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e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handoutMasterIdLst>
    <p:handoutMasterId r:id="rId3"/>
  </p:handoutMasterIdLst>
  <p:sldIdLst>
    <p:sldId id="409" r:id="rId4"/>
    <p:sldId id="414" r:id="rId5"/>
    <p:sldId id="411" r:id="rId6"/>
    <p:sldId id="447" r:id="rId7"/>
    <p:sldId id="413" r:id="rId8"/>
    <p:sldId id="448" r:id="rId9"/>
    <p:sldId id="424" r:id="rId10"/>
    <p:sldId id="449" r:id="rId11"/>
    <p:sldId id="459" r:id="rId12"/>
    <p:sldId id="426" r:id="rId13"/>
    <p:sldId id="450" r:id="rId14"/>
    <p:sldId id="458" r:id="rId15"/>
    <p:sldId id="433" r:id="rId16"/>
    <p:sldId id="434" r:id="rId17"/>
    <p:sldId id="412" r:id="rId18"/>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6" userDrawn="1">
          <p15:clr>
            <a:srgbClr val="A4A3A4"/>
          </p15:clr>
        </p15:guide>
        <p15:guide id="2" pos="39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04" d="100"/>
          <a:sy n="104" d="100"/>
        </p:scale>
        <p:origin x="126" y="228"/>
      </p:cViewPr>
      <p:guideLst>
        <p:guide orient="horz" pos="2116"/>
        <p:guide pos="390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tags" Target="tags/tag76.xml" /><Relationship Id="rId2" Type="http://schemas.openxmlformats.org/officeDocument/2006/relationships/notesMaster" Target="notesMasters/notesMaster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29.xml" /><Relationship Id="rId2" Type="http://schemas.openxmlformats.org/officeDocument/2006/relationships/tags" Target="../tags/tag30.xml" /><Relationship Id="rId3" Type="http://schemas.openxmlformats.org/officeDocument/2006/relationships/tags" Target="../tags/tag31.xml" /><Relationship Id="rId4"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2.xml" /><Relationship Id="rId2" Type="http://schemas.openxmlformats.org/officeDocument/2006/relationships/tags" Target="../tags/tag33.xml" /><Relationship Id="rId3" Type="http://schemas.openxmlformats.org/officeDocument/2006/relationships/tags" Target="../tags/tag34.xml" /><Relationship Id="rId4" Type="http://schemas.openxmlformats.org/officeDocument/2006/relationships/tags" Target="../tags/tag35.xml" /><Relationship Id="rId5" Type="http://schemas.openxmlformats.org/officeDocument/2006/relationships/tags" Target="../tags/tag36.xml" /><Relationship Id="rId6" Type="http://schemas.openxmlformats.org/officeDocument/2006/relationships/tags" Target="../tags/tag37.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8.xml" /><Relationship Id="rId2" Type="http://schemas.openxmlformats.org/officeDocument/2006/relationships/tags" Target="../tags/tag39.xml" /><Relationship Id="rId3" Type="http://schemas.openxmlformats.org/officeDocument/2006/relationships/tags" Target="../tags/tag40.xml" /><Relationship Id="rId4" Type="http://schemas.openxmlformats.org/officeDocument/2006/relationships/tags" Target="../tags/tag41.xml" /><Relationship Id="rId5" Type="http://schemas.openxmlformats.org/officeDocument/2006/relationships/tags" Target="../tags/tag42.xml" /><Relationship Id="rId6"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7.xml" /><Relationship Id="rId2" Type="http://schemas.openxmlformats.org/officeDocument/2006/relationships/tags" Target="../tags/tag48.xml" /><Relationship Id="rId3" Type="http://schemas.openxmlformats.org/officeDocument/2006/relationships/tags" Target="../tags/tag49.xml" /><Relationship Id="rId4" Type="http://schemas.openxmlformats.org/officeDocument/2006/relationships/tags" Target="../tags/tag50.xml" /><Relationship Id="rId5" Type="http://schemas.openxmlformats.org/officeDocument/2006/relationships/tags" Target="../tags/tag51.xml" /><Relationship Id="rId6"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tags" Target="../tags/tag16.xml" /><Relationship Id="rId7"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7.xml" /><Relationship Id="rId2" Type="http://schemas.openxmlformats.org/officeDocument/2006/relationships/tags" Target="../tags/tag18.xml" /><Relationship Id="rId3" Type="http://schemas.openxmlformats.org/officeDocument/2006/relationships/tags" Target="../tags/tag19.xml" /><Relationship Id="rId4" Type="http://schemas.openxmlformats.org/officeDocument/2006/relationships/tags" Target="../tags/tag20.xml" /><Relationship Id="rId5" Type="http://schemas.openxmlformats.org/officeDocument/2006/relationships/tags" Target="../tags/tag21.xml" /><Relationship Id="rId6" Type="http://schemas.openxmlformats.org/officeDocument/2006/relationships/tags" Target="../tags/tag22.xml" /><Relationship Id="rId7" Type="http://schemas.openxmlformats.org/officeDocument/2006/relationships/tags" Target="../tags/tag23.xml" /><Relationship Id="rId8" Type="http://schemas.openxmlformats.org/officeDocument/2006/relationships/tags" Target="../tags/tag24.xml" /><Relationship Id="rId9"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25.xml" /><Relationship Id="rId2" Type="http://schemas.openxmlformats.org/officeDocument/2006/relationships/tags" Target="../tags/tag26.xml" /><Relationship Id="rId3" Type="http://schemas.openxmlformats.org/officeDocument/2006/relationships/tags" Target="../tags/tag27.xml" /><Relationship Id="rId4" Type="http://schemas.openxmlformats.org/officeDocument/2006/relationships/tags" Target="../tags/tag28.xml" /><Relationship Id="rId5"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2024/1/19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2024/1/19</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2_标题幻灯片">
    <p:spTree>
      <p:nvGrpSpPr>
        <p:cNvPr id="1" name=""/>
        <p:cNvGrpSpPr/>
        <p:nvPr/>
      </p:nvGrpSpPr>
      <p:grpSpPr>
        <a:xfrm>
          <a:off x="0" y="0"/>
          <a:ext cx="0" cy="0"/>
        </a:xfrm>
      </p:grpSpPr>
      <p:pic>
        <p:nvPicPr>
          <p:cNvPr id="199683" name="图片 11"/>
          <p:cNvPicPr>
            <a:picLocks noChangeArrowheads="1"/>
          </p:cNvPicPr>
          <p:nvPr userDrawn="1"/>
        </p:nvPicPr>
        <p:blipFill>
          <a:blip r:embed="rId1">
            <a:extLst>
              <a:ext uri="{28A0092B-C50C-407E-A947-70E740481C1C}">
                <a14:useLocalDpi xmlns:a14="http://schemas.microsoft.com/office/drawing/2010/main" val="0"/>
              </a:ext>
            </a:extLst>
          </a:blip>
          <a:stretch>
            <a:fillRect/>
          </a:stretch>
        </p:blipFill>
        <p:spPr bwMode="auto">
          <a:xfrm>
            <a:off x="1998345" y="1620"/>
            <a:ext cx="1536065"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4" name="图片 12"/>
          <p:cNvPicPr>
            <a:picLocks noChangeArrowheads="1"/>
          </p:cNvPicPr>
          <p:nvPr userDrawn="1"/>
        </p:nvPicPr>
        <p:blipFill>
          <a:blip r:embed="rId1">
            <a:extLst>
              <a:ext uri="{28A0092B-C50C-407E-A947-70E740481C1C}">
                <a14:useLocalDpi xmlns:a14="http://schemas.microsoft.com/office/drawing/2010/main" val="0"/>
              </a:ext>
            </a:extLst>
          </a:blip>
          <a:stretch>
            <a:fillRect/>
          </a:stretch>
        </p:blipFill>
        <p:spPr bwMode="auto">
          <a:xfrm>
            <a:off x="4913630" y="0"/>
            <a:ext cx="1536065"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5" name="图片 13"/>
          <p:cNvPicPr>
            <a:picLocks noChangeArrowheads="1"/>
          </p:cNvPicPr>
          <p:nvPr userDrawn="1"/>
        </p:nvPicPr>
        <p:blipFill>
          <a:blip r:embed="rId1">
            <a:extLst>
              <a:ext uri="{28A0092B-C50C-407E-A947-70E740481C1C}">
                <a14:useLocalDpi xmlns:a14="http://schemas.microsoft.com/office/drawing/2010/main" val="0"/>
              </a:ext>
            </a:extLst>
          </a:blip>
          <a:stretch>
            <a:fillRect/>
          </a:stretch>
        </p:blipFill>
        <p:spPr bwMode="auto">
          <a:xfrm>
            <a:off x="7846695" y="0"/>
            <a:ext cx="153543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483"/>
          <p:cNvSpPr/>
          <p:nvPr userDrawn="1"/>
        </p:nvSpPr>
        <p:spPr>
          <a:xfrm>
            <a:off x="4882515" y="235585"/>
            <a:ext cx="1597660" cy="415925"/>
          </a:xfrm>
          <a:prstGeom prst="rect">
            <a:avLst/>
          </a:prstGeom>
        </p:spPr>
        <p:txBody>
          <a:bodyPr vert="horz" lIns="182880" tIns="91440" rIns="182880" bIns="91440" rtlCol="0" anchor="ctr">
            <a:noAutofit/>
          </a:bodyPr>
          <a:lstStyle/>
          <a:p>
            <a:pPr defTabSz="1828800">
              <a:lnSpc>
                <a:spcPct val="120000"/>
              </a:lnSpc>
            </a:pPr>
            <a:r>
              <a:rPr lang="zh-CN" altLang="en-US" sz="2000" b="1">
                <a:solidFill>
                  <a:schemeClr val="tx1">
                    <a:lumMod val="65000"/>
                    <a:lumOff val="35000"/>
                  </a:schemeClr>
                </a:solidFill>
                <a:latin typeface="宋体" panose="02010600030101010101" pitchFamily="2" charset="-122"/>
                <a:ea typeface="宋体" panose="02010600030101010101" pitchFamily="2" charset="-122"/>
                <a:cs typeface="Segoe UI" panose="020b0502040204020203" pitchFamily="34" charset="0"/>
              </a:rPr>
              <a:t>新知讲授</a:t>
            </a:r>
          </a:p>
        </p:txBody>
      </p:sp>
      <p:sp>
        <p:nvSpPr>
          <p:cNvPr id="30" name="Rectangle 483"/>
          <p:cNvSpPr/>
          <p:nvPr userDrawn="1"/>
        </p:nvSpPr>
        <p:spPr>
          <a:xfrm>
            <a:off x="7818120" y="235585"/>
            <a:ext cx="1597660" cy="415925"/>
          </a:xfrm>
          <a:prstGeom prst="rect">
            <a:avLst/>
          </a:prstGeom>
        </p:spPr>
        <p:txBody>
          <a:bodyPr vert="horz" lIns="182880" tIns="91440" rIns="182880" bIns="91440" rtlCol="0" anchor="ctr">
            <a:noAutofit/>
          </a:bodyPr>
          <a:lstStyle/>
          <a:p>
            <a:pPr defTabSz="1828800">
              <a:lnSpc>
                <a:spcPct val="120000"/>
              </a:lnSpc>
            </a:pPr>
            <a:r>
              <a:rPr lang="zh-CN" altLang="en-US" sz="2000" b="1">
                <a:solidFill>
                  <a:schemeClr val="tx1">
                    <a:lumMod val="65000"/>
                    <a:lumOff val="35000"/>
                  </a:schemeClr>
                </a:solidFill>
                <a:latin typeface="宋体" panose="02010600030101010101" pitchFamily="2" charset="-122"/>
                <a:ea typeface="宋体" panose="02010600030101010101" pitchFamily="2" charset="-122"/>
                <a:cs typeface="Segoe UI" panose="020b0502040204020203" pitchFamily="34" charset="0"/>
                <a:sym typeface="+mn-ea"/>
              </a:rPr>
              <a:t>课堂总结</a:t>
            </a:r>
          </a:p>
        </p:txBody>
      </p:sp>
      <p:sp>
        <p:nvSpPr>
          <p:cNvPr id="13" name="Rectangle 483"/>
          <p:cNvSpPr/>
          <p:nvPr userDrawn="1"/>
        </p:nvSpPr>
        <p:spPr>
          <a:xfrm>
            <a:off x="1978025" y="235585"/>
            <a:ext cx="1597660" cy="415925"/>
          </a:xfrm>
          <a:prstGeom prst="rect">
            <a:avLst/>
          </a:prstGeom>
        </p:spPr>
        <p:txBody>
          <a:bodyPr vert="horz" lIns="182880" tIns="91440" rIns="182880" bIns="91440" rtlCol="0" anchor="ctr">
            <a:noAutofit/>
          </a:bodyPr>
          <a:lstStyle/>
          <a:p>
            <a:pPr defTabSz="1828800">
              <a:lnSpc>
                <a:spcPct val="120000"/>
              </a:lnSpc>
            </a:pPr>
            <a:r>
              <a:rPr lang="zh-CN" altLang="en-US" sz="2000" b="1">
                <a:solidFill>
                  <a:schemeClr val="accent6">
                    <a:lumMod val="75000"/>
                  </a:schemeClr>
                </a:solidFill>
                <a:latin typeface="宋体" panose="02010600030101010101" pitchFamily="2" charset="-122"/>
                <a:ea typeface="宋体" panose="02010600030101010101" pitchFamily="2" charset="-122"/>
                <a:cs typeface="Segoe UI" panose="020b0502040204020203" pitchFamily="34" charset="0"/>
              </a:rPr>
              <a:t>学习目标</a:t>
            </a: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3_标题幻灯片">
    <p:spTree>
      <p:nvGrpSpPr>
        <p:cNvPr id="1" name=""/>
        <p:cNvGrpSpPr/>
        <p:nvPr/>
      </p:nvGrpSpPr>
      <p:grpSpPr>
        <a:xfrm>
          <a:off x="0" y="0"/>
          <a:ext cx="0" cy="0"/>
        </a:xfrm>
      </p:grpSpPr>
      <p:pic>
        <p:nvPicPr>
          <p:cNvPr id="199685" name="图片 13"/>
          <p:cNvPicPr>
            <a:picLocks noChangeArrowheads="1"/>
          </p:cNvPicPr>
          <p:nvPr userDrawn="1"/>
        </p:nvPicPr>
        <p:blipFill>
          <a:blip r:embed="rId1">
            <a:extLst>
              <a:ext uri="{28A0092B-C50C-407E-A947-70E740481C1C}">
                <a14:useLocalDpi xmlns:a14="http://schemas.microsoft.com/office/drawing/2010/main" val="0"/>
              </a:ext>
            </a:extLst>
          </a:blip>
          <a:stretch>
            <a:fillRect/>
          </a:stretch>
        </p:blipFill>
        <p:spPr bwMode="auto">
          <a:xfrm>
            <a:off x="7846695" y="0"/>
            <a:ext cx="153543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483"/>
          <p:cNvSpPr/>
          <p:nvPr userDrawn="1"/>
        </p:nvSpPr>
        <p:spPr>
          <a:xfrm>
            <a:off x="7818120" y="235585"/>
            <a:ext cx="1597660" cy="415925"/>
          </a:xfrm>
          <a:prstGeom prst="rect">
            <a:avLst/>
          </a:prstGeom>
        </p:spPr>
        <p:txBody>
          <a:bodyPr vert="horz" lIns="182880" tIns="91440" rIns="182880" bIns="91440" rtlCol="0" anchor="ctr">
            <a:noAutofit/>
          </a:bodyPr>
          <a:lstStyle/>
          <a:p>
            <a:pPr defTabSz="1828800">
              <a:lnSpc>
                <a:spcPct val="120000"/>
              </a:lnSpc>
            </a:pPr>
            <a:r>
              <a:rPr lang="zh-CN" altLang="en-US" sz="2000" b="1">
                <a:solidFill>
                  <a:schemeClr val="accent6">
                    <a:lumMod val="75000"/>
                  </a:schemeClr>
                </a:solidFill>
                <a:latin typeface="宋体" panose="02010600030101010101" pitchFamily="2" charset="-122"/>
                <a:ea typeface="宋体" panose="02010600030101010101" pitchFamily="2" charset="-122"/>
                <a:cs typeface="Segoe UI" panose="020b0502040204020203" pitchFamily="34" charset="0"/>
              </a:rPr>
              <a:t>课堂总结</a:t>
            </a: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2024/1/19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2024/1/19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2024/1/19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ags" Target="../tags/tag52.xml" /><Relationship Id="rId16" Type="http://schemas.openxmlformats.org/officeDocument/2006/relationships/tags" Target="../tags/tag53.xml" /><Relationship Id="rId17" Type="http://schemas.openxmlformats.org/officeDocument/2006/relationships/tags" Target="../tags/tag54.xml" /><Relationship Id="rId18" Type="http://schemas.openxmlformats.org/officeDocument/2006/relationships/tags" Target="../tags/tag55.xml" /><Relationship Id="rId19" Type="http://schemas.openxmlformats.org/officeDocument/2006/relationships/tags" Target="../tags/tag56.xml" /><Relationship Id="rId2" Type="http://schemas.openxmlformats.org/officeDocument/2006/relationships/slideLayout" Target="../slideLayouts/slideLayout2.xml" /><Relationship Id="rId20" Type="http://schemas.openxmlformats.org/officeDocument/2006/relationships/image" Target="file:///D:\qq&#25991;&#20214;\712321467\Image\C2C\Image2\%7b75232B38-A165-1FB7-499C-2E1C792CACB5%7d.png" TargetMode="External" /><Relationship Id="rId21" Type="http://schemas.openxmlformats.org/officeDocument/2006/relationships/image" Target="../media/image2.png" /><Relationship Id="rId22" Type="http://schemas.openxmlformats.org/officeDocument/2006/relationships/image" Target="../media/image3.png" /><Relationship Id="rId23"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2024/1/19</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0</a:t>
            </a:fld>
            <a:endParaRPr lang="zh-CN" altLang="en-US"/>
          </a:p>
        </p:txBody>
      </p:sp>
      <p:pic>
        <p:nvPicPr>
          <p:cNvPr id="7" name="图片 1073743875" descr="学科网 zxxk.com" title=""/>
          <p:cNvPicPr>
            <a:picLocks noChangeAspect="1"/>
          </p:cNvPicPr>
          <p:nvPr/>
        </p:nvPicPr>
        <p:blipFill>
          <a:blip r:embed="rId21" r:link="rId20"/>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57.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15.png" /><Relationship Id="rId11" Type="http://schemas.openxmlformats.org/officeDocument/2006/relationships/image" Target="../media/image5.png" /><Relationship Id="rId12" Type="http://schemas.openxmlformats.org/officeDocument/2006/relationships/audio" Target="../media/media2.mp3" /><Relationship Id="rId13" Type="http://schemas.microsoft.com/office/2007/relationships/media" Target="../media/media2.mp3" TargetMode="Internal" /><Relationship Id="rId14" Type="http://schemas.openxmlformats.org/officeDocument/2006/relationships/tags" Target="../tags/tag70.xml"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 Id="rId7" Type="http://schemas.openxmlformats.org/officeDocument/2006/relationships/image" Target="../media/image12.png" /><Relationship Id="rId8" Type="http://schemas.openxmlformats.org/officeDocument/2006/relationships/image" Target="../media/image13.png" /><Relationship Id="rId9" Type="http://schemas.openxmlformats.org/officeDocument/2006/relationships/image" Target="../media/image14.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6.png" /><Relationship Id="rId3" Type="http://schemas.openxmlformats.org/officeDocument/2006/relationships/tags" Target="../tags/tag7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7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7.png" /><Relationship Id="rId3" Type="http://schemas.openxmlformats.org/officeDocument/2006/relationships/tags" Target="../tags/tag7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8.png" /><Relationship Id="rId3" Type="http://schemas.openxmlformats.org/officeDocument/2006/relationships/tags" Target="../tags/tag7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7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png" /><Relationship Id="rId3" Type="http://schemas.openxmlformats.org/officeDocument/2006/relationships/tags" Target="../tags/tag5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5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 Id="rId3" Type="http://schemas.openxmlformats.org/officeDocument/2006/relationships/tags" Target="../tags/tag60.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5.png" /><Relationship Id="rId4" Type="http://schemas.openxmlformats.org/officeDocument/2006/relationships/audio" Target="../media/media1.mp3" /><Relationship Id="rId5" Type="http://schemas.microsoft.com/office/2007/relationships/media" Target="../media/media1.mp3" TargetMode="Internal" /><Relationship Id="rId6" Type="http://schemas.openxmlformats.org/officeDocument/2006/relationships/tags" Target="../tags/tag6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62.xml" /><Relationship Id="rId3" Type="http://schemas.openxmlformats.org/officeDocument/2006/relationships/image" Target="../media/image5.png" /><Relationship Id="rId4" Type="http://schemas.openxmlformats.org/officeDocument/2006/relationships/audio" Target="../media/media1.mp3" /><Relationship Id="rId5" Type="http://schemas.microsoft.com/office/2007/relationships/media" Target="../media/media1.mp3" TargetMode="Internal" /><Relationship Id="rId6" Type="http://schemas.openxmlformats.org/officeDocument/2006/relationships/tags" Target="../tags/tag6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6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png" /><Relationship Id="rId3" Type="http://schemas.openxmlformats.org/officeDocument/2006/relationships/tags" Target="../tags/tag6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title=""/>
          <p:cNvSpPr/>
          <p:nvPr/>
        </p:nvSpPr>
        <p:spPr>
          <a:xfrm>
            <a:off x="5466080" y="2538730"/>
            <a:ext cx="4747260" cy="829945"/>
          </a:xfrm>
          <a:prstGeom prst="rect">
            <a:avLst/>
          </a:prstGeom>
        </p:spPr>
        <p:txBody>
          <a:bodyPr wrap="square">
            <a:spAutoFit/>
          </a:bodyPr>
          <a:lstStyle/>
          <a:p>
            <a:pPr lvl="0" algn="ctr"/>
            <a:r>
              <a:rPr lang="en-US" altLang="zh-CN" sz="4800" b="1" noProof="0">
                <a:ln>
                  <a:noFill/>
                </a:ln>
                <a:solidFill>
                  <a:srgbClr val="FF0000"/>
                </a:solidFill>
                <a:effectLst/>
                <a:uLnTx/>
                <a:uFillTx/>
                <a:latin typeface="Times New Roman" panose="02020603050405020304" pitchFamily="18" charset="0"/>
                <a:ea typeface="思源黑体 CN Bold" pitchFamily="34" charset="-122"/>
                <a:cs typeface="Times New Roman" panose="02020603050405020304" pitchFamily="18" charset="0"/>
                <a:sym typeface="+mn-ea"/>
              </a:rPr>
              <a:t>Unit 1</a:t>
            </a:r>
          </a:p>
        </p:txBody>
      </p:sp>
      <p:sp>
        <p:nvSpPr>
          <p:cNvPr id="7" name="矩形 6" title=""/>
          <p:cNvSpPr/>
          <p:nvPr/>
        </p:nvSpPr>
        <p:spPr>
          <a:xfrm>
            <a:off x="1387524" y="2077084"/>
            <a:ext cx="4780280" cy="1753235"/>
          </a:xfrm>
          <a:prstGeom prst="rect">
            <a:avLst/>
          </a:prstGeom>
        </p:spPr>
        <p:txBody>
          <a:bodyPr wrap="none">
            <a:spAutoFit/>
          </a:bodyPr>
          <a:lstStyle/>
          <a:p>
            <a:pPr lvl="0" algn="ctr">
              <a:lnSpc>
                <a:spcPct val="150000"/>
              </a:lnSpc>
            </a:pPr>
            <a:r>
              <a:rPr lang="en-US" altLang="zh-CN" sz="36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Period 3 </a:t>
            </a:r>
          </a:p>
          <a:p>
            <a:pPr lvl="0" algn="ctr">
              <a:lnSpc>
                <a:spcPct val="150000"/>
              </a:lnSpc>
            </a:pPr>
            <a:r>
              <a:rPr lang="en-US" altLang="zh-CN" sz="36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Listening and Speaking</a:t>
            </a:r>
            <a:endParaRPr lang="en-US" altLang="zh-CN" sz="3600" b="1">
              <a:ln w="9525">
                <a:solidFill>
                  <a:prstClr val="white"/>
                </a:solidFill>
                <a:prstDash val="solid"/>
              </a:ln>
              <a:solidFill>
                <a:schemeClr val="tx1"/>
              </a:solidFill>
              <a:effectLst>
                <a:outerShdw blurRad="12700" dist="38100" dir="2700000" algn="tl" rotWithShape="0">
                  <a:prstClr val="white">
                    <a:lumMod val="50000"/>
                  </a:prstClr>
                </a:outerShdw>
              </a:effectLst>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Tree>
    <p:custDataLst>
      <p:tags r:id="rId2"/>
    </p:custData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对角圆角矩形 23" title=""/>
          <p:cNvSpPr/>
          <p:nvPr/>
        </p:nvSpPr>
        <p:spPr>
          <a:xfrm>
            <a:off x="231775" y="960755"/>
            <a:ext cx="548640" cy="402590"/>
          </a:xfrm>
          <a:prstGeom prst="round2Diag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b="1">
                <a:solidFill>
                  <a:schemeClr val="bg1"/>
                </a:solidFill>
                <a:latin typeface="Times New Roman" panose="02020603050405020304" pitchFamily="18" charset="0"/>
                <a:cs typeface="Times New Roman" panose="02020603050405020304" pitchFamily="18" charset="0"/>
                <a:sym typeface="+mn-ea"/>
              </a:rPr>
              <a:t>6</a:t>
            </a:r>
          </a:p>
        </p:txBody>
      </p:sp>
      <p:sp>
        <p:nvSpPr>
          <p:cNvPr id="2" name="文本框 1" title=""/>
          <p:cNvSpPr txBox="1"/>
          <p:nvPr/>
        </p:nvSpPr>
        <p:spPr>
          <a:xfrm>
            <a:off x="786765" y="887730"/>
            <a:ext cx="11188700" cy="521970"/>
          </a:xfrm>
          <a:prstGeom prst="rect">
            <a:avLst/>
          </a:prstGeom>
          <a:noFill/>
        </p:spPr>
        <p:txBody>
          <a:bodyPr wrap="square" rtlCol="0" anchor="t">
            <a:spAutoFit/>
          </a:bodyPr>
          <a:lstStyle/>
          <a:p>
            <a:r>
              <a:rPr lang="en-US" altLang="zh-CN" sz="2800" b="1" kern="100">
                <a:latin typeface="Times New Roman" panose="02020603050405020304" pitchFamily="18" charset="0"/>
                <a:sym typeface="+mn-ea"/>
              </a:rPr>
              <a:t>Listen to the conversation and tick the words and expressions mentioned.</a:t>
            </a:r>
          </a:p>
        </p:txBody>
      </p:sp>
      <p:pic>
        <p:nvPicPr>
          <p:cNvPr id="110599" name="Picture 7" title=""/>
          <p:cNvPicPr>
            <a:picLocks noChangeAspect="1" noChangeArrowheads="1"/>
          </p:cNvPicPr>
          <p:nvPr/>
        </p:nvPicPr>
        <p:blipFill>
          <a:blip r:embed="rId2"/>
          <a:stretch>
            <a:fillRect/>
          </a:stretch>
        </p:blipFill>
        <p:spPr bwMode="auto">
          <a:xfrm>
            <a:off x="687388" y="2238058"/>
            <a:ext cx="2057400" cy="1600200"/>
          </a:xfrm>
          <a:prstGeom prst="rect">
            <a:avLst/>
          </a:prstGeom>
          <a:noFill/>
        </p:spPr>
      </p:pic>
      <p:pic>
        <p:nvPicPr>
          <p:cNvPr id="110600" name="Picture 8" title=""/>
          <p:cNvPicPr>
            <a:picLocks noChangeAspect="1" noChangeArrowheads="1"/>
          </p:cNvPicPr>
          <p:nvPr/>
        </p:nvPicPr>
        <p:blipFill>
          <a:blip r:embed="rId3"/>
          <a:srcRect r="8340"/>
          <a:stretch>
            <a:fillRect/>
          </a:stretch>
        </p:blipFill>
        <p:spPr bwMode="auto">
          <a:xfrm>
            <a:off x="9372600" y="2238375"/>
            <a:ext cx="2086610" cy="1533525"/>
          </a:xfrm>
          <a:prstGeom prst="rect">
            <a:avLst/>
          </a:prstGeom>
          <a:noFill/>
        </p:spPr>
      </p:pic>
      <p:pic>
        <p:nvPicPr>
          <p:cNvPr id="110601" name="Picture 9" title=""/>
          <p:cNvPicPr>
            <a:picLocks noChangeAspect="1" noChangeArrowheads="1"/>
          </p:cNvPicPr>
          <p:nvPr/>
        </p:nvPicPr>
        <p:blipFill>
          <a:blip r:embed="rId4"/>
          <a:stretch>
            <a:fillRect/>
          </a:stretch>
        </p:blipFill>
        <p:spPr bwMode="auto">
          <a:xfrm>
            <a:off x="6451600" y="1601470"/>
            <a:ext cx="2133600" cy="1847850"/>
          </a:xfrm>
          <a:prstGeom prst="rect">
            <a:avLst/>
          </a:prstGeom>
          <a:noFill/>
        </p:spPr>
      </p:pic>
      <p:pic>
        <p:nvPicPr>
          <p:cNvPr id="110602" name="Picture 10" title=""/>
          <p:cNvPicPr>
            <a:picLocks noChangeAspect="1" noChangeArrowheads="1"/>
          </p:cNvPicPr>
          <p:nvPr/>
        </p:nvPicPr>
        <p:blipFill>
          <a:blip r:embed="rId5"/>
          <a:stretch>
            <a:fillRect/>
          </a:stretch>
        </p:blipFill>
        <p:spPr bwMode="auto">
          <a:xfrm>
            <a:off x="3425825" y="1601470"/>
            <a:ext cx="2066925" cy="1524000"/>
          </a:xfrm>
          <a:prstGeom prst="rect">
            <a:avLst/>
          </a:prstGeom>
          <a:noFill/>
        </p:spPr>
      </p:pic>
      <p:pic>
        <p:nvPicPr>
          <p:cNvPr id="110603" name="Picture 11" title=""/>
          <p:cNvPicPr>
            <a:picLocks noChangeAspect="1" noChangeArrowheads="1"/>
          </p:cNvPicPr>
          <p:nvPr/>
        </p:nvPicPr>
        <p:blipFill>
          <a:blip r:embed="rId6"/>
          <a:stretch>
            <a:fillRect/>
          </a:stretch>
        </p:blipFill>
        <p:spPr bwMode="auto">
          <a:xfrm>
            <a:off x="3459480" y="4639310"/>
            <a:ext cx="2245995" cy="1573530"/>
          </a:xfrm>
          <a:prstGeom prst="rect">
            <a:avLst/>
          </a:prstGeom>
          <a:noFill/>
        </p:spPr>
      </p:pic>
      <p:pic>
        <p:nvPicPr>
          <p:cNvPr id="110604" name="Picture 12" title=""/>
          <p:cNvPicPr>
            <a:picLocks noChangeAspect="1" noChangeArrowheads="1"/>
          </p:cNvPicPr>
          <p:nvPr/>
        </p:nvPicPr>
        <p:blipFill>
          <a:blip r:embed="rId7"/>
          <a:stretch>
            <a:fillRect/>
          </a:stretch>
        </p:blipFill>
        <p:spPr bwMode="auto">
          <a:xfrm>
            <a:off x="6527800" y="4639310"/>
            <a:ext cx="2085975" cy="1600200"/>
          </a:xfrm>
          <a:prstGeom prst="rect">
            <a:avLst/>
          </a:prstGeom>
          <a:noFill/>
        </p:spPr>
      </p:pic>
      <p:pic>
        <p:nvPicPr>
          <p:cNvPr id="110605" name="Picture 13" title=""/>
          <p:cNvPicPr>
            <a:picLocks noChangeAspect="1" noChangeArrowheads="1"/>
          </p:cNvPicPr>
          <p:nvPr/>
        </p:nvPicPr>
        <p:blipFill>
          <a:blip r:embed="rId8"/>
          <a:stretch>
            <a:fillRect/>
          </a:stretch>
        </p:blipFill>
        <p:spPr bwMode="auto">
          <a:xfrm>
            <a:off x="9413875" y="4388485"/>
            <a:ext cx="2085975" cy="1543050"/>
          </a:xfrm>
          <a:prstGeom prst="rect">
            <a:avLst/>
          </a:prstGeom>
          <a:noFill/>
        </p:spPr>
      </p:pic>
      <p:pic>
        <p:nvPicPr>
          <p:cNvPr id="110606" name="Picture 14" title=""/>
          <p:cNvPicPr>
            <a:picLocks noChangeAspect="1" noChangeArrowheads="1"/>
          </p:cNvPicPr>
          <p:nvPr/>
        </p:nvPicPr>
        <p:blipFill>
          <a:blip r:embed="rId9"/>
          <a:stretch>
            <a:fillRect/>
          </a:stretch>
        </p:blipFill>
        <p:spPr bwMode="auto">
          <a:xfrm>
            <a:off x="720725" y="4388485"/>
            <a:ext cx="2047875" cy="1504950"/>
          </a:xfrm>
          <a:prstGeom prst="rect">
            <a:avLst/>
          </a:prstGeom>
          <a:noFill/>
        </p:spPr>
      </p:pic>
      <p:sp>
        <p:nvSpPr>
          <p:cNvPr id="110607" name="AutoShape 15" title=""/>
          <p:cNvSpPr>
            <a:spLocks noChangeArrowheads="1"/>
          </p:cNvSpPr>
          <p:nvPr/>
        </p:nvSpPr>
        <p:spPr bwMode="auto">
          <a:xfrm>
            <a:off x="2867025" y="2598420"/>
            <a:ext cx="544513" cy="211138"/>
          </a:xfrm>
          <a:prstGeom prst="notchedRightArrow">
            <a:avLst>
              <a:gd name="adj1" fmla="val 50000"/>
              <a:gd name="adj2" fmla="val 64474"/>
            </a:avLst>
          </a:prstGeom>
          <a:solidFill>
            <a:srgbClr val="CBCBFA"/>
          </a:solidFill>
          <a:ln w="9525">
            <a:solidFill>
              <a:schemeClr val="tx1"/>
            </a:solidFill>
            <a:miter lim="800000"/>
          </a:ln>
          <a:effectLst/>
        </p:spPr>
        <p:txBody>
          <a:bodyPr wrap="none" anchor="ctr">
            <a:noAutofit/>
          </a:bodyPr>
          <a:lstStyle/>
          <a:p>
            <a:pPr lvl="0" algn="l">
              <a:buClrTx/>
              <a:buSzTx/>
              <a:buFontTx/>
            </a:pPr>
            <a:endParaRPr lang="zh-CN" altLang="en-US">
              <a:sym typeface="+mn-ea"/>
            </a:endParaRPr>
          </a:p>
        </p:txBody>
      </p:sp>
      <p:sp>
        <p:nvSpPr>
          <p:cNvPr id="110608" name="AutoShape 16" title=""/>
          <p:cNvSpPr>
            <a:spLocks noChangeArrowheads="1"/>
          </p:cNvSpPr>
          <p:nvPr/>
        </p:nvSpPr>
        <p:spPr bwMode="auto">
          <a:xfrm>
            <a:off x="5649913" y="2382520"/>
            <a:ext cx="544512" cy="211138"/>
          </a:xfrm>
          <a:prstGeom prst="notchedRightArrow">
            <a:avLst>
              <a:gd name="adj1" fmla="val 50000"/>
              <a:gd name="adj2" fmla="val 64473"/>
            </a:avLst>
          </a:prstGeom>
          <a:solidFill>
            <a:srgbClr val="CBCBFA"/>
          </a:solidFill>
          <a:ln w="9525">
            <a:solidFill>
              <a:schemeClr val="tx1"/>
            </a:solidFill>
            <a:miter lim="800000"/>
          </a:ln>
          <a:effectLst/>
        </p:spPr>
        <p:txBody>
          <a:bodyPr wrap="none" anchor="ctr"/>
          <a:lstStyle/>
          <a:p>
            <a:endParaRPr lang="zh-CN" altLang="en-US"/>
          </a:p>
        </p:txBody>
      </p:sp>
      <p:sp>
        <p:nvSpPr>
          <p:cNvPr id="110609" name="AutoShape 17" title=""/>
          <p:cNvSpPr>
            <a:spLocks noChangeArrowheads="1"/>
          </p:cNvSpPr>
          <p:nvPr/>
        </p:nvSpPr>
        <p:spPr bwMode="auto">
          <a:xfrm>
            <a:off x="8732838" y="2792095"/>
            <a:ext cx="544512" cy="211138"/>
          </a:xfrm>
          <a:prstGeom prst="notchedRightArrow">
            <a:avLst>
              <a:gd name="adj1" fmla="val 50000"/>
              <a:gd name="adj2" fmla="val 64473"/>
            </a:avLst>
          </a:prstGeom>
          <a:solidFill>
            <a:srgbClr val="CBCBFA"/>
          </a:solidFill>
          <a:ln w="9525">
            <a:solidFill>
              <a:schemeClr val="tx1"/>
            </a:solidFill>
            <a:miter lim="800000"/>
          </a:ln>
          <a:effectLst/>
        </p:spPr>
        <p:txBody>
          <a:bodyPr wrap="none" anchor="ctr">
            <a:noAutofit/>
          </a:bodyPr>
          <a:lstStyle/>
          <a:p>
            <a:pPr lvl="0" algn="l">
              <a:buClrTx/>
              <a:buSzTx/>
              <a:buFontTx/>
            </a:pPr>
            <a:endParaRPr lang="zh-CN" altLang="en-US">
              <a:sym typeface="+mn-ea"/>
            </a:endParaRPr>
          </a:p>
        </p:txBody>
      </p:sp>
      <p:sp>
        <p:nvSpPr>
          <p:cNvPr id="110610" name="AutoShape 18" title=""/>
          <p:cNvSpPr>
            <a:spLocks noChangeArrowheads="1"/>
          </p:cNvSpPr>
          <p:nvPr/>
        </p:nvSpPr>
        <p:spPr bwMode="auto">
          <a:xfrm rot="5400000">
            <a:off x="10143331" y="3853340"/>
            <a:ext cx="517525" cy="315912"/>
          </a:xfrm>
          <a:prstGeom prst="notchedRightArrow">
            <a:avLst>
              <a:gd name="adj1" fmla="val 37139"/>
              <a:gd name="adj2" fmla="val 70283"/>
            </a:avLst>
          </a:prstGeom>
          <a:solidFill>
            <a:srgbClr val="CBCBFA"/>
          </a:solidFill>
          <a:ln w="9525">
            <a:solidFill>
              <a:schemeClr val="tx1"/>
            </a:solidFill>
            <a:miter lim="800000"/>
          </a:ln>
          <a:effectLst/>
        </p:spPr>
        <p:txBody>
          <a:bodyPr wrap="none" anchor="ctr">
            <a:noAutofit/>
          </a:bodyPr>
          <a:lstStyle/>
          <a:p>
            <a:pPr lvl="0" algn="l">
              <a:buClrTx/>
              <a:buSzTx/>
              <a:buFontTx/>
            </a:pPr>
            <a:endParaRPr lang="zh-CN" altLang="en-US">
              <a:sym typeface="+mn-ea"/>
            </a:endParaRPr>
          </a:p>
        </p:txBody>
      </p:sp>
      <p:sp>
        <p:nvSpPr>
          <p:cNvPr id="110611" name="AutoShape 19" title=""/>
          <p:cNvSpPr>
            <a:spLocks noChangeArrowheads="1"/>
          </p:cNvSpPr>
          <p:nvPr/>
        </p:nvSpPr>
        <p:spPr bwMode="auto">
          <a:xfrm rot="10800000">
            <a:off x="8728075" y="4934585"/>
            <a:ext cx="544513" cy="211138"/>
          </a:xfrm>
          <a:prstGeom prst="notchedRightArrow">
            <a:avLst>
              <a:gd name="adj1" fmla="val 50000"/>
              <a:gd name="adj2" fmla="val 64474"/>
            </a:avLst>
          </a:prstGeom>
          <a:solidFill>
            <a:srgbClr val="CBCBFA"/>
          </a:solidFill>
          <a:ln w="9525">
            <a:solidFill>
              <a:schemeClr val="tx1"/>
            </a:solidFill>
            <a:miter lim="800000"/>
          </a:ln>
          <a:effectLst/>
        </p:spPr>
        <p:txBody>
          <a:bodyPr wrap="none" anchor="ctr">
            <a:noAutofit/>
          </a:bodyPr>
          <a:lstStyle/>
          <a:p>
            <a:pPr lvl="0" algn="l">
              <a:buClrTx/>
              <a:buSzTx/>
              <a:buFontTx/>
            </a:pPr>
            <a:endParaRPr lang="zh-CN" altLang="en-US">
              <a:sym typeface="+mn-ea"/>
            </a:endParaRPr>
          </a:p>
        </p:txBody>
      </p:sp>
      <p:sp>
        <p:nvSpPr>
          <p:cNvPr id="110612" name="AutoShape 20" title=""/>
          <p:cNvSpPr>
            <a:spLocks noChangeArrowheads="1"/>
          </p:cNvSpPr>
          <p:nvPr/>
        </p:nvSpPr>
        <p:spPr bwMode="auto">
          <a:xfrm rot="10800000">
            <a:off x="5788025" y="5177473"/>
            <a:ext cx="544513" cy="211137"/>
          </a:xfrm>
          <a:prstGeom prst="notchedRightArrow">
            <a:avLst>
              <a:gd name="adj1" fmla="val 50000"/>
              <a:gd name="adj2" fmla="val 64474"/>
            </a:avLst>
          </a:prstGeom>
          <a:solidFill>
            <a:srgbClr val="CBCBFA"/>
          </a:solidFill>
          <a:ln w="9525">
            <a:solidFill>
              <a:schemeClr val="tx1"/>
            </a:solidFill>
            <a:miter lim="800000"/>
          </a:ln>
          <a:effectLst/>
        </p:spPr>
        <p:txBody>
          <a:bodyPr wrap="none" anchor="ctr">
            <a:noAutofit/>
          </a:bodyPr>
          <a:lstStyle/>
          <a:p>
            <a:pPr lvl="0" algn="l">
              <a:buClrTx/>
              <a:buSzTx/>
              <a:buFontTx/>
            </a:pPr>
            <a:endParaRPr lang="zh-CN" altLang="en-US">
              <a:sym typeface="+mn-ea"/>
            </a:endParaRPr>
          </a:p>
        </p:txBody>
      </p:sp>
      <p:sp>
        <p:nvSpPr>
          <p:cNvPr id="110613" name="AutoShape 21" title=""/>
          <p:cNvSpPr>
            <a:spLocks noChangeArrowheads="1"/>
          </p:cNvSpPr>
          <p:nvPr/>
        </p:nvSpPr>
        <p:spPr bwMode="auto">
          <a:xfrm rot="10800000">
            <a:off x="2820988" y="5182235"/>
            <a:ext cx="544512" cy="211138"/>
          </a:xfrm>
          <a:prstGeom prst="notchedRightArrow">
            <a:avLst>
              <a:gd name="adj1" fmla="val 50000"/>
              <a:gd name="adj2" fmla="val 64473"/>
            </a:avLst>
          </a:prstGeom>
          <a:solidFill>
            <a:srgbClr val="CBCBFA"/>
          </a:solidFill>
          <a:ln w="9525">
            <a:solidFill>
              <a:schemeClr val="tx1"/>
            </a:solidFill>
            <a:miter lim="800000"/>
          </a:ln>
          <a:effectLst/>
        </p:spPr>
        <p:txBody>
          <a:bodyPr wrap="none" anchor="ctr">
            <a:noAutofit/>
          </a:bodyPr>
          <a:lstStyle/>
          <a:p>
            <a:pPr lvl="0" algn="l">
              <a:buClrTx/>
              <a:buSzTx/>
              <a:buFontTx/>
            </a:pPr>
            <a:endParaRPr lang="zh-CN" altLang="en-US">
              <a:sym typeface="+mn-ea"/>
            </a:endParaRPr>
          </a:p>
        </p:txBody>
      </p:sp>
      <p:pic>
        <p:nvPicPr>
          <p:cNvPr id="110614" name="Picture 6" title=""/>
          <p:cNvPicPr>
            <a:picLocks noChangeAspect="1" noChangeArrowheads="1"/>
          </p:cNvPicPr>
          <p:nvPr/>
        </p:nvPicPr>
        <p:blipFill>
          <a:blip r:embed="rId10"/>
          <a:stretch>
            <a:fillRect/>
          </a:stretch>
        </p:blipFill>
        <p:spPr bwMode="auto">
          <a:xfrm>
            <a:off x="587375" y="3301683"/>
            <a:ext cx="550863" cy="550862"/>
          </a:xfrm>
          <a:prstGeom prst="rect">
            <a:avLst/>
          </a:prstGeom>
          <a:noFill/>
          <a:ln w="9525">
            <a:noFill/>
            <a:miter lim="800000"/>
          </a:ln>
        </p:spPr>
      </p:pic>
      <p:pic>
        <p:nvPicPr>
          <p:cNvPr id="110615" name="Picture 6" title=""/>
          <p:cNvPicPr>
            <a:picLocks noChangeAspect="1" noChangeArrowheads="1"/>
          </p:cNvPicPr>
          <p:nvPr/>
        </p:nvPicPr>
        <p:blipFill>
          <a:blip r:embed="rId10"/>
          <a:stretch>
            <a:fillRect/>
          </a:stretch>
        </p:blipFill>
        <p:spPr bwMode="auto">
          <a:xfrm>
            <a:off x="3310890" y="2580958"/>
            <a:ext cx="550863" cy="550862"/>
          </a:xfrm>
          <a:prstGeom prst="rect">
            <a:avLst/>
          </a:prstGeom>
          <a:noFill/>
          <a:ln w="9525">
            <a:noFill/>
            <a:miter lim="800000"/>
          </a:ln>
        </p:spPr>
      </p:pic>
      <p:pic>
        <p:nvPicPr>
          <p:cNvPr id="110616" name="Picture 6" title=""/>
          <p:cNvPicPr>
            <a:picLocks noChangeAspect="1" noChangeArrowheads="1"/>
          </p:cNvPicPr>
          <p:nvPr/>
        </p:nvPicPr>
        <p:blipFill>
          <a:blip r:embed="rId10"/>
          <a:stretch>
            <a:fillRect/>
          </a:stretch>
        </p:blipFill>
        <p:spPr bwMode="auto">
          <a:xfrm>
            <a:off x="6461125" y="2636520"/>
            <a:ext cx="550863" cy="550863"/>
          </a:xfrm>
          <a:prstGeom prst="rect">
            <a:avLst/>
          </a:prstGeom>
          <a:noFill/>
          <a:ln w="9525">
            <a:noFill/>
            <a:miter lim="800000"/>
          </a:ln>
        </p:spPr>
      </p:pic>
      <p:pic>
        <p:nvPicPr>
          <p:cNvPr id="110617" name="Picture 6" title=""/>
          <p:cNvPicPr>
            <a:picLocks noChangeAspect="1" noChangeArrowheads="1"/>
          </p:cNvPicPr>
          <p:nvPr/>
        </p:nvPicPr>
        <p:blipFill>
          <a:blip r:embed="rId10"/>
          <a:stretch>
            <a:fillRect/>
          </a:stretch>
        </p:blipFill>
        <p:spPr bwMode="auto">
          <a:xfrm>
            <a:off x="9345613" y="3250883"/>
            <a:ext cx="550862" cy="550862"/>
          </a:xfrm>
          <a:prstGeom prst="rect">
            <a:avLst/>
          </a:prstGeom>
          <a:noFill/>
          <a:ln w="9525">
            <a:noFill/>
            <a:miter lim="800000"/>
          </a:ln>
        </p:spPr>
      </p:pic>
      <p:pic>
        <p:nvPicPr>
          <p:cNvPr id="110618" name="Picture 6" title=""/>
          <p:cNvPicPr>
            <a:picLocks noChangeAspect="1" noChangeArrowheads="1"/>
          </p:cNvPicPr>
          <p:nvPr/>
        </p:nvPicPr>
        <p:blipFill>
          <a:blip r:embed="rId10"/>
          <a:stretch>
            <a:fillRect/>
          </a:stretch>
        </p:blipFill>
        <p:spPr bwMode="auto">
          <a:xfrm>
            <a:off x="6327775" y="5669598"/>
            <a:ext cx="550863" cy="550862"/>
          </a:xfrm>
          <a:prstGeom prst="rect">
            <a:avLst/>
          </a:prstGeom>
          <a:noFill/>
          <a:ln w="9525">
            <a:noFill/>
            <a:miter lim="800000"/>
          </a:ln>
        </p:spPr>
      </p:pic>
      <p:pic>
        <p:nvPicPr>
          <p:cNvPr id="110619" name="Picture 6" title=""/>
          <p:cNvPicPr>
            <a:picLocks noChangeAspect="1" noChangeArrowheads="1"/>
          </p:cNvPicPr>
          <p:nvPr/>
        </p:nvPicPr>
        <p:blipFill>
          <a:blip r:embed="rId10"/>
          <a:stretch>
            <a:fillRect/>
          </a:stretch>
        </p:blipFill>
        <p:spPr bwMode="auto">
          <a:xfrm>
            <a:off x="3357563" y="5661660"/>
            <a:ext cx="550862" cy="550863"/>
          </a:xfrm>
          <a:prstGeom prst="rect">
            <a:avLst/>
          </a:prstGeom>
          <a:noFill/>
          <a:ln w="9525">
            <a:noFill/>
            <a:miter lim="800000"/>
          </a:ln>
        </p:spPr>
      </p:pic>
      <p:pic>
        <p:nvPicPr>
          <p:cNvPr id="3" name="【音频】Unit 1 P7-10" title="">
            <a:hlinkClick action="ppaction://media"/>
          </p:cNvPr>
          <p:cNvPicPr>
            <a:picLocks noRot="1" noChangeAspect="1"/>
          </p:cNvPicPr>
          <p:nvPr>
            <a:audioFile r:link="rId12"/>
            <p:extLst>
              <p:ext uri="{DAA4B4D4-6D71-4841-9C94-3DE7FCFB9230}">
                <p14:media xmlns:p14="http://schemas.microsoft.com/office/powerpoint/2010/main" r:embed="rId13"/>
              </p:ext>
            </p:extLst>
          </p:nvPr>
        </p:nvPicPr>
        <p:blipFill>
          <a:blip r:embed="rId11"/>
          <a:stretch>
            <a:fillRect/>
          </a:stretch>
        </p:blipFill>
        <p:spPr>
          <a:xfrm>
            <a:off x="11233150" y="6049645"/>
            <a:ext cx="619125" cy="619125"/>
          </a:xfrm>
          <a:prstGeom prst="rect">
            <a:avLst/>
          </a:prstGeom>
        </p:spPr>
      </p:pic>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614"/>
                                        </p:tgtEl>
                                        <p:attrNameLst>
                                          <p:attrName>style.visibility</p:attrName>
                                        </p:attrNameLst>
                                      </p:cBhvr>
                                      <p:to>
                                        <p:strVal val="visible"/>
                                      </p:to>
                                    </p:set>
                                    <p:anim calcmode="lin" valueType="num">
                                      <p:cBhvr additive="base">
                                        <p:cTn id="7" dur="500" fill="hold"/>
                                        <p:tgtEl>
                                          <p:spTgt spid="110614"/>
                                        </p:tgtEl>
                                        <p:attrNameLst>
                                          <p:attrName>ppt_x</p:attrName>
                                        </p:attrNameLst>
                                      </p:cBhvr>
                                      <p:tavLst>
                                        <p:tav tm="0">
                                          <p:val>
                                            <p:strVal val="#ppt_x"/>
                                          </p:val>
                                        </p:tav>
                                        <p:tav tm="100000">
                                          <p:val>
                                            <p:strVal val="#ppt_x"/>
                                          </p:val>
                                        </p:tav>
                                      </p:tavLst>
                                    </p:anim>
                                    <p:anim calcmode="lin" valueType="num">
                                      <p:cBhvr additive="base">
                                        <p:cTn id="8" dur="500" fill="hold"/>
                                        <p:tgtEl>
                                          <p:spTgt spid="1106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0615"/>
                                        </p:tgtEl>
                                        <p:attrNameLst>
                                          <p:attrName>style.visibility</p:attrName>
                                        </p:attrNameLst>
                                      </p:cBhvr>
                                      <p:to>
                                        <p:strVal val="visible"/>
                                      </p:to>
                                    </p:set>
                                    <p:anim calcmode="lin" valueType="num">
                                      <p:cBhvr additive="base">
                                        <p:cTn id="11" dur="500" fill="hold"/>
                                        <p:tgtEl>
                                          <p:spTgt spid="110615"/>
                                        </p:tgtEl>
                                        <p:attrNameLst>
                                          <p:attrName>ppt_x</p:attrName>
                                        </p:attrNameLst>
                                      </p:cBhvr>
                                      <p:tavLst>
                                        <p:tav tm="0">
                                          <p:val>
                                            <p:strVal val="#ppt_x"/>
                                          </p:val>
                                        </p:tav>
                                        <p:tav tm="100000">
                                          <p:val>
                                            <p:strVal val="#ppt_x"/>
                                          </p:val>
                                        </p:tav>
                                      </p:tavLst>
                                    </p:anim>
                                    <p:anim calcmode="lin" valueType="num">
                                      <p:cBhvr additive="base">
                                        <p:cTn id="12" dur="500" fill="hold"/>
                                        <p:tgtEl>
                                          <p:spTgt spid="1106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0616"/>
                                        </p:tgtEl>
                                        <p:attrNameLst>
                                          <p:attrName>style.visibility</p:attrName>
                                        </p:attrNameLst>
                                      </p:cBhvr>
                                      <p:to>
                                        <p:strVal val="visible"/>
                                      </p:to>
                                    </p:set>
                                    <p:anim calcmode="lin" valueType="num">
                                      <p:cBhvr additive="base">
                                        <p:cTn id="15" dur="500" fill="hold"/>
                                        <p:tgtEl>
                                          <p:spTgt spid="110616"/>
                                        </p:tgtEl>
                                        <p:attrNameLst>
                                          <p:attrName>ppt_x</p:attrName>
                                        </p:attrNameLst>
                                      </p:cBhvr>
                                      <p:tavLst>
                                        <p:tav tm="0">
                                          <p:val>
                                            <p:strVal val="#ppt_x"/>
                                          </p:val>
                                        </p:tav>
                                        <p:tav tm="100000">
                                          <p:val>
                                            <p:strVal val="#ppt_x"/>
                                          </p:val>
                                        </p:tav>
                                      </p:tavLst>
                                    </p:anim>
                                    <p:anim calcmode="lin" valueType="num">
                                      <p:cBhvr additive="base">
                                        <p:cTn id="16" dur="500" fill="hold"/>
                                        <p:tgtEl>
                                          <p:spTgt spid="1106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0617"/>
                                        </p:tgtEl>
                                        <p:attrNameLst>
                                          <p:attrName>style.visibility</p:attrName>
                                        </p:attrNameLst>
                                      </p:cBhvr>
                                      <p:to>
                                        <p:strVal val="visible"/>
                                      </p:to>
                                    </p:set>
                                    <p:anim calcmode="lin" valueType="num">
                                      <p:cBhvr additive="base">
                                        <p:cTn id="19" dur="500" fill="hold"/>
                                        <p:tgtEl>
                                          <p:spTgt spid="110617"/>
                                        </p:tgtEl>
                                        <p:attrNameLst>
                                          <p:attrName>ppt_x</p:attrName>
                                        </p:attrNameLst>
                                      </p:cBhvr>
                                      <p:tavLst>
                                        <p:tav tm="0">
                                          <p:val>
                                            <p:strVal val="#ppt_x"/>
                                          </p:val>
                                        </p:tav>
                                        <p:tav tm="100000">
                                          <p:val>
                                            <p:strVal val="#ppt_x"/>
                                          </p:val>
                                        </p:tav>
                                      </p:tavLst>
                                    </p:anim>
                                    <p:anim calcmode="lin" valueType="num">
                                      <p:cBhvr additive="base">
                                        <p:cTn id="20" dur="500" fill="hold"/>
                                        <p:tgtEl>
                                          <p:spTgt spid="1106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0618"/>
                                        </p:tgtEl>
                                        <p:attrNameLst>
                                          <p:attrName>style.visibility</p:attrName>
                                        </p:attrNameLst>
                                      </p:cBhvr>
                                      <p:to>
                                        <p:strVal val="visible"/>
                                      </p:to>
                                    </p:set>
                                    <p:anim calcmode="lin" valueType="num">
                                      <p:cBhvr additive="base">
                                        <p:cTn id="23" dur="500" fill="hold"/>
                                        <p:tgtEl>
                                          <p:spTgt spid="110618"/>
                                        </p:tgtEl>
                                        <p:attrNameLst>
                                          <p:attrName>ppt_x</p:attrName>
                                        </p:attrNameLst>
                                      </p:cBhvr>
                                      <p:tavLst>
                                        <p:tav tm="0">
                                          <p:val>
                                            <p:strVal val="#ppt_x"/>
                                          </p:val>
                                        </p:tav>
                                        <p:tav tm="100000">
                                          <p:val>
                                            <p:strVal val="#ppt_x"/>
                                          </p:val>
                                        </p:tav>
                                      </p:tavLst>
                                    </p:anim>
                                    <p:anim calcmode="lin" valueType="num">
                                      <p:cBhvr additive="base">
                                        <p:cTn id="24" dur="500" fill="hold"/>
                                        <p:tgtEl>
                                          <p:spTgt spid="1106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0619"/>
                                        </p:tgtEl>
                                        <p:attrNameLst>
                                          <p:attrName>style.visibility</p:attrName>
                                        </p:attrNameLst>
                                      </p:cBhvr>
                                      <p:to>
                                        <p:strVal val="visible"/>
                                      </p:to>
                                    </p:set>
                                    <p:anim calcmode="lin" valueType="num">
                                      <p:cBhvr additive="base">
                                        <p:cTn id="27" dur="500" fill="hold"/>
                                        <p:tgtEl>
                                          <p:spTgt spid="110619"/>
                                        </p:tgtEl>
                                        <p:attrNameLst>
                                          <p:attrName>ppt_x</p:attrName>
                                        </p:attrNameLst>
                                      </p:cBhvr>
                                      <p:tavLst>
                                        <p:tav tm="0">
                                          <p:val>
                                            <p:strVal val="#ppt_x"/>
                                          </p:val>
                                        </p:tav>
                                        <p:tav tm="100000">
                                          <p:val>
                                            <p:strVal val="#ppt_x"/>
                                          </p:val>
                                        </p:tav>
                                      </p:tavLst>
                                    </p:anim>
                                    <p:anim calcmode="lin" valueType="num">
                                      <p:cBhvr additive="base">
                                        <p:cTn id="28" dur="500" fill="hold"/>
                                        <p:tgtEl>
                                          <p:spTgt spid="1106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9"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对角圆角矩形 23" title=""/>
          <p:cNvSpPr/>
          <p:nvPr/>
        </p:nvSpPr>
        <p:spPr>
          <a:xfrm>
            <a:off x="1339850" y="877570"/>
            <a:ext cx="548640" cy="402590"/>
          </a:xfrm>
          <a:prstGeom prst="round2Diag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b="1">
                <a:solidFill>
                  <a:schemeClr val="bg1"/>
                </a:solidFill>
                <a:latin typeface="Times New Roman" panose="02020603050405020304" pitchFamily="18" charset="0"/>
                <a:cs typeface="Times New Roman" panose="02020603050405020304" pitchFamily="18" charset="0"/>
                <a:sym typeface="+mn-ea"/>
              </a:rPr>
              <a:t>7</a:t>
            </a:r>
          </a:p>
        </p:txBody>
      </p:sp>
      <p:sp>
        <p:nvSpPr>
          <p:cNvPr id="2" name="文本框 1" title=""/>
          <p:cNvSpPr txBox="1"/>
          <p:nvPr/>
        </p:nvSpPr>
        <p:spPr>
          <a:xfrm>
            <a:off x="2068830" y="817880"/>
            <a:ext cx="8959215" cy="953135"/>
          </a:xfrm>
          <a:prstGeom prst="rect">
            <a:avLst/>
          </a:prstGeom>
          <a:noFill/>
        </p:spPr>
        <p:txBody>
          <a:bodyPr wrap="square" rtlCol="0" anchor="t">
            <a:spAutoFit/>
          </a:bodyPr>
          <a:lstStyle/>
          <a:p>
            <a:pPr indent="0" algn="l">
              <a:lnSpc>
                <a:spcPct val="100000"/>
              </a:lnSpc>
            </a:pPr>
            <a:r>
              <a:rPr lang="en-US" sz="2800" b="1">
                <a:latin typeface="Times New Roman" panose="02020603050405020304" pitchFamily="18" charset="0"/>
                <a:ea typeface="宋体" panose="02010600030101010101" pitchFamily="2" charset="-122"/>
                <a:sym typeface="+mn-ea"/>
              </a:rPr>
              <a:t>Complete the online message board with the correct form of the following expressions.</a:t>
            </a:r>
          </a:p>
        </p:txBody>
      </p:sp>
      <p:pic>
        <p:nvPicPr>
          <p:cNvPr id="11" name="图片 10" title=""/>
          <p:cNvPicPr>
            <a:picLocks noChangeAspect="1"/>
          </p:cNvPicPr>
          <p:nvPr/>
        </p:nvPicPr>
        <p:blipFill>
          <a:blip r:embed="rId2">
            <a:extLst>
              <a:ext uri="{28A0092B-C50C-407E-A947-70E740481C1C}">
                <a14:useLocalDpi xmlns:a14="http://schemas.microsoft.com/office/drawing/2010/main" val="0"/>
              </a:ext>
            </a:extLst>
          </a:blip>
          <a:srcRect l="4875" t="51398" r="4115"/>
          <a:stretch>
            <a:fillRect/>
          </a:stretch>
        </p:blipFill>
        <p:spPr>
          <a:xfrm>
            <a:off x="6202680" y="1826260"/>
            <a:ext cx="4623435" cy="4679950"/>
          </a:xfrm>
          <a:prstGeom prst="rect">
            <a:avLst/>
          </a:prstGeom>
        </p:spPr>
      </p:pic>
      <p:pic>
        <p:nvPicPr>
          <p:cNvPr id="12" name="图片 11" title=""/>
          <p:cNvPicPr>
            <a:picLocks noChangeAspect="1"/>
          </p:cNvPicPr>
          <p:nvPr/>
        </p:nvPicPr>
        <p:blipFill>
          <a:blip r:embed="rId2">
            <a:extLst>
              <a:ext uri="{28A0092B-C50C-407E-A947-70E740481C1C}">
                <a14:useLocalDpi xmlns:a14="http://schemas.microsoft.com/office/drawing/2010/main" val="0"/>
              </a:ext>
            </a:extLst>
          </a:blip>
          <a:srcRect l="5000" t="3434" r="6667" b="47378"/>
          <a:stretch>
            <a:fillRect/>
          </a:stretch>
        </p:blipFill>
        <p:spPr>
          <a:xfrm>
            <a:off x="1579245" y="1826895"/>
            <a:ext cx="4623435" cy="4679315"/>
          </a:xfrm>
          <a:prstGeom prst="rect">
            <a:avLst/>
          </a:prstGeom>
        </p:spPr>
      </p:pic>
    </p:spTree>
    <p:custDataLst>
      <p:tags r:id="rId3"/>
    </p:custData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1624" name="Text Box 8" title=""/>
          <p:cNvSpPr txBox="1">
            <a:spLocks noChangeArrowheads="1"/>
          </p:cNvSpPr>
          <p:nvPr/>
        </p:nvSpPr>
        <p:spPr bwMode="auto">
          <a:xfrm>
            <a:off x="4263390" y="1169035"/>
            <a:ext cx="3665855" cy="5109845"/>
          </a:xfrm>
          <a:prstGeom prst="rect">
            <a:avLst/>
          </a:prstGeom>
          <a:noFill/>
          <a:ln w="9525">
            <a:noFill/>
            <a:miter lim="800000"/>
          </a:ln>
          <a:effectLst/>
        </p:spPr>
        <p:txBody>
          <a:bodyPr wrap="square">
            <a:spAutoFit/>
          </a:bodyPr>
          <a:lstStyle/>
          <a:p>
            <a:pPr indent="0">
              <a:lnSpc>
                <a:spcPct val="85000"/>
              </a:lnSpc>
              <a:spcBef>
                <a:spcPct val="50000"/>
              </a:spcBef>
              <a:buFontTx/>
              <a:buNone/>
            </a:pPr>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Answers:</a:t>
            </a:r>
            <a:r>
              <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p>
          <a:p>
            <a:pPr indent="0">
              <a:lnSpc>
                <a:spcPct val="85000"/>
              </a:lnSpc>
              <a:spcBef>
                <a:spcPct val="50000"/>
              </a:spcBef>
              <a:buFontTx/>
              <a:buNone/>
            </a:pP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1. </a:t>
            </a:r>
            <a:r>
              <a:rPr lang="en-US" altLang="zh-CN" sz="2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retire</a:t>
            </a:r>
          </a:p>
          <a:p>
            <a:pPr indent="0">
              <a:lnSpc>
                <a:spcPct val="85000"/>
              </a:lnSpc>
              <a:spcBef>
                <a:spcPct val="50000"/>
              </a:spcBef>
              <a:buFontTx/>
              <a:buNone/>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2. </a:t>
            </a:r>
            <a:r>
              <a:rPr lang="en-US" altLang="zh-CN" sz="2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graduate from college</a:t>
            </a:r>
          </a:p>
          <a:p>
            <a:pPr indent="0">
              <a:lnSpc>
                <a:spcPct val="85000"/>
              </a:lnSpc>
              <a:spcBef>
                <a:spcPct val="50000"/>
              </a:spcBef>
              <a:buFontTx/>
              <a:buNone/>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3. </a:t>
            </a:r>
            <a:r>
              <a:rPr lang="en-US" altLang="zh-CN" sz="2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got married</a:t>
            </a:r>
          </a:p>
          <a:p>
            <a:pPr indent="0">
              <a:lnSpc>
                <a:spcPct val="85000"/>
              </a:lnSpc>
              <a:spcBef>
                <a:spcPct val="50000"/>
              </a:spcBef>
              <a:buFontTx/>
              <a:buNone/>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4. </a:t>
            </a:r>
            <a:r>
              <a:rPr lang="en-US" altLang="zh-CN" sz="2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started school</a:t>
            </a:r>
          </a:p>
          <a:p>
            <a:pPr indent="0">
              <a:lnSpc>
                <a:spcPct val="85000"/>
              </a:lnSpc>
              <a:spcBef>
                <a:spcPct val="50000"/>
              </a:spcBef>
              <a:buFontTx/>
              <a:buNone/>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5. </a:t>
            </a:r>
            <a:r>
              <a:rPr lang="en-US" altLang="zh-CN" sz="2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got a job</a:t>
            </a:r>
          </a:p>
          <a:p>
            <a:pPr indent="0">
              <a:lnSpc>
                <a:spcPct val="85000"/>
              </a:lnSpc>
              <a:spcBef>
                <a:spcPct val="50000"/>
              </a:spcBef>
              <a:buFontTx/>
              <a:buNone/>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6. </a:t>
            </a:r>
            <a:r>
              <a:rPr lang="en-US" altLang="zh-CN" sz="2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learned to walk</a:t>
            </a:r>
          </a:p>
          <a:p>
            <a:pPr indent="0">
              <a:lnSpc>
                <a:spcPct val="85000"/>
              </a:lnSpc>
              <a:spcBef>
                <a:spcPct val="50000"/>
              </a:spcBef>
              <a:buFontTx/>
              <a:buNone/>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7. </a:t>
            </a:r>
            <a:r>
              <a:rPr lang="en-US" altLang="zh-CN" sz="2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Having children</a:t>
            </a:r>
          </a:p>
          <a:p>
            <a:pPr indent="0">
              <a:lnSpc>
                <a:spcPct val="85000"/>
              </a:lnSpc>
              <a:spcBef>
                <a:spcPct val="50000"/>
              </a:spcBef>
              <a:buFontTx/>
              <a:buNone/>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8. </a:t>
            </a:r>
            <a:r>
              <a:rPr lang="en-US" altLang="zh-CN" sz="2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leave home</a:t>
            </a:r>
          </a:p>
        </p:txBody>
      </p:sp>
    </p:spTree>
    <p:custDataLst>
      <p:tags r:id="rId2"/>
    </p:custData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对角圆角矩形 23" title=""/>
          <p:cNvSpPr/>
          <p:nvPr/>
        </p:nvSpPr>
        <p:spPr>
          <a:xfrm>
            <a:off x="1317625" y="1106805"/>
            <a:ext cx="548640" cy="402590"/>
          </a:xfrm>
          <a:prstGeom prst="round2Diag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b="1">
                <a:solidFill>
                  <a:schemeClr val="bg1"/>
                </a:solidFill>
                <a:latin typeface="Times New Roman" panose="02020603050405020304" pitchFamily="18" charset="0"/>
                <a:cs typeface="Times New Roman" panose="02020603050405020304" pitchFamily="18" charset="0"/>
                <a:sym typeface="+mn-ea"/>
              </a:rPr>
              <a:t>8</a:t>
            </a:r>
          </a:p>
        </p:txBody>
      </p:sp>
      <p:sp>
        <p:nvSpPr>
          <p:cNvPr id="2" name="文本框 1" title=""/>
          <p:cNvSpPr txBox="1"/>
          <p:nvPr/>
        </p:nvSpPr>
        <p:spPr>
          <a:xfrm>
            <a:off x="2047240" y="1047115"/>
            <a:ext cx="8674735" cy="953135"/>
          </a:xfrm>
          <a:prstGeom prst="rect">
            <a:avLst/>
          </a:prstGeom>
          <a:noFill/>
        </p:spPr>
        <p:txBody>
          <a:bodyPr wrap="square" rtlCol="0" anchor="t">
            <a:spAutoFit/>
          </a:bodyPr>
          <a:lstStyle/>
          <a:p>
            <a:pPr indent="0" algn="l"/>
            <a:r>
              <a:rPr lang="en-US" sz="2800" b="1">
                <a:latin typeface="Times New Roman" panose="02020603050405020304" pitchFamily="18" charset="0"/>
                <a:ea typeface="宋体" panose="02010600030101010101" pitchFamily="2" charset="-122"/>
                <a:sym typeface="+mn-ea"/>
              </a:rPr>
              <a:t>Work in pairs. Share a most memorable moment from your life using the words and expressions in this section.</a:t>
            </a:r>
          </a:p>
        </p:txBody>
      </p:sp>
      <p:sp>
        <p:nvSpPr>
          <p:cNvPr id="3" name="文本框 2" title=""/>
          <p:cNvSpPr txBox="1"/>
          <p:nvPr/>
        </p:nvSpPr>
        <p:spPr>
          <a:xfrm>
            <a:off x="1306830" y="2278380"/>
            <a:ext cx="9578340" cy="3969385"/>
          </a:xfrm>
          <a:prstGeom prst="rect">
            <a:avLst/>
          </a:prstGeom>
          <a:noFill/>
        </p:spPr>
        <p:txBody>
          <a:bodyPr wrap="square" rtlCol="0" anchor="t">
            <a:spAutoFit/>
          </a:bodyPr>
          <a:lstStyle/>
          <a:p>
            <a:pPr marR="0" defTabSz="914400" eaLnBrk="1" fontAlgn="auto" hangingPunct="1">
              <a:lnSpc>
                <a:spcPct val="100000"/>
              </a:lnSpc>
              <a:buClrTx/>
              <a:buSzTx/>
              <a:buFontTx/>
              <a:defRPr/>
            </a:pPr>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Example:</a:t>
            </a:r>
            <a:endParaRPr kumimoji="0" lang="en-US" altLang="zh-CN" sz="2800" b="1" kern="1200" cap="none" spc="0" normalizeH="0" baseline="0" noProof="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R="0" defTabSz="914400" eaLnBrk="1" fontAlgn="auto" hangingPunct="1">
              <a:lnSpc>
                <a:spcPct val="100000"/>
              </a:lnSpc>
              <a:buClrTx/>
              <a:buSzTx/>
              <a:buFontTx/>
              <a:defRPr/>
            </a:pPr>
            <a:r>
              <a:rPr lang="en-US" altLang="zh-CN" sz="28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It was my first time that I had been required to read a poem aloud to the club by our English teacher. When I appeared in front of the class, I was very nervous at first, but everyone sitting around me was so nice and friendly that I stopped feeling nervous soon. When hearing loud applause, I seemed to realize that I had done a good job in the reading activity. Especially when my teacher came up to give me five with a big smile, I became self-confident about reading poems. </a:t>
            </a:r>
          </a:p>
        </p:txBody>
      </p:sp>
      <p:pic>
        <p:nvPicPr>
          <p:cNvPr id="4" name="Picture 4"/>
          <p:cNvPicPr>
            <a:picLocks noChangeAspect="1"/>
          </p:cNvPicPr>
          <p:nvPr/>
        </p:nvPicPr>
        <p:blipFill>
          <a:blip r:embed="rId2"/>
          <a:stretch>
            <a:fillRect/>
          </a:stretch>
        </p:blipFill>
        <p:spPr>
          <a:xfrm flipH="1">
            <a:off x="10909300" y="11023600"/>
            <a:ext cx="0" cy="0"/>
          </a:xfrm>
          <a:prstGeom prst="rect">
            <a:avLst/>
          </a:prstGeom>
          <a:ln>
            <a:noFill/>
          </a:ln>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987425" y="1276985"/>
            <a:ext cx="10217785" cy="953135"/>
          </a:xfrm>
          <a:prstGeom prst="rect">
            <a:avLst/>
          </a:prstGeom>
          <a:noFill/>
        </p:spPr>
        <p:txBody>
          <a:bodyPr wrap="square" rtlCol="0" anchor="t">
            <a:spAutoFit/>
          </a:bodyPr>
          <a:lstStyle/>
          <a:p>
            <a:pPr indent="0" algn="l"/>
            <a:r>
              <a:rPr lang="en-US" sz="2800" b="1">
                <a:latin typeface="Times New Roman" panose="02020603050405020304" pitchFamily="18" charset="0"/>
                <a:ea typeface="宋体" panose="02010600030101010101" pitchFamily="2" charset="-122"/>
                <a:sym typeface="+mn-ea"/>
              </a:rPr>
              <a:t>Now think about your performance. How well did you understand your partner and give an effective response?</a:t>
            </a:r>
          </a:p>
        </p:txBody>
      </p:sp>
      <p:pic>
        <p:nvPicPr>
          <p:cNvPr id="3" name="图片 2" title=""/>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4377055" y="2731770"/>
            <a:ext cx="3437255" cy="3477260"/>
          </a:xfrm>
          <a:prstGeom prst="rect">
            <a:avLst/>
          </a:prstGeom>
        </p:spPr>
      </p:pic>
    </p:spTree>
    <p:custDataLst>
      <p:tags r:id="rId3"/>
    </p:custData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title=""/>
          <p:cNvGrpSpPr/>
          <p:nvPr/>
        </p:nvGrpSpPr>
        <p:grpSpPr>
          <a:xfrm>
            <a:off x="10636885" y="4873625"/>
            <a:ext cx="1165860" cy="1798320"/>
            <a:chOff x="1182201" y="2080214"/>
            <a:chExt cx="2437292" cy="3921712"/>
          </a:xfrm>
          <a:solidFill>
            <a:srgbClr val="9DAC6E"/>
          </a:solidFill>
        </p:grpSpPr>
        <p:grpSp>
          <p:nvGrpSpPr>
            <p:cNvPr id="5" name="组合 64"/>
            <p:cNvGrpSpPr/>
            <p:nvPr/>
          </p:nvGrpSpPr>
          <p:grpSpPr>
            <a:xfrm>
              <a:off x="2350459" y="4431836"/>
              <a:ext cx="135925" cy="475715"/>
              <a:chOff x="2752726" y="4344988"/>
              <a:chExt cx="184150" cy="644525"/>
            </a:xfrm>
            <a:grpFill/>
          </p:grpSpPr>
          <p:sp>
            <p:nvSpPr>
              <p:cNvPr id="209" name="Freeform 101"/>
              <p:cNvSpPr/>
              <p:nvPr/>
            </p:nvSpPr>
            <p:spPr bwMode="auto">
              <a:xfrm>
                <a:off x="2762251" y="4427538"/>
                <a:ext cx="174625" cy="519113"/>
              </a:xfrm>
              <a:custGeom>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10" name="Freeform 102"/>
              <p:cNvSpPr/>
              <p:nvPr/>
            </p:nvSpPr>
            <p:spPr bwMode="auto">
              <a:xfrm>
                <a:off x="2754313" y="4344988"/>
                <a:ext cx="128588" cy="146050"/>
              </a:xfrm>
              <a:custGeom>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11" name="Freeform 103"/>
              <p:cNvSpPr/>
              <p:nvPr/>
            </p:nvSpPr>
            <p:spPr bwMode="auto">
              <a:xfrm>
                <a:off x="2752726" y="4394200"/>
                <a:ext cx="149225" cy="142875"/>
              </a:xfrm>
              <a:custGeom>
                <a:gdLst>
                  <a:gd name="T0" fmla="*/ 11 w 94"/>
                  <a:gd name="T1" fmla="*/ 90 h 90"/>
                  <a:gd name="T2" fmla="*/ 94 w 94"/>
                  <a:gd name="T3" fmla="*/ 80 h 90"/>
                  <a:gd name="T4" fmla="*/ 84 w 94"/>
                  <a:gd name="T5" fmla="*/ 0 h 90"/>
                  <a:gd name="T6" fmla="*/ 0 w 94"/>
                  <a:gd name="T7" fmla="*/ 11 h 90"/>
                  <a:gd name="T8" fmla="*/ 11 w 94"/>
                  <a:gd name="T9" fmla="*/ 90 h 90"/>
                </a:gd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12" name="Freeform 104"/>
              <p:cNvSpPr/>
              <p:nvPr/>
            </p:nvSpPr>
            <p:spPr bwMode="auto">
              <a:xfrm>
                <a:off x="2868613" y="4933950"/>
                <a:ext cx="44450" cy="55563"/>
              </a:xfrm>
              <a:custGeom>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grpSp>
          <p:nvGrpSpPr>
            <p:cNvPr id="6" name="组合 69"/>
            <p:cNvGrpSpPr/>
            <p:nvPr/>
          </p:nvGrpSpPr>
          <p:grpSpPr>
            <a:xfrm>
              <a:off x="1900497" y="4864197"/>
              <a:ext cx="1044051" cy="1137729"/>
              <a:chOff x="2143126" y="4930775"/>
              <a:chExt cx="1414463" cy="1541463"/>
            </a:xfrm>
            <a:grpFill/>
          </p:grpSpPr>
          <p:sp>
            <p:nvSpPr>
              <p:cNvPr id="112" name="Freeform 5"/>
              <p:cNvSpPr/>
              <p:nvPr/>
            </p:nvSpPr>
            <p:spPr bwMode="auto">
              <a:xfrm>
                <a:off x="2143126" y="5083175"/>
                <a:ext cx="1414463" cy="1257300"/>
              </a:xfrm>
              <a:custGeom>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13" name="Freeform 6"/>
              <p:cNvSpPr/>
              <p:nvPr/>
            </p:nvSpPr>
            <p:spPr bwMode="auto">
              <a:xfrm>
                <a:off x="2446338" y="5083175"/>
                <a:ext cx="400050" cy="1257300"/>
              </a:xfrm>
              <a:custGeom>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14" name="Freeform 7"/>
              <p:cNvSpPr/>
              <p:nvPr/>
            </p:nvSpPr>
            <p:spPr bwMode="auto">
              <a:xfrm>
                <a:off x="2700338" y="6330950"/>
                <a:ext cx="322263" cy="141288"/>
              </a:xfrm>
              <a:custGeom>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15" name="Freeform 8"/>
              <p:cNvSpPr/>
              <p:nvPr/>
            </p:nvSpPr>
            <p:spPr bwMode="auto">
              <a:xfrm>
                <a:off x="2579688" y="6265863"/>
                <a:ext cx="563563" cy="157163"/>
              </a:xfrm>
              <a:custGeom>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16" name="Freeform 9"/>
              <p:cNvSpPr/>
              <p:nvPr/>
            </p:nvSpPr>
            <p:spPr bwMode="auto">
              <a:xfrm>
                <a:off x="2505076" y="6310313"/>
                <a:ext cx="714375" cy="58738"/>
              </a:xfrm>
              <a:custGeom>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17" name="Freeform 10"/>
              <p:cNvSpPr/>
              <p:nvPr/>
            </p:nvSpPr>
            <p:spPr bwMode="auto">
              <a:xfrm>
                <a:off x="2212976" y="5440363"/>
                <a:ext cx="1306513" cy="96838"/>
              </a:xfrm>
              <a:custGeom>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18" name="Freeform 11"/>
              <p:cNvSpPr/>
              <p:nvPr/>
            </p:nvSpPr>
            <p:spPr bwMode="auto">
              <a:xfrm>
                <a:off x="2189163" y="5332413"/>
                <a:ext cx="1325563" cy="100013"/>
              </a:xfrm>
              <a:custGeom>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2">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19" name="Freeform 12"/>
              <p:cNvSpPr/>
              <p:nvPr/>
            </p:nvSpPr>
            <p:spPr bwMode="auto">
              <a:xfrm>
                <a:off x="2216151" y="5529263"/>
                <a:ext cx="1268413" cy="96838"/>
              </a:xfrm>
              <a:custGeom>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0" name="Freeform 13"/>
              <p:cNvSpPr/>
              <p:nvPr/>
            </p:nvSpPr>
            <p:spPr bwMode="auto">
              <a:xfrm>
                <a:off x="2227263" y="5614988"/>
                <a:ext cx="1285875" cy="96838"/>
              </a:xfrm>
              <a:custGeom>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1" name="Freeform 14"/>
              <p:cNvSpPr/>
              <p:nvPr/>
            </p:nvSpPr>
            <p:spPr bwMode="auto">
              <a:xfrm>
                <a:off x="2219326" y="5713413"/>
                <a:ext cx="1262063" cy="96838"/>
              </a:xfrm>
              <a:custGeom>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2" name="Freeform 15"/>
              <p:cNvSpPr/>
              <p:nvPr/>
            </p:nvSpPr>
            <p:spPr bwMode="auto">
              <a:xfrm>
                <a:off x="2214563" y="5803900"/>
                <a:ext cx="1306513" cy="96838"/>
              </a:xfrm>
              <a:custGeom>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3" name="Freeform 16"/>
              <p:cNvSpPr/>
              <p:nvPr/>
            </p:nvSpPr>
            <p:spPr bwMode="auto">
              <a:xfrm>
                <a:off x="2227263" y="5895975"/>
                <a:ext cx="1250950" cy="96838"/>
              </a:xfrm>
              <a:custGeom>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4" name="Freeform 17"/>
              <p:cNvSpPr/>
              <p:nvPr/>
            </p:nvSpPr>
            <p:spPr bwMode="auto">
              <a:xfrm>
                <a:off x="2246313" y="6029325"/>
                <a:ext cx="1254125" cy="311150"/>
              </a:xfrm>
              <a:custGeom>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5" name="Freeform 18"/>
              <p:cNvSpPr/>
              <p:nvPr/>
            </p:nvSpPr>
            <p:spPr bwMode="auto">
              <a:xfrm>
                <a:off x="2470151" y="6061075"/>
                <a:ext cx="361950" cy="279400"/>
              </a:xfrm>
              <a:custGeom>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6" name="Freeform 19"/>
              <p:cNvSpPr/>
              <p:nvPr/>
            </p:nvSpPr>
            <p:spPr bwMode="auto">
              <a:xfrm>
                <a:off x="3044826" y="5083175"/>
                <a:ext cx="512763" cy="271463"/>
              </a:xfrm>
              <a:custGeom>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7" name="Freeform 20"/>
              <p:cNvSpPr/>
              <p:nvPr/>
            </p:nvSpPr>
            <p:spPr bwMode="auto">
              <a:xfrm>
                <a:off x="3049588" y="5083175"/>
                <a:ext cx="508000" cy="269875"/>
              </a:xfrm>
              <a:custGeom>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8" name="Freeform 21"/>
              <p:cNvSpPr/>
              <p:nvPr/>
            </p:nvSpPr>
            <p:spPr bwMode="auto">
              <a:xfrm>
                <a:off x="3055938" y="5083175"/>
                <a:ext cx="501650" cy="269875"/>
              </a:xfrm>
              <a:custGeom>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9" name="Freeform 22"/>
              <p:cNvSpPr/>
              <p:nvPr/>
            </p:nvSpPr>
            <p:spPr bwMode="auto">
              <a:xfrm>
                <a:off x="3062288" y="5083175"/>
                <a:ext cx="495300" cy="266700"/>
              </a:xfrm>
              <a:custGeom>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0" name="Freeform 23"/>
              <p:cNvSpPr/>
              <p:nvPr/>
            </p:nvSpPr>
            <p:spPr bwMode="auto">
              <a:xfrm>
                <a:off x="3068638" y="5083175"/>
                <a:ext cx="488950" cy="266700"/>
              </a:xfrm>
              <a:custGeom>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1" name="Freeform 24"/>
              <p:cNvSpPr/>
              <p:nvPr/>
            </p:nvSpPr>
            <p:spPr bwMode="auto">
              <a:xfrm>
                <a:off x="3074988" y="5083175"/>
                <a:ext cx="482600" cy="266700"/>
              </a:xfrm>
              <a:custGeom>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2" name="Freeform 25"/>
              <p:cNvSpPr/>
              <p:nvPr/>
            </p:nvSpPr>
            <p:spPr bwMode="auto">
              <a:xfrm>
                <a:off x="3081338" y="5083175"/>
                <a:ext cx="476250" cy="266700"/>
              </a:xfrm>
              <a:custGeom>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3" name="Freeform 26"/>
              <p:cNvSpPr/>
              <p:nvPr/>
            </p:nvSpPr>
            <p:spPr bwMode="auto">
              <a:xfrm>
                <a:off x="3086101" y="5083175"/>
                <a:ext cx="471488" cy="266700"/>
              </a:xfrm>
              <a:custGeom>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4" name="Freeform 27"/>
              <p:cNvSpPr/>
              <p:nvPr/>
            </p:nvSpPr>
            <p:spPr bwMode="auto">
              <a:xfrm>
                <a:off x="3092451" y="5083175"/>
                <a:ext cx="465138" cy="266700"/>
              </a:xfrm>
              <a:custGeom>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5" name="Freeform 28"/>
              <p:cNvSpPr/>
              <p:nvPr/>
            </p:nvSpPr>
            <p:spPr bwMode="auto">
              <a:xfrm>
                <a:off x="3098801" y="5083175"/>
                <a:ext cx="458788" cy="266700"/>
              </a:xfrm>
              <a:custGeom>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6" name="Freeform 29"/>
              <p:cNvSpPr/>
              <p:nvPr/>
            </p:nvSpPr>
            <p:spPr bwMode="auto">
              <a:xfrm>
                <a:off x="3105151" y="5083175"/>
                <a:ext cx="452438" cy="265113"/>
              </a:xfrm>
              <a:custGeom>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7" name="Freeform 30"/>
              <p:cNvSpPr/>
              <p:nvPr/>
            </p:nvSpPr>
            <p:spPr bwMode="auto">
              <a:xfrm>
                <a:off x="3111501" y="5083175"/>
                <a:ext cx="446088" cy="265113"/>
              </a:xfrm>
              <a:custGeom>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8" name="Freeform 31"/>
              <p:cNvSpPr/>
              <p:nvPr/>
            </p:nvSpPr>
            <p:spPr bwMode="auto">
              <a:xfrm>
                <a:off x="3116263" y="5083175"/>
                <a:ext cx="441325" cy="265113"/>
              </a:xfrm>
              <a:custGeom>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9" name="Freeform 32"/>
              <p:cNvSpPr/>
              <p:nvPr/>
            </p:nvSpPr>
            <p:spPr bwMode="auto">
              <a:xfrm>
                <a:off x="3122613" y="5083175"/>
                <a:ext cx="434975" cy="265113"/>
              </a:xfrm>
              <a:custGeom>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0" name="Freeform 33"/>
              <p:cNvSpPr/>
              <p:nvPr/>
            </p:nvSpPr>
            <p:spPr bwMode="auto">
              <a:xfrm>
                <a:off x="3128963" y="5083175"/>
                <a:ext cx="428625" cy="265113"/>
              </a:xfrm>
              <a:custGeom>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1" name="Freeform 34"/>
              <p:cNvSpPr/>
              <p:nvPr/>
            </p:nvSpPr>
            <p:spPr bwMode="auto">
              <a:xfrm>
                <a:off x="3135313" y="5083175"/>
                <a:ext cx="422275" cy="265113"/>
              </a:xfrm>
              <a:custGeom>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2" name="Freeform 35"/>
              <p:cNvSpPr/>
              <p:nvPr/>
            </p:nvSpPr>
            <p:spPr bwMode="auto">
              <a:xfrm>
                <a:off x="3138488" y="5083175"/>
                <a:ext cx="419100" cy="265113"/>
              </a:xfrm>
              <a:custGeom>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3" name="Freeform 36"/>
              <p:cNvSpPr/>
              <p:nvPr/>
            </p:nvSpPr>
            <p:spPr bwMode="auto">
              <a:xfrm>
                <a:off x="3144838" y="5083175"/>
                <a:ext cx="412750" cy="265113"/>
              </a:xfrm>
              <a:custGeom>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4" name="Freeform 37"/>
              <p:cNvSpPr/>
              <p:nvPr/>
            </p:nvSpPr>
            <p:spPr bwMode="auto">
              <a:xfrm>
                <a:off x="3152776" y="5083175"/>
                <a:ext cx="404813" cy="265113"/>
              </a:xfrm>
              <a:custGeom>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5" name="Freeform 38"/>
              <p:cNvSpPr/>
              <p:nvPr/>
            </p:nvSpPr>
            <p:spPr bwMode="auto">
              <a:xfrm>
                <a:off x="3159126" y="5083175"/>
                <a:ext cx="398463" cy="265113"/>
              </a:xfrm>
              <a:custGeom>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6" name="Freeform 39"/>
              <p:cNvSpPr/>
              <p:nvPr/>
            </p:nvSpPr>
            <p:spPr bwMode="auto">
              <a:xfrm>
                <a:off x="3162301" y="5083175"/>
                <a:ext cx="395288" cy="263525"/>
              </a:xfrm>
              <a:custGeom>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7" name="Freeform 40"/>
              <p:cNvSpPr/>
              <p:nvPr/>
            </p:nvSpPr>
            <p:spPr bwMode="auto">
              <a:xfrm>
                <a:off x="3168651" y="5083175"/>
                <a:ext cx="388938" cy="263525"/>
              </a:xfrm>
              <a:custGeom>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8" name="Freeform 41"/>
              <p:cNvSpPr/>
              <p:nvPr/>
            </p:nvSpPr>
            <p:spPr bwMode="auto">
              <a:xfrm>
                <a:off x="3175001" y="5083175"/>
                <a:ext cx="382588" cy="263525"/>
              </a:xfrm>
              <a:custGeom>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9" name="Freeform 42"/>
              <p:cNvSpPr/>
              <p:nvPr/>
            </p:nvSpPr>
            <p:spPr bwMode="auto">
              <a:xfrm>
                <a:off x="3182938" y="5083175"/>
                <a:ext cx="374650" cy="263525"/>
              </a:xfrm>
              <a:custGeom>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0" name="Freeform 43"/>
              <p:cNvSpPr/>
              <p:nvPr/>
            </p:nvSpPr>
            <p:spPr bwMode="auto">
              <a:xfrm>
                <a:off x="3189288" y="5083175"/>
                <a:ext cx="368300" cy="263525"/>
              </a:xfrm>
              <a:custGeom>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1"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1" name="Freeform 44"/>
              <p:cNvSpPr/>
              <p:nvPr/>
            </p:nvSpPr>
            <p:spPr bwMode="auto">
              <a:xfrm>
                <a:off x="3192463" y="5083175"/>
                <a:ext cx="365125" cy="263525"/>
              </a:xfrm>
              <a:custGeom>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2" name="Freeform 45"/>
              <p:cNvSpPr/>
              <p:nvPr/>
            </p:nvSpPr>
            <p:spPr bwMode="auto">
              <a:xfrm>
                <a:off x="3198813" y="5083175"/>
                <a:ext cx="358775" cy="263525"/>
              </a:xfrm>
              <a:custGeom>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3" name="Freeform 46"/>
              <p:cNvSpPr/>
              <p:nvPr/>
            </p:nvSpPr>
            <p:spPr bwMode="auto">
              <a:xfrm>
                <a:off x="3205163" y="5083175"/>
                <a:ext cx="352425" cy="263525"/>
              </a:xfrm>
              <a:custGeom>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4" name="Freeform 47"/>
              <p:cNvSpPr/>
              <p:nvPr/>
            </p:nvSpPr>
            <p:spPr bwMode="auto">
              <a:xfrm>
                <a:off x="3211513" y="5083175"/>
                <a:ext cx="346075" cy="263525"/>
              </a:xfrm>
              <a:custGeom>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5" name="Freeform 48"/>
              <p:cNvSpPr/>
              <p:nvPr/>
            </p:nvSpPr>
            <p:spPr bwMode="auto">
              <a:xfrm>
                <a:off x="3216276" y="5083175"/>
                <a:ext cx="341313" cy="260350"/>
              </a:xfrm>
              <a:custGeom>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6" name="Freeform 49"/>
              <p:cNvSpPr/>
              <p:nvPr/>
            </p:nvSpPr>
            <p:spPr bwMode="auto">
              <a:xfrm>
                <a:off x="3222626" y="5083175"/>
                <a:ext cx="334963" cy="260350"/>
              </a:xfrm>
              <a:custGeom>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7" name="Freeform 50"/>
              <p:cNvSpPr/>
              <p:nvPr/>
            </p:nvSpPr>
            <p:spPr bwMode="auto">
              <a:xfrm>
                <a:off x="3228976" y="5083175"/>
                <a:ext cx="328613" cy="260350"/>
              </a:xfrm>
              <a:custGeom>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8" name="Freeform 51"/>
              <p:cNvSpPr/>
              <p:nvPr/>
            </p:nvSpPr>
            <p:spPr bwMode="auto">
              <a:xfrm>
                <a:off x="3235326" y="5083175"/>
                <a:ext cx="322263" cy="260350"/>
              </a:xfrm>
              <a:custGeom>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9" name="Freeform 52"/>
              <p:cNvSpPr/>
              <p:nvPr/>
            </p:nvSpPr>
            <p:spPr bwMode="auto">
              <a:xfrm>
                <a:off x="3240088" y="5083175"/>
                <a:ext cx="317500" cy="260350"/>
              </a:xfrm>
              <a:custGeom>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0" name="Freeform 53"/>
              <p:cNvSpPr/>
              <p:nvPr/>
            </p:nvSpPr>
            <p:spPr bwMode="auto">
              <a:xfrm>
                <a:off x="3246438" y="5083175"/>
                <a:ext cx="311150" cy="260350"/>
              </a:xfrm>
              <a:custGeom>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1" name="Freeform 54"/>
              <p:cNvSpPr/>
              <p:nvPr/>
            </p:nvSpPr>
            <p:spPr bwMode="auto">
              <a:xfrm>
                <a:off x="3252788" y="5083175"/>
                <a:ext cx="304800" cy="260350"/>
              </a:xfrm>
              <a:custGeom>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2" name="Freeform 55"/>
              <p:cNvSpPr/>
              <p:nvPr/>
            </p:nvSpPr>
            <p:spPr bwMode="auto">
              <a:xfrm>
                <a:off x="3259138" y="5083175"/>
                <a:ext cx="298450" cy="260350"/>
              </a:xfrm>
              <a:custGeom>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3" name="Freeform 56"/>
              <p:cNvSpPr/>
              <p:nvPr/>
            </p:nvSpPr>
            <p:spPr bwMode="auto">
              <a:xfrm>
                <a:off x="3265488" y="5083175"/>
                <a:ext cx="292100" cy="260350"/>
              </a:xfrm>
              <a:custGeom>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4" name="Freeform 57"/>
              <p:cNvSpPr/>
              <p:nvPr/>
            </p:nvSpPr>
            <p:spPr bwMode="auto">
              <a:xfrm>
                <a:off x="3270251" y="5083175"/>
                <a:ext cx="287338" cy="260350"/>
              </a:xfrm>
              <a:custGeom>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5" name="Freeform 58"/>
              <p:cNvSpPr/>
              <p:nvPr/>
            </p:nvSpPr>
            <p:spPr bwMode="auto">
              <a:xfrm>
                <a:off x="3276601" y="5083175"/>
                <a:ext cx="280988" cy="258763"/>
              </a:xfrm>
              <a:custGeom>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6" name="Freeform 59"/>
              <p:cNvSpPr/>
              <p:nvPr/>
            </p:nvSpPr>
            <p:spPr bwMode="auto">
              <a:xfrm>
                <a:off x="3282951" y="5083175"/>
                <a:ext cx="274638" cy="258763"/>
              </a:xfrm>
              <a:custGeom>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7" name="Freeform 60"/>
              <p:cNvSpPr/>
              <p:nvPr/>
            </p:nvSpPr>
            <p:spPr bwMode="auto">
              <a:xfrm>
                <a:off x="3289301" y="5083175"/>
                <a:ext cx="268288" cy="258763"/>
              </a:xfrm>
              <a:custGeom>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8" name="Freeform 61"/>
              <p:cNvSpPr/>
              <p:nvPr/>
            </p:nvSpPr>
            <p:spPr bwMode="auto">
              <a:xfrm>
                <a:off x="3294063" y="5083175"/>
                <a:ext cx="263525" cy="258763"/>
              </a:xfrm>
              <a:custGeom>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9" name="Freeform 62"/>
              <p:cNvSpPr/>
              <p:nvPr/>
            </p:nvSpPr>
            <p:spPr bwMode="auto">
              <a:xfrm>
                <a:off x="3300413" y="5083175"/>
                <a:ext cx="257175" cy="258763"/>
              </a:xfrm>
              <a:custGeom>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0" name="Freeform 63"/>
              <p:cNvSpPr/>
              <p:nvPr/>
            </p:nvSpPr>
            <p:spPr bwMode="auto">
              <a:xfrm>
                <a:off x="3306763" y="5083175"/>
                <a:ext cx="250825" cy="258763"/>
              </a:xfrm>
              <a:custGeom>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1" name="Freeform 64"/>
              <p:cNvSpPr/>
              <p:nvPr/>
            </p:nvSpPr>
            <p:spPr bwMode="auto">
              <a:xfrm>
                <a:off x="3313113" y="5083175"/>
                <a:ext cx="244475" cy="258763"/>
              </a:xfrm>
              <a:custGeom>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2" name="Freeform 65"/>
              <p:cNvSpPr/>
              <p:nvPr/>
            </p:nvSpPr>
            <p:spPr bwMode="auto">
              <a:xfrm>
                <a:off x="3317876" y="5083175"/>
                <a:ext cx="239713" cy="258763"/>
              </a:xfrm>
              <a:custGeom>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3" name="Freeform 66"/>
              <p:cNvSpPr/>
              <p:nvPr/>
            </p:nvSpPr>
            <p:spPr bwMode="auto">
              <a:xfrm>
                <a:off x="3324226" y="5083175"/>
                <a:ext cx="233363" cy="258763"/>
              </a:xfrm>
              <a:custGeom>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4" name="Freeform 67"/>
              <p:cNvSpPr/>
              <p:nvPr/>
            </p:nvSpPr>
            <p:spPr bwMode="auto">
              <a:xfrm>
                <a:off x="3330576" y="5083175"/>
                <a:ext cx="227013" cy="258763"/>
              </a:xfrm>
              <a:custGeom>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5" name="Freeform 68"/>
              <p:cNvSpPr/>
              <p:nvPr/>
            </p:nvSpPr>
            <p:spPr bwMode="auto">
              <a:xfrm>
                <a:off x="3336926" y="5083175"/>
                <a:ext cx="220663" cy="255588"/>
              </a:xfrm>
              <a:custGeom>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6" name="Freeform 69"/>
              <p:cNvSpPr/>
              <p:nvPr/>
            </p:nvSpPr>
            <p:spPr bwMode="auto">
              <a:xfrm>
                <a:off x="3343276" y="5083175"/>
                <a:ext cx="214313" cy="255588"/>
              </a:xfrm>
              <a:custGeom>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7" name="Freeform 70"/>
              <p:cNvSpPr/>
              <p:nvPr/>
            </p:nvSpPr>
            <p:spPr bwMode="auto">
              <a:xfrm>
                <a:off x="3348038" y="5083175"/>
                <a:ext cx="209550" cy="255588"/>
              </a:xfrm>
              <a:custGeom>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8" name="Freeform 71"/>
              <p:cNvSpPr/>
              <p:nvPr/>
            </p:nvSpPr>
            <p:spPr bwMode="auto">
              <a:xfrm>
                <a:off x="3354388" y="5083175"/>
                <a:ext cx="203200" cy="255588"/>
              </a:xfrm>
              <a:custGeom>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9" name="Freeform 72"/>
              <p:cNvSpPr/>
              <p:nvPr/>
            </p:nvSpPr>
            <p:spPr bwMode="auto">
              <a:xfrm>
                <a:off x="3360738" y="5083175"/>
                <a:ext cx="196850" cy="255588"/>
              </a:xfrm>
              <a:custGeom>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0" name="Freeform 73"/>
              <p:cNvSpPr/>
              <p:nvPr/>
            </p:nvSpPr>
            <p:spPr bwMode="auto">
              <a:xfrm>
                <a:off x="3367088" y="5083175"/>
                <a:ext cx="190500" cy="255588"/>
              </a:xfrm>
              <a:custGeom>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1" name="Freeform 74"/>
              <p:cNvSpPr/>
              <p:nvPr/>
            </p:nvSpPr>
            <p:spPr bwMode="auto">
              <a:xfrm>
                <a:off x="3371851" y="5083175"/>
                <a:ext cx="185738" cy="255588"/>
              </a:xfrm>
              <a:custGeom>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2" name="Freeform 75"/>
              <p:cNvSpPr/>
              <p:nvPr/>
            </p:nvSpPr>
            <p:spPr bwMode="auto">
              <a:xfrm>
                <a:off x="3378201" y="5083175"/>
                <a:ext cx="179388" cy="255588"/>
              </a:xfrm>
              <a:custGeom>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3" name="Freeform 76"/>
              <p:cNvSpPr/>
              <p:nvPr/>
            </p:nvSpPr>
            <p:spPr bwMode="auto">
              <a:xfrm>
                <a:off x="3384551" y="5083175"/>
                <a:ext cx="173038" cy="255588"/>
              </a:xfrm>
              <a:custGeom>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4" name="Freeform 77"/>
              <p:cNvSpPr/>
              <p:nvPr/>
            </p:nvSpPr>
            <p:spPr bwMode="auto">
              <a:xfrm>
                <a:off x="3390901" y="5083175"/>
                <a:ext cx="166688" cy="254000"/>
              </a:xfrm>
              <a:custGeom>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5" name="Freeform 78"/>
              <p:cNvSpPr/>
              <p:nvPr/>
            </p:nvSpPr>
            <p:spPr bwMode="auto">
              <a:xfrm>
                <a:off x="3395663" y="5083175"/>
                <a:ext cx="161925" cy="254000"/>
              </a:xfrm>
              <a:custGeom>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6" name="Freeform 79"/>
              <p:cNvSpPr/>
              <p:nvPr/>
            </p:nvSpPr>
            <p:spPr bwMode="auto">
              <a:xfrm>
                <a:off x="3402013" y="5083175"/>
                <a:ext cx="155575" cy="254000"/>
              </a:xfrm>
              <a:custGeom>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7" name="Freeform 80"/>
              <p:cNvSpPr/>
              <p:nvPr/>
            </p:nvSpPr>
            <p:spPr bwMode="auto">
              <a:xfrm>
                <a:off x="3408363" y="5083175"/>
                <a:ext cx="149225" cy="254000"/>
              </a:xfrm>
              <a:custGeom>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8" name="Freeform 81"/>
              <p:cNvSpPr/>
              <p:nvPr/>
            </p:nvSpPr>
            <p:spPr bwMode="auto">
              <a:xfrm>
                <a:off x="3414713" y="5083175"/>
                <a:ext cx="142875" cy="254000"/>
              </a:xfrm>
              <a:custGeom>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9" name="Freeform 82"/>
              <p:cNvSpPr/>
              <p:nvPr/>
            </p:nvSpPr>
            <p:spPr bwMode="auto">
              <a:xfrm>
                <a:off x="3417888" y="5083175"/>
                <a:ext cx="139700" cy="254000"/>
              </a:xfrm>
              <a:custGeom>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0" name="Freeform 83"/>
              <p:cNvSpPr/>
              <p:nvPr/>
            </p:nvSpPr>
            <p:spPr bwMode="auto">
              <a:xfrm>
                <a:off x="3425826" y="5083175"/>
                <a:ext cx="131763" cy="254000"/>
              </a:xfrm>
              <a:custGeom>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1" name="Freeform 84"/>
              <p:cNvSpPr/>
              <p:nvPr/>
            </p:nvSpPr>
            <p:spPr bwMode="auto">
              <a:xfrm>
                <a:off x="3432176" y="5083175"/>
                <a:ext cx="125413" cy="254000"/>
              </a:xfrm>
              <a:custGeom>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2" name="Freeform 85"/>
              <p:cNvSpPr/>
              <p:nvPr/>
            </p:nvSpPr>
            <p:spPr bwMode="auto">
              <a:xfrm>
                <a:off x="3438526" y="5083175"/>
                <a:ext cx="119063" cy="254000"/>
              </a:xfrm>
              <a:custGeom>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3" name="Freeform 86"/>
              <p:cNvSpPr/>
              <p:nvPr/>
            </p:nvSpPr>
            <p:spPr bwMode="auto">
              <a:xfrm>
                <a:off x="3444876" y="5083175"/>
                <a:ext cx="112713" cy="254000"/>
              </a:xfrm>
              <a:custGeom>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4" name="Freeform 87"/>
              <p:cNvSpPr/>
              <p:nvPr/>
            </p:nvSpPr>
            <p:spPr bwMode="auto">
              <a:xfrm>
                <a:off x="3448051" y="5083175"/>
                <a:ext cx="109538" cy="252413"/>
              </a:xfrm>
              <a:custGeom>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5" name="Freeform 88"/>
              <p:cNvSpPr/>
              <p:nvPr/>
            </p:nvSpPr>
            <p:spPr bwMode="auto">
              <a:xfrm>
                <a:off x="3454401" y="5083175"/>
                <a:ext cx="103188" cy="252413"/>
              </a:xfrm>
              <a:custGeom>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6" name="Freeform 89"/>
              <p:cNvSpPr/>
              <p:nvPr/>
            </p:nvSpPr>
            <p:spPr bwMode="auto">
              <a:xfrm>
                <a:off x="3462338" y="5083175"/>
                <a:ext cx="95250" cy="252413"/>
              </a:xfrm>
              <a:custGeom>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7" name="Freeform 90"/>
              <p:cNvSpPr/>
              <p:nvPr/>
            </p:nvSpPr>
            <p:spPr bwMode="auto">
              <a:xfrm>
                <a:off x="3468688" y="5083175"/>
                <a:ext cx="88900" cy="252413"/>
              </a:xfrm>
              <a:custGeom>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8" name="Freeform 91"/>
              <p:cNvSpPr/>
              <p:nvPr/>
            </p:nvSpPr>
            <p:spPr bwMode="auto">
              <a:xfrm>
                <a:off x="3471863" y="5083175"/>
                <a:ext cx="85725" cy="252413"/>
              </a:xfrm>
              <a:custGeom>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9" name="Freeform 92"/>
              <p:cNvSpPr/>
              <p:nvPr/>
            </p:nvSpPr>
            <p:spPr bwMode="auto">
              <a:xfrm>
                <a:off x="3478213" y="5083175"/>
                <a:ext cx="79375" cy="252413"/>
              </a:xfrm>
              <a:custGeom>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0" name="Freeform 93"/>
              <p:cNvSpPr/>
              <p:nvPr/>
            </p:nvSpPr>
            <p:spPr bwMode="auto">
              <a:xfrm>
                <a:off x="3484563" y="5083175"/>
                <a:ext cx="73025" cy="252413"/>
              </a:xfrm>
              <a:custGeom>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1" name="Freeform 94"/>
              <p:cNvSpPr/>
              <p:nvPr/>
            </p:nvSpPr>
            <p:spPr bwMode="auto">
              <a:xfrm>
                <a:off x="3492501" y="5083175"/>
                <a:ext cx="65088" cy="252413"/>
              </a:xfrm>
              <a:custGeom>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2" name="Freeform 95"/>
              <p:cNvSpPr/>
              <p:nvPr/>
            </p:nvSpPr>
            <p:spPr bwMode="auto">
              <a:xfrm>
                <a:off x="3495676" y="5083175"/>
                <a:ext cx="61913" cy="252413"/>
              </a:xfrm>
              <a:custGeom>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3" name="Freeform 96"/>
              <p:cNvSpPr/>
              <p:nvPr/>
            </p:nvSpPr>
            <p:spPr bwMode="auto">
              <a:xfrm>
                <a:off x="3502026" y="5083175"/>
                <a:ext cx="55563" cy="252413"/>
              </a:xfrm>
              <a:custGeom>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4" name="Freeform 97"/>
              <p:cNvSpPr/>
              <p:nvPr/>
            </p:nvSpPr>
            <p:spPr bwMode="auto">
              <a:xfrm>
                <a:off x="3508376" y="5083175"/>
                <a:ext cx="49213" cy="249238"/>
              </a:xfrm>
              <a:custGeom>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5" name="Freeform 98"/>
              <p:cNvSpPr/>
              <p:nvPr/>
            </p:nvSpPr>
            <p:spPr bwMode="auto">
              <a:xfrm>
                <a:off x="3513138" y="5083175"/>
                <a:ext cx="44450" cy="249238"/>
              </a:xfrm>
              <a:custGeom>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6" name="Freeform 99"/>
              <p:cNvSpPr/>
              <p:nvPr/>
            </p:nvSpPr>
            <p:spPr bwMode="auto">
              <a:xfrm>
                <a:off x="3513138" y="5083175"/>
                <a:ext cx="44450" cy="249238"/>
              </a:xfrm>
              <a:custGeom>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7" name="Freeform 100"/>
              <p:cNvSpPr/>
              <p:nvPr/>
            </p:nvSpPr>
            <p:spPr bwMode="auto">
              <a:xfrm>
                <a:off x="3514726" y="5083175"/>
                <a:ext cx="42863" cy="249238"/>
              </a:xfrm>
              <a:custGeom>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8" name="Freeform 108"/>
              <p:cNvSpPr/>
              <p:nvPr/>
            </p:nvSpPr>
            <p:spPr bwMode="auto">
              <a:xfrm>
                <a:off x="2687638" y="4930775"/>
                <a:ext cx="47625" cy="55563"/>
              </a:xfrm>
              <a:custGeom>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grpSp>
        <p:grpSp>
          <p:nvGrpSpPr>
            <p:cNvPr id="7" name="组合 215"/>
            <p:cNvGrpSpPr/>
            <p:nvPr/>
          </p:nvGrpSpPr>
          <p:grpSpPr>
            <a:xfrm>
              <a:off x="2205158" y="4428322"/>
              <a:ext cx="149987" cy="444079"/>
              <a:chOff x="2555876" y="4340225"/>
              <a:chExt cx="203200" cy="601663"/>
            </a:xfrm>
            <a:grpFill/>
          </p:grpSpPr>
          <p:sp>
            <p:nvSpPr>
              <p:cNvPr id="108" name="Freeform 105"/>
              <p:cNvSpPr/>
              <p:nvPr/>
            </p:nvSpPr>
            <p:spPr bwMode="auto">
              <a:xfrm>
                <a:off x="2582863" y="4424363"/>
                <a:ext cx="176213" cy="517525"/>
              </a:xfrm>
              <a:custGeom>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cxnLst>
                  <a:cxn ang="0">
                    <a:pos x="T0" y="T1"/>
                  </a:cxn>
                  <a:cxn ang="0">
                    <a:pos x="T2" y="T3"/>
                  </a:cxn>
                  <a:cxn ang="0">
                    <a:pos x="T4" y="T5"/>
                  </a:cxn>
                  <a:cxn ang="0">
                    <a:pos x="T6" y="T7"/>
                  </a:cxn>
                  <a:cxn ang="0">
                    <a:pos x="T8" y="T9"/>
                  </a:cxn>
                  <a:cxn ang="0">
                    <a:pos x="T10" y="T11"/>
                  </a:cxn>
                  <a:cxn ang="0">
                    <a:pos x="T12" y="T13"/>
                  </a:cxn>
                </a:cxnLst>
                <a:rect l="0" t="0" r="r" b="b"/>
                <a:pathLst>
                  <a:path w="110" h="326">
                    <a:moveTo>
                      <a:pt x="35" y="266"/>
                    </a:moveTo>
                    <a:lnTo>
                      <a:pt x="66" y="326"/>
                    </a:lnTo>
                    <a:lnTo>
                      <a:pt x="94" y="322"/>
                    </a:lnTo>
                    <a:lnTo>
                      <a:pt x="111" y="256"/>
                    </a:lnTo>
                    <a:lnTo>
                      <a:pt x="76" y="0"/>
                    </a:lnTo>
                    <a:lnTo>
                      <a:pt x="0" y="11"/>
                    </a:lnTo>
                    <a:lnTo>
                      <a:pt x="35" y="26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09" name="Freeform 106"/>
              <p:cNvSpPr/>
              <p:nvPr/>
            </p:nvSpPr>
            <p:spPr bwMode="auto">
              <a:xfrm>
                <a:off x="2576513" y="4340225"/>
                <a:ext cx="127000" cy="146050"/>
              </a:xfrm>
              <a:custGeom>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10" name="Freeform 107"/>
              <p:cNvSpPr/>
              <p:nvPr/>
            </p:nvSpPr>
            <p:spPr bwMode="auto">
              <a:xfrm>
                <a:off x="2571751" y="4389438"/>
                <a:ext cx="150813" cy="144463"/>
              </a:xfrm>
              <a:custGeom>
                <a:gdLst>
                  <a:gd name="T0" fmla="*/ 11 w 95"/>
                  <a:gd name="T1" fmla="*/ 91 h 91"/>
                  <a:gd name="T2" fmla="*/ 95 w 95"/>
                  <a:gd name="T3" fmla="*/ 80 h 91"/>
                  <a:gd name="T4" fmla="*/ 84 w 95"/>
                  <a:gd name="T5" fmla="*/ 0 h 91"/>
                  <a:gd name="T6" fmla="*/ 0 w 95"/>
                  <a:gd name="T7" fmla="*/ 11 h 91"/>
                  <a:gd name="T8" fmla="*/ 11 w 95"/>
                  <a:gd name="T9" fmla="*/ 91 h 91"/>
                </a:gd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11" name="Freeform 109"/>
              <p:cNvSpPr/>
              <p:nvPr/>
            </p:nvSpPr>
            <p:spPr bwMode="auto">
              <a:xfrm>
                <a:off x="2555876" y="4430713"/>
                <a:ext cx="44450" cy="260350"/>
              </a:xfrm>
              <a:custGeom>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grpSp>
          <p:nvGrpSpPr>
            <p:cNvPr id="10" name="组合 220"/>
            <p:cNvGrpSpPr/>
            <p:nvPr/>
          </p:nvGrpSpPr>
          <p:grpSpPr>
            <a:xfrm>
              <a:off x="2547318" y="4433008"/>
              <a:ext cx="588231" cy="452281"/>
              <a:chOff x="3019426" y="4346575"/>
              <a:chExt cx="796925" cy="612776"/>
            </a:xfrm>
            <a:grpFill/>
          </p:grpSpPr>
          <p:sp>
            <p:nvSpPr>
              <p:cNvPr id="102" name="Freeform 110"/>
              <p:cNvSpPr/>
              <p:nvPr/>
            </p:nvSpPr>
            <p:spPr bwMode="auto">
              <a:xfrm>
                <a:off x="3040063" y="4346575"/>
                <a:ext cx="776288" cy="347663"/>
              </a:xfrm>
              <a:custGeom>
                <a:gdLst>
                  <a:gd name="T0" fmla="*/ 247 w 489"/>
                  <a:gd name="T1" fmla="*/ 219 h 219"/>
                  <a:gd name="T2" fmla="*/ 489 w 489"/>
                  <a:gd name="T3" fmla="*/ 110 h 219"/>
                  <a:gd name="T4" fmla="*/ 240 w 489"/>
                  <a:gd name="T5" fmla="*/ 0 h 219"/>
                  <a:gd name="T6" fmla="*/ 0 w 489"/>
                  <a:gd name="T7" fmla="*/ 107 h 219"/>
                  <a:gd name="T8" fmla="*/ 247 w 489"/>
                  <a:gd name="T9" fmla="*/ 219 h 219"/>
                </a:gd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03" name="Rectangle 111"/>
              <p:cNvSpPr>
                <a:spLocks noChangeArrowheads="1"/>
              </p:cNvSpPr>
              <p:nvPr/>
            </p:nvSpPr>
            <p:spPr bwMode="auto">
              <a:xfrm>
                <a:off x="3049588" y="4510088"/>
                <a:ext cx="22225" cy="25558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04" name="Freeform 112"/>
              <p:cNvSpPr/>
              <p:nvPr/>
            </p:nvSpPr>
            <p:spPr bwMode="auto">
              <a:xfrm>
                <a:off x="3022601" y="4735513"/>
                <a:ext cx="76200" cy="77788"/>
              </a:xfrm>
              <a:custGeom>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05" name="Freeform 113"/>
              <p:cNvSpPr/>
              <p:nvPr/>
            </p:nvSpPr>
            <p:spPr bwMode="auto">
              <a:xfrm>
                <a:off x="3052763" y="4778375"/>
                <a:ext cx="46038" cy="169863"/>
              </a:xfrm>
              <a:custGeom>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06" name="Freeform 114"/>
              <p:cNvSpPr/>
              <p:nvPr/>
            </p:nvSpPr>
            <p:spPr bwMode="auto">
              <a:xfrm>
                <a:off x="3019426" y="4778375"/>
                <a:ext cx="46038" cy="169863"/>
              </a:xfrm>
              <a:custGeom>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07" name="Freeform 115"/>
              <p:cNvSpPr/>
              <p:nvPr/>
            </p:nvSpPr>
            <p:spPr bwMode="auto">
              <a:xfrm>
                <a:off x="3211513" y="4624388"/>
                <a:ext cx="449263" cy="334963"/>
              </a:xfrm>
              <a:custGeom>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11" name="Freeform 116"/>
            <p:cNvSpPr>
              <a:spLocks noEditPoints="1"/>
            </p:cNvSpPr>
            <p:nvPr/>
          </p:nvSpPr>
          <p:spPr bwMode="auto">
            <a:xfrm>
              <a:off x="3293738" y="2862918"/>
              <a:ext cx="289428" cy="363229"/>
            </a:xfrm>
            <a:custGeom>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12" name="组合 228"/>
            <p:cNvGrpSpPr/>
            <p:nvPr/>
          </p:nvGrpSpPr>
          <p:grpSpPr>
            <a:xfrm>
              <a:off x="1205636" y="2739887"/>
              <a:ext cx="298803" cy="451109"/>
              <a:chOff x="1201738" y="2052638"/>
              <a:chExt cx="404813" cy="611188"/>
            </a:xfrm>
            <a:grpFill/>
          </p:grpSpPr>
          <p:sp>
            <p:nvSpPr>
              <p:cNvPr id="98" name="Freeform 117"/>
              <p:cNvSpPr/>
              <p:nvPr/>
            </p:nvSpPr>
            <p:spPr bwMode="auto">
              <a:xfrm>
                <a:off x="1325563" y="2101850"/>
                <a:ext cx="139700" cy="139700"/>
              </a:xfrm>
              <a:custGeom>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99" name="Freeform 118"/>
              <p:cNvSpPr/>
              <p:nvPr/>
            </p:nvSpPr>
            <p:spPr bwMode="auto">
              <a:xfrm>
                <a:off x="1201738" y="2205038"/>
                <a:ext cx="212725" cy="458788"/>
              </a:xfrm>
              <a:custGeom>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00" name="Freeform 119"/>
              <p:cNvSpPr/>
              <p:nvPr/>
            </p:nvSpPr>
            <p:spPr bwMode="auto">
              <a:xfrm>
                <a:off x="1371601" y="2205038"/>
                <a:ext cx="234950" cy="449263"/>
              </a:xfrm>
              <a:custGeom>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Lst>
                <a:cxnLst>
                  <a:cxn ang="0">
                    <a:pos x="T0" y="T1"/>
                  </a:cxn>
                  <a:cxn ang="0">
                    <a:pos x="T2" y="T3"/>
                  </a:cxn>
                  <a:cxn ang="0">
                    <a:pos x="T4" y="T5"/>
                  </a:cxn>
                  <a:cxn ang="0">
                    <a:pos x="T6" y="T7"/>
                  </a:cxn>
                  <a:cxn ang="0">
                    <a:pos x="T8" y="T9"/>
                  </a:cxn>
                  <a:cxn ang="0">
                    <a:pos x="T10" y="T11"/>
                  </a:cxn>
                  <a:cxn ang="0">
                    <a:pos x="T12" y="T13"/>
                  </a:cxn>
                </a:cxnLst>
                <a:rect l="0" t="0" r="r" b="b"/>
                <a:pathLst>
                  <a:path w="148" h="283">
                    <a:moveTo>
                      <a:pt x="2" y="13"/>
                    </a:moveTo>
                    <a:lnTo>
                      <a:pt x="109" y="244"/>
                    </a:lnTo>
                    <a:lnTo>
                      <a:pt x="148" y="283"/>
                    </a:lnTo>
                    <a:lnTo>
                      <a:pt x="137" y="229"/>
                    </a:lnTo>
                    <a:lnTo>
                      <a:pt x="33" y="0"/>
                    </a:lnTo>
                    <a:lnTo>
                      <a:pt x="0" y="10"/>
                    </a:lnTo>
                    <a:lnTo>
                      <a:pt x="2" y="13"/>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01" name="Freeform 120"/>
              <p:cNvSpPr/>
              <p:nvPr/>
            </p:nvSpPr>
            <p:spPr bwMode="auto">
              <a:xfrm>
                <a:off x="1376363" y="2052638"/>
                <a:ext cx="25400" cy="77788"/>
              </a:xfrm>
              <a:custGeom>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grpSp>
          <p:nvGrpSpPr>
            <p:cNvPr id="13" name="组合 233"/>
            <p:cNvGrpSpPr/>
            <p:nvPr/>
          </p:nvGrpSpPr>
          <p:grpSpPr>
            <a:xfrm>
              <a:off x="1877064" y="2489142"/>
              <a:ext cx="444103" cy="444079"/>
              <a:chOff x="2111376" y="1712913"/>
              <a:chExt cx="601663" cy="601663"/>
            </a:xfrm>
            <a:grpFill/>
          </p:grpSpPr>
          <p:sp>
            <p:nvSpPr>
              <p:cNvPr id="93" name="Freeform 121"/>
              <p:cNvSpPr>
                <a:spLocks noEditPoints="1"/>
              </p:cNvSpPr>
              <p:nvPr/>
            </p:nvSpPr>
            <p:spPr bwMode="auto">
              <a:xfrm>
                <a:off x="2300288" y="1712913"/>
                <a:ext cx="223838" cy="601663"/>
              </a:xfrm>
              <a:custGeom>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94" name="Freeform 122"/>
              <p:cNvSpPr>
                <a:spLocks noEditPoints="1"/>
              </p:cNvSpPr>
              <p:nvPr/>
            </p:nvSpPr>
            <p:spPr bwMode="auto">
              <a:xfrm>
                <a:off x="2111376" y="1905000"/>
                <a:ext cx="601663" cy="220663"/>
              </a:xfrm>
              <a:custGeom>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95" name="Freeform 123"/>
              <p:cNvSpPr>
                <a:spLocks noEditPoints="1"/>
              </p:cNvSpPr>
              <p:nvPr/>
            </p:nvSpPr>
            <p:spPr bwMode="auto">
              <a:xfrm>
                <a:off x="2187576" y="1789113"/>
                <a:ext cx="450850" cy="452438"/>
              </a:xfrm>
              <a:custGeom>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96" name="Freeform 124"/>
              <p:cNvSpPr>
                <a:spLocks noEditPoints="1"/>
              </p:cNvSpPr>
              <p:nvPr/>
            </p:nvSpPr>
            <p:spPr bwMode="auto">
              <a:xfrm>
                <a:off x="2187576" y="1789113"/>
                <a:ext cx="450850" cy="452438"/>
              </a:xfrm>
              <a:custGeom>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97" name="Freeform 125"/>
              <p:cNvSpPr/>
              <p:nvPr/>
            </p:nvSpPr>
            <p:spPr bwMode="auto">
              <a:xfrm>
                <a:off x="2365376" y="1966913"/>
                <a:ext cx="92075" cy="95250"/>
              </a:xfrm>
              <a:custGeom>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grpSp>
          <p:nvGrpSpPr>
            <p:cNvPr id="30" name="组合 239"/>
            <p:cNvGrpSpPr/>
            <p:nvPr/>
          </p:nvGrpSpPr>
          <p:grpSpPr>
            <a:xfrm>
              <a:off x="1421243" y="2362598"/>
              <a:ext cx="281225" cy="357371"/>
              <a:chOff x="1493838" y="1541463"/>
              <a:chExt cx="381000" cy="484187"/>
            </a:xfrm>
            <a:grpFill/>
          </p:grpSpPr>
          <p:sp>
            <p:nvSpPr>
              <p:cNvPr id="91" name="Freeform 126"/>
              <p:cNvSpPr>
                <a:spLocks noEditPoints="1"/>
              </p:cNvSpPr>
              <p:nvPr/>
            </p:nvSpPr>
            <p:spPr bwMode="auto">
              <a:xfrm>
                <a:off x="1493838" y="1546225"/>
                <a:ext cx="254000" cy="479425"/>
              </a:xfrm>
              <a:custGeom>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92" name="Rectangle 127"/>
              <p:cNvSpPr>
                <a:spLocks noChangeArrowheads="1"/>
              </p:cNvSpPr>
              <p:nvPr/>
            </p:nvSpPr>
            <p:spPr bwMode="auto">
              <a:xfrm>
                <a:off x="1811338" y="1541463"/>
                <a:ext cx="63500" cy="47148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31" name="Freeform 128"/>
            <p:cNvSpPr>
              <a:spLocks noEditPoints="1"/>
            </p:cNvSpPr>
            <p:nvPr/>
          </p:nvSpPr>
          <p:spPr bwMode="auto">
            <a:xfrm>
              <a:off x="2835573" y="4109615"/>
              <a:ext cx="374968" cy="292928"/>
            </a:xfrm>
            <a:custGeom>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32" name="组合 243"/>
            <p:cNvGrpSpPr/>
            <p:nvPr/>
          </p:nvGrpSpPr>
          <p:grpSpPr>
            <a:xfrm>
              <a:off x="1716531" y="4402543"/>
              <a:ext cx="365593" cy="475715"/>
              <a:chOff x="1893888" y="4305300"/>
              <a:chExt cx="495300" cy="644526"/>
            </a:xfrm>
            <a:grpFill/>
          </p:grpSpPr>
          <p:sp>
            <p:nvSpPr>
              <p:cNvPr id="83" name="Freeform 129"/>
              <p:cNvSpPr/>
              <p:nvPr/>
            </p:nvSpPr>
            <p:spPr bwMode="auto">
              <a:xfrm>
                <a:off x="1893888" y="4305300"/>
                <a:ext cx="495300" cy="496888"/>
              </a:xfrm>
              <a:custGeom>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4" name="Freeform 130"/>
              <p:cNvSpPr>
                <a:spLocks noEditPoints="1"/>
              </p:cNvSpPr>
              <p:nvPr/>
            </p:nvSpPr>
            <p:spPr bwMode="auto">
              <a:xfrm>
                <a:off x="1947863" y="4314825"/>
                <a:ext cx="436563" cy="434975"/>
              </a:xfrm>
              <a:custGeom>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5" name="Freeform 131"/>
              <p:cNvSpPr/>
              <p:nvPr/>
            </p:nvSpPr>
            <p:spPr bwMode="auto">
              <a:xfrm>
                <a:off x="1941513" y="4322763"/>
                <a:ext cx="434975" cy="423863"/>
              </a:xfrm>
              <a:custGeom>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6" name="Freeform 132"/>
              <p:cNvSpPr/>
              <p:nvPr/>
            </p:nvSpPr>
            <p:spPr bwMode="auto">
              <a:xfrm>
                <a:off x="2139951" y="4786313"/>
                <a:ext cx="136525" cy="163513"/>
              </a:xfrm>
              <a:custGeom>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7" name="Freeform 133"/>
              <p:cNvSpPr/>
              <p:nvPr/>
            </p:nvSpPr>
            <p:spPr bwMode="auto">
              <a:xfrm>
                <a:off x="2024063" y="4786313"/>
                <a:ext cx="130175" cy="163513"/>
              </a:xfrm>
              <a:custGeom>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8" name="Freeform 134"/>
              <p:cNvSpPr/>
              <p:nvPr/>
            </p:nvSpPr>
            <p:spPr bwMode="auto">
              <a:xfrm>
                <a:off x="1893888" y="4305300"/>
                <a:ext cx="495300" cy="496888"/>
              </a:xfrm>
              <a:custGeom>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9" name="Freeform 135"/>
              <p:cNvSpPr>
                <a:spLocks noEditPoints="1"/>
              </p:cNvSpPr>
              <p:nvPr/>
            </p:nvSpPr>
            <p:spPr bwMode="auto">
              <a:xfrm>
                <a:off x="1947863" y="4314825"/>
                <a:ext cx="436563" cy="434975"/>
              </a:xfrm>
              <a:custGeom>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90" name="Freeform 136"/>
              <p:cNvSpPr/>
              <p:nvPr/>
            </p:nvSpPr>
            <p:spPr bwMode="auto">
              <a:xfrm>
                <a:off x="1941513" y="4322763"/>
                <a:ext cx="434975" cy="423863"/>
              </a:xfrm>
              <a:custGeom>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grpSp>
          <p:nvGrpSpPr>
            <p:cNvPr id="33" name="组合 252"/>
            <p:cNvGrpSpPr/>
            <p:nvPr/>
          </p:nvGrpSpPr>
          <p:grpSpPr>
            <a:xfrm>
              <a:off x="3157811" y="2564132"/>
              <a:ext cx="239041" cy="425329"/>
              <a:chOff x="3846513" y="1814513"/>
              <a:chExt cx="323850" cy="576262"/>
            </a:xfrm>
            <a:grpFill/>
          </p:grpSpPr>
          <p:sp>
            <p:nvSpPr>
              <p:cNvPr id="80" name="Freeform 137"/>
              <p:cNvSpPr>
                <a:spLocks noEditPoints="1"/>
              </p:cNvSpPr>
              <p:nvPr/>
            </p:nvSpPr>
            <p:spPr bwMode="auto">
              <a:xfrm>
                <a:off x="3846513" y="1814513"/>
                <a:ext cx="323850" cy="323850"/>
              </a:xfrm>
              <a:custGeom>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1" name="Freeform 138"/>
              <p:cNvSpPr/>
              <p:nvPr/>
            </p:nvSpPr>
            <p:spPr bwMode="auto">
              <a:xfrm>
                <a:off x="3994151" y="2119313"/>
                <a:ext cx="52388" cy="161925"/>
              </a:xfrm>
              <a:custGeom>
                <a:gdLst>
                  <a:gd name="T0" fmla="*/ 6 w 33"/>
                  <a:gd name="T1" fmla="*/ 102 h 102"/>
                  <a:gd name="T2" fmla="*/ 33 w 33"/>
                  <a:gd name="T3" fmla="*/ 100 h 102"/>
                  <a:gd name="T4" fmla="*/ 27 w 33"/>
                  <a:gd name="T5" fmla="*/ 0 h 102"/>
                  <a:gd name="T6" fmla="*/ 0 w 33"/>
                  <a:gd name="T7" fmla="*/ 2 h 102"/>
                  <a:gd name="T8" fmla="*/ 6 w 33"/>
                  <a:gd name="T9" fmla="*/ 102 h 102"/>
                </a:gd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2" name="Freeform 139"/>
              <p:cNvSpPr/>
              <p:nvPr/>
            </p:nvSpPr>
            <p:spPr bwMode="auto">
              <a:xfrm>
                <a:off x="3986213" y="2171700"/>
                <a:ext cx="77788" cy="219075"/>
              </a:xfrm>
              <a:custGeom>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34" name="Freeform 140"/>
            <p:cNvSpPr/>
            <p:nvPr/>
          </p:nvSpPr>
          <p:spPr bwMode="auto">
            <a:xfrm>
              <a:off x="2212189" y="2080214"/>
              <a:ext cx="380827" cy="310504"/>
            </a:xfrm>
            <a:custGeom>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35" name="Freeform 141"/>
            <p:cNvSpPr>
              <a:spLocks noEditPoints="1"/>
            </p:cNvSpPr>
            <p:nvPr/>
          </p:nvSpPr>
          <p:spPr bwMode="auto">
            <a:xfrm>
              <a:off x="2242658" y="3979557"/>
              <a:ext cx="464023" cy="383149"/>
            </a:xfrm>
            <a:custGeom>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36" name="Freeform 142"/>
            <p:cNvSpPr>
              <a:spLocks noEditPoints="1"/>
            </p:cNvSpPr>
            <p:nvPr/>
          </p:nvSpPr>
          <p:spPr bwMode="auto">
            <a:xfrm>
              <a:off x="1288834" y="3210915"/>
              <a:ext cx="596433" cy="694825"/>
            </a:xfrm>
            <a:custGeom>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37" name="Freeform 143"/>
            <p:cNvSpPr>
              <a:spLocks noEditPoints="1"/>
            </p:cNvSpPr>
            <p:nvPr/>
          </p:nvSpPr>
          <p:spPr bwMode="auto">
            <a:xfrm>
              <a:off x="1182201" y="3415963"/>
              <a:ext cx="250760" cy="505008"/>
            </a:xfrm>
            <a:custGeom>
              <a:gdLst>
                <a:gd name="T0" fmla="*/ 194 w 214"/>
                <a:gd name="T1" fmla="*/ 431 h 431"/>
                <a:gd name="T2" fmla="*/ 169 w 214"/>
                <a:gd name="T3" fmla="*/ 408 h 431"/>
                <a:gd name="T4" fmla="*/ 209 w 214"/>
                <a:gd name="T5" fmla="*/ 349 h 431"/>
                <a:gd name="T6" fmla="*/ 203 w 214"/>
                <a:gd name="T7" fmla="*/ 341 h 431"/>
                <a:gd name="T8" fmla="*/ 188 w 214"/>
                <a:gd name="T9" fmla="*/ 337 h 431"/>
                <a:gd name="T10" fmla="*/ 180 w 214"/>
                <a:gd name="T11" fmla="*/ 344 h 431"/>
                <a:gd name="T12" fmla="*/ 179 w 214"/>
                <a:gd name="T13" fmla="*/ 353 h 431"/>
                <a:gd name="T14" fmla="*/ 171 w 214"/>
                <a:gd name="T15" fmla="*/ 347 h 431"/>
                <a:gd name="T16" fmla="*/ 125 w 214"/>
                <a:gd name="T17" fmla="*/ 385 h 431"/>
                <a:gd name="T18" fmla="*/ 50 w 214"/>
                <a:gd name="T19" fmla="*/ 194 h 431"/>
                <a:gd name="T20" fmla="*/ 54 w 214"/>
                <a:gd name="T21" fmla="*/ 186 h 431"/>
                <a:gd name="T22" fmla="*/ 81 w 214"/>
                <a:gd name="T23" fmla="*/ 176 h 431"/>
                <a:gd name="T24" fmla="*/ 74 w 214"/>
                <a:gd name="T25" fmla="*/ 173 h 431"/>
                <a:gd name="T26" fmla="*/ 50 w 214"/>
                <a:gd name="T27" fmla="*/ 115 h 431"/>
                <a:gd name="T28" fmla="*/ 99 w 214"/>
                <a:gd name="T29" fmla="*/ 61 h 431"/>
                <a:gd name="T30" fmla="*/ 111 w 214"/>
                <a:gd name="T31" fmla="*/ 65 h 431"/>
                <a:gd name="T32" fmla="*/ 144 w 214"/>
                <a:gd name="T33" fmla="*/ 146 h 431"/>
                <a:gd name="T34" fmla="*/ 144 w 214"/>
                <a:gd name="T35" fmla="*/ 156 h 431"/>
                <a:gd name="T36" fmla="*/ 168 w 214"/>
                <a:gd name="T37" fmla="*/ 347 h 431"/>
                <a:gd name="T38" fmla="*/ 163 w 214"/>
                <a:gd name="T39" fmla="*/ 348 h 431"/>
                <a:gd name="T40" fmla="*/ 153 w 214"/>
                <a:gd name="T41" fmla="*/ 357 h 431"/>
                <a:gd name="T42" fmla="*/ 150 w 214"/>
                <a:gd name="T43" fmla="*/ 359 h 431"/>
                <a:gd name="T44" fmla="*/ 135 w 214"/>
                <a:gd name="T45" fmla="*/ 357 h 431"/>
                <a:gd name="T46" fmla="*/ 129 w 214"/>
                <a:gd name="T47" fmla="*/ 366 h 431"/>
                <a:gd name="T48" fmla="*/ 130 w 214"/>
                <a:gd name="T49" fmla="*/ 381 h 431"/>
                <a:gd name="T50" fmla="*/ 125 w 214"/>
                <a:gd name="T51" fmla="*/ 385 h 431"/>
                <a:gd name="T52" fmla="*/ 50 w 214"/>
                <a:gd name="T53" fmla="*/ 77 h 431"/>
                <a:gd name="T54" fmla="*/ 87 w 214"/>
                <a:gd name="T55" fmla="*/ 28 h 431"/>
                <a:gd name="T56" fmla="*/ 77 w 214"/>
                <a:gd name="T57" fmla="*/ 14 h 431"/>
                <a:gd name="T58" fmla="*/ 62 w 214"/>
                <a:gd name="T59" fmla="*/ 3 h 431"/>
                <a:gd name="T60" fmla="*/ 50 w 214"/>
                <a:gd name="T61" fmla="*/ 0 h 431"/>
                <a:gd name="T62" fmla="*/ 45 w 214"/>
                <a:gd name="T63" fmla="*/ 191 h 431"/>
                <a:gd name="T64" fmla="*/ 11 w 214"/>
                <a:gd name="T65" fmla="*/ 108 h 431"/>
                <a:gd name="T66" fmla="*/ 12 w 214"/>
                <a:gd name="T67" fmla="*/ 96 h 431"/>
                <a:gd name="T68" fmla="*/ 4 w 214"/>
                <a:gd name="T69" fmla="*/ 61 h 431"/>
                <a:gd name="T70" fmla="*/ 1 w 214"/>
                <a:gd name="T71" fmla="*/ 35 h 431"/>
                <a:gd name="T72" fmla="*/ 15 w 214"/>
                <a:gd name="T73" fmla="*/ 12 h 431"/>
                <a:gd name="T74" fmla="*/ 30 w 214"/>
                <a:gd name="T75" fmla="*/ 3 h 431"/>
                <a:gd name="T76" fmla="*/ 50 w 214"/>
                <a:gd name="T77" fmla="*/ 77 h 431"/>
                <a:gd name="T78" fmla="*/ 50 w 214"/>
                <a:gd name="T79" fmla="*/ 115 h 431"/>
                <a:gd name="T80" fmla="*/ 43 w 214"/>
                <a:gd name="T81" fmla="*/ 98 h 431"/>
                <a:gd name="T82" fmla="*/ 47 w 214"/>
                <a:gd name="T83" fmla="*/ 88 h 431"/>
                <a:gd name="T84" fmla="*/ 22 w 214"/>
                <a:gd name="T85" fmla="*/ 99 h 431"/>
                <a:gd name="T86" fmla="*/ 19 w 214"/>
                <a:gd name="T87" fmla="*/ 111 h 431"/>
                <a:gd name="T88" fmla="*/ 47 w 214"/>
                <a:gd name="T89" fmla="*/ 181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38" name="组合 260"/>
            <p:cNvGrpSpPr/>
            <p:nvPr/>
          </p:nvGrpSpPr>
          <p:grpSpPr>
            <a:xfrm>
              <a:off x="1911046" y="3479235"/>
              <a:ext cx="421839" cy="424160"/>
              <a:chOff x="2157413" y="3054350"/>
              <a:chExt cx="571500" cy="574675"/>
            </a:xfrm>
            <a:grpFill/>
          </p:grpSpPr>
          <p:sp>
            <p:nvSpPr>
              <p:cNvPr id="78" name="Freeform 144"/>
              <p:cNvSpPr>
                <a:spLocks noEditPoints="1"/>
              </p:cNvSpPr>
              <p:nvPr/>
            </p:nvSpPr>
            <p:spPr bwMode="auto">
              <a:xfrm>
                <a:off x="2157413" y="3054350"/>
                <a:ext cx="571500" cy="574675"/>
              </a:xfrm>
              <a:custGeom>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79" name="Freeform 145"/>
              <p:cNvSpPr/>
              <p:nvPr/>
            </p:nvSpPr>
            <p:spPr bwMode="auto">
              <a:xfrm>
                <a:off x="2336801" y="3235325"/>
                <a:ext cx="285750" cy="150813"/>
              </a:xfrm>
              <a:custGeom>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grpSp>
          <p:nvGrpSpPr>
            <p:cNvPr id="39" name="组合 263"/>
            <p:cNvGrpSpPr/>
            <p:nvPr/>
          </p:nvGrpSpPr>
          <p:grpSpPr>
            <a:xfrm>
              <a:off x="1832534" y="4024082"/>
              <a:ext cx="330440" cy="311675"/>
              <a:chOff x="2051051" y="3792538"/>
              <a:chExt cx="447675" cy="422275"/>
            </a:xfrm>
            <a:grpFill/>
          </p:grpSpPr>
          <p:sp>
            <p:nvSpPr>
              <p:cNvPr id="76" name="Freeform 146"/>
              <p:cNvSpPr/>
              <p:nvPr/>
            </p:nvSpPr>
            <p:spPr bwMode="auto">
              <a:xfrm>
                <a:off x="2051051" y="3879850"/>
                <a:ext cx="447675" cy="334963"/>
              </a:xfrm>
              <a:custGeom>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77" name="Freeform 147"/>
              <p:cNvSpPr/>
              <p:nvPr/>
            </p:nvSpPr>
            <p:spPr bwMode="auto">
              <a:xfrm>
                <a:off x="2178051" y="3792538"/>
                <a:ext cx="107950" cy="153988"/>
              </a:xfrm>
              <a:custGeom>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grpSp>
          <p:nvGrpSpPr>
            <p:cNvPr id="40" name="组合 266"/>
            <p:cNvGrpSpPr/>
            <p:nvPr/>
          </p:nvGrpSpPr>
          <p:grpSpPr>
            <a:xfrm>
              <a:off x="2673869" y="2132943"/>
              <a:ext cx="499176" cy="410099"/>
              <a:chOff x="3190876" y="1230313"/>
              <a:chExt cx="676275" cy="555625"/>
            </a:xfrm>
            <a:grpFill/>
          </p:grpSpPr>
          <p:sp>
            <p:nvSpPr>
              <p:cNvPr id="73" name="Freeform 148"/>
              <p:cNvSpPr/>
              <p:nvPr/>
            </p:nvSpPr>
            <p:spPr bwMode="auto">
              <a:xfrm>
                <a:off x="3209926" y="1257300"/>
                <a:ext cx="657225" cy="528638"/>
              </a:xfrm>
              <a:custGeom>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74" name="Freeform 149"/>
              <p:cNvSpPr/>
              <p:nvPr/>
            </p:nvSpPr>
            <p:spPr bwMode="auto">
              <a:xfrm>
                <a:off x="3190876" y="1230313"/>
                <a:ext cx="176213" cy="246063"/>
              </a:xfrm>
              <a:custGeom>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75" name="Freeform 150"/>
              <p:cNvSpPr/>
              <p:nvPr/>
            </p:nvSpPr>
            <p:spPr bwMode="auto">
              <a:xfrm>
                <a:off x="3287713" y="1400175"/>
                <a:ext cx="504825" cy="323850"/>
              </a:xfrm>
              <a:custGeom>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41" name="Freeform 151"/>
            <p:cNvSpPr>
              <a:spLocks noEditPoints="1"/>
            </p:cNvSpPr>
            <p:nvPr/>
          </p:nvSpPr>
          <p:spPr bwMode="auto">
            <a:xfrm>
              <a:off x="1464599" y="3905740"/>
              <a:ext cx="281225" cy="487431"/>
            </a:xfrm>
            <a:custGeom>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42" name="Freeform 152"/>
            <p:cNvSpPr>
              <a:spLocks noEditPoints="1"/>
            </p:cNvSpPr>
            <p:nvPr/>
          </p:nvSpPr>
          <p:spPr bwMode="auto">
            <a:xfrm>
              <a:off x="3215230" y="3268328"/>
              <a:ext cx="404263" cy="439392"/>
            </a:xfrm>
            <a:custGeom>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43" name="Freeform 153"/>
            <p:cNvSpPr>
              <a:spLocks noEditPoints="1"/>
            </p:cNvSpPr>
            <p:nvPr/>
          </p:nvSpPr>
          <p:spPr bwMode="auto">
            <a:xfrm>
              <a:off x="1742309" y="2128255"/>
              <a:ext cx="380827" cy="372603"/>
            </a:xfrm>
            <a:custGeom>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44" name="Freeform 154"/>
            <p:cNvSpPr>
              <a:spLocks noEditPoints="1"/>
            </p:cNvSpPr>
            <p:nvPr/>
          </p:nvSpPr>
          <p:spPr bwMode="auto">
            <a:xfrm>
              <a:off x="3080473" y="3717094"/>
              <a:ext cx="360907" cy="378461"/>
            </a:xfrm>
            <a:custGeom>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46" name="组合 274"/>
            <p:cNvGrpSpPr/>
            <p:nvPr/>
          </p:nvGrpSpPr>
          <p:grpSpPr>
            <a:xfrm>
              <a:off x="1577088" y="2889867"/>
              <a:ext cx="456992" cy="480400"/>
              <a:chOff x="1704976" y="2255838"/>
              <a:chExt cx="619125" cy="650875"/>
            </a:xfrm>
            <a:grpFill/>
          </p:grpSpPr>
          <p:sp>
            <p:nvSpPr>
              <p:cNvPr id="60" name="Rectangle 155"/>
              <p:cNvSpPr>
                <a:spLocks noChangeArrowheads="1"/>
              </p:cNvSpPr>
              <p:nvPr/>
            </p:nvSpPr>
            <p:spPr bwMode="auto">
              <a:xfrm>
                <a:off x="1704976" y="2873375"/>
                <a:ext cx="619125" cy="3333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1" name="Rectangle 156"/>
              <p:cNvSpPr>
                <a:spLocks noChangeArrowheads="1"/>
              </p:cNvSpPr>
              <p:nvPr/>
            </p:nvSpPr>
            <p:spPr bwMode="auto">
              <a:xfrm>
                <a:off x="1730376" y="2811463"/>
                <a:ext cx="568325" cy="3333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2" name="Rectangle 157"/>
              <p:cNvSpPr>
                <a:spLocks noChangeArrowheads="1"/>
              </p:cNvSpPr>
              <p:nvPr/>
            </p:nvSpPr>
            <p:spPr bwMode="auto">
              <a:xfrm>
                <a:off x="1954213" y="2747963"/>
                <a:ext cx="120650"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3" name="Rectangle 158"/>
              <p:cNvSpPr>
                <a:spLocks noChangeArrowheads="1"/>
              </p:cNvSpPr>
              <p:nvPr/>
            </p:nvSpPr>
            <p:spPr bwMode="auto">
              <a:xfrm>
                <a:off x="1976438" y="2517775"/>
                <a:ext cx="77788" cy="250825"/>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4" name="Rectangle 159"/>
              <p:cNvSpPr>
                <a:spLocks noChangeArrowheads="1"/>
              </p:cNvSpPr>
              <p:nvPr/>
            </p:nvSpPr>
            <p:spPr bwMode="auto">
              <a:xfrm>
                <a:off x="1954213" y="2505075"/>
                <a:ext cx="120650"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5" name="Rectangle 160"/>
              <p:cNvSpPr>
                <a:spLocks noChangeArrowheads="1"/>
              </p:cNvSpPr>
              <p:nvPr/>
            </p:nvSpPr>
            <p:spPr bwMode="auto">
              <a:xfrm>
                <a:off x="1774826" y="2747963"/>
                <a:ext cx="119063"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6" name="Rectangle 161"/>
              <p:cNvSpPr>
                <a:spLocks noChangeArrowheads="1"/>
              </p:cNvSpPr>
              <p:nvPr/>
            </p:nvSpPr>
            <p:spPr bwMode="auto">
              <a:xfrm>
                <a:off x="1795463" y="2517775"/>
                <a:ext cx="77788" cy="250825"/>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7" name="Rectangle 162"/>
              <p:cNvSpPr>
                <a:spLocks noChangeArrowheads="1"/>
              </p:cNvSpPr>
              <p:nvPr/>
            </p:nvSpPr>
            <p:spPr bwMode="auto">
              <a:xfrm>
                <a:off x="1774826" y="2505075"/>
                <a:ext cx="119063"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8" name="Rectangle 163"/>
              <p:cNvSpPr>
                <a:spLocks noChangeArrowheads="1"/>
              </p:cNvSpPr>
              <p:nvPr/>
            </p:nvSpPr>
            <p:spPr bwMode="auto">
              <a:xfrm>
                <a:off x="2135188" y="2747963"/>
                <a:ext cx="120650"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9" name="Rectangle 164"/>
              <p:cNvSpPr>
                <a:spLocks noChangeArrowheads="1"/>
              </p:cNvSpPr>
              <p:nvPr/>
            </p:nvSpPr>
            <p:spPr bwMode="auto">
              <a:xfrm>
                <a:off x="2157413" y="2517775"/>
                <a:ext cx="76200" cy="250825"/>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70" name="Rectangle 165"/>
              <p:cNvSpPr>
                <a:spLocks noChangeArrowheads="1"/>
              </p:cNvSpPr>
              <p:nvPr/>
            </p:nvSpPr>
            <p:spPr bwMode="auto">
              <a:xfrm>
                <a:off x="2135188" y="2505075"/>
                <a:ext cx="120650"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71" name="Rectangle 166"/>
              <p:cNvSpPr>
                <a:spLocks noChangeArrowheads="1"/>
              </p:cNvSpPr>
              <p:nvPr/>
            </p:nvSpPr>
            <p:spPr bwMode="auto">
              <a:xfrm>
                <a:off x="1730376" y="2435225"/>
                <a:ext cx="568325" cy="3333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72" name="Freeform 167"/>
              <p:cNvSpPr/>
              <p:nvPr/>
            </p:nvSpPr>
            <p:spPr bwMode="auto">
              <a:xfrm>
                <a:off x="1730376" y="2255838"/>
                <a:ext cx="568325" cy="179388"/>
              </a:xfrm>
              <a:custGeom>
                <a:gdLst>
                  <a:gd name="T0" fmla="*/ 179 w 358"/>
                  <a:gd name="T1" fmla="*/ 0 h 113"/>
                  <a:gd name="T2" fmla="*/ 0 w 358"/>
                  <a:gd name="T3" fmla="*/ 113 h 113"/>
                  <a:gd name="T4" fmla="*/ 358 w 358"/>
                  <a:gd name="T5" fmla="*/ 113 h 113"/>
                  <a:gd name="T6" fmla="*/ 179 w 358"/>
                  <a:gd name="T7" fmla="*/ 0 h 113"/>
                </a:gd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47" name="Freeform 168"/>
            <p:cNvSpPr>
              <a:spLocks noEditPoints="1"/>
            </p:cNvSpPr>
            <p:nvPr/>
          </p:nvSpPr>
          <p:spPr bwMode="auto">
            <a:xfrm>
              <a:off x="2585986" y="3009382"/>
              <a:ext cx="582372" cy="380805"/>
            </a:xfrm>
            <a:custGeom>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48" name="Freeform 169"/>
            <p:cNvSpPr>
              <a:spLocks noEditPoints="1"/>
            </p:cNvSpPr>
            <p:nvPr/>
          </p:nvSpPr>
          <p:spPr bwMode="auto">
            <a:xfrm>
              <a:off x="1746997" y="3428853"/>
              <a:ext cx="137097" cy="236685"/>
            </a:xfrm>
            <a:custGeom>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1">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49" name="Freeform 170"/>
            <p:cNvSpPr>
              <a:spLocks noEditPoints="1"/>
            </p:cNvSpPr>
            <p:nvPr/>
          </p:nvSpPr>
          <p:spPr bwMode="auto">
            <a:xfrm>
              <a:off x="2805108" y="2609828"/>
              <a:ext cx="273024" cy="336281"/>
            </a:xfrm>
            <a:custGeom>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0" name="Freeform 171"/>
            <p:cNvSpPr>
              <a:spLocks noEditPoints="1"/>
            </p:cNvSpPr>
            <p:nvPr/>
          </p:nvSpPr>
          <p:spPr bwMode="auto">
            <a:xfrm>
              <a:off x="2132509" y="2962513"/>
              <a:ext cx="414808" cy="417129"/>
            </a:xfrm>
            <a:custGeom>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1" name="Freeform 172"/>
            <p:cNvSpPr>
              <a:spLocks noEditPoints="1"/>
            </p:cNvSpPr>
            <p:nvPr/>
          </p:nvSpPr>
          <p:spPr bwMode="auto">
            <a:xfrm>
              <a:off x="2439513" y="3497983"/>
              <a:ext cx="467539" cy="356200"/>
            </a:xfrm>
            <a:custGeom>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52" name="组合 293"/>
            <p:cNvGrpSpPr/>
            <p:nvPr/>
          </p:nvGrpSpPr>
          <p:grpSpPr>
            <a:xfrm>
              <a:off x="2601218" y="2949624"/>
              <a:ext cx="154675" cy="147636"/>
              <a:chOff x="3092451" y="2336800"/>
              <a:chExt cx="209550" cy="200025"/>
            </a:xfrm>
            <a:grpFill/>
          </p:grpSpPr>
          <p:sp>
            <p:nvSpPr>
              <p:cNvPr id="58" name="Freeform 173"/>
              <p:cNvSpPr/>
              <p:nvPr/>
            </p:nvSpPr>
            <p:spPr bwMode="auto">
              <a:xfrm>
                <a:off x="3092451" y="2378075"/>
                <a:ext cx="209550" cy="158750"/>
              </a:xfrm>
              <a:custGeom>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9" name="Freeform 174"/>
              <p:cNvSpPr/>
              <p:nvPr/>
            </p:nvSpPr>
            <p:spPr bwMode="auto">
              <a:xfrm>
                <a:off x="3149601" y="2336800"/>
                <a:ext cx="52388" cy="73025"/>
              </a:xfrm>
              <a:custGeom>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53" name="Freeform 175"/>
            <p:cNvSpPr>
              <a:spLocks noEditPoints="1"/>
            </p:cNvSpPr>
            <p:nvPr/>
          </p:nvSpPr>
          <p:spPr bwMode="auto">
            <a:xfrm>
              <a:off x="2765267" y="3925658"/>
              <a:ext cx="160533" cy="223797"/>
            </a:xfrm>
            <a:custGeom>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4" name="Freeform 176"/>
            <p:cNvSpPr>
              <a:spLocks noEditPoints="1"/>
            </p:cNvSpPr>
            <p:nvPr/>
          </p:nvSpPr>
          <p:spPr bwMode="auto">
            <a:xfrm>
              <a:off x="1463425" y="2756291"/>
              <a:ext cx="206232" cy="223797"/>
            </a:xfrm>
            <a:custGeom>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5" name="Freeform 177"/>
            <p:cNvSpPr>
              <a:spLocks noEditPoints="1"/>
            </p:cNvSpPr>
            <p:nvPr/>
          </p:nvSpPr>
          <p:spPr bwMode="auto">
            <a:xfrm>
              <a:off x="2387958" y="2451648"/>
              <a:ext cx="309348" cy="447593"/>
            </a:xfrm>
            <a:custGeom>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56" name="组合 299"/>
            <p:cNvGrpSpPr/>
            <p:nvPr/>
          </p:nvGrpSpPr>
          <p:grpSpPr>
            <a:xfrm>
              <a:off x="2638717" y="2389546"/>
              <a:ext cx="268336" cy="162868"/>
              <a:chOff x="3143251" y="1577975"/>
              <a:chExt cx="363538" cy="220663"/>
            </a:xfrm>
            <a:grpFill/>
          </p:grpSpPr>
          <p:sp>
            <p:nvSpPr>
              <p:cNvPr id="57" name="Freeform 178"/>
              <p:cNvSpPr>
                <a:spLocks noEditPoints="1"/>
              </p:cNvSpPr>
              <p:nvPr/>
            </p:nvSpPr>
            <p:spPr bwMode="auto">
              <a:xfrm>
                <a:off x="3143251" y="1577975"/>
                <a:ext cx="215900" cy="212725"/>
              </a:xfrm>
              <a:custGeom>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13" name="Freeform 179"/>
              <p:cNvSpPr/>
              <p:nvPr/>
            </p:nvSpPr>
            <p:spPr bwMode="auto">
              <a:xfrm>
                <a:off x="3335338" y="1706563"/>
                <a:ext cx="106363" cy="65088"/>
              </a:xfrm>
              <a:custGeom>
                <a:gdLst>
                  <a:gd name="T0" fmla="*/ 61 w 67"/>
                  <a:gd name="T1" fmla="*/ 41 h 41"/>
                  <a:gd name="T2" fmla="*/ 67 w 67"/>
                  <a:gd name="T3" fmla="*/ 25 h 41"/>
                  <a:gd name="T4" fmla="*/ 6 w 67"/>
                  <a:gd name="T5" fmla="*/ 0 h 41"/>
                  <a:gd name="T6" fmla="*/ 0 w 67"/>
                  <a:gd name="T7" fmla="*/ 17 h 41"/>
                  <a:gd name="T8" fmla="*/ 61 w 67"/>
                  <a:gd name="T9" fmla="*/ 41 h 41"/>
                </a:gd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14" name="Freeform 180"/>
              <p:cNvSpPr/>
              <p:nvPr/>
            </p:nvSpPr>
            <p:spPr bwMode="auto">
              <a:xfrm>
                <a:off x="3368676" y="1717675"/>
                <a:ext cx="138113" cy="80963"/>
              </a:xfrm>
              <a:custGeom>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215" name="Freeform 181"/>
            <p:cNvSpPr>
              <a:spLocks noEditPoints="1"/>
            </p:cNvSpPr>
            <p:nvPr/>
          </p:nvSpPr>
          <p:spPr bwMode="auto">
            <a:xfrm>
              <a:off x="2648091" y="3336289"/>
              <a:ext cx="322239" cy="114828"/>
            </a:xfrm>
            <a:custGeom>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216" name="组合 304"/>
            <p:cNvGrpSpPr/>
            <p:nvPr/>
          </p:nvGrpSpPr>
          <p:grpSpPr>
            <a:xfrm>
              <a:off x="1437647" y="3625701"/>
              <a:ext cx="182797" cy="230825"/>
              <a:chOff x="1516063" y="3252788"/>
              <a:chExt cx="247651" cy="312737"/>
            </a:xfrm>
            <a:grpFill/>
          </p:grpSpPr>
          <p:sp>
            <p:nvSpPr>
              <p:cNvPr id="217" name="Freeform 182"/>
              <p:cNvSpPr/>
              <p:nvPr/>
            </p:nvSpPr>
            <p:spPr bwMode="auto">
              <a:xfrm>
                <a:off x="1527176" y="3263900"/>
                <a:ext cx="236538" cy="301625"/>
              </a:xfrm>
              <a:custGeom>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18" name="Freeform 183"/>
              <p:cNvSpPr/>
              <p:nvPr/>
            </p:nvSpPr>
            <p:spPr bwMode="auto">
              <a:xfrm>
                <a:off x="1516063" y="3252788"/>
                <a:ext cx="114300" cy="79375"/>
              </a:xfrm>
              <a:custGeom>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19" name="Freeform 184"/>
              <p:cNvSpPr/>
              <p:nvPr/>
            </p:nvSpPr>
            <p:spPr bwMode="auto">
              <a:xfrm>
                <a:off x="1560513" y="3316288"/>
                <a:ext cx="161925" cy="219075"/>
              </a:xfrm>
              <a:custGeom>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220" name="Freeform 185"/>
            <p:cNvSpPr>
              <a:spLocks noEditPoints="1"/>
            </p:cNvSpPr>
            <p:nvPr/>
          </p:nvSpPr>
          <p:spPr bwMode="auto">
            <a:xfrm>
              <a:off x="1716531" y="2734028"/>
              <a:ext cx="147644" cy="113656"/>
            </a:xfrm>
            <a:custGeom>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221" name="组合 309"/>
            <p:cNvGrpSpPr/>
            <p:nvPr/>
          </p:nvGrpSpPr>
          <p:grpSpPr>
            <a:xfrm>
              <a:off x="3024231" y="3513218"/>
              <a:ext cx="195687" cy="247231"/>
              <a:chOff x="3665538" y="3100388"/>
              <a:chExt cx="265113" cy="334963"/>
            </a:xfrm>
            <a:grpFill/>
          </p:grpSpPr>
          <p:sp>
            <p:nvSpPr>
              <p:cNvPr id="222" name="Freeform 186"/>
              <p:cNvSpPr/>
              <p:nvPr/>
            </p:nvSpPr>
            <p:spPr bwMode="auto">
              <a:xfrm>
                <a:off x="3665538" y="3109913"/>
                <a:ext cx="252413" cy="325438"/>
              </a:xfrm>
              <a:custGeom>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23" name="Freeform 187"/>
              <p:cNvSpPr/>
              <p:nvPr/>
            </p:nvSpPr>
            <p:spPr bwMode="auto">
              <a:xfrm>
                <a:off x="3808413" y="3100388"/>
                <a:ext cx="122238" cy="82550"/>
              </a:xfrm>
              <a:custGeom>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24" name="Freeform 188"/>
              <p:cNvSpPr/>
              <p:nvPr/>
            </p:nvSpPr>
            <p:spPr bwMode="auto">
              <a:xfrm>
                <a:off x="3708401" y="3168650"/>
                <a:ext cx="173038" cy="234950"/>
              </a:xfrm>
              <a:custGeom>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225" name="Freeform 189"/>
            <p:cNvSpPr>
              <a:spLocks noEditPoints="1"/>
            </p:cNvSpPr>
            <p:nvPr/>
          </p:nvSpPr>
          <p:spPr bwMode="auto">
            <a:xfrm>
              <a:off x="2065717" y="4706017"/>
              <a:ext cx="160533" cy="172241"/>
            </a:xfrm>
            <a:custGeom>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226" name="组合 314"/>
            <p:cNvGrpSpPr/>
            <p:nvPr/>
          </p:nvGrpSpPr>
          <p:grpSpPr>
            <a:xfrm>
              <a:off x="2296557" y="3383155"/>
              <a:ext cx="118349" cy="188645"/>
              <a:chOff x="2679701" y="2924175"/>
              <a:chExt cx="160337" cy="255588"/>
            </a:xfrm>
            <a:grpFill/>
          </p:grpSpPr>
          <p:sp>
            <p:nvSpPr>
              <p:cNvPr id="227" name="Freeform 190"/>
              <p:cNvSpPr/>
              <p:nvPr/>
            </p:nvSpPr>
            <p:spPr bwMode="auto">
              <a:xfrm>
                <a:off x="2770188" y="3103563"/>
                <a:ext cx="57150" cy="57150"/>
              </a:xfrm>
              <a:custGeom>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28" name="Freeform 191"/>
              <p:cNvSpPr/>
              <p:nvPr/>
            </p:nvSpPr>
            <p:spPr bwMode="auto">
              <a:xfrm>
                <a:off x="2786063" y="2924175"/>
                <a:ext cx="53975" cy="192088"/>
              </a:xfrm>
              <a:custGeom>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0">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29" name="Freeform 192"/>
              <p:cNvSpPr/>
              <p:nvPr/>
            </p:nvSpPr>
            <p:spPr bwMode="auto">
              <a:xfrm>
                <a:off x="2679701" y="2954338"/>
                <a:ext cx="123825" cy="166688"/>
              </a:xfrm>
              <a:custGeom>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30" name="Freeform 193"/>
              <p:cNvSpPr/>
              <p:nvPr/>
            </p:nvSpPr>
            <p:spPr bwMode="auto">
              <a:xfrm>
                <a:off x="2798763" y="3149600"/>
                <a:ext cx="14288" cy="30163"/>
              </a:xfrm>
              <a:custGeom>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231" name="Freeform 194"/>
            <p:cNvSpPr>
              <a:spLocks noEditPoints="1"/>
            </p:cNvSpPr>
            <p:nvPr/>
          </p:nvSpPr>
          <p:spPr bwMode="auto">
            <a:xfrm>
              <a:off x="2283668" y="2416497"/>
              <a:ext cx="160533" cy="174585"/>
            </a:xfrm>
            <a:custGeom>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2" name="文本框 1" title=""/>
          <p:cNvSpPr txBox="1"/>
          <p:nvPr/>
        </p:nvSpPr>
        <p:spPr>
          <a:xfrm>
            <a:off x="1290955" y="1705610"/>
            <a:ext cx="9238615" cy="2676525"/>
          </a:xfrm>
          <a:prstGeom prst="rect">
            <a:avLst/>
          </a:prstGeom>
          <a:noFill/>
        </p:spPr>
        <p:txBody>
          <a:bodyPr wrap="square" rtlCol="0">
            <a:spAutoFit/>
          </a:bodyPr>
          <a:lstStyle/>
          <a:p>
            <a:pPr algn="l">
              <a:lnSpc>
                <a:spcPct val="150000"/>
              </a:lnSpc>
            </a:pPr>
            <a:r>
              <a:rPr lang="en-US" altLang="zh-CN" sz="2800" b="1">
                <a:latin typeface="Times New Roman" panose="02020603050405020304" pitchFamily="18" charset="0"/>
                <a:cs typeface="Times New Roman" panose="02020603050405020304" pitchFamily="18" charset="0"/>
              </a:rPr>
              <a:t>1. Talk about some expressions about expressing concerns, </a:t>
            </a:r>
          </a:p>
          <a:p>
            <a:pPr algn="l">
              <a:lnSpc>
                <a:spcPct val="150000"/>
              </a:lnSpc>
            </a:pPr>
            <a:r>
              <a:rPr lang="en-US" altLang="zh-CN" sz="2800" b="1">
                <a:latin typeface="Times New Roman" panose="02020603050405020304" pitchFamily="18" charset="0"/>
                <a:cs typeface="Times New Roman" panose="02020603050405020304" pitchFamily="18" charset="0"/>
              </a:rPr>
              <a:t>    giving encouragement or making suggestions.</a:t>
            </a:r>
          </a:p>
          <a:p>
            <a:pPr algn="l">
              <a:lnSpc>
                <a:spcPct val="150000"/>
              </a:lnSpc>
            </a:pPr>
            <a:r>
              <a:rPr lang="en-US" altLang="zh-CN" sz="2800" b="1">
                <a:latin typeface="Times New Roman" panose="02020603050405020304" pitchFamily="18" charset="0"/>
                <a:cs typeface="Times New Roman" panose="02020603050405020304" pitchFamily="18" charset="0"/>
              </a:rPr>
              <a:t>2. Share a challenging moment or most memorable moment </a:t>
            </a:r>
          </a:p>
          <a:p>
            <a:pPr algn="l">
              <a:lnSpc>
                <a:spcPct val="150000"/>
              </a:lnSpc>
            </a:pPr>
            <a:r>
              <a:rPr lang="en-US" altLang="zh-CN" sz="2800" b="1">
                <a:latin typeface="Times New Roman" panose="02020603050405020304" pitchFamily="18" charset="0"/>
                <a:cs typeface="Times New Roman" panose="02020603050405020304" pitchFamily="18" charset="0"/>
              </a:rPr>
              <a:t>    in your life.</a:t>
            </a:r>
            <a:endParaRPr lang="zh-CN" altLang="en-US" sz="2800" b="1">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title=""/>
          <p:cNvGrpSpPr/>
          <p:nvPr userDrawn="1"/>
        </p:nvGrpSpPr>
        <p:grpSpPr>
          <a:xfrm>
            <a:off x="368300" y="329565"/>
            <a:ext cx="587375" cy="2654935"/>
            <a:chOff x="928" y="898"/>
            <a:chExt cx="925" cy="4181"/>
          </a:xfrm>
        </p:grpSpPr>
        <p:sp>
          <p:nvSpPr>
            <p:cNvPr id="45" name="Freeform 29"/>
            <p:cNvSpPr/>
            <p:nvPr/>
          </p:nvSpPr>
          <p:spPr bwMode="auto">
            <a:xfrm>
              <a:off x="944" y="2222"/>
              <a:ext cx="909" cy="2857"/>
            </a:xfrm>
            <a:custGeom>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4" name="组合 13"/>
            <p:cNvGrpSpPr/>
            <p:nvPr/>
          </p:nvGrpSpPr>
          <p:grpSpPr>
            <a:xfrm>
              <a:off x="928" y="898"/>
              <a:ext cx="911" cy="1332"/>
              <a:chOff x="660399" y="2063949"/>
              <a:chExt cx="2330196" cy="3659389"/>
            </a:xfrm>
          </p:grpSpPr>
          <p:grpSp>
            <p:nvGrpSpPr>
              <p:cNvPr id="15" name="Group 4"/>
              <p:cNvGrpSpPr/>
              <p:nvPr/>
            </p:nvGrpSpPr>
            <p:grpSpPr>
              <a:xfrm>
                <a:off x="1610118" y="5042331"/>
                <a:ext cx="432809" cy="681007"/>
                <a:chOff x="1437030" y="4973753"/>
                <a:chExt cx="427546" cy="672725"/>
              </a:xfrm>
            </p:grpSpPr>
            <p:sp>
              <p:nvSpPr>
                <p:cNvPr id="22" name="Freeform 533"/>
                <p:cNvSpPr/>
                <p:nvPr/>
              </p:nvSpPr>
              <p:spPr bwMode="auto">
                <a:xfrm>
                  <a:off x="1655869" y="5097356"/>
                  <a:ext cx="50657" cy="56736"/>
                </a:xfrm>
                <a:custGeom>
                  <a:gdLst>
                    <a:gd name="T0" fmla="*/ 0 w 50"/>
                    <a:gd name="T1" fmla="*/ 56 h 56"/>
                    <a:gd name="T2" fmla="*/ 0 w 50"/>
                    <a:gd name="T3" fmla="*/ 22 h 56"/>
                    <a:gd name="T4" fmla="*/ 50 w 50"/>
                    <a:gd name="T5" fmla="*/ 0 h 56"/>
                    <a:gd name="T6" fmla="*/ 50 w 50"/>
                    <a:gd name="T7" fmla="*/ 36 h 56"/>
                    <a:gd name="T8" fmla="*/ 50 w 50"/>
                    <a:gd name="T9" fmla="*/ 36 h 56"/>
                    <a:gd name="T10" fmla="*/ 50 w 50"/>
                    <a:gd name="T11" fmla="*/ 40 h 56"/>
                    <a:gd name="T12" fmla="*/ 46 w 50"/>
                    <a:gd name="T13" fmla="*/ 44 h 56"/>
                    <a:gd name="T14" fmla="*/ 42 w 50"/>
                    <a:gd name="T15" fmla="*/ 48 h 56"/>
                    <a:gd name="T16" fmla="*/ 36 w 50"/>
                    <a:gd name="T17" fmla="*/ 50 h 56"/>
                    <a:gd name="T18" fmla="*/ 36 w 50"/>
                    <a:gd name="T19" fmla="*/ 50 h 56"/>
                    <a:gd name="T20" fmla="*/ 26 w 50"/>
                    <a:gd name="T21" fmla="*/ 54 h 56"/>
                    <a:gd name="T22" fmla="*/ 26 w 50"/>
                    <a:gd name="T23" fmla="*/ 54 h 56"/>
                    <a:gd name="T24" fmla="*/ 16 w 50"/>
                    <a:gd name="T25" fmla="*/ 56 h 56"/>
                    <a:gd name="T26" fmla="*/ 6 w 50"/>
                    <a:gd name="T27" fmla="*/ 56 h 56"/>
                    <a:gd name="T28" fmla="*/ 6 w 50"/>
                    <a:gd name="T29" fmla="*/ 56 h 56"/>
                    <a:gd name="T30" fmla="*/ 0 w 50"/>
                    <a:gd name="T31" fmla="*/ 56 h 56"/>
                    <a:gd name="T32" fmla="*/ 0 w 50"/>
                    <a:gd name="T33" fmla="*/ 56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6">
                      <a:moveTo>
                        <a:pt x="0" y="56"/>
                      </a:moveTo>
                      <a:lnTo>
                        <a:pt x="0" y="22"/>
                      </a:lnTo>
                      <a:lnTo>
                        <a:pt x="50" y="0"/>
                      </a:lnTo>
                      <a:lnTo>
                        <a:pt x="50" y="36"/>
                      </a:lnTo>
                      <a:lnTo>
                        <a:pt x="50" y="36"/>
                      </a:lnTo>
                      <a:lnTo>
                        <a:pt x="50" y="40"/>
                      </a:lnTo>
                      <a:lnTo>
                        <a:pt x="46" y="44"/>
                      </a:lnTo>
                      <a:lnTo>
                        <a:pt x="42" y="48"/>
                      </a:lnTo>
                      <a:lnTo>
                        <a:pt x="36" y="50"/>
                      </a:lnTo>
                      <a:lnTo>
                        <a:pt x="36" y="50"/>
                      </a:lnTo>
                      <a:lnTo>
                        <a:pt x="26" y="54"/>
                      </a:lnTo>
                      <a:lnTo>
                        <a:pt x="26" y="54"/>
                      </a:lnTo>
                      <a:lnTo>
                        <a:pt x="16" y="56"/>
                      </a:lnTo>
                      <a:lnTo>
                        <a:pt x="6" y="56"/>
                      </a:lnTo>
                      <a:lnTo>
                        <a:pt x="6" y="56"/>
                      </a:lnTo>
                      <a:lnTo>
                        <a:pt x="0" y="56"/>
                      </a:lnTo>
                      <a:lnTo>
                        <a:pt x="0" y="56"/>
                      </a:lnTo>
                      <a:close/>
                    </a:path>
                  </a:pathLst>
                </a:custGeom>
                <a:solidFill>
                  <a:srgbClr val="F1EEE5"/>
                </a:solidFill>
                <a:ln>
                  <a:noFill/>
                </a:ln>
                <a:extLst>
                  <a:ext uri="{91240B29-F687-4F45-9708-019B960494DF}">
                    <a14:hiddenLine xmlns:a14="http://schemas.microsoft.com/office/drawing/2010/main" w="9525">
                      <a:solidFill>
                        <a:srgbClr val="000000"/>
                      </a:solidFill>
                      <a:round/>
                    </a14:hiddenLine>
                  </a:ext>
                </a:extLst>
              </p:spPr>
              <p:txBody>
                <a:bodyPr vert="horz" wrap="square" lIns="193040" tIns="96522" rIns="193040" bIns="96522" numCol="1" anchor="t" anchorCtr="0" compatLnSpc="1"/>
                <a:lstStyle/>
                <a:p>
                  <a:pPr algn="l" defTabSz="1828800" rtl="0"/>
                  <a:endParaRPr lang="en-US" sz="2000"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3" name="Freeform 534"/>
                <p:cNvSpPr>
                  <a:spLocks noEditPoints="1"/>
                </p:cNvSpPr>
                <p:nvPr/>
              </p:nvSpPr>
              <p:spPr bwMode="auto">
                <a:xfrm>
                  <a:off x="1605212" y="5115592"/>
                  <a:ext cx="50657" cy="38499"/>
                </a:xfrm>
                <a:custGeom>
                  <a:gdLst>
                    <a:gd name="T0" fmla="*/ 50 w 50"/>
                    <a:gd name="T1" fmla="*/ 38 h 38"/>
                    <a:gd name="T2" fmla="*/ 50 w 50"/>
                    <a:gd name="T3" fmla="*/ 38 h 38"/>
                    <a:gd name="T4" fmla="*/ 38 w 50"/>
                    <a:gd name="T5" fmla="*/ 38 h 38"/>
                    <a:gd name="T6" fmla="*/ 38 w 50"/>
                    <a:gd name="T7" fmla="*/ 8 h 38"/>
                    <a:gd name="T8" fmla="*/ 50 w 50"/>
                    <a:gd name="T9" fmla="*/ 4 h 38"/>
                    <a:gd name="T10" fmla="*/ 50 w 50"/>
                    <a:gd name="T11" fmla="*/ 38 h 38"/>
                    <a:gd name="T12" fmla="*/ 0 w 50"/>
                    <a:gd name="T13" fmla="*/ 16 h 38"/>
                    <a:gd name="T14" fmla="*/ 0 w 50"/>
                    <a:gd name="T15" fmla="*/ 0 h 38"/>
                    <a:gd name="T16" fmla="*/ 18 w 50"/>
                    <a:gd name="T17" fmla="*/ 6 h 38"/>
                    <a:gd name="T18" fmla="*/ 18 w 50"/>
                    <a:gd name="T19" fmla="*/ 32 h 38"/>
                    <a:gd name="T20" fmla="*/ 18 w 50"/>
                    <a:gd name="T21" fmla="*/ 32 h 38"/>
                    <a:gd name="T22" fmla="*/ 16 w 50"/>
                    <a:gd name="T23" fmla="*/ 32 h 38"/>
                    <a:gd name="T24" fmla="*/ 16 w 50"/>
                    <a:gd name="T25" fmla="*/ 32 h 38"/>
                    <a:gd name="T26" fmla="*/ 8 w 50"/>
                    <a:gd name="T27" fmla="*/ 30 h 38"/>
                    <a:gd name="T28" fmla="*/ 4 w 50"/>
                    <a:gd name="T29" fmla="*/ 26 h 38"/>
                    <a:gd name="T30" fmla="*/ 0 w 50"/>
                    <a:gd name="T31" fmla="*/ 22 h 38"/>
                    <a:gd name="T32" fmla="*/ 0 w 50"/>
                    <a:gd name="T33" fmla="*/ 18 h 38"/>
                    <a:gd name="T34" fmla="*/ 0 w 50"/>
                    <a:gd name="T35" fmla="*/ 18 h 38"/>
                    <a:gd name="T36" fmla="*/ 0 w 50"/>
                    <a:gd name="T37" fmla="*/ 16 h 38"/>
                    <a:gd name="T38" fmla="*/ 0 w 50"/>
                    <a:gd name="T39" fmla="*/ 16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8">
                      <a:moveTo>
                        <a:pt x="50" y="38"/>
                      </a:moveTo>
                      <a:lnTo>
                        <a:pt x="50" y="38"/>
                      </a:lnTo>
                      <a:lnTo>
                        <a:pt x="38" y="38"/>
                      </a:lnTo>
                      <a:lnTo>
                        <a:pt x="38" y="8"/>
                      </a:lnTo>
                      <a:lnTo>
                        <a:pt x="50" y="4"/>
                      </a:lnTo>
                      <a:lnTo>
                        <a:pt x="50" y="38"/>
                      </a:lnTo>
                      <a:close/>
                      <a:moveTo>
                        <a:pt x="0" y="16"/>
                      </a:moveTo>
                      <a:lnTo>
                        <a:pt x="0" y="0"/>
                      </a:lnTo>
                      <a:lnTo>
                        <a:pt x="18" y="6"/>
                      </a:lnTo>
                      <a:lnTo>
                        <a:pt x="18" y="32"/>
                      </a:lnTo>
                      <a:lnTo>
                        <a:pt x="18" y="32"/>
                      </a:lnTo>
                      <a:lnTo>
                        <a:pt x="16" y="32"/>
                      </a:lnTo>
                      <a:lnTo>
                        <a:pt x="16" y="32"/>
                      </a:lnTo>
                      <a:lnTo>
                        <a:pt x="8" y="30"/>
                      </a:lnTo>
                      <a:lnTo>
                        <a:pt x="4" y="26"/>
                      </a:lnTo>
                      <a:lnTo>
                        <a:pt x="0" y="22"/>
                      </a:lnTo>
                      <a:lnTo>
                        <a:pt x="0" y="18"/>
                      </a:lnTo>
                      <a:lnTo>
                        <a:pt x="0" y="18"/>
                      </a:lnTo>
                      <a:lnTo>
                        <a:pt x="0" y="16"/>
                      </a:lnTo>
                      <a:lnTo>
                        <a:pt x="0" y="16"/>
                      </a:lnTo>
                      <a:close/>
                    </a:path>
                  </a:pathLst>
                </a:custGeom>
                <a:solidFill>
                  <a:srgbClr val="B4B2AB"/>
                </a:solidFill>
                <a:ln>
                  <a:noFill/>
                </a:ln>
                <a:extLst>
                  <a:ext uri="{91240B29-F687-4F45-9708-019B960494DF}">
                    <a14:hiddenLine xmlns:a14="http://schemas.microsoft.com/office/drawing/2010/main" w="9525">
                      <a:solidFill>
                        <a:srgbClr val="000000"/>
                      </a:solidFill>
                      <a:round/>
                    </a14:hiddenLine>
                  </a:ext>
                </a:extLst>
              </p:spPr>
              <p:txBody>
                <a:bodyPr vert="horz" wrap="square" lIns="193040" tIns="96522" rIns="193040" bIns="96522" numCol="1" anchor="t" anchorCtr="0" compatLnSpc="1"/>
                <a:lstStyle/>
                <a:p>
                  <a:pPr algn="l" defTabSz="1828800" rtl="0"/>
                  <a:endParaRPr lang="en-US" sz="2000"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4" name="Freeform 535"/>
                <p:cNvSpPr/>
                <p:nvPr/>
              </p:nvSpPr>
              <p:spPr bwMode="auto">
                <a:xfrm>
                  <a:off x="1437030" y="5297958"/>
                  <a:ext cx="427546" cy="168181"/>
                </a:xfrm>
                <a:custGeom>
                  <a:gdLst>
                    <a:gd name="T0" fmla="*/ 184 w 422"/>
                    <a:gd name="T1" fmla="*/ 166 h 166"/>
                    <a:gd name="T2" fmla="*/ 182 w 422"/>
                    <a:gd name="T3" fmla="*/ 164 h 166"/>
                    <a:gd name="T4" fmla="*/ 170 w 422"/>
                    <a:gd name="T5" fmla="*/ 160 h 166"/>
                    <a:gd name="T6" fmla="*/ 30 w 422"/>
                    <a:gd name="T7" fmla="*/ 82 h 166"/>
                    <a:gd name="T8" fmla="*/ 28 w 422"/>
                    <a:gd name="T9" fmla="*/ 86 h 166"/>
                    <a:gd name="T10" fmla="*/ 32 w 422"/>
                    <a:gd name="T11" fmla="*/ 92 h 166"/>
                    <a:gd name="T12" fmla="*/ 34 w 422"/>
                    <a:gd name="T13" fmla="*/ 94 h 166"/>
                    <a:gd name="T14" fmla="*/ 38 w 422"/>
                    <a:gd name="T15" fmla="*/ 96 h 166"/>
                    <a:gd name="T16" fmla="*/ 48 w 422"/>
                    <a:gd name="T17" fmla="*/ 94 h 166"/>
                    <a:gd name="T18" fmla="*/ 50 w 422"/>
                    <a:gd name="T19" fmla="*/ 92 h 166"/>
                    <a:gd name="T20" fmla="*/ 52 w 422"/>
                    <a:gd name="T21" fmla="*/ 74 h 166"/>
                    <a:gd name="T22" fmla="*/ 184 w 422"/>
                    <a:gd name="T23" fmla="*/ 44 h 166"/>
                    <a:gd name="T24" fmla="*/ 184 w 422"/>
                    <a:gd name="T25" fmla="*/ 136 h 166"/>
                    <a:gd name="T26" fmla="*/ 184 w 422"/>
                    <a:gd name="T27" fmla="*/ 144 h 166"/>
                    <a:gd name="T28" fmla="*/ 186 w 422"/>
                    <a:gd name="T29" fmla="*/ 152 h 166"/>
                    <a:gd name="T30" fmla="*/ 192 w 422"/>
                    <a:gd name="T31" fmla="*/ 154 h 166"/>
                    <a:gd name="T32" fmla="*/ 198 w 422"/>
                    <a:gd name="T33" fmla="*/ 154 h 166"/>
                    <a:gd name="T34" fmla="*/ 202 w 422"/>
                    <a:gd name="T35" fmla="*/ 152 h 166"/>
                    <a:gd name="T36" fmla="*/ 204 w 422"/>
                    <a:gd name="T37" fmla="*/ 144 h 166"/>
                    <a:gd name="T38" fmla="*/ 330 w 422"/>
                    <a:gd name="T39" fmla="*/ 86 h 166"/>
                    <a:gd name="T40" fmla="*/ 354 w 422"/>
                    <a:gd name="T41" fmla="*/ 76 h 166"/>
                    <a:gd name="T42" fmla="*/ 232 w 422"/>
                    <a:gd name="T43" fmla="*/ 26 h 166"/>
                    <a:gd name="T44" fmla="*/ 228 w 422"/>
                    <a:gd name="T45" fmla="*/ 28 h 166"/>
                    <a:gd name="T46" fmla="*/ 204 w 422"/>
                    <a:gd name="T47" fmla="*/ 14 h 166"/>
                    <a:gd name="T48" fmla="*/ 222 w 422"/>
                    <a:gd name="T49" fmla="*/ 8 h 166"/>
                    <a:gd name="T50" fmla="*/ 226 w 422"/>
                    <a:gd name="T51" fmla="*/ 16 h 166"/>
                    <a:gd name="T52" fmla="*/ 228 w 422"/>
                    <a:gd name="T53" fmla="*/ 18 h 166"/>
                    <a:gd name="T54" fmla="*/ 232 w 422"/>
                    <a:gd name="T55" fmla="*/ 18 h 166"/>
                    <a:gd name="T56" fmla="*/ 242 w 422"/>
                    <a:gd name="T57" fmla="*/ 16 h 166"/>
                    <a:gd name="T58" fmla="*/ 242 w 422"/>
                    <a:gd name="T59" fmla="*/ 0 h 166"/>
                    <a:gd name="T60" fmla="*/ 248 w 422"/>
                    <a:gd name="T61" fmla="*/ 2 h 166"/>
                    <a:gd name="T62" fmla="*/ 374 w 422"/>
                    <a:gd name="T63" fmla="*/ 70 h 166"/>
                    <a:gd name="T64" fmla="*/ 374 w 422"/>
                    <a:gd name="T65" fmla="*/ 74 h 166"/>
                    <a:gd name="T66" fmla="*/ 378 w 422"/>
                    <a:gd name="T67" fmla="*/ 76 h 166"/>
                    <a:gd name="T68" fmla="*/ 384 w 422"/>
                    <a:gd name="T69" fmla="*/ 78 h 166"/>
                    <a:gd name="T70" fmla="*/ 392 w 422"/>
                    <a:gd name="T71" fmla="*/ 76 h 166"/>
                    <a:gd name="T72" fmla="*/ 394 w 422"/>
                    <a:gd name="T73" fmla="*/ 72 h 166"/>
                    <a:gd name="T74" fmla="*/ 392 w 422"/>
                    <a:gd name="T75" fmla="*/ 6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2" h="166">
                      <a:moveTo>
                        <a:pt x="422" y="70"/>
                      </a:moveTo>
                      <a:lnTo>
                        <a:pt x="184" y="166"/>
                      </a:lnTo>
                      <a:lnTo>
                        <a:pt x="182" y="166"/>
                      </a:lnTo>
                      <a:lnTo>
                        <a:pt x="182" y="164"/>
                      </a:lnTo>
                      <a:lnTo>
                        <a:pt x="172" y="160"/>
                      </a:lnTo>
                      <a:lnTo>
                        <a:pt x="170" y="160"/>
                      </a:lnTo>
                      <a:lnTo>
                        <a:pt x="0" y="94"/>
                      </a:lnTo>
                      <a:lnTo>
                        <a:pt x="30" y="82"/>
                      </a:lnTo>
                      <a:lnTo>
                        <a:pt x="28" y="86"/>
                      </a:lnTo>
                      <a:lnTo>
                        <a:pt x="28" y="86"/>
                      </a:lnTo>
                      <a:lnTo>
                        <a:pt x="30" y="90"/>
                      </a:lnTo>
                      <a:lnTo>
                        <a:pt x="32" y="92"/>
                      </a:lnTo>
                      <a:lnTo>
                        <a:pt x="32" y="92"/>
                      </a:lnTo>
                      <a:lnTo>
                        <a:pt x="34" y="94"/>
                      </a:lnTo>
                      <a:lnTo>
                        <a:pt x="38" y="96"/>
                      </a:lnTo>
                      <a:lnTo>
                        <a:pt x="38" y="96"/>
                      </a:lnTo>
                      <a:lnTo>
                        <a:pt x="44" y="96"/>
                      </a:lnTo>
                      <a:lnTo>
                        <a:pt x="48" y="94"/>
                      </a:lnTo>
                      <a:lnTo>
                        <a:pt x="48" y="94"/>
                      </a:lnTo>
                      <a:lnTo>
                        <a:pt x="50" y="92"/>
                      </a:lnTo>
                      <a:lnTo>
                        <a:pt x="52" y="88"/>
                      </a:lnTo>
                      <a:lnTo>
                        <a:pt x="52" y="74"/>
                      </a:lnTo>
                      <a:lnTo>
                        <a:pt x="184" y="22"/>
                      </a:lnTo>
                      <a:lnTo>
                        <a:pt x="184" y="44"/>
                      </a:lnTo>
                      <a:lnTo>
                        <a:pt x="68" y="90"/>
                      </a:lnTo>
                      <a:lnTo>
                        <a:pt x="184" y="136"/>
                      </a:lnTo>
                      <a:lnTo>
                        <a:pt x="184" y="144"/>
                      </a:lnTo>
                      <a:lnTo>
                        <a:pt x="184" y="144"/>
                      </a:lnTo>
                      <a:lnTo>
                        <a:pt x="186" y="152"/>
                      </a:lnTo>
                      <a:lnTo>
                        <a:pt x="186" y="152"/>
                      </a:lnTo>
                      <a:lnTo>
                        <a:pt x="190" y="154"/>
                      </a:lnTo>
                      <a:lnTo>
                        <a:pt x="192" y="154"/>
                      </a:lnTo>
                      <a:lnTo>
                        <a:pt x="192" y="154"/>
                      </a:lnTo>
                      <a:lnTo>
                        <a:pt x="198" y="154"/>
                      </a:lnTo>
                      <a:lnTo>
                        <a:pt x="202" y="152"/>
                      </a:lnTo>
                      <a:lnTo>
                        <a:pt x="202" y="152"/>
                      </a:lnTo>
                      <a:lnTo>
                        <a:pt x="204" y="148"/>
                      </a:lnTo>
                      <a:lnTo>
                        <a:pt x="204" y="144"/>
                      </a:lnTo>
                      <a:lnTo>
                        <a:pt x="204" y="136"/>
                      </a:lnTo>
                      <a:lnTo>
                        <a:pt x="330" y="86"/>
                      </a:lnTo>
                      <a:lnTo>
                        <a:pt x="332" y="86"/>
                      </a:lnTo>
                      <a:lnTo>
                        <a:pt x="354" y="76"/>
                      </a:lnTo>
                      <a:lnTo>
                        <a:pt x="234" y="26"/>
                      </a:lnTo>
                      <a:lnTo>
                        <a:pt x="232" y="26"/>
                      </a:lnTo>
                      <a:lnTo>
                        <a:pt x="232" y="26"/>
                      </a:lnTo>
                      <a:lnTo>
                        <a:pt x="228" y="28"/>
                      </a:lnTo>
                      <a:lnTo>
                        <a:pt x="204" y="38"/>
                      </a:lnTo>
                      <a:lnTo>
                        <a:pt x="204" y="14"/>
                      </a:lnTo>
                      <a:lnTo>
                        <a:pt x="222" y="8"/>
                      </a:lnTo>
                      <a:lnTo>
                        <a:pt x="222" y="8"/>
                      </a:lnTo>
                      <a:lnTo>
                        <a:pt x="222" y="12"/>
                      </a:lnTo>
                      <a:lnTo>
                        <a:pt x="226" y="16"/>
                      </a:lnTo>
                      <a:lnTo>
                        <a:pt x="226" y="16"/>
                      </a:lnTo>
                      <a:lnTo>
                        <a:pt x="228" y="18"/>
                      </a:lnTo>
                      <a:lnTo>
                        <a:pt x="232" y="18"/>
                      </a:lnTo>
                      <a:lnTo>
                        <a:pt x="232" y="18"/>
                      </a:lnTo>
                      <a:lnTo>
                        <a:pt x="242" y="16"/>
                      </a:lnTo>
                      <a:lnTo>
                        <a:pt x="242" y="16"/>
                      </a:lnTo>
                      <a:lnTo>
                        <a:pt x="242" y="8"/>
                      </a:lnTo>
                      <a:lnTo>
                        <a:pt x="242" y="0"/>
                      </a:lnTo>
                      <a:lnTo>
                        <a:pt x="246" y="2"/>
                      </a:lnTo>
                      <a:lnTo>
                        <a:pt x="248" y="2"/>
                      </a:lnTo>
                      <a:lnTo>
                        <a:pt x="372" y="50"/>
                      </a:lnTo>
                      <a:lnTo>
                        <a:pt x="374" y="70"/>
                      </a:lnTo>
                      <a:lnTo>
                        <a:pt x="374" y="70"/>
                      </a:lnTo>
                      <a:lnTo>
                        <a:pt x="374" y="74"/>
                      </a:lnTo>
                      <a:lnTo>
                        <a:pt x="378" y="76"/>
                      </a:lnTo>
                      <a:lnTo>
                        <a:pt x="378" y="76"/>
                      </a:lnTo>
                      <a:lnTo>
                        <a:pt x="380" y="78"/>
                      </a:lnTo>
                      <a:lnTo>
                        <a:pt x="384" y="78"/>
                      </a:lnTo>
                      <a:lnTo>
                        <a:pt x="384" y="78"/>
                      </a:lnTo>
                      <a:lnTo>
                        <a:pt x="392" y="76"/>
                      </a:lnTo>
                      <a:lnTo>
                        <a:pt x="392" y="76"/>
                      </a:lnTo>
                      <a:lnTo>
                        <a:pt x="394" y="72"/>
                      </a:lnTo>
                      <a:lnTo>
                        <a:pt x="394" y="68"/>
                      </a:lnTo>
                      <a:lnTo>
                        <a:pt x="392" y="60"/>
                      </a:lnTo>
                      <a:lnTo>
                        <a:pt x="422" y="70"/>
                      </a:lnTo>
                      <a:close/>
                    </a:path>
                  </a:pathLst>
                </a:custGeom>
                <a:solidFill>
                  <a:srgbClr val="B68B61"/>
                </a:solidFill>
                <a:ln>
                  <a:noFill/>
                </a:ln>
                <a:extLst>
                  <a:ext uri="{91240B29-F687-4F45-9708-019B960494DF}">
                    <a14:hiddenLine xmlns:a14="http://schemas.microsoft.com/office/drawing/2010/main" w="9525">
                      <a:solidFill>
                        <a:srgbClr val="000000"/>
                      </a:solidFill>
                      <a:round/>
                    </a14:hiddenLine>
                  </a:ext>
                </a:extLst>
              </p:spPr>
              <p:txBody>
                <a:bodyPr vert="horz" wrap="square" lIns="193040" tIns="96522" rIns="193040" bIns="96522" numCol="1" anchor="t" anchorCtr="0" compatLnSpc="1"/>
                <a:lstStyle/>
                <a:p>
                  <a:pPr algn="l" defTabSz="1828800" rtl="0"/>
                  <a:endParaRPr lang="en-US" sz="2000"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5" name="Freeform 536"/>
                <p:cNvSpPr>
                  <a:spLocks noEditPoints="1"/>
                </p:cNvSpPr>
                <p:nvPr/>
              </p:nvSpPr>
              <p:spPr bwMode="auto">
                <a:xfrm>
                  <a:off x="1437030" y="5324299"/>
                  <a:ext cx="358652" cy="322179"/>
                </a:xfrm>
                <a:custGeom>
                  <a:gdLst>
                    <a:gd name="T0" fmla="*/ 184 w 354"/>
                    <a:gd name="T1" fmla="*/ 140 h 318"/>
                    <a:gd name="T2" fmla="*/ 184 w 354"/>
                    <a:gd name="T3" fmla="*/ 318 h 318"/>
                    <a:gd name="T4" fmla="*/ 182 w 354"/>
                    <a:gd name="T5" fmla="*/ 316 h 318"/>
                    <a:gd name="T6" fmla="*/ 182 w 354"/>
                    <a:gd name="T7" fmla="*/ 316 h 318"/>
                    <a:gd name="T8" fmla="*/ 0 w 354"/>
                    <a:gd name="T9" fmla="*/ 246 h 318"/>
                    <a:gd name="T10" fmla="*/ 0 w 354"/>
                    <a:gd name="T11" fmla="*/ 68 h 318"/>
                    <a:gd name="T12" fmla="*/ 170 w 354"/>
                    <a:gd name="T13" fmla="*/ 134 h 318"/>
                    <a:gd name="T14" fmla="*/ 172 w 354"/>
                    <a:gd name="T15" fmla="*/ 134 h 318"/>
                    <a:gd name="T16" fmla="*/ 182 w 354"/>
                    <a:gd name="T17" fmla="*/ 138 h 318"/>
                    <a:gd name="T18" fmla="*/ 182 w 354"/>
                    <a:gd name="T19" fmla="*/ 140 h 318"/>
                    <a:gd name="T20" fmla="*/ 184 w 354"/>
                    <a:gd name="T21" fmla="*/ 140 h 318"/>
                    <a:gd name="T22" fmla="*/ 184 w 354"/>
                    <a:gd name="T23" fmla="*/ 110 h 318"/>
                    <a:gd name="T24" fmla="*/ 68 w 354"/>
                    <a:gd name="T25" fmla="*/ 64 h 318"/>
                    <a:gd name="T26" fmla="*/ 184 w 354"/>
                    <a:gd name="T27" fmla="*/ 18 h 318"/>
                    <a:gd name="T28" fmla="*/ 184 w 354"/>
                    <a:gd name="T29" fmla="*/ 110 h 318"/>
                    <a:gd name="T30" fmla="*/ 204 w 354"/>
                    <a:gd name="T31" fmla="*/ 12 h 318"/>
                    <a:gd name="T32" fmla="*/ 228 w 354"/>
                    <a:gd name="T33" fmla="*/ 2 h 318"/>
                    <a:gd name="T34" fmla="*/ 232 w 354"/>
                    <a:gd name="T35" fmla="*/ 0 h 318"/>
                    <a:gd name="T36" fmla="*/ 232 w 354"/>
                    <a:gd name="T37" fmla="*/ 0 h 318"/>
                    <a:gd name="T38" fmla="*/ 234 w 354"/>
                    <a:gd name="T39" fmla="*/ 0 h 318"/>
                    <a:gd name="T40" fmla="*/ 354 w 354"/>
                    <a:gd name="T41" fmla="*/ 50 h 318"/>
                    <a:gd name="T42" fmla="*/ 332 w 354"/>
                    <a:gd name="T43" fmla="*/ 60 h 318"/>
                    <a:gd name="T44" fmla="*/ 330 w 354"/>
                    <a:gd name="T45" fmla="*/ 60 h 318"/>
                    <a:gd name="T46" fmla="*/ 204 w 354"/>
                    <a:gd name="T47" fmla="*/ 110 h 318"/>
                    <a:gd name="T48" fmla="*/ 204 w 354"/>
                    <a:gd name="T49" fmla="*/ 12 h 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318">
                      <a:moveTo>
                        <a:pt x="184" y="140"/>
                      </a:moveTo>
                      <a:lnTo>
                        <a:pt x="184" y="318"/>
                      </a:lnTo>
                      <a:lnTo>
                        <a:pt x="182" y="316"/>
                      </a:lnTo>
                      <a:lnTo>
                        <a:pt x="182" y="316"/>
                      </a:lnTo>
                      <a:lnTo>
                        <a:pt x="0" y="246"/>
                      </a:lnTo>
                      <a:lnTo>
                        <a:pt x="0" y="68"/>
                      </a:lnTo>
                      <a:lnTo>
                        <a:pt x="170" y="134"/>
                      </a:lnTo>
                      <a:lnTo>
                        <a:pt x="172" y="134"/>
                      </a:lnTo>
                      <a:lnTo>
                        <a:pt x="182" y="138"/>
                      </a:lnTo>
                      <a:lnTo>
                        <a:pt x="182" y="140"/>
                      </a:lnTo>
                      <a:lnTo>
                        <a:pt x="184" y="140"/>
                      </a:lnTo>
                      <a:close/>
                      <a:moveTo>
                        <a:pt x="184" y="110"/>
                      </a:moveTo>
                      <a:lnTo>
                        <a:pt x="68" y="64"/>
                      </a:lnTo>
                      <a:lnTo>
                        <a:pt x="184" y="18"/>
                      </a:lnTo>
                      <a:lnTo>
                        <a:pt x="184" y="110"/>
                      </a:lnTo>
                      <a:close/>
                      <a:moveTo>
                        <a:pt x="204" y="12"/>
                      </a:moveTo>
                      <a:lnTo>
                        <a:pt x="228" y="2"/>
                      </a:lnTo>
                      <a:lnTo>
                        <a:pt x="232" y="0"/>
                      </a:lnTo>
                      <a:lnTo>
                        <a:pt x="232" y="0"/>
                      </a:lnTo>
                      <a:lnTo>
                        <a:pt x="234" y="0"/>
                      </a:lnTo>
                      <a:lnTo>
                        <a:pt x="354" y="50"/>
                      </a:lnTo>
                      <a:lnTo>
                        <a:pt x="332" y="60"/>
                      </a:lnTo>
                      <a:lnTo>
                        <a:pt x="330" y="60"/>
                      </a:lnTo>
                      <a:lnTo>
                        <a:pt x="204" y="110"/>
                      </a:lnTo>
                      <a:lnTo>
                        <a:pt x="204" y="12"/>
                      </a:lnTo>
                      <a:close/>
                    </a:path>
                  </a:pathLst>
                </a:custGeom>
                <a:solidFill>
                  <a:srgbClr val="7B5D3F"/>
                </a:solidFill>
                <a:ln>
                  <a:noFill/>
                </a:ln>
                <a:extLst>
                  <a:ext uri="{91240B29-F687-4F45-9708-019B960494DF}">
                    <a14:hiddenLine xmlns:a14="http://schemas.microsoft.com/office/drawing/2010/main" w="9525">
                      <a:solidFill>
                        <a:srgbClr val="000000"/>
                      </a:solidFill>
                      <a:round/>
                    </a14:hiddenLine>
                  </a:ext>
                </a:extLst>
              </p:spPr>
              <p:txBody>
                <a:bodyPr vert="horz" wrap="square" lIns="193040" tIns="96522" rIns="193040" bIns="96522" numCol="1" anchor="t" anchorCtr="0" compatLnSpc="1"/>
                <a:lstStyle/>
                <a:p>
                  <a:pPr algn="l" defTabSz="1828800" rtl="0"/>
                  <a:endParaRPr lang="en-US" sz="2000"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6" name="Freeform 537"/>
                <p:cNvSpPr/>
                <p:nvPr/>
              </p:nvSpPr>
              <p:spPr bwMode="auto">
                <a:xfrm>
                  <a:off x="1623448" y="5368877"/>
                  <a:ext cx="241128" cy="277601"/>
                </a:xfrm>
                <a:custGeom>
                  <a:gdLst>
                    <a:gd name="T0" fmla="*/ 0 w 238"/>
                    <a:gd name="T1" fmla="*/ 96 h 274"/>
                    <a:gd name="T2" fmla="*/ 238 w 238"/>
                    <a:gd name="T3" fmla="*/ 0 h 274"/>
                    <a:gd name="T4" fmla="*/ 238 w 238"/>
                    <a:gd name="T5" fmla="*/ 180 h 274"/>
                    <a:gd name="T6" fmla="*/ 0 w 238"/>
                    <a:gd name="T7" fmla="*/ 274 h 274"/>
                    <a:gd name="T8" fmla="*/ 0 w 238"/>
                    <a:gd name="T9" fmla="*/ 96 h 274"/>
                  </a:gdLst>
                  <a:cxnLst>
                    <a:cxn ang="0">
                      <a:pos x="T0" y="T1"/>
                    </a:cxn>
                    <a:cxn ang="0">
                      <a:pos x="T2" y="T3"/>
                    </a:cxn>
                    <a:cxn ang="0">
                      <a:pos x="T4" y="T5"/>
                    </a:cxn>
                    <a:cxn ang="0">
                      <a:pos x="T6" y="T7"/>
                    </a:cxn>
                    <a:cxn ang="0">
                      <a:pos x="T8" y="T9"/>
                    </a:cxn>
                  </a:cxnLst>
                  <a:rect l="0" t="0" r="r" b="b"/>
                  <a:pathLst>
                    <a:path w="238" h="274">
                      <a:moveTo>
                        <a:pt x="0" y="96"/>
                      </a:moveTo>
                      <a:lnTo>
                        <a:pt x="238" y="0"/>
                      </a:lnTo>
                      <a:lnTo>
                        <a:pt x="238" y="180"/>
                      </a:lnTo>
                      <a:lnTo>
                        <a:pt x="0" y="274"/>
                      </a:lnTo>
                      <a:lnTo>
                        <a:pt x="0" y="96"/>
                      </a:lnTo>
                      <a:close/>
                    </a:path>
                  </a:pathLst>
                </a:custGeom>
                <a:solidFill>
                  <a:srgbClr val="916E4B"/>
                </a:solidFill>
                <a:ln>
                  <a:noFill/>
                </a:ln>
                <a:extLst>
                  <a:ext uri="{91240B29-F687-4F45-9708-019B960494DF}">
                    <a14:hiddenLine xmlns:a14="http://schemas.microsoft.com/office/drawing/2010/main" w="9525">
                      <a:solidFill>
                        <a:srgbClr val="000000"/>
                      </a:solidFill>
                      <a:round/>
                    </a14:hiddenLine>
                  </a:ext>
                </a:extLst>
              </p:spPr>
              <p:txBody>
                <a:bodyPr vert="horz" wrap="square" lIns="193040" tIns="96522" rIns="193040" bIns="96522" numCol="1" anchor="t" anchorCtr="0" compatLnSpc="1"/>
                <a:lstStyle/>
                <a:p>
                  <a:pPr algn="l" defTabSz="1828800" rtl="0"/>
                  <a:endParaRPr lang="en-US" sz="2000"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7" name="Freeform 538"/>
                <p:cNvSpPr>
                  <a:spLocks noEditPoints="1"/>
                </p:cNvSpPr>
                <p:nvPr/>
              </p:nvSpPr>
              <p:spPr bwMode="auto">
                <a:xfrm>
                  <a:off x="1465398" y="4973753"/>
                  <a:ext cx="370810" cy="482255"/>
                </a:xfrm>
                <a:custGeom>
                  <a:gdLst>
                    <a:gd name="T0" fmla="*/ 170 w 366"/>
                    <a:gd name="T1" fmla="*/ 130 h 476"/>
                    <a:gd name="T2" fmla="*/ 300 w 366"/>
                    <a:gd name="T3" fmla="*/ 76 h 476"/>
                    <a:gd name="T4" fmla="*/ 330 w 366"/>
                    <a:gd name="T5" fmla="*/ 64 h 476"/>
                    <a:gd name="T6" fmla="*/ 332 w 366"/>
                    <a:gd name="T7" fmla="*/ 66 h 476"/>
                    <a:gd name="T8" fmla="*/ 336 w 366"/>
                    <a:gd name="T9" fmla="*/ 68 h 476"/>
                    <a:gd name="T10" fmla="*/ 338 w 366"/>
                    <a:gd name="T11" fmla="*/ 70 h 476"/>
                    <a:gd name="T12" fmla="*/ 348 w 366"/>
                    <a:gd name="T13" fmla="*/ 174 h 476"/>
                    <a:gd name="T14" fmla="*/ 366 w 366"/>
                    <a:gd name="T15" fmla="*/ 388 h 476"/>
                    <a:gd name="T16" fmla="*/ 364 w 366"/>
                    <a:gd name="T17" fmla="*/ 396 h 476"/>
                    <a:gd name="T18" fmla="*/ 352 w 366"/>
                    <a:gd name="T19" fmla="*/ 400 h 476"/>
                    <a:gd name="T20" fmla="*/ 346 w 366"/>
                    <a:gd name="T21" fmla="*/ 394 h 476"/>
                    <a:gd name="T22" fmla="*/ 238 w 366"/>
                    <a:gd name="T23" fmla="*/ 146 h 476"/>
                    <a:gd name="T24" fmla="*/ 176 w 366"/>
                    <a:gd name="T25" fmla="*/ 466 h 476"/>
                    <a:gd name="T26" fmla="*/ 174 w 366"/>
                    <a:gd name="T27" fmla="*/ 472 h 476"/>
                    <a:gd name="T28" fmla="*/ 164 w 366"/>
                    <a:gd name="T29" fmla="*/ 476 h 476"/>
                    <a:gd name="T30" fmla="*/ 158 w 366"/>
                    <a:gd name="T31" fmla="*/ 472 h 476"/>
                    <a:gd name="T32" fmla="*/ 156 w 366"/>
                    <a:gd name="T33" fmla="*/ 262 h 476"/>
                    <a:gd name="T34" fmla="*/ 24 w 366"/>
                    <a:gd name="T35" fmla="*/ 408 h 476"/>
                    <a:gd name="T36" fmla="*/ 20 w 366"/>
                    <a:gd name="T37" fmla="*/ 414 h 476"/>
                    <a:gd name="T38" fmla="*/ 10 w 366"/>
                    <a:gd name="T39" fmla="*/ 418 h 476"/>
                    <a:gd name="T40" fmla="*/ 4 w 366"/>
                    <a:gd name="T41" fmla="*/ 414 h 476"/>
                    <a:gd name="T42" fmla="*/ 20 w 366"/>
                    <a:gd name="T43" fmla="*/ 200 h 476"/>
                    <a:gd name="T44" fmla="*/ 28 w 366"/>
                    <a:gd name="T45" fmla="*/ 90 h 476"/>
                    <a:gd name="T46" fmla="*/ 30 w 366"/>
                    <a:gd name="T47" fmla="*/ 86 h 476"/>
                    <a:gd name="T48" fmla="*/ 32 w 366"/>
                    <a:gd name="T49" fmla="*/ 82 h 476"/>
                    <a:gd name="T50" fmla="*/ 38 w 366"/>
                    <a:gd name="T51" fmla="*/ 80 h 476"/>
                    <a:gd name="T52" fmla="*/ 138 w 366"/>
                    <a:gd name="T53" fmla="*/ 64 h 476"/>
                    <a:gd name="T54" fmla="*/ 134 w 366"/>
                    <a:gd name="T55" fmla="*/ 116 h 476"/>
                    <a:gd name="T56" fmla="*/ 214 w 366"/>
                    <a:gd name="T57" fmla="*/ 176 h 476"/>
                    <a:gd name="T58" fmla="*/ 214 w 366"/>
                    <a:gd name="T59" fmla="*/ 336 h 476"/>
                    <a:gd name="T60" fmla="*/ 204 w 366"/>
                    <a:gd name="T61" fmla="*/ 338 h 476"/>
                    <a:gd name="T62" fmla="*/ 198 w 366"/>
                    <a:gd name="T63" fmla="*/ 336 h 476"/>
                    <a:gd name="T64" fmla="*/ 194 w 366"/>
                    <a:gd name="T65" fmla="*/ 180 h 476"/>
                    <a:gd name="T66" fmla="*/ 50 w 366"/>
                    <a:gd name="T67" fmla="*/ 106 h 476"/>
                    <a:gd name="T68" fmla="*/ 184 w 366"/>
                    <a:gd name="T69" fmla="*/ 38 h 476"/>
                    <a:gd name="T70" fmla="*/ 150 w 366"/>
                    <a:gd name="T71" fmla="*/ 34 h 476"/>
                    <a:gd name="T72" fmla="*/ 140 w 366"/>
                    <a:gd name="T73" fmla="*/ 28 h 476"/>
                    <a:gd name="T74" fmla="*/ 134 w 366"/>
                    <a:gd name="T75" fmla="*/ 16 h 476"/>
                    <a:gd name="T76" fmla="*/ 150 w 366"/>
                    <a:gd name="T77" fmla="*/ 6 h 476"/>
                    <a:gd name="T78" fmla="*/ 184 w 366"/>
                    <a:gd name="T79" fmla="*/ 0 h 476"/>
                    <a:gd name="T80" fmla="*/ 220 w 366"/>
                    <a:gd name="T81" fmla="*/ 6 h 476"/>
                    <a:gd name="T82" fmla="*/ 234 w 366"/>
                    <a:gd name="T83" fmla="*/ 18 h 476"/>
                    <a:gd name="T84" fmla="*/ 230 w 366"/>
                    <a:gd name="T85" fmla="*/ 28 h 476"/>
                    <a:gd name="T86" fmla="*/ 220 w 366"/>
                    <a:gd name="T87" fmla="*/ 34 h 476"/>
                    <a:gd name="T88" fmla="*/ 184 w 366"/>
                    <a:gd name="T89" fmla="*/ 38 h 476"/>
                    <a:gd name="T90" fmla="*/ 320 w 366"/>
                    <a:gd name="T91" fmla="*/ 92 h 476"/>
                    <a:gd name="T92" fmla="*/ 212 w 366"/>
                    <a:gd name="T93" fmla="*/ 22 h 476"/>
                    <a:gd name="T94" fmla="*/ 214 w 366"/>
                    <a:gd name="T95" fmla="*/ 18 h 476"/>
                    <a:gd name="T96" fmla="*/ 212 w 366"/>
                    <a:gd name="T97" fmla="*/ 14 h 476"/>
                    <a:gd name="T98" fmla="*/ 196 w 366"/>
                    <a:gd name="T99" fmla="*/ 8 h 476"/>
                    <a:gd name="T100" fmla="*/ 172 w 366"/>
                    <a:gd name="T101" fmla="*/ 8 h 476"/>
                    <a:gd name="T102" fmla="*/ 158 w 366"/>
                    <a:gd name="T103" fmla="*/ 12 h 476"/>
                    <a:gd name="T104" fmla="*/ 154 w 366"/>
                    <a:gd name="T105" fmla="*/ 20 h 476"/>
                    <a:gd name="T106" fmla="*/ 164 w 366"/>
                    <a:gd name="T107" fmla="*/ 28 h 476"/>
                    <a:gd name="T108" fmla="*/ 184 w 366"/>
                    <a:gd name="T109" fmla="*/ 30 h 476"/>
                    <a:gd name="T110" fmla="*/ 204 w 366"/>
                    <a:gd name="T111" fmla="*/ 28 h 476"/>
                    <a:gd name="T112" fmla="*/ 212 w 366"/>
                    <a:gd name="T113" fmla="*/ 22 h 4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476">
                      <a:moveTo>
                        <a:pt x="134" y="116"/>
                      </a:moveTo>
                      <a:lnTo>
                        <a:pt x="168" y="128"/>
                      </a:lnTo>
                      <a:lnTo>
                        <a:pt x="170" y="130"/>
                      </a:lnTo>
                      <a:lnTo>
                        <a:pt x="216" y="110"/>
                      </a:lnTo>
                      <a:lnTo>
                        <a:pt x="214" y="110"/>
                      </a:lnTo>
                      <a:lnTo>
                        <a:pt x="300" y="76"/>
                      </a:lnTo>
                      <a:lnTo>
                        <a:pt x="238" y="52"/>
                      </a:lnTo>
                      <a:lnTo>
                        <a:pt x="238" y="28"/>
                      </a:lnTo>
                      <a:lnTo>
                        <a:pt x="330" y="64"/>
                      </a:lnTo>
                      <a:lnTo>
                        <a:pt x="330" y="64"/>
                      </a:lnTo>
                      <a:lnTo>
                        <a:pt x="332" y="66"/>
                      </a:lnTo>
                      <a:lnTo>
                        <a:pt x="332" y="66"/>
                      </a:lnTo>
                      <a:lnTo>
                        <a:pt x="334" y="66"/>
                      </a:lnTo>
                      <a:lnTo>
                        <a:pt x="336" y="68"/>
                      </a:lnTo>
                      <a:lnTo>
                        <a:pt x="336" y="68"/>
                      </a:lnTo>
                      <a:lnTo>
                        <a:pt x="336" y="70"/>
                      </a:lnTo>
                      <a:lnTo>
                        <a:pt x="338" y="70"/>
                      </a:lnTo>
                      <a:lnTo>
                        <a:pt x="338" y="70"/>
                      </a:lnTo>
                      <a:lnTo>
                        <a:pt x="338" y="74"/>
                      </a:lnTo>
                      <a:lnTo>
                        <a:pt x="338" y="76"/>
                      </a:lnTo>
                      <a:lnTo>
                        <a:pt x="348" y="174"/>
                      </a:lnTo>
                      <a:lnTo>
                        <a:pt x="348" y="176"/>
                      </a:lnTo>
                      <a:lnTo>
                        <a:pt x="366" y="388"/>
                      </a:lnTo>
                      <a:lnTo>
                        <a:pt x="366" y="388"/>
                      </a:lnTo>
                      <a:lnTo>
                        <a:pt x="366" y="392"/>
                      </a:lnTo>
                      <a:lnTo>
                        <a:pt x="364" y="396"/>
                      </a:lnTo>
                      <a:lnTo>
                        <a:pt x="364" y="396"/>
                      </a:lnTo>
                      <a:lnTo>
                        <a:pt x="356" y="400"/>
                      </a:lnTo>
                      <a:lnTo>
                        <a:pt x="356" y="400"/>
                      </a:lnTo>
                      <a:lnTo>
                        <a:pt x="352" y="400"/>
                      </a:lnTo>
                      <a:lnTo>
                        <a:pt x="350" y="398"/>
                      </a:lnTo>
                      <a:lnTo>
                        <a:pt x="350" y="398"/>
                      </a:lnTo>
                      <a:lnTo>
                        <a:pt x="346" y="394"/>
                      </a:lnTo>
                      <a:lnTo>
                        <a:pt x="346" y="390"/>
                      </a:lnTo>
                      <a:lnTo>
                        <a:pt x="326" y="184"/>
                      </a:lnTo>
                      <a:lnTo>
                        <a:pt x="238" y="146"/>
                      </a:lnTo>
                      <a:lnTo>
                        <a:pt x="238" y="124"/>
                      </a:lnTo>
                      <a:lnTo>
                        <a:pt x="176" y="150"/>
                      </a:lnTo>
                      <a:lnTo>
                        <a:pt x="176" y="466"/>
                      </a:lnTo>
                      <a:lnTo>
                        <a:pt x="176" y="466"/>
                      </a:lnTo>
                      <a:lnTo>
                        <a:pt x="176" y="468"/>
                      </a:lnTo>
                      <a:lnTo>
                        <a:pt x="174" y="472"/>
                      </a:lnTo>
                      <a:lnTo>
                        <a:pt x="174" y="472"/>
                      </a:lnTo>
                      <a:lnTo>
                        <a:pt x="170" y="474"/>
                      </a:lnTo>
                      <a:lnTo>
                        <a:pt x="164" y="476"/>
                      </a:lnTo>
                      <a:lnTo>
                        <a:pt x="164" y="476"/>
                      </a:lnTo>
                      <a:lnTo>
                        <a:pt x="162" y="474"/>
                      </a:lnTo>
                      <a:lnTo>
                        <a:pt x="158" y="472"/>
                      </a:lnTo>
                      <a:lnTo>
                        <a:pt x="158" y="472"/>
                      </a:lnTo>
                      <a:lnTo>
                        <a:pt x="156" y="466"/>
                      </a:lnTo>
                      <a:lnTo>
                        <a:pt x="156" y="262"/>
                      </a:lnTo>
                      <a:lnTo>
                        <a:pt x="40" y="216"/>
                      </a:lnTo>
                      <a:lnTo>
                        <a:pt x="24" y="408"/>
                      </a:lnTo>
                      <a:lnTo>
                        <a:pt x="24" y="408"/>
                      </a:lnTo>
                      <a:lnTo>
                        <a:pt x="22" y="412"/>
                      </a:lnTo>
                      <a:lnTo>
                        <a:pt x="20" y="414"/>
                      </a:lnTo>
                      <a:lnTo>
                        <a:pt x="20" y="414"/>
                      </a:lnTo>
                      <a:lnTo>
                        <a:pt x="16" y="416"/>
                      </a:lnTo>
                      <a:lnTo>
                        <a:pt x="10" y="418"/>
                      </a:lnTo>
                      <a:lnTo>
                        <a:pt x="10" y="418"/>
                      </a:lnTo>
                      <a:lnTo>
                        <a:pt x="6" y="416"/>
                      </a:lnTo>
                      <a:lnTo>
                        <a:pt x="4" y="414"/>
                      </a:lnTo>
                      <a:lnTo>
                        <a:pt x="4" y="414"/>
                      </a:lnTo>
                      <a:lnTo>
                        <a:pt x="2" y="410"/>
                      </a:lnTo>
                      <a:lnTo>
                        <a:pt x="0" y="406"/>
                      </a:lnTo>
                      <a:lnTo>
                        <a:pt x="20" y="200"/>
                      </a:lnTo>
                      <a:lnTo>
                        <a:pt x="20" y="200"/>
                      </a:lnTo>
                      <a:lnTo>
                        <a:pt x="28" y="90"/>
                      </a:lnTo>
                      <a:lnTo>
                        <a:pt x="28" y="90"/>
                      </a:lnTo>
                      <a:lnTo>
                        <a:pt x="28" y="90"/>
                      </a:lnTo>
                      <a:lnTo>
                        <a:pt x="30" y="86"/>
                      </a:lnTo>
                      <a:lnTo>
                        <a:pt x="30" y="86"/>
                      </a:lnTo>
                      <a:lnTo>
                        <a:pt x="30" y="84"/>
                      </a:lnTo>
                      <a:lnTo>
                        <a:pt x="32" y="82"/>
                      </a:lnTo>
                      <a:lnTo>
                        <a:pt x="32" y="82"/>
                      </a:lnTo>
                      <a:lnTo>
                        <a:pt x="32" y="82"/>
                      </a:lnTo>
                      <a:lnTo>
                        <a:pt x="36" y="80"/>
                      </a:lnTo>
                      <a:lnTo>
                        <a:pt x="38" y="80"/>
                      </a:lnTo>
                      <a:lnTo>
                        <a:pt x="134" y="40"/>
                      </a:lnTo>
                      <a:lnTo>
                        <a:pt x="138" y="40"/>
                      </a:lnTo>
                      <a:lnTo>
                        <a:pt x="138" y="64"/>
                      </a:lnTo>
                      <a:lnTo>
                        <a:pt x="134" y="64"/>
                      </a:lnTo>
                      <a:lnTo>
                        <a:pt x="70" y="90"/>
                      </a:lnTo>
                      <a:lnTo>
                        <a:pt x="134" y="116"/>
                      </a:lnTo>
                      <a:close/>
                      <a:moveTo>
                        <a:pt x="194" y="180"/>
                      </a:moveTo>
                      <a:lnTo>
                        <a:pt x="194" y="180"/>
                      </a:lnTo>
                      <a:lnTo>
                        <a:pt x="214" y="176"/>
                      </a:lnTo>
                      <a:lnTo>
                        <a:pt x="214" y="328"/>
                      </a:lnTo>
                      <a:lnTo>
                        <a:pt x="214" y="328"/>
                      </a:lnTo>
                      <a:lnTo>
                        <a:pt x="214" y="336"/>
                      </a:lnTo>
                      <a:lnTo>
                        <a:pt x="214" y="336"/>
                      </a:lnTo>
                      <a:lnTo>
                        <a:pt x="204" y="338"/>
                      </a:lnTo>
                      <a:lnTo>
                        <a:pt x="204" y="338"/>
                      </a:lnTo>
                      <a:lnTo>
                        <a:pt x="200" y="338"/>
                      </a:lnTo>
                      <a:lnTo>
                        <a:pt x="198" y="336"/>
                      </a:lnTo>
                      <a:lnTo>
                        <a:pt x="198" y="336"/>
                      </a:lnTo>
                      <a:lnTo>
                        <a:pt x="194" y="332"/>
                      </a:lnTo>
                      <a:lnTo>
                        <a:pt x="194" y="328"/>
                      </a:lnTo>
                      <a:lnTo>
                        <a:pt x="194" y="180"/>
                      </a:lnTo>
                      <a:close/>
                      <a:moveTo>
                        <a:pt x="156" y="240"/>
                      </a:moveTo>
                      <a:lnTo>
                        <a:pt x="156" y="146"/>
                      </a:lnTo>
                      <a:lnTo>
                        <a:pt x="50" y="106"/>
                      </a:lnTo>
                      <a:lnTo>
                        <a:pt x="42" y="192"/>
                      </a:lnTo>
                      <a:lnTo>
                        <a:pt x="156" y="240"/>
                      </a:lnTo>
                      <a:close/>
                      <a:moveTo>
                        <a:pt x="184" y="38"/>
                      </a:moveTo>
                      <a:lnTo>
                        <a:pt x="184" y="38"/>
                      </a:lnTo>
                      <a:lnTo>
                        <a:pt x="166" y="38"/>
                      </a:lnTo>
                      <a:lnTo>
                        <a:pt x="150" y="34"/>
                      </a:lnTo>
                      <a:lnTo>
                        <a:pt x="150" y="34"/>
                      </a:lnTo>
                      <a:lnTo>
                        <a:pt x="150" y="34"/>
                      </a:lnTo>
                      <a:lnTo>
                        <a:pt x="140" y="28"/>
                      </a:lnTo>
                      <a:lnTo>
                        <a:pt x="134" y="22"/>
                      </a:lnTo>
                      <a:lnTo>
                        <a:pt x="134" y="16"/>
                      </a:lnTo>
                      <a:lnTo>
                        <a:pt x="134" y="16"/>
                      </a:lnTo>
                      <a:lnTo>
                        <a:pt x="140" y="10"/>
                      </a:lnTo>
                      <a:lnTo>
                        <a:pt x="150" y="6"/>
                      </a:lnTo>
                      <a:lnTo>
                        <a:pt x="150" y="6"/>
                      </a:lnTo>
                      <a:lnTo>
                        <a:pt x="166" y="0"/>
                      </a:lnTo>
                      <a:lnTo>
                        <a:pt x="184" y="0"/>
                      </a:lnTo>
                      <a:lnTo>
                        <a:pt x="184" y="0"/>
                      </a:lnTo>
                      <a:lnTo>
                        <a:pt x="204" y="0"/>
                      </a:lnTo>
                      <a:lnTo>
                        <a:pt x="220" y="6"/>
                      </a:lnTo>
                      <a:lnTo>
                        <a:pt x="220" y="6"/>
                      </a:lnTo>
                      <a:lnTo>
                        <a:pt x="230" y="12"/>
                      </a:lnTo>
                      <a:lnTo>
                        <a:pt x="234" y="14"/>
                      </a:lnTo>
                      <a:lnTo>
                        <a:pt x="234" y="18"/>
                      </a:lnTo>
                      <a:lnTo>
                        <a:pt x="234" y="20"/>
                      </a:lnTo>
                      <a:lnTo>
                        <a:pt x="234" y="20"/>
                      </a:lnTo>
                      <a:lnTo>
                        <a:pt x="230" y="28"/>
                      </a:lnTo>
                      <a:lnTo>
                        <a:pt x="230" y="28"/>
                      </a:lnTo>
                      <a:lnTo>
                        <a:pt x="220" y="34"/>
                      </a:lnTo>
                      <a:lnTo>
                        <a:pt x="220" y="34"/>
                      </a:lnTo>
                      <a:lnTo>
                        <a:pt x="204" y="38"/>
                      </a:lnTo>
                      <a:lnTo>
                        <a:pt x="184" y="38"/>
                      </a:lnTo>
                      <a:lnTo>
                        <a:pt x="184" y="38"/>
                      </a:lnTo>
                      <a:close/>
                      <a:moveTo>
                        <a:pt x="238" y="124"/>
                      </a:moveTo>
                      <a:lnTo>
                        <a:pt x="324" y="160"/>
                      </a:lnTo>
                      <a:lnTo>
                        <a:pt x="320" y="92"/>
                      </a:lnTo>
                      <a:lnTo>
                        <a:pt x="238" y="124"/>
                      </a:lnTo>
                      <a:close/>
                      <a:moveTo>
                        <a:pt x="212" y="22"/>
                      </a:moveTo>
                      <a:lnTo>
                        <a:pt x="212" y="22"/>
                      </a:lnTo>
                      <a:lnTo>
                        <a:pt x="214" y="22"/>
                      </a:lnTo>
                      <a:lnTo>
                        <a:pt x="214" y="20"/>
                      </a:lnTo>
                      <a:lnTo>
                        <a:pt x="214" y="18"/>
                      </a:lnTo>
                      <a:lnTo>
                        <a:pt x="214" y="18"/>
                      </a:lnTo>
                      <a:lnTo>
                        <a:pt x="214" y="16"/>
                      </a:lnTo>
                      <a:lnTo>
                        <a:pt x="212" y="14"/>
                      </a:lnTo>
                      <a:lnTo>
                        <a:pt x="204" y="10"/>
                      </a:lnTo>
                      <a:lnTo>
                        <a:pt x="204" y="10"/>
                      </a:lnTo>
                      <a:lnTo>
                        <a:pt x="196" y="8"/>
                      </a:lnTo>
                      <a:lnTo>
                        <a:pt x="184" y="6"/>
                      </a:lnTo>
                      <a:lnTo>
                        <a:pt x="184" y="6"/>
                      </a:lnTo>
                      <a:lnTo>
                        <a:pt x="172" y="8"/>
                      </a:lnTo>
                      <a:lnTo>
                        <a:pt x="162" y="10"/>
                      </a:lnTo>
                      <a:lnTo>
                        <a:pt x="162" y="10"/>
                      </a:lnTo>
                      <a:lnTo>
                        <a:pt x="158" y="12"/>
                      </a:lnTo>
                      <a:lnTo>
                        <a:pt x="154" y="16"/>
                      </a:lnTo>
                      <a:lnTo>
                        <a:pt x="154" y="20"/>
                      </a:lnTo>
                      <a:lnTo>
                        <a:pt x="154" y="20"/>
                      </a:lnTo>
                      <a:lnTo>
                        <a:pt x="162" y="28"/>
                      </a:lnTo>
                      <a:lnTo>
                        <a:pt x="162" y="28"/>
                      </a:lnTo>
                      <a:lnTo>
                        <a:pt x="164" y="28"/>
                      </a:lnTo>
                      <a:lnTo>
                        <a:pt x="164" y="28"/>
                      </a:lnTo>
                      <a:lnTo>
                        <a:pt x="174" y="30"/>
                      </a:lnTo>
                      <a:lnTo>
                        <a:pt x="184" y="30"/>
                      </a:lnTo>
                      <a:lnTo>
                        <a:pt x="184" y="30"/>
                      </a:lnTo>
                      <a:lnTo>
                        <a:pt x="196" y="30"/>
                      </a:lnTo>
                      <a:lnTo>
                        <a:pt x="204" y="28"/>
                      </a:lnTo>
                      <a:lnTo>
                        <a:pt x="204" y="28"/>
                      </a:lnTo>
                      <a:lnTo>
                        <a:pt x="212" y="22"/>
                      </a:lnTo>
                      <a:lnTo>
                        <a:pt x="212" y="22"/>
                      </a:lnTo>
                      <a:close/>
                    </a:path>
                  </a:pathLst>
                </a:custGeom>
                <a:solidFill>
                  <a:srgbClr val="7B5D3F"/>
                </a:solidFill>
                <a:ln>
                  <a:noFill/>
                </a:ln>
                <a:extLst>
                  <a:ext uri="{91240B29-F687-4F45-9708-019B960494DF}">
                    <a14:hiddenLine xmlns:a14="http://schemas.microsoft.com/office/drawing/2010/main" w="9525">
                      <a:solidFill>
                        <a:srgbClr val="000000"/>
                      </a:solidFill>
                      <a:round/>
                    </a14:hiddenLine>
                  </a:ext>
                </a:extLst>
              </p:spPr>
              <p:txBody>
                <a:bodyPr vert="horz" wrap="square" lIns="193040" tIns="96522" rIns="193040" bIns="96522" numCol="1" anchor="t" anchorCtr="0" compatLnSpc="1"/>
                <a:lstStyle/>
                <a:p>
                  <a:pPr algn="l" defTabSz="1828800" rtl="0"/>
                  <a:endParaRPr lang="en-US" sz="2000"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8" name="Freeform 540"/>
                <p:cNvSpPr/>
                <p:nvPr/>
              </p:nvSpPr>
              <p:spPr bwMode="auto">
                <a:xfrm>
                  <a:off x="1651816" y="5002121"/>
                  <a:ext cx="50657" cy="95235"/>
                </a:xfrm>
                <a:custGeom>
                  <a:gdLst>
                    <a:gd name="T0" fmla="*/ 30 w 50"/>
                    <a:gd name="T1" fmla="*/ 82 h 94"/>
                    <a:gd name="T2" fmla="*/ 0 w 50"/>
                    <a:gd name="T3" fmla="*/ 94 h 94"/>
                    <a:gd name="T4" fmla="*/ 0 w 50"/>
                    <a:gd name="T5" fmla="*/ 10 h 94"/>
                    <a:gd name="T6" fmla="*/ 0 w 50"/>
                    <a:gd name="T7" fmla="*/ 10 h 94"/>
                    <a:gd name="T8" fmla="*/ 20 w 50"/>
                    <a:gd name="T9" fmla="*/ 10 h 94"/>
                    <a:gd name="T10" fmla="*/ 36 w 50"/>
                    <a:gd name="T11" fmla="*/ 6 h 94"/>
                    <a:gd name="T12" fmla="*/ 36 w 50"/>
                    <a:gd name="T13" fmla="*/ 6 h 94"/>
                    <a:gd name="T14" fmla="*/ 46 w 50"/>
                    <a:gd name="T15" fmla="*/ 0 h 94"/>
                    <a:gd name="T16" fmla="*/ 50 w 50"/>
                    <a:gd name="T17" fmla="*/ 0 h 94"/>
                    <a:gd name="T18" fmla="*/ 50 w 50"/>
                    <a:gd name="T19" fmla="*/ 72 h 94"/>
                    <a:gd name="T20" fmla="*/ 26 w 50"/>
                    <a:gd name="T21" fmla="*/ 82 h 94"/>
                    <a:gd name="T22" fmla="*/ 30 w 50"/>
                    <a:gd name="T23" fmla="*/ 82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94">
                      <a:moveTo>
                        <a:pt x="30" y="82"/>
                      </a:moveTo>
                      <a:lnTo>
                        <a:pt x="0" y="94"/>
                      </a:lnTo>
                      <a:lnTo>
                        <a:pt x="0" y="10"/>
                      </a:lnTo>
                      <a:lnTo>
                        <a:pt x="0" y="10"/>
                      </a:lnTo>
                      <a:lnTo>
                        <a:pt x="20" y="10"/>
                      </a:lnTo>
                      <a:lnTo>
                        <a:pt x="36" y="6"/>
                      </a:lnTo>
                      <a:lnTo>
                        <a:pt x="36" y="6"/>
                      </a:lnTo>
                      <a:lnTo>
                        <a:pt x="46" y="0"/>
                      </a:lnTo>
                      <a:lnTo>
                        <a:pt x="50" y="0"/>
                      </a:lnTo>
                      <a:lnTo>
                        <a:pt x="50" y="72"/>
                      </a:lnTo>
                      <a:lnTo>
                        <a:pt x="26" y="82"/>
                      </a:lnTo>
                      <a:lnTo>
                        <a:pt x="30" y="82"/>
                      </a:lnTo>
                      <a:close/>
                    </a:path>
                  </a:pathLst>
                </a:custGeom>
                <a:solidFill>
                  <a:srgbClr val="F1EEE5"/>
                </a:solidFill>
                <a:ln>
                  <a:noFill/>
                </a:ln>
                <a:extLst>
                  <a:ext uri="{91240B29-F687-4F45-9708-019B960494DF}">
                    <a14:hiddenLine xmlns:a14="http://schemas.microsoft.com/office/drawing/2010/main" w="9525">
                      <a:solidFill>
                        <a:srgbClr val="000000"/>
                      </a:solidFill>
                      <a:round/>
                    </a14:hiddenLine>
                  </a:ext>
                </a:extLst>
              </p:spPr>
              <p:txBody>
                <a:bodyPr vert="horz" wrap="square" lIns="193040" tIns="96522" rIns="193040" bIns="96522" numCol="1" anchor="t" anchorCtr="0" compatLnSpc="1"/>
                <a:lstStyle/>
                <a:p>
                  <a:pPr algn="l" defTabSz="1828800" rtl="0"/>
                  <a:endParaRPr lang="en-US" sz="2000"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9" name="Freeform 541"/>
                <p:cNvSpPr/>
                <p:nvPr/>
              </p:nvSpPr>
              <p:spPr bwMode="auto">
                <a:xfrm>
                  <a:off x="1601159" y="4996042"/>
                  <a:ext cx="50657" cy="107393"/>
                </a:xfrm>
                <a:custGeom>
                  <a:gdLst>
                    <a:gd name="T0" fmla="*/ 50 w 50"/>
                    <a:gd name="T1" fmla="*/ 100 h 106"/>
                    <a:gd name="T2" fmla="*/ 34 w 50"/>
                    <a:gd name="T3" fmla="*/ 106 h 106"/>
                    <a:gd name="T4" fmla="*/ 0 w 50"/>
                    <a:gd name="T5" fmla="*/ 94 h 106"/>
                    <a:gd name="T6" fmla="*/ 0 w 50"/>
                    <a:gd name="T7" fmla="*/ 42 h 106"/>
                    <a:gd name="T8" fmla="*/ 4 w 50"/>
                    <a:gd name="T9" fmla="*/ 42 h 106"/>
                    <a:gd name="T10" fmla="*/ 4 w 50"/>
                    <a:gd name="T11" fmla="*/ 18 h 106"/>
                    <a:gd name="T12" fmla="*/ 0 w 50"/>
                    <a:gd name="T13" fmla="*/ 18 h 106"/>
                    <a:gd name="T14" fmla="*/ 0 w 50"/>
                    <a:gd name="T15" fmla="*/ 0 h 106"/>
                    <a:gd name="T16" fmla="*/ 0 w 50"/>
                    <a:gd name="T17" fmla="*/ 0 h 106"/>
                    <a:gd name="T18" fmla="*/ 6 w 50"/>
                    <a:gd name="T19" fmla="*/ 6 h 106"/>
                    <a:gd name="T20" fmla="*/ 16 w 50"/>
                    <a:gd name="T21" fmla="*/ 12 h 106"/>
                    <a:gd name="T22" fmla="*/ 16 w 50"/>
                    <a:gd name="T23" fmla="*/ 12 h 106"/>
                    <a:gd name="T24" fmla="*/ 16 w 50"/>
                    <a:gd name="T25" fmla="*/ 12 h 106"/>
                    <a:gd name="T26" fmla="*/ 32 w 50"/>
                    <a:gd name="T27" fmla="*/ 16 h 106"/>
                    <a:gd name="T28" fmla="*/ 50 w 50"/>
                    <a:gd name="T29" fmla="*/ 16 h 106"/>
                    <a:gd name="T30" fmla="*/ 50 w 50"/>
                    <a:gd name="T31" fmla="*/ 100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05">
                      <a:moveTo>
                        <a:pt x="50" y="100"/>
                      </a:moveTo>
                      <a:lnTo>
                        <a:pt x="34" y="106"/>
                      </a:lnTo>
                      <a:lnTo>
                        <a:pt x="0" y="94"/>
                      </a:lnTo>
                      <a:lnTo>
                        <a:pt x="0" y="42"/>
                      </a:lnTo>
                      <a:lnTo>
                        <a:pt x="4" y="42"/>
                      </a:lnTo>
                      <a:lnTo>
                        <a:pt x="4" y="18"/>
                      </a:lnTo>
                      <a:lnTo>
                        <a:pt x="0" y="18"/>
                      </a:lnTo>
                      <a:lnTo>
                        <a:pt x="0" y="0"/>
                      </a:lnTo>
                      <a:lnTo>
                        <a:pt x="0" y="0"/>
                      </a:lnTo>
                      <a:lnTo>
                        <a:pt x="6" y="6"/>
                      </a:lnTo>
                      <a:lnTo>
                        <a:pt x="16" y="12"/>
                      </a:lnTo>
                      <a:lnTo>
                        <a:pt x="16" y="12"/>
                      </a:lnTo>
                      <a:lnTo>
                        <a:pt x="16" y="12"/>
                      </a:lnTo>
                      <a:lnTo>
                        <a:pt x="32" y="16"/>
                      </a:lnTo>
                      <a:lnTo>
                        <a:pt x="50" y="16"/>
                      </a:lnTo>
                      <a:lnTo>
                        <a:pt x="50" y="100"/>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193040" tIns="96522" rIns="193040" bIns="96522" numCol="1" anchor="t" anchorCtr="0" compatLnSpc="1"/>
                <a:lstStyle/>
                <a:p>
                  <a:pPr algn="l" defTabSz="1828800" rtl="0"/>
                  <a:endParaRPr lang="en-US" sz="2000"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grpSp>
            <p:nvGrpSpPr>
              <p:cNvPr id="16" name="Group 62"/>
              <p:cNvGrpSpPr/>
              <p:nvPr/>
            </p:nvGrpSpPr>
            <p:grpSpPr>
              <a:xfrm>
                <a:off x="660399" y="2063949"/>
                <a:ext cx="2330196" cy="3009148"/>
                <a:chOff x="498861" y="2031592"/>
                <a:chExt cx="2301858" cy="2972554"/>
              </a:xfrm>
              <a:solidFill>
                <a:schemeClr val="bg2">
                  <a:lumMod val="10000"/>
                </a:schemeClr>
              </a:solidFill>
              <a:effectLst>
                <a:outerShdw blurRad="50800" dist="38100" dir="18900000" algn="bl" rotWithShape="0">
                  <a:prstClr val="black">
                    <a:alpha val="40000"/>
                  </a:prstClr>
                </a:outerShdw>
              </a:effectLst>
            </p:grpSpPr>
            <p:sp>
              <p:nvSpPr>
                <p:cNvPr id="17" name="Freeform 529"/>
                <p:cNvSpPr>
                  <a:spLocks noEditPoints="1"/>
                </p:cNvSpPr>
                <p:nvPr/>
              </p:nvSpPr>
              <p:spPr bwMode="auto">
                <a:xfrm>
                  <a:off x="1668027" y="2035645"/>
                  <a:ext cx="1132692" cy="2863136"/>
                </a:xfrm>
                <a:custGeom>
                  <a:gdLst>
                    <a:gd name="T0" fmla="*/ 64 w 1118"/>
                    <a:gd name="T1" fmla="*/ 2820 h 2826"/>
                    <a:gd name="T2" fmla="*/ 152 w 1118"/>
                    <a:gd name="T3" fmla="*/ 2798 h 2826"/>
                    <a:gd name="T4" fmla="*/ 190 w 1118"/>
                    <a:gd name="T5" fmla="*/ 2780 h 2826"/>
                    <a:gd name="T6" fmla="*/ 238 w 1118"/>
                    <a:gd name="T7" fmla="*/ 2750 h 2826"/>
                    <a:gd name="T8" fmla="*/ 258 w 1118"/>
                    <a:gd name="T9" fmla="*/ 2728 h 2826"/>
                    <a:gd name="T10" fmla="*/ 274 w 1118"/>
                    <a:gd name="T11" fmla="*/ 2690 h 2826"/>
                    <a:gd name="T12" fmla="*/ 770 w 1118"/>
                    <a:gd name="T13" fmla="*/ 1686 h 2826"/>
                    <a:gd name="T14" fmla="*/ 820 w 1118"/>
                    <a:gd name="T15" fmla="*/ 1556 h 2826"/>
                    <a:gd name="T16" fmla="*/ 868 w 1118"/>
                    <a:gd name="T17" fmla="*/ 1350 h 2826"/>
                    <a:gd name="T18" fmla="*/ 884 w 1118"/>
                    <a:gd name="T19" fmla="*/ 1128 h 2826"/>
                    <a:gd name="T20" fmla="*/ 880 w 1118"/>
                    <a:gd name="T21" fmla="*/ 1012 h 2826"/>
                    <a:gd name="T22" fmla="*/ 858 w 1118"/>
                    <a:gd name="T23" fmla="*/ 846 h 2826"/>
                    <a:gd name="T24" fmla="*/ 818 w 1118"/>
                    <a:gd name="T25" fmla="*/ 692 h 2826"/>
                    <a:gd name="T26" fmla="*/ 760 w 1118"/>
                    <a:gd name="T27" fmla="*/ 546 h 2826"/>
                    <a:gd name="T28" fmla="*/ 682 w 1118"/>
                    <a:gd name="T29" fmla="*/ 410 h 2826"/>
                    <a:gd name="T30" fmla="*/ 618 w 1118"/>
                    <a:gd name="T31" fmla="*/ 326 h 2826"/>
                    <a:gd name="T32" fmla="*/ 526 w 1118"/>
                    <a:gd name="T33" fmla="*/ 222 h 2826"/>
                    <a:gd name="T34" fmla="*/ 428 w 1118"/>
                    <a:gd name="T35" fmla="*/ 140 h 2826"/>
                    <a:gd name="T36" fmla="*/ 322 w 1118"/>
                    <a:gd name="T37" fmla="*/ 74 h 2826"/>
                    <a:gd name="T38" fmla="*/ 210 w 1118"/>
                    <a:gd name="T39" fmla="*/ 30 h 2826"/>
                    <a:gd name="T40" fmla="*/ 90 w 1118"/>
                    <a:gd name="T41" fmla="*/ 4 h 2826"/>
                    <a:gd name="T42" fmla="*/ 102 w 1118"/>
                    <a:gd name="T43" fmla="*/ 4 h 2826"/>
                    <a:gd name="T44" fmla="*/ 256 w 1118"/>
                    <a:gd name="T45" fmla="*/ 28 h 2826"/>
                    <a:gd name="T46" fmla="*/ 400 w 1118"/>
                    <a:gd name="T47" fmla="*/ 72 h 2826"/>
                    <a:gd name="T48" fmla="*/ 536 w 1118"/>
                    <a:gd name="T49" fmla="*/ 138 h 2826"/>
                    <a:gd name="T50" fmla="*/ 664 w 1118"/>
                    <a:gd name="T51" fmla="*/ 222 h 2826"/>
                    <a:gd name="T52" fmla="*/ 784 w 1118"/>
                    <a:gd name="T53" fmla="*/ 328 h 2826"/>
                    <a:gd name="T54" fmla="*/ 862 w 1118"/>
                    <a:gd name="T55" fmla="*/ 414 h 2826"/>
                    <a:gd name="T56" fmla="*/ 960 w 1118"/>
                    <a:gd name="T57" fmla="*/ 550 h 2826"/>
                    <a:gd name="T58" fmla="*/ 1034 w 1118"/>
                    <a:gd name="T59" fmla="*/ 696 h 2826"/>
                    <a:gd name="T60" fmla="*/ 1084 w 1118"/>
                    <a:gd name="T61" fmla="*/ 852 h 2826"/>
                    <a:gd name="T62" fmla="*/ 1112 w 1118"/>
                    <a:gd name="T63" fmla="*/ 1016 h 2826"/>
                    <a:gd name="T64" fmla="*/ 1118 w 1118"/>
                    <a:gd name="T65" fmla="*/ 1132 h 2826"/>
                    <a:gd name="T66" fmla="*/ 1098 w 1118"/>
                    <a:gd name="T67" fmla="*/ 1356 h 2826"/>
                    <a:gd name="T68" fmla="*/ 1050 w 1118"/>
                    <a:gd name="T69" fmla="*/ 1528 h 2826"/>
                    <a:gd name="T70" fmla="*/ 1008 w 1118"/>
                    <a:gd name="T71" fmla="*/ 1626 h 2826"/>
                    <a:gd name="T72" fmla="*/ 974 w 1118"/>
                    <a:gd name="T73" fmla="*/ 1690 h 2826"/>
                    <a:gd name="T74" fmla="*/ 350 w 1118"/>
                    <a:gd name="T75" fmla="*/ 2690 h 2826"/>
                    <a:gd name="T76" fmla="*/ 338 w 1118"/>
                    <a:gd name="T77" fmla="*/ 2716 h 2826"/>
                    <a:gd name="T78" fmla="*/ 318 w 1118"/>
                    <a:gd name="T79" fmla="*/ 2740 h 2826"/>
                    <a:gd name="T80" fmla="*/ 266 w 1118"/>
                    <a:gd name="T81" fmla="*/ 2772 h 2826"/>
                    <a:gd name="T82" fmla="*/ 218 w 1118"/>
                    <a:gd name="T83" fmla="*/ 2792 h 2826"/>
                    <a:gd name="T84" fmla="*/ 138 w 1118"/>
                    <a:gd name="T85" fmla="*/ 2812 h 2826"/>
                    <a:gd name="T86" fmla="*/ 48 w 1118"/>
                    <a:gd name="T87" fmla="*/ 2824 h 2826"/>
                    <a:gd name="T88" fmla="*/ 0 w 1118"/>
                    <a:gd name="T89" fmla="*/ 2826 h 2826"/>
                    <a:gd name="T90" fmla="*/ 24 w 1118"/>
                    <a:gd name="T91" fmla="*/ 2 h 2826"/>
                    <a:gd name="T92" fmla="*/ 90 w 1118"/>
                    <a:gd name="T93" fmla="*/ 26 h 2826"/>
                    <a:gd name="T94" fmla="*/ 152 w 1118"/>
                    <a:gd name="T95" fmla="*/ 68 h 2826"/>
                    <a:gd name="T96" fmla="*/ 210 w 1118"/>
                    <a:gd name="T97" fmla="*/ 134 h 2826"/>
                    <a:gd name="T98" fmla="*/ 266 w 1118"/>
                    <a:gd name="T99" fmla="*/ 220 h 2826"/>
                    <a:gd name="T100" fmla="*/ 316 w 1118"/>
                    <a:gd name="T101" fmla="*/ 326 h 2826"/>
                    <a:gd name="T102" fmla="*/ 350 w 1118"/>
                    <a:gd name="T103" fmla="*/ 412 h 2826"/>
                    <a:gd name="T104" fmla="*/ 390 w 1118"/>
                    <a:gd name="T105" fmla="*/ 548 h 2826"/>
                    <a:gd name="T106" fmla="*/ 422 w 1118"/>
                    <a:gd name="T107" fmla="*/ 694 h 2826"/>
                    <a:gd name="T108" fmla="*/ 448 w 1118"/>
                    <a:gd name="T109" fmla="*/ 904 h 2826"/>
                    <a:gd name="T110" fmla="*/ 456 w 1118"/>
                    <a:gd name="T111" fmla="*/ 1130 h 2826"/>
                    <a:gd name="T112" fmla="*/ 448 w 1118"/>
                    <a:gd name="T113" fmla="*/ 1354 h 2826"/>
                    <a:gd name="T114" fmla="*/ 422 w 1118"/>
                    <a:gd name="T115" fmla="*/ 1560 h 2826"/>
                    <a:gd name="T116" fmla="*/ 396 w 1118"/>
                    <a:gd name="T117" fmla="*/ 1688 h 2826"/>
                    <a:gd name="T118" fmla="*/ 136 w 1118"/>
                    <a:gd name="T119" fmla="*/ 2690 h 2826"/>
                    <a:gd name="T120" fmla="*/ 122 w 1118"/>
                    <a:gd name="T121" fmla="*/ 2740 h 2826"/>
                    <a:gd name="T122" fmla="*/ 90 w 1118"/>
                    <a:gd name="T123" fmla="*/ 2782 h 2826"/>
                    <a:gd name="T124" fmla="*/ 26 w 1118"/>
                    <a:gd name="T125" fmla="*/ 2820 h 28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2826">
                      <a:moveTo>
                        <a:pt x="14" y="2826"/>
                      </a:moveTo>
                      <a:lnTo>
                        <a:pt x="14" y="2826"/>
                      </a:lnTo>
                      <a:lnTo>
                        <a:pt x="64" y="2820"/>
                      </a:lnTo>
                      <a:lnTo>
                        <a:pt x="110" y="2812"/>
                      </a:lnTo>
                      <a:lnTo>
                        <a:pt x="132" y="2806"/>
                      </a:lnTo>
                      <a:lnTo>
                        <a:pt x="152" y="2798"/>
                      </a:lnTo>
                      <a:lnTo>
                        <a:pt x="172" y="2790"/>
                      </a:lnTo>
                      <a:lnTo>
                        <a:pt x="190" y="2780"/>
                      </a:lnTo>
                      <a:lnTo>
                        <a:pt x="190" y="2780"/>
                      </a:lnTo>
                      <a:lnTo>
                        <a:pt x="208" y="2770"/>
                      </a:lnTo>
                      <a:lnTo>
                        <a:pt x="224" y="2760"/>
                      </a:lnTo>
                      <a:lnTo>
                        <a:pt x="238" y="2750"/>
                      </a:lnTo>
                      <a:lnTo>
                        <a:pt x="250" y="2740"/>
                      </a:lnTo>
                      <a:lnTo>
                        <a:pt x="250" y="2740"/>
                      </a:lnTo>
                      <a:lnTo>
                        <a:pt x="258" y="2728"/>
                      </a:lnTo>
                      <a:lnTo>
                        <a:pt x="266" y="2716"/>
                      </a:lnTo>
                      <a:lnTo>
                        <a:pt x="272" y="2704"/>
                      </a:lnTo>
                      <a:lnTo>
                        <a:pt x="274" y="2690"/>
                      </a:lnTo>
                      <a:lnTo>
                        <a:pt x="738" y="1752"/>
                      </a:lnTo>
                      <a:lnTo>
                        <a:pt x="738" y="1752"/>
                      </a:lnTo>
                      <a:lnTo>
                        <a:pt x="770" y="1686"/>
                      </a:lnTo>
                      <a:lnTo>
                        <a:pt x="770" y="1686"/>
                      </a:lnTo>
                      <a:lnTo>
                        <a:pt x="796" y="1622"/>
                      </a:lnTo>
                      <a:lnTo>
                        <a:pt x="820" y="1556"/>
                      </a:lnTo>
                      <a:lnTo>
                        <a:pt x="840" y="1490"/>
                      </a:lnTo>
                      <a:lnTo>
                        <a:pt x="856" y="1420"/>
                      </a:lnTo>
                      <a:lnTo>
                        <a:pt x="868" y="1350"/>
                      </a:lnTo>
                      <a:lnTo>
                        <a:pt x="878" y="1278"/>
                      </a:lnTo>
                      <a:lnTo>
                        <a:pt x="884" y="1204"/>
                      </a:lnTo>
                      <a:lnTo>
                        <a:pt x="884" y="1128"/>
                      </a:lnTo>
                      <a:lnTo>
                        <a:pt x="884" y="1128"/>
                      </a:lnTo>
                      <a:lnTo>
                        <a:pt x="884" y="1068"/>
                      </a:lnTo>
                      <a:lnTo>
                        <a:pt x="880" y="1012"/>
                      </a:lnTo>
                      <a:lnTo>
                        <a:pt x="876" y="956"/>
                      </a:lnTo>
                      <a:lnTo>
                        <a:pt x="868" y="900"/>
                      </a:lnTo>
                      <a:lnTo>
                        <a:pt x="858" y="846"/>
                      </a:lnTo>
                      <a:lnTo>
                        <a:pt x="848" y="794"/>
                      </a:lnTo>
                      <a:lnTo>
                        <a:pt x="834" y="742"/>
                      </a:lnTo>
                      <a:lnTo>
                        <a:pt x="818" y="692"/>
                      </a:lnTo>
                      <a:lnTo>
                        <a:pt x="800" y="642"/>
                      </a:lnTo>
                      <a:lnTo>
                        <a:pt x="782" y="594"/>
                      </a:lnTo>
                      <a:lnTo>
                        <a:pt x="760" y="546"/>
                      </a:lnTo>
                      <a:lnTo>
                        <a:pt x="736" y="500"/>
                      </a:lnTo>
                      <a:lnTo>
                        <a:pt x="710" y="454"/>
                      </a:lnTo>
                      <a:lnTo>
                        <a:pt x="682" y="410"/>
                      </a:lnTo>
                      <a:lnTo>
                        <a:pt x="652" y="368"/>
                      </a:lnTo>
                      <a:lnTo>
                        <a:pt x="618" y="326"/>
                      </a:lnTo>
                      <a:lnTo>
                        <a:pt x="618" y="326"/>
                      </a:lnTo>
                      <a:lnTo>
                        <a:pt x="588" y="290"/>
                      </a:lnTo>
                      <a:lnTo>
                        <a:pt x="558" y="254"/>
                      </a:lnTo>
                      <a:lnTo>
                        <a:pt x="526" y="222"/>
                      </a:lnTo>
                      <a:lnTo>
                        <a:pt x="494" y="192"/>
                      </a:lnTo>
                      <a:lnTo>
                        <a:pt x="460" y="164"/>
                      </a:lnTo>
                      <a:lnTo>
                        <a:pt x="428" y="140"/>
                      </a:lnTo>
                      <a:lnTo>
                        <a:pt x="392" y="116"/>
                      </a:lnTo>
                      <a:lnTo>
                        <a:pt x="358" y="94"/>
                      </a:lnTo>
                      <a:lnTo>
                        <a:pt x="322" y="74"/>
                      </a:lnTo>
                      <a:lnTo>
                        <a:pt x="284" y="58"/>
                      </a:lnTo>
                      <a:lnTo>
                        <a:pt x="248" y="42"/>
                      </a:lnTo>
                      <a:lnTo>
                        <a:pt x="210" y="30"/>
                      </a:lnTo>
                      <a:lnTo>
                        <a:pt x="170" y="18"/>
                      </a:lnTo>
                      <a:lnTo>
                        <a:pt x="130" y="10"/>
                      </a:lnTo>
                      <a:lnTo>
                        <a:pt x="90" y="4"/>
                      </a:lnTo>
                      <a:lnTo>
                        <a:pt x="50" y="0"/>
                      </a:lnTo>
                      <a:lnTo>
                        <a:pt x="50" y="0"/>
                      </a:lnTo>
                      <a:lnTo>
                        <a:pt x="102" y="4"/>
                      </a:lnTo>
                      <a:lnTo>
                        <a:pt x="154" y="10"/>
                      </a:lnTo>
                      <a:lnTo>
                        <a:pt x="206" y="18"/>
                      </a:lnTo>
                      <a:lnTo>
                        <a:pt x="256" y="28"/>
                      </a:lnTo>
                      <a:lnTo>
                        <a:pt x="304" y="40"/>
                      </a:lnTo>
                      <a:lnTo>
                        <a:pt x="352" y="56"/>
                      </a:lnTo>
                      <a:lnTo>
                        <a:pt x="400" y="72"/>
                      </a:lnTo>
                      <a:lnTo>
                        <a:pt x="446" y="92"/>
                      </a:lnTo>
                      <a:lnTo>
                        <a:pt x="492" y="114"/>
                      </a:lnTo>
                      <a:lnTo>
                        <a:pt x="536" y="138"/>
                      </a:lnTo>
                      <a:lnTo>
                        <a:pt x="580" y="164"/>
                      </a:lnTo>
                      <a:lnTo>
                        <a:pt x="622" y="192"/>
                      </a:lnTo>
                      <a:lnTo>
                        <a:pt x="664" y="222"/>
                      </a:lnTo>
                      <a:lnTo>
                        <a:pt x="706" y="256"/>
                      </a:lnTo>
                      <a:lnTo>
                        <a:pt x="744" y="290"/>
                      </a:lnTo>
                      <a:lnTo>
                        <a:pt x="784" y="328"/>
                      </a:lnTo>
                      <a:lnTo>
                        <a:pt x="784" y="328"/>
                      </a:lnTo>
                      <a:lnTo>
                        <a:pt x="824" y="370"/>
                      </a:lnTo>
                      <a:lnTo>
                        <a:pt x="862" y="414"/>
                      </a:lnTo>
                      <a:lnTo>
                        <a:pt x="898" y="458"/>
                      </a:lnTo>
                      <a:lnTo>
                        <a:pt x="930" y="504"/>
                      </a:lnTo>
                      <a:lnTo>
                        <a:pt x="960" y="550"/>
                      </a:lnTo>
                      <a:lnTo>
                        <a:pt x="986" y="598"/>
                      </a:lnTo>
                      <a:lnTo>
                        <a:pt x="1012" y="646"/>
                      </a:lnTo>
                      <a:lnTo>
                        <a:pt x="1034" y="696"/>
                      </a:lnTo>
                      <a:lnTo>
                        <a:pt x="1054" y="746"/>
                      </a:lnTo>
                      <a:lnTo>
                        <a:pt x="1070" y="798"/>
                      </a:lnTo>
                      <a:lnTo>
                        <a:pt x="1084" y="852"/>
                      </a:lnTo>
                      <a:lnTo>
                        <a:pt x="1096" y="906"/>
                      </a:lnTo>
                      <a:lnTo>
                        <a:pt x="1106" y="960"/>
                      </a:lnTo>
                      <a:lnTo>
                        <a:pt x="1112" y="1016"/>
                      </a:lnTo>
                      <a:lnTo>
                        <a:pt x="1116" y="1074"/>
                      </a:lnTo>
                      <a:lnTo>
                        <a:pt x="1118" y="1132"/>
                      </a:lnTo>
                      <a:lnTo>
                        <a:pt x="1118" y="1132"/>
                      </a:lnTo>
                      <a:lnTo>
                        <a:pt x="1114" y="1208"/>
                      </a:lnTo>
                      <a:lnTo>
                        <a:pt x="1108" y="1282"/>
                      </a:lnTo>
                      <a:lnTo>
                        <a:pt x="1098" y="1356"/>
                      </a:lnTo>
                      <a:lnTo>
                        <a:pt x="1082" y="1426"/>
                      </a:lnTo>
                      <a:lnTo>
                        <a:pt x="1062" y="1494"/>
                      </a:lnTo>
                      <a:lnTo>
                        <a:pt x="1050" y="1528"/>
                      </a:lnTo>
                      <a:lnTo>
                        <a:pt x="1038" y="1562"/>
                      </a:lnTo>
                      <a:lnTo>
                        <a:pt x="1024" y="1594"/>
                      </a:lnTo>
                      <a:lnTo>
                        <a:pt x="1008" y="1626"/>
                      </a:lnTo>
                      <a:lnTo>
                        <a:pt x="992" y="1658"/>
                      </a:lnTo>
                      <a:lnTo>
                        <a:pt x="974" y="1690"/>
                      </a:lnTo>
                      <a:lnTo>
                        <a:pt x="974" y="1690"/>
                      </a:lnTo>
                      <a:lnTo>
                        <a:pt x="954" y="1724"/>
                      </a:lnTo>
                      <a:lnTo>
                        <a:pt x="932" y="1756"/>
                      </a:lnTo>
                      <a:lnTo>
                        <a:pt x="350" y="2690"/>
                      </a:lnTo>
                      <a:lnTo>
                        <a:pt x="350" y="2690"/>
                      </a:lnTo>
                      <a:lnTo>
                        <a:pt x="346" y="2704"/>
                      </a:lnTo>
                      <a:lnTo>
                        <a:pt x="338" y="2716"/>
                      </a:lnTo>
                      <a:lnTo>
                        <a:pt x="330" y="2728"/>
                      </a:lnTo>
                      <a:lnTo>
                        <a:pt x="318" y="2740"/>
                      </a:lnTo>
                      <a:lnTo>
                        <a:pt x="318" y="2740"/>
                      </a:lnTo>
                      <a:lnTo>
                        <a:pt x="304" y="2752"/>
                      </a:lnTo>
                      <a:lnTo>
                        <a:pt x="286" y="2762"/>
                      </a:lnTo>
                      <a:lnTo>
                        <a:pt x="266" y="2772"/>
                      </a:lnTo>
                      <a:lnTo>
                        <a:pt x="244" y="2782"/>
                      </a:lnTo>
                      <a:lnTo>
                        <a:pt x="244" y="2782"/>
                      </a:lnTo>
                      <a:lnTo>
                        <a:pt x="218" y="2792"/>
                      </a:lnTo>
                      <a:lnTo>
                        <a:pt x="194" y="2800"/>
                      </a:lnTo>
                      <a:lnTo>
                        <a:pt x="166" y="2806"/>
                      </a:lnTo>
                      <a:lnTo>
                        <a:pt x="138" y="2812"/>
                      </a:lnTo>
                      <a:lnTo>
                        <a:pt x="110" y="2818"/>
                      </a:lnTo>
                      <a:lnTo>
                        <a:pt x="78" y="2822"/>
                      </a:lnTo>
                      <a:lnTo>
                        <a:pt x="48" y="2824"/>
                      </a:lnTo>
                      <a:lnTo>
                        <a:pt x="14" y="2826"/>
                      </a:lnTo>
                      <a:lnTo>
                        <a:pt x="14" y="2826"/>
                      </a:lnTo>
                      <a:close/>
                      <a:moveTo>
                        <a:pt x="0" y="2826"/>
                      </a:moveTo>
                      <a:lnTo>
                        <a:pt x="0" y="0"/>
                      </a:lnTo>
                      <a:lnTo>
                        <a:pt x="0" y="0"/>
                      </a:lnTo>
                      <a:lnTo>
                        <a:pt x="24" y="2"/>
                      </a:lnTo>
                      <a:lnTo>
                        <a:pt x="46" y="8"/>
                      </a:lnTo>
                      <a:lnTo>
                        <a:pt x="68" y="16"/>
                      </a:lnTo>
                      <a:lnTo>
                        <a:pt x="90" y="26"/>
                      </a:lnTo>
                      <a:lnTo>
                        <a:pt x="112" y="38"/>
                      </a:lnTo>
                      <a:lnTo>
                        <a:pt x="132" y="52"/>
                      </a:lnTo>
                      <a:lnTo>
                        <a:pt x="152" y="68"/>
                      </a:lnTo>
                      <a:lnTo>
                        <a:pt x="172" y="88"/>
                      </a:lnTo>
                      <a:lnTo>
                        <a:pt x="192" y="110"/>
                      </a:lnTo>
                      <a:lnTo>
                        <a:pt x="210" y="134"/>
                      </a:lnTo>
                      <a:lnTo>
                        <a:pt x="230" y="160"/>
                      </a:lnTo>
                      <a:lnTo>
                        <a:pt x="248" y="188"/>
                      </a:lnTo>
                      <a:lnTo>
                        <a:pt x="266" y="220"/>
                      </a:lnTo>
                      <a:lnTo>
                        <a:pt x="284" y="252"/>
                      </a:lnTo>
                      <a:lnTo>
                        <a:pt x="300" y="288"/>
                      </a:lnTo>
                      <a:lnTo>
                        <a:pt x="316" y="326"/>
                      </a:lnTo>
                      <a:lnTo>
                        <a:pt x="316" y="326"/>
                      </a:lnTo>
                      <a:lnTo>
                        <a:pt x="334" y="368"/>
                      </a:lnTo>
                      <a:lnTo>
                        <a:pt x="350" y="412"/>
                      </a:lnTo>
                      <a:lnTo>
                        <a:pt x="364" y="456"/>
                      </a:lnTo>
                      <a:lnTo>
                        <a:pt x="378" y="502"/>
                      </a:lnTo>
                      <a:lnTo>
                        <a:pt x="390" y="548"/>
                      </a:lnTo>
                      <a:lnTo>
                        <a:pt x="402" y="596"/>
                      </a:lnTo>
                      <a:lnTo>
                        <a:pt x="412" y="644"/>
                      </a:lnTo>
                      <a:lnTo>
                        <a:pt x="422" y="694"/>
                      </a:lnTo>
                      <a:lnTo>
                        <a:pt x="430" y="744"/>
                      </a:lnTo>
                      <a:lnTo>
                        <a:pt x="436" y="796"/>
                      </a:lnTo>
                      <a:lnTo>
                        <a:pt x="448" y="904"/>
                      </a:lnTo>
                      <a:lnTo>
                        <a:pt x="454" y="1016"/>
                      </a:lnTo>
                      <a:lnTo>
                        <a:pt x="456" y="1130"/>
                      </a:lnTo>
                      <a:lnTo>
                        <a:pt x="456" y="1130"/>
                      </a:lnTo>
                      <a:lnTo>
                        <a:pt x="456" y="1206"/>
                      </a:lnTo>
                      <a:lnTo>
                        <a:pt x="452" y="1280"/>
                      </a:lnTo>
                      <a:lnTo>
                        <a:pt x="448" y="1354"/>
                      </a:lnTo>
                      <a:lnTo>
                        <a:pt x="442" y="1424"/>
                      </a:lnTo>
                      <a:lnTo>
                        <a:pt x="434" y="1492"/>
                      </a:lnTo>
                      <a:lnTo>
                        <a:pt x="422" y="1560"/>
                      </a:lnTo>
                      <a:lnTo>
                        <a:pt x="410" y="1624"/>
                      </a:lnTo>
                      <a:lnTo>
                        <a:pt x="396" y="1688"/>
                      </a:lnTo>
                      <a:lnTo>
                        <a:pt x="396" y="1688"/>
                      </a:lnTo>
                      <a:lnTo>
                        <a:pt x="380" y="1756"/>
                      </a:lnTo>
                      <a:lnTo>
                        <a:pt x="136" y="2690"/>
                      </a:lnTo>
                      <a:lnTo>
                        <a:pt x="136" y="2690"/>
                      </a:lnTo>
                      <a:lnTo>
                        <a:pt x="130" y="2716"/>
                      </a:lnTo>
                      <a:lnTo>
                        <a:pt x="122" y="2740"/>
                      </a:lnTo>
                      <a:lnTo>
                        <a:pt x="122" y="2740"/>
                      </a:lnTo>
                      <a:lnTo>
                        <a:pt x="108" y="2762"/>
                      </a:lnTo>
                      <a:lnTo>
                        <a:pt x="90" y="2782"/>
                      </a:lnTo>
                      <a:lnTo>
                        <a:pt x="90" y="2782"/>
                      </a:lnTo>
                      <a:lnTo>
                        <a:pt x="70" y="2798"/>
                      </a:lnTo>
                      <a:lnTo>
                        <a:pt x="48" y="2812"/>
                      </a:lnTo>
                      <a:lnTo>
                        <a:pt x="26" y="2820"/>
                      </a:lnTo>
                      <a:lnTo>
                        <a:pt x="0" y="2826"/>
                      </a:lnTo>
                      <a:lnTo>
                        <a:pt x="0" y="2826"/>
                      </a:lnTo>
                      <a:close/>
                    </a:path>
                  </a:pathLst>
                </a:custGeom>
                <a:solidFill>
                  <a:srgbClr val="ECC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Freeform 530"/>
                <p:cNvSpPr/>
                <p:nvPr/>
              </p:nvSpPr>
              <p:spPr bwMode="auto">
                <a:xfrm>
                  <a:off x="1668027" y="2031592"/>
                  <a:ext cx="895617" cy="2867188"/>
                </a:xfrm>
                <a:custGeom>
                  <a:gdLst>
                    <a:gd name="T0" fmla="*/ 0 w 884"/>
                    <a:gd name="T1" fmla="*/ 2830 h 2830"/>
                    <a:gd name="T2" fmla="*/ 48 w 884"/>
                    <a:gd name="T3" fmla="*/ 2816 h 2830"/>
                    <a:gd name="T4" fmla="*/ 90 w 884"/>
                    <a:gd name="T5" fmla="*/ 2786 h 2830"/>
                    <a:gd name="T6" fmla="*/ 108 w 884"/>
                    <a:gd name="T7" fmla="*/ 2766 h 2830"/>
                    <a:gd name="T8" fmla="*/ 122 w 884"/>
                    <a:gd name="T9" fmla="*/ 2744 h 2830"/>
                    <a:gd name="T10" fmla="*/ 136 w 884"/>
                    <a:gd name="T11" fmla="*/ 2694 h 2830"/>
                    <a:gd name="T12" fmla="*/ 380 w 884"/>
                    <a:gd name="T13" fmla="*/ 1760 h 2830"/>
                    <a:gd name="T14" fmla="*/ 396 w 884"/>
                    <a:gd name="T15" fmla="*/ 1692 h 2830"/>
                    <a:gd name="T16" fmla="*/ 422 w 884"/>
                    <a:gd name="T17" fmla="*/ 1564 h 2830"/>
                    <a:gd name="T18" fmla="*/ 442 w 884"/>
                    <a:gd name="T19" fmla="*/ 1428 h 2830"/>
                    <a:gd name="T20" fmla="*/ 452 w 884"/>
                    <a:gd name="T21" fmla="*/ 1284 h 2830"/>
                    <a:gd name="T22" fmla="*/ 456 w 884"/>
                    <a:gd name="T23" fmla="*/ 1134 h 2830"/>
                    <a:gd name="T24" fmla="*/ 454 w 884"/>
                    <a:gd name="T25" fmla="*/ 1020 h 2830"/>
                    <a:gd name="T26" fmla="*/ 436 w 884"/>
                    <a:gd name="T27" fmla="*/ 800 h 2830"/>
                    <a:gd name="T28" fmla="*/ 422 w 884"/>
                    <a:gd name="T29" fmla="*/ 698 h 2830"/>
                    <a:gd name="T30" fmla="*/ 402 w 884"/>
                    <a:gd name="T31" fmla="*/ 600 h 2830"/>
                    <a:gd name="T32" fmla="*/ 378 w 884"/>
                    <a:gd name="T33" fmla="*/ 506 h 2830"/>
                    <a:gd name="T34" fmla="*/ 350 w 884"/>
                    <a:gd name="T35" fmla="*/ 416 h 2830"/>
                    <a:gd name="T36" fmla="*/ 316 w 884"/>
                    <a:gd name="T37" fmla="*/ 330 h 2830"/>
                    <a:gd name="T38" fmla="*/ 300 w 884"/>
                    <a:gd name="T39" fmla="*/ 292 h 2830"/>
                    <a:gd name="T40" fmla="*/ 266 w 884"/>
                    <a:gd name="T41" fmla="*/ 224 h 2830"/>
                    <a:gd name="T42" fmla="*/ 230 w 884"/>
                    <a:gd name="T43" fmla="*/ 164 h 2830"/>
                    <a:gd name="T44" fmla="*/ 192 w 884"/>
                    <a:gd name="T45" fmla="*/ 114 h 2830"/>
                    <a:gd name="T46" fmla="*/ 152 w 884"/>
                    <a:gd name="T47" fmla="*/ 72 h 2830"/>
                    <a:gd name="T48" fmla="*/ 112 w 884"/>
                    <a:gd name="T49" fmla="*/ 42 h 2830"/>
                    <a:gd name="T50" fmla="*/ 68 w 884"/>
                    <a:gd name="T51" fmla="*/ 20 h 2830"/>
                    <a:gd name="T52" fmla="*/ 24 w 884"/>
                    <a:gd name="T53" fmla="*/ 6 h 2830"/>
                    <a:gd name="T54" fmla="*/ 0 w 884"/>
                    <a:gd name="T55" fmla="*/ 0 h 2830"/>
                    <a:gd name="T56" fmla="*/ 6 w 884"/>
                    <a:gd name="T57" fmla="*/ 0 h 2830"/>
                    <a:gd name="T58" fmla="*/ 28 w 884"/>
                    <a:gd name="T59" fmla="*/ 2 h 2830"/>
                    <a:gd name="T60" fmla="*/ 50 w 884"/>
                    <a:gd name="T61" fmla="*/ 4 h 2830"/>
                    <a:gd name="T62" fmla="*/ 130 w 884"/>
                    <a:gd name="T63" fmla="*/ 14 h 2830"/>
                    <a:gd name="T64" fmla="*/ 210 w 884"/>
                    <a:gd name="T65" fmla="*/ 34 h 2830"/>
                    <a:gd name="T66" fmla="*/ 284 w 884"/>
                    <a:gd name="T67" fmla="*/ 62 h 2830"/>
                    <a:gd name="T68" fmla="*/ 358 w 884"/>
                    <a:gd name="T69" fmla="*/ 98 h 2830"/>
                    <a:gd name="T70" fmla="*/ 428 w 884"/>
                    <a:gd name="T71" fmla="*/ 144 h 2830"/>
                    <a:gd name="T72" fmla="*/ 494 w 884"/>
                    <a:gd name="T73" fmla="*/ 196 h 2830"/>
                    <a:gd name="T74" fmla="*/ 558 w 884"/>
                    <a:gd name="T75" fmla="*/ 258 h 2830"/>
                    <a:gd name="T76" fmla="*/ 618 w 884"/>
                    <a:gd name="T77" fmla="*/ 330 h 2830"/>
                    <a:gd name="T78" fmla="*/ 652 w 884"/>
                    <a:gd name="T79" fmla="*/ 372 h 2830"/>
                    <a:gd name="T80" fmla="*/ 710 w 884"/>
                    <a:gd name="T81" fmla="*/ 458 h 2830"/>
                    <a:gd name="T82" fmla="*/ 760 w 884"/>
                    <a:gd name="T83" fmla="*/ 550 h 2830"/>
                    <a:gd name="T84" fmla="*/ 800 w 884"/>
                    <a:gd name="T85" fmla="*/ 646 h 2830"/>
                    <a:gd name="T86" fmla="*/ 834 w 884"/>
                    <a:gd name="T87" fmla="*/ 746 h 2830"/>
                    <a:gd name="T88" fmla="*/ 858 w 884"/>
                    <a:gd name="T89" fmla="*/ 850 h 2830"/>
                    <a:gd name="T90" fmla="*/ 876 w 884"/>
                    <a:gd name="T91" fmla="*/ 960 h 2830"/>
                    <a:gd name="T92" fmla="*/ 884 w 884"/>
                    <a:gd name="T93" fmla="*/ 1072 h 2830"/>
                    <a:gd name="T94" fmla="*/ 884 w 884"/>
                    <a:gd name="T95" fmla="*/ 1132 h 2830"/>
                    <a:gd name="T96" fmla="*/ 878 w 884"/>
                    <a:gd name="T97" fmla="*/ 1282 h 2830"/>
                    <a:gd name="T98" fmla="*/ 856 w 884"/>
                    <a:gd name="T99" fmla="*/ 1424 h 2830"/>
                    <a:gd name="T100" fmla="*/ 820 w 884"/>
                    <a:gd name="T101" fmla="*/ 1560 h 2830"/>
                    <a:gd name="T102" fmla="*/ 770 w 884"/>
                    <a:gd name="T103" fmla="*/ 1690 h 2830"/>
                    <a:gd name="T104" fmla="*/ 738 w 884"/>
                    <a:gd name="T105" fmla="*/ 1756 h 2830"/>
                    <a:gd name="T106" fmla="*/ 274 w 884"/>
                    <a:gd name="T107" fmla="*/ 2694 h 2830"/>
                    <a:gd name="T108" fmla="*/ 266 w 884"/>
                    <a:gd name="T109" fmla="*/ 2720 h 2830"/>
                    <a:gd name="T110" fmla="*/ 250 w 884"/>
                    <a:gd name="T111" fmla="*/ 2744 h 2830"/>
                    <a:gd name="T112" fmla="*/ 238 w 884"/>
                    <a:gd name="T113" fmla="*/ 2754 h 2830"/>
                    <a:gd name="T114" fmla="*/ 208 w 884"/>
                    <a:gd name="T115" fmla="*/ 2774 h 2830"/>
                    <a:gd name="T116" fmla="*/ 190 w 884"/>
                    <a:gd name="T117" fmla="*/ 2784 h 2830"/>
                    <a:gd name="T118" fmla="*/ 152 w 884"/>
                    <a:gd name="T119" fmla="*/ 2802 h 2830"/>
                    <a:gd name="T120" fmla="*/ 110 w 884"/>
                    <a:gd name="T121" fmla="*/ 2816 h 2830"/>
                    <a:gd name="T122" fmla="*/ 14 w 884"/>
                    <a:gd name="T123" fmla="*/ 2830 h 2830"/>
                    <a:gd name="T124" fmla="*/ 0 w 884"/>
                    <a:gd name="T125" fmla="*/ 2830 h 28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4" h="2830">
                      <a:moveTo>
                        <a:pt x="0" y="2830"/>
                      </a:moveTo>
                      <a:lnTo>
                        <a:pt x="0" y="2830"/>
                      </a:lnTo>
                      <a:lnTo>
                        <a:pt x="26" y="2824"/>
                      </a:lnTo>
                      <a:lnTo>
                        <a:pt x="48" y="2816"/>
                      </a:lnTo>
                      <a:lnTo>
                        <a:pt x="70" y="2802"/>
                      </a:lnTo>
                      <a:lnTo>
                        <a:pt x="90" y="2786"/>
                      </a:lnTo>
                      <a:lnTo>
                        <a:pt x="90" y="2786"/>
                      </a:lnTo>
                      <a:lnTo>
                        <a:pt x="108" y="2766"/>
                      </a:lnTo>
                      <a:lnTo>
                        <a:pt x="122" y="2744"/>
                      </a:lnTo>
                      <a:lnTo>
                        <a:pt x="122" y="2744"/>
                      </a:lnTo>
                      <a:lnTo>
                        <a:pt x="130" y="2720"/>
                      </a:lnTo>
                      <a:lnTo>
                        <a:pt x="136" y="2694"/>
                      </a:lnTo>
                      <a:lnTo>
                        <a:pt x="380" y="1760"/>
                      </a:lnTo>
                      <a:lnTo>
                        <a:pt x="380" y="1760"/>
                      </a:lnTo>
                      <a:lnTo>
                        <a:pt x="396" y="1692"/>
                      </a:lnTo>
                      <a:lnTo>
                        <a:pt x="396" y="1692"/>
                      </a:lnTo>
                      <a:lnTo>
                        <a:pt x="410" y="1628"/>
                      </a:lnTo>
                      <a:lnTo>
                        <a:pt x="422" y="1564"/>
                      </a:lnTo>
                      <a:lnTo>
                        <a:pt x="434" y="1496"/>
                      </a:lnTo>
                      <a:lnTo>
                        <a:pt x="442" y="1428"/>
                      </a:lnTo>
                      <a:lnTo>
                        <a:pt x="448" y="1358"/>
                      </a:lnTo>
                      <a:lnTo>
                        <a:pt x="452" y="1284"/>
                      </a:lnTo>
                      <a:lnTo>
                        <a:pt x="456" y="1210"/>
                      </a:lnTo>
                      <a:lnTo>
                        <a:pt x="456" y="1134"/>
                      </a:lnTo>
                      <a:lnTo>
                        <a:pt x="456" y="1134"/>
                      </a:lnTo>
                      <a:lnTo>
                        <a:pt x="454" y="1020"/>
                      </a:lnTo>
                      <a:lnTo>
                        <a:pt x="448" y="908"/>
                      </a:lnTo>
                      <a:lnTo>
                        <a:pt x="436" y="800"/>
                      </a:lnTo>
                      <a:lnTo>
                        <a:pt x="430" y="748"/>
                      </a:lnTo>
                      <a:lnTo>
                        <a:pt x="422" y="698"/>
                      </a:lnTo>
                      <a:lnTo>
                        <a:pt x="412" y="648"/>
                      </a:lnTo>
                      <a:lnTo>
                        <a:pt x="402" y="600"/>
                      </a:lnTo>
                      <a:lnTo>
                        <a:pt x="390" y="552"/>
                      </a:lnTo>
                      <a:lnTo>
                        <a:pt x="378" y="506"/>
                      </a:lnTo>
                      <a:lnTo>
                        <a:pt x="364" y="460"/>
                      </a:lnTo>
                      <a:lnTo>
                        <a:pt x="350" y="416"/>
                      </a:lnTo>
                      <a:lnTo>
                        <a:pt x="334" y="372"/>
                      </a:lnTo>
                      <a:lnTo>
                        <a:pt x="316" y="330"/>
                      </a:lnTo>
                      <a:lnTo>
                        <a:pt x="316" y="330"/>
                      </a:lnTo>
                      <a:lnTo>
                        <a:pt x="300" y="292"/>
                      </a:lnTo>
                      <a:lnTo>
                        <a:pt x="284" y="256"/>
                      </a:lnTo>
                      <a:lnTo>
                        <a:pt x="266" y="224"/>
                      </a:lnTo>
                      <a:lnTo>
                        <a:pt x="248" y="192"/>
                      </a:lnTo>
                      <a:lnTo>
                        <a:pt x="230" y="164"/>
                      </a:lnTo>
                      <a:lnTo>
                        <a:pt x="210" y="138"/>
                      </a:lnTo>
                      <a:lnTo>
                        <a:pt x="192" y="114"/>
                      </a:lnTo>
                      <a:lnTo>
                        <a:pt x="172" y="92"/>
                      </a:lnTo>
                      <a:lnTo>
                        <a:pt x="152" y="72"/>
                      </a:lnTo>
                      <a:lnTo>
                        <a:pt x="132" y="56"/>
                      </a:lnTo>
                      <a:lnTo>
                        <a:pt x="112" y="42"/>
                      </a:lnTo>
                      <a:lnTo>
                        <a:pt x="90" y="30"/>
                      </a:lnTo>
                      <a:lnTo>
                        <a:pt x="68" y="20"/>
                      </a:lnTo>
                      <a:lnTo>
                        <a:pt x="46" y="12"/>
                      </a:lnTo>
                      <a:lnTo>
                        <a:pt x="24" y="6"/>
                      </a:lnTo>
                      <a:lnTo>
                        <a:pt x="0" y="4"/>
                      </a:lnTo>
                      <a:lnTo>
                        <a:pt x="0" y="0"/>
                      </a:lnTo>
                      <a:lnTo>
                        <a:pt x="0" y="0"/>
                      </a:lnTo>
                      <a:lnTo>
                        <a:pt x="6" y="0"/>
                      </a:lnTo>
                      <a:lnTo>
                        <a:pt x="6" y="0"/>
                      </a:lnTo>
                      <a:lnTo>
                        <a:pt x="28" y="2"/>
                      </a:lnTo>
                      <a:lnTo>
                        <a:pt x="50" y="4"/>
                      </a:lnTo>
                      <a:lnTo>
                        <a:pt x="50" y="4"/>
                      </a:lnTo>
                      <a:lnTo>
                        <a:pt x="90" y="8"/>
                      </a:lnTo>
                      <a:lnTo>
                        <a:pt x="130" y="14"/>
                      </a:lnTo>
                      <a:lnTo>
                        <a:pt x="170" y="22"/>
                      </a:lnTo>
                      <a:lnTo>
                        <a:pt x="210" y="34"/>
                      </a:lnTo>
                      <a:lnTo>
                        <a:pt x="248" y="46"/>
                      </a:lnTo>
                      <a:lnTo>
                        <a:pt x="284" y="62"/>
                      </a:lnTo>
                      <a:lnTo>
                        <a:pt x="322" y="78"/>
                      </a:lnTo>
                      <a:lnTo>
                        <a:pt x="358" y="98"/>
                      </a:lnTo>
                      <a:lnTo>
                        <a:pt x="392" y="120"/>
                      </a:lnTo>
                      <a:lnTo>
                        <a:pt x="428" y="144"/>
                      </a:lnTo>
                      <a:lnTo>
                        <a:pt x="460" y="168"/>
                      </a:lnTo>
                      <a:lnTo>
                        <a:pt x="494" y="196"/>
                      </a:lnTo>
                      <a:lnTo>
                        <a:pt x="526" y="226"/>
                      </a:lnTo>
                      <a:lnTo>
                        <a:pt x="558" y="258"/>
                      </a:lnTo>
                      <a:lnTo>
                        <a:pt x="588" y="294"/>
                      </a:lnTo>
                      <a:lnTo>
                        <a:pt x="618" y="330"/>
                      </a:lnTo>
                      <a:lnTo>
                        <a:pt x="618" y="330"/>
                      </a:lnTo>
                      <a:lnTo>
                        <a:pt x="652" y="372"/>
                      </a:lnTo>
                      <a:lnTo>
                        <a:pt x="682" y="414"/>
                      </a:lnTo>
                      <a:lnTo>
                        <a:pt x="710" y="458"/>
                      </a:lnTo>
                      <a:lnTo>
                        <a:pt x="736" y="504"/>
                      </a:lnTo>
                      <a:lnTo>
                        <a:pt x="760" y="550"/>
                      </a:lnTo>
                      <a:lnTo>
                        <a:pt x="782" y="598"/>
                      </a:lnTo>
                      <a:lnTo>
                        <a:pt x="800" y="646"/>
                      </a:lnTo>
                      <a:lnTo>
                        <a:pt x="818" y="696"/>
                      </a:lnTo>
                      <a:lnTo>
                        <a:pt x="834" y="746"/>
                      </a:lnTo>
                      <a:lnTo>
                        <a:pt x="848" y="798"/>
                      </a:lnTo>
                      <a:lnTo>
                        <a:pt x="858" y="850"/>
                      </a:lnTo>
                      <a:lnTo>
                        <a:pt x="868" y="904"/>
                      </a:lnTo>
                      <a:lnTo>
                        <a:pt x="876" y="960"/>
                      </a:lnTo>
                      <a:lnTo>
                        <a:pt x="880" y="1016"/>
                      </a:lnTo>
                      <a:lnTo>
                        <a:pt x="884" y="1072"/>
                      </a:lnTo>
                      <a:lnTo>
                        <a:pt x="884" y="1132"/>
                      </a:lnTo>
                      <a:lnTo>
                        <a:pt x="884" y="1132"/>
                      </a:lnTo>
                      <a:lnTo>
                        <a:pt x="884" y="1208"/>
                      </a:lnTo>
                      <a:lnTo>
                        <a:pt x="878" y="1282"/>
                      </a:lnTo>
                      <a:lnTo>
                        <a:pt x="868" y="1354"/>
                      </a:lnTo>
                      <a:lnTo>
                        <a:pt x="856" y="1424"/>
                      </a:lnTo>
                      <a:lnTo>
                        <a:pt x="840" y="1494"/>
                      </a:lnTo>
                      <a:lnTo>
                        <a:pt x="820" y="1560"/>
                      </a:lnTo>
                      <a:lnTo>
                        <a:pt x="796" y="1626"/>
                      </a:lnTo>
                      <a:lnTo>
                        <a:pt x="770" y="1690"/>
                      </a:lnTo>
                      <a:lnTo>
                        <a:pt x="770" y="1690"/>
                      </a:lnTo>
                      <a:lnTo>
                        <a:pt x="738" y="1756"/>
                      </a:lnTo>
                      <a:lnTo>
                        <a:pt x="274" y="2694"/>
                      </a:lnTo>
                      <a:lnTo>
                        <a:pt x="274" y="2694"/>
                      </a:lnTo>
                      <a:lnTo>
                        <a:pt x="272" y="2708"/>
                      </a:lnTo>
                      <a:lnTo>
                        <a:pt x="266" y="2720"/>
                      </a:lnTo>
                      <a:lnTo>
                        <a:pt x="258" y="2732"/>
                      </a:lnTo>
                      <a:lnTo>
                        <a:pt x="250" y="2744"/>
                      </a:lnTo>
                      <a:lnTo>
                        <a:pt x="250" y="2744"/>
                      </a:lnTo>
                      <a:lnTo>
                        <a:pt x="238" y="2754"/>
                      </a:lnTo>
                      <a:lnTo>
                        <a:pt x="224" y="2764"/>
                      </a:lnTo>
                      <a:lnTo>
                        <a:pt x="208" y="2774"/>
                      </a:lnTo>
                      <a:lnTo>
                        <a:pt x="190" y="2784"/>
                      </a:lnTo>
                      <a:lnTo>
                        <a:pt x="190" y="2784"/>
                      </a:lnTo>
                      <a:lnTo>
                        <a:pt x="172" y="2794"/>
                      </a:lnTo>
                      <a:lnTo>
                        <a:pt x="152" y="2802"/>
                      </a:lnTo>
                      <a:lnTo>
                        <a:pt x="132" y="2810"/>
                      </a:lnTo>
                      <a:lnTo>
                        <a:pt x="110" y="2816"/>
                      </a:lnTo>
                      <a:lnTo>
                        <a:pt x="64" y="2824"/>
                      </a:lnTo>
                      <a:lnTo>
                        <a:pt x="14" y="2830"/>
                      </a:lnTo>
                      <a:lnTo>
                        <a:pt x="14" y="2830"/>
                      </a:lnTo>
                      <a:lnTo>
                        <a:pt x="0" y="2830"/>
                      </a:lnTo>
                      <a:lnTo>
                        <a:pt x="0" y="2830"/>
                      </a:lnTo>
                      <a:close/>
                    </a:path>
                  </a:pathLst>
                </a:custGeom>
                <a:solidFill>
                  <a:srgbClr val="F6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9" name="Freeform 531"/>
                <p:cNvSpPr/>
                <p:nvPr/>
              </p:nvSpPr>
              <p:spPr bwMode="auto">
                <a:xfrm>
                  <a:off x="733910" y="2031592"/>
                  <a:ext cx="934117" cy="2867188"/>
                </a:xfrm>
                <a:custGeom>
                  <a:gdLst>
                    <a:gd name="T0" fmla="*/ 810 w 922"/>
                    <a:gd name="T1" fmla="*/ 2822 h 2830"/>
                    <a:gd name="T2" fmla="*/ 702 w 922"/>
                    <a:gd name="T3" fmla="*/ 2788 h 2830"/>
                    <a:gd name="T4" fmla="*/ 658 w 922"/>
                    <a:gd name="T5" fmla="*/ 2760 h 2830"/>
                    <a:gd name="T6" fmla="*/ 150 w 922"/>
                    <a:gd name="T7" fmla="*/ 1768 h 2830"/>
                    <a:gd name="T8" fmla="*/ 116 w 922"/>
                    <a:gd name="T9" fmla="*/ 1704 h 2830"/>
                    <a:gd name="T10" fmla="*/ 114 w 922"/>
                    <a:gd name="T11" fmla="*/ 1698 h 2830"/>
                    <a:gd name="T12" fmla="*/ 68 w 922"/>
                    <a:gd name="T13" fmla="*/ 1582 h 2830"/>
                    <a:gd name="T14" fmla="*/ 36 w 922"/>
                    <a:gd name="T15" fmla="*/ 1462 h 2830"/>
                    <a:gd name="T16" fmla="*/ 20 w 922"/>
                    <a:gd name="T17" fmla="*/ 1378 h 2830"/>
                    <a:gd name="T18" fmla="*/ 2 w 922"/>
                    <a:gd name="T19" fmla="*/ 1202 h 2830"/>
                    <a:gd name="T20" fmla="*/ 0 w 922"/>
                    <a:gd name="T21" fmla="*/ 1082 h 2830"/>
                    <a:gd name="T22" fmla="*/ 16 w 922"/>
                    <a:gd name="T23" fmla="*/ 914 h 2830"/>
                    <a:gd name="T24" fmla="*/ 50 w 922"/>
                    <a:gd name="T25" fmla="*/ 756 h 2830"/>
                    <a:gd name="T26" fmla="*/ 102 w 922"/>
                    <a:gd name="T27" fmla="*/ 606 h 2830"/>
                    <a:gd name="T28" fmla="*/ 174 w 922"/>
                    <a:gd name="T29" fmla="*/ 466 h 2830"/>
                    <a:gd name="T30" fmla="*/ 264 w 922"/>
                    <a:gd name="T31" fmla="*/ 336 h 2830"/>
                    <a:gd name="T32" fmla="*/ 328 w 922"/>
                    <a:gd name="T33" fmla="*/ 264 h 2830"/>
                    <a:gd name="T34" fmla="*/ 428 w 922"/>
                    <a:gd name="T35" fmla="*/ 170 h 2830"/>
                    <a:gd name="T36" fmla="*/ 536 w 922"/>
                    <a:gd name="T37" fmla="*/ 96 h 2830"/>
                    <a:gd name="T38" fmla="*/ 650 w 922"/>
                    <a:gd name="T39" fmla="*/ 44 h 2830"/>
                    <a:gd name="T40" fmla="*/ 772 w 922"/>
                    <a:gd name="T41" fmla="*/ 12 h 2830"/>
                    <a:gd name="T42" fmla="*/ 856 w 922"/>
                    <a:gd name="T43" fmla="*/ 2 h 2830"/>
                    <a:gd name="T44" fmla="*/ 922 w 922"/>
                    <a:gd name="T45" fmla="*/ 0 h 2830"/>
                    <a:gd name="T46" fmla="*/ 902 w 922"/>
                    <a:gd name="T47" fmla="*/ 2 h 2830"/>
                    <a:gd name="T48" fmla="*/ 854 w 922"/>
                    <a:gd name="T49" fmla="*/ 8 h 2830"/>
                    <a:gd name="T50" fmla="*/ 784 w 922"/>
                    <a:gd name="T51" fmla="*/ 36 h 2830"/>
                    <a:gd name="T52" fmla="*/ 720 w 922"/>
                    <a:gd name="T53" fmla="*/ 86 h 2830"/>
                    <a:gd name="T54" fmla="*/ 658 w 922"/>
                    <a:gd name="T55" fmla="*/ 160 h 2830"/>
                    <a:gd name="T56" fmla="*/ 600 w 922"/>
                    <a:gd name="T57" fmla="*/ 256 h 2830"/>
                    <a:gd name="T58" fmla="*/ 564 w 922"/>
                    <a:gd name="T59" fmla="*/ 334 h 2830"/>
                    <a:gd name="T60" fmla="*/ 518 w 922"/>
                    <a:gd name="T61" fmla="*/ 464 h 2830"/>
                    <a:gd name="T62" fmla="*/ 480 w 922"/>
                    <a:gd name="T63" fmla="*/ 604 h 2830"/>
                    <a:gd name="T64" fmla="*/ 452 w 922"/>
                    <a:gd name="T65" fmla="*/ 754 h 2830"/>
                    <a:gd name="T66" fmla="*/ 428 w 922"/>
                    <a:gd name="T67" fmla="*/ 1024 h 2830"/>
                    <a:gd name="T68" fmla="*/ 426 w 922"/>
                    <a:gd name="T69" fmla="*/ 1216 h 2830"/>
                    <a:gd name="T70" fmla="*/ 442 w 922"/>
                    <a:gd name="T71" fmla="*/ 1434 h 2830"/>
                    <a:gd name="T72" fmla="*/ 472 w 922"/>
                    <a:gd name="T73" fmla="*/ 1634 h 2830"/>
                    <a:gd name="T74" fmla="*/ 486 w 922"/>
                    <a:gd name="T75" fmla="*/ 1702 h 2830"/>
                    <a:gd name="T76" fmla="*/ 758 w 922"/>
                    <a:gd name="T77" fmla="*/ 2728 h 2830"/>
                    <a:gd name="T78" fmla="*/ 774 w 922"/>
                    <a:gd name="T79" fmla="*/ 2760 h 2830"/>
                    <a:gd name="T80" fmla="*/ 798 w 922"/>
                    <a:gd name="T81" fmla="*/ 2788 h 2830"/>
                    <a:gd name="T82" fmla="*/ 858 w 922"/>
                    <a:gd name="T83" fmla="*/ 2824 h 2830"/>
                    <a:gd name="T84" fmla="*/ 876 w 922"/>
                    <a:gd name="T85" fmla="*/ 2830 h 2830"/>
                    <a:gd name="T86" fmla="*/ 850 w 922"/>
                    <a:gd name="T87" fmla="*/ 2828 h 28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2" h="2830">
                      <a:moveTo>
                        <a:pt x="850" y="2828"/>
                      </a:moveTo>
                      <a:lnTo>
                        <a:pt x="850" y="2828"/>
                      </a:lnTo>
                      <a:lnTo>
                        <a:pt x="810" y="2822"/>
                      </a:lnTo>
                      <a:lnTo>
                        <a:pt x="770" y="2814"/>
                      </a:lnTo>
                      <a:lnTo>
                        <a:pt x="734" y="2802"/>
                      </a:lnTo>
                      <a:lnTo>
                        <a:pt x="702" y="2788"/>
                      </a:lnTo>
                      <a:lnTo>
                        <a:pt x="702" y="2788"/>
                      </a:lnTo>
                      <a:lnTo>
                        <a:pt x="678" y="2774"/>
                      </a:lnTo>
                      <a:lnTo>
                        <a:pt x="658" y="2760"/>
                      </a:lnTo>
                      <a:lnTo>
                        <a:pt x="642" y="2744"/>
                      </a:lnTo>
                      <a:lnTo>
                        <a:pt x="630" y="2728"/>
                      </a:lnTo>
                      <a:lnTo>
                        <a:pt x="150" y="1768"/>
                      </a:lnTo>
                      <a:lnTo>
                        <a:pt x="150" y="1768"/>
                      </a:lnTo>
                      <a:lnTo>
                        <a:pt x="132" y="1736"/>
                      </a:lnTo>
                      <a:lnTo>
                        <a:pt x="116" y="1704"/>
                      </a:lnTo>
                      <a:lnTo>
                        <a:pt x="116" y="1704"/>
                      </a:lnTo>
                      <a:lnTo>
                        <a:pt x="114" y="1698"/>
                      </a:lnTo>
                      <a:lnTo>
                        <a:pt x="114" y="1698"/>
                      </a:lnTo>
                      <a:lnTo>
                        <a:pt x="98" y="1660"/>
                      </a:lnTo>
                      <a:lnTo>
                        <a:pt x="82" y="1622"/>
                      </a:lnTo>
                      <a:lnTo>
                        <a:pt x="68" y="1582"/>
                      </a:lnTo>
                      <a:lnTo>
                        <a:pt x="56" y="1542"/>
                      </a:lnTo>
                      <a:lnTo>
                        <a:pt x="46" y="1502"/>
                      </a:lnTo>
                      <a:lnTo>
                        <a:pt x="36" y="1462"/>
                      </a:lnTo>
                      <a:lnTo>
                        <a:pt x="28" y="1420"/>
                      </a:lnTo>
                      <a:lnTo>
                        <a:pt x="20" y="1378"/>
                      </a:lnTo>
                      <a:lnTo>
                        <a:pt x="20" y="1378"/>
                      </a:lnTo>
                      <a:lnTo>
                        <a:pt x="12" y="1320"/>
                      </a:lnTo>
                      <a:lnTo>
                        <a:pt x="4" y="1262"/>
                      </a:lnTo>
                      <a:lnTo>
                        <a:pt x="2" y="1202"/>
                      </a:lnTo>
                      <a:lnTo>
                        <a:pt x="0" y="1140"/>
                      </a:lnTo>
                      <a:lnTo>
                        <a:pt x="0" y="1140"/>
                      </a:lnTo>
                      <a:lnTo>
                        <a:pt x="0" y="1082"/>
                      </a:lnTo>
                      <a:lnTo>
                        <a:pt x="4" y="1024"/>
                      </a:lnTo>
                      <a:lnTo>
                        <a:pt x="10" y="968"/>
                      </a:lnTo>
                      <a:lnTo>
                        <a:pt x="16" y="914"/>
                      </a:lnTo>
                      <a:lnTo>
                        <a:pt x="26" y="860"/>
                      </a:lnTo>
                      <a:lnTo>
                        <a:pt x="36" y="806"/>
                      </a:lnTo>
                      <a:lnTo>
                        <a:pt x="50" y="756"/>
                      </a:lnTo>
                      <a:lnTo>
                        <a:pt x="66" y="704"/>
                      </a:lnTo>
                      <a:lnTo>
                        <a:pt x="84" y="654"/>
                      </a:lnTo>
                      <a:lnTo>
                        <a:pt x="102" y="606"/>
                      </a:lnTo>
                      <a:lnTo>
                        <a:pt x="124" y="558"/>
                      </a:lnTo>
                      <a:lnTo>
                        <a:pt x="148" y="512"/>
                      </a:lnTo>
                      <a:lnTo>
                        <a:pt x="174" y="466"/>
                      </a:lnTo>
                      <a:lnTo>
                        <a:pt x="202" y="422"/>
                      </a:lnTo>
                      <a:lnTo>
                        <a:pt x="232" y="380"/>
                      </a:lnTo>
                      <a:lnTo>
                        <a:pt x="264" y="336"/>
                      </a:lnTo>
                      <a:lnTo>
                        <a:pt x="264" y="336"/>
                      </a:lnTo>
                      <a:lnTo>
                        <a:pt x="294" y="298"/>
                      </a:lnTo>
                      <a:lnTo>
                        <a:pt x="328" y="264"/>
                      </a:lnTo>
                      <a:lnTo>
                        <a:pt x="360" y="230"/>
                      </a:lnTo>
                      <a:lnTo>
                        <a:pt x="394" y="198"/>
                      </a:lnTo>
                      <a:lnTo>
                        <a:pt x="428" y="170"/>
                      </a:lnTo>
                      <a:lnTo>
                        <a:pt x="464" y="142"/>
                      </a:lnTo>
                      <a:lnTo>
                        <a:pt x="500" y="118"/>
                      </a:lnTo>
                      <a:lnTo>
                        <a:pt x="536" y="96"/>
                      </a:lnTo>
                      <a:lnTo>
                        <a:pt x="574" y="76"/>
                      </a:lnTo>
                      <a:lnTo>
                        <a:pt x="612" y="60"/>
                      </a:lnTo>
                      <a:lnTo>
                        <a:pt x="650" y="44"/>
                      </a:lnTo>
                      <a:lnTo>
                        <a:pt x="690" y="32"/>
                      </a:lnTo>
                      <a:lnTo>
                        <a:pt x="730" y="20"/>
                      </a:lnTo>
                      <a:lnTo>
                        <a:pt x="772" y="12"/>
                      </a:lnTo>
                      <a:lnTo>
                        <a:pt x="814" y="6"/>
                      </a:lnTo>
                      <a:lnTo>
                        <a:pt x="856" y="2"/>
                      </a:lnTo>
                      <a:lnTo>
                        <a:pt x="856" y="2"/>
                      </a:lnTo>
                      <a:lnTo>
                        <a:pt x="904" y="0"/>
                      </a:lnTo>
                      <a:lnTo>
                        <a:pt x="904" y="0"/>
                      </a:lnTo>
                      <a:lnTo>
                        <a:pt x="922" y="0"/>
                      </a:lnTo>
                      <a:lnTo>
                        <a:pt x="922" y="4"/>
                      </a:lnTo>
                      <a:lnTo>
                        <a:pt x="922" y="4"/>
                      </a:lnTo>
                      <a:lnTo>
                        <a:pt x="902" y="2"/>
                      </a:lnTo>
                      <a:lnTo>
                        <a:pt x="902" y="2"/>
                      </a:lnTo>
                      <a:lnTo>
                        <a:pt x="878" y="4"/>
                      </a:lnTo>
                      <a:lnTo>
                        <a:pt x="854" y="8"/>
                      </a:lnTo>
                      <a:lnTo>
                        <a:pt x="830" y="14"/>
                      </a:lnTo>
                      <a:lnTo>
                        <a:pt x="808" y="24"/>
                      </a:lnTo>
                      <a:lnTo>
                        <a:pt x="784" y="36"/>
                      </a:lnTo>
                      <a:lnTo>
                        <a:pt x="762" y="50"/>
                      </a:lnTo>
                      <a:lnTo>
                        <a:pt x="740" y="66"/>
                      </a:lnTo>
                      <a:lnTo>
                        <a:pt x="720" y="86"/>
                      </a:lnTo>
                      <a:lnTo>
                        <a:pt x="698" y="108"/>
                      </a:lnTo>
                      <a:lnTo>
                        <a:pt x="678" y="132"/>
                      </a:lnTo>
                      <a:lnTo>
                        <a:pt x="658" y="160"/>
                      </a:lnTo>
                      <a:lnTo>
                        <a:pt x="638" y="190"/>
                      </a:lnTo>
                      <a:lnTo>
                        <a:pt x="620" y="222"/>
                      </a:lnTo>
                      <a:lnTo>
                        <a:pt x="600" y="256"/>
                      </a:lnTo>
                      <a:lnTo>
                        <a:pt x="582" y="294"/>
                      </a:lnTo>
                      <a:lnTo>
                        <a:pt x="564" y="334"/>
                      </a:lnTo>
                      <a:lnTo>
                        <a:pt x="564" y="334"/>
                      </a:lnTo>
                      <a:lnTo>
                        <a:pt x="548" y="376"/>
                      </a:lnTo>
                      <a:lnTo>
                        <a:pt x="532" y="420"/>
                      </a:lnTo>
                      <a:lnTo>
                        <a:pt x="518" y="464"/>
                      </a:lnTo>
                      <a:lnTo>
                        <a:pt x="504" y="510"/>
                      </a:lnTo>
                      <a:lnTo>
                        <a:pt x="492" y="556"/>
                      </a:lnTo>
                      <a:lnTo>
                        <a:pt x="480" y="604"/>
                      </a:lnTo>
                      <a:lnTo>
                        <a:pt x="470" y="654"/>
                      </a:lnTo>
                      <a:lnTo>
                        <a:pt x="460" y="702"/>
                      </a:lnTo>
                      <a:lnTo>
                        <a:pt x="452" y="754"/>
                      </a:lnTo>
                      <a:lnTo>
                        <a:pt x="446" y="806"/>
                      </a:lnTo>
                      <a:lnTo>
                        <a:pt x="434" y="912"/>
                      </a:lnTo>
                      <a:lnTo>
                        <a:pt x="428" y="1024"/>
                      </a:lnTo>
                      <a:lnTo>
                        <a:pt x="426" y="1138"/>
                      </a:lnTo>
                      <a:lnTo>
                        <a:pt x="426" y="1138"/>
                      </a:lnTo>
                      <a:lnTo>
                        <a:pt x="426" y="1216"/>
                      </a:lnTo>
                      <a:lnTo>
                        <a:pt x="430" y="1290"/>
                      </a:lnTo>
                      <a:lnTo>
                        <a:pt x="434" y="1362"/>
                      </a:lnTo>
                      <a:lnTo>
                        <a:pt x="442" y="1434"/>
                      </a:lnTo>
                      <a:lnTo>
                        <a:pt x="450" y="1502"/>
                      </a:lnTo>
                      <a:lnTo>
                        <a:pt x="460" y="1568"/>
                      </a:lnTo>
                      <a:lnTo>
                        <a:pt x="472" y="1634"/>
                      </a:lnTo>
                      <a:lnTo>
                        <a:pt x="486" y="1696"/>
                      </a:lnTo>
                      <a:lnTo>
                        <a:pt x="486" y="1696"/>
                      </a:lnTo>
                      <a:lnTo>
                        <a:pt x="486" y="1702"/>
                      </a:lnTo>
                      <a:lnTo>
                        <a:pt x="486" y="1702"/>
                      </a:lnTo>
                      <a:lnTo>
                        <a:pt x="506" y="1768"/>
                      </a:lnTo>
                      <a:lnTo>
                        <a:pt x="758" y="2728"/>
                      </a:lnTo>
                      <a:lnTo>
                        <a:pt x="758" y="2728"/>
                      </a:lnTo>
                      <a:lnTo>
                        <a:pt x="764" y="2744"/>
                      </a:lnTo>
                      <a:lnTo>
                        <a:pt x="774" y="2760"/>
                      </a:lnTo>
                      <a:lnTo>
                        <a:pt x="784" y="2774"/>
                      </a:lnTo>
                      <a:lnTo>
                        <a:pt x="798" y="2788"/>
                      </a:lnTo>
                      <a:lnTo>
                        <a:pt x="798" y="2788"/>
                      </a:lnTo>
                      <a:lnTo>
                        <a:pt x="816" y="2804"/>
                      </a:lnTo>
                      <a:lnTo>
                        <a:pt x="836" y="2816"/>
                      </a:lnTo>
                      <a:lnTo>
                        <a:pt x="858" y="2824"/>
                      </a:lnTo>
                      <a:lnTo>
                        <a:pt x="882" y="2830"/>
                      </a:lnTo>
                      <a:lnTo>
                        <a:pt x="882" y="2830"/>
                      </a:lnTo>
                      <a:lnTo>
                        <a:pt x="876" y="2830"/>
                      </a:lnTo>
                      <a:lnTo>
                        <a:pt x="876" y="2830"/>
                      </a:lnTo>
                      <a:lnTo>
                        <a:pt x="862" y="2828"/>
                      </a:lnTo>
                      <a:lnTo>
                        <a:pt x="850" y="2828"/>
                      </a:lnTo>
                      <a:lnTo>
                        <a:pt x="850" y="2828"/>
                      </a:lnTo>
                      <a:close/>
                    </a:path>
                  </a:pathLst>
                </a:custGeom>
                <a:solidFill>
                  <a:srgbClr val="ECC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Freeform 532"/>
                <p:cNvSpPr>
                  <a:spLocks noEditPoints="1"/>
                </p:cNvSpPr>
                <p:nvPr/>
              </p:nvSpPr>
              <p:spPr bwMode="auto">
                <a:xfrm>
                  <a:off x="498861" y="2033618"/>
                  <a:ext cx="1169166" cy="2865162"/>
                </a:xfrm>
                <a:custGeom>
                  <a:gdLst>
                    <a:gd name="T0" fmla="*/ 1140 w 1154"/>
                    <a:gd name="T1" fmla="*/ 2828 h 2828"/>
                    <a:gd name="T2" fmla="*/ 1090 w 1154"/>
                    <a:gd name="T3" fmla="*/ 2822 h 2828"/>
                    <a:gd name="T4" fmla="*/ 1030 w 1154"/>
                    <a:gd name="T5" fmla="*/ 2786 h 2828"/>
                    <a:gd name="T6" fmla="*/ 990 w 1154"/>
                    <a:gd name="T7" fmla="*/ 2726 h 2828"/>
                    <a:gd name="T8" fmla="*/ 718 w 1154"/>
                    <a:gd name="T9" fmla="*/ 1700 h 2828"/>
                    <a:gd name="T10" fmla="*/ 692 w 1154"/>
                    <a:gd name="T11" fmla="*/ 1566 h 2828"/>
                    <a:gd name="T12" fmla="*/ 662 w 1154"/>
                    <a:gd name="T13" fmla="*/ 1288 h 2828"/>
                    <a:gd name="T14" fmla="*/ 660 w 1154"/>
                    <a:gd name="T15" fmla="*/ 1022 h 2828"/>
                    <a:gd name="T16" fmla="*/ 692 w 1154"/>
                    <a:gd name="T17" fmla="*/ 700 h 2828"/>
                    <a:gd name="T18" fmla="*/ 736 w 1154"/>
                    <a:gd name="T19" fmla="*/ 508 h 2828"/>
                    <a:gd name="T20" fmla="*/ 796 w 1154"/>
                    <a:gd name="T21" fmla="*/ 332 h 2828"/>
                    <a:gd name="T22" fmla="*/ 852 w 1154"/>
                    <a:gd name="T23" fmla="*/ 220 h 2828"/>
                    <a:gd name="T24" fmla="*/ 930 w 1154"/>
                    <a:gd name="T25" fmla="*/ 106 h 2828"/>
                    <a:gd name="T26" fmla="*/ 1016 w 1154"/>
                    <a:gd name="T27" fmla="*/ 34 h 2828"/>
                    <a:gd name="T28" fmla="*/ 1110 w 1154"/>
                    <a:gd name="T29" fmla="*/ 2 h 2828"/>
                    <a:gd name="T30" fmla="*/ 1154 w 1154"/>
                    <a:gd name="T31" fmla="*/ 2 h 2828"/>
                    <a:gd name="T32" fmla="*/ 1004 w 1154"/>
                    <a:gd name="T33" fmla="*/ 10 h 2828"/>
                    <a:gd name="T34" fmla="*/ 844 w 1154"/>
                    <a:gd name="T35" fmla="*/ 58 h 2828"/>
                    <a:gd name="T36" fmla="*/ 696 w 1154"/>
                    <a:gd name="T37" fmla="*/ 140 h 2828"/>
                    <a:gd name="T38" fmla="*/ 560 w 1154"/>
                    <a:gd name="T39" fmla="*/ 262 h 2828"/>
                    <a:gd name="T40" fmla="*/ 464 w 1154"/>
                    <a:gd name="T41" fmla="*/ 378 h 2828"/>
                    <a:gd name="T42" fmla="*/ 356 w 1154"/>
                    <a:gd name="T43" fmla="*/ 556 h 2828"/>
                    <a:gd name="T44" fmla="*/ 282 w 1154"/>
                    <a:gd name="T45" fmla="*/ 754 h 2828"/>
                    <a:gd name="T46" fmla="*/ 242 w 1154"/>
                    <a:gd name="T47" fmla="*/ 966 h 2828"/>
                    <a:gd name="T48" fmla="*/ 232 w 1154"/>
                    <a:gd name="T49" fmla="*/ 1138 h 2828"/>
                    <a:gd name="T50" fmla="*/ 252 w 1154"/>
                    <a:gd name="T51" fmla="*/ 1376 h 2828"/>
                    <a:gd name="T52" fmla="*/ 278 w 1154"/>
                    <a:gd name="T53" fmla="*/ 1500 h 2828"/>
                    <a:gd name="T54" fmla="*/ 330 w 1154"/>
                    <a:gd name="T55" fmla="*/ 1658 h 2828"/>
                    <a:gd name="T56" fmla="*/ 348 w 1154"/>
                    <a:gd name="T57" fmla="*/ 1702 h 2828"/>
                    <a:gd name="T58" fmla="*/ 862 w 1154"/>
                    <a:gd name="T59" fmla="*/ 2726 h 2828"/>
                    <a:gd name="T60" fmla="*/ 934 w 1154"/>
                    <a:gd name="T61" fmla="*/ 2786 h 2828"/>
                    <a:gd name="T62" fmla="*/ 1042 w 1154"/>
                    <a:gd name="T63" fmla="*/ 2820 h 2828"/>
                    <a:gd name="T64" fmla="*/ 974 w 1154"/>
                    <a:gd name="T65" fmla="*/ 2812 h 2828"/>
                    <a:gd name="T66" fmla="*/ 852 w 1154"/>
                    <a:gd name="T67" fmla="*/ 2770 h 2828"/>
                    <a:gd name="T68" fmla="*/ 188 w 1154"/>
                    <a:gd name="T69" fmla="*/ 1762 h 2828"/>
                    <a:gd name="T70" fmla="*/ 144 w 1154"/>
                    <a:gd name="T71" fmla="*/ 1692 h 2828"/>
                    <a:gd name="T72" fmla="*/ 96 w 1154"/>
                    <a:gd name="T73" fmla="*/ 1596 h 2828"/>
                    <a:gd name="T74" fmla="*/ 46 w 1154"/>
                    <a:gd name="T75" fmla="*/ 1462 h 2828"/>
                    <a:gd name="T76" fmla="*/ 8 w 1154"/>
                    <a:gd name="T77" fmla="*/ 1284 h 2828"/>
                    <a:gd name="T78" fmla="*/ 0 w 1154"/>
                    <a:gd name="T79" fmla="*/ 1078 h 2828"/>
                    <a:gd name="T80" fmla="*/ 20 w 1154"/>
                    <a:gd name="T81" fmla="*/ 916 h 2828"/>
                    <a:gd name="T82" fmla="*/ 62 w 1154"/>
                    <a:gd name="T83" fmla="*/ 754 h 2828"/>
                    <a:gd name="T84" fmla="*/ 128 w 1154"/>
                    <a:gd name="T85" fmla="*/ 604 h 2828"/>
                    <a:gd name="T86" fmla="*/ 218 w 1154"/>
                    <a:gd name="T87" fmla="*/ 462 h 2828"/>
                    <a:gd name="T88" fmla="*/ 332 w 1154"/>
                    <a:gd name="T89" fmla="*/ 330 h 2828"/>
                    <a:gd name="T90" fmla="*/ 456 w 1154"/>
                    <a:gd name="T91" fmla="*/ 222 h 2828"/>
                    <a:gd name="T92" fmla="*/ 632 w 1154"/>
                    <a:gd name="T93" fmla="*/ 112 h 2828"/>
                    <a:gd name="T94" fmla="*/ 826 w 1154"/>
                    <a:gd name="T95" fmla="*/ 38 h 2828"/>
                    <a:gd name="T96" fmla="*/ 1034 w 1154"/>
                    <a:gd name="T97" fmla="*/ 4 h 28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4" h="2828">
                      <a:moveTo>
                        <a:pt x="1154" y="2"/>
                      </a:moveTo>
                      <a:lnTo>
                        <a:pt x="1154" y="2828"/>
                      </a:lnTo>
                      <a:lnTo>
                        <a:pt x="1154" y="2828"/>
                      </a:lnTo>
                      <a:lnTo>
                        <a:pt x="1140" y="2828"/>
                      </a:lnTo>
                      <a:lnTo>
                        <a:pt x="1140" y="2828"/>
                      </a:lnTo>
                      <a:lnTo>
                        <a:pt x="1114" y="2828"/>
                      </a:lnTo>
                      <a:lnTo>
                        <a:pt x="1114" y="2828"/>
                      </a:lnTo>
                      <a:lnTo>
                        <a:pt x="1090" y="2822"/>
                      </a:lnTo>
                      <a:lnTo>
                        <a:pt x="1068" y="2814"/>
                      </a:lnTo>
                      <a:lnTo>
                        <a:pt x="1048" y="2802"/>
                      </a:lnTo>
                      <a:lnTo>
                        <a:pt x="1030" y="2786"/>
                      </a:lnTo>
                      <a:lnTo>
                        <a:pt x="1030" y="2786"/>
                      </a:lnTo>
                      <a:lnTo>
                        <a:pt x="1016" y="2772"/>
                      </a:lnTo>
                      <a:lnTo>
                        <a:pt x="1006" y="2758"/>
                      </a:lnTo>
                      <a:lnTo>
                        <a:pt x="996" y="2742"/>
                      </a:lnTo>
                      <a:lnTo>
                        <a:pt x="990" y="2726"/>
                      </a:lnTo>
                      <a:lnTo>
                        <a:pt x="738" y="1766"/>
                      </a:lnTo>
                      <a:lnTo>
                        <a:pt x="738" y="1766"/>
                      </a:lnTo>
                      <a:lnTo>
                        <a:pt x="718" y="1700"/>
                      </a:lnTo>
                      <a:lnTo>
                        <a:pt x="718" y="1700"/>
                      </a:lnTo>
                      <a:lnTo>
                        <a:pt x="718" y="1694"/>
                      </a:lnTo>
                      <a:lnTo>
                        <a:pt x="718" y="1694"/>
                      </a:lnTo>
                      <a:lnTo>
                        <a:pt x="704" y="1632"/>
                      </a:lnTo>
                      <a:lnTo>
                        <a:pt x="692" y="1566"/>
                      </a:lnTo>
                      <a:lnTo>
                        <a:pt x="682" y="1500"/>
                      </a:lnTo>
                      <a:lnTo>
                        <a:pt x="674" y="1432"/>
                      </a:lnTo>
                      <a:lnTo>
                        <a:pt x="666" y="1360"/>
                      </a:lnTo>
                      <a:lnTo>
                        <a:pt x="662" y="1288"/>
                      </a:lnTo>
                      <a:lnTo>
                        <a:pt x="658" y="1214"/>
                      </a:lnTo>
                      <a:lnTo>
                        <a:pt x="658" y="1136"/>
                      </a:lnTo>
                      <a:lnTo>
                        <a:pt x="658" y="1136"/>
                      </a:lnTo>
                      <a:lnTo>
                        <a:pt x="660" y="1022"/>
                      </a:lnTo>
                      <a:lnTo>
                        <a:pt x="666" y="910"/>
                      </a:lnTo>
                      <a:lnTo>
                        <a:pt x="678" y="804"/>
                      </a:lnTo>
                      <a:lnTo>
                        <a:pt x="684" y="752"/>
                      </a:lnTo>
                      <a:lnTo>
                        <a:pt x="692" y="700"/>
                      </a:lnTo>
                      <a:lnTo>
                        <a:pt x="702" y="652"/>
                      </a:lnTo>
                      <a:lnTo>
                        <a:pt x="712" y="602"/>
                      </a:lnTo>
                      <a:lnTo>
                        <a:pt x="724" y="554"/>
                      </a:lnTo>
                      <a:lnTo>
                        <a:pt x="736" y="508"/>
                      </a:lnTo>
                      <a:lnTo>
                        <a:pt x="750" y="462"/>
                      </a:lnTo>
                      <a:lnTo>
                        <a:pt x="764" y="418"/>
                      </a:lnTo>
                      <a:lnTo>
                        <a:pt x="780" y="374"/>
                      </a:lnTo>
                      <a:lnTo>
                        <a:pt x="796" y="332"/>
                      </a:lnTo>
                      <a:lnTo>
                        <a:pt x="796" y="332"/>
                      </a:lnTo>
                      <a:lnTo>
                        <a:pt x="814" y="292"/>
                      </a:lnTo>
                      <a:lnTo>
                        <a:pt x="832" y="254"/>
                      </a:lnTo>
                      <a:lnTo>
                        <a:pt x="852" y="220"/>
                      </a:lnTo>
                      <a:lnTo>
                        <a:pt x="870" y="188"/>
                      </a:lnTo>
                      <a:lnTo>
                        <a:pt x="890" y="158"/>
                      </a:lnTo>
                      <a:lnTo>
                        <a:pt x="910" y="130"/>
                      </a:lnTo>
                      <a:lnTo>
                        <a:pt x="930" y="106"/>
                      </a:lnTo>
                      <a:lnTo>
                        <a:pt x="952" y="84"/>
                      </a:lnTo>
                      <a:lnTo>
                        <a:pt x="972" y="64"/>
                      </a:lnTo>
                      <a:lnTo>
                        <a:pt x="994" y="48"/>
                      </a:lnTo>
                      <a:lnTo>
                        <a:pt x="1016" y="34"/>
                      </a:lnTo>
                      <a:lnTo>
                        <a:pt x="1040" y="22"/>
                      </a:lnTo>
                      <a:lnTo>
                        <a:pt x="1062" y="12"/>
                      </a:lnTo>
                      <a:lnTo>
                        <a:pt x="1086" y="6"/>
                      </a:lnTo>
                      <a:lnTo>
                        <a:pt x="1110" y="2"/>
                      </a:lnTo>
                      <a:lnTo>
                        <a:pt x="1134" y="0"/>
                      </a:lnTo>
                      <a:lnTo>
                        <a:pt x="1134" y="0"/>
                      </a:lnTo>
                      <a:lnTo>
                        <a:pt x="1154" y="2"/>
                      </a:lnTo>
                      <a:lnTo>
                        <a:pt x="1154" y="2"/>
                      </a:lnTo>
                      <a:close/>
                      <a:moveTo>
                        <a:pt x="1088" y="0"/>
                      </a:moveTo>
                      <a:lnTo>
                        <a:pt x="1088" y="0"/>
                      </a:lnTo>
                      <a:lnTo>
                        <a:pt x="1046" y="4"/>
                      </a:lnTo>
                      <a:lnTo>
                        <a:pt x="1004" y="10"/>
                      </a:lnTo>
                      <a:lnTo>
                        <a:pt x="962" y="18"/>
                      </a:lnTo>
                      <a:lnTo>
                        <a:pt x="922" y="30"/>
                      </a:lnTo>
                      <a:lnTo>
                        <a:pt x="882" y="42"/>
                      </a:lnTo>
                      <a:lnTo>
                        <a:pt x="844" y="58"/>
                      </a:lnTo>
                      <a:lnTo>
                        <a:pt x="806" y="74"/>
                      </a:lnTo>
                      <a:lnTo>
                        <a:pt x="768" y="94"/>
                      </a:lnTo>
                      <a:lnTo>
                        <a:pt x="732" y="116"/>
                      </a:lnTo>
                      <a:lnTo>
                        <a:pt x="696" y="140"/>
                      </a:lnTo>
                      <a:lnTo>
                        <a:pt x="660" y="168"/>
                      </a:lnTo>
                      <a:lnTo>
                        <a:pt x="626" y="196"/>
                      </a:lnTo>
                      <a:lnTo>
                        <a:pt x="592" y="228"/>
                      </a:lnTo>
                      <a:lnTo>
                        <a:pt x="560" y="262"/>
                      </a:lnTo>
                      <a:lnTo>
                        <a:pt x="526" y="296"/>
                      </a:lnTo>
                      <a:lnTo>
                        <a:pt x="496" y="334"/>
                      </a:lnTo>
                      <a:lnTo>
                        <a:pt x="496" y="334"/>
                      </a:lnTo>
                      <a:lnTo>
                        <a:pt x="464" y="378"/>
                      </a:lnTo>
                      <a:lnTo>
                        <a:pt x="434" y="420"/>
                      </a:lnTo>
                      <a:lnTo>
                        <a:pt x="406" y="464"/>
                      </a:lnTo>
                      <a:lnTo>
                        <a:pt x="380" y="510"/>
                      </a:lnTo>
                      <a:lnTo>
                        <a:pt x="356" y="556"/>
                      </a:lnTo>
                      <a:lnTo>
                        <a:pt x="334" y="604"/>
                      </a:lnTo>
                      <a:lnTo>
                        <a:pt x="316" y="652"/>
                      </a:lnTo>
                      <a:lnTo>
                        <a:pt x="298" y="702"/>
                      </a:lnTo>
                      <a:lnTo>
                        <a:pt x="282" y="754"/>
                      </a:lnTo>
                      <a:lnTo>
                        <a:pt x="268" y="804"/>
                      </a:lnTo>
                      <a:lnTo>
                        <a:pt x="258" y="858"/>
                      </a:lnTo>
                      <a:lnTo>
                        <a:pt x="248" y="912"/>
                      </a:lnTo>
                      <a:lnTo>
                        <a:pt x="242" y="966"/>
                      </a:lnTo>
                      <a:lnTo>
                        <a:pt x="236" y="1022"/>
                      </a:lnTo>
                      <a:lnTo>
                        <a:pt x="232" y="1080"/>
                      </a:lnTo>
                      <a:lnTo>
                        <a:pt x="232" y="1138"/>
                      </a:lnTo>
                      <a:lnTo>
                        <a:pt x="232" y="1138"/>
                      </a:lnTo>
                      <a:lnTo>
                        <a:pt x="234" y="1200"/>
                      </a:lnTo>
                      <a:lnTo>
                        <a:pt x="236" y="1260"/>
                      </a:lnTo>
                      <a:lnTo>
                        <a:pt x="244" y="1318"/>
                      </a:lnTo>
                      <a:lnTo>
                        <a:pt x="252" y="1376"/>
                      </a:lnTo>
                      <a:lnTo>
                        <a:pt x="252" y="1376"/>
                      </a:lnTo>
                      <a:lnTo>
                        <a:pt x="260" y="1418"/>
                      </a:lnTo>
                      <a:lnTo>
                        <a:pt x="268" y="1460"/>
                      </a:lnTo>
                      <a:lnTo>
                        <a:pt x="278" y="1500"/>
                      </a:lnTo>
                      <a:lnTo>
                        <a:pt x="288" y="1540"/>
                      </a:lnTo>
                      <a:lnTo>
                        <a:pt x="300" y="1580"/>
                      </a:lnTo>
                      <a:lnTo>
                        <a:pt x="314" y="1620"/>
                      </a:lnTo>
                      <a:lnTo>
                        <a:pt x="330" y="1658"/>
                      </a:lnTo>
                      <a:lnTo>
                        <a:pt x="346" y="1696"/>
                      </a:lnTo>
                      <a:lnTo>
                        <a:pt x="346" y="1696"/>
                      </a:lnTo>
                      <a:lnTo>
                        <a:pt x="348" y="1702"/>
                      </a:lnTo>
                      <a:lnTo>
                        <a:pt x="348" y="1702"/>
                      </a:lnTo>
                      <a:lnTo>
                        <a:pt x="364" y="1734"/>
                      </a:lnTo>
                      <a:lnTo>
                        <a:pt x="382" y="1766"/>
                      </a:lnTo>
                      <a:lnTo>
                        <a:pt x="862" y="2726"/>
                      </a:lnTo>
                      <a:lnTo>
                        <a:pt x="862" y="2726"/>
                      </a:lnTo>
                      <a:lnTo>
                        <a:pt x="874" y="2742"/>
                      </a:lnTo>
                      <a:lnTo>
                        <a:pt x="890" y="2758"/>
                      </a:lnTo>
                      <a:lnTo>
                        <a:pt x="910" y="2772"/>
                      </a:lnTo>
                      <a:lnTo>
                        <a:pt x="934" y="2786"/>
                      </a:lnTo>
                      <a:lnTo>
                        <a:pt x="934" y="2786"/>
                      </a:lnTo>
                      <a:lnTo>
                        <a:pt x="966" y="2800"/>
                      </a:lnTo>
                      <a:lnTo>
                        <a:pt x="1002" y="2812"/>
                      </a:lnTo>
                      <a:lnTo>
                        <a:pt x="1042" y="2820"/>
                      </a:lnTo>
                      <a:lnTo>
                        <a:pt x="1082" y="2826"/>
                      </a:lnTo>
                      <a:lnTo>
                        <a:pt x="1082" y="2826"/>
                      </a:lnTo>
                      <a:lnTo>
                        <a:pt x="1026" y="2820"/>
                      </a:lnTo>
                      <a:lnTo>
                        <a:pt x="974" y="2812"/>
                      </a:lnTo>
                      <a:lnTo>
                        <a:pt x="926" y="2800"/>
                      </a:lnTo>
                      <a:lnTo>
                        <a:pt x="882" y="2784"/>
                      </a:lnTo>
                      <a:lnTo>
                        <a:pt x="882" y="2784"/>
                      </a:lnTo>
                      <a:lnTo>
                        <a:pt x="852" y="2770"/>
                      </a:lnTo>
                      <a:lnTo>
                        <a:pt x="828" y="2756"/>
                      </a:lnTo>
                      <a:lnTo>
                        <a:pt x="806" y="2742"/>
                      </a:lnTo>
                      <a:lnTo>
                        <a:pt x="792" y="2726"/>
                      </a:lnTo>
                      <a:lnTo>
                        <a:pt x="188" y="1762"/>
                      </a:lnTo>
                      <a:lnTo>
                        <a:pt x="188" y="1762"/>
                      </a:lnTo>
                      <a:lnTo>
                        <a:pt x="146" y="1698"/>
                      </a:lnTo>
                      <a:lnTo>
                        <a:pt x="146" y="1698"/>
                      </a:lnTo>
                      <a:lnTo>
                        <a:pt x="144" y="1692"/>
                      </a:lnTo>
                      <a:lnTo>
                        <a:pt x="144" y="1692"/>
                      </a:lnTo>
                      <a:lnTo>
                        <a:pt x="126" y="1660"/>
                      </a:lnTo>
                      <a:lnTo>
                        <a:pt x="110" y="1630"/>
                      </a:lnTo>
                      <a:lnTo>
                        <a:pt x="96" y="1596"/>
                      </a:lnTo>
                      <a:lnTo>
                        <a:pt x="82" y="1564"/>
                      </a:lnTo>
                      <a:lnTo>
                        <a:pt x="68" y="1530"/>
                      </a:lnTo>
                      <a:lnTo>
                        <a:pt x="56" y="1496"/>
                      </a:lnTo>
                      <a:lnTo>
                        <a:pt x="46" y="1462"/>
                      </a:lnTo>
                      <a:lnTo>
                        <a:pt x="36" y="1428"/>
                      </a:lnTo>
                      <a:lnTo>
                        <a:pt x="28" y="1392"/>
                      </a:lnTo>
                      <a:lnTo>
                        <a:pt x="20" y="1358"/>
                      </a:lnTo>
                      <a:lnTo>
                        <a:pt x="8" y="1284"/>
                      </a:lnTo>
                      <a:lnTo>
                        <a:pt x="2" y="1210"/>
                      </a:lnTo>
                      <a:lnTo>
                        <a:pt x="0" y="1134"/>
                      </a:lnTo>
                      <a:lnTo>
                        <a:pt x="0" y="1134"/>
                      </a:lnTo>
                      <a:lnTo>
                        <a:pt x="0" y="1078"/>
                      </a:lnTo>
                      <a:lnTo>
                        <a:pt x="4" y="1022"/>
                      </a:lnTo>
                      <a:lnTo>
                        <a:pt x="10" y="968"/>
                      </a:lnTo>
                      <a:lnTo>
                        <a:pt x="20" y="916"/>
                      </a:lnTo>
                      <a:lnTo>
                        <a:pt x="20" y="916"/>
                      </a:lnTo>
                      <a:lnTo>
                        <a:pt x="28" y="874"/>
                      </a:lnTo>
                      <a:lnTo>
                        <a:pt x="38" y="834"/>
                      </a:lnTo>
                      <a:lnTo>
                        <a:pt x="50" y="794"/>
                      </a:lnTo>
                      <a:lnTo>
                        <a:pt x="62" y="754"/>
                      </a:lnTo>
                      <a:lnTo>
                        <a:pt x="76" y="716"/>
                      </a:lnTo>
                      <a:lnTo>
                        <a:pt x="92" y="678"/>
                      </a:lnTo>
                      <a:lnTo>
                        <a:pt x="110" y="640"/>
                      </a:lnTo>
                      <a:lnTo>
                        <a:pt x="128" y="604"/>
                      </a:lnTo>
                      <a:lnTo>
                        <a:pt x="148" y="566"/>
                      </a:lnTo>
                      <a:lnTo>
                        <a:pt x="170" y="532"/>
                      </a:lnTo>
                      <a:lnTo>
                        <a:pt x="194" y="496"/>
                      </a:lnTo>
                      <a:lnTo>
                        <a:pt x="218" y="462"/>
                      </a:lnTo>
                      <a:lnTo>
                        <a:pt x="244" y="428"/>
                      </a:lnTo>
                      <a:lnTo>
                        <a:pt x="272" y="394"/>
                      </a:lnTo>
                      <a:lnTo>
                        <a:pt x="302" y="362"/>
                      </a:lnTo>
                      <a:lnTo>
                        <a:pt x="332" y="330"/>
                      </a:lnTo>
                      <a:lnTo>
                        <a:pt x="332" y="330"/>
                      </a:lnTo>
                      <a:lnTo>
                        <a:pt x="372" y="292"/>
                      </a:lnTo>
                      <a:lnTo>
                        <a:pt x="412" y="256"/>
                      </a:lnTo>
                      <a:lnTo>
                        <a:pt x="456" y="222"/>
                      </a:lnTo>
                      <a:lnTo>
                        <a:pt x="498" y="192"/>
                      </a:lnTo>
                      <a:lnTo>
                        <a:pt x="542" y="162"/>
                      </a:lnTo>
                      <a:lnTo>
                        <a:pt x="586" y="136"/>
                      </a:lnTo>
                      <a:lnTo>
                        <a:pt x="632" y="112"/>
                      </a:lnTo>
                      <a:lnTo>
                        <a:pt x="680" y="90"/>
                      </a:lnTo>
                      <a:lnTo>
                        <a:pt x="728" y="70"/>
                      </a:lnTo>
                      <a:lnTo>
                        <a:pt x="776" y="54"/>
                      </a:lnTo>
                      <a:lnTo>
                        <a:pt x="826" y="38"/>
                      </a:lnTo>
                      <a:lnTo>
                        <a:pt x="876" y="26"/>
                      </a:lnTo>
                      <a:lnTo>
                        <a:pt x="928" y="16"/>
                      </a:lnTo>
                      <a:lnTo>
                        <a:pt x="980" y="8"/>
                      </a:lnTo>
                      <a:lnTo>
                        <a:pt x="1034" y="4"/>
                      </a:lnTo>
                      <a:lnTo>
                        <a:pt x="1088" y="0"/>
                      </a:lnTo>
                      <a:lnTo>
                        <a:pt x="1088" y="0"/>
                      </a:lnTo>
                      <a:close/>
                    </a:path>
                  </a:pathLst>
                </a:custGeom>
                <a:solidFill>
                  <a:srgbClr val="F6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1" name="Freeform 539"/>
                <p:cNvSpPr/>
                <p:nvPr/>
              </p:nvSpPr>
              <p:spPr bwMode="auto">
                <a:xfrm>
                  <a:off x="1621422" y="4979831"/>
                  <a:ext cx="60789" cy="24315"/>
                </a:xfrm>
                <a:custGeom>
                  <a:gdLst>
                    <a:gd name="T0" fmla="*/ 58 w 60"/>
                    <a:gd name="T1" fmla="*/ 16 h 24"/>
                    <a:gd name="T2" fmla="*/ 58 w 60"/>
                    <a:gd name="T3" fmla="*/ 16 h 24"/>
                    <a:gd name="T4" fmla="*/ 50 w 60"/>
                    <a:gd name="T5" fmla="*/ 22 h 24"/>
                    <a:gd name="T6" fmla="*/ 50 w 60"/>
                    <a:gd name="T7" fmla="*/ 22 h 24"/>
                    <a:gd name="T8" fmla="*/ 42 w 60"/>
                    <a:gd name="T9" fmla="*/ 24 h 24"/>
                    <a:gd name="T10" fmla="*/ 30 w 60"/>
                    <a:gd name="T11" fmla="*/ 24 h 24"/>
                    <a:gd name="T12" fmla="*/ 30 w 60"/>
                    <a:gd name="T13" fmla="*/ 24 h 24"/>
                    <a:gd name="T14" fmla="*/ 20 w 60"/>
                    <a:gd name="T15" fmla="*/ 24 h 24"/>
                    <a:gd name="T16" fmla="*/ 10 w 60"/>
                    <a:gd name="T17" fmla="*/ 22 h 24"/>
                    <a:gd name="T18" fmla="*/ 10 w 60"/>
                    <a:gd name="T19" fmla="*/ 22 h 24"/>
                    <a:gd name="T20" fmla="*/ 8 w 60"/>
                    <a:gd name="T21" fmla="*/ 22 h 24"/>
                    <a:gd name="T22" fmla="*/ 8 w 60"/>
                    <a:gd name="T23" fmla="*/ 22 h 24"/>
                    <a:gd name="T24" fmla="*/ 0 w 60"/>
                    <a:gd name="T25" fmla="*/ 14 h 24"/>
                    <a:gd name="T26" fmla="*/ 0 w 60"/>
                    <a:gd name="T27" fmla="*/ 10 h 24"/>
                    <a:gd name="T28" fmla="*/ 0 w 60"/>
                    <a:gd name="T29" fmla="*/ 10 h 24"/>
                    <a:gd name="T30" fmla="*/ 4 w 60"/>
                    <a:gd name="T31" fmla="*/ 6 h 24"/>
                    <a:gd name="T32" fmla="*/ 8 w 60"/>
                    <a:gd name="T33" fmla="*/ 4 h 24"/>
                    <a:gd name="T34" fmla="*/ 8 w 60"/>
                    <a:gd name="T35" fmla="*/ 4 h 24"/>
                    <a:gd name="T36" fmla="*/ 18 w 60"/>
                    <a:gd name="T37" fmla="*/ 2 h 24"/>
                    <a:gd name="T38" fmla="*/ 30 w 60"/>
                    <a:gd name="T39" fmla="*/ 0 h 24"/>
                    <a:gd name="T40" fmla="*/ 30 w 60"/>
                    <a:gd name="T41" fmla="*/ 0 h 24"/>
                    <a:gd name="T42" fmla="*/ 42 w 60"/>
                    <a:gd name="T43" fmla="*/ 2 h 24"/>
                    <a:gd name="T44" fmla="*/ 50 w 60"/>
                    <a:gd name="T45" fmla="*/ 4 h 24"/>
                    <a:gd name="T46" fmla="*/ 50 w 60"/>
                    <a:gd name="T47" fmla="*/ 4 h 24"/>
                    <a:gd name="T48" fmla="*/ 58 w 60"/>
                    <a:gd name="T49" fmla="*/ 8 h 24"/>
                    <a:gd name="T50" fmla="*/ 60 w 60"/>
                    <a:gd name="T51" fmla="*/ 10 h 24"/>
                    <a:gd name="T52" fmla="*/ 60 w 60"/>
                    <a:gd name="T53" fmla="*/ 12 h 24"/>
                    <a:gd name="T54" fmla="*/ 60 w 60"/>
                    <a:gd name="T55" fmla="*/ 14 h 24"/>
                    <a:gd name="T56" fmla="*/ 60 w 60"/>
                    <a:gd name="T57" fmla="*/ 14 h 24"/>
                    <a:gd name="T58" fmla="*/ 60 w 60"/>
                    <a:gd name="T59" fmla="*/ 16 h 24"/>
                    <a:gd name="T60" fmla="*/ 58 w 60"/>
                    <a:gd name="T61" fmla="*/ 16 h 24"/>
                    <a:gd name="T62" fmla="*/ 58 w 60"/>
                    <a:gd name="T63" fmla="*/ 16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24">
                      <a:moveTo>
                        <a:pt x="58" y="16"/>
                      </a:moveTo>
                      <a:lnTo>
                        <a:pt x="58" y="16"/>
                      </a:lnTo>
                      <a:lnTo>
                        <a:pt x="50" y="22"/>
                      </a:lnTo>
                      <a:lnTo>
                        <a:pt x="50" y="22"/>
                      </a:lnTo>
                      <a:lnTo>
                        <a:pt x="42" y="24"/>
                      </a:lnTo>
                      <a:lnTo>
                        <a:pt x="30" y="24"/>
                      </a:lnTo>
                      <a:lnTo>
                        <a:pt x="30" y="24"/>
                      </a:lnTo>
                      <a:lnTo>
                        <a:pt x="20" y="24"/>
                      </a:lnTo>
                      <a:lnTo>
                        <a:pt x="10" y="22"/>
                      </a:lnTo>
                      <a:lnTo>
                        <a:pt x="10" y="22"/>
                      </a:lnTo>
                      <a:lnTo>
                        <a:pt x="8" y="22"/>
                      </a:lnTo>
                      <a:lnTo>
                        <a:pt x="8" y="22"/>
                      </a:lnTo>
                      <a:lnTo>
                        <a:pt x="0" y="14"/>
                      </a:lnTo>
                      <a:lnTo>
                        <a:pt x="0" y="10"/>
                      </a:lnTo>
                      <a:lnTo>
                        <a:pt x="0" y="10"/>
                      </a:lnTo>
                      <a:lnTo>
                        <a:pt x="4" y="6"/>
                      </a:lnTo>
                      <a:lnTo>
                        <a:pt x="8" y="4"/>
                      </a:lnTo>
                      <a:lnTo>
                        <a:pt x="8" y="4"/>
                      </a:lnTo>
                      <a:lnTo>
                        <a:pt x="18" y="2"/>
                      </a:lnTo>
                      <a:lnTo>
                        <a:pt x="30" y="0"/>
                      </a:lnTo>
                      <a:lnTo>
                        <a:pt x="30" y="0"/>
                      </a:lnTo>
                      <a:lnTo>
                        <a:pt x="42" y="2"/>
                      </a:lnTo>
                      <a:lnTo>
                        <a:pt x="50" y="4"/>
                      </a:lnTo>
                      <a:lnTo>
                        <a:pt x="50" y="4"/>
                      </a:lnTo>
                      <a:lnTo>
                        <a:pt x="58" y="8"/>
                      </a:lnTo>
                      <a:lnTo>
                        <a:pt x="60" y="10"/>
                      </a:lnTo>
                      <a:lnTo>
                        <a:pt x="60" y="12"/>
                      </a:lnTo>
                      <a:lnTo>
                        <a:pt x="60" y="14"/>
                      </a:lnTo>
                      <a:lnTo>
                        <a:pt x="60" y="14"/>
                      </a:lnTo>
                      <a:lnTo>
                        <a:pt x="60" y="16"/>
                      </a:lnTo>
                      <a:lnTo>
                        <a:pt x="58" y="16"/>
                      </a:lnTo>
                      <a:lnTo>
                        <a:pt x="58" y="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grpSp>
        <p:sp>
          <p:nvSpPr>
            <p:cNvPr id="7" name="文本框 6"/>
            <p:cNvSpPr txBox="1"/>
            <p:nvPr/>
          </p:nvSpPr>
          <p:spPr>
            <a:xfrm>
              <a:off x="1001" y="2430"/>
              <a:ext cx="772" cy="2584"/>
            </a:xfrm>
            <a:prstGeom prst="rect">
              <a:avLst/>
            </a:prstGeom>
            <a:noFill/>
          </p:spPr>
          <p:txBody>
            <a:bodyPr vert="eaVert" wrap="square" rtlCol="0">
              <a:spAutoFit/>
            </a:bodyPr>
            <a:lstStyle/>
            <a:p>
              <a:pPr algn="l"/>
              <a:r>
                <a:rPr lang="zh-CN" sz="2000" b="1">
                  <a:solidFill>
                    <a:srgbClr val="4F6128"/>
                  </a:solidFill>
                  <a:latin typeface="Calligraphic" pitchFamily="2" charset="0"/>
                  <a:ea typeface="微软雅黑" panose="020b0503020204020204" pitchFamily="34" charset="-122"/>
                  <a:sym typeface="Times New Roman" panose="02020603050405020304" pitchFamily="18" charset="0"/>
                </a:rPr>
                <a:t>新 课 导 入</a:t>
              </a:r>
              <a:endParaRPr lang="zh-CN" altLang="en-US" sz="2000" b="1">
                <a:solidFill>
                  <a:srgbClr val="4F6128"/>
                </a:solidFill>
                <a:latin typeface="Calligraphic" pitchFamily="2" charset="0"/>
                <a:ea typeface="微软雅黑" panose="020b0503020204020204" pitchFamily="34" charset="-122"/>
                <a:sym typeface="Times New Roman" panose="02020603050405020304" pitchFamily="18" charset="0"/>
              </a:endParaRPr>
            </a:p>
          </p:txBody>
        </p:sp>
      </p:grpSp>
      <p:grpSp>
        <p:nvGrpSpPr>
          <p:cNvPr id="4" name="组合 3" title=""/>
          <p:cNvGrpSpPr/>
          <p:nvPr/>
        </p:nvGrpSpPr>
        <p:grpSpPr>
          <a:xfrm>
            <a:off x="10636885" y="4873625"/>
            <a:ext cx="1165860" cy="1798320"/>
            <a:chOff x="1182201" y="2080214"/>
            <a:chExt cx="2437292" cy="3921712"/>
          </a:xfrm>
          <a:solidFill>
            <a:srgbClr val="9DAC6E"/>
          </a:solidFill>
        </p:grpSpPr>
        <p:grpSp>
          <p:nvGrpSpPr>
            <p:cNvPr id="5" name="组合 64"/>
            <p:cNvGrpSpPr/>
            <p:nvPr/>
          </p:nvGrpSpPr>
          <p:grpSpPr>
            <a:xfrm>
              <a:off x="2350459" y="4431836"/>
              <a:ext cx="135925" cy="475715"/>
              <a:chOff x="2752726" y="4344988"/>
              <a:chExt cx="184150" cy="644525"/>
            </a:xfrm>
            <a:grpFill/>
          </p:grpSpPr>
          <p:sp>
            <p:nvSpPr>
              <p:cNvPr id="209" name="Freeform 101"/>
              <p:cNvSpPr/>
              <p:nvPr/>
            </p:nvSpPr>
            <p:spPr bwMode="auto">
              <a:xfrm>
                <a:off x="2762251" y="4427538"/>
                <a:ext cx="174625" cy="519113"/>
              </a:xfrm>
              <a:custGeom>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10" name="Freeform 102"/>
              <p:cNvSpPr/>
              <p:nvPr/>
            </p:nvSpPr>
            <p:spPr bwMode="auto">
              <a:xfrm>
                <a:off x="2754313" y="4344988"/>
                <a:ext cx="128588" cy="146050"/>
              </a:xfrm>
              <a:custGeom>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11" name="Freeform 103"/>
              <p:cNvSpPr/>
              <p:nvPr/>
            </p:nvSpPr>
            <p:spPr bwMode="auto">
              <a:xfrm>
                <a:off x="2752726" y="4394200"/>
                <a:ext cx="149225" cy="142875"/>
              </a:xfrm>
              <a:custGeom>
                <a:gdLst>
                  <a:gd name="T0" fmla="*/ 11 w 94"/>
                  <a:gd name="T1" fmla="*/ 90 h 90"/>
                  <a:gd name="T2" fmla="*/ 94 w 94"/>
                  <a:gd name="T3" fmla="*/ 80 h 90"/>
                  <a:gd name="T4" fmla="*/ 84 w 94"/>
                  <a:gd name="T5" fmla="*/ 0 h 90"/>
                  <a:gd name="T6" fmla="*/ 0 w 94"/>
                  <a:gd name="T7" fmla="*/ 11 h 90"/>
                  <a:gd name="T8" fmla="*/ 11 w 94"/>
                  <a:gd name="T9" fmla="*/ 90 h 90"/>
                </a:gd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12" name="Freeform 104"/>
              <p:cNvSpPr/>
              <p:nvPr/>
            </p:nvSpPr>
            <p:spPr bwMode="auto">
              <a:xfrm>
                <a:off x="2868613" y="4933950"/>
                <a:ext cx="44450" cy="55563"/>
              </a:xfrm>
              <a:custGeom>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grpSp>
          <p:nvGrpSpPr>
            <p:cNvPr id="2" name="组合 69"/>
            <p:cNvGrpSpPr/>
            <p:nvPr/>
          </p:nvGrpSpPr>
          <p:grpSpPr>
            <a:xfrm>
              <a:off x="1900497" y="4864197"/>
              <a:ext cx="1044051" cy="1137729"/>
              <a:chOff x="2143126" y="4930775"/>
              <a:chExt cx="1414463" cy="1541463"/>
            </a:xfrm>
            <a:grpFill/>
          </p:grpSpPr>
          <p:sp>
            <p:nvSpPr>
              <p:cNvPr id="112" name="Freeform 5"/>
              <p:cNvSpPr/>
              <p:nvPr/>
            </p:nvSpPr>
            <p:spPr bwMode="auto">
              <a:xfrm>
                <a:off x="2143126" y="5083175"/>
                <a:ext cx="1414463" cy="1257300"/>
              </a:xfrm>
              <a:custGeom>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13" name="Freeform 6"/>
              <p:cNvSpPr/>
              <p:nvPr/>
            </p:nvSpPr>
            <p:spPr bwMode="auto">
              <a:xfrm>
                <a:off x="2446338" y="5083175"/>
                <a:ext cx="400050" cy="1257300"/>
              </a:xfrm>
              <a:custGeom>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14" name="Freeform 7"/>
              <p:cNvSpPr/>
              <p:nvPr/>
            </p:nvSpPr>
            <p:spPr bwMode="auto">
              <a:xfrm>
                <a:off x="2700338" y="6330950"/>
                <a:ext cx="322263" cy="141288"/>
              </a:xfrm>
              <a:custGeom>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15" name="Freeform 8"/>
              <p:cNvSpPr/>
              <p:nvPr/>
            </p:nvSpPr>
            <p:spPr bwMode="auto">
              <a:xfrm>
                <a:off x="2579688" y="6265863"/>
                <a:ext cx="563563" cy="157163"/>
              </a:xfrm>
              <a:custGeom>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16" name="Freeform 9"/>
              <p:cNvSpPr/>
              <p:nvPr/>
            </p:nvSpPr>
            <p:spPr bwMode="auto">
              <a:xfrm>
                <a:off x="2505076" y="6310313"/>
                <a:ext cx="714375" cy="58738"/>
              </a:xfrm>
              <a:custGeom>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17" name="Freeform 10"/>
              <p:cNvSpPr/>
              <p:nvPr/>
            </p:nvSpPr>
            <p:spPr bwMode="auto">
              <a:xfrm>
                <a:off x="2212976" y="5440363"/>
                <a:ext cx="1306513" cy="96838"/>
              </a:xfrm>
              <a:custGeom>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18" name="Freeform 11"/>
              <p:cNvSpPr/>
              <p:nvPr/>
            </p:nvSpPr>
            <p:spPr bwMode="auto">
              <a:xfrm>
                <a:off x="2189163" y="5332413"/>
                <a:ext cx="1325563" cy="100013"/>
              </a:xfrm>
              <a:custGeom>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2">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19" name="Freeform 12"/>
              <p:cNvSpPr/>
              <p:nvPr/>
            </p:nvSpPr>
            <p:spPr bwMode="auto">
              <a:xfrm>
                <a:off x="2216151" y="5529263"/>
                <a:ext cx="1268413" cy="96838"/>
              </a:xfrm>
              <a:custGeom>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0" name="Freeform 13"/>
              <p:cNvSpPr/>
              <p:nvPr/>
            </p:nvSpPr>
            <p:spPr bwMode="auto">
              <a:xfrm>
                <a:off x="2227263" y="5614988"/>
                <a:ext cx="1285875" cy="96838"/>
              </a:xfrm>
              <a:custGeom>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1" name="Freeform 14"/>
              <p:cNvSpPr/>
              <p:nvPr/>
            </p:nvSpPr>
            <p:spPr bwMode="auto">
              <a:xfrm>
                <a:off x="2219326" y="5713413"/>
                <a:ext cx="1262063" cy="96838"/>
              </a:xfrm>
              <a:custGeom>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2" name="Freeform 15"/>
              <p:cNvSpPr/>
              <p:nvPr/>
            </p:nvSpPr>
            <p:spPr bwMode="auto">
              <a:xfrm>
                <a:off x="2214563" y="5803900"/>
                <a:ext cx="1306513" cy="96838"/>
              </a:xfrm>
              <a:custGeom>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3" name="Freeform 16"/>
              <p:cNvSpPr/>
              <p:nvPr/>
            </p:nvSpPr>
            <p:spPr bwMode="auto">
              <a:xfrm>
                <a:off x="2227263" y="5895975"/>
                <a:ext cx="1250950" cy="96838"/>
              </a:xfrm>
              <a:custGeom>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4" name="Freeform 17"/>
              <p:cNvSpPr/>
              <p:nvPr/>
            </p:nvSpPr>
            <p:spPr bwMode="auto">
              <a:xfrm>
                <a:off x="2246313" y="6029325"/>
                <a:ext cx="1254125" cy="311150"/>
              </a:xfrm>
              <a:custGeom>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5" name="Freeform 18"/>
              <p:cNvSpPr/>
              <p:nvPr/>
            </p:nvSpPr>
            <p:spPr bwMode="auto">
              <a:xfrm>
                <a:off x="2470151" y="6061075"/>
                <a:ext cx="361950" cy="279400"/>
              </a:xfrm>
              <a:custGeom>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6" name="Freeform 19"/>
              <p:cNvSpPr/>
              <p:nvPr/>
            </p:nvSpPr>
            <p:spPr bwMode="auto">
              <a:xfrm>
                <a:off x="3044826" y="5083175"/>
                <a:ext cx="512763" cy="271463"/>
              </a:xfrm>
              <a:custGeom>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7" name="Freeform 20"/>
              <p:cNvSpPr/>
              <p:nvPr/>
            </p:nvSpPr>
            <p:spPr bwMode="auto">
              <a:xfrm>
                <a:off x="3049588" y="5083175"/>
                <a:ext cx="508000" cy="269875"/>
              </a:xfrm>
              <a:custGeom>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8" name="Freeform 21"/>
              <p:cNvSpPr/>
              <p:nvPr/>
            </p:nvSpPr>
            <p:spPr bwMode="auto">
              <a:xfrm>
                <a:off x="3055938" y="5083175"/>
                <a:ext cx="501650" cy="269875"/>
              </a:xfrm>
              <a:custGeom>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9" name="Freeform 22"/>
              <p:cNvSpPr/>
              <p:nvPr/>
            </p:nvSpPr>
            <p:spPr bwMode="auto">
              <a:xfrm>
                <a:off x="3062288" y="5083175"/>
                <a:ext cx="495300" cy="266700"/>
              </a:xfrm>
              <a:custGeom>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0" name="Freeform 23"/>
              <p:cNvSpPr/>
              <p:nvPr/>
            </p:nvSpPr>
            <p:spPr bwMode="auto">
              <a:xfrm>
                <a:off x="3068638" y="5083175"/>
                <a:ext cx="488950" cy="266700"/>
              </a:xfrm>
              <a:custGeom>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1" name="Freeform 24"/>
              <p:cNvSpPr/>
              <p:nvPr/>
            </p:nvSpPr>
            <p:spPr bwMode="auto">
              <a:xfrm>
                <a:off x="3074988" y="5083175"/>
                <a:ext cx="482600" cy="266700"/>
              </a:xfrm>
              <a:custGeom>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2" name="Freeform 25"/>
              <p:cNvSpPr/>
              <p:nvPr/>
            </p:nvSpPr>
            <p:spPr bwMode="auto">
              <a:xfrm>
                <a:off x="3081338" y="5083175"/>
                <a:ext cx="476250" cy="266700"/>
              </a:xfrm>
              <a:custGeom>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3" name="Freeform 26"/>
              <p:cNvSpPr/>
              <p:nvPr/>
            </p:nvSpPr>
            <p:spPr bwMode="auto">
              <a:xfrm>
                <a:off x="3086101" y="5083175"/>
                <a:ext cx="471488" cy="266700"/>
              </a:xfrm>
              <a:custGeom>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4" name="Freeform 27"/>
              <p:cNvSpPr/>
              <p:nvPr/>
            </p:nvSpPr>
            <p:spPr bwMode="auto">
              <a:xfrm>
                <a:off x="3092451" y="5083175"/>
                <a:ext cx="465138" cy="266700"/>
              </a:xfrm>
              <a:custGeom>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5" name="Freeform 28"/>
              <p:cNvSpPr/>
              <p:nvPr/>
            </p:nvSpPr>
            <p:spPr bwMode="auto">
              <a:xfrm>
                <a:off x="3098801" y="5083175"/>
                <a:ext cx="458788" cy="266700"/>
              </a:xfrm>
              <a:custGeom>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6" name="Freeform 29"/>
              <p:cNvSpPr/>
              <p:nvPr/>
            </p:nvSpPr>
            <p:spPr bwMode="auto">
              <a:xfrm>
                <a:off x="3105151" y="5083175"/>
                <a:ext cx="452438" cy="265113"/>
              </a:xfrm>
              <a:custGeom>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7" name="Freeform 30"/>
              <p:cNvSpPr/>
              <p:nvPr/>
            </p:nvSpPr>
            <p:spPr bwMode="auto">
              <a:xfrm>
                <a:off x="3111501" y="5083175"/>
                <a:ext cx="446088" cy="265113"/>
              </a:xfrm>
              <a:custGeom>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8" name="Freeform 31"/>
              <p:cNvSpPr/>
              <p:nvPr/>
            </p:nvSpPr>
            <p:spPr bwMode="auto">
              <a:xfrm>
                <a:off x="3116263" y="5083175"/>
                <a:ext cx="441325" cy="265113"/>
              </a:xfrm>
              <a:custGeom>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39" name="Freeform 32"/>
              <p:cNvSpPr/>
              <p:nvPr/>
            </p:nvSpPr>
            <p:spPr bwMode="auto">
              <a:xfrm>
                <a:off x="3122613" y="5083175"/>
                <a:ext cx="434975" cy="265113"/>
              </a:xfrm>
              <a:custGeom>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0" name="Freeform 33"/>
              <p:cNvSpPr/>
              <p:nvPr/>
            </p:nvSpPr>
            <p:spPr bwMode="auto">
              <a:xfrm>
                <a:off x="3128963" y="5083175"/>
                <a:ext cx="428625" cy="265113"/>
              </a:xfrm>
              <a:custGeom>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1" name="Freeform 34"/>
              <p:cNvSpPr/>
              <p:nvPr/>
            </p:nvSpPr>
            <p:spPr bwMode="auto">
              <a:xfrm>
                <a:off x="3135313" y="5083175"/>
                <a:ext cx="422275" cy="265113"/>
              </a:xfrm>
              <a:custGeom>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2" name="Freeform 35"/>
              <p:cNvSpPr/>
              <p:nvPr/>
            </p:nvSpPr>
            <p:spPr bwMode="auto">
              <a:xfrm>
                <a:off x="3138488" y="5083175"/>
                <a:ext cx="419100" cy="265113"/>
              </a:xfrm>
              <a:custGeom>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3" name="Freeform 36"/>
              <p:cNvSpPr/>
              <p:nvPr/>
            </p:nvSpPr>
            <p:spPr bwMode="auto">
              <a:xfrm>
                <a:off x="3144838" y="5083175"/>
                <a:ext cx="412750" cy="265113"/>
              </a:xfrm>
              <a:custGeom>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4" name="Freeform 37"/>
              <p:cNvSpPr/>
              <p:nvPr/>
            </p:nvSpPr>
            <p:spPr bwMode="auto">
              <a:xfrm>
                <a:off x="3152776" y="5083175"/>
                <a:ext cx="404813" cy="265113"/>
              </a:xfrm>
              <a:custGeom>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5" name="Freeform 38"/>
              <p:cNvSpPr/>
              <p:nvPr/>
            </p:nvSpPr>
            <p:spPr bwMode="auto">
              <a:xfrm>
                <a:off x="3159126" y="5083175"/>
                <a:ext cx="398463" cy="265113"/>
              </a:xfrm>
              <a:custGeom>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6" name="Freeform 39"/>
              <p:cNvSpPr/>
              <p:nvPr/>
            </p:nvSpPr>
            <p:spPr bwMode="auto">
              <a:xfrm>
                <a:off x="3162301" y="5083175"/>
                <a:ext cx="395288" cy="263525"/>
              </a:xfrm>
              <a:custGeom>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7" name="Freeform 40"/>
              <p:cNvSpPr/>
              <p:nvPr/>
            </p:nvSpPr>
            <p:spPr bwMode="auto">
              <a:xfrm>
                <a:off x="3168651" y="5083175"/>
                <a:ext cx="388938" cy="263525"/>
              </a:xfrm>
              <a:custGeom>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8" name="Freeform 41"/>
              <p:cNvSpPr/>
              <p:nvPr/>
            </p:nvSpPr>
            <p:spPr bwMode="auto">
              <a:xfrm>
                <a:off x="3175001" y="5083175"/>
                <a:ext cx="382588" cy="263525"/>
              </a:xfrm>
              <a:custGeom>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49" name="Freeform 42"/>
              <p:cNvSpPr/>
              <p:nvPr/>
            </p:nvSpPr>
            <p:spPr bwMode="auto">
              <a:xfrm>
                <a:off x="3182938" y="5083175"/>
                <a:ext cx="374650" cy="263525"/>
              </a:xfrm>
              <a:custGeom>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0" name="Freeform 43"/>
              <p:cNvSpPr/>
              <p:nvPr/>
            </p:nvSpPr>
            <p:spPr bwMode="auto">
              <a:xfrm>
                <a:off x="3189288" y="5083175"/>
                <a:ext cx="368300" cy="263525"/>
              </a:xfrm>
              <a:custGeom>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1"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1" name="Freeform 44"/>
              <p:cNvSpPr/>
              <p:nvPr/>
            </p:nvSpPr>
            <p:spPr bwMode="auto">
              <a:xfrm>
                <a:off x="3192463" y="5083175"/>
                <a:ext cx="365125" cy="263525"/>
              </a:xfrm>
              <a:custGeom>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2" name="Freeform 45"/>
              <p:cNvSpPr/>
              <p:nvPr/>
            </p:nvSpPr>
            <p:spPr bwMode="auto">
              <a:xfrm>
                <a:off x="3198813" y="5083175"/>
                <a:ext cx="358775" cy="263525"/>
              </a:xfrm>
              <a:custGeom>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3" name="Freeform 46"/>
              <p:cNvSpPr/>
              <p:nvPr/>
            </p:nvSpPr>
            <p:spPr bwMode="auto">
              <a:xfrm>
                <a:off x="3205163" y="5083175"/>
                <a:ext cx="352425" cy="263525"/>
              </a:xfrm>
              <a:custGeom>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4" name="Freeform 47"/>
              <p:cNvSpPr/>
              <p:nvPr/>
            </p:nvSpPr>
            <p:spPr bwMode="auto">
              <a:xfrm>
                <a:off x="3211513" y="5083175"/>
                <a:ext cx="346075" cy="263525"/>
              </a:xfrm>
              <a:custGeom>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5" name="Freeform 48"/>
              <p:cNvSpPr/>
              <p:nvPr/>
            </p:nvSpPr>
            <p:spPr bwMode="auto">
              <a:xfrm>
                <a:off x="3216276" y="5083175"/>
                <a:ext cx="341313" cy="260350"/>
              </a:xfrm>
              <a:custGeom>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6" name="Freeform 49"/>
              <p:cNvSpPr/>
              <p:nvPr/>
            </p:nvSpPr>
            <p:spPr bwMode="auto">
              <a:xfrm>
                <a:off x="3222626" y="5083175"/>
                <a:ext cx="334963" cy="260350"/>
              </a:xfrm>
              <a:custGeom>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7" name="Freeform 50"/>
              <p:cNvSpPr/>
              <p:nvPr/>
            </p:nvSpPr>
            <p:spPr bwMode="auto">
              <a:xfrm>
                <a:off x="3228976" y="5083175"/>
                <a:ext cx="328613" cy="260350"/>
              </a:xfrm>
              <a:custGeom>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8" name="Freeform 51"/>
              <p:cNvSpPr/>
              <p:nvPr/>
            </p:nvSpPr>
            <p:spPr bwMode="auto">
              <a:xfrm>
                <a:off x="3235326" y="5083175"/>
                <a:ext cx="322263" cy="260350"/>
              </a:xfrm>
              <a:custGeom>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59" name="Freeform 52"/>
              <p:cNvSpPr/>
              <p:nvPr/>
            </p:nvSpPr>
            <p:spPr bwMode="auto">
              <a:xfrm>
                <a:off x="3240088" y="5083175"/>
                <a:ext cx="317500" cy="260350"/>
              </a:xfrm>
              <a:custGeom>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0" name="Freeform 53"/>
              <p:cNvSpPr/>
              <p:nvPr/>
            </p:nvSpPr>
            <p:spPr bwMode="auto">
              <a:xfrm>
                <a:off x="3246438" y="5083175"/>
                <a:ext cx="311150" cy="260350"/>
              </a:xfrm>
              <a:custGeom>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1" name="Freeform 54"/>
              <p:cNvSpPr/>
              <p:nvPr/>
            </p:nvSpPr>
            <p:spPr bwMode="auto">
              <a:xfrm>
                <a:off x="3252788" y="5083175"/>
                <a:ext cx="304800" cy="260350"/>
              </a:xfrm>
              <a:custGeom>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2" name="Freeform 55"/>
              <p:cNvSpPr/>
              <p:nvPr/>
            </p:nvSpPr>
            <p:spPr bwMode="auto">
              <a:xfrm>
                <a:off x="3259138" y="5083175"/>
                <a:ext cx="298450" cy="260350"/>
              </a:xfrm>
              <a:custGeom>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3" name="Freeform 56"/>
              <p:cNvSpPr/>
              <p:nvPr/>
            </p:nvSpPr>
            <p:spPr bwMode="auto">
              <a:xfrm>
                <a:off x="3265488" y="5083175"/>
                <a:ext cx="292100" cy="260350"/>
              </a:xfrm>
              <a:custGeom>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4" name="Freeform 57"/>
              <p:cNvSpPr/>
              <p:nvPr/>
            </p:nvSpPr>
            <p:spPr bwMode="auto">
              <a:xfrm>
                <a:off x="3270251" y="5083175"/>
                <a:ext cx="287338" cy="260350"/>
              </a:xfrm>
              <a:custGeom>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5" name="Freeform 58"/>
              <p:cNvSpPr/>
              <p:nvPr/>
            </p:nvSpPr>
            <p:spPr bwMode="auto">
              <a:xfrm>
                <a:off x="3276601" y="5083175"/>
                <a:ext cx="280988" cy="258763"/>
              </a:xfrm>
              <a:custGeom>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6" name="Freeform 59"/>
              <p:cNvSpPr/>
              <p:nvPr/>
            </p:nvSpPr>
            <p:spPr bwMode="auto">
              <a:xfrm>
                <a:off x="3282951" y="5083175"/>
                <a:ext cx="274638" cy="258763"/>
              </a:xfrm>
              <a:custGeom>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7" name="Freeform 60"/>
              <p:cNvSpPr/>
              <p:nvPr/>
            </p:nvSpPr>
            <p:spPr bwMode="auto">
              <a:xfrm>
                <a:off x="3289301" y="5083175"/>
                <a:ext cx="268288" cy="258763"/>
              </a:xfrm>
              <a:custGeom>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8" name="Freeform 61"/>
              <p:cNvSpPr/>
              <p:nvPr/>
            </p:nvSpPr>
            <p:spPr bwMode="auto">
              <a:xfrm>
                <a:off x="3294063" y="5083175"/>
                <a:ext cx="263525" cy="258763"/>
              </a:xfrm>
              <a:custGeom>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69" name="Freeform 62"/>
              <p:cNvSpPr/>
              <p:nvPr/>
            </p:nvSpPr>
            <p:spPr bwMode="auto">
              <a:xfrm>
                <a:off x="3300413" y="5083175"/>
                <a:ext cx="257175" cy="258763"/>
              </a:xfrm>
              <a:custGeom>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0" name="Freeform 63"/>
              <p:cNvSpPr/>
              <p:nvPr/>
            </p:nvSpPr>
            <p:spPr bwMode="auto">
              <a:xfrm>
                <a:off x="3306763" y="5083175"/>
                <a:ext cx="250825" cy="258763"/>
              </a:xfrm>
              <a:custGeom>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1" name="Freeform 64"/>
              <p:cNvSpPr/>
              <p:nvPr/>
            </p:nvSpPr>
            <p:spPr bwMode="auto">
              <a:xfrm>
                <a:off x="3313113" y="5083175"/>
                <a:ext cx="244475" cy="258763"/>
              </a:xfrm>
              <a:custGeom>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2" name="Freeform 65"/>
              <p:cNvSpPr/>
              <p:nvPr/>
            </p:nvSpPr>
            <p:spPr bwMode="auto">
              <a:xfrm>
                <a:off x="3317876" y="5083175"/>
                <a:ext cx="239713" cy="258763"/>
              </a:xfrm>
              <a:custGeom>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3" name="Freeform 66"/>
              <p:cNvSpPr/>
              <p:nvPr/>
            </p:nvSpPr>
            <p:spPr bwMode="auto">
              <a:xfrm>
                <a:off x="3324226" y="5083175"/>
                <a:ext cx="233363" cy="258763"/>
              </a:xfrm>
              <a:custGeom>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4" name="Freeform 67"/>
              <p:cNvSpPr/>
              <p:nvPr/>
            </p:nvSpPr>
            <p:spPr bwMode="auto">
              <a:xfrm>
                <a:off x="3330576" y="5083175"/>
                <a:ext cx="227013" cy="258763"/>
              </a:xfrm>
              <a:custGeom>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5" name="Freeform 68"/>
              <p:cNvSpPr/>
              <p:nvPr/>
            </p:nvSpPr>
            <p:spPr bwMode="auto">
              <a:xfrm>
                <a:off x="3336926" y="5083175"/>
                <a:ext cx="220663" cy="255588"/>
              </a:xfrm>
              <a:custGeom>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6" name="Freeform 69"/>
              <p:cNvSpPr/>
              <p:nvPr/>
            </p:nvSpPr>
            <p:spPr bwMode="auto">
              <a:xfrm>
                <a:off x="3343276" y="5083175"/>
                <a:ext cx="214313" cy="255588"/>
              </a:xfrm>
              <a:custGeom>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7" name="Freeform 70"/>
              <p:cNvSpPr/>
              <p:nvPr/>
            </p:nvSpPr>
            <p:spPr bwMode="auto">
              <a:xfrm>
                <a:off x="3348038" y="5083175"/>
                <a:ext cx="209550" cy="255588"/>
              </a:xfrm>
              <a:custGeom>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8" name="Freeform 71"/>
              <p:cNvSpPr/>
              <p:nvPr/>
            </p:nvSpPr>
            <p:spPr bwMode="auto">
              <a:xfrm>
                <a:off x="3354388" y="5083175"/>
                <a:ext cx="203200" cy="255588"/>
              </a:xfrm>
              <a:custGeom>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79" name="Freeform 72"/>
              <p:cNvSpPr/>
              <p:nvPr/>
            </p:nvSpPr>
            <p:spPr bwMode="auto">
              <a:xfrm>
                <a:off x="3360738" y="5083175"/>
                <a:ext cx="196850" cy="255588"/>
              </a:xfrm>
              <a:custGeom>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0" name="Freeform 73"/>
              <p:cNvSpPr/>
              <p:nvPr/>
            </p:nvSpPr>
            <p:spPr bwMode="auto">
              <a:xfrm>
                <a:off x="3367088" y="5083175"/>
                <a:ext cx="190500" cy="255588"/>
              </a:xfrm>
              <a:custGeom>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1" name="Freeform 74"/>
              <p:cNvSpPr/>
              <p:nvPr/>
            </p:nvSpPr>
            <p:spPr bwMode="auto">
              <a:xfrm>
                <a:off x="3371851" y="5083175"/>
                <a:ext cx="185738" cy="255588"/>
              </a:xfrm>
              <a:custGeom>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2" name="Freeform 75"/>
              <p:cNvSpPr/>
              <p:nvPr/>
            </p:nvSpPr>
            <p:spPr bwMode="auto">
              <a:xfrm>
                <a:off x="3378201" y="5083175"/>
                <a:ext cx="179388" cy="255588"/>
              </a:xfrm>
              <a:custGeom>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3" name="Freeform 76"/>
              <p:cNvSpPr/>
              <p:nvPr/>
            </p:nvSpPr>
            <p:spPr bwMode="auto">
              <a:xfrm>
                <a:off x="3384551" y="5083175"/>
                <a:ext cx="173038" cy="255588"/>
              </a:xfrm>
              <a:custGeom>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4" name="Freeform 77"/>
              <p:cNvSpPr/>
              <p:nvPr/>
            </p:nvSpPr>
            <p:spPr bwMode="auto">
              <a:xfrm>
                <a:off x="3390901" y="5083175"/>
                <a:ext cx="166688" cy="254000"/>
              </a:xfrm>
              <a:custGeom>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5" name="Freeform 78"/>
              <p:cNvSpPr/>
              <p:nvPr/>
            </p:nvSpPr>
            <p:spPr bwMode="auto">
              <a:xfrm>
                <a:off x="3395663" y="5083175"/>
                <a:ext cx="161925" cy="254000"/>
              </a:xfrm>
              <a:custGeom>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6" name="Freeform 79"/>
              <p:cNvSpPr/>
              <p:nvPr/>
            </p:nvSpPr>
            <p:spPr bwMode="auto">
              <a:xfrm>
                <a:off x="3402013" y="5083175"/>
                <a:ext cx="155575" cy="254000"/>
              </a:xfrm>
              <a:custGeom>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7" name="Freeform 80"/>
              <p:cNvSpPr/>
              <p:nvPr/>
            </p:nvSpPr>
            <p:spPr bwMode="auto">
              <a:xfrm>
                <a:off x="3408363" y="5083175"/>
                <a:ext cx="149225" cy="254000"/>
              </a:xfrm>
              <a:custGeom>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8" name="Freeform 81"/>
              <p:cNvSpPr/>
              <p:nvPr/>
            </p:nvSpPr>
            <p:spPr bwMode="auto">
              <a:xfrm>
                <a:off x="3414713" y="5083175"/>
                <a:ext cx="142875" cy="254000"/>
              </a:xfrm>
              <a:custGeom>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89" name="Freeform 82"/>
              <p:cNvSpPr/>
              <p:nvPr/>
            </p:nvSpPr>
            <p:spPr bwMode="auto">
              <a:xfrm>
                <a:off x="3417888" y="5083175"/>
                <a:ext cx="139700" cy="254000"/>
              </a:xfrm>
              <a:custGeom>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0" name="Freeform 83"/>
              <p:cNvSpPr/>
              <p:nvPr/>
            </p:nvSpPr>
            <p:spPr bwMode="auto">
              <a:xfrm>
                <a:off x="3425826" y="5083175"/>
                <a:ext cx="131763" cy="254000"/>
              </a:xfrm>
              <a:custGeom>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1" name="Freeform 84"/>
              <p:cNvSpPr/>
              <p:nvPr/>
            </p:nvSpPr>
            <p:spPr bwMode="auto">
              <a:xfrm>
                <a:off x="3432176" y="5083175"/>
                <a:ext cx="125413" cy="254000"/>
              </a:xfrm>
              <a:custGeom>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2" name="Freeform 85"/>
              <p:cNvSpPr/>
              <p:nvPr/>
            </p:nvSpPr>
            <p:spPr bwMode="auto">
              <a:xfrm>
                <a:off x="3438526" y="5083175"/>
                <a:ext cx="119063" cy="254000"/>
              </a:xfrm>
              <a:custGeom>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3" name="Freeform 86"/>
              <p:cNvSpPr/>
              <p:nvPr/>
            </p:nvSpPr>
            <p:spPr bwMode="auto">
              <a:xfrm>
                <a:off x="3444876" y="5083175"/>
                <a:ext cx="112713" cy="254000"/>
              </a:xfrm>
              <a:custGeom>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4" name="Freeform 87"/>
              <p:cNvSpPr/>
              <p:nvPr/>
            </p:nvSpPr>
            <p:spPr bwMode="auto">
              <a:xfrm>
                <a:off x="3448051" y="5083175"/>
                <a:ext cx="109538" cy="252413"/>
              </a:xfrm>
              <a:custGeom>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5" name="Freeform 88"/>
              <p:cNvSpPr/>
              <p:nvPr/>
            </p:nvSpPr>
            <p:spPr bwMode="auto">
              <a:xfrm>
                <a:off x="3454401" y="5083175"/>
                <a:ext cx="103188" cy="252413"/>
              </a:xfrm>
              <a:custGeom>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6" name="Freeform 89"/>
              <p:cNvSpPr/>
              <p:nvPr/>
            </p:nvSpPr>
            <p:spPr bwMode="auto">
              <a:xfrm>
                <a:off x="3462338" y="5083175"/>
                <a:ext cx="95250" cy="252413"/>
              </a:xfrm>
              <a:custGeom>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7" name="Freeform 90"/>
              <p:cNvSpPr/>
              <p:nvPr/>
            </p:nvSpPr>
            <p:spPr bwMode="auto">
              <a:xfrm>
                <a:off x="3468688" y="5083175"/>
                <a:ext cx="88900" cy="252413"/>
              </a:xfrm>
              <a:custGeom>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8" name="Freeform 91"/>
              <p:cNvSpPr/>
              <p:nvPr/>
            </p:nvSpPr>
            <p:spPr bwMode="auto">
              <a:xfrm>
                <a:off x="3471863" y="5083175"/>
                <a:ext cx="85725" cy="252413"/>
              </a:xfrm>
              <a:custGeom>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99" name="Freeform 92"/>
              <p:cNvSpPr/>
              <p:nvPr/>
            </p:nvSpPr>
            <p:spPr bwMode="auto">
              <a:xfrm>
                <a:off x="3478213" y="5083175"/>
                <a:ext cx="79375" cy="252413"/>
              </a:xfrm>
              <a:custGeom>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0" name="Freeform 93"/>
              <p:cNvSpPr/>
              <p:nvPr/>
            </p:nvSpPr>
            <p:spPr bwMode="auto">
              <a:xfrm>
                <a:off x="3484563" y="5083175"/>
                <a:ext cx="73025" cy="252413"/>
              </a:xfrm>
              <a:custGeom>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1" name="Freeform 94"/>
              <p:cNvSpPr/>
              <p:nvPr/>
            </p:nvSpPr>
            <p:spPr bwMode="auto">
              <a:xfrm>
                <a:off x="3492501" y="5083175"/>
                <a:ext cx="65088" cy="252413"/>
              </a:xfrm>
              <a:custGeom>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2" name="Freeform 95"/>
              <p:cNvSpPr/>
              <p:nvPr/>
            </p:nvSpPr>
            <p:spPr bwMode="auto">
              <a:xfrm>
                <a:off x="3495676" y="5083175"/>
                <a:ext cx="61913" cy="252413"/>
              </a:xfrm>
              <a:custGeom>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3" name="Freeform 96"/>
              <p:cNvSpPr/>
              <p:nvPr/>
            </p:nvSpPr>
            <p:spPr bwMode="auto">
              <a:xfrm>
                <a:off x="3502026" y="5083175"/>
                <a:ext cx="55563" cy="252413"/>
              </a:xfrm>
              <a:custGeom>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4" name="Freeform 97"/>
              <p:cNvSpPr/>
              <p:nvPr/>
            </p:nvSpPr>
            <p:spPr bwMode="auto">
              <a:xfrm>
                <a:off x="3508376" y="5083175"/>
                <a:ext cx="49213" cy="249238"/>
              </a:xfrm>
              <a:custGeom>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5" name="Freeform 98"/>
              <p:cNvSpPr/>
              <p:nvPr/>
            </p:nvSpPr>
            <p:spPr bwMode="auto">
              <a:xfrm>
                <a:off x="3513138" y="5083175"/>
                <a:ext cx="44450" cy="249238"/>
              </a:xfrm>
              <a:custGeom>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6" name="Freeform 99"/>
              <p:cNvSpPr/>
              <p:nvPr/>
            </p:nvSpPr>
            <p:spPr bwMode="auto">
              <a:xfrm>
                <a:off x="3513138" y="5083175"/>
                <a:ext cx="44450" cy="249238"/>
              </a:xfrm>
              <a:custGeom>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7" name="Freeform 100"/>
              <p:cNvSpPr/>
              <p:nvPr/>
            </p:nvSpPr>
            <p:spPr bwMode="auto">
              <a:xfrm>
                <a:off x="3514726" y="5083175"/>
                <a:ext cx="42863" cy="249238"/>
              </a:xfrm>
              <a:custGeom>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208" name="Freeform 108"/>
              <p:cNvSpPr/>
              <p:nvPr/>
            </p:nvSpPr>
            <p:spPr bwMode="auto">
              <a:xfrm>
                <a:off x="2687638" y="4930775"/>
                <a:ext cx="47625" cy="55563"/>
              </a:xfrm>
              <a:custGeom>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grpSp>
        <p:grpSp>
          <p:nvGrpSpPr>
            <p:cNvPr id="3" name="组合 215"/>
            <p:cNvGrpSpPr/>
            <p:nvPr/>
          </p:nvGrpSpPr>
          <p:grpSpPr>
            <a:xfrm>
              <a:off x="2205158" y="4428322"/>
              <a:ext cx="149987" cy="444079"/>
              <a:chOff x="2555876" y="4340225"/>
              <a:chExt cx="203200" cy="601663"/>
            </a:xfrm>
            <a:grpFill/>
          </p:grpSpPr>
          <p:sp>
            <p:nvSpPr>
              <p:cNvPr id="108" name="Freeform 105"/>
              <p:cNvSpPr/>
              <p:nvPr/>
            </p:nvSpPr>
            <p:spPr bwMode="auto">
              <a:xfrm>
                <a:off x="2582863" y="4424363"/>
                <a:ext cx="176213" cy="517525"/>
              </a:xfrm>
              <a:custGeom>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cxnLst>
                  <a:cxn ang="0">
                    <a:pos x="T0" y="T1"/>
                  </a:cxn>
                  <a:cxn ang="0">
                    <a:pos x="T2" y="T3"/>
                  </a:cxn>
                  <a:cxn ang="0">
                    <a:pos x="T4" y="T5"/>
                  </a:cxn>
                  <a:cxn ang="0">
                    <a:pos x="T6" y="T7"/>
                  </a:cxn>
                  <a:cxn ang="0">
                    <a:pos x="T8" y="T9"/>
                  </a:cxn>
                  <a:cxn ang="0">
                    <a:pos x="T10" y="T11"/>
                  </a:cxn>
                  <a:cxn ang="0">
                    <a:pos x="T12" y="T13"/>
                  </a:cxn>
                </a:cxnLst>
                <a:rect l="0" t="0" r="r" b="b"/>
                <a:pathLst>
                  <a:path w="110" h="326">
                    <a:moveTo>
                      <a:pt x="35" y="266"/>
                    </a:moveTo>
                    <a:lnTo>
                      <a:pt x="66" y="326"/>
                    </a:lnTo>
                    <a:lnTo>
                      <a:pt x="94" y="322"/>
                    </a:lnTo>
                    <a:lnTo>
                      <a:pt x="111" y="256"/>
                    </a:lnTo>
                    <a:lnTo>
                      <a:pt x="76" y="0"/>
                    </a:lnTo>
                    <a:lnTo>
                      <a:pt x="0" y="11"/>
                    </a:lnTo>
                    <a:lnTo>
                      <a:pt x="35" y="26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09" name="Freeform 106"/>
              <p:cNvSpPr/>
              <p:nvPr/>
            </p:nvSpPr>
            <p:spPr bwMode="auto">
              <a:xfrm>
                <a:off x="2576513" y="4340225"/>
                <a:ext cx="127000" cy="146050"/>
              </a:xfrm>
              <a:custGeom>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10" name="Freeform 107"/>
              <p:cNvSpPr/>
              <p:nvPr/>
            </p:nvSpPr>
            <p:spPr bwMode="auto">
              <a:xfrm>
                <a:off x="2571751" y="4389438"/>
                <a:ext cx="150813" cy="144463"/>
              </a:xfrm>
              <a:custGeom>
                <a:gdLst>
                  <a:gd name="T0" fmla="*/ 11 w 95"/>
                  <a:gd name="T1" fmla="*/ 91 h 91"/>
                  <a:gd name="T2" fmla="*/ 95 w 95"/>
                  <a:gd name="T3" fmla="*/ 80 h 91"/>
                  <a:gd name="T4" fmla="*/ 84 w 95"/>
                  <a:gd name="T5" fmla="*/ 0 h 91"/>
                  <a:gd name="T6" fmla="*/ 0 w 95"/>
                  <a:gd name="T7" fmla="*/ 11 h 91"/>
                  <a:gd name="T8" fmla="*/ 11 w 95"/>
                  <a:gd name="T9" fmla="*/ 91 h 91"/>
                </a:gd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11" name="Freeform 109"/>
              <p:cNvSpPr/>
              <p:nvPr/>
            </p:nvSpPr>
            <p:spPr bwMode="auto">
              <a:xfrm>
                <a:off x="2555876" y="4430713"/>
                <a:ext cx="44450" cy="260350"/>
              </a:xfrm>
              <a:custGeom>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grpSp>
          <p:nvGrpSpPr>
            <p:cNvPr id="10" name="组合 220"/>
            <p:cNvGrpSpPr/>
            <p:nvPr/>
          </p:nvGrpSpPr>
          <p:grpSpPr>
            <a:xfrm>
              <a:off x="2547318" y="4433008"/>
              <a:ext cx="588231" cy="452281"/>
              <a:chOff x="3019426" y="4346575"/>
              <a:chExt cx="796925" cy="612776"/>
            </a:xfrm>
            <a:grpFill/>
          </p:grpSpPr>
          <p:sp>
            <p:nvSpPr>
              <p:cNvPr id="102" name="Freeform 110"/>
              <p:cNvSpPr/>
              <p:nvPr/>
            </p:nvSpPr>
            <p:spPr bwMode="auto">
              <a:xfrm>
                <a:off x="3040063" y="4346575"/>
                <a:ext cx="776288" cy="347663"/>
              </a:xfrm>
              <a:custGeom>
                <a:gdLst>
                  <a:gd name="T0" fmla="*/ 247 w 489"/>
                  <a:gd name="T1" fmla="*/ 219 h 219"/>
                  <a:gd name="T2" fmla="*/ 489 w 489"/>
                  <a:gd name="T3" fmla="*/ 110 h 219"/>
                  <a:gd name="T4" fmla="*/ 240 w 489"/>
                  <a:gd name="T5" fmla="*/ 0 h 219"/>
                  <a:gd name="T6" fmla="*/ 0 w 489"/>
                  <a:gd name="T7" fmla="*/ 107 h 219"/>
                  <a:gd name="T8" fmla="*/ 247 w 489"/>
                  <a:gd name="T9" fmla="*/ 219 h 219"/>
                </a:gd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03" name="Rectangle 111"/>
              <p:cNvSpPr>
                <a:spLocks noChangeArrowheads="1"/>
              </p:cNvSpPr>
              <p:nvPr/>
            </p:nvSpPr>
            <p:spPr bwMode="auto">
              <a:xfrm>
                <a:off x="3049588" y="4510088"/>
                <a:ext cx="22225" cy="25558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04" name="Freeform 112"/>
              <p:cNvSpPr/>
              <p:nvPr/>
            </p:nvSpPr>
            <p:spPr bwMode="auto">
              <a:xfrm>
                <a:off x="3022601" y="4735513"/>
                <a:ext cx="76200" cy="77788"/>
              </a:xfrm>
              <a:custGeom>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05" name="Freeform 113"/>
              <p:cNvSpPr/>
              <p:nvPr/>
            </p:nvSpPr>
            <p:spPr bwMode="auto">
              <a:xfrm>
                <a:off x="3052763" y="4778375"/>
                <a:ext cx="46038" cy="169863"/>
              </a:xfrm>
              <a:custGeom>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06" name="Freeform 114"/>
              <p:cNvSpPr/>
              <p:nvPr/>
            </p:nvSpPr>
            <p:spPr bwMode="auto">
              <a:xfrm>
                <a:off x="3019426" y="4778375"/>
                <a:ext cx="46038" cy="169863"/>
              </a:xfrm>
              <a:custGeom>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07" name="Freeform 115"/>
              <p:cNvSpPr/>
              <p:nvPr/>
            </p:nvSpPr>
            <p:spPr bwMode="auto">
              <a:xfrm>
                <a:off x="3211513" y="4624388"/>
                <a:ext cx="449263" cy="334963"/>
              </a:xfrm>
              <a:custGeom>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11" name="Freeform 116"/>
            <p:cNvSpPr>
              <a:spLocks noEditPoints="1"/>
            </p:cNvSpPr>
            <p:nvPr/>
          </p:nvSpPr>
          <p:spPr bwMode="auto">
            <a:xfrm>
              <a:off x="3293738" y="2862918"/>
              <a:ext cx="289428" cy="363229"/>
            </a:xfrm>
            <a:custGeom>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12" name="组合 228"/>
            <p:cNvGrpSpPr/>
            <p:nvPr/>
          </p:nvGrpSpPr>
          <p:grpSpPr>
            <a:xfrm>
              <a:off x="1205636" y="2739887"/>
              <a:ext cx="298803" cy="451109"/>
              <a:chOff x="1201738" y="2052638"/>
              <a:chExt cx="404813" cy="611188"/>
            </a:xfrm>
            <a:grpFill/>
          </p:grpSpPr>
          <p:sp>
            <p:nvSpPr>
              <p:cNvPr id="98" name="Freeform 117"/>
              <p:cNvSpPr/>
              <p:nvPr/>
            </p:nvSpPr>
            <p:spPr bwMode="auto">
              <a:xfrm>
                <a:off x="1325563" y="2101850"/>
                <a:ext cx="139700" cy="139700"/>
              </a:xfrm>
              <a:custGeom>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99" name="Freeform 118"/>
              <p:cNvSpPr/>
              <p:nvPr/>
            </p:nvSpPr>
            <p:spPr bwMode="auto">
              <a:xfrm>
                <a:off x="1201738" y="2205038"/>
                <a:ext cx="212725" cy="458788"/>
              </a:xfrm>
              <a:custGeom>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00" name="Freeform 119"/>
              <p:cNvSpPr/>
              <p:nvPr/>
            </p:nvSpPr>
            <p:spPr bwMode="auto">
              <a:xfrm>
                <a:off x="1371601" y="2205038"/>
                <a:ext cx="234950" cy="449263"/>
              </a:xfrm>
              <a:custGeom>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Lst>
                <a:cxnLst>
                  <a:cxn ang="0">
                    <a:pos x="T0" y="T1"/>
                  </a:cxn>
                  <a:cxn ang="0">
                    <a:pos x="T2" y="T3"/>
                  </a:cxn>
                  <a:cxn ang="0">
                    <a:pos x="T4" y="T5"/>
                  </a:cxn>
                  <a:cxn ang="0">
                    <a:pos x="T6" y="T7"/>
                  </a:cxn>
                  <a:cxn ang="0">
                    <a:pos x="T8" y="T9"/>
                  </a:cxn>
                  <a:cxn ang="0">
                    <a:pos x="T10" y="T11"/>
                  </a:cxn>
                  <a:cxn ang="0">
                    <a:pos x="T12" y="T13"/>
                  </a:cxn>
                </a:cxnLst>
                <a:rect l="0" t="0" r="r" b="b"/>
                <a:pathLst>
                  <a:path w="148" h="283">
                    <a:moveTo>
                      <a:pt x="2" y="13"/>
                    </a:moveTo>
                    <a:lnTo>
                      <a:pt x="109" y="244"/>
                    </a:lnTo>
                    <a:lnTo>
                      <a:pt x="148" y="283"/>
                    </a:lnTo>
                    <a:lnTo>
                      <a:pt x="137" y="229"/>
                    </a:lnTo>
                    <a:lnTo>
                      <a:pt x="33" y="0"/>
                    </a:lnTo>
                    <a:lnTo>
                      <a:pt x="0" y="10"/>
                    </a:lnTo>
                    <a:lnTo>
                      <a:pt x="2" y="13"/>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01" name="Freeform 120"/>
              <p:cNvSpPr/>
              <p:nvPr/>
            </p:nvSpPr>
            <p:spPr bwMode="auto">
              <a:xfrm>
                <a:off x="1376363" y="2052638"/>
                <a:ext cx="25400" cy="77788"/>
              </a:xfrm>
              <a:custGeom>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grpSp>
          <p:nvGrpSpPr>
            <p:cNvPr id="13" name="组合 233"/>
            <p:cNvGrpSpPr/>
            <p:nvPr/>
          </p:nvGrpSpPr>
          <p:grpSpPr>
            <a:xfrm>
              <a:off x="1877064" y="2489142"/>
              <a:ext cx="444103" cy="444079"/>
              <a:chOff x="2111376" y="1712913"/>
              <a:chExt cx="601663" cy="601663"/>
            </a:xfrm>
            <a:grpFill/>
          </p:grpSpPr>
          <p:sp>
            <p:nvSpPr>
              <p:cNvPr id="93" name="Freeform 121"/>
              <p:cNvSpPr>
                <a:spLocks noEditPoints="1"/>
              </p:cNvSpPr>
              <p:nvPr/>
            </p:nvSpPr>
            <p:spPr bwMode="auto">
              <a:xfrm>
                <a:off x="2300288" y="1712913"/>
                <a:ext cx="223838" cy="601663"/>
              </a:xfrm>
              <a:custGeom>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94" name="Freeform 122"/>
              <p:cNvSpPr>
                <a:spLocks noEditPoints="1"/>
              </p:cNvSpPr>
              <p:nvPr/>
            </p:nvSpPr>
            <p:spPr bwMode="auto">
              <a:xfrm>
                <a:off x="2111376" y="1905000"/>
                <a:ext cx="601663" cy="220663"/>
              </a:xfrm>
              <a:custGeom>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95" name="Freeform 123"/>
              <p:cNvSpPr>
                <a:spLocks noEditPoints="1"/>
              </p:cNvSpPr>
              <p:nvPr/>
            </p:nvSpPr>
            <p:spPr bwMode="auto">
              <a:xfrm>
                <a:off x="2187576" y="1789113"/>
                <a:ext cx="450850" cy="452438"/>
              </a:xfrm>
              <a:custGeom>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96" name="Freeform 124"/>
              <p:cNvSpPr>
                <a:spLocks noEditPoints="1"/>
              </p:cNvSpPr>
              <p:nvPr/>
            </p:nvSpPr>
            <p:spPr bwMode="auto">
              <a:xfrm>
                <a:off x="2187576" y="1789113"/>
                <a:ext cx="450850" cy="452438"/>
              </a:xfrm>
              <a:custGeom>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97" name="Freeform 125"/>
              <p:cNvSpPr/>
              <p:nvPr/>
            </p:nvSpPr>
            <p:spPr bwMode="auto">
              <a:xfrm>
                <a:off x="2365376" y="1966913"/>
                <a:ext cx="92075" cy="95250"/>
              </a:xfrm>
              <a:custGeom>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grpSp>
          <p:nvGrpSpPr>
            <p:cNvPr id="30" name="组合 239"/>
            <p:cNvGrpSpPr/>
            <p:nvPr/>
          </p:nvGrpSpPr>
          <p:grpSpPr>
            <a:xfrm>
              <a:off x="1421243" y="2362598"/>
              <a:ext cx="281225" cy="357371"/>
              <a:chOff x="1493838" y="1541463"/>
              <a:chExt cx="381000" cy="484187"/>
            </a:xfrm>
            <a:grpFill/>
          </p:grpSpPr>
          <p:sp>
            <p:nvSpPr>
              <p:cNvPr id="91" name="Freeform 126"/>
              <p:cNvSpPr>
                <a:spLocks noEditPoints="1"/>
              </p:cNvSpPr>
              <p:nvPr/>
            </p:nvSpPr>
            <p:spPr bwMode="auto">
              <a:xfrm>
                <a:off x="1493838" y="1546225"/>
                <a:ext cx="254000" cy="479425"/>
              </a:xfrm>
              <a:custGeom>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92" name="Rectangle 127"/>
              <p:cNvSpPr>
                <a:spLocks noChangeArrowheads="1"/>
              </p:cNvSpPr>
              <p:nvPr/>
            </p:nvSpPr>
            <p:spPr bwMode="auto">
              <a:xfrm>
                <a:off x="1811338" y="1541463"/>
                <a:ext cx="63500" cy="47148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31" name="Freeform 128"/>
            <p:cNvSpPr>
              <a:spLocks noEditPoints="1"/>
            </p:cNvSpPr>
            <p:nvPr/>
          </p:nvSpPr>
          <p:spPr bwMode="auto">
            <a:xfrm>
              <a:off x="2835573" y="4109615"/>
              <a:ext cx="374968" cy="292928"/>
            </a:xfrm>
            <a:custGeom>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32" name="组合 243"/>
            <p:cNvGrpSpPr/>
            <p:nvPr/>
          </p:nvGrpSpPr>
          <p:grpSpPr>
            <a:xfrm>
              <a:off x="1716531" y="4402543"/>
              <a:ext cx="365593" cy="475715"/>
              <a:chOff x="1893888" y="4305300"/>
              <a:chExt cx="495300" cy="644526"/>
            </a:xfrm>
            <a:grpFill/>
          </p:grpSpPr>
          <p:sp>
            <p:nvSpPr>
              <p:cNvPr id="83" name="Freeform 129"/>
              <p:cNvSpPr/>
              <p:nvPr/>
            </p:nvSpPr>
            <p:spPr bwMode="auto">
              <a:xfrm>
                <a:off x="1893888" y="4305300"/>
                <a:ext cx="495300" cy="496888"/>
              </a:xfrm>
              <a:custGeom>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4" name="Freeform 130"/>
              <p:cNvSpPr>
                <a:spLocks noEditPoints="1"/>
              </p:cNvSpPr>
              <p:nvPr/>
            </p:nvSpPr>
            <p:spPr bwMode="auto">
              <a:xfrm>
                <a:off x="1947863" y="4314825"/>
                <a:ext cx="436563" cy="434975"/>
              </a:xfrm>
              <a:custGeom>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5" name="Freeform 131"/>
              <p:cNvSpPr/>
              <p:nvPr/>
            </p:nvSpPr>
            <p:spPr bwMode="auto">
              <a:xfrm>
                <a:off x="1941513" y="4322763"/>
                <a:ext cx="434975" cy="423863"/>
              </a:xfrm>
              <a:custGeom>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6" name="Freeform 132"/>
              <p:cNvSpPr/>
              <p:nvPr/>
            </p:nvSpPr>
            <p:spPr bwMode="auto">
              <a:xfrm>
                <a:off x="2139951" y="4786313"/>
                <a:ext cx="136525" cy="163513"/>
              </a:xfrm>
              <a:custGeom>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7" name="Freeform 133"/>
              <p:cNvSpPr/>
              <p:nvPr/>
            </p:nvSpPr>
            <p:spPr bwMode="auto">
              <a:xfrm>
                <a:off x="2024063" y="4786313"/>
                <a:ext cx="130175" cy="163513"/>
              </a:xfrm>
              <a:custGeom>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8" name="Freeform 134"/>
              <p:cNvSpPr/>
              <p:nvPr/>
            </p:nvSpPr>
            <p:spPr bwMode="auto">
              <a:xfrm>
                <a:off x="1893888" y="4305300"/>
                <a:ext cx="495300" cy="496888"/>
              </a:xfrm>
              <a:custGeom>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9" name="Freeform 135"/>
              <p:cNvSpPr>
                <a:spLocks noEditPoints="1"/>
              </p:cNvSpPr>
              <p:nvPr/>
            </p:nvSpPr>
            <p:spPr bwMode="auto">
              <a:xfrm>
                <a:off x="1947863" y="4314825"/>
                <a:ext cx="436563" cy="434975"/>
              </a:xfrm>
              <a:custGeom>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90" name="Freeform 136"/>
              <p:cNvSpPr/>
              <p:nvPr/>
            </p:nvSpPr>
            <p:spPr bwMode="auto">
              <a:xfrm>
                <a:off x="1941513" y="4322763"/>
                <a:ext cx="434975" cy="423863"/>
              </a:xfrm>
              <a:custGeom>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grpSp>
          <p:nvGrpSpPr>
            <p:cNvPr id="33" name="组合 252"/>
            <p:cNvGrpSpPr/>
            <p:nvPr/>
          </p:nvGrpSpPr>
          <p:grpSpPr>
            <a:xfrm>
              <a:off x="3157811" y="2564132"/>
              <a:ext cx="239041" cy="425329"/>
              <a:chOff x="3846513" y="1814513"/>
              <a:chExt cx="323850" cy="576262"/>
            </a:xfrm>
            <a:grpFill/>
          </p:grpSpPr>
          <p:sp>
            <p:nvSpPr>
              <p:cNvPr id="80" name="Freeform 137"/>
              <p:cNvSpPr>
                <a:spLocks noEditPoints="1"/>
              </p:cNvSpPr>
              <p:nvPr/>
            </p:nvSpPr>
            <p:spPr bwMode="auto">
              <a:xfrm>
                <a:off x="3846513" y="1814513"/>
                <a:ext cx="323850" cy="323850"/>
              </a:xfrm>
              <a:custGeom>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1" name="Freeform 138"/>
              <p:cNvSpPr/>
              <p:nvPr/>
            </p:nvSpPr>
            <p:spPr bwMode="auto">
              <a:xfrm>
                <a:off x="3994151" y="2119313"/>
                <a:ext cx="52388" cy="161925"/>
              </a:xfrm>
              <a:custGeom>
                <a:gdLst>
                  <a:gd name="T0" fmla="*/ 6 w 33"/>
                  <a:gd name="T1" fmla="*/ 102 h 102"/>
                  <a:gd name="T2" fmla="*/ 33 w 33"/>
                  <a:gd name="T3" fmla="*/ 100 h 102"/>
                  <a:gd name="T4" fmla="*/ 27 w 33"/>
                  <a:gd name="T5" fmla="*/ 0 h 102"/>
                  <a:gd name="T6" fmla="*/ 0 w 33"/>
                  <a:gd name="T7" fmla="*/ 2 h 102"/>
                  <a:gd name="T8" fmla="*/ 6 w 33"/>
                  <a:gd name="T9" fmla="*/ 102 h 102"/>
                </a:gd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82" name="Freeform 139"/>
              <p:cNvSpPr/>
              <p:nvPr/>
            </p:nvSpPr>
            <p:spPr bwMode="auto">
              <a:xfrm>
                <a:off x="3986213" y="2171700"/>
                <a:ext cx="77788" cy="219075"/>
              </a:xfrm>
              <a:custGeom>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34" name="Freeform 140"/>
            <p:cNvSpPr/>
            <p:nvPr/>
          </p:nvSpPr>
          <p:spPr bwMode="auto">
            <a:xfrm>
              <a:off x="2212189" y="2080214"/>
              <a:ext cx="380827" cy="310504"/>
            </a:xfrm>
            <a:custGeom>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35" name="Freeform 141"/>
            <p:cNvSpPr>
              <a:spLocks noEditPoints="1"/>
            </p:cNvSpPr>
            <p:nvPr/>
          </p:nvSpPr>
          <p:spPr bwMode="auto">
            <a:xfrm>
              <a:off x="2242658" y="3979557"/>
              <a:ext cx="464023" cy="383149"/>
            </a:xfrm>
            <a:custGeom>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36" name="Freeform 142"/>
            <p:cNvSpPr>
              <a:spLocks noEditPoints="1"/>
            </p:cNvSpPr>
            <p:nvPr/>
          </p:nvSpPr>
          <p:spPr bwMode="auto">
            <a:xfrm>
              <a:off x="1288834" y="3210915"/>
              <a:ext cx="596433" cy="694825"/>
            </a:xfrm>
            <a:custGeom>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37" name="Freeform 143"/>
            <p:cNvSpPr>
              <a:spLocks noEditPoints="1"/>
            </p:cNvSpPr>
            <p:nvPr/>
          </p:nvSpPr>
          <p:spPr bwMode="auto">
            <a:xfrm>
              <a:off x="1182201" y="3415963"/>
              <a:ext cx="250760" cy="505008"/>
            </a:xfrm>
            <a:custGeom>
              <a:gdLst>
                <a:gd name="T0" fmla="*/ 194 w 214"/>
                <a:gd name="T1" fmla="*/ 431 h 431"/>
                <a:gd name="T2" fmla="*/ 169 w 214"/>
                <a:gd name="T3" fmla="*/ 408 h 431"/>
                <a:gd name="T4" fmla="*/ 209 w 214"/>
                <a:gd name="T5" fmla="*/ 349 h 431"/>
                <a:gd name="T6" fmla="*/ 203 w 214"/>
                <a:gd name="T7" fmla="*/ 341 h 431"/>
                <a:gd name="T8" fmla="*/ 188 w 214"/>
                <a:gd name="T9" fmla="*/ 337 h 431"/>
                <a:gd name="T10" fmla="*/ 180 w 214"/>
                <a:gd name="T11" fmla="*/ 344 h 431"/>
                <a:gd name="T12" fmla="*/ 179 w 214"/>
                <a:gd name="T13" fmla="*/ 353 h 431"/>
                <a:gd name="T14" fmla="*/ 171 w 214"/>
                <a:gd name="T15" fmla="*/ 347 h 431"/>
                <a:gd name="T16" fmla="*/ 125 w 214"/>
                <a:gd name="T17" fmla="*/ 385 h 431"/>
                <a:gd name="T18" fmla="*/ 50 w 214"/>
                <a:gd name="T19" fmla="*/ 194 h 431"/>
                <a:gd name="T20" fmla="*/ 54 w 214"/>
                <a:gd name="T21" fmla="*/ 186 h 431"/>
                <a:gd name="T22" fmla="*/ 81 w 214"/>
                <a:gd name="T23" fmla="*/ 176 h 431"/>
                <a:gd name="T24" fmla="*/ 74 w 214"/>
                <a:gd name="T25" fmla="*/ 173 h 431"/>
                <a:gd name="T26" fmla="*/ 50 w 214"/>
                <a:gd name="T27" fmla="*/ 115 h 431"/>
                <a:gd name="T28" fmla="*/ 99 w 214"/>
                <a:gd name="T29" fmla="*/ 61 h 431"/>
                <a:gd name="T30" fmla="*/ 111 w 214"/>
                <a:gd name="T31" fmla="*/ 65 h 431"/>
                <a:gd name="T32" fmla="*/ 144 w 214"/>
                <a:gd name="T33" fmla="*/ 146 h 431"/>
                <a:gd name="T34" fmla="*/ 144 w 214"/>
                <a:gd name="T35" fmla="*/ 156 h 431"/>
                <a:gd name="T36" fmla="*/ 168 w 214"/>
                <a:gd name="T37" fmla="*/ 347 h 431"/>
                <a:gd name="T38" fmla="*/ 163 w 214"/>
                <a:gd name="T39" fmla="*/ 348 h 431"/>
                <a:gd name="T40" fmla="*/ 153 w 214"/>
                <a:gd name="T41" fmla="*/ 357 h 431"/>
                <a:gd name="T42" fmla="*/ 150 w 214"/>
                <a:gd name="T43" fmla="*/ 359 h 431"/>
                <a:gd name="T44" fmla="*/ 135 w 214"/>
                <a:gd name="T45" fmla="*/ 357 h 431"/>
                <a:gd name="T46" fmla="*/ 129 w 214"/>
                <a:gd name="T47" fmla="*/ 366 h 431"/>
                <a:gd name="T48" fmla="*/ 130 w 214"/>
                <a:gd name="T49" fmla="*/ 381 h 431"/>
                <a:gd name="T50" fmla="*/ 125 w 214"/>
                <a:gd name="T51" fmla="*/ 385 h 431"/>
                <a:gd name="T52" fmla="*/ 50 w 214"/>
                <a:gd name="T53" fmla="*/ 77 h 431"/>
                <a:gd name="T54" fmla="*/ 87 w 214"/>
                <a:gd name="T55" fmla="*/ 28 h 431"/>
                <a:gd name="T56" fmla="*/ 77 w 214"/>
                <a:gd name="T57" fmla="*/ 14 h 431"/>
                <a:gd name="T58" fmla="*/ 62 w 214"/>
                <a:gd name="T59" fmla="*/ 3 h 431"/>
                <a:gd name="T60" fmla="*/ 50 w 214"/>
                <a:gd name="T61" fmla="*/ 0 h 431"/>
                <a:gd name="T62" fmla="*/ 45 w 214"/>
                <a:gd name="T63" fmla="*/ 191 h 431"/>
                <a:gd name="T64" fmla="*/ 11 w 214"/>
                <a:gd name="T65" fmla="*/ 108 h 431"/>
                <a:gd name="T66" fmla="*/ 12 w 214"/>
                <a:gd name="T67" fmla="*/ 96 h 431"/>
                <a:gd name="T68" fmla="*/ 4 w 214"/>
                <a:gd name="T69" fmla="*/ 61 h 431"/>
                <a:gd name="T70" fmla="*/ 1 w 214"/>
                <a:gd name="T71" fmla="*/ 35 h 431"/>
                <a:gd name="T72" fmla="*/ 15 w 214"/>
                <a:gd name="T73" fmla="*/ 12 h 431"/>
                <a:gd name="T74" fmla="*/ 30 w 214"/>
                <a:gd name="T75" fmla="*/ 3 h 431"/>
                <a:gd name="T76" fmla="*/ 50 w 214"/>
                <a:gd name="T77" fmla="*/ 77 h 431"/>
                <a:gd name="T78" fmla="*/ 50 w 214"/>
                <a:gd name="T79" fmla="*/ 115 h 431"/>
                <a:gd name="T80" fmla="*/ 43 w 214"/>
                <a:gd name="T81" fmla="*/ 98 h 431"/>
                <a:gd name="T82" fmla="*/ 47 w 214"/>
                <a:gd name="T83" fmla="*/ 88 h 431"/>
                <a:gd name="T84" fmla="*/ 22 w 214"/>
                <a:gd name="T85" fmla="*/ 99 h 431"/>
                <a:gd name="T86" fmla="*/ 19 w 214"/>
                <a:gd name="T87" fmla="*/ 111 h 431"/>
                <a:gd name="T88" fmla="*/ 47 w 214"/>
                <a:gd name="T89" fmla="*/ 181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38" name="组合 260"/>
            <p:cNvGrpSpPr/>
            <p:nvPr/>
          </p:nvGrpSpPr>
          <p:grpSpPr>
            <a:xfrm>
              <a:off x="1911046" y="3479235"/>
              <a:ext cx="421839" cy="424160"/>
              <a:chOff x="2157413" y="3054350"/>
              <a:chExt cx="571500" cy="574675"/>
            </a:xfrm>
            <a:grpFill/>
          </p:grpSpPr>
          <p:sp>
            <p:nvSpPr>
              <p:cNvPr id="78" name="Freeform 144"/>
              <p:cNvSpPr>
                <a:spLocks noEditPoints="1"/>
              </p:cNvSpPr>
              <p:nvPr/>
            </p:nvSpPr>
            <p:spPr bwMode="auto">
              <a:xfrm>
                <a:off x="2157413" y="3054350"/>
                <a:ext cx="571500" cy="574675"/>
              </a:xfrm>
              <a:custGeom>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79" name="Freeform 145"/>
              <p:cNvSpPr/>
              <p:nvPr/>
            </p:nvSpPr>
            <p:spPr bwMode="auto">
              <a:xfrm>
                <a:off x="2336801" y="3235325"/>
                <a:ext cx="285750" cy="150813"/>
              </a:xfrm>
              <a:custGeom>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grpSp>
          <p:nvGrpSpPr>
            <p:cNvPr id="39" name="组合 263"/>
            <p:cNvGrpSpPr/>
            <p:nvPr/>
          </p:nvGrpSpPr>
          <p:grpSpPr>
            <a:xfrm>
              <a:off x="1832534" y="4024082"/>
              <a:ext cx="330440" cy="311675"/>
              <a:chOff x="2051051" y="3792538"/>
              <a:chExt cx="447675" cy="422275"/>
            </a:xfrm>
            <a:grpFill/>
          </p:grpSpPr>
          <p:sp>
            <p:nvSpPr>
              <p:cNvPr id="76" name="Freeform 146"/>
              <p:cNvSpPr/>
              <p:nvPr/>
            </p:nvSpPr>
            <p:spPr bwMode="auto">
              <a:xfrm>
                <a:off x="2051051" y="3879850"/>
                <a:ext cx="447675" cy="334963"/>
              </a:xfrm>
              <a:custGeom>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77" name="Freeform 147"/>
              <p:cNvSpPr/>
              <p:nvPr/>
            </p:nvSpPr>
            <p:spPr bwMode="auto">
              <a:xfrm>
                <a:off x="2178051" y="3792538"/>
                <a:ext cx="107950" cy="153988"/>
              </a:xfrm>
              <a:custGeom>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grpSp>
          <p:nvGrpSpPr>
            <p:cNvPr id="40" name="组合 266"/>
            <p:cNvGrpSpPr/>
            <p:nvPr/>
          </p:nvGrpSpPr>
          <p:grpSpPr>
            <a:xfrm>
              <a:off x="2673869" y="2132943"/>
              <a:ext cx="499176" cy="410099"/>
              <a:chOff x="3190876" y="1230313"/>
              <a:chExt cx="676275" cy="555625"/>
            </a:xfrm>
            <a:grpFill/>
          </p:grpSpPr>
          <p:sp>
            <p:nvSpPr>
              <p:cNvPr id="73" name="Freeform 148"/>
              <p:cNvSpPr/>
              <p:nvPr/>
            </p:nvSpPr>
            <p:spPr bwMode="auto">
              <a:xfrm>
                <a:off x="3209926" y="1257300"/>
                <a:ext cx="657225" cy="528638"/>
              </a:xfrm>
              <a:custGeom>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74" name="Freeform 149"/>
              <p:cNvSpPr/>
              <p:nvPr/>
            </p:nvSpPr>
            <p:spPr bwMode="auto">
              <a:xfrm>
                <a:off x="3190876" y="1230313"/>
                <a:ext cx="176213" cy="246063"/>
              </a:xfrm>
              <a:custGeom>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75" name="Freeform 150"/>
              <p:cNvSpPr/>
              <p:nvPr/>
            </p:nvSpPr>
            <p:spPr bwMode="auto">
              <a:xfrm>
                <a:off x="3287713" y="1400175"/>
                <a:ext cx="504825" cy="323850"/>
              </a:xfrm>
              <a:custGeom>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41" name="Freeform 151"/>
            <p:cNvSpPr>
              <a:spLocks noEditPoints="1"/>
            </p:cNvSpPr>
            <p:nvPr/>
          </p:nvSpPr>
          <p:spPr bwMode="auto">
            <a:xfrm>
              <a:off x="1464599" y="3905740"/>
              <a:ext cx="281225" cy="487431"/>
            </a:xfrm>
            <a:custGeom>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42" name="Freeform 152"/>
            <p:cNvSpPr>
              <a:spLocks noEditPoints="1"/>
            </p:cNvSpPr>
            <p:nvPr/>
          </p:nvSpPr>
          <p:spPr bwMode="auto">
            <a:xfrm>
              <a:off x="3215230" y="3268328"/>
              <a:ext cx="404263" cy="439392"/>
            </a:xfrm>
            <a:custGeom>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43" name="Freeform 153"/>
            <p:cNvSpPr>
              <a:spLocks noEditPoints="1"/>
            </p:cNvSpPr>
            <p:nvPr/>
          </p:nvSpPr>
          <p:spPr bwMode="auto">
            <a:xfrm>
              <a:off x="1742309" y="2128255"/>
              <a:ext cx="380827" cy="372603"/>
            </a:xfrm>
            <a:custGeom>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44" name="Freeform 154"/>
            <p:cNvSpPr>
              <a:spLocks noEditPoints="1"/>
            </p:cNvSpPr>
            <p:nvPr/>
          </p:nvSpPr>
          <p:spPr bwMode="auto">
            <a:xfrm>
              <a:off x="3080473" y="3717094"/>
              <a:ext cx="360907" cy="378461"/>
            </a:xfrm>
            <a:custGeom>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46" name="组合 274"/>
            <p:cNvGrpSpPr/>
            <p:nvPr/>
          </p:nvGrpSpPr>
          <p:grpSpPr>
            <a:xfrm>
              <a:off x="1577088" y="2889867"/>
              <a:ext cx="456992" cy="480400"/>
              <a:chOff x="1704976" y="2255838"/>
              <a:chExt cx="619125" cy="650875"/>
            </a:xfrm>
            <a:grpFill/>
          </p:grpSpPr>
          <p:sp>
            <p:nvSpPr>
              <p:cNvPr id="60" name="Rectangle 155"/>
              <p:cNvSpPr>
                <a:spLocks noChangeArrowheads="1"/>
              </p:cNvSpPr>
              <p:nvPr/>
            </p:nvSpPr>
            <p:spPr bwMode="auto">
              <a:xfrm>
                <a:off x="1704976" y="2873375"/>
                <a:ext cx="619125" cy="3333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1" name="Rectangle 156"/>
              <p:cNvSpPr>
                <a:spLocks noChangeArrowheads="1"/>
              </p:cNvSpPr>
              <p:nvPr/>
            </p:nvSpPr>
            <p:spPr bwMode="auto">
              <a:xfrm>
                <a:off x="1730376" y="2811463"/>
                <a:ext cx="568325" cy="3333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2" name="Rectangle 157"/>
              <p:cNvSpPr>
                <a:spLocks noChangeArrowheads="1"/>
              </p:cNvSpPr>
              <p:nvPr/>
            </p:nvSpPr>
            <p:spPr bwMode="auto">
              <a:xfrm>
                <a:off x="1954213" y="2747963"/>
                <a:ext cx="120650"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3" name="Rectangle 158"/>
              <p:cNvSpPr>
                <a:spLocks noChangeArrowheads="1"/>
              </p:cNvSpPr>
              <p:nvPr/>
            </p:nvSpPr>
            <p:spPr bwMode="auto">
              <a:xfrm>
                <a:off x="1976438" y="2517775"/>
                <a:ext cx="77788" cy="250825"/>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4" name="Rectangle 159"/>
              <p:cNvSpPr>
                <a:spLocks noChangeArrowheads="1"/>
              </p:cNvSpPr>
              <p:nvPr/>
            </p:nvSpPr>
            <p:spPr bwMode="auto">
              <a:xfrm>
                <a:off x="1954213" y="2505075"/>
                <a:ext cx="120650"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5" name="Rectangle 160"/>
              <p:cNvSpPr>
                <a:spLocks noChangeArrowheads="1"/>
              </p:cNvSpPr>
              <p:nvPr/>
            </p:nvSpPr>
            <p:spPr bwMode="auto">
              <a:xfrm>
                <a:off x="1774826" y="2747963"/>
                <a:ext cx="119063"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6" name="Rectangle 161"/>
              <p:cNvSpPr>
                <a:spLocks noChangeArrowheads="1"/>
              </p:cNvSpPr>
              <p:nvPr/>
            </p:nvSpPr>
            <p:spPr bwMode="auto">
              <a:xfrm>
                <a:off x="1795463" y="2517775"/>
                <a:ext cx="77788" cy="250825"/>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7" name="Rectangle 162"/>
              <p:cNvSpPr>
                <a:spLocks noChangeArrowheads="1"/>
              </p:cNvSpPr>
              <p:nvPr/>
            </p:nvSpPr>
            <p:spPr bwMode="auto">
              <a:xfrm>
                <a:off x="1774826" y="2505075"/>
                <a:ext cx="119063"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8" name="Rectangle 163"/>
              <p:cNvSpPr>
                <a:spLocks noChangeArrowheads="1"/>
              </p:cNvSpPr>
              <p:nvPr/>
            </p:nvSpPr>
            <p:spPr bwMode="auto">
              <a:xfrm>
                <a:off x="2135188" y="2747963"/>
                <a:ext cx="120650"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9" name="Rectangle 164"/>
              <p:cNvSpPr>
                <a:spLocks noChangeArrowheads="1"/>
              </p:cNvSpPr>
              <p:nvPr/>
            </p:nvSpPr>
            <p:spPr bwMode="auto">
              <a:xfrm>
                <a:off x="2157413" y="2517775"/>
                <a:ext cx="76200" cy="250825"/>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70" name="Rectangle 165"/>
              <p:cNvSpPr>
                <a:spLocks noChangeArrowheads="1"/>
              </p:cNvSpPr>
              <p:nvPr/>
            </p:nvSpPr>
            <p:spPr bwMode="auto">
              <a:xfrm>
                <a:off x="2135188" y="2505075"/>
                <a:ext cx="120650"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71" name="Rectangle 166"/>
              <p:cNvSpPr>
                <a:spLocks noChangeArrowheads="1"/>
              </p:cNvSpPr>
              <p:nvPr/>
            </p:nvSpPr>
            <p:spPr bwMode="auto">
              <a:xfrm>
                <a:off x="1730376" y="2435225"/>
                <a:ext cx="568325" cy="3333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72" name="Freeform 167"/>
              <p:cNvSpPr/>
              <p:nvPr/>
            </p:nvSpPr>
            <p:spPr bwMode="auto">
              <a:xfrm>
                <a:off x="1730376" y="2255838"/>
                <a:ext cx="568325" cy="179388"/>
              </a:xfrm>
              <a:custGeom>
                <a:gdLst>
                  <a:gd name="T0" fmla="*/ 179 w 358"/>
                  <a:gd name="T1" fmla="*/ 0 h 113"/>
                  <a:gd name="T2" fmla="*/ 0 w 358"/>
                  <a:gd name="T3" fmla="*/ 113 h 113"/>
                  <a:gd name="T4" fmla="*/ 358 w 358"/>
                  <a:gd name="T5" fmla="*/ 113 h 113"/>
                  <a:gd name="T6" fmla="*/ 179 w 358"/>
                  <a:gd name="T7" fmla="*/ 0 h 113"/>
                </a:gd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47" name="Freeform 168"/>
            <p:cNvSpPr>
              <a:spLocks noEditPoints="1"/>
            </p:cNvSpPr>
            <p:nvPr/>
          </p:nvSpPr>
          <p:spPr bwMode="auto">
            <a:xfrm>
              <a:off x="2585986" y="3009382"/>
              <a:ext cx="582372" cy="380805"/>
            </a:xfrm>
            <a:custGeom>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48" name="Freeform 169"/>
            <p:cNvSpPr>
              <a:spLocks noEditPoints="1"/>
            </p:cNvSpPr>
            <p:nvPr/>
          </p:nvSpPr>
          <p:spPr bwMode="auto">
            <a:xfrm>
              <a:off x="1746997" y="3428853"/>
              <a:ext cx="137097" cy="236685"/>
            </a:xfrm>
            <a:custGeom>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1">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49" name="Freeform 170"/>
            <p:cNvSpPr>
              <a:spLocks noEditPoints="1"/>
            </p:cNvSpPr>
            <p:nvPr/>
          </p:nvSpPr>
          <p:spPr bwMode="auto">
            <a:xfrm>
              <a:off x="2805108" y="2609828"/>
              <a:ext cx="273024" cy="336281"/>
            </a:xfrm>
            <a:custGeom>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0" name="Freeform 171"/>
            <p:cNvSpPr>
              <a:spLocks noEditPoints="1"/>
            </p:cNvSpPr>
            <p:nvPr/>
          </p:nvSpPr>
          <p:spPr bwMode="auto">
            <a:xfrm>
              <a:off x="2132509" y="2962513"/>
              <a:ext cx="414808" cy="417129"/>
            </a:xfrm>
            <a:custGeom>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1" name="Freeform 172"/>
            <p:cNvSpPr>
              <a:spLocks noEditPoints="1"/>
            </p:cNvSpPr>
            <p:nvPr/>
          </p:nvSpPr>
          <p:spPr bwMode="auto">
            <a:xfrm>
              <a:off x="2439513" y="3497983"/>
              <a:ext cx="467539" cy="356200"/>
            </a:xfrm>
            <a:custGeom>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52" name="组合 293"/>
            <p:cNvGrpSpPr/>
            <p:nvPr/>
          </p:nvGrpSpPr>
          <p:grpSpPr>
            <a:xfrm>
              <a:off x="2601218" y="2949624"/>
              <a:ext cx="154675" cy="147636"/>
              <a:chOff x="3092451" y="2336800"/>
              <a:chExt cx="209550" cy="200025"/>
            </a:xfrm>
            <a:grpFill/>
          </p:grpSpPr>
          <p:sp>
            <p:nvSpPr>
              <p:cNvPr id="58" name="Freeform 173"/>
              <p:cNvSpPr/>
              <p:nvPr/>
            </p:nvSpPr>
            <p:spPr bwMode="auto">
              <a:xfrm>
                <a:off x="3092451" y="2378075"/>
                <a:ext cx="209550" cy="158750"/>
              </a:xfrm>
              <a:custGeom>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9" name="Freeform 174"/>
              <p:cNvSpPr/>
              <p:nvPr/>
            </p:nvSpPr>
            <p:spPr bwMode="auto">
              <a:xfrm>
                <a:off x="3149601" y="2336800"/>
                <a:ext cx="52388" cy="73025"/>
              </a:xfrm>
              <a:custGeom>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53" name="Freeform 175"/>
            <p:cNvSpPr>
              <a:spLocks noEditPoints="1"/>
            </p:cNvSpPr>
            <p:nvPr/>
          </p:nvSpPr>
          <p:spPr bwMode="auto">
            <a:xfrm>
              <a:off x="2765267" y="3925658"/>
              <a:ext cx="160533" cy="223797"/>
            </a:xfrm>
            <a:custGeom>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4" name="Freeform 176"/>
            <p:cNvSpPr>
              <a:spLocks noEditPoints="1"/>
            </p:cNvSpPr>
            <p:nvPr/>
          </p:nvSpPr>
          <p:spPr bwMode="auto">
            <a:xfrm>
              <a:off x="1463425" y="2756291"/>
              <a:ext cx="206232" cy="223797"/>
            </a:xfrm>
            <a:custGeom>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5" name="Freeform 177"/>
            <p:cNvSpPr>
              <a:spLocks noEditPoints="1"/>
            </p:cNvSpPr>
            <p:nvPr/>
          </p:nvSpPr>
          <p:spPr bwMode="auto">
            <a:xfrm>
              <a:off x="2387958" y="2451648"/>
              <a:ext cx="309348" cy="447593"/>
            </a:xfrm>
            <a:custGeom>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56" name="组合 299"/>
            <p:cNvGrpSpPr/>
            <p:nvPr/>
          </p:nvGrpSpPr>
          <p:grpSpPr>
            <a:xfrm>
              <a:off x="2638717" y="2389546"/>
              <a:ext cx="268336" cy="162868"/>
              <a:chOff x="3143251" y="1577975"/>
              <a:chExt cx="363538" cy="220663"/>
            </a:xfrm>
            <a:grpFill/>
          </p:grpSpPr>
          <p:sp>
            <p:nvSpPr>
              <p:cNvPr id="57" name="Freeform 178"/>
              <p:cNvSpPr>
                <a:spLocks noEditPoints="1"/>
              </p:cNvSpPr>
              <p:nvPr/>
            </p:nvSpPr>
            <p:spPr bwMode="auto">
              <a:xfrm>
                <a:off x="3143251" y="1577975"/>
                <a:ext cx="215900" cy="212725"/>
              </a:xfrm>
              <a:custGeom>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13" name="Freeform 179"/>
              <p:cNvSpPr/>
              <p:nvPr/>
            </p:nvSpPr>
            <p:spPr bwMode="auto">
              <a:xfrm>
                <a:off x="3335338" y="1706563"/>
                <a:ext cx="106363" cy="65088"/>
              </a:xfrm>
              <a:custGeom>
                <a:gdLst>
                  <a:gd name="T0" fmla="*/ 61 w 67"/>
                  <a:gd name="T1" fmla="*/ 41 h 41"/>
                  <a:gd name="T2" fmla="*/ 67 w 67"/>
                  <a:gd name="T3" fmla="*/ 25 h 41"/>
                  <a:gd name="T4" fmla="*/ 6 w 67"/>
                  <a:gd name="T5" fmla="*/ 0 h 41"/>
                  <a:gd name="T6" fmla="*/ 0 w 67"/>
                  <a:gd name="T7" fmla="*/ 17 h 41"/>
                  <a:gd name="T8" fmla="*/ 61 w 67"/>
                  <a:gd name="T9" fmla="*/ 41 h 41"/>
                </a:gd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14" name="Freeform 180"/>
              <p:cNvSpPr/>
              <p:nvPr/>
            </p:nvSpPr>
            <p:spPr bwMode="auto">
              <a:xfrm>
                <a:off x="3368676" y="1717675"/>
                <a:ext cx="138113" cy="80963"/>
              </a:xfrm>
              <a:custGeom>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215" name="Freeform 181"/>
            <p:cNvSpPr>
              <a:spLocks noEditPoints="1"/>
            </p:cNvSpPr>
            <p:nvPr/>
          </p:nvSpPr>
          <p:spPr bwMode="auto">
            <a:xfrm>
              <a:off x="2648091" y="3336289"/>
              <a:ext cx="322239" cy="114828"/>
            </a:xfrm>
            <a:custGeom>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216" name="组合 304"/>
            <p:cNvGrpSpPr/>
            <p:nvPr/>
          </p:nvGrpSpPr>
          <p:grpSpPr>
            <a:xfrm>
              <a:off x="1437647" y="3625701"/>
              <a:ext cx="182797" cy="230825"/>
              <a:chOff x="1516063" y="3252788"/>
              <a:chExt cx="247651" cy="312737"/>
            </a:xfrm>
            <a:grpFill/>
          </p:grpSpPr>
          <p:sp>
            <p:nvSpPr>
              <p:cNvPr id="217" name="Freeform 182"/>
              <p:cNvSpPr/>
              <p:nvPr/>
            </p:nvSpPr>
            <p:spPr bwMode="auto">
              <a:xfrm>
                <a:off x="1527176" y="3263900"/>
                <a:ext cx="236538" cy="301625"/>
              </a:xfrm>
              <a:custGeom>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18" name="Freeform 183"/>
              <p:cNvSpPr/>
              <p:nvPr/>
            </p:nvSpPr>
            <p:spPr bwMode="auto">
              <a:xfrm>
                <a:off x="1516063" y="3252788"/>
                <a:ext cx="114300" cy="79375"/>
              </a:xfrm>
              <a:custGeom>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19" name="Freeform 184"/>
              <p:cNvSpPr/>
              <p:nvPr/>
            </p:nvSpPr>
            <p:spPr bwMode="auto">
              <a:xfrm>
                <a:off x="1560513" y="3316288"/>
                <a:ext cx="161925" cy="219075"/>
              </a:xfrm>
              <a:custGeom>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220" name="Freeform 185"/>
            <p:cNvSpPr>
              <a:spLocks noEditPoints="1"/>
            </p:cNvSpPr>
            <p:nvPr/>
          </p:nvSpPr>
          <p:spPr bwMode="auto">
            <a:xfrm>
              <a:off x="1716531" y="2734028"/>
              <a:ext cx="147644" cy="113656"/>
            </a:xfrm>
            <a:custGeom>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221" name="组合 309"/>
            <p:cNvGrpSpPr/>
            <p:nvPr/>
          </p:nvGrpSpPr>
          <p:grpSpPr>
            <a:xfrm>
              <a:off x="3024231" y="3513218"/>
              <a:ext cx="195687" cy="247231"/>
              <a:chOff x="3665538" y="3100388"/>
              <a:chExt cx="265113" cy="334963"/>
            </a:xfrm>
            <a:grpFill/>
          </p:grpSpPr>
          <p:sp>
            <p:nvSpPr>
              <p:cNvPr id="222" name="Freeform 186"/>
              <p:cNvSpPr/>
              <p:nvPr/>
            </p:nvSpPr>
            <p:spPr bwMode="auto">
              <a:xfrm>
                <a:off x="3665538" y="3109913"/>
                <a:ext cx="252413" cy="325438"/>
              </a:xfrm>
              <a:custGeom>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23" name="Freeform 187"/>
              <p:cNvSpPr/>
              <p:nvPr/>
            </p:nvSpPr>
            <p:spPr bwMode="auto">
              <a:xfrm>
                <a:off x="3808413" y="3100388"/>
                <a:ext cx="122238" cy="82550"/>
              </a:xfrm>
              <a:custGeom>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24" name="Freeform 188"/>
              <p:cNvSpPr/>
              <p:nvPr/>
            </p:nvSpPr>
            <p:spPr bwMode="auto">
              <a:xfrm>
                <a:off x="3708401" y="3168650"/>
                <a:ext cx="173038" cy="234950"/>
              </a:xfrm>
              <a:custGeom>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225" name="Freeform 189"/>
            <p:cNvSpPr>
              <a:spLocks noEditPoints="1"/>
            </p:cNvSpPr>
            <p:nvPr/>
          </p:nvSpPr>
          <p:spPr bwMode="auto">
            <a:xfrm>
              <a:off x="2065717" y="4706017"/>
              <a:ext cx="160533" cy="172241"/>
            </a:xfrm>
            <a:custGeom>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nvGrpSpPr>
            <p:cNvPr id="226" name="组合 314"/>
            <p:cNvGrpSpPr/>
            <p:nvPr/>
          </p:nvGrpSpPr>
          <p:grpSpPr>
            <a:xfrm>
              <a:off x="2296557" y="3383155"/>
              <a:ext cx="118349" cy="188645"/>
              <a:chOff x="2679701" y="2924175"/>
              <a:chExt cx="160337" cy="255588"/>
            </a:xfrm>
            <a:grpFill/>
          </p:grpSpPr>
          <p:sp>
            <p:nvSpPr>
              <p:cNvPr id="227" name="Freeform 190"/>
              <p:cNvSpPr/>
              <p:nvPr/>
            </p:nvSpPr>
            <p:spPr bwMode="auto">
              <a:xfrm>
                <a:off x="2770188" y="3103563"/>
                <a:ext cx="57150" cy="57150"/>
              </a:xfrm>
              <a:custGeom>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28" name="Freeform 191"/>
              <p:cNvSpPr/>
              <p:nvPr/>
            </p:nvSpPr>
            <p:spPr bwMode="auto">
              <a:xfrm>
                <a:off x="2786063" y="2924175"/>
                <a:ext cx="53975" cy="192088"/>
              </a:xfrm>
              <a:custGeom>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0">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29" name="Freeform 192"/>
              <p:cNvSpPr/>
              <p:nvPr/>
            </p:nvSpPr>
            <p:spPr bwMode="auto">
              <a:xfrm>
                <a:off x="2679701" y="2954338"/>
                <a:ext cx="123825" cy="166688"/>
              </a:xfrm>
              <a:custGeom>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230" name="Freeform 193"/>
              <p:cNvSpPr/>
              <p:nvPr/>
            </p:nvSpPr>
            <p:spPr bwMode="auto">
              <a:xfrm>
                <a:off x="2798763" y="3149600"/>
                <a:ext cx="14288" cy="30163"/>
              </a:xfrm>
              <a:custGeom>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231" name="Freeform 194"/>
            <p:cNvSpPr>
              <a:spLocks noEditPoints="1"/>
            </p:cNvSpPr>
            <p:nvPr/>
          </p:nvSpPr>
          <p:spPr bwMode="auto">
            <a:xfrm>
              <a:off x="2283668" y="2416497"/>
              <a:ext cx="160533" cy="174585"/>
            </a:xfrm>
            <a:custGeom>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37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232" name="文本框 231" title=""/>
          <p:cNvSpPr txBox="1"/>
          <p:nvPr/>
        </p:nvSpPr>
        <p:spPr>
          <a:xfrm>
            <a:off x="5793105" y="2943225"/>
            <a:ext cx="5064760" cy="521970"/>
          </a:xfrm>
          <a:prstGeom prst="rect">
            <a:avLst/>
          </a:prstGeom>
          <a:noFill/>
        </p:spPr>
        <p:txBody>
          <a:bodyPr wrap="square" rtlCol="0" anchor="t">
            <a:spAutoFit/>
          </a:bodyPr>
          <a:lstStyle/>
          <a:p>
            <a:r>
              <a:rPr sz="2800">
                <a:latin typeface="Times New Roman" panose="02020603050405020304" pitchFamily="18" charset="0"/>
                <a:cs typeface="Times New Roman" panose="02020603050405020304" pitchFamily="18" charset="0"/>
              </a:rPr>
              <a:t>What</a:t>
            </a:r>
            <a:r>
              <a:rPr lang="en-US" sz="2800">
                <a:latin typeface="Times New Roman" panose="02020603050405020304" pitchFamily="18" charset="0"/>
                <a:cs typeface="Times New Roman" panose="02020603050405020304" pitchFamily="18" charset="0"/>
              </a:rPr>
              <a:t>'s your attitude towards life</a:t>
            </a:r>
            <a:r>
              <a:rPr sz="2800">
                <a:latin typeface="Times New Roman" panose="02020603050405020304" pitchFamily="18" charset="0"/>
                <a:cs typeface="Times New Roman" panose="02020603050405020304" pitchFamily="18" charset="0"/>
              </a:rPr>
              <a:t>?</a:t>
            </a:r>
          </a:p>
        </p:txBody>
      </p:sp>
      <p:pic>
        <p:nvPicPr>
          <p:cNvPr id="8" name="图片 7" title=""/>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2318385" y="1775460"/>
            <a:ext cx="2857500" cy="2857500"/>
          </a:xfrm>
          <a:prstGeom prst="rect">
            <a:avLst/>
          </a:prstGeom>
        </p:spPr>
      </p:pic>
    </p:spTree>
    <p:custDataLst>
      <p:tags r:id="rId3"/>
    </p:custData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title=""/>
          <p:cNvGrpSpPr/>
          <p:nvPr userDrawn="1"/>
        </p:nvGrpSpPr>
        <p:grpSpPr>
          <a:xfrm>
            <a:off x="499110" y="847725"/>
            <a:ext cx="587375" cy="2654935"/>
            <a:chOff x="928" y="898"/>
            <a:chExt cx="925" cy="4181"/>
          </a:xfrm>
        </p:grpSpPr>
        <p:sp>
          <p:nvSpPr>
            <p:cNvPr id="5" name="Freeform 29"/>
            <p:cNvSpPr/>
            <p:nvPr/>
          </p:nvSpPr>
          <p:spPr bwMode="auto">
            <a:xfrm>
              <a:off x="944" y="2222"/>
              <a:ext cx="909" cy="2857"/>
            </a:xfrm>
            <a:custGeom>
              <a:gdLst>
                <a:gd name="T0" fmla="*/ 642 w 642"/>
                <a:gd name="T1" fmla="*/ 643 h 803"/>
                <a:gd name="T2" fmla="*/ 321 w 642"/>
                <a:gd name="T3" fmla="*/ 803 h 803"/>
                <a:gd name="T4" fmla="*/ 0 w 642"/>
                <a:gd name="T5" fmla="*/ 643 h 803"/>
                <a:gd name="T6" fmla="*/ 0 w 642"/>
                <a:gd name="T7" fmla="*/ 0 h 803"/>
                <a:gd name="T8" fmla="*/ 321 w 642"/>
                <a:gd name="T9" fmla="*/ 0 h 803"/>
                <a:gd name="T10" fmla="*/ 642 w 642"/>
                <a:gd name="T11" fmla="*/ 0 h 803"/>
                <a:gd name="T12" fmla="*/ 642 w 642"/>
                <a:gd name="T13" fmla="*/ 643 h 803"/>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42" h="803">
                  <a:moveTo>
                    <a:pt x="642" y="643"/>
                  </a:moveTo>
                  <a:lnTo>
                    <a:pt x="321" y="803"/>
                  </a:lnTo>
                  <a:lnTo>
                    <a:pt x="0" y="643"/>
                  </a:lnTo>
                  <a:lnTo>
                    <a:pt x="0" y="0"/>
                  </a:lnTo>
                  <a:lnTo>
                    <a:pt x="321" y="0"/>
                  </a:lnTo>
                  <a:lnTo>
                    <a:pt x="642" y="0"/>
                  </a:lnTo>
                  <a:lnTo>
                    <a:pt x="642" y="64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8" name="组合 7"/>
            <p:cNvGrpSpPr/>
            <p:nvPr/>
          </p:nvGrpSpPr>
          <p:grpSpPr>
            <a:xfrm>
              <a:off x="928" y="898"/>
              <a:ext cx="911" cy="1332"/>
              <a:chOff x="660399" y="2063949"/>
              <a:chExt cx="2330196" cy="3659389"/>
            </a:xfrm>
          </p:grpSpPr>
          <p:grpSp>
            <p:nvGrpSpPr>
              <p:cNvPr id="9" name="Group 4"/>
              <p:cNvGrpSpPr/>
              <p:nvPr/>
            </p:nvGrpSpPr>
            <p:grpSpPr>
              <a:xfrm>
                <a:off x="1610118" y="5042331"/>
                <a:ext cx="432809" cy="681007"/>
                <a:chOff x="1437030" y="4973753"/>
                <a:chExt cx="427546" cy="672725"/>
              </a:xfrm>
            </p:grpSpPr>
            <p:sp>
              <p:nvSpPr>
                <p:cNvPr id="10" name="Freeform 533"/>
                <p:cNvSpPr/>
                <p:nvPr/>
              </p:nvSpPr>
              <p:spPr bwMode="auto">
                <a:xfrm>
                  <a:off x="1655869" y="5097356"/>
                  <a:ext cx="50657" cy="56736"/>
                </a:xfrm>
                <a:custGeom>
                  <a:gdLst>
                    <a:gd name="T0" fmla="*/ 0 w 50"/>
                    <a:gd name="T1" fmla="*/ 56 h 56"/>
                    <a:gd name="T2" fmla="*/ 0 w 50"/>
                    <a:gd name="T3" fmla="*/ 22 h 56"/>
                    <a:gd name="T4" fmla="*/ 50 w 50"/>
                    <a:gd name="T5" fmla="*/ 0 h 56"/>
                    <a:gd name="T6" fmla="*/ 50 w 50"/>
                    <a:gd name="T7" fmla="*/ 36 h 56"/>
                    <a:gd name="T8" fmla="*/ 50 w 50"/>
                    <a:gd name="T9" fmla="*/ 36 h 56"/>
                    <a:gd name="T10" fmla="*/ 50 w 50"/>
                    <a:gd name="T11" fmla="*/ 40 h 56"/>
                    <a:gd name="T12" fmla="*/ 46 w 50"/>
                    <a:gd name="T13" fmla="*/ 44 h 56"/>
                    <a:gd name="T14" fmla="*/ 42 w 50"/>
                    <a:gd name="T15" fmla="*/ 48 h 56"/>
                    <a:gd name="T16" fmla="*/ 36 w 50"/>
                    <a:gd name="T17" fmla="*/ 50 h 56"/>
                    <a:gd name="T18" fmla="*/ 36 w 50"/>
                    <a:gd name="T19" fmla="*/ 50 h 56"/>
                    <a:gd name="T20" fmla="*/ 26 w 50"/>
                    <a:gd name="T21" fmla="*/ 54 h 56"/>
                    <a:gd name="T22" fmla="*/ 26 w 50"/>
                    <a:gd name="T23" fmla="*/ 54 h 56"/>
                    <a:gd name="T24" fmla="*/ 16 w 50"/>
                    <a:gd name="T25" fmla="*/ 56 h 56"/>
                    <a:gd name="T26" fmla="*/ 6 w 50"/>
                    <a:gd name="T27" fmla="*/ 56 h 56"/>
                    <a:gd name="T28" fmla="*/ 6 w 50"/>
                    <a:gd name="T29" fmla="*/ 56 h 56"/>
                    <a:gd name="T30" fmla="*/ 0 w 50"/>
                    <a:gd name="T31" fmla="*/ 56 h 56"/>
                    <a:gd name="T32" fmla="*/ 0 w 50"/>
                    <a:gd name="T33" fmla="*/ 56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6">
                      <a:moveTo>
                        <a:pt x="0" y="56"/>
                      </a:moveTo>
                      <a:lnTo>
                        <a:pt x="0" y="22"/>
                      </a:lnTo>
                      <a:lnTo>
                        <a:pt x="50" y="0"/>
                      </a:lnTo>
                      <a:lnTo>
                        <a:pt x="50" y="36"/>
                      </a:lnTo>
                      <a:lnTo>
                        <a:pt x="50" y="36"/>
                      </a:lnTo>
                      <a:lnTo>
                        <a:pt x="50" y="40"/>
                      </a:lnTo>
                      <a:lnTo>
                        <a:pt x="46" y="44"/>
                      </a:lnTo>
                      <a:lnTo>
                        <a:pt x="42" y="48"/>
                      </a:lnTo>
                      <a:lnTo>
                        <a:pt x="36" y="50"/>
                      </a:lnTo>
                      <a:lnTo>
                        <a:pt x="36" y="50"/>
                      </a:lnTo>
                      <a:lnTo>
                        <a:pt x="26" y="54"/>
                      </a:lnTo>
                      <a:lnTo>
                        <a:pt x="26" y="54"/>
                      </a:lnTo>
                      <a:lnTo>
                        <a:pt x="16" y="56"/>
                      </a:lnTo>
                      <a:lnTo>
                        <a:pt x="6" y="56"/>
                      </a:lnTo>
                      <a:lnTo>
                        <a:pt x="6" y="56"/>
                      </a:lnTo>
                      <a:lnTo>
                        <a:pt x="0" y="56"/>
                      </a:lnTo>
                      <a:lnTo>
                        <a:pt x="0" y="56"/>
                      </a:lnTo>
                      <a:close/>
                    </a:path>
                  </a:pathLst>
                </a:custGeom>
                <a:solidFill>
                  <a:srgbClr val="F1EEE5"/>
                </a:solidFill>
                <a:ln>
                  <a:noFill/>
                </a:ln>
                <a:extLst>
                  <a:ext uri="{91240B29-F687-4F45-9708-019B960494DF}">
                    <a14:hiddenLine xmlns:a14="http://schemas.microsoft.com/office/drawing/2010/main" w="9525">
                      <a:solidFill>
                        <a:srgbClr val="000000"/>
                      </a:solidFill>
                      <a:round/>
                    </a14:hiddenLine>
                  </a:ext>
                </a:extLst>
              </p:spPr>
              <p:txBody>
                <a:bodyPr vert="horz" wrap="square" lIns="193040" tIns="96522" rIns="193040" bIns="96522" numCol="1" anchor="t" anchorCtr="0" compatLnSpc="1"/>
                <a:lstStyle/>
                <a:p>
                  <a:pPr algn="l" defTabSz="1828800" rtl="0"/>
                  <a:endParaRPr lang="en-US" sz="2000"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Freeform 534"/>
                <p:cNvSpPr>
                  <a:spLocks noEditPoints="1"/>
                </p:cNvSpPr>
                <p:nvPr/>
              </p:nvSpPr>
              <p:spPr bwMode="auto">
                <a:xfrm>
                  <a:off x="1605212" y="5115592"/>
                  <a:ext cx="50657" cy="38499"/>
                </a:xfrm>
                <a:custGeom>
                  <a:gdLst>
                    <a:gd name="T0" fmla="*/ 50 w 50"/>
                    <a:gd name="T1" fmla="*/ 38 h 38"/>
                    <a:gd name="T2" fmla="*/ 50 w 50"/>
                    <a:gd name="T3" fmla="*/ 38 h 38"/>
                    <a:gd name="T4" fmla="*/ 38 w 50"/>
                    <a:gd name="T5" fmla="*/ 38 h 38"/>
                    <a:gd name="T6" fmla="*/ 38 w 50"/>
                    <a:gd name="T7" fmla="*/ 8 h 38"/>
                    <a:gd name="T8" fmla="*/ 50 w 50"/>
                    <a:gd name="T9" fmla="*/ 4 h 38"/>
                    <a:gd name="T10" fmla="*/ 50 w 50"/>
                    <a:gd name="T11" fmla="*/ 38 h 38"/>
                    <a:gd name="T12" fmla="*/ 0 w 50"/>
                    <a:gd name="T13" fmla="*/ 16 h 38"/>
                    <a:gd name="T14" fmla="*/ 0 w 50"/>
                    <a:gd name="T15" fmla="*/ 0 h 38"/>
                    <a:gd name="T16" fmla="*/ 18 w 50"/>
                    <a:gd name="T17" fmla="*/ 6 h 38"/>
                    <a:gd name="T18" fmla="*/ 18 w 50"/>
                    <a:gd name="T19" fmla="*/ 32 h 38"/>
                    <a:gd name="T20" fmla="*/ 18 w 50"/>
                    <a:gd name="T21" fmla="*/ 32 h 38"/>
                    <a:gd name="T22" fmla="*/ 16 w 50"/>
                    <a:gd name="T23" fmla="*/ 32 h 38"/>
                    <a:gd name="T24" fmla="*/ 16 w 50"/>
                    <a:gd name="T25" fmla="*/ 32 h 38"/>
                    <a:gd name="T26" fmla="*/ 8 w 50"/>
                    <a:gd name="T27" fmla="*/ 30 h 38"/>
                    <a:gd name="T28" fmla="*/ 4 w 50"/>
                    <a:gd name="T29" fmla="*/ 26 h 38"/>
                    <a:gd name="T30" fmla="*/ 0 w 50"/>
                    <a:gd name="T31" fmla="*/ 22 h 38"/>
                    <a:gd name="T32" fmla="*/ 0 w 50"/>
                    <a:gd name="T33" fmla="*/ 18 h 38"/>
                    <a:gd name="T34" fmla="*/ 0 w 50"/>
                    <a:gd name="T35" fmla="*/ 18 h 38"/>
                    <a:gd name="T36" fmla="*/ 0 w 50"/>
                    <a:gd name="T37" fmla="*/ 16 h 38"/>
                    <a:gd name="T38" fmla="*/ 0 w 50"/>
                    <a:gd name="T39" fmla="*/ 16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8">
                      <a:moveTo>
                        <a:pt x="50" y="38"/>
                      </a:moveTo>
                      <a:lnTo>
                        <a:pt x="50" y="38"/>
                      </a:lnTo>
                      <a:lnTo>
                        <a:pt x="38" y="38"/>
                      </a:lnTo>
                      <a:lnTo>
                        <a:pt x="38" y="8"/>
                      </a:lnTo>
                      <a:lnTo>
                        <a:pt x="50" y="4"/>
                      </a:lnTo>
                      <a:lnTo>
                        <a:pt x="50" y="38"/>
                      </a:lnTo>
                      <a:close/>
                      <a:moveTo>
                        <a:pt x="0" y="16"/>
                      </a:moveTo>
                      <a:lnTo>
                        <a:pt x="0" y="0"/>
                      </a:lnTo>
                      <a:lnTo>
                        <a:pt x="18" y="6"/>
                      </a:lnTo>
                      <a:lnTo>
                        <a:pt x="18" y="32"/>
                      </a:lnTo>
                      <a:lnTo>
                        <a:pt x="18" y="32"/>
                      </a:lnTo>
                      <a:lnTo>
                        <a:pt x="16" y="32"/>
                      </a:lnTo>
                      <a:lnTo>
                        <a:pt x="16" y="32"/>
                      </a:lnTo>
                      <a:lnTo>
                        <a:pt x="8" y="30"/>
                      </a:lnTo>
                      <a:lnTo>
                        <a:pt x="4" y="26"/>
                      </a:lnTo>
                      <a:lnTo>
                        <a:pt x="0" y="22"/>
                      </a:lnTo>
                      <a:lnTo>
                        <a:pt x="0" y="18"/>
                      </a:lnTo>
                      <a:lnTo>
                        <a:pt x="0" y="18"/>
                      </a:lnTo>
                      <a:lnTo>
                        <a:pt x="0" y="16"/>
                      </a:lnTo>
                      <a:lnTo>
                        <a:pt x="0" y="16"/>
                      </a:lnTo>
                      <a:close/>
                    </a:path>
                  </a:pathLst>
                </a:custGeom>
                <a:solidFill>
                  <a:srgbClr val="B4B2AB"/>
                </a:solidFill>
                <a:ln>
                  <a:noFill/>
                </a:ln>
                <a:extLst>
                  <a:ext uri="{91240B29-F687-4F45-9708-019B960494DF}">
                    <a14:hiddenLine xmlns:a14="http://schemas.microsoft.com/office/drawing/2010/main" w="9525">
                      <a:solidFill>
                        <a:srgbClr val="000000"/>
                      </a:solidFill>
                      <a:round/>
                    </a14:hiddenLine>
                  </a:ext>
                </a:extLst>
              </p:spPr>
              <p:txBody>
                <a:bodyPr vert="horz" wrap="square" lIns="193040" tIns="96522" rIns="193040" bIns="96522" numCol="1" anchor="t" anchorCtr="0" compatLnSpc="1"/>
                <a:lstStyle/>
                <a:p>
                  <a:pPr algn="l" defTabSz="1828800" rtl="0"/>
                  <a:endParaRPr lang="en-US" sz="2000"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Freeform 535"/>
                <p:cNvSpPr/>
                <p:nvPr/>
              </p:nvSpPr>
              <p:spPr bwMode="auto">
                <a:xfrm>
                  <a:off x="1437030" y="5297958"/>
                  <a:ext cx="427546" cy="168181"/>
                </a:xfrm>
                <a:custGeom>
                  <a:gdLst>
                    <a:gd name="T0" fmla="*/ 184 w 422"/>
                    <a:gd name="T1" fmla="*/ 166 h 166"/>
                    <a:gd name="T2" fmla="*/ 182 w 422"/>
                    <a:gd name="T3" fmla="*/ 164 h 166"/>
                    <a:gd name="T4" fmla="*/ 170 w 422"/>
                    <a:gd name="T5" fmla="*/ 160 h 166"/>
                    <a:gd name="T6" fmla="*/ 30 w 422"/>
                    <a:gd name="T7" fmla="*/ 82 h 166"/>
                    <a:gd name="T8" fmla="*/ 28 w 422"/>
                    <a:gd name="T9" fmla="*/ 86 h 166"/>
                    <a:gd name="T10" fmla="*/ 32 w 422"/>
                    <a:gd name="T11" fmla="*/ 92 h 166"/>
                    <a:gd name="T12" fmla="*/ 34 w 422"/>
                    <a:gd name="T13" fmla="*/ 94 h 166"/>
                    <a:gd name="T14" fmla="*/ 38 w 422"/>
                    <a:gd name="T15" fmla="*/ 96 h 166"/>
                    <a:gd name="T16" fmla="*/ 48 w 422"/>
                    <a:gd name="T17" fmla="*/ 94 h 166"/>
                    <a:gd name="T18" fmla="*/ 50 w 422"/>
                    <a:gd name="T19" fmla="*/ 92 h 166"/>
                    <a:gd name="T20" fmla="*/ 52 w 422"/>
                    <a:gd name="T21" fmla="*/ 74 h 166"/>
                    <a:gd name="T22" fmla="*/ 184 w 422"/>
                    <a:gd name="T23" fmla="*/ 44 h 166"/>
                    <a:gd name="T24" fmla="*/ 184 w 422"/>
                    <a:gd name="T25" fmla="*/ 136 h 166"/>
                    <a:gd name="T26" fmla="*/ 184 w 422"/>
                    <a:gd name="T27" fmla="*/ 144 h 166"/>
                    <a:gd name="T28" fmla="*/ 186 w 422"/>
                    <a:gd name="T29" fmla="*/ 152 h 166"/>
                    <a:gd name="T30" fmla="*/ 192 w 422"/>
                    <a:gd name="T31" fmla="*/ 154 h 166"/>
                    <a:gd name="T32" fmla="*/ 198 w 422"/>
                    <a:gd name="T33" fmla="*/ 154 h 166"/>
                    <a:gd name="T34" fmla="*/ 202 w 422"/>
                    <a:gd name="T35" fmla="*/ 152 h 166"/>
                    <a:gd name="T36" fmla="*/ 204 w 422"/>
                    <a:gd name="T37" fmla="*/ 144 h 166"/>
                    <a:gd name="T38" fmla="*/ 330 w 422"/>
                    <a:gd name="T39" fmla="*/ 86 h 166"/>
                    <a:gd name="T40" fmla="*/ 354 w 422"/>
                    <a:gd name="T41" fmla="*/ 76 h 166"/>
                    <a:gd name="T42" fmla="*/ 232 w 422"/>
                    <a:gd name="T43" fmla="*/ 26 h 166"/>
                    <a:gd name="T44" fmla="*/ 228 w 422"/>
                    <a:gd name="T45" fmla="*/ 28 h 166"/>
                    <a:gd name="T46" fmla="*/ 204 w 422"/>
                    <a:gd name="T47" fmla="*/ 14 h 166"/>
                    <a:gd name="T48" fmla="*/ 222 w 422"/>
                    <a:gd name="T49" fmla="*/ 8 h 166"/>
                    <a:gd name="T50" fmla="*/ 226 w 422"/>
                    <a:gd name="T51" fmla="*/ 16 h 166"/>
                    <a:gd name="T52" fmla="*/ 228 w 422"/>
                    <a:gd name="T53" fmla="*/ 18 h 166"/>
                    <a:gd name="T54" fmla="*/ 232 w 422"/>
                    <a:gd name="T55" fmla="*/ 18 h 166"/>
                    <a:gd name="T56" fmla="*/ 242 w 422"/>
                    <a:gd name="T57" fmla="*/ 16 h 166"/>
                    <a:gd name="T58" fmla="*/ 242 w 422"/>
                    <a:gd name="T59" fmla="*/ 0 h 166"/>
                    <a:gd name="T60" fmla="*/ 248 w 422"/>
                    <a:gd name="T61" fmla="*/ 2 h 166"/>
                    <a:gd name="T62" fmla="*/ 374 w 422"/>
                    <a:gd name="T63" fmla="*/ 70 h 166"/>
                    <a:gd name="T64" fmla="*/ 374 w 422"/>
                    <a:gd name="T65" fmla="*/ 74 h 166"/>
                    <a:gd name="T66" fmla="*/ 378 w 422"/>
                    <a:gd name="T67" fmla="*/ 76 h 166"/>
                    <a:gd name="T68" fmla="*/ 384 w 422"/>
                    <a:gd name="T69" fmla="*/ 78 h 166"/>
                    <a:gd name="T70" fmla="*/ 392 w 422"/>
                    <a:gd name="T71" fmla="*/ 76 h 166"/>
                    <a:gd name="T72" fmla="*/ 394 w 422"/>
                    <a:gd name="T73" fmla="*/ 72 h 166"/>
                    <a:gd name="T74" fmla="*/ 392 w 422"/>
                    <a:gd name="T75" fmla="*/ 6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2" h="166">
                      <a:moveTo>
                        <a:pt x="422" y="70"/>
                      </a:moveTo>
                      <a:lnTo>
                        <a:pt x="184" y="166"/>
                      </a:lnTo>
                      <a:lnTo>
                        <a:pt x="182" y="166"/>
                      </a:lnTo>
                      <a:lnTo>
                        <a:pt x="182" y="164"/>
                      </a:lnTo>
                      <a:lnTo>
                        <a:pt x="172" y="160"/>
                      </a:lnTo>
                      <a:lnTo>
                        <a:pt x="170" y="160"/>
                      </a:lnTo>
                      <a:lnTo>
                        <a:pt x="0" y="94"/>
                      </a:lnTo>
                      <a:lnTo>
                        <a:pt x="30" y="82"/>
                      </a:lnTo>
                      <a:lnTo>
                        <a:pt x="28" y="86"/>
                      </a:lnTo>
                      <a:lnTo>
                        <a:pt x="28" y="86"/>
                      </a:lnTo>
                      <a:lnTo>
                        <a:pt x="30" y="90"/>
                      </a:lnTo>
                      <a:lnTo>
                        <a:pt x="32" y="92"/>
                      </a:lnTo>
                      <a:lnTo>
                        <a:pt x="32" y="92"/>
                      </a:lnTo>
                      <a:lnTo>
                        <a:pt x="34" y="94"/>
                      </a:lnTo>
                      <a:lnTo>
                        <a:pt x="38" y="96"/>
                      </a:lnTo>
                      <a:lnTo>
                        <a:pt x="38" y="96"/>
                      </a:lnTo>
                      <a:lnTo>
                        <a:pt x="44" y="96"/>
                      </a:lnTo>
                      <a:lnTo>
                        <a:pt x="48" y="94"/>
                      </a:lnTo>
                      <a:lnTo>
                        <a:pt x="48" y="94"/>
                      </a:lnTo>
                      <a:lnTo>
                        <a:pt x="50" y="92"/>
                      </a:lnTo>
                      <a:lnTo>
                        <a:pt x="52" y="88"/>
                      </a:lnTo>
                      <a:lnTo>
                        <a:pt x="52" y="74"/>
                      </a:lnTo>
                      <a:lnTo>
                        <a:pt x="184" y="22"/>
                      </a:lnTo>
                      <a:lnTo>
                        <a:pt x="184" y="44"/>
                      </a:lnTo>
                      <a:lnTo>
                        <a:pt x="68" y="90"/>
                      </a:lnTo>
                      <a:lnTo>
                        <a:pt x="184" y="136"/>
                      </a:lnTo>
                      <a:lnTo>
                        <a:pt x="184" y="144"/>
                      </a:lnTo>
                      <a:lnTo>
                        <a:pt x="184" y="144"/>
                      </a:lnTo>
                      <a:lnTo>
                        <a:pt x="186" y="152"/>
                      </a:lnTo>
                      <a:lnTo>
                        <a:pt x="186" y="152"/>
                      </a:lnTo>
                      <a:lnTo>
                        <a:pt x="190" y="154"/>
                      </a:lnTo>
                      <a:lnTo>
                        <a:pt x="192" y="154"/>
                      </a:lnTo>
                      <a:lnTo>
                        <a:pt x="192" y="154"/>
                      </a:lnTo>
                      <a:lnTo>
                        <a:pt x="198" y="154"/>
                      </a:lnTo>
                      <a:lnTo>
                        <a:pt x="202" y="152"/>
                      </a:lnTo>
                      <a:lnTo>
                        <a:pt x="202" y="152"/>
                      </a:lnTo>
                      <a:lnTo>
                        <a:pt x="204" y="148"/>
                      </a:lnTo>
                      <a:lnTo>
                        <a:pt x="204" y="144"/>
                      </a:lnTo>
                      <a:lnTo>
                        <a:pt x="204" y="136"/>
                      </a:lnTo>
                      <a:lnTo>
                        <a:pt x="330" y="86"/>
                      </a:lnTo>
                      <a:lnTo>
                        <a:pt x="332" y="86"/>
                      </a:lnTo>
                      <a:lnTo>
                        <a:pt x="354" y="76"/>
                      </a:lnTo>
                      <a:lnTo>
                        <a:pt x="234" y="26"/>
                      </a:lnTo>
                      <a:lnTo>
                        <a:pt x="232" y="26"/>
                      </a:lnTo>
                      <a:lnTo>
                        <a:pt x="232" y="26"/>
                      </a:lnTo>
                      <a:lnTo>
                        <a:pt x="228" y="28"/>
                      </a:lnTo>
                      <a:lnTo>
                        <a:pt x="204" y="38"/>
                      </a:lnTo>
                      <a:lnTo>
                        <a:pt x="204" y="14"/>
                      </a:lnTo>
                      <a:lnTo>
                        <a:pt x="222" y="8"/>
                      </a:lnTo>
                      <a:lnTo>
                        <a:pt x="222" y="8"/>
                      </a:lnTo>
                      <a:lnTo>
                        <a:pt x="222" y="12"/>
                      </a:lnTo>
                      <a:lnTo>
                        <a:pt x="226" y="16"/>
                      </a:lnTo>
                      <a:lnTo>
                        <a:pt x="226" y="16"/>
                      </a:lnTo>
                      <a:lnTo>
                        <a:pt x="228" y="18"/>
                      </a:lnTo>
                      <a:lnTo>
                        <a:pt x="232" y="18"/>
                      </a:lnTo>
                      <a:lnTo>
                        <a:pt x="232" y="18"/>
                      </a:lnTo>
                      <a:lnTo>
                        <a:pt x="242" y="16"/>
                      </a:lnTo>
                      <a:lnTo>
                        <a:pt x="242" y="16"/>
                      </a:lnTo>
                      <a:lnTo>
                        <a:pt x="242" y="8"/>
                      </a:lnTo>
                      <a:lnTo>
                        <a:pt x="242" y="0"/>
                      </a:lnTo>
                      <a:lnTo>
                        <a:pt x="246" y="2"/>
                      </a:lnTo>
                      <a:lnTo>
                        <a:pt x="248" y="2"/>
                      </a:lnTo>
                      <a:lnTo>
                        <a:pt x="372" y="50"/>
                      </a:lnTo>
                      <a:lnTo>
                        <a:pt x="374" y="70"/>
                      </a:lnTo>
                      <a:lnTo>
                        <a:pt x="374" y="70"/>
                      </a:lnTo>
                      <a:lnTo>
                        <a:pt x="374" y="74"/>
                      </a:lnTo>
                      <a:lnTo>
                        <a:pt x="378" y="76"/>
                      </a:lnTo>
                      <a:lnTo>
                        <a:pt x="378" y="76"/>
                      </a:lnTo>
                      <a:lnTo>
                        <a:pt x="380" y="78"/>
                      </a:lnTo>
                      <a:lnTo>
                        <a:pt x="384" y="78"/>
                      </a:lnTo>
                      <a:lnTo>
                        <a:pt x="384" y="78"/>
                      </a:lnTo>
                      <a:lnTo>
                        <a:pt x="392" y="76"/>
                      </a:lnTo>
                      <a:lnTo>
                        <a:pt x="392" y="76"/>
                      </a:lnTo>
                      <a:lnTo>
                        <a:pt x="394" y="72"/>
                      </a:lnTo>
                      <a:lnTo>
                        <a:pt x="394" y="68"/>
                      </a:lnTo>
                      <a:lnTo>
                        <a:pt x="392" y="60"/>
                      </a:lnTo>
                      <a:lnTo>
                        <a:pt x="422" y="70"/>
                      </a:lnTo>
                      <a:close/>
                    </a:path>
                  </a:pathLst>
                </a:custGeom>
                <a:solidFill>
                  <a:srgbClr val="B68B61"/>
                </a:solidFill>
                <a:ln>
                  <a:noFill/>
                </a:ln>
                <a:extLst>
                  <a:ext uri="{91240B29-F687-4F45-9708-019B960494DF}">
                    <a14:hiddenLine xmlns:a14="http://schemas.microsoft.com/office/drawing/2010/main" w="9525">
                      <a:solidFill>
                        <a:srgbClr val="000000"/>
                      </a:solidFill>
                      <a:round/>
                    </a14:hiddenLine>
                  </a:ext>
                </a:extLst>
              </p:spPr>
              <p:txBody>
                <a:bodyPr vert="horz" wrap="square" lIns="193040" tIns="96522" rIns="193040" bIns="96522" numCol="1" anchor="t" anchorCtr="0" compatLnSpc="1"/>
                <a:lstStyle/>
                <a:p>
                  <a:pPr algn="l" defTabSz="1828800" rtl="0"/>
                  <a:endParaRPr lang="en-US" sz="2000"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 name="Freeform 536"/>
                <p:cNvSpPr>
                  <a:spLocks noEditPoints="1"/>
                </p:cNvSpPr>
                <p:nvPr/>
              </p:nvSpPr>
              <p:spPr bwMode="auto">
                <a:xfrm>
                  <a:off x="1437030" y="5324299"/>
                  <a:ext cx="358652" cy="322179"/>
                </a:xfrm>
                <a:custGeom>
                  <a:gdLst>
                    <a:gd name="T0" fmla="*/ 184 w 354"/>
                    <a:gd name="T1" fmla="*/ 140 h 318"/>
                    <a:gd name="T2" fmla="*/ 184 w 354"/>
                    <a:gd name="T3" fmla="*/ 318 h 318"/>
                    <a:gd name="T4" fmla="*/ 182 w 354"/>
                    <a:gd name="T5" fmla="*/ 316 h 318"/>
                    <a:gd name="T6" fmla="*/ 182 w 354"/>
                    <a:gd name="T7" fmla="*/ 316 h 318"/>
                    <a:gd name="T8" fmla="*/ 0 w 354"/>
                    <a:gd name="T9" fmla="*/ 246 h 318"/>
                    <a:gd name="T10" fmla="*/ 0 w 354"/>
                    <a:gd name="T11" fmla="*/ 68 h 318"/>
                    <a:gd name="T12" fmla="*/ 170 w 354"/>
                    <a:gd name="T13" fmla="*/ 134 h 318"/>
                    <a:gd name="T14" fmla="*/ 172 w 354"/>
                    <a:gd name="T15" fmla="*/ 134 h 318"/>
                    <a:gd name="T16" fmla="*/ 182 w 354"/>
                    <a:gd name="T17" fmla="*/ 138 h 318"/>
                    <a:gd name="T18" fmla="*/ 182 w 354"/>
                    <a:gd name="T19" fmla="*/ 140 h 318"/>
                    <a:gd name="T20" fmla="*/ 184 w 354"/>
                    <a:gd name="T21" fmla="*/ 140 h 318"/>
                    <a:gd name="T22" fmla="*/ 184 w 354"/>
                    <a:gd name="T23" fmla="*/ 110 h 318"/>
                    <a:gd name="T24" fmla="*/ 68 w 354"/>
                    <a:gd name="T25" fmla="*/ 64 h 318"/>
                    <a:gd name="T26" fmla="*/ 184 w 354"/>
                    <a:gd name="T27" fmla="*/ 18 h 318"/>
                    <a:gd name="T28" fmla="*/ 184 w 354"/>
                    <a:gd name="T29" fmla="*/ 110 h 318"/>
                    <a:gd name="T30" fmla="*/ 204 w 354"/>
                    <a:gd name="T31" fmla="*/ 12 h 318"/>
                    <a:gd name="T32" fmla="*/ 228 w 354"/>
                    <a:gd name="T33" fmla="*/ 2 h 318"/>
                    <a:gd name="T34" fmla="*/ 232 w 354"/>
                    <a:gd name="T35" fmla="*/ 0 h 318"/>
                    <a:gd name="T36" fmla="*/ 232 w 354"/>
                    <a:gd name="T37" fmla="*/ 0 h 318"/>
                    <a:gd name="T38" fmla="*/ 234 w 354"/>
                    <a:gd name="T39" fmla="*/ 0 h 318"/>
                    <a:gd name="T40" fmla="*/ 354 w 354"/>
                    <a:gd name="T41" fmla="*/ 50 h 318"/>
                    <a:gd name="T42" fmla="*/ 332 w 354"/>
                    <a:gd name="T43" fmla="*/ 60 h 318"/>
                    <a:gd name="T44" fmla="*/ 330 w 354"/>
                    <a:gd name="T45" fmla="*/ 60 h 318"/>
                    <a:gd name="T46" fmla="*/ 204 w 354"/>
                    <a:gd name="T47" fmla="*/ 110 h 318"/>
                    <a:gd name="T48" fmla="*/ 204 w 354"/>
                    <a:gd name="T49" fmla="*/ 12 h 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318">
                      <a:moveTo>
                        <a:pt x="184" y="140"/>
                      </a:moveTo>
                      <a:lnTo>
                        <a:pt x="184" y="318"/>
                      </a:lnTo>
                      <a:lnTo>
                        <a:pt x="182" y="316"/>
                      </a:lnTo>
                      <a:lnTo>
                        <a:pt x="182" y="316"/>
                      </a:lnTo>
                      <a:lnTo>
                        <a:pt x="0" y="246"/>
                      </a:lnTo>
                      <a:lnTo>
                        <a:pt x="0" y="68"/>
                      </a:lnTo>
                      <a:lnTo>
                        <a:pt x="170" y="134"/>
                      </a:lnTo>
                      <a:lnTo>
                        <a:pt x="172" y="134"/>
                      </a:lnTo>
                      <a:lnTo>
                        <a:pt x="182" y="138"/>
                      </a:lnTo>
                      <a:lnTo>
                        <a:pt x="182" y="140"/>
                      </a:lnTo>
                      <a:lnTo>
                        <a:pt x="184" y="140"/>
                      </a:lnTo>
                      <a:close/>
                      <a:moveTo>
                        <a:pt x="184" y="110"/>
                      </a:moveTo>
                      <a:lnTo>
                        <a:pt x="68" y="64"/>
                      </a:lnTo>
                      <a:lnTo>
                        <a:pt x="184" y="18"/>
                      </a:lnTo>
                      <a:lnTo>
                        <a:pt x="184" y="110"/>
                      </a:lnTo>
                      <a:close/>
                      <a:moveTo>
                        <a:pt x="204" y="12"/>
                      </a:moveTo>
                      <a:lnTo>
                        <a:pt x="228" y="2"/>
                      </a:lnTo>
                      <a:lnTo>
                        <a:pt x="232" y="0"/>
                      </a:lnTo>
                      <a:lnTo>
                        <a:pt x="232" y="0"/>
                      </a:lnTo>
                      <a:lnTo>
                        <a:pt x="234" y="0"/>
                      </a:lnTo>
                      <a:lnTo>
                        <a:pt x="354" y="50"/>
                      </a:lnTo>
                      <a:lnTo>
                        <a:pt x="332" y="60"/>
                      </a:lnTo>
                      <a:lnTo>
                        <a:pt x="330" y="60"/>
                      </a:lnTo>
                      <a:lnTo>
                        <a:pt x="204" y="110"/>
                      </a:lnTo>
                      <a:lnTo>
                        <a:pt x="204" y="12"/>
                      </a:lnTo>
                      <a:close/>
                    </a:path>
                  </a:pathLst>
                </a:custGeom>
                <a:solidFill>
                  <a:srgbClr val="7B5D3F"/>
                </a:solidFill>
                <a:ln>
                  <a:noFill/>
                </a:ln>
                <a:extLst>
                  <a:ext uri="{91240B29-F687-4F45-9708-019B960494DF}">
                    <a14:hiddenLine xmlns:a14="http://schemas.microsoft.com/office/drawing/2010/main" w="9525">
                      <a:solidFill>
                        <a:srgbClr val="000000"/>
                      </a:solidFill>
                      <a:round/>
                    </a14:hiddenLine>
                  </a:ext>
                </a:extLst>
              </p:spPr>
              <p:txBody>
                <a:bodyPr vert="horz" wrap="square" lIns="193040" tIns="96522" rIns="193040" bIns="96522" numCol="1" anchor="t" anchorCtr="0" compatLnSpc="1"/>
                <a:lstStyle/>
                <a:p>
                  <a:pPr algn="l" defTabSz="1828800" rtl="0"/>
                  <a:endParaRPr lang="en-US" sz="2000"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0" name="Freeform 537"/>
                <p:cNvSpPr/>
                <p:nvPr/>
              </p:nvSpPr>
              <p:spPr bwMode="auto">
                <a:xfrm>
                  <a:off x="1623448" y="5368877"/>
                  <a:ext cx="241128" cy="277601"/>
                </a:xfrm>
                <a:custGeom>
                  <a:gdLst>
                    <a:gd name="T0" fmla="*/ 0 w 238"/>
                    <a:gd name="T1" fmla="*/ 96 h 274"/>
                    <a:gd name="T2" fmla="*/ 238 w 238"/>
                    <a:gd name="T3" fmla="*/ 0 h 274"/>
                    <a:gd name="T4" fmla="*/ 238 w 238"/>
                    <a:gd name="T5" fmla="*/ 180 h 274"/>
                    <a:gd name="T6" fmla="*/ 0 w 238"/>
                    <a:gd name="T7" fmla="*/ 274 h 274"/>
                    <a:gd name="T8" fmla="*/ 0 w 238"/>
                    <a:gd name="T9" fmla="*/ 96 h 274"/>
                  </a:gdLst>
                  <a:cxnLst>
                    <a:cxn ang="0">
                      <a:pos x="T0" y="T1"/>
                    </a:cxn>
                    <a:cxn ang="0">
                      <a:pos x="T2" y="T3"/>
                    </a:cxn>
                    <a:cxn ang="0">
                      <a:pos x="T4" y="T5"/>
                    </a:cxn>
                    <a:cxn ang="0">
                      <a:pos x="T6" y="T7"/>
                    </a:cxn>
                    <a:cxn ang="0">
                      <a:pos x="T8" y="T9"/>
                    </a:cxn>
                  </a:cxnLst>
                  <a:rect l="0" t="0" r="r" b="b"/>
                  <a:pathLst>
                    <a:path w="238" h="274">
                      <a:moveTo>
                        <a:pt x="0" y="96"/>
                      </a:moveTo>
                      <a:lnTo>
                        <a:pt x="238" y="0"/>
                      </a:lnTo>
                      <a:lnTo>
                        <a:pt x="238" y="180"/>
                      </a:lnTo>
                      <a:lnTo>
                        <a:pt x="0" y="274"/>
                      </a:lnTo>
                      <a:lnTo>
                        <a:pt x="0" y="96"/>
                      </a:lnTo>
                      <a:close/>
                    </a:path>
                  </a:pathLst>
                </a:custGeom>
                <a:solidFill>
                  <a:srgbClr val="916E4B"/>
                </a:solidFill>
                <a:ln>
                  <a:noFill/>
                </a:ln>
                <a:extLst>
                  <a:ext uri="{91240B29-F687-4F45-9708-019B960494DF}">
                    <a14:hiddenLine xmlns:a14="http://schemas.microsoft.com/office/drawing/2010/main" w="9525">
                      <a:solidFill>
                        <a:srgbClr val="000000"/>
                      </a:solidFill>
                      <a:round/>
                    </a14:hiddenLine>
                  </a:ext>
                </a:extLst>
              </p:spPr>
              <p:txBody>
                <a:bodyPr vert="horz" wrap="square" lIns="193040" tIns="96522" rIns="193040" bIns="96522" numCol="1" anchor="t" anchorCtr="0" compatLnSpc="1"/>
                <a:lstStyle/>
                <a:p>
                  <a:pPr algn="l" defTabSz="1828800" rtl="0"/>
                  <a:endParaRPr lang="en-US" sz="2000"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1" name="Freeform 538"/>
                <p:cNvSpPr>
                  <a:spLocks noEditPoints="1"/>
                </p:cNvSpPr>
                <p:nvPr/>
              </p:nvSpPr>
              <p:spPr bwMode="auto">
                <a:xfrm>
                  <a:off x="1465398" y="4973753"/>
                  <a:ext cx="370810" cy="482255"/>
                </a:xfrm>
                <a:custGeom>
                  <a:gdLst>
                    <a:gd name="T0" fmla="*/ 170 w 366"/>
                    <a:gd name="T1" fmla="*/ 130 h 476"/>
                    <a:gd name="T2" fmla="*/ 300 w 366"/>
                    <a:gd name="T3" fmla="*/ 76 h 476"/>
                    <a:gd name="T4" fmla="*/ 330 w 366"/>
                    <a:gd name="T5" fmla="*/ 64 h 476"/>
                    <a:gd name="T6" fmla="*/ 332 w 366"/>
                    <a:gd name="T7" fmla="*/ 66 h 476"/>
                    <a:gd name="T8" fmla="*/ 336 w 366"/>
                    <a:gd name="T9" fmla="*/ 68 h 476"/>
                    <a:gd name="T10" fmla="*/ 338 w 366"/>
                    <a:gd name="T11" fmla="*/ 70 h 476"/>
                    <a:gd name="T12" fmla="*/ 348 w 366"/>
                    <a:gd name="T13" fmla="*/ 174 h 476"/>
                    <a:gd name="T14" fmla="*/ 366 w 366"/>
                    <a:gd name="T15" fmla="*/ 388 h 476"/>
                    <a:gd name="T16" fmla="*/ 364 w 366"/>
                    <a:gd name="T17" fmla="*/ 396 h 476"/>
                    <a:gd name="T18" fmla="*/ 352 w 366"/>
                    <a:gd name="T19" fmla="*/ 400 h 476"/>
                    <a:gd name="T20" fmla="*/ 346 w 366"/>
                    <a:gd name="T21" fmla="*/ 394 h 476"/>
                    <a:gd name="T22" fmla="*/ 238 w 366"/>
                    <a:gd name="T23" fmla="*/ 146 h 476"/>
                    <a:gd name="T24" fmla="*/ 176 w 366"/>
                    <a:gd name="T25" fmla="*/ 466 h 476"/>
                    <a:gd name="T26" fmla="*/ 174 w 366"/>
                    <a:gd name="T27" fmla="*/ 472 h 476"/>
                    <a:gd name="T28" fmla="*/ 164 w 366"/>
                    <a:gd name="T29" fmla="*/ 476 h 476"/>
                    <a:gd name="T30" fmla="*/ 158 w 366"/>
                    <a:gd name="T31" fmla="*/ 472 h 476"/>
                    <a:gd name="T32" fmla="*/ 156 w 366"/>
                    <a:gd name="T33" fmla="*/ 262 h 476"/>
                    <a:gd name="T34" fmla="*/ 24 w 366"/>
                    <a:gd name="T35" fmla="*/ 408 h 476"/>
                    <a:gd name="T36" fmla="*/ 20 w 366"/>
                    <a:gd name="T37" fmla="*/ 414 h 476"/>
                    <a:gd name="T38" fmla="*/ 10 w 366"/>
                    <a:gd name="T39" fmla="*/ 418 h 476"/>
                    <a:gd name="T40" fmla="*/ 4 w 366"/>
                    <a:gd name="T41" fmla="*/ 414 h 476"/>
                    <a:gd name="T42" fmla="*/ 20 w 366"/>
                    <a:gd name="T43" fmla="*/ 200 h 476"/>
                    <a:gd name="T44" fmla="*/ 28 w 366"/>
                    <a:gd name="T45" fmla="*/ 90 h 476"/>
                    <a:gd name="T46" fmla="*/ 30 w 366"/>
                    <a:gd name="T47" fmla="*/ 86 h 476"/>
                    <a:gd name="T48" fmla="*/ 32 w 366"/>
                    <a:gd name="T49" fmla="*/ 82 h 476"/>
                    <a:gd name="T50" fmla="*/ 38 w 366"/>
                    <a:gd name="T51" fmla="*/ 80 h 476"/>
                    <a:gd name="T52" fmla="*/ 138 w 366"/>
                    <a:gd name="T53" fmla="*/ 64 h 476"/>
                    <a:gd name="T54" fmla="*/ 134 w 366"/>
                    <a:gd name="T55" fmla="*/ 116 h 476"/>
                    <a:gd name="T56" fmla="*/ 214 w 366"/>
                    <a:gd name="T57" fmla="*/ 176 h 476"/>
                    <a:gd name="T58" fmla="*/ 214 w 366"/>
                    <a:gd name="T59" fmla="*/ 336 h 476"/>
                    <a:gd name="T60" fmla="*/ 204 w 366"/>
                    <a:gd name="T61" fmla="*/ 338 h 476"/>
                    <a:gd name="T62" fmla="*/ 198 w 366"/>
                    <a:gd name="T63" fmla="*/ 336 h 476"/>
                    <a:gd name="T64" fmla="*/ 194 w 366"/>
                    <a:gd name="T65" fmla="*/ 180 h 476"/>
                    <a:gd name="T66" fmla="*/ 50 w 366"/>
                    <a:gd name="T67" fmla="*/ 106 h 476"/>
                    <a:gd name="T68" fmla="*/ 184 w 366"/>
                    <a:gd name="T69" fmla="*/ 38 h 476"/>
                    <a:gd name="T70" fmla="*/ 150 w 366"/>
                    <a:gd name="T71" fmla="*/ 34 h 476"/>
                    <a:gd name="T72" fmla="*/ 140 w 366"/>
                    <a:gd name="T73" fmla="*/ 28 h 476"/>
                    <a:gd name="T74" fmla="*/ 134 w 366"/>
                    <a:gd name="T75" fmla="*/ 16 h 476"/>
                    <a:gd name="T76" fmla="*/ 150 w 366"/>
                    <a:gd name="T77" fmla="*/ 6 h 476"/>
                    <a:gd name="T78" fmla="*/ 184 w 366"/>
                    <a:gd name="T79" fmla="*/ 0 h 476"/>
                    <a:gd name="T80" fmla="*/ 220 w 366"/>
                    <a:gd name="T81" fmla="*/ 6 h 476"/>
                    <a:gd name="T82" fmla="*/ 234 w 366"/>
                    <a:gd name="T83" fmla="*/ 18 h 476"/>
                    <a:gd name="T84" fmla="*/ 230 w 366"/>
                    <a:gd name="T85" fmla="*/ 28 h 476"/>
                    <a:gd name="T86" fmla="*/ 220 w 366"/>
                    <a:gd name="T87" fmla="*/ 34 h 476"/>
                    <a:gd name="T88" fmla="*/ 184 w 366"/>
                    <a:gd name="T89" fmla="*/ 38 h 476"/>
                    <a:gd name="T90" fmla="*/ 320 w 366"/>
                    <a:gd name="T91" fmla="*/ 92 h 476"/>
                    <a:gd name="T92" fmla="*/ 212 w 366"/>
                    <a:gd name="T93" fmla="*/ 22 h 476"/>
                    <a:gd name="T94" fmla="*/ 214 w 366"/>
                    <a:gd name="T95" fmla="*/ 18 h 476"/>
                    <a:gd name="T96" fmla="*/ 212 w 366"/>
                    <a:gd name="T97" fmla="*/ 14 h 476"/>
                    <a:gd name="T98" fmla="*/ 196 w 366"/>
                    <a:gd name="T99" fmla="*/ 8 h 476"/>
                    <a:gd name="T100" fmla="*/ 172 w 366"/>
                    <a:gd name="T101" fmla="*/ 8 h 476"/>
                    <a:gd name="T102" fmla="*/ 158 w 366"/>
                    <a:gd name="T103" fmla="*/ 12 h 476"/>
                    <a:gd name="T104" fmla="*/ 154 w 366"/>
                    <a:gd name="T105" fmla="*/ 20 h 476"/>
                    <a:gd name="T106" fmla="*/ 164 w 366"/>
                    <a:gd name="T107" fmla="*/ 28 h 476"/>
                    <a:gd name="T108" fmla="*/ 184 w 366"/>
                    <a:gd name="T109" fmla="*/ 30 h 476"/>
                    <a:gd name="T110" fmla="*/ 204 w 366"/>
                    <a:gd name="T111" fmla="*/ 28 h 476"/>
                    <a:gd name="T112" fmla="*/ 212 w 366"/>
                    <a:gd name="T113" fmla="*/ 22 h 4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476">
                      <a:moveTo>
                        <a:pt x="134" y="116"/>
                      </a:moveTo>
                      <a:lnTo>
                        <a:pt x="168" y="128"/>
                      </a:lnTo>
                      <a:lnTo>
                        <a:pt x="170" y="130"/>
                      </a:lnTo>
                      <a:lnTo>
                        <a:pt x="216" y="110"/>
                      </a:lnTo>
                      <a:lnTo>
                        <a:pt x="214" y="110"/>
                      </a:lnTo>
                      <a:lnTo>
                        <a:pt x="300" y="76"/>
                      </a:lnTo>
                      <a:lnTo>
                        <a:pt x="238" y="52"/>
                      </a:lnTo>
                      <a:lnTo>
                        <a:pt x="238" y="28"/>
                      </a:lnTo>
                      <a:lnTo>
                        <a:pt x="330" y="64"/>
                      </a:lnTo>
                      <a:lnTo>
                        <a:pt x="330" y="64"/>
                      </a:lnTo>
                      <a:lnTo>
                        <a:pt x="332" y="66"/>
                      </a:lnTo>
                      <a:lnTo>
                        <a:pt x="332" y="66"/>
                      </a:lnTo>
                      <a:lnTo>
                        <a:pt x="334" y="66"/>
                      </a:lnTo>
                      <a:lnTo>
                        <a:pt x="336" y="68"/>
                      </a:lnTo>
                      <a:lnTo>
                        <a:pt x="336" y="68"/>
                      </a:lnTo>
                      <a:lnTo>
                        <a:pt x="336" y="70"/>
                      </a:lnTo>
                      <a:lnTo>
                        <a:pt x="338" y="70"/>
                      </a:lnTo>
                      <a:lnTo>
                        <a:pt x="338" y="70"/>
                      </a:lnTo>
                      <a:lnTo>
                        <a:pt x="338" y="74"/>
                      </a:lnTo>
                      <a:lnTo>
                        <a:pt x="338" y="76"/>
                      </a:lnTo>
                      <a:lnTo>
                        <a:pt x="348" y="174"/>
                      </a:lnTo>
                      <a:lnTo>
                        <a:pt x="348" y="176"/>
                      </a:lnTo>
                      <a:lnTo>
                        <a:pt x="366" y="388"/>
                      </a:lnTo>
                      <a:lnTo>
                        <a:pt x="366" y="388"/>
                      </a:lnTo>
                      <a:lnTo>
                        <a:pt x="366" y="392"/>
                      </a:lnTo>
                      <a:lnTo>
                        <a:pt x="364" y="396"/>
                      </a:lnTo>
                      <a:lnTo>
                        <a:pt x="364" y="396"/>
                      </a:lnTo>
                      <a:lnTo>
                        <a:pt x="356" y="400"/>
                      </a:lnTo>
                      <a:lnTo>
                        <a:pt x="356" y="400"/>
                      </a:lnTo>
                      <a:lnTo>
                        <a:pt x="352" y="400"/>
                      </a:lnTo>
                      <a:lnTo>
                        <a:pt x="350" y="398"/>
                      </a:lnTo>
                      <a:lnTo>
                        <a:pt x="350" y="398"/>
                      </a:lnTo>
                      <a:lnTo>
                        <a:pt x="346" y="394"/>
                      </a:lnTo>
                      <a:lnTo>
                        <a:pt x="346" y="390"/>
                      </a:lnTo>
                      <a:lnTo>
                        <a:pt x="326" y="184"/>
                      </a:lnTo>
                      <a:lnTo>
                        <a:pt x="238" y="146"/>
                      </a:lnTo>
                      <a:lnTo>
                        <a:pt x="238" y="124"/>
                      </a:lnTo>
                      <a:lnTo>
                        <a:pt x="176" y="150"/>
                      </a:lnTo>
                      <a:lnTo>
                        <a:pt x="176" y="466"/>
                      </a:lnTo>
                      <a:lnTo>
                        <a:pt x="176" y="466"/>
                      </a:lnTo>
                      <a:lnTo>
                        <a:pt x="176" y="468"/>
                      </a:lnTo>
                      <a:lnTo>
                        <a:pt x="174" y="472"/>
                      </a:lnTo>
                      <a:lnTo>
                        <a:pt x="174" y="472"/>
                      </a:lnTo>
                      <a:lnTo>
                        <a:pt x="170" y="474"/>
                      </a:lnTo>
                      <a:lnTo>
                        <a:pt x="164" y="476"/>
                      </a:lnTo>
                      <a:lnTo>
                        <a:pt x="164" y="476"/>
                      </a:lnTo>
                      <a:lnTo>
                        <a:pt x="162" y="474"/>
                      </a:lnTo>
                      <a:lnTo>
                        <a:pt x="158" y="472"/>
                      </a:lnTo>
                      <a:lnTo>
                        <a:pt x="158" y="472"/>
                      </a:lnTo>
                      <a:lnTo>
                        <a:pt x="156" y="466"/>
                      </a:lnTo>
                      <a:lnTo>
                        <a:pt x="156" y="262"/>
                      </a:lnTo>
                      <a:lnTo>
                        <a:pt x="40" y="216"/>
                      </a:lnTo>
                      <a:lnTo>
                        <a:pt x="24" y="408"/>
                      </a:lnTo>
                      <a:lnTo>
                        <a:pt x="24" y="408"/>
                      </a:lnTo>
                      <a:lnTo>
                        <a:pt x="22" y="412"/>
                      </a:lnTo>
                      <a:lnTo>
                        <a:pt x="20" y="414"/>
                      </a:lnTo>
                      <a:lnTo>
                        <a:pt x="20" y="414"/>
                      </a:lnTo>
                      <a:lnTo>
                        <a:pt x="16" y="416"/>
                      </a:lnTo>
                      <a:lnTo>
                        <a:pt x="10" y="418"/>
                      </a:lnTo>
                      <a:lnTo>
                        <a:pt x="10" y="418"/>
                      </a:lnTo>
                      <a:lnTo>
                        <a:pt x="6" y="416"/>
                      </a:lnTo>
                      <a:lnTo>
                        <a:pt x="4" y="414"/>
                      </a:lnTo>
                      <a:lnTo>
                        <a:pt x="4" y="414"/>
                      </a:lnTo>
                      <a:lnTo>
                        <a:pt x="2" y="410"/>
                      </a:lnTo>
                      <a:lnTo>
                        <a:pt x="0" y="406"/>
                      </a:lnTo>
                      <a:lnTo>
                        <a:pt x="20" y="200"/>
                      </a:lnTo>
                      <a:lnTo>
                        <a:pt x="20" y="200"/>
                      </a:lnTo>
                      <a:lnTo>
                        <a:pt x="28" y="90"/>
                      </a:lnTo>
                      <a:lnTo>
                        <a:pt x="28" y="90"/>
                      </a:lnTo>
                      <a:lnTo>
                        <a:pt x="28" y="90"/>
                      </a:lnTo>
                      <a:lnTo>
                        <a:pt x="30" y="86"/>
                      </a:lnTo>
                      <a:lnTo>
                        <a:pt x="30" y="86"/>
                      </a:lnTo>
                      <a:lnTo>
                        <a:pt x="30" y="84"/>
                      </a:lnTo>
                      <a:lnTo>
                        <a:pt x="32" y="82"/>
                      </a:lnTo>
                      <a:lnTo>
                        <a:pt x="32" y="82"/>
                      </a:lnTo>
                      <a:lnTo>
                        <a:pt x="32" y="82"/>
                      </a:lnTo>
                      <a:lnTo>
                        <a:pt x="36" y="80"/>
                      </a:lnTo>
                      <a:lnTo>
                        <a:pt x="38" y="80"/>
                      </a:lnTo>
                      <a:lnTo>
                        <a:pt x="134" y="40"/>
                      </a:lnTo>
                      <a:lnTo>
                        <a:pt x="138" y="40"/>
                      </a:lnTo>
                      <a:lnTo>
                        <a:pt x="138" y="64"/>
                      </a:lnTo>
                      <a:lnTo>
                        <a:pt x="134" y="64"/>
                      </a:lnTo>
                      <a:lnTo>
                        <a:pt x="70" y="90"/>
                      </a:lnTo>
                      <a:lnTo>
                        <a:pt x="134" y="116"/>
                      </a:lnTo>
                      <a:close/>
                      <a:moveTo>
                        <a:pt x="194" y="180"/>
                      </a:moveTo>
                      <a:lnTo>
                        <a:pt x="194" y="180"/>
                      </a:lnTo>
                      <a:lnTo>
                        <a:pt x="214" y="176"/>
                      </a:lnTo>
                      <a:lnTo>
                        <a:pt x="214" y="328"/>
                      </a:lnTo>
                      <a:lnTo>
                        <a:pt x="214" y="328"/>
                      </a:lnTo>
                      <a:lnTo>
                        <a:pt x="214" y="336"/>
                      </a:lnTo>
                      <a:lnTo>
                        <a:pt x="214" y="336"/>
                      </a:lnTo>
                      <a:lnTo>
                        <a:pt x="204" y="338"/>
                      </a:lnTo>
                      <a:lnTo>
                        <a:pt x="204" y="338"/>
                      </a:lnTo>
                      <a:lnTo>
                        <a:pt x="200" y="338"/>
                      </a:lnTo>
                      <a:lnTo>
                        <a:pt x="198" y="336"/>
                      </a:lnTo>
                      <a:lnTo>
                        <a:pt x="198" y="336"/>
                      </a:lnTo>
                      <a:lnTo>
                        <a:pt x="194" y="332"/>
                      </a:lnTo>
                      <a:lnTo>
                        <a:pt x="194" y="328"/>
                      </a:lnTo>
                      <a:lnTo>
                        <a:pt x="194" y="180"/>
                      </a:lnTo>
                      <a:close/>
                      <a:moveTo>
                        <a:pt x="156" y="240"/>
                      </a:moveTo>
                      <a:lnTo>
                        <a:pt x="156" y="146"/>
                      </a:lnTo>
                      <a:lnTo>
                        <a:pt x="50" y="106"/>
                      </a:lnTo>
                      <a:lnTo>
                        <a:pt x="42" y="192"/>
                      </a:lnTo>
                      <a:lnTo>
                        <a:pt x="156" y="240"/>
                      </a:lnTo>
                      <a:close/>
                      <a:moveTo>
                        <a:pt x="184" y="38"/>
                      </a:moveTo>
                      <a:lnTo>
                        <a:pt x="184" y="38"/>
                      </a:lnTo>
                      <a:lnTo>
                        <a:pt x="166" y="38"/>
                      </a:lnTo>
                      <a:lnTo>
                        <a:pt x="150" y="34"/>
                      </a:lnTo>
                      <a:lnTo>
                        <a:pt x="150" y="34"/>
                      </a:lnTo>
                      <a:lnTo>
                        <a:pt x="150" y="34"/>
                      </a:lnTo>
                      <a:lnTo>
                        <a:pt x="140" y="28"/>
                      </a:lnTo>
                      <a:lnTo>
                        <a:pt x="134" y="22"/>
                      </a:lnTo>
                      <a:lnTo>
                        <a:pt x="134" y="16"/>
                      </a:lnTo>
                      <a:lnTo>
                        <a:pt x="134" y="16"/>
                      </a:lnTo>
                      <a:lnTo>
                        <a:pt x="140" y="10"/>
                      </a:lnTo>
                      <a:lnTo>
                        <a:pt x="150" y="6"/>
                      </a:lnTo>
                      <a:lnTo>
                        <a:pt x="150" y="6"/>
                      </a:lnTo>
                      <a:lnTo>
                        <a:pt x="166" y="0"/>
                      </a:lnTo>
                      <a:lnTo>
                        <a:pt x="184" y="0"/>
                      </a:lnTo>
                      <a:lnTo>
                        <a:pt x="184" y="0"/>
                      </a:lnTo>
                      <a:lnTo>
                        <a:pt x="204" y="0"/>
                      </a:lnTo>
                      <a:lnTo>
                        <a:pt x="220" y="6"/>
                      </a:lnTo>
                      <a:lnTo>
                        <a:pt x="220" y="6"/>
                      </a:lnTo>
                      <a:lnTo>
                        <a:pt x="230" y="12"/>
                      </a:lnTo>
                      <a:lnTo>
                        <a:pt x="234" y="14"/>
                      </a:lnTo>
                      <a:lnTo>
                        <a:pt x="234" y="18"/>
                      </a:lnTo>
                      <a:lnTo>
                        <a:pt x="234" y="20"/>
                      </a:lnTo>
                      <a:lnTo>
                        <a:pt x="234" y="20"/>
                      </a:lnTo>
                      <a:lnTo>
                        <a:pt x="230" y="28"/>
                      </a:lnTo>
                      <a:lnTo>
                        <a:pt x="230" y="28"/>
                      </a:lnTo>
                      <a:lnTo>
                        <a:pt x="220" y="34"/>
                      </a:lnTo>
                      <a:lnTo>
                        <a:pt x="220" y="34"/>
                      </a:lnTo>
                      <a:lnTo>
                        <a:pt x="204" y="38"/>
                      </a:lnTo>
                      <a:lnTo>
                        <a:pt x="184" y="38"/>
                      </a:lnTo>
                      <a:lnTo>
                        <a:pt x="184" y="38"/>
                      </a:lnTo>
                      <a:close/>
                      <a:moveTo>
                        <a:pt x="238" y="124"/>
                      </a:moveTo>
                      <a:lnTo>
                        <a:pt x="324" y="160"/>
                      </a:lnTo>
                      <a:lnTo>
                        <a:pt x="320" y="92"/>
                      </a:lnTo>
                      <a:lnTo>
                        <a:pt x="238" y="124"/>
                      </a:lnTo>
                      <a:close/>
                      <a:moveTo>
                        <a:pt x="212" y="22"/>
                      </a:moveTo>
                      <a:lnTo>
                        <a:pt x="212" y="22"/>
                      </a:lnTo>
                      <a:lnTo>
                        <a:pt x="214" y="22"/>
                      </a:lnTo>
                      <a:lnTo>
                        <a:pt x="214" y="20"/>
                      </a:lnTo>
                      <a:lnTo>
                        <a:pt x="214" y="18"/>
                      </a:lnTo>
                      <a:lnTo>
                        <a:pt x="214" y="18"/>
                      </a:lnTo>
                      <a:lnTo>
                        <a:pt x="214" y="16"/>
                      </a:lnTo>
                      <a:lnTo>
                        <a:pt x="212" y="14"/>
                      </a:lnTo>
                      <a:lnTo>
                        <a:pt x="204" y="10"/>
                      </a:lnTo>
                      <a:lnTo>
                        <a:pt x="204" y="10"/>
                      </a:lnTo>
                      <a:lnTo>
                        <a:pt x="196" y="8"/>
                      </a:lnTo>
                      <a:lnTo>
                        <a:pt x="184" y="6"/>
                      </a:lnTo>
                      <a:lnTo>
                        <a:pt x="184" y="6"/>
                      </a:lnTo>
                      <a:lnTo>
                        <a:pt x="172" y="8"/>
                      </a:lnTo>
                      <a:lnTo>
                        <a:pt x="162" y="10"/>
                      </a:lnTo>
                      <a:lnTo>
                        <a:pt x="162" y="10"/>
                      </a:lnTo>
                      <a:lnTo>
                        <a:pt x="158" y="12"/>
                      </a:lnTo>
                      <a:lnTo>
                        <a:pt x="154" y="16"/>
                      </a:lnTo>
                      <a:lnTo>
                        <a:pt x="154" y="20"/>
                      </a:lnTo>
                      <a:lnTo>
                        <a:pt x="154" y="20"/>
                      </a:lnTo>
                      <a:lnTo>
                        <a:pt x="162" y="28"/>
                      </a:lnTo>
                      <a:lnTo>
                        <a:pt x="162" y="28"/>
                      </a:lnTo>
                      <a:lnTo>
                        <a:pt x="164" y="28"/>
                      </a:lnTo>
                      <a:lnTo>
                        <a:pt x="164" y="28"/>
                      </a:lnTo>
                      <a:lnTo>
                        <a:pt x="174" y="30"/>
                      </a:lnTo>
                      <a:lnTo>
                        <a:pt x="184" y="30"/>
                      </a:lnTo>
                      <a:lnTo>
                        <a:pt x="184" y="30"/>
                      </a:lnTo>
                      <a:lnTo>
                        <a:pt x="196" y="30"/>
                      </a:lnTo>
                      <a:lnTo>
                        <a:pt x="204" y="28"/>
                      </a:lnTo>
                      <a:lnTo>
                        <a:pt x="204" y="28"/>
                      </a:lnTo>
                      <a:lnTo>
                        <a:pt x="212" y="22"/>
                      </a:lnTo>
                      <a:lnTo>
                        <a:pt x="212" y="22"/>
                      </a:lnTo>
                      <a:close/>
                    </a:path>
                  </a:pathLst>
                </a:custGeom>
                <a:solidFill>
                  <a:srgbClr val="7B5D3F"/>
                </a:solidFill>
                <a:ln>
                  <a:noFill/>
                </a:ln>
                <a:extLst>
                  <a:ext uri="{91240B29-F687-4F45-9708-019B960494DF}">
                    <a14:hiddenLine xmlns:a14="http://schemas.microsoft.com/office/drawing/2010/main" w="9525">
                      <a:solidFill>
                        <a:srgbClr val="000000"/>
                      </a:solidFill>
                      <a:round/>
                    </a14:hiddenLine>
                  </a:ext>
                </a:extLst>
              </p:spPr>
              <p:txBody>
                <a:bodyPr vert="horz" wrap="square" lIns="193040" tIns="96522" rIns="193040" bIns="96522" numCol="1" anchor="t" anchorCtr="0" compatLnSpc="1"/>
                <a:lstStyle/>
                <a:p>
                  <a:pPr algn="l" defTabSz="1828800" rtl="0"/>
                  <a:endParaRPr lang="en-US" sz="2000"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2" name="Freeform 540"/>
                <p:cNvSpPr/>
                <p:nvPr/>
              </p:nvSpPr>
              <p:spPr bwMode="auto">
                <a:xfrm>
                  <a:off x="1651816" y="5002121"/>
                  <a:ext cx="50657" cy="95235"/>
                </a:xfrm>
                <a:custGeom>
                  <a:gdLst>
                    <a:gd name="T0" fmla="*/ 30 w 50"/>
                    <a:gd name="T1" fmla="*/ 82 h 94"/>
                    <a:gd name="T2" fmla="*/ 0 w 50"/>
                    <a:gd name="T3" fmla="*/ 94 h 94"/>
                    <a:gd name="T4" fmla="*/ 0 w 50"/>
                    <a:gd name="T5" fmla="*/ 10 h 94"/>
                    <a:gd name="T6" fmla="*/ 0 w 50"/>
                    <a:gd name="T7" fmla="*/ 10 h 94"/>
                    <a:gd name="T8" fmla="*/ 20 w 50"/>
                    <a:gd name="T9" fmla="*/ 10 h 94"/>
                    <a:gd name="T10" fmla="*/ 36 w 50"/>
                    <a:gd name="T11" fmla="*/ 6 h 94"/>
                    <a:gd name="T12" fmla="*/ 36 w 50"/>
                    <a:gd name="T13" fmla="*/ 6 h 94"/>
                    <a:gd name="T14" fmla="*/ 46 w 50"/>
                    <a:gd name="T15" fmla="*/ 0 h 94"/>
                    <a:gd name="T16" fmla="*/ 50 w 50"/>
                    <a:gd name="T17" fmla="*/ 0 h 94"/>
                    <a:gd name="T18" fmla="*/ 50 w 50"/>
                    <a:gd name="T19" fmla="*/ 72 h 94"/>
                    <a:gd name="T20" fmla="*/ 26 w 50"/>
                    <a:gd name="T21" fmla="*/ 82 h 94"/>
                    <a:gd name="T22" fmla="*/ 30 w 50"/>
                    <a:gd name="T23" fmla="*/ 82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94">
                      <a:moveTo>
                        <a:pt x="30" y="82"/>
                      </a:moveTo>
                      <a:lnTo>
                        <a:pt x="0" y="94"/>
                      </a:lnTo>
                      <a:lnTo>
                        <a:pt x="0" y="10"/>
                      </a:lnTo>
                      <a:lnTo>
                        <a:pt x="0" y="10"/>
                      </a:lnTo>
                      <a:lnTo>
                        <a:pt x="20" y="10"/>
                      </a:lnTo>
                      <a:lnTo>
                        <a:pt x="36" y="6"/>
                      </a:lnTo>
                      <a:lnTo>
                        <a:pt x="36" y="6"/>
                      </a:lnTo>
                      <a:lnTo>
                        <a:pt x="46" y="0"/>
                      </a:lnTo>
                      <a:lnTo>
                        <a:pt x="50" y="0"/>
                      </a:lnTo>
                      <a:lnTo>
                        <a:pt x="50" y="72"/>
                      </a:lnTo>
                      <a:lnTo>
                        <a:pt x="26" y="82"/>
                      </a:lnTo>
                      <a:lnTo>
                        <a:pt x="30" y="82"/>
                      </a:lnTo>
                      <a:close/>
                    </a:path>
                  </a:pathLst>
                </a:custGeom>
                <a:solidFill>
                  <a:srgbClr val="F1EEE5"/>
                </a:solidFill>
                <a:ln>
                  <a:noFill/>
                </a:ln>
                <a:extLst>
                  <a:ext uri="{91240B29-F687-4F45-9708-019B960494DF}">
                    <a14:hiddenLine xmlns:a14="http://schemas.microsoft.com/office/drawing/2010/main" w="9525">
                      <a:solidFill>
                        <a:srgbClr val="000000"/>
                      </a:solidFill>
                      <a:round/>
                    </a14:hiddenLine>
                  </a:ext>
                </a:extLst>
              </p:spPr>
              <p:txBody>
                <a:bodyPr vert="horz" wrap="square" lIns="193040" tIns="96522" rIns="193040" bIns="96522" numCol="1" anchor="t" anchorCtr="0" compatLnSpc="1"/>
                <a:lstStyle/>
                <a:p>
                  <a:pPr algn="l" defTabSz="1828800" rtl="0"/>
                  <a:endParaRPr lang="en-US" sz="2000"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3" name="Freeform 541"/>
                <p:cNvSpPr/>
                <p:nvPr/>
              </p:nvSpPr>
              <p:spPr bwMode="auto">
                <a:xfrm>
                  <a:off x="1601159" y="4996042"/>
                  <a:ext cx="50657" cy="107393"/>
                </a:xfrm>
                <a:custGeom>
                  <a:gdLst>
                    <a:gd name="T0" fmla="*/ 50 w 50"/>
                    <a:gd name="T1" fmla="*/ 100 h 106"/>
                    <a:gd name="T2" fmla="*/ 34 w 50"/>
                    <a:gd name="T3" fmla="*/ 106 h 106"/>
                    <a:gd name="T4" fmla="*/ 0 w 50"/>
                    <a:gd name="T5" fmla="*/ 94 h 106"/>
                    <a:gd name="T6" fmla="*/ 0 w 50"/>
                    <a:gd name="T7" fmla="*/ 42 h 106"/>
                    <a:gd name="T8" fmla="*/ 4 w 50"/>
                    <a:gd name="T9" fmla="*/ 42 h 106"/>
                    <a:gd name="T10" fmla="*/ 4 w 50"/>
                    <a:gd name="T11" fmla="*/ 18 h 106"/>
                    <a:gd name="T12" fmla="*/ 0 w 50"/>
                    <a:gd name="T13" fmla="*/ 18 h 106"/>
                    <a:gd name="T14" fmla="*/ 0 w 50"/>
                    <a:gd name="T15" fmla="*/ 0 h 106"/>
                    <a:gd name="T16" fmla="*/ 0 w 50"/>
                    <a:gd name="T17" fmla="*/ 0 h 106"/>
                    <a:gd name="T18" fmla="*/ 6 w 50"/>
                    <a:gd name="T19" fmla="*/ 6 h 106"/>
                    <a:gd name="T20" fmla="*/ 16 w 50"/>
                    <a:gd name="T21" fmla="*/ 12 h 106"/>
                    <a:gd name="T22" fmla="*/ 16 w 50"/>
                    <a:gd name="T23" fmla="*/ 12 h 106"/>
                    <a:gd name="T24" fmla="*/ 16 w 50"/>
                    <a:gd name="T25" fmla="*/ 12 h 106"/>
                    <a:gd name="T26" fmla="*/ 32 w 50"/>
                    <a:gd name="T27" fmla="*/ 16 h 106"/>
                    <a:gd name="T28" fmla="*/ 50 w 50"/>
                    <a:gd name="T29" fmla="*/ 16 h 106"/>
                    <a:gd name="T30" fmla="*/ 50 w 50"/>
                    <a:gd name="T31" fmla="*/ 100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05">
                      <a:moveTo>
                        <a:pt x="50" y="100"/>
                      </a:moveTo>
                      <a:lnTo>
                        <a:pt x="34" y="106"/>
                      </a:lnTo>
                      <a:lnTo>
                        <a:pt x="0" y="94"/>
                      </a:lnTo>
                      <a:lnTo>
                        <a:pt x="0" y="42"/>
                      </a:lnTo>
                      <a:lnTo>
                        <a:pt x="4" y="42"/>
                      </a:lnTo>
                      <a:lnTo>
                        <a:pt x="4" y="18"/>
                      </a:lnTo>
                      <a:lnTo>
                        <a:pt x="0" y="18"/>
                      </a:lnTo>
                      <a:lnTo>
                        <a:pt x="0" y="0"/>
                      </a:lnTo>
                      <a:lnTo>
                        <a:pt x="0" y="0"/>
                      </a:lnTo>
                      <a:lnTo>
                        <a:pt x="6" y="6"/>
                      </a:lnTo>
                      <a:lnTo>
                        <a:pt x="16" y="12"/>
                      </a:lnTo>
                      <a:lnTo>
                        <a:pt x="16" y="12"/>
                      </a:lnTo>
                      <a:lnTo>
                        <a:pt x="16" y="12"/>
                      </a:lnTo>
                      <a:lnTo>
                        <a:pt x="32" y="16"/>
                      </a:lnTo>
                      <a:lnTo>
                        <a:pt x="50" y="16"/>
                      </a:lnTo>
                      <a:lnTo>
                        <a:pt x="50" y="100"/>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193040" tIns="96522" rIns="193040" bIns="96522" numCol="1" anchor="t" anchorCtr="0" compatLnSpc="1"/>
                <a:lstStyle/>
                <a:p>
                  <a:pPr algn="l" defTabSz="1828800" rtl="0"/>
                  <a:endParaRPr lang="en-US" sz="2000"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grpSp>
            <p:nvGrpSpPr>
              <p:cNvPr id="34" name="Group 62"/>
              <p:cNvGrpSpPr/>
              <p:nvPr/>
            </p:nvGrpSpPr>
            <p:grpSpPr>
              <a:xfrm>
                <a:off x="660399" y="2063949"/>
                <a:ext cx="2330196" cy="3009148"/>
                <a:chOff x="498861" y="2031592"/>
                <a:chExt cx="2301858" cy="2972554"/>
              </a:xfrm>
              <a:solidFill>
                <a:schemeClr val="bg2">
                  <a:lumMod val="10000"/>
                </a:schemeClr>
              </a:solidFill>
              <a:effectLst>
                <a:outerShdw blurRad="50800" dist="38100" dir="18900000" algn="bl" rotWithShape="0">
                  <a:prstClr val="black">
                    <a:alpha val="40000"/>
                  </a:prstClr>
                </a:outerShdw>
              </a:effectLst>
            </p:grpSpPr>
            <p:sp>
              <p:nvSpPr>
                <p:cNvPr id="35" name="Freeform 529"/>
                <p:cNvSpPr>
                  <a:spLocks noEditPoints="1"/>
                </p:cNvSpPr>
                <p:nvPr/>
              </p:nvSpPr>
              <p:spPr bwMode="auto">
                <a:xfrm>
                  <a:off x="1668027" y="2035645"/>
                  <a:ext cx="1132692" cy="2863136"/>
                </a:xfrm>
                <a:custGeom>
                  <a:gdLst>
                    <a:gd name="T0" fmla="*/ 64 w 1118"/>
                    <a:gd name="T1" fmla="*/ 2820 h 2826"/>
                    <a:gd name="T2" fmla="*/ 152 w 1118"/>
                    <a:gd name="T3" fmla="*/ 2798 h 2826"/>
                    <a:gd name="T4" fmla="*/ 190 w 1118"/>
                    <a:gd name="T5" fmla="*/ 2780 h 2826"/>
                    <a:gd name="T6" fmla="*/ 238 w 1118"/>
                    <a:gd name="T7" fmla="*/ 2750 h 2826"/>
                    <a:gd name="T8" fmla="*/ 258 w 1118"/>
                    <a:gd name="T9" fmla="*/ 2728 h 2826"/>
                    <a:gd name="T10" fmla="*/ 274 w 1118"/>
                    <a:gd name="T11" fmla="*/ 2690 h 2826"/>
                    <a:gd name="T12" fmla="*/ 770 w 1118"/>
                    <a:gd name="T13" fmla="*/ 1686 h 2826"/>
                    <a:gd name="T14" fmla="*/ 820 w 1118"/>
                    <a:gd name="T15" fmla="*/ 1556 h 2826"/>
                    <a:gd name="T16" fmla="*/ 868 w 1118"/>
                    <a:gd name="T17" fmla="*/ 1350 h 2826"/>
                    <a:gd name="T18" fmla="*/ 884 w 1118"/>
                    <a:gd name="T19" fmla="*/ 1128 h 2826"/>
                    <a:gd name="T20" fmla="*/ 880 w 1118"/>
                    <a:gd name="T21" fmla="*/ 1012 h 2826"/>
                    <a:gd name="T22" fmla="*/ 858 w 1118"/>
                    <a:gd name="T23" fmla="*/ 846 h 2826"/>
                    <a:gd name="T24" fmla="*/ 818 w 1118"/>
                    <a:gd name="T25" fmla="*/ 692 h 2826"/>
                    <a:gd name="T26" fmla="*/ 760 w 1118"/>
                    <a:gd name="T27" fmla="*/ 546 h 2826"/>
                    <a:gd name="T28" fmla="*/ 682 w 1118"/>
                    <a:gd name="T29" fmla="*/ 410 h 2826"/>
                    <a:gd name="T30" fmla="*/ 618 w 1118"/>
                    <a:gd name="T31" fmla="*/ 326 h 2826"/>
                    <a:gd name="T32" fmla="*/ 526 w 1118"/>
                    <a:gd name="T33" fmla="*/ 222 h 2826"/>
                    <a:gd name="T34" fmla="*/ 428 w 1118"/>
                    <a:gd name="T35" fmla="*/ 140 h 2826"/>
                    <a:gd name="T36" fmla="*/ 322 w 1118"/>
                    <a:gd name="T37" fmla="*/ 74 h 2826"/>
                    <a:gd name="T38" fmla="*/ 210 w 1118"/>
                    <a:gd name="T39" fmla="*/ 30 h 2826"/>
                    <a:gd name="T40" fmla="*/ 90 w 1118"/>
                    <a:gd name="T41" fmla="*/ 4 h 2826"/>
                    <a:gd name="T42" fmla="*/ 102 w 1118"/>
                    <a:gd name="T43" fmla="*/ 4 h 2826"/>
                    <a:gd name="T44" fmla="*/ 256 w 1118"/>
                    <a:gd name="T45" fmla="*/ 28 h 2826"/>
                    <a:gd name="T46" fmla="*/ 400 w 1118"/>
                    <a:gd name="T47" fmla="*/ 72 h 2826"/>
                    <a:gd name="T48" fmla="*/ 536 w 1118"/>
                    <a:gd name="T49" fmla="*/ 138 h 2826"/>
                    <a:gd name="T50" fmla="*/ 664 w 1118"/>
                    <a:gd name="T51" fmla="*/ 222 h 2826"/>
                    <a:gd name="T52" fmla="*/ 784 w 1118"/>
                    <a:gd name="T53" fmla="*/ 328 h 2826"/>
                    <a:gd name="T54" fmla="*/ 862 w 1118"/>
                    <a:gd name="T55" fmla="*/ 414 h 2826"/>
                    <a:gd name="T56" fmla="*/ 960 w 1118"/>
                    <a:gd name="T57" fmla="*/ 550 h 2826"/>
                    <a:gd name="T58" fmla="*/ 1034 w 1118"/>
                    <a:gd name="T59" fmla="*/ 696 h 2826"/>
                    <a:gd name="T60" fmla="*/ 1084 w 1118"/>
                    <a:gd name="T61" fmla="*/ 852 h 2826"/>
                    <a:gd name="T62" fmla="*/ 1112 w 1118"/>
                    <a:gd name="T63" fmla="*/ 1016 h 2826"/>
                    <a:gd name="T64" fmla="*/ 1118 w 1118"/>
                    <a:gd name="T65" fmla="*/ 1132 h 2826"/>
                    <a:gd name="T66" fmla="*/ 1098 w 1118"/>
                    <a:gd name="T67" fmla="*/ 1356 h 2826"/>
                    <a:gd name="T68" fmla="*/ 1050 w 1118"/>
                    <a:gd name="T69" fmla="*/ 1528 h 2826"/>
                    <a:gd name="T70" fmla="*/ 1008 w 1118"/>
                    <a:gd name="T71" fmla="*/ 1626 h 2826"/>
                    <a:gd name="T72" fmla="*/ 974 w 1118"/>
                    <a:gd name="T73" fmla="*/ 1690 h 2826"/>
                    <a:gd name="T74" fmla="*/ 350 w 1118"/>
                    <a:gd name="T75" fmla="*/ 2690 h 2826"/>
                    <a:gd name="T76" fmla="*/ 338 w 1118"/>
                    <a:gd name="T77" fmla="*/ 2716 h 2826"/>
                    <a:gd name="T78" fmla="*/ 318 w 1118"/>
                    <a:gd name="T79" fmla="*/ 2740 h 2826"/>
                    <a:gd name="T80" fmla="*/ 266 w 1118"/>
                    <a:gd name="T81" fmla="*/ 2772 h 2826"/>
                    <a:gd name="T82" fmla="*/ 218 w 1118"/>
                    <a:gd name="T83" fmla="*/ 2792 h 2826"/>
                    <a:gd name="T84" fmla="*/ 138 w 1118"/>
                    <a:gd name="T85" fmla="*/ 2812 h 2826"/>
                    <a:gd name="T86" fmla="*/ 48 w 1118"/>
                    <a:gd name="T87" fmla="*/ 2824 h 2826"/>
                    <a:gd name="T88" fmla="*/ 0 w 1118"/>
                    <a:gd name="T89" fmla="*/ 2826 h 2826"/>
                    <a:gd name="T90" fmla="*/ 24 w 1118"/>
                    <a:gd name="T91" fmla="*/ 2 h 2826"/>
                    <a:gd name="T92" fmla="*/ 90 w 1118"/>
                    <a:gd name="T93" fmla="*/ 26 h 2826"/>
                    <a:gd name="T94" fmla="*/ 152 w 1118"/>
                    <a:gd name="T95" fmla="*/ 68 h 2826"/>
                    <a:gd name="T96" fmla="*/ 210 w 1118"/>
                    <a:gd name="T97" fmla="*/ 134 h 2826"/>
                    <a:gd name="T98" fmla="*/ 266 w 1118"/>
                    <a:gd name="T99" fmla="*/ 220 h 2826"/>
                    <a:gd name="T100" fmla="*/ 316 w 1118"/>
                    <a:gd name="T101" fmla="*/ 326 h 2826"/>
                    <a:gd name="T102" fmla="*/ 350 w 1118"/>
                    <a:gd name="T103" fmla="*/ 412 h 2826"/>
                    <a:gd name="T104" fmla="*/ 390 w 1118"/>
                    <a:gd name="T105" fmla="*/ 548 h 2826"/>
                    <a:gd name="T106" fmla="*/ 422 w 1118"/>
                    <a:gd name="T107" fmla="*/ 694 h 2826"/>
                    <a:gd name="T108" fmla="*/ 448 w 1118"/>
                    <a:gd name="T109" fmla="*/ 904 h 2826"/>
                    <a:gd name="T110" fmla="*/ 456 w 1118"/>
                    <a:gd name="T111" fmla="*/ 1130 h 2826"/>
                    <a:gd name="T112" fmla="*/ 448 w 1118"/>
                    <a:gd name="T113" fmla="*/ 1354 h 2826"/>
                    <a:gd name="T114" fmla="*/ 422 w 1118"/>
                    <a:gd name="T115" fmla="*/ 1560 h 2826"/>
                    <a:gd name="T116" fmla="*/ 396 w 1118"/>
                    <a:gd name="T117" fmla="*/ 1688 h 2826"/>
                    <a:gd name="T118" fmla="*/ 136 w 1118"/>
                    <a:gd name="T119" fmla="*/ 2690 h 2826"/>
                    <a:gd name="T120" fmla="*/ 122 w 1118"/>
                    <a:gd name="T121" fmla="*/ 2740 h 2826"/>
                    <a:gd name="T122" fmla="*/ 90 w 1118"/>
                    <a:gd name="T123" fmla="*/ 2782 h 2826"/>
                    <a:gd name="T124" fmla="*/ 26 w 1118"/>
                    <a:gd name="T125" fmla="*/ 2820 h 28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2826">
                      <a:moveTo>
                        <a:pt x="14" y="2826"/>
                      </a:moveTo>
                      <a:lnTo>
                        <a:pt x="14" y="2826"/>
                      </a:lnTo>
                      <a:lnTo>
                        <a:pt x="64" y="2820"/>
                      </a:lnTo>
                      <a:lnTo>
                        <a:pt x="110" y="2812"/>
                      </a:lnTo>
                      <a:lnTo>
                        <a:pt x="132" y="2806"/>
                      </a:lnTo>
                      <a:lnTo>
                        <a:pt x="152" y="2798"/>
                      </a:lnTo>
                      <a:lnTo>
                        <a:pt x="172" y="2790"/>
                      </a:lnTo>
                      <a:lnTo>
                        <a:pt x="190" y="2780"/>
                      </a:lnTo>
                      <a:lnTo>
                        <a:pt x="190" y="2780"/>
                      </a:lnTo>
                      <a:lnTo>
                        <a:pt x="208" y="2770"/>
                      </a:lnTo>
                      <a:lnTo>
                        <a:pt x="224" y="2760"/>
                      </a:lnTo>
                      <a:lnTo>
                        <a:pt x="238" y="2750"/>
                      </a:lnTo>
                      <a:lnTo>
                        <a:pt x="250" y="2740"/>
                      </a:lnTo>
                      <a:lnTo>
                        <a:pt x="250" y="2740"/>
                      </a:lnTo>
                      <a:lnTo>
                        <a:pt x="258" y="2728"/>
                      </a:lnTo>
                      <a:lnTo>
                        <a:pt x="266" y="2716"/>
                      </a:lnTo>
                      <a:lnTo>
                        <a:pt x="272" y="2704"/>
                      </a:lnTo>
                      <a:lnTo>
                        <a:pt x="274" y="2690"/>
                      </a:lnTo>
                      <a:lnTo>
                        <a:pt x="738" y="1752"/>
                      </a:lnTo>
                      <a:lnTo>
                        <a:pt x="738" y="1752"/>
                      </a:lnTo>
                      <a:lnTo>
                        <a:pt x="770" y="1686"/>
                      </a:lnTo>
                      <a:lnTo>
                        <a:pt x="770" y="1686"/>
                      </a:lnTo>
                      <a:lnTo>
                        <a:pt x="796" y="1622"/>
                      </a:lnTo>
                      <a:lnTo>
                        <a:pt x="820" y="1556"/>
                      </a:lnTo>
                      <a:lnTo>
                        <a:pt x="840" y="1490"/>
                      </a:lnTo>
                      <a:lnTo>
                        <a:pt x="856" y="1420"/>
                      </a:lnTo>
                      <a:lnTo>
                        <a:pt x="868" y="1350"/>
                      </a:lnTo>
                      <a:lnTo>
                        <a:pt x="878" y="1278"/>
                      </a:lnTo>
                      <a:lnTo>
                        <a:pt x="884" y="1204"/>
                      </a:lnTo>
                      <a:lnTo>
                        <a:pt x="884" y="1128"/>
                      </a:lnTo>
                      <a:lnTo>
                        <a:pt x="884" y="1128"/>
                      </a:lnTo>
                      <a:lnTo>
                        <a:pt x="884" y="1068"/>
                      </a:lnTo>
                      <a:lnTo>
                        <a:pt x="880" y="1012"/>
                      </a:lnTo>
                      <a:lnTo>
                        <a:pt x="876" y="956"/>
                      </a:lnTo>
                      <a:lnTo>
                        <a:pt x="868" y="900"/>
                      </a:lnTo>
                      <a:lnTo>
                        <a:pt x="858" y="846"/>
                      </a:lnTo>
                      <a:lnTo>
                        <a:pt x="848" y="794"/>
                      </a:lnTo>
                      <a:lnTo>
                        <a:pt x="834" y="742"/>
                      </a:lnTo>
                      <a:lnTo>
                        <a:pt x="818" y="692"/>
                      </a:lnTo>
                      <a:lnTo>
                        <a:pt x="800" y="642"/>
                      </a:lnTo>
                      <a:lnTo>
                        <a:pt x="782" y="594"/>
                      </a:lnTo>
                      <a:lnTo>
                        <a:pt x="760" y="546"/>
                      </a:lnTo>
                      <a:lnTo>
                        <a:pt x="736" y="500"/>
                      </a:lnTo>
                      <a:lnTo>
                        <a:pt x="710" y="454"/>
                      </a:lnTo>
                      <a:lnTo>
                        <a:pt x="682" y="410"/>
                      </a:lnTo>
                      <a:lnTo>
                        <a:pt x="652" y="368"/>
                      </a:lnTo>
                      <a:lnTo>
                        <a:pt x="618" y="326"/>
                      </a:lnTo>
                      <a:lnTo>
                        <a:pt x="618" y="326"/>
                      </a:lnTo>
                      <a:lnTo>
                        <a:pt x="588" y="290"/>
                      </a:lnTo>
                      <a:lnTo>
                        <a:pt x="558" y="254"/>
                      </a:lnTo>
                      <a:lnTo>
                        <a:pt x="526" y="222"/>
                      </a:lnTo>
                      <a:lnTo>
                        <a:pt x="494" y="192"/>
                      </a:lnTo>
                      <a:lnTo>
                        <a:pt x="460" y="164"/>
                      </a:lnTo>
                      <a:lnTo>
                        <a:pt x="428" y="140"/>
                      </a:lnTo>
                      <a:lnTo>
                        <a:pt x="392" y="116"/>
                      </a:lnTo>
                      <a:lnTo>
                        <a:pt x="358" y="94"/>
                      </a:lnTo>
                      <a:lnTo>
                        <a:pt x="322" y="74"/>
                      </a:lnTo>
                      <a:lnTo>
                        <a:pt x="284" y="58"/>
                      </a:lnTo>
                      <a:lnTo>
                        <a:pt x="248" y="42"/>
                      </a:lnTo>
                      <a:lnTo>
                        <a:pt x="210" y="30"/>
                      </a:lnTo>
                      <a:lnTo>
                        <a:pt x="170" y="18"/>
                      </a:lnTo>
                      <a:lnTo>
                        <a:pt x="130" y="10"/>
                      </a:lnTo>
                      <a:lnTo>
                        <a:pt x="90" y="4"/>
                      </a:lnTo>
                      <a:lnTo>
                        <a:pt x="50" y="0"/>
                      </a:lnTo>
                      <a:lnTo>
                        <a:pt x="50" y="0"/>
                      </a:lnTo>
                      <a:lnTo>
                        <a:pt x="102" y="4"/>
                      </a:lnTo>
                      <a:lnTo>
                        <a:pt x="154" y="10"/>
                      </a:lnTo>
                      <a:lnTo>
                        <a:pt x="206" y="18"/>
                      </a:lnTo>
                      <a:lnTo>
                        <a:pt x="256" y="28"/>
                      </a:lnTo>
                      <a:lnTo>
                        <a:pt x="304" y="40"/>
                      </a:lnTo>
                      <a:lnTo>
                        <a:pt x="352" y="56"/>
                      </a:lnTo>
                      <a:lnTo>
                        <a:pt x="400" y="72"/>
                      </a:lnTo>
                      <a:lnTo>
                        <a:pt x="446" y="92"/>
                      </a:lnTo>
                      <a:lnTo>
                        <a:pt x="492" y="114"/>
                      </a:lnTo>
                      <a:lnTo>
                        <a:pt x="536" y="138"/>
                      </a:lnTo>
                      <a:lnTo>
                        <a:pt x="580" y="164"/>
                      </a:lnTo>
                      <a:lnTo>
                        <a:pt x="622" y="192"/>
                      </a:lnTo>
                      <a:lnTo>
                        <a:pt x="664" y="222"/>
                      </a:lnTo>
                      <a:lnTo>
                        <a:pt x="706" y="256"/>
                      </a:lnTo>
                      <a:lnTo>
                        <a:pt x="744" y="290"/>
                      </a:lnTo>
                      <a:lnTo>
                        <a:pt x="784" y="328"/>
                      </a:lnTo>
                      <a:lnTo>
                        <a:pt x="784" y="328"/>
                      </a:lnTo>
                      <a:lnTo>
                        <a:pt x="824" y="370"/>
                      </a:lnTo>
                      <a:lnTo>
                        <a:pt x="862" y="414"/>
                      </a:lnTo>
                      <a:lnTo>
                        <a:pt x="898" y="458"/>
                      </a:lnTo>
                      <a:lnTo>
                        <a:pt x="930" y="504"/>
                      </a:lnTo>
                      <a:lnTo>
                        <a:pt x="960" y="550"/>
                      </a:lnTo>
                      <a:lnTo>
                        <a:pt x="986" y="598"/>
                      </a:lnTo>
                      <a:lnTo>
                        <a:pt x="1012" y="646"/>
                      </a:lnTo>
                      <a:lnTo>
                        <a:pt x="1034" y="696"/>
                      </a:lnTo>
                      <a:lnTo>
                        <a:pt x="1054" y="746"/>
                      </a:lnTo>
                      <a:lnTo>
                        <a:pt x="1070" y="798"/>
                      </a:lnTo>
                      <a:lnTo>
                        <a:pt x="1084" y="852"/>
                      </a:lnTo>
                      <a:lnTo>
                        <a:pt x="1096" y="906"/>
                      </a:lnTo>
                      <a:lnTo>
                        <a:pt x="1106" y="960"/>
                      </a:lnTo>
                      <a:lnTo>
                        <a:pt x="1112" y="1016"/>
                      </a:lnTo>
                      <a:lnTo>
                        <a:pt x="1116" y="1074"/>
                      </a:lnTo>
                      <a:lnTo>
                        <a:pt x="1118" y="1132"/>
                      </a:lnTo>
                      <a:lnTo>
                        <a:pt x="1118" y="1132"/>
                      </a:lnTo>
                      <a:lnTo>
                        <a:pt x="1114" y="1208"/>
                      </a:lnTo>
                      <a:lnTo>
                        <a:pt x="1108" y="1282"/>
                      </a:lnTo>
                      <a:lnTo>
                        <a:pt x="1098" y="1356"/>
                      </a:lnTo>
                      <a:lnTo>
                        <a:pt x="1082" y="1426"/>
                      </a:lnTo>
                      <a:lnTo>
                        <a:pt x="1062" y="1494"/>
                      </a:lnTo>
                      <a:lnTo>
                        <a:pt x="1050" y="1528"/>
                      </a:lnTo>
                      <a:lnTo>
                        <a:pt x="1038" y="1562"/>
                      </a:lnTo>
                      <a:lnTo>
                        <a:pt x="1024" y="1594"/>
                      </a:lnTo>
                      <a:lnTo>
                        <a:pt x="1008" y="1626"/>
                      </a:lnTo>
                      <a:lnTo>
                        <a:pt x="992" y="1658"/>
                      </a:lnTo>
                      <a:lnTo>
                        <a:pt x="974" y="1690"/>
                      </a:lnTo>
                      <a:lnTo>
                        <a:pt x="974" y="1690"/>
                      </a:lnTo>
                      <a:lnTo>
                        <a:pt x="954" y="1724"/>
                      </a:lnTo>
                      <a:lnTo>
                        <a:pt x="932" y="1756"/>
                      </a:lnTo>
                      <a:lnTo>
                        <a:pt x="350" y="2690"/>
                      </a:lnTo>
                      <a:lnTo>
                        <a:pt x="350" y="2690"/>
                      </a:lnTo>
                      <a:lnTo>
                        <a:pt x="346" y="2704"/>
                      </a:lnTo>
                      <a:lnTo>
                        <a:pt x="338" y="2716"/>
                      </a:lnTo>
                      <a:lnTo>
                        <a:pt x="330" y="2728"/>
                      </a:lnTo>
                      <a:lnTo>
                        <a:pt x="318" y="2740"/>
                      </a:lnTo>
                      <a:lnTo>
                        <a:pt x="318" y="2740"/>
                      </a:lnTo>
                      <a:lnTo>
                        <a:pt x="304" y="2752"/>
                      </a:lnTo>
                      <a:lnTo>
                        <a:pt x="286" y="2762"/>
                      </a:lnTo>
                      <a:lnTo>
                        <a:pt x="266" y="2772"/>
                      </a:lnTo>
                      <a:lnTo>
                        <a:pt x="244" y="2782"/>
                      </a:lnTo>
                      <a:lnTo>
                        <a:pt x="244" y="2782"/>
                      </a:lnTo>
                      <a:lnTo>
                        <a:pt x="218" y="2792"/>
                      </a:lnTo>
                      <a:lnTo>
                        <a:pt x="194" y="2800"/>
                      </a:lnTo>
                      <a:lnTo>
                        <a:pt x="166" y="2806"/>
                      </a:lnTo>
                      <a:lnTo>
                        <a:pt x="138" y="2812"/>
                      </a:lnTo>
                      <a:lnTo>
                        <a:pt x="110" y="2818"/>
                      </a:lnTo>
                      <a:lnTo>
                        <a:pt x="78" y="2822"/>
                      </a:lnTo>
                      <a:lnTo>
                        <a:pt x="48" y="2824"/>
                      </a:lnTo>
                      <a:lnTo>
                        <a:pt x="14" y="2826"/>
                      </a:lnTo>
                      <a:lnTo>
                        <a:pt x="14" y="2826"/>
                      </a:lnTo>
                      <a:close/>
                      <a:moveTo>
                        <a:pt x="0" y="2826"/>
                      </a:moveTo>
                      <a:lnTo>
                        <a:pt x="0" y="0"/>
                      </a:lnTo>
                      <a:lnTo>
                        <a:pt x="0" y="0"/>
                      </a:lnTo>
                      <a:lnTo>
                        <a:pt x="24" y="2"/>
                      </a:lnTo>
                      <a:lnTo>
                        <a:pt x="46" y="8"/>
                      </a:lnTo>
                      <a:lnTo>
                        <a:pt x="68" y="16"/>
                      </a:lnTo>
                      <a:lnTo>
                        <a:pt x="90" y="26"/>
                      </a:lnTo>
                      <a:lnTo>
                        <a:pt x="112" y="38"/>
                      </a:lnTo>
                      <a:lnTo>
                        <a:pt x="132" y="52"/>
                      </a:lnTo>
                      <a:lnTo>
                        <a:pt x="152" y="68"/>
                      </a:lnTo>
                      <a:lnTo>
                        <a:pt x="172" y="88"/>
                      </a:lnTo>
                      <a:lnTo>
                        <a:pt x="192" y="110"/>
                      </a:lnTo>
                      <a:lnTo>
                        <a:pt x="210" y="134"/>
                      </a:lnTo>
                      <a:lnTo>
                        <a:pt x="230" y="160"/>
                      </a:lnTo>
                      <a:lnTo>
                        <a:pt x="248" y="188"/>
                      </a:lnTo>
                      <a:lnTo>
                        <a:pt x="266" y="220"/>
                      </a:lnTo>
                      <a:lnTo>
                        <a:pt x="284" y="252"/>
                      </a:lnTo>
                      <a:lnTo>
                        <a:pt x="300" y="288"/>
                      </a:lnTo>
                      <a:lnTo>
                        <a:pt x="316" y="326"/>
                      </a:lnTo>
                      <a:lnTo>
                        <a:pt x="316" y="326"/>
                      </a:lnTo>
                      <a:lnTo>
                        <a:pt x="334" y="368"/>
                      </a:lnTo>
                      <a:lnTo>
                        <a:pt x="350" y="412"/>
                      </a:lnTo>
                      <a:lnTo>
                        <a:pt x="364" y="456"/>
                      </a:lnTo>
                      <a:lnTo>
                        <a:pt x="378" y="502"/>
                      </a:lnTo>
                      <a:lnTo>
                        <a:pt x="390" y="548"/>
                      </a:lnTo>
                      <a:lnTo>
                        <a:pt x="402" y="596"/>
                      </a:lnTo>
                      <a:lnTo>
                        <a:pt x="412" y="644"/>
                      </a:lnTo>
                      <a:lnTo>
                        <a:pt x="422" y="694"/>
                      </a:lnTo>
                      <a:lnTo>
                        <a:pt x="430" y="744"/>
                      </a:lnTo>
                      <a:lnTo>
                        <a:pt x="436" y="796"/>
                      </a:lnTo>
                      <a:lnTo>
                        <a:pt x="448" y="904"/>
                      </a:lnTo>
                      <a:lnTo>
                        <a:pt x="454" y="1016"/>
                      </a:lnTo>
                      <a:lnTo>
                        <a:pt x="456" y="1130"/>
                      </a:lnTo>
                      <a:lnTo>
                        <a:pt x="456" y="1130"/>
                      </a:lnTo>
                      <a:lnTo>
                        <a:pt x="456" y="1206"/>
                      </a:lnTo>
                      <a:lnTo>
                        <a:pt x="452" y="1280"/>
                      </a:lnTo>
                      <a:lnTo>
                        <a:pt x="448" y="1354"/>
                      </a:lnTo>
                      <a:lnTo>
                        <a:pt x="442" y="1424"/>
                      </a:lnTo>
                      <a:lnTo>
                        <a:pt x="434" y="1492"/>
                      </a:lnTo>
                      <a:lnTo>
                        <a:pt x="422" y="1560"/>
                      </a:lnTo>
                      <a:lnTo>
                        <a:pt x="410" y="1624"/>
                      </a:lnTo>
                      <a:lnTo>
                        <a:pt x="396" y="1688"/>
                      </a:lnTo>
                      <a:lnTo>
                        <a:pt x="396" y="1688"/>
                      </a:lnTo>
                      <a:lnTo>
                        <a:pt x="380" y="1756"/>
                      </a:lnTo>
                      <a:lnTo>
                        <a:pt x="136" y="2690"/>
                      </a:lnTo>
                      <a:lnTo>
                        <a:pt x="136" y="2690"/>
                      </a:lnTo>
                      <a:lnTo>
                        <a:pt x="130" y="2716"/>
                      </a:lnTo>
                      <a:lnTo>
                        <a:pt x="122" y="2740"/>
                      </a:lnTo>
                      <a:lnTo>
                        <a:pt x="122" y="2740"/>
                      </a:lnTo>
                      <a:lnTo>
                        <a:pt x="108" y="2762"/>
                      </a:lnTo>
                      <a:lnTo>
                        <a:pt x="90" y="2782"/>
                      </a:lnTo>
                      <a:lnTo>
                        <a:pt x="90" y="2782"/>
                      </a:lnTo>
                      <a:lnTo>
                        <a:pt x="70" y="2798"/>
                      </a:lnTo>
                      <a:lnTo>
                        <a:pt x="48" y="2812"/>
                      </a:lnTo>
                      <a:lnTo>
                        <a:pt x="26" y="2820"/>
                      </a:lnTo>
                      <a:lnTo>
                        <a:pt x="0" y="2826"/>
                      </a:lnTo>
                      <a:lnTo>
                        <a:pt x="0" y="2826"/>
                      </a:lnTo>
                      <a:close/>
                    </a:path>
                  </a:pathLst>
                </a:custGeom>
                <a:solidFill>
                  <a:srgbClr val="ECC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6" name="Freeform 530"/>
                <p:cNvSpPr/>
                <p:nvPr/>
              </p:nvSpPr>
              <p:spPr bwMode="auto">
                <a:xfrm>
                  <a:off x="1668027" y="2031592"/>
                  <a:ext cx="895617" cy="2867188"/>
                </a:xfrm>
                <a:custGeom>
                  <a:gdLst>
                    <a:gd name="T0" fmla="*/ 0 w 884"/>
                    <a:gd name="T1" fmla="*/ 2830 h 2830"/>
                    <a:gd name="T2" fmla="*/ 48 w 884"/>
                    <a:gd name="T3" fmla="*/ 2816 h 2830"/>
                    <a:gd name="T4" fmla="*/ 90 w 884"/>
                    <a:gd name="T5" fmla="*/ 2786 h 2830"/>
                    <a:gd name="T6" fmla="*/ 108 w 884"/>
                    <a:gd name="T7" fmla="*/ 2766 h 2830"/>
                    <a:gd name="T8" fmla="*/ 122 w 884"/>
                    <a:gd name="T9" fmla="*/ 2744 h 2830"/>
                    <a:gd name="T10" fmla="*/ 136 w 884"/>
                    <a:gd name="T11" fmla="*/ 2694 h 2830"/>
                    <a:gd name="T12" fmla="*/ 380 w 884"/>
                    <a:gd name="T13" fmla="*/ 1760 h 2830"/>
                    <a:gd name="T14" fmla="*/ 396 w 884"/>
                    <a:gd name="T15" fmla="*/ 1692 h 2830"/>
                    <a:gd name="T16" fmla="*/ 422 w 884"/>
                    <a:gd name="T17" fmla="*/ 1564 h 2830"/>
                    <a:gd name="T18" fmla="*/ 442 w 884"/>
                    <a:gd name="T19" fmla="*/ 1428 h 2830"/>
                    <a:gd name="T20" fmla="*/ 452 w 884"/>
                    <a:gd name="T21" fmla="*/ 1284 h 2830"/>
                    <a:gd name="T22" fmla="*/ 456 w 884"/>
                    <a:gd name="T23" fmla="*/ 1134 h 2830"/>
                    <a:gd name="T24" fmla="*/ 454 w 884"/>
                    <a:gd name="T25" fmla="*/ 1020 h 2830"/>
                    <a:gd name="T26" fmla="*/ 436 w 884"/>
                    <a:gd name="T27" fmla="*/ 800 h 2830"/>
                    <a:gd name="T28" fmla="*/ 422 w 884"/>
                    <a:gd name="T29" fmla="*/ 698 h 2830"/>
                    <a:gd name="T30" fmla="*/ 402 w 884"/>
                    <a:gd name="T31" fmla="*/ 600 h 2830"/>
                    <a:gd name="T32" fmla="*/ 378 w 884"/>
                    <a:gd name="T33" fmla="*/ 506 h 2830"/>
                    <a:gd name="T34" fmla="*/ 350 w 884"/>
                    <a:gd name="T35" fmla="*/ 416 h 2830"/>
                    <a:gd name="T36" fmla="*/ 316 w 884"/>
                    <a:gd name="T37" fmla="*/ 330 h 2830"/>
                    <a:gd name="T38" fmla="*/ 300 w 884"/>
                    <a:gd name="T39" fmla="*/ 292 h 2830"/>
                    <a:gd name="T40" fmla="*/ 266 w 884"/>
                    <a:gd name="T41" fmla="*/ 224 h 2830"/>
                    <a:gd name="T42" fmla="*/ 230 w 884"/>
                    <a:gd name="T43" fmla="*/ 164 h 2830"/>
                    <a:gd name="T44" fmla="*/ 192 w 884"/>
                    <a:gd name="T45" fmla="*/ 114 h 2830"/>
                    <a:gd name="T46" fmla="*/ 152 w 884"/>
                    <a:gd name="T47" fmla="*/ 72 h 2830"/>
                    <a:gd name="T48" fmla="*/ 112 w 884"/>
                    <a:gd name="T49" fmla="*/ 42 h 2830"/>
                    <a:gd name="T50" fmla="*/ 68 w 884"/>
                    <a:gd name="T51" fmla="*/ 20 h 2830"/>
                    <a:gd name="T52" fmla="*/ 24 w 884"/>
                    <a:gd name="T53" fmla="*/ 6 h 2830"/>
                    <a:gd name="T54" fmla="*/ 0 w 884"/>
                    <a:gd name="T55" fmla="*/ 0 h 2830"/>
                    <a:gd name="T56" fmla="*/ 6 w 884"/>
                    <a:gd name="T57" fmla="*/ 0 h 2830"/>
                    <a:gd name="T58" fmla="*/ 28 w 884"/>
                    <a:gd name="T59" fmla="*/ 2 h 2830"/>
                    <a:gd name="T60" fmla="*/ 50 w 884"/>
                    <a:gd name="T61" fmla="*/ 4 h 2830"/>
                    <a:gd name="T62" fmla="*/ 130 w 884"/>
                    <a:gd name="T63" fmla="*/ 14 h 2830"/>
                    <a:gd name="T64" fmla="*/ 210 w 884"/>
                    <a:gd name="T65" fmla="*/ 34 h 2830"/>
                    <a:gd name="T66" fmla="*/ 284 w 884"/>
                    <a:gd name="T67" fmla="*/ 62 h 2830"/>
                    <a:gd name="T68" fmla="*/ 358 w 884"/>
                    <a:gd name="T69" fmla="*/ 98 h 2830"/>
                    <a:gd name="T70" fmla="*/ 428 w 884"/>
                    <a:gd name="T71" fmla="*/ 144 h 2830"/>
                    <a:gd name="T72" fmla="*/ 494 w 884"/>
                    <a:gd name="T73" fmla="*/ 196 h 2830"/>
                    <a:gd name="T74" fmla="*/ 558 w 884"/>
                    <a:gd name="T75" fmla="*/ 258 h 2830"/>
                    <a:gd name="T76" fmla="*/ 618 w 884"/>
                    <a:gd name="T77" fmla="*/ 330 h 2830"/>
                    <a:gd name="T78" fmla="*/ 652 w 884"/>
                    <a:gd name="T79" fmla="*/ 372 h 2830"/>
                    <a:gd name="T80" fmla="*/ 710 w 884"/>
                    <a:gd name="T81" fmla="*/ 458 h 2830"/>
                    <a:gd name="T82" fmla="*/ 760 w 884"/>
                    <a:gd name="T83" fmla="*/ 550 h 2830"/>
                    <a:gd name="T84" fmla="*/ 800 w 884"/>
                    <a:gd name="T85" fmla="*/ 646 h 2830"/>
                    <a:gd name="T86" fmla="*/ 834 w 884"/>
                    <a:gd name="T87" fmla="*/ 746 h 2830"/>
                    <a:gd name="T88" fmla="*/ 858 w 884"/>
                    <a:gd name="T89" fmla="*/ 850 h 2830"/>
                    <a:gd name="T90" fmla="*/ 876 w 884"/>
                    <a:gd name="T91" fmla="*/ 960 h 2830"/>
                    <a:gd name="T92" fmla="*/ 884 w 884"/>
                    <a:gd name="T93" fmla="*/ 1072 h 2830"/>
                    <a:gd name="T94" fmla="*/ 884 w 884"/>
                    <a:gd name="T95" fmla="*/ 1132 h 2830"/>
                    <a:gd name="T96" fmla="*/ 878 w 884"/>
                    <a:gd name="T97" fmla="*/ 1282 h 2830"/>
                    <a:gd name="T98" fmla="*/ 856 w 884"/>
                    <a:gd name="T99" fmla="*/ 1424 h 2830"/>
                    <a:gd name="T100" fmla="*/ 820 w 884"/>
                    <a:gd name="T101" fmla="*/ 1560 h 2830"/>
                    <a:gd name="T102" fmla="*/ 770 w 884"/>
                    <a:gd name="T103" fmla="*/ 1690 h 2830"/>
                    <a:gd name="T104" fmla="*/ 738 w 884"/>
                    <a:gd name="T105" fmla="*/ 1756 h 2830"/>
                    <a:gd name="T106" fmla="*/ 274 w 884"/>
                    <a:gd name="T107" fmla="*/ 2694 h 2830"/>
                    <a:gd name="T108" fmla="*/ 266 w 884"/>
                    <a:gd name="T109" fmla="*/ 2720 h 2830"/>
                    <a:gd name="T110" fmla="*/ 250 w 884"/>
                    <a:gd name="T111" fmla="*/ 2744 h 2830"/>
                    <a:gd name="T112" fmla="*/ 238 w 884"/>
                    <a:gd name="T113" fmla="*/ 2754 h 2830"/>
                    <a:gd name="T114" fmla="*/ 208 w 884"/>
                    <a:gd name="T115" fmla="*/ 2774 h 2830"/>
                    <a:gd name="T116" fmla="*/ 190 w 884"/>
                    <a:gd name="T117" fmla="*/ 2784 h 2830"/>
                    <a:gd name="T118" fmla="*/ 152 w 884"/>
                    <a:gd name="T119" fmla="*/ 2802 h 2830"/>
                    <a:gd name="T120" fmla="*/ 110 w 884"/>
                    <a:gd name="T121" fmla="*/ 2816 h 2830"/>
                    <a:gd name="T122" fmla="*/ 14 w 884"/>
                    <a:gd name="T123" fmla="*/ 2830 h 2830"/>
                    <a:gd name="T124" fmla="*/ 0 w 884"/>
                    <a:gd name="T125" fmla="*/ 2830 h 28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4" h="2830">
                      <a:moveTo>
                        <a:pt x="0" y="2830"/>
                      </a:moveTo>
                      <a:lnTo>
                        <a:pt x="0" y="2830"/>
                      </a:lnTo>
                      <a:lnTo>
                        <a:pt x="26" y="2824"/>
                      </a:lnTo>
                      <a:lnTo>
                        <a:pt x="48" y="2816"/>
                      </a:lnTo>
                      <a:lnTo>
                        <a:pt x="70" y="2802"/>
                      </a:lnTo>
                      <a:lnTo>
                        <a:pt x="90" y="2786"/>
                      </a:lnTo>
                      <a:lnTo>
                        <a:pt x="90" y="2786"/>
                      </a:lnTo>
                      <a:lnTo>
                        <a:pt x="108" y="2766"/>
                      </a:lnTo>
                      <a:lnTo>
                        <a:pt x="122" y="2744"/>
                      </a:lnTo>
                      <a:lnTo>
                        <a:pt x="122" y="2744"/>
                      </a:lnTo>
                      <a:lnTo>
                        <a:pt x="130" y="2720"/>
                      </a:lnTo>
                      <a:lnTo>
                        <a:pt x="136" y="2694"/>
                      </a:lnTo>
                      <a:lnTo>
                        <a:pt x="380" y="1760"/>
                      </a:lnTo>
                      <a:lnTo>
                        <a:pt x="380" y="1760"/>
                      </a:lnTo>
                      <a:lnTo>
                        <a:pt x="396" y="1692"/>
                      </a:lnTo>
                      <a:lnTo>
                        <a:pt x="396" y="1692"/>
                      </a:lnTo>
                      <a:lnTo>
                        <a:pt x="410" y="1628"/>
                      </a:lnTo>
                      <a:lnTo>
                        <a:pt x="422" y="1564"/>
                      </a:lnTo>
                      <a:lnTo>
                        <a:pt x="434" y="1496"/>
                      </a:lnTo>
                      <a:lnTo>
                        <a:pt x="442" y="1428"/>
                      </a:lnTo>
                      <a:lnTo>
                        <a:pt x="448" y="1358"/>
                      </a:lnTo>
                      <a:lnTo>
                        <a:pt x="452" y="1284"/>
                      </a:lnTo>
                      <a:lnTo>
                        <a:pt x="456" y="1210"/>
                      </a:lnTo>
                      <a:lnTo>
                        <a:pt x="456" y="1134"/>
                      </a:lnTo>
                      <a:lnTo>
                        <a:pt x="456" y="1134"/>
                      </a:lnTo>
                      <a:lnTo>
                        <a:pt x="454" y="1020"/>
                      </a:lnTo>
                      <a:lnTo>
                        <a:pt x="448" y="908"/>
                      </a:lnTo>
                      <a:lnTo>
                        <a:pt x="436" y="800"/>
                      </a:lnTo>
                      <a:lnTo>
                        <a:pt x="430" y="748"/>
                      </a:lnTo>
                      <a:lnTo>
                        <a:pt x="422" y="698"/>
                      </a:lnTo>
                      <a:lnTo>
                        <a:pt x="412" y="648"/>
                      </a:lnTo>
                      <a:lnTo>
                        <a:pt x="402" y="600"/>
                      </a:lnTo>
                      <a:lnTo>
                        <a:pt x="390" y="552"/>
                      </a:lnTo>
                      <a:lnTo>
                        <a:pt x="378" y="506"/>
                      </a:lnTo>
                      <a:lnTo>
                        <a:pt x="364" y="460"/>
                      </a:lnTo>
                      <a:lnTo>
                        <a:pt x="350" y="416"/>
                      </a:lnTo>
                      <a:lnTo>
                        <a:pt x="334" y="372"/>
                      </a:lnTo>
                      <a:lnTo>
                        <a:pt x="316" y="330"/>
                      </a:lnTo>
                      <a:lnTo>
                        <a:pt x="316" y="330"/>
                      </a:lnTo>
                      <a:lnTo>
                        <a:pt x="300" y="292"/>
                      </a:lnTo>
                      <a:lnTo>
                        <a:pt x="284" y="256"/>
                      </a:lnTo>
                      <a:lnTo>
                        <a:pt x="266" y="224"/>
                      </a:lnTo>
                      <a:lnTo>
                        <a:pt x="248" y="192"/>
                      </a:lnTo>
                      <a:lnTo>
                        <a:pt x="230" y="164"/>
                      </a:lnTo>
                      <a:lnTo>
                        <a:pt x="210" y="138"/>
                      </a:lnTo>
                      <a:lnTo>
                        <a:pt x="192" y="114"/>
                      </a:lnTo>
                      <a:lnTo>
                        <a:pt x="172" y="92"/>
                      </a:lnTo>
                      <a:lnTo>
                        <a:pt x="152" y="72"/>
                      </a:lnTo>
                      <a:lnTo>
                        <a:pt x="132" y="56"/>
                      </a:lnTo>
                      <a:lnTo>
                        <a:pt x="112" y="42"/>
                      </a:lnTo>
                      <a:lnTo>
                        <a:pt x="90" y="30"/>
                      </a:lnTo>
                      <a:lnTo>
                        <a:pt x="68" y="20"/>
                      </a:lnTo>
                      <a:lnTo>
                        <a:pt x="46" y="12"/>
                      </a:lnTo>
                      <a:lnTo>
                        <a:pt x="24" y="6"/>
                      </a:lnTo>
                      <a:lnTo>
                        <a:pt x="0" y="4"/>
                      </a:lnTo>
                      <a:lnTo>
                        <a:pt x="0" y="0"/>
                      </a:lnTo>
                      <a:lnTo>
                        <a:pt x="0" y="0"/>
                      </a:lnTo>
                      <a:lnTo>
                        <a:pt x="6" y="0"/>
                      </a:lnTo>
                      <a:lnTo>
                        <a:pt x="6" y="0"/>
                      </a:lnTo>
                      <a:lnTo>
                        <a:pt x="28" y="2"/>
                      </a:lnTo>
                      <a:lnTo>
                        <a:pt x="50" y="4"/>
                      </a:lnTo>
                      <a:lnTo>
                        <a:pt x="50" y="4"/>
                      </a:lnTo>
                      <a:lnTo>
                        <a:pt x="90" y="8"/>
                      </a:lnTo>
                      <a:lnTo>
                        <a:pt x="130" y="14"/>
                      </a:lnTo>
                      <a:lnTo>
                        <a:pt x="170" y="22"/>
                      </a:lnTo>
                      <a:lnTo>
                        <a:pt x="210" y="34"/>
                      </a:lnTo>
                      <a:lnTo>
                        <a:pt x="248" y="46"/>
                      </a:lnTo>
                      <a:lnTo>
                        <a:pt x="284" y="62"/>
                      </a:lnTo>
                      <a:lnTo>
                        <a:pt x="322" y="78"/>
                      </a:lnTo>
                      <a:lnTo>
                        <a:pt x="358" y="98"/>
                      </a:lnTo>
                      <a:lnTo>
                        <a:pt x="392" y="120"/>
                      </a:lnTo>
                      <a:lnTo>
                        <a:pt x="428" y="144"/>
                      </a:lnTo>
                      <a:lnTo>
                        <a:pt x="460" y="168"/>
                      </a:lnTo>
                      <a:lnTo>
                        <a:pt x="494" y="196"/>
                      </a:lnTo>
                      <a:lnTo>
                        <a:pt x="526" y="226"/>
                      </a:lnTo>
                      <a:lnTo>
                        <a:pt x="558" y="258"/>
                      </a:lnTo>
                      <a:lnTo>
                        <a:pt x="588" y="294"/>
                      </a:lnTo>
                      <a:lnTo>
                        <a:pt x="618" y="330"/>
                      </a:lnTo>
                      <a:lnTo>
                        <a:pt x="618" y="330"/>
                      </a:lnTo>
                      <a:lnTo>
                        <a:pt x="652" y="372"/>
                      </a:lnTo>
                      <a:lnTo>
                        <a:pt x="682" y="414"/>
                      </a:lnTo>
                      <a:lnTo>
                        <a:pt x="710" y="458"/>
                      </a:lnTo>
                      <a:lnTo>
                        <a:pt x="736" y="504"/>
                      </a:lnTo>
                      <a:lnTo>
                        <a:pt x="760" y="550"/>
                      </a:lnTo>
                      <a:lnTo>
                        <a:pt x="782" y="598"/>
                      </a:lnTo>
                      <a:lnTo>
                        <a:pt x="800" y="646"/>
                      </a:lnTo>
                      <a:lnTo>
                        <a:pt x="818" y="696"/>
                      </a:lnTo>
                      <a:lnTo>
                        <a:pt x="834" y="746"/>
                      </a:lnTo>
                      <a:lnTo>
                        <a:pt x="848" y="798"/>
                      </a:lnTo>
                      <a:lnTo>
                        <a:pt x="858" y="850"/>
                      </a:lnTo>
                      <a:lnTo>
                        <a:pt x="868" y="904"/>
                      </a:lnTo>
                      <a:lnTo>
                        <a:pt x="876" y="960"/>
                      </a:lnTo>
                      <a:lnTo>
                        <a:pt x="880" y="1016"/>
                      </a:lnTo>
                      <a:lnTo>
                        <a:pt x="884" y="1072"/>
                      </a:lnTo>
                      <a:lnTo>
                        <a:pt x="884" y="1132"/>
                      </a:lnTo>
                      <a:lnTo>
                        <a:pt x="884" y="1132"/>
                      </a:lnTo>
                      <a:lnTo>
                        <a:pt x="884" y="1208"/>
                      </a:lnTo>
                      <a:lnTo>
                        <a:pt x="878" y="1282"/>
                      </a:lnTo>
                      <a:lnTo>
                        <a:pt x="868" y="1354"/>
                      </a:lnTo>
                      <a:lnTo>
                        <a:pt x="856" y="1424"/>
                      </a:lnTo>
                      <a:lnTo>
                        <a:pt x="840" y="1494"/>
                      </a:lnTo>
                      <a:lnTo>
                        <a:pt x="820" y="1560"/>
                      </a:lnTo>
                      <a:lnTo>
                        <a:pt x="796" y="1626"/>
                      </a:lnTo>
                      <a:lnTo>
                        <a:pt x="770" y="1690"/>
                      </a:lnTo>
                      <a:lnTo>
                        <a:pt x="770" y="1690"/>
                      </a:lnTo>
                      <a:lnTo>
                        <a:pt x="738" y="1756"/>
                      </a:lnTo>
                      <a:lnTo>
                        <a:pt x="274" y="2694"/>
                      </a:lnTo>
                      <a:lnTo>
                        <a:pt x="274" y="2694"/>
                      </a:lnTo>
                      <a:lnTo>
                        <a:pt x="272" y="2708"/>
                      </a:lnTo>
                      <a:lnTo>
                        <a:pt x="266" y="2720"/>
                      </a:lnTo>
                      <a:lnTo>
                        <a:pt x="258" y="2732"/>
                      </a:lnTo>
                      <a:lnTo>
                        <a:pt x="250" y="2744"/>
                      </a:lnTo>
                      <a:lnTo>
                        <a:pt x="250" y="2744"/>
                      </a:lnTo>
                      <a:lnTo>
                        <a:pt x="238" y="2754"/>
                      </a:lnTo>
                      <a:lnTo>
                        <a:pt x="224" y="2764"/>
                      </a:lnTo>
                      <a:lnTo>
                        <a:pt x="208" y="2774"/>
                      </a:lnTo>
                      <a:lnTo>
                        <a:pt x="190" y="2784"/>
                      </a:lnTo>
                      <a:lnTo>
                        <a:pt x="190" y="2784"/>
                      </a:lnTo>
                      <a:lnTo>
                        <a:pt x="172" y="2794"/>
                      </a:lnTo>
                      <a:lnTo>
                        <a:pt x="152" y="2802"/>
                      </a:lnTo>
                      <a:lnTo>
                        <a:pt x="132" y="2810"/>
                      </a:lnTo>
                      <a:lnTo>
                        <a:pt x="110" y="2816"/>
                      </a:lnTo>
                      <a:lnTo>
                        <a:pt x="64" y="2824"/>
                      </a:lnTo>
                      <a:lnTo>
                        <a:pt x="14" y="2830"/>
                      </a:lnTo>
                      <a:lnTo>
                        <a:pt x="14" y="2830"/>
                      </a:lnTo>
                      <a:lnTo>
                        <a:pt x="0" y="2830"/>
                      </a:lnTo>
                      <a:lnTo>
                        <a:pt x="0" y="2830"/>
                      </a:lnTo>
                      <a:close/>
                    </a:path>
                  </a:pathLst>
                </a:custGeom>
                <a:solidFill>
                  <a:srgbClr val="F6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7" name="Freeform 531"/>
                <p:cNvSpPr/>
                <p:nvPr/>
              </p:nvSpPr>
              <p:spPr bwMode="auto">
                <a:xfrm>
                  <a:off x="733910" y="2031592"/>
                  <a:ext cx="934117" cy="2867188"/>
                </a:xfrm>
                <a:custGeom>
                  <a:gdLst>
                    <a:gd name="T0" fmla="*/ 810 w 922"/>
                    <a:gd name="T1" fmla="*/ 2822 h 2830"/>
                    <a:gd name="T2" fmla="*/ 702 w 922"/>
                    <a:gd name="T3" fmla="*/ 2788 h 2830"/>
                    <a:gd name="T4" fmla="*/ 658 w 922"/>
                    <a:gd name="T5" fmla="*/ 2760 h 2830"/>
                    <a:gd name="T6" fmla="*/ 150 w 922"/>
                    <a:gd name="T7" fmla="*/ 1768 h 2830"/>
                    <a:gd name="T8" fmla="*/ 116 w 922"/>
                    <a:gd name="T9" fmla="*/ 1704 h 2830"/>
                    <a:gd name="T10" fmla="*/ 114 w 922"/>
                    <a:gd name="T11" fmla="*/ 1698 h 2830"/>
                    <a:gd name="T12" fmla="*/ 68 w 922"/>
                    <a:gd name="T13" fmla="*/ 1582 h 2830"/>
                    <a:gd name="T14" fmla="*/ 36 w 922"/>
                    <a:gd name="T15" fmla="*/ 1462 h 2830"/>
                    <a:gd name="T16" fmla="*/ 20 w 922"/>
                    <a:gd name="T17" fmla="*/ 1378 h 2830"/>
                    <a:gd name="T18" fmla="*/ 2 w 922"/>
                    <a:gd name="T19" fmla="*/ 1202 h 2830"/>
                    <a:gd name="T20" fmla="*/ 0 w 922"/>
                    <a:gd name="T21" fmla="*/ 1082 h 2830"/>
                    <a:gd name="T22" fmla="*/ 16 w 922"/>
                    <a:gd name="T23" fmla="*/ 914 h 2830"/>
                    <a:gd name="T24" fmla="*/ 50 w 922"/>
                    <a:gd name="T25" fmla="*/ 756 h 2830"/>
                    <a:gd name="T26" fmla="*/ 102 w 922"/>
                    <a:gd name="T27" fmla="*/ 606 h 2830"/>
                    <a:gd name="T28" fmla="*/ 174 w 922"/>
                    <a:gd name="T29" fmla="*/ 466 h 2830"/>
                    <a:gd name="T30" fmla="*/ 264 w 922"/>
                    <a:gd name="T31" fmla="*/ 336 h 2830"/>
                    <a:gd name="T32" fmla="*/ 328 w 922"/>
                    <a:gd name="T33" fmla="*/ 264 h 2830"/>
                    <a:gd name="T34" fmla="*/ 428 w 922"/>
                    <a:gd name="T35" fmla="*/ 170 h 2830"/>
                    <a:gd name="T36" fmla="*/ 536 w 922"/>
                    <a:gd name="T37" fmla="*/ 96 h 2830"/>
                    <a:gd name="T38" fmla="*/ 650 w 922"/>
                    <a:gd name="T39" fmla="*/ 44 h 2830"/>
                    <a:gd name="T40" fmla="*/ 772 w 922"/>
                    <a:gd name="T41" fmla="*/ 12 h 2830"/>
                    <a:gd name="T42" fmla="*/ 856 w 922"/>
                    <a:gd name="T43" fmla="*/ 2 h 2830"/>
                    <a:gd name="T44" fmla="*/ 922 w 922"/>
                    <a:gd name="T45" fmla="*/ 0 h 2830"/>
                    <a:gd name="T46" fmla="*/ 902 w 922"/>
                    <a:gd name="T47" fmla="*/ 2 h 2830"/>
                    <a:gd name="T48" fmla="*/ 854 w 922"/>
                    <a:gd name="T49" fmla="*/ 8 h 2830"/>
                    <a:gd name="T50" fmla="*/ 784 w 922"/>
                    <a:gd name="T51" fmla="*/ 36 h 2830"/>
                    <a:gd name="T52" fmla="*/ 720 w 922"/>
                    <a:gd name="T53" fmla="*/ 86 h 2830"/>
                    <a:gd name="T54" fmla="*/ 658 w 922"/>
                    <a:gd name="T55" fmla="*/ 160 h 2830"/>
                    <a:gd name="T56" fmla="*/ 600 w 922"/>
                    <a:gd name="T57" fmla="*/ 256 h 2830"/>
                    <a:gd name="T58" fmla="*/ 564 w 922"/>
                    <a:gd name="T59" fmla="*/ 334 h 2830"/>
                    <a:gd name="T60" fmla="*/ 518 w 922"/>
                    <a:gd name="T61" fmla="*/ 464 h 2830"/>
                    <a:gd name="T62" fmla="*/ 480 w 922"/>
                    <a:gd name="T63" fmla="*/ 604 h 2830"/>
                    <a:gd name="T64" fmla="*/ 452 w 922"/>
                    <a:gd name="T65" fmla="*/ 754 h 2830"/>
                    <a:gd name="T66" fmla="*/ 428 w 922"/>
                    <a:gd name="T67" fmla="*/ 1024 h 2830"/>
                    <a:gd name="T68" fmla="*/ 426 w 922"/>
                    <a:gd name="T69" fmla="*/ 1216 h 2830"/>
                    <a:gd name="T70" fmla="*/ 442 w 922"/>
                    <a:gd name="T71" fmla="*/ 1434 h 2830"/>
                    <a:gd name="T72" fmla="*/ 472 w 922"/>
                    <a:gd name="T73" fmla="*/ 1634 h 2830"/>
                    <a:gd name="T74" fmla="*/ 486 w 922"/>
                    <a:gd name="T75" fmla="*/ 1702 h 2830"/>
                    <a:gd name="T76" fmla="*/ 758 w 922"/>
                    <a:gd name="T77" fmla="*/ 2728 h 2830"/>
                    <a:gd name="T78" fmla="*/ 774 w 922"/>
                    <a:gd name="T79" fmla="*/ 2760 h 2830"/>
                    <a:gd name="T80" fmla="*/ 798 w 922"/>
                    <a:gd name="T81" fmla="*/ 2788 h 2830"/>
                    <a:gd name="T82" fmla="*/ 858 w 922"/>
                    <a:gd name="T83" fmla="*/ 2824 h 2830"/>
                    <a:gd name="T84" fmla="*/ 876 w 922"/>
                    <a:gd name="T85" fmla="*/ 2830 h 2830"/>
                    <a:gd name="T86" fmla="*/ 850 w 922"/>
                    <a:gd name="T87" fmla="*/ 2828 h 28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2" h="2830">
                      <a:moveTo>
                        <a:pt x="850" y="2828"/>
                      </a:moveTo>
                      <a:lnTo>
                        <a:pt x="850" y="2828"/>
                      </a:lnTo>
                      <a:lnTo>
                        <a:pt x="810" y="2822"/>
                      </a:lnTo>
                      <a:lnTo>
                        <a:pt x="770" y="2814"/>
                      </a:lnTo>
                      <a:lnTo>
                        <a:pt x="734" y="2802"/>
                      </a:lnTo>
                      <a:lnTo>
                        <a:pt x="702" y="2788"/>
                      </a:lnTo>
                      <a:lnTo>
                        <a:pt x="702" y="2788"/>
                      </a:lnTo>
                      <a:lnTo>
                        <a:pt x="678" y="2774"/>
                      </a:lnTo>
                      <a:lnTo>
                        <a:pt x="658" y="2760"/>
                      </a:lnTo>
                      <a:lnTo>
                        <a:pt x="642" y="2744"/>
                      </a:lnTo>
                      <a:lnTo>
                        <a:pt x="630" y="2728"/>
                      </a:lnTo>
                      <a:lnTo>
                        <a:pt x="150" y="1768"/>
                      </a:lnTo>
                      <a:lnTo>
                        <a:pt x="150" y="1768"/>
                      </a:lnTo>
                      <a:lnTo>
                        <a:pt x="132" y="1736"/>
                      </a:lnTo>
                      <a:lnTo>
                        <a:pt x="116" y="1704"/>
                      </a:lnTo>
                      <a:lnTo>
                        <a:pt x="116" y="1704"/>
                      </a:lnTo>
                      <a:lnTo>
                        <a:pt x="114" y="1698"/>
                      </a:lnTo>
                      <a:lnTo>
                        <a:pt x="114" y="1698"/>
                      </a:lnTo>
                      <a:lnTo>
                        <a:pt x="98" y="1660"/>
                      </a:lnTo>
                      <a:lnTo>
                        <a:pt x="82" y="1622"/>
                      </a:lnTo>
                      <a:lnTo>
                        <a:pt x="68" y="1582"/>
                      </a:lnTo>
                      <a:lnTo>
                        <a:pt x="56" y="1542"/>
                      </a:lnTo>
                      <a:lnTo>
                        <a:pt x="46" y="1502"/>
                      </a:lnTo>
                      <a:lnTo>
                        <a:pt x="36" y="1462"/>
                      </a:lnTo>
                      <a:lnTo>
                        <a:pt x="28" y="1420"/>
                      </a:lnTo>
                      <a:lnTo>
                        <a:pt x="20" y="1378"/>
                      </a:lnTo>
                      <a:lnTo>
                        <a:pt x="20" y="1378"/>
                      </a:lnTo>
                      <a:lnTo>
                        <a:pt x="12" y="1320"/>
                      </a:lnTo>
                      <a:lnTo>
                        <a:pt x="4" y="1262"/>
                      </a:lnTo>
                      <a:lnTo>
                        <a:pt x="2" y="1202"/>
                      </a:lnTo>
                      <a:lnTo>
                        <a:pt x="0" y="1140"/>
                      </a:lnTo>
                      <a:lnTo>
                        <a:pt x="0" y="1140"/>
                      </a:lnTo>
                      <a:lnTo>
                        <a:pt x="0" y="1082"/>
                      </a:lnTo>
                      <a:lnTo>
                        <a:pt x="4" y="1024"/>
                      </a:lnTo>
                      <a:lnTo>
                        <a:pt x="10" y="968"/>
                      </a:lnTo>
                      <a:lnTo>
                        <a:pt x="16" y="914"/>
                      </a:lnTo>
                      <a:lnTo>
                        <a:pt x="26" y="860"/>
                      </a:lnTo>
                      <a:lnTo>
                        <a:pt x="36" y="806"/>
                      </a:lnTo>
                      <a:lnTo>
                        <a:pt x="50" y="756"/>
                      </a:lnTo>
                      <a:lnTo>
                        <a:pt x="66" y="704"/>
                      </a:lnTo>
                      <a:lnTo>
                        <a:pt x="84" y="654"/>
                      </a:lnTo>
                      <a:lnTo>
                        <a:pt x="102" y="606"/>
                      </a:lnTo>
                      <a:lnTo>
                        <a:pt x="124" y="558"/>
                      </a:lnTo>
                      <a:lnTo>
                        <a:pt x="148" y="512"/>
                      </a:lnTo>
                      <a:lnTo>
                        <a:pt x="174" y="466"/>
                      </a:lnTo>
                      <a:lnTo>
                        <a:pt x="202" y="422"/>
                      </a:lnTo>
                      <a:lnTo>
                        <a:pt x="232" y="380"/>
                      </a:lnTo>
                      <a:lnTo>
                        <a:pt x="264" y="336"/>
                      </a:lnTo>
                      <a:lnTo>
                        <a:pt x="264" y="336"/>
                      </a:lnTo>
                      <a:lnTo>
                        <a:pt x="294" y="298"/>
                      </a:lnTo>
                      <a:lnTo>
                        <a:pt x="328" y="264"/>
                      </a:lnTo>
                      <a:lnTo>
                        <a:pt x="360" y="230"/>
                      </a:lnTo>
                      <a:lnTo>
                        <a:pt x="394" y="198"/>
                      </a:lnTo>
                      <a:lnTo>
                        <a:pt x="428" y="170"/>
                      </a:lnTo>
                      <a:lnTo>
                        <a:pt x="464" y="142"/>
                      </a:lnTo>
                      <a:lnTo>
                        <a:pt x="500" y="118"/>
                      </a:lnTo>
                      <a:lnTo>
                        <a:pt x="536" y="96"/>
                      </a:lnTo>
                      <a:lnTo>
                        <a:pt x="574" y="76"/>
                      </a:lnTo>
                      <a:lnTo>
                        <a:pt x="612" y="60"/>
                      </a:lnTo>
                      <a:lnTo>
                        <a:pt x="650" y="44"/>
                      </a:lnTo>
                      <a:lnTo>
                        <a:pt x="690" y="32"/>
                      </a:lnTo>
                      <a:lnTo>
                        <a:pt x="730" y="20"/>
                      </a:lnTo>
                      <a:lnTo>
                        <a:pt x="772" y="12"/>
                      </a:lnTo>
                      <a:lnTo>
                        <a:pt x="814" y="6"/>
                      </a:lnTo>
                      <a:lnTo>
                        <a:pt x="856" y="2"/>
                      </a:lnTo>
                      <a:lnTo>
                        <a:pt x="856" y="2"/>
                      </a:lnTo>
                      <a:lnTo>
                        <a:pt x="904" y="0"/>
                      </a:lnTo>
                      <a:lnTo>
                        <a:pt x="904" y="0"/>
                      </a:lnTo>
                      <a:lnTo>
                        <a:pt x="922" y="0"/>
                      </a:lnTo>
                      <a:lnTo>
                        <a:pt x="922" y="4"/>
                      </a:lnTo>
                      <a:lnTo>
                        <a:pt x="922" y="4"/>
                      </a:lnTo>
                      <a:lnTo>
                        <a:pt x="902" y="2"/>
                      </a:lnTo>
                      <a:lnTo>
                        <a:pt x="902" y="2"/>
                      </a:lnTo>
                      <a:lnTo>
                        <a:pt x="878" y="4"/>
                      </a:lnTo>
                      <a:lnTo>
                        <a:pt x="854" y="8"/>
                      </a:lnTo>
                      <a:lnTo>
                        <a:pt x="830" y="14"/>
                      </a:lnTo>
                      <a:lnTo>
                        <a:pt x="808" y="24"/>
                      </a:lnTo>
                      <a:lnTo>
                        <a:pt x="784" y="36"/>
                      </a:lnTo>
                      <a:lnTo>
                        <a:pt x="762" y="50"/>
                      </a:lnTo>
                      <a:lnTo>
                        <a:pt x="740" y="66"/>
                      </a:lnTo>
                      <a:lnTo>
                        <a:pt x="720" y="86"/>
                      </a:lnTo>
                      <a:lnTo>
                        <a:pt x="698" y="108"/>
                      </a:lnTo>
                      <a:lnTo>
                        <a:pt x="678" y="132"/>
                      </a:lnTo>
                      <a:lnTo>
                        <a:pt x="658" y="160"/>
                      </a:lnTo>
                      <a:lnTo>
                        <a:pt x="638" y="190"/>
                      </a:lnTo>
                      <a:lnTo>
                        <a:pt x="620" y="222"/>
                      </a:lnTo>
                      <a:lnTo>
                        <a:pt x="600" y="256"/>
                      </a:lnTo>
                      <a:lnTo>
                        <a:pt x="582" y="294"/>
                      </a:lnTo>
                      <a:lnTo>
                        <a:pt x="564" y="334"/>
                      </a:lnTo>
                      <a:lnTo>
                        <a:pt x="564" y="334"/>
                      </a:lnTo>
                      <a:lnTo>
                        <a:pt x="548" y="376"/>
                      </a:lnTo>
                      <a:lnTo>
                        <a:pt x="532" y="420"/>
                      </a:lnTo>
                      <a:lnTo>
                        <a:pt x="518" y="464"/>
                      </a:lnTo>
                      <a:lnTo>
                        <a:pt x="504" y="510"/>
                      </a:lnTo>
                      <a:lnTo>
                        <a:pt x="492" y="556"/>
                      </a:lnTo>
                      <a:lnTo>
                        <a:pt x="480" y="604"/>
                      </a:lnTo>
                      <a:lnTo>
                        <a:pt x="470" y="654"/>
                      </a:lnTo>
                      <a:lnTo>
                        <a:pt x="460" y="702"/>
                      </a:lnTo>
                      <a:lnTo>
                        <a:pt x="452" y="754"/>
                      </a:lnTo>
                      <a:lnTo>
                        <a:pt x="446" y="806"/>
                      </a:lnTo>
                      <a:lnTo>
                        <a:pt x="434" y="912"/>
                      </a:lnTo>
                      <a:lnTo>
                        <a:pt x="428" y="1024"/>
                      </a:lnTo>
                      <a:lnTo>
                        <a:pt x="426" y="1138"/>
                      </a:lnTo>
                      <a:lnTo>
                        <a:pt x="426" y="1138"/>
                      </a:lnTo>
                      <a:lnTo>
                        <a:pt x="426" y="1216"/>
                      </a:lnTo>
                      <a:lnTo>
                        <a:pt x="430" y="1290"/>
                      </a:lnTo>
                      <a:lnTo>
                        <a:pt x="434" y="1362"/>
                      </a:lnTo>
                      <a:lnTo>
                        <a:pt x="442" y="1434"/>
                      </a:lnTo>
                      <a:lnTo>
                        <a:pt x="450" y="1502"/>
                      </a:lnTo>
                      <a:lnTo>
                        <a:pt x="460" y="1568"/>
                      </a:lnTo>
                      <a:lnTo>
                        <a:pt x="472" y="1634"/>
                      </a:lnTo>
                      <a:lnTo>
                        <a:pt x="486" y="1696"/>
                      </a:lnTo>
                      <a:lnTo>
                        <a:pt x="486" y="1696"/>
                      </a:lnTo>
                      <a:lnTo>
                        <a:pt x="486" y="1702"/>
                      </a:lnTo>
                      <a:lnTo>
                        <a:pt x="486" y="1702"/>
                      </a:lnTo>
                      <a:lnTo>
                        <a:pt x="506" y="1768"/>
                      </a:lnTo>
                      <a:lnTo>
                        <a:pt x="758" y="2728"/>
                      </a:lnTo>
                      <a:lnTo>
                        <a:pt x="758" y="2728"/>
                      </a:lnTo>
                      <a:lnTo>
                        <a:pt x="764" y="2744"/>
                      </a:lnTo>
                      <a:lnTo>
                        <a:pt x="774" y="2760"/>
                      </a:lnTo>
                      <a:lnTo>
                        <a:pt x="784" y="2774"/>
                      </a:lnTo>
                      <a:lnTo>
                        <a:pt x="798" y="2788"/>
                      </a:lnTo>
                      <a:lnTo>
                        <a:pt x="798" y="2788"/>
                      </a:lnTo>
                      <a:lnTo>
                        <a:pt x="816" y="2804"/>
                      </a:lnTo>
                      <a:lnTo>
                        <a:pt x="836" y="2816"/>
                      </a:lnTo>
                      <a:lnTo>
                        <a:pt x="858" y="2824"/>
                      </a:lnTo>
                      <a:lnTo>
                        <a:pt x="882" y="2830"/>
                      </a:lnTo>
                      <a:lnTo>
                        <a:pt x="882" y="2830"/>
                      </a:lnTo>
                      <a:lnTo>
                        <a:pt x="876" y="2830"/>
                      </a:lnTo>
                      <a:lnTo>
                        <a:pt x="876" y="2830"/>
                      </a:lnTo>
                      <a:lnTo>
                        <a:pt x="862" y="2828"/>
                      </a:lnTo>
                      <a:lnTo>
                        <a:pt x="850" y="2828"/>
                      </a:lnTo>
                      <a:lnTo>
                        <a:pt x="850" y="2828"/>
                      </a:lnTo>
                      <a:close/>
                    </a:path>
                  </a:pathLst>
                </a:custGeom>
                <a:solidFill>
                  <a:srgbClr val="ECC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8" name="Freeform 532"/>
                <p:cNvSpPr>
                  <a:spLocks noEditPoints="1"/>
                </p:cNvSpPr>
                <p:nvPr/>
              </p:nvSpPr>
              <p:spPr bwMode="auto">
                <a:xfrm>
                  <a:off x="498861" y="2033618"/>
                  <a:ext cx="1169166" cy="2865162"/>
                </a:xfrm>
                <a:custGeom>
                  <a:gdLst>
                    <a:gd name="T0" fmla="*/ 1140 w 1154"/>
                    <a:gd name="T1" fmla="*/ 2828 h 2828"/>
                    <a:gd name="T2" fmla="*/ 1090 w 1154"/>
                    <a:gd name="T3" fmla="*/ 2822 h 2828"/>
                    <a:gd name="T4" fmla="*/ 1030 w 1154"/>
                    <a:gd name="T5" fmla="*/ 2786 h 2828"/>
                    <a:gd name="T6" fmla="*/ 990 w 1154"/>
                    <a:gd name="T7" fmla="*/ 2726 h 2828"/>
                    <a:gd name="T8" fmla="*/ 718 w 1154"/>
                    <a:gd name="T9" fmla="*/ 1700 h 2828"/>
                    <a:gd name="T10" fmla="*/ 692 w 1154"/>
                    <a:gd name="T11" fmla="*/ 1566 h 2828"/>
                    <a:gd name="T12" fmla="*/ 662 w 1154"/>
                    <a:gd name="T13" fmla="*/ 1288 h 2828"/>
                    <a:gd name="T14" fmla="*/ 660 w 1154"/>
                    <a:gd name="T15" fmla="*/ 1022 h 2828"/>
                    <a:gd name="T16" fmla="*/ 692 w 1154"/>
                    <a:gd name="T17" fmla="*/ 700 h 2828"/>
                    <a:gd name="T18" fmla="*/ 736 w 1154"/>
                    <a:gd name="T19" fmla="*/ 508 h 2828"/>
                    <a:gd name="T20" fmla="*/ 796 w 1154"/>
                    <a:gd name="T21" fmla="*/ 332 h 2828"/>
                    <a:gd name="T22" fmla="*/ 852 w 1154"/>
                    <a:gd name="T23" fmla="*/ 220 h 2828"/>
                    <a:gd name="T24" fmla="*/ 930 w 1154"/>
                    <a:gd name="T25" fmla="*/ 106 h 2828"/>
                    <a:gd name="T26" fmla="*/ 1016 w 1154"/>
                    <a:gd name="T27" fmla="*/ 34 h 2828"/>
                    <a:gd name="T28" fmla="*/ 1110 w 1154"/>
                    <a:gd name="T29" fmla="*/ 2 h 2828"/>
                    <a:gd name="T30" fmla="*/ 1154 w 1154"/>
                    <a:gd name="T31" fmla="*/ 2 h 2828"/>
                    <a:gd name="T32" fmla="*/ 1004 w 1154"/>
                    <a:gd name="T33" fmla="*/ 10 h 2828"/>
                    <a:gd name="T34" fmla="*/ 844 w 1154"/>
                    <a:gd name="T35" fmla="*/ 58 h 2828"/>
                    <a:gd name="T36" fmla="*/ 696 w 1154"/>
                    <a:gd name="T37" fmla="*/ 140 h 2828"/>
                    <a:gd name="T38" fmla="*/ 560 w 1154"/>
                    <a:gd name="T39" fmla="*/ 262 h 2828"/>
                    <a:gd name="T40" fmla="*/ 464 w 1154"/>
                    <a:gd name="T41" fmla="*/ 378 h 2828"/>
                    <a:gd name="T42" fmla="*/ 356 w 1154"/>
                    <a:gd name="T43" fmla="*/ 556 h 2828"/>
                    <a:gd name="T44" fmla="*/ 282 w 1154"/>
                    <a:gd name="T45" fmla="*/ 754 h 2828"/>
                    <a:gd name="T46" fmla="*/ 242 w 1154"/>
                    <a:gd name="T47" fmla="*/ 966 h 2828"/>
                    <a:gd name="T48" fmla="*/ 232 w 1154"/>
                    <a:gd name="T49" fmla="*/ 1138 h 2828"/>
                    <a:gd name="T50" fmla="*/ 252 w 1154"/>
                    <a:gd name="T51" fmla="*/ 1376 h 2828"/>
                    <a:gd name="T52" fmla="*/ 278 w 1154"/>
                    <a:gd name="T53" fmla="*/ 1500 h 2828"/>
                    <a:gd name="T54" fmla="*/ 330 w 1154"/>
                    <a:gd name="T55" fmla="*/ 1658 h 2828"/>
                    <a:gd name="T56" fmla="*/ 348 w 1154"/>
                    <a:gd name="T57" fmla="*/ 1702 h 2828"/>
                    <a:gd name="T58" fmla="*/ 862 w 1154"/>
                    <a:gd name="T59" fmla="*/ 2726 h 2828"/>
                    <a:gd name="T60" fmla="*/ 934 w 1154"/>
                    <a:gd name="T61" fmla="*/ 2786 h 2828"/>
                    <a:gd name="T62" fmla="*/ 1042 w 1154"/>
                    <a:gd name="T63" fmla="*/ 2820 h 2828"/>
                    <a:gd name="T64" fmla="*/ 974 w 1154"/>
                    <a:gd name="T65" fmla="*/ 2812 h 2828"/>
                    <a:gd name="T66" fmla="*/ 852 w 1154"/>
                    <a:gd name="T67" fmla="*/ 2770 h 2828"/>
                    <a:gd name="T68" fmla="*/ 188 w 1154"/>
                    <a:gd name="T69" fmla="*/ 1762 h 2828"/>
                    <a:gd name="T70" fmla="*/ 144 w 1154"/>
                    <a:gd name="T71" fmla="*/ 1692 h 2828"/>
                    <a:gd name="T72" fmla="*/ 96 w 1154"/>
                    <a:gd name="T73" fmla="*/ 1596 h 2828"/>
                    <a:gd name="T74" fmla="*/ 46 w 1154"/>
                    <a:gd name="T75" fmla="*/ 1462 h 2828"/>
                    <a:gd name="T76" fmla="*/ 8 w 1154"/>
                    <a:gd name="T77" fmla="*/ 1284 h 2828"/>
                    <a:gd name="T78" fmla="*/ 0 w 1154"/>
                    <a:gd name="T79" fmla="*/ 1078 h 2828"/>
                    <a:gd name="T80" fmla="*/ 20 w 1154"/>
                    <a:gd name="T81" fmla="*/ 916 h 2828"/>
                    <a:gd name="T82" fmla="*/ 62 w 1154"/>
                    <a:gd name="T83" fmla="*/ 754 h 2828"/>
                    <a:gd name="T84" fmla="*/ 128 w 1154"/>
                    <a:gd name="T85" fmla="*/ 604 h 2828"/>
                    <a:gd name="T86" fmla="*/ 218 w 1154"/>
                    <a:gd name="T87" fmla="*/ 462 h 2828"/>
                    <a:gd name="T88" fmla="*/ 332 w 1154"/>
                    <a:gd name="T89" fmla="*/ 330 h 2828"/>
                    <a:gd name="T90" fmla="*/ 456 w 1154"/>
                    <a:gd name="T91" fmla="*/ 222 h 2828"/>
                    <a:gd name="T92" fmla="*/ 632 w 1154"/>
                    <a:gd name="T93" fmla="*/ 112 h 2828"/>
                    <a:gd name="T94" fmla="*/ 826 w 1154"/>
                    <a:gd name="T95" fmla="*/ 38 h 2828"/>
                    <a:gd name="T96" fmla="*/ 1034 w 1154"/>
                    <a:gd name="T97" fmla="*/ 4 h 28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4" h="2828">
                      <a:moveTo>
                        <a:pt x="1154" y="2"/>
                      </a:moveTo>
                      <a:lnTo>
                        <a:pt x="1154" y="2828"/>
                      </a:lnTo>
                      <a:lnTo>
                        <a:pt x="1154" y="2828"/>
                      </a:lnTo>
                      <a:lnTo>
                        <a:pt x="1140" y="2828"/>
                      </a:lnTo>
                      <a:lnTo>
                        <a:pt x="1140" y="2828"/>
                      </a:lnTo>
                      <a:lnTo>
                        <a:pt x="1114" y="2828"/>
                      </a:lnTo>
                      <a:lnTo>
                        <a:pt x="1114" y="2828"/>
                      </a:lnTo>
                      <a:lnTo>
                        <a:pt x="1090" y="2822"/>
                      </a:lnTo>
                      <a:lnTo>
                        <a:pt x="1068" y="2814"/>
                      </a:lnTo>
                      <a:lnTo>
                        <a:pt x="1048" y="2802"/>
                      </a:lnTo>
                      <a:lnTo>
                        <a:pt x="1030" y="2786"/>
                      </a:lnTo>
                      <a:lnTo>
                        <a:pt x="1030" y="2786"/>
                      </a:lnTo>
                      <a:lnTo>
                        <a:pt x="1016" y="2772"/>
                      </a:lnTo>
                      <a:lnTo>
                        <a:pt x="1006" y="2758"/>
                      </a:lnTo>
                      <a:lnTo>
                        <a:pt x="996" y="2742"/>
                      </a:lnTo>
                      <a:lnTo>
                        <a:pt x="990" y="2726"/>
                      </a:lnTo>
                      <a:lnTo>
                        <a:pt x="738" y="1766"/>
                      </a:lnTo>
                      <a:lnTo>
                        <a:pt x="738" y="1766"/>
                      </a:lnTo>
                      <a:lnTo>
                        <a:pt x="718" y="1700"/>
                      </a:lnTo>
                      <a:lnTo>
                        <a:pt x="718" y="1700"/>
                      </a:lnTo>
                      <a:lnTo>
                        <a:pt x="718" y="1694"/>
                      </a:lnTo>
                      <a:lnTo>
                        <a:pt x="718" y="1694"/>
                      </a:lnTo>
                      <a:lnTo>
                        <a:pt x="704" y="1632"/>
                      </a:lnTo>
                      <a:lnTo>
                        <a:pt x="692" y="1566"/>
                      </a:lnTo>
                      <a:lnTo>
                        <a:pt x="682" y="1500"/>
                      </a:lnTo>
                      <a:lnTo>
                        <a:pt x="674" y="1432"/>
                      </a:lnTo>
                      <a:lnTo>
                        <a:pt x="666" y="1360"/>
                      </a:lnTo>
                      <a:lnTo>
                        <a:pt x="662" y="1288"/>
                      </a:lnTo>
                      <a:lnTo>
                        <a:pt x="658" y="1214"/>
                      </a:lnTo>
                      <a:lnTo>
                        <a:pt x="658" y="1136"/>
                      </a:lnTo>
                      <a:lnTo>
                        <a:pt x="658" y="1136"/>
                      </a:lnTo>
                      <a:lnTo>
                        <a:pt x="660" y="1022"/>
                      </a:lnTo>
                      <a:lnTo>
                        <a:pt x="666" y="910"/>
                      </a:lnTo>
                      <a:lnTo>
                        <a:pt x="678" y="804"/>
                      </a:lnTo>
                      <a:lnTo>
                        <a:pt x="684" y="752"/>
                      </a:lnTo>
                      <a:lnTo>
                        <a:pt x="692" y="700"/>
                      </a:lnTo>
                      <a:lnTo>
                        <a:pt x="702" y="652"/>
                      </a:lnTo>
                      <a:lnTo>
                        <a:pt x="712" y="602"/>
                      </a:lnTo>
                      <a:lnTo>
                        <a:pt x="724" y="554"/>
                      </a:lnTo>
                      <a:lnTo>
                        <a:pt x="736" y="508"/>
                      </a:lnTo>
                      <a:lnTo>
                        <a:pt x="750" y="462"/>
                      </a:lnTo>
                      <a:lnTo>
                        <a:pt x="764" y="418"/>
                      </a:lnTo>
                      <a:lnTo>
                        <a:pt x="780" y="374"/>
                      </a:lnTo>
                      <a:lnTo>
                        <a:pt x="796" y="332"/>
                      </a:lnTo>
                      <a:lnTo>
                        <a:pt x="796" y="332"/>
                      </a:lnTo>
                      <a:lnTo>
                        <a:pt x="814" y="292"/>
                      </a:lnTo>
                      <a:lnTo>
                        <a:pt x="832" y="254"/>
                      </a:lnTo>
                      <a:lnTo>
                        <a:pt x="852" y="220"/>
                      </a:lnTo>
                      <a:lnTo>
                        <a:pt x="870" y="188"/>
                      </a:lnTo>
                      <a:lnTo>
                        <a:pt x="890" y="158"/>
                      </a:lnTo>
                      <a:lnTo>
                        <a:pt x="910" y="130"/>
                      </a:lnTo>
                      <a:lnTo>
                        <a:pt x="930" y="106"/>
                      </a:lnTo>
                      <a:lnTo>
                        <a:pt x="952" y="84"/>
                      </a:lnTo>
                      <a:lnTo>
                        <a:pt x="972" y="64"/>
                      </a:lnTo>
                      <a:lnTo>
                        <a:pt x="994" y="48"/>
                      </a:lnTo>
                      <a:lnTo>
                        <a:pt x="1016" y="34"/>
                      </a:lnTo>
                      <a:lnTo>
                        <a:pt x="1040" y="22"/>
                      </a:lnTo>
                      <a:lnTo>
                        <a:pt x="1062" y="12"/>
                      </a:lnTo>
                      <a:lnTo>
                        <a:pt x="1086" y="6"/>
                      </a:lnTo>
                      <a:lnTo>
                        <a:pt x="1110" y="2"/>
                      </a:lnTo>
                      <a:lnTo>
                        <a:pt x="1134" y="0"/>
                      </a:lnTo>
                      <a:lnTo>
                        <a:pt x="1134" y="0"/>
                      </a:lnTo>
                      <a:lnTo>
                        <a:pt x="1154" y="2"/>
                      </a:lnTo>
                      <a:lnTo>
                        <a:pt x="1154" y="2"/>
                      </a:lnTo>
                      <a:close/>
                      <a:moveTo>
                        <a:pt x="1088" y="0"/>
                      </a:moveTo>
                      <a:lnTo>
                        <a:pt x="1088" y="0"/>
                      </a:lnTo>
                      <a:lnTo>
                        <a:pt x="1046" y="4"/>
                      </a:lnTo>
                      <a:lnTo>
                        <a:pt x="1004" y="10"/>
                      </a:lnTo>
                      <a:lnTo>
                        <a:pt x="962" y="18"/>
                      </a:lnTo>
                      <a:lnTo>
                        <a:pt x="922" y="30"/>
                      </a:lnTo>
                      <a:lnTo>
                        <a:pt x="882" y="42"/>
                      </a:lnTo>
                      <a:lnTo>
                        <a:pt x="844" y="58"/>
                      </a:lnTo>
                      <a:lnTo>
                        <a:pt x="806" y="74"/>
                      </a:lnTo>
                      <a:lnTo>
                        <a:pt x="768" y="94"/>
                      </a:lnTo>
                      <a:lnTo>
                        <a:pt x="732" y="116"/>
                      </a:lnTo>
                      <a:lnTo>
                        <a:pt x="696" y="140"/>
                      </a:lnTo>
                      <a:lnTo>
                        <a:pt x="660" y="168"/>
                      </a:lnTo>
                      <a:lnTo>
                        <a:pt x="626" y="196"/>
                      </a:lnTo>
                      <a:lnTo>
                        <a:pt x="592" y="228"/>
                      </a:lnTo>
                      <a:lnTo>
                        <a:pt x="560" y="262"/>
                      </a:lnTo>
                      <a:lnTo>
                        <a:pt x="526" y="296"/>
                      </a:lnTo>
                      <a:lnTo>
                        <a:pt x="496" y="334"/>
                      </a:lnTo>
                      <a:lnTo>
                        <a:pt x="496" y="334"/>
                      </a:lnTo>
                      <a:lnTo>
                        <a:pt x="464" y="378"/>
                      </a:lnTo>
                      <a:lnTo>
                        <a:pt x="434" y="420"/>
                      </a:lnTo>
                      <a:lnTo>
                        <a:pt x="406" y="464"/>
                      </a:lnTo>
                      <a:lnTo>
                        <a:pt x="380" y="510"/>
                      </a:lnTo>
                      <a:lnTo>
                        <a:pt x="356" y="556"/>
                      </a:lnTo>
                      <a:lnTo>
                        <a:pt x="334" y="604"/>
                      </a:lnTo>
                      <a:lnTo>
                        <a:pt x="316" y="652"/>
                      </a:lnTo>
                      <a:lnTo>
                        <a:pt x="298" y="702"/>
                      </a:lnTo>
                      <a:lnTo>
                        <a:pt x="282" y="754"/>
                      </a:lnTo>
                      <a:lnTo>
                        <a:pt x="268" y="804"/>
                      </a:lnTo>
                      <a:lnTo>
                        <a:pt x="258" y="858"/>
                      </a:lnTo>
                      <a:lnTo>
                        <a:pt x="248" y="912"/>
                      </a:lnTo>
                      <a:lnTo>
                        <a:pt x="242" y="966"/>
                      </a:lnTo>
                      <a:lnTo>
                        <a:pt x="236" y="1022"/>
                      </a:lnTo>
                      <a:lnTo>
                        <a:pt x="232" y="1080"/>
                      </a:lnTo>
                      <a:lnTo>
                        <a:pt x="232" y="1138"/>
                      </a:lnTo>
                      <a:lnTo>
                        <a:pt x="232" y="1138"/>
                      </a:lnTo>
                      <a:lnTo>
                        <a:pt x="234" y="1200"/>
                      </a:lnTo>
                      <a:lnTo>
                        <a:pt x="236" y="1260"/>
                      </a:lnTo>
                      <a:lnTo>
                        <a:pt x="244" y="1318"/>
                      </a:lnTo>
                      <a:lnTo>
                        <a:pt x="252" y="1376"/>
                      </a:lnTo>
                      <a:lnTo>
                        <a:pt x="252" y="1376"/>
                      </a:lnTo>
                      <a:lnTo>
                        <a:pt x="260" y="1418"/>
                      </a:lnTo>
                      <a:lnTo>
                        <a:pt x="268" y="1460"/>
                      </a:lnTo>
                      <a:lnTo>
                        <a:pt x="278" y="1500"/>
                      </a:lnTo>
                      <a:lnTo>
                        <a:pt x="288" y="1540"/>
                      </a:lnTo>
                      <a:lnTo>
                        <a:pt x="300" y="1580"/>
                      </a:lnTo>
                      <a:lnTo>
                        <a:pt x="314" y="1620"/>
                      </a:lnTo>
                      <a:lnTo>
                        <a:pt x="330" y="1658"/>
                      </a:lnTo>
                      <a:lnTo>
                        <a:pt x="346" y="1696"/>
                      </a:lnTo>
                      <a:lnTo>
                        <a:pt x="346" y="1696"/>
                      </a:lnTo>
                      <a:lnTo>
                        <a:pt x="348" y="1702"/>
                      </a:lnTo>
                      <a:lnTo>
                        <a:pt x="348" y="1702"/>
                      </a:lnTo>
                      <a:lnTo>
                        <a:pt x="364" y="1734"/>
                      </a:lnTo>
                      <a:lnTo>
                        <a:pt x="382" y="1766"/>
                      </a:lnTo>
                      <a:lnTo>
                        <a:pt x="862" y="2726"/>
                      </a:lnTo>
                      <a:lnTo>
                        <a:pt x="862" y="2726"/>
                      </a:lnTo>
                      <a:lnTo>
                        <a:pt x="874" y="2742"/>
                      </a:lnTo>
                      <a:lnTo>
                        <a:pt x="890" y="2758"/>
                      </a:lnTo>
                      <a:lnTo>
                        <a:pt x="910" y="2772"/>
                      </a:lnTo>
                      <a:lnTo>
                        <a:pt x="934" y="2786"/>
                      </a:lnTo>
                      <a:lnTo>
                        <a:pt x="934" y="2786"/>
                      </a:lnTo>
                      <a:lnTo>
                        <a:pt x="966" y="2800"/>
                      </a:lnTo>
                      <a:lnTo>
                        <a:pt x="1002" y="2812"/>
                      </a:lnTo>
                      <a:lnTo>
                        <a:pt x="1042" y="2820"/>
                      </a:lnTo>
                      <a:lnTo>
                        <a:pt x="1082" y="2826"/>
                      </a:lnTo>
                      <a:lnTo>
                        <a:pt x="1082" y="2826"/>
                      </a:lnTo>
                      <a:lnTo>
                        <a:pt x="1026" y="2820"/>
                      </a:lnTo>
                      <a:lnTo>
                        <a:pt x="974" y="2812"/>
                      </a:lnTo>
                      <a:lnTo>
                        <a:pt x="926" y="2800"/>
                      </a:lnTo>
                      <a:lnTo>
                        <a:pt x="882" y="2784"/>
                      </a:lnTo>
                      <a:lnTo>
                        <a:pt x="882" y="2784"/>
                      </a:lnTo>
                      <a:lnTo>
                        <a:pt x="852" y="2770"/>
                      </a:lnTo>
                      <a:lnTo>
                        <a:pt x="828" y="2756"/>
                      </a:lnTo>
                      <a:lnTo>
                        <a:pt x="806" y="2742"/>
                      </a:lnTo>
                      <a:lnTo>
                        <a:pt x="792" y="2726"/>
                      </a:lnTo>
                      <a:lnTo>
                        <a:pt x="188" y="1762"/>
                      </a:lnTo>
                      <a:lnTo>
                        <a:pt x="188" y="1762"/>
                      </a:lnTo>
                      <a:lnTo>
                        <a:pt x="146" y="1698"/>
                      </a:lnTo>
                      <a:lnTo>
                        <a:pt x="146" y="1698"/>
                      </a:lnTo>
                      <a:lnTo>
                        <a:pt x="144" y="1692"/>
                      </a:lnTo>
                      <a:lnTo>
                        <a:pt x="144" y="1692"/>
                      </a:lnTo>
                      <a:lnTo>
                        <a:pt x="126" y="1660"/>
                      </a:lnTo>
                      <a:lnTo>
                        <a:pt x="110" y="1630"/>
                      </a:lnTo>
                      <a:lnTo>
                        <a:pt x="96" y="1596"/>
                      </a:lnTo>
                      <a:lnTo>
                        <a:pt x="82" y="1564"/>
                      </a:lnTo>
                      <a:lnTo>
                        <a:pt x="68" y="1530"/>
                      </a:lnTo>
                      <a:lnTo>
                        <a:pt x="56" y="1496"/>
                      </a:lnTo>
                      <a:lnTo>
                        <a:pt x="46" y="1462"/>
                      </a:lnTo>
                      <a:lnTo>
                        <a:pt x="36" y="1428"/>
                      </a:lnTo>
                      <a:lnTo>
                        <a:pt x="28" y="1392"/>
                      </a:lnTo>
                      <a:lnTo>
                        <a:pt x="20" y="1358"/>
                      </a:lnTo>
                      <a:lnTo>
                        <a:pt x="8" y="1284"/>
                      </a:lnTo>
                      <a:lnTo>
                        <a:pt x="2" y="1210"/>
                      </a:lnTo>
                      <a:lnTo>
                        <a:pt x="0" y="1134"/>
                      </a:lnTo>
                      <a:lnTo>
                        <a:pt x="0" y="1134"/>
                      </a:lnTo>
                      <a:lnTo>
                        <a:pt x="0" y="1078"/>
                      </a:lnTo>
                      <a:lnTo>
                        <a:pt x="4" y="1022"/>
                      </a:lnTo>
                      <a:lnTo>
                        <a:pt x="10" y="968"/>
                      </a:lnTo>
                      <a:lnTo>
                        <a:pt x="20" y="916"/>
                      </a:lnTo>
                      <a:lnTo>
                        <a:pt x="20" y="916"/>
                      </a:lnTo>
                      <a:lnTo>
                        <a:pt x="28" y="874"/>
                      </a:lnTo>
                      <a:lnTo>
                        <a:pt x="38" y="834"/>
                      </a:lnTo>
                      <a:lnTo>
                        <a:pt x="50" y="794"/>
                      </a:lnTo>
                      <a:lnTo>
                        <a:pt x="62" y="754"/>
                      </a:lnTo>
                      <a:lnTo>
                        <a:pt x="76" y="716"/>
                      </a:lnTo>
                      <a:lnTo>
                        <a:pt x="92" y="678"/>
                      </a:lnTo>
                      <a:lnTo>
                        <a:pt x="110" y="640"/>
                      </a:lnTo>
                      <a:lnTo>
                        <a:pt x="128" y="604"/>
                      </a:lnTo>
                      <a:lnTo>
                        <a:pt x="148" y="566"/>
                      </a:lnTo>
                      <a:lnTo>
                        <a:pt x="170" y="532"/>
                      </a:lnTo>
                      <a:lnTo>
                        <a:pt x="194" y="496"/>
                      </a:lnTo>
                      <a:lnTo>
                        <a:pt x="218" y="462"/>
                      </a:lnTo>
                      <a:lnTo>
                        <a:pt x="244" y="428"/>
                      </a:lnTo>
                      <a:lnTo>
                        <a:pt x="272" y="394"/>
                      </a:lnTo>
                      <a:lnTo>
                        <a:pt x="302" y="362"/>
                      </a:lnTo>
                      <a:lnTo>
                        <a:pt x="332" y="330"/>
                      </a:lnTo>
                      <a:lnTo>
                        <a:pt x="332" y="330"/>
                      </a:lnTo>
                      <a:lnTo>
                        <a:pt x="372" y="292"/>
                      </a:lnTo>
                      <a:lnTo>
                        <a:pt x="412" y="256"/>
                      </a:lnTo>
                      <a:lnTo>
                        <a:pt x="456" y="222"/>
                      </a:lnTo>
                      <a:lnTo>
                        <a:pt x="498" y="192"/>
                      </a:lnTo>
                      <a:lnTo>
                        <a:pt x="542" y="162"/>
                      </a:lnTo>
                      <a:lnTo>
                        <a:pt x="586" y="136"/>
                      </a:lnTo>
                      <a:lnTo>
                        <a:pt x="632" y="112"/>
                      </a:lnTo>
                      <a:lnTo>
                        <a:pt x="680" y="90"/>
                      </a:lnTo>
                      <a:lnTo>
                        <a:pt x="728" y="70"/>
                      </a:lnTo>
                      <a:lnTo>
                        <a:pt x="776" y="54"/>
                      </a:lnTo>
                      <a:lnTo>
                        <a:pt x="826" y="38"/>
                      </a:lnTo>
                      <a:lnTo>
                        <a:pt x="876" y="26"/>
                      </a:lnTo>
                      <a:lnTo>
                        <a:pt x="928" y="16"/>
                      </a:lnTo>
                      <a:lnTo>
                        <a:pt x="980" y="8"/>
                      </a:lnTo>
                      <a:lnTo>
                        <a:pt x="1034" y="4"/>
                      </a:lnTo>
                      <a:lnTo>
                        <a:pt x="1088" y="0"/>
                      </a:lnTo>
                      <a:lnTo>
                        <a:pt x="1088" y="0"/>
                      </a:lnTo>
                      <a:close/>
                    </a:path>
                  </a:pathLst>
                </a:custGeom>
                <a:solidFill>
                  <a:srgbClr val="F6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9" name="Freeform 539"/>
                <p:cNvSpPr/>
                <p:nvPr/>
              </p:nvSpPr>
              <p:spPr bwMode="auto">
                <a:xfrm>
                  <a:off x="1621422" y="4979831"/>
                  <a:ext cx="60789" cy="24315"/>
                </a:xfrm>
                <a:custGeom>
                  <a:gdLst>
                    <a:gd name="T0" fmla="*/ 58 w 60"/>
                    <a:gd name="T1" fmla="*/ 16 h 24"/>
                    <a:gd name="T2" fmla="*/ 58 w 60"/>
                    <a:gd name="T3" fmla="*/ 16 h 24"/>
                    <a:gd name="T4" fmla="*/ 50 w 60"/>
                    <a:gd name="T5" fmla="*/ 22 h 24"/>
                    <a:gd name="T6" fmla="*/ 50 w 60"/>
                    <a:gd name="T7" fmla="*/ 22 h 24"/>
                    <a:gd name="T8" fmla="*/ 42 w 60"/>
                    <a:gd name="T9" fmla="*/ 24 h 24"/>
                    <a:gd name="T10" fmla="*/ 30 w 60"/>
                    <a:gd name="T11" fmla="*/ 24 h 24"/>
                    <a:gd name="T12" fmla="*/ 30 w 60"/>
                    <a:gd name="T13" fmla="*/ 24 h 24"/>
                    <a:gd name="T14" fmla="*/ 20 w 60"/>
                    <a:gd name="T15" fmla="*/ 24 h 24"/>
                    <a:gd name="T16" fmla="*/ 10 w 60"/>
                    <a:gd name="T17" fmla="*/ 22 h 24"/>
                    <a:gd name="T18" fmla="*/ 10 w 60"/>
                    <a:gd name="T19" fmla="*/ 22 h 24"/>
                    <a:gd name="T20" fmla="*/ 8 w 60"/>
                    <a:gd name="T21" fmla="*/ 22 h 24"/>
                    <a:gd name="T22" fmla="*/ 8 w 60"/>
                    <a:gd name="T23" fmla="*/ 22 h 24"/>
                    <a:gd name="T24" fmla="*/ 0 w 60"/>
                    <a:gd name="T25" fmla="*/ 14 h 24"/>
                    <a:gd name="T26" fmla="*/ 0 w 60"/>
                    <a:gd name="T27" fmla="*/ 10 h 24"/>
                    <a:gd name="T28" fmla="*/ 0 w 60"/>
                    <a:gd name="T29" fmla="*/ 10 h 24"/>
                    <a:gd name="T30" fmla="*/ 4 w 60"/>
                    <a:gd name="T31" fmla="*/ 6 h 24"/>
                    <a:gd name="T32" fmla="*/ 8 w 60"/>
                    <a:gd name="T33" fmla="*/ 4 h 24"/>
                    <a:gd name="T34" fmla="*/ 8 w 60"/>
                    <a:gd name="T35" fmla="*/ 4 h 24"/>
                    <a:gd name="T36" fmla="*/ 18 w 60"/>
                    <a:gd name="T37" fmla="*/ 2 h 24"/>
                    <a:gd name="T38" fmla="*/ 30 w 60"/>
                    <a:gd name="T39" fmla="*/ 0 h 24"/>
                    <a:gd name="T40" fmla="*/ 30 w 60"/>
                    <a:gd name="T41" fmla="*/ 0 h 24"/>
                    <a:gd name="T42" fmla="*/ 42 w 60"/>
                    <a:gd name="T43" fmla="*/ 2 h 24"/>
                    <a:gd name="T44" fmla="*/ 50 w 60"/>
                    <a:gd name="T45" fmla="*/ 4 h 24"/>
                    <a:gd name="T46" fmla="*/ 50 w 60"/>
                    <a:gd name="T47" fmla="*/ 4 h 24"/>
                    <a:gd name="T48" fmla="*/ 58 w 60"/>
                    <a:gd name="T49" fmla="*/ 8 h 24"/>
                    <a:gd name="T50" fmla="*/ 60 w 60"/>
                    <a:gd name="T51" fmla="*/ 10 h 24"/>
                    <a:gd name="T52" fmla="*/ 60 w 60"/>
                    <a:gd name="T53" fmla="*/ 12 h 24"/>
                    <a:gd name="T54" fmla="*/ 60 w 60"/>
                    <a:gd name="T55" fmla="*/ 14 h 24"/>
                    <a:gd name="T56" fmla="*/ 60 w 60"/>
                    <a:gd name="T57" fmla="*/ 14 h 24"/>
                    <a:gd name="T58" fmla="*/ 60 w 60"/>
                    <a:gd name="T59" fmla="*/ 16 h 24"/>
                    <a:gd name="T60" fmla="*/ 58 w 60"/>
                    <a:gd name="T61" fmla="*/ 16 h 24"/>
                    <a:gd name="T62" fmla="*/ 58 w 60"/>
                    <a:gd name="T63" fmla="*/ 16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24">
                      <a:moveTo>
                        <a:pt x="58" y="16"/>
                      </a:moveTo>
                      <a:lnTo>
                        <a:pt x="58" y="16"/>
                      </a:lnTo>
                      <a:lnTo>
                        <a:pt x="50" y="22"/>
                      </a:lnTo>
                      <a:lnTo>
                        <a:pt x="50" y="22"/>
                      </a:lnTo>
                      <a:lnTo>
                        <a:pt x="42" y="24"/>
                      </a:lnTo>
                      <a:lnTo>
                        <a:pt x="30" y="24"/>
                      </a:lnTo>
                      <a:lnTo>
                        <a:pt x="30" y="24"/>
                      </a:lnTo>
                      <a:lnTo>
                        <a:pt x="20" y="24"/>
                      </a:lnTo>
                      <a:lnTo>
                        <a:pt x="10" y="22"/>
                      </a:lnTo>
                      <a:lnTo>
                        <a:pt x="10" y="22"/>
                      </a:lnTo>
                      <a:lnTo>
                        <a:pt x="8" y="22"/>
                      </a:lnTo>
                      <a:lnTo>
                        <a:pt x="8" y="22"/>
                      </a:lnTo>
                      <a:lnTo>
                        <a:pt x="0" y="14"/>
                      </a:lnTo>
                      <a:lnTo>
                        <a:pt x="0" y="10"/>
                      </a:lnTo>
                      <a:lnTo>
                        <a:pt x="0" y="10"/>
                      </a:lnTo>
                      <a:lnTo>
                        <a:pt x="4" y="6"/>
                      </a:lnTo>
                      <a:lnTo>
                        <a:pt x="8" y="4"/>
                      </a:lnTo>
                      <a:lnTo>
                        <a:pt x="8" y="4"/>
                      </a:lnTo>
                      <a:lnTo>
                        <a:pt x="18" y="2"/>
                      </a:lnTo>
                      <a:lnTo>
                        <a:pt x="30" y="0"/>
                      </a:lnTo>
                      <a:lnTo>
                        <a:pt x="30" y="0"/>
                      </a:lnTo>
                      <a:lnTo>
                        <a:pt x="42" y="2"/>
                      </a:lnTo>
                      <a:lnTo>
                        <a:pt x="50" y="4"/>
                      </a:lnTo>
                      <a:lnTo>
                        <a:pt x="50" y="4"/>
                      </a:lnTo>
                      <a:lnTo>
                        <a:pt x="58" y="8"/>
                      </a:lnTo>
                      <a:lnTo>
                        <a:pt x="60" y="10"/>
                      </a:lnTo>
                      <a:lnTo>
                        <a:pt x="60" y="12"/>
                      </a:lnTo>
                      <a:lnTo>
                        <a:pt x="60" y="14"/>
                      </a:lnTo>
                      <a:lnTo>
                        <a:pt x="60" y="14"/>
                      </a:lnTo>
                      <a:lnTo>
                        <a:pt x="60" y="16"/>
                      </a:lnTo>
                      <a:lnTo>
                        <a:pt x="58" y="16"/>
                      </a:lnTo>
                      <a:lnTo>
                        <a:pt x="58" y="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kern="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grpSp>
        <p:sp>
          <p:nvSpPr>
            <p:cNvPr id="40" name="文本框 39"/>
            <p:cNvSpPr txBox="1"/>
            <p:nvPr/>
          </p:nvSpPr>
          <p:spPr>
            <a:xfrm>
              <a:off x="1001" y="2430"/>
              <a:ext cx="772" cy="2584"/>
            </a:xfrm>
            <a:prstGeom prst="rect">
              <a:avLst/>
            </a:prstGeom>
            <a:noFill/>
          </p:spPr>
          <p:txBody>
            <a:bodyPr vert="eaVert" wrap="square" rtlCol="0">
              <a:spAutoFit/>
            </a:bodyPr>
            <a:lstStyle/>
            <a:p>
              <a:pPr algn="l"/>
              <a:r>
                <a:rPr lang="zh-CN" sz="2000" b="1">
                  <a:solidFill>
                    <a:srgbClr val="4F6128"/>
                  </a:solidFill>
                  <a:latin typeface="Calligraphic" pitchFamily="2" charset="0"/>
                  <a:ea typeface="微软雅黑" panose="020b0503020204020204" pitchFamily="34" charset="-122"/>
                  <a:sym typeface="Times New Roman" panose="02020603050405020304" pitchFamily="18" charset="0"/>
                </a:rPr>
                <a:t>课 堂 学 习</a:t>
              </a:r>
              <a:endParaRPr lang="zh-CN" altLang="en-US" sz="2000" b="1">
                <a:solidFill>
                  <a:srgbClr val="4F6128"/>
                </a:solidFill>
                <a:latin typeface="Calligraphic" pitchFamily="2" charset="0"/>
                <a:ea typeface="微软雅黑" panose="020b0503020204020204" pitchFamily="34" charset="-122"/>
                <a:sym typeface="Times New Roman" panose="02020603050405020304" pitchFamily="18" charset="0"/>
              </a:endParaRPr>
            </a:p>
          </p:txBody>
        </p:sp>
      </p:grpSp>
      <p:sp>
        <p:nvSpPr>
          <p:cNvPr id="24" name="对角圆角矩形 23" title=""/>
          <p:cNvSpPr/>
          <p:nvPr/>
        </p:nvSpPr>
        <p:spPr>
          <a:xfrm>
            <a:off x="1463675" y="1494790"/>
            <a:ext cx="548640" cy="402590"/>
          </a:xfrm>
          <a:prstGeom prst="round2Diag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800" b="1">
                <a:solidFill>
                  <a:schemeClr val="bg1"/>
                </a:solidFill>
                <a:latin typeface="Times New Roman" panose="02020603050405020304" pitchFamily="18" charset="0"/>
                <a:cs typeface="Times New Roman" panose="02020603050405020304" pitchFamily="18" charset="0"/>
              </a:rPr>
              <a:t>1</a:t>
            </a:r>
          </a:p>
        </p:txBody>
      </p:sp>
      <p:sp>
        <p:nvSpPr>
          <p:cNvPr id="2" name="文本框 1" title=""/>
          <p:cNvSpPr txBox="1"/>
          <p:nvPr/>
        </p:nvSpPr>
        <p:spPr>
          <a:xfrm>
            <a:off x="2235200" y="1416685"/>
            <a:ext cx="6896735" cy="521970"/>
          </a:xfrm>
          <a:prstGeom prst="rect">
            <a:avLst/>
          </a:prstGeom>
          <a:noFill/>
        </p:spPr>
        <p:txBody>
          <a:bodyPr wrap="square" rtlCol="0" anchor="t">
            <a:spAutoFit/>
          </a:bodyPr>
          <a:lstStyle/>
          <a:p>
            <a:r>
              <a:rPr lang="en-US" altLang="zh-CN" sz="2800" b="1" kern="100">
                <a:latin typeface="Times New Roman" panose="02020603050405020304" pitchFamily="18" charset="0"/>
                <a:sym typeface="+mn-ea"/>
              </a:rPr>
              <a:t>Read the passage and answer the questions.</a:t>
            </a:r>
          </a:p>
        </p:txBody>
      </p:sp>
      <p:sp>
        <p:nvSpPr>
          <p:cNvPr id="100" name="文本框 99" title=""/>
          <p:cNvSpPr txBox="1"/>
          <p:nvPr/>
        </p:nvSpPr>
        <p:spPr>
          <a:xfrm>
            <a:off x="1398270" y="2151380"/>
            <a:ext cx="9869805" cy="3969385"/>
          </a:xfrm>
          <a:prstGeom prst="rect">
            <a:avLst/>
          </a:prstGeom>
          <a:noFill/>
          <a:ln w="9525">
            <a:noFill/>
          </a:ln>
        </p:spPr>
        <p:txBody>
          <a:bodyPr wrap="square">
            <a:spAutoFit/>
          </a:bodyPr>
          <a:lstStyle/>
          <a:p>
            <a:pPr indent="0" algn="just">
              <a:lnSpc>
                <a:spcPct val="100000"/>
              </a:lnSpc>
            </a:pPr>
            <a:r>
              <a:rPr lang="en-US" sz="2800" b="0">
                <a:latin typeface="Times New Roman" panose="02020603050405020304" pitchFamily="18" charset="0"/>
                <a:ea typeface="宋体" panose="02010600030101010101" pitchFamily="2" charset="-122"/>
              </a:rPr>
              <a:t>Like a musical symphony, life has high and low moments, and somewhere in between are those moments we call “bittersweet”. As students, it's likely that those moments are mainly about school life, such as sitting a major exam, giving a presentation, or becoming a boarder for the first time. But as life continues, we're presented with more varied experiences: starting university, getting a job and raising a family. Whatever our choices are, we should cherish and embrace these moments in life. After all, each step we take is one more step forward to becoming a stronger and better person.</a:t>
            </a:r>
          </a:p>
        </p:txBody>
      </p:sp>
    </p:spTree>
    <p:custDataLst>
      <p:tags r:id="rId2"/>
    </p:custData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1334770" y="1468755"/>
            <a:ext cx="7574280" cy="521970"/>
          </a:xfrm>
          <a:prstGeom prst="rect">
            <a:avLst/>
          </a:prstGeom>
          <a:noFill/>
          <a:ln w="9525">
            <a:noFill/>
          </a:ln>
        </p:spPr>
        <p:txBody>
          <a:bodyPr wrap="square">
            <a:spAutoFit/>
          </a:bodyPr>
          <a:lstStyle/>
          <a:p>
            <a:pPr indent="0"/>
            <a:r>
              <a:rPr lang="en-US" sz="2800" b="0">
                <a:latin typeface="Times New Roman" panose="02020603050405020304" pitchFamily="18" charset="0"/>
                <a:ea typeface="宋体" panose="02010600030101010101" pitchFamily="2" charset="-122"/>
              </a:rPr>
              <a:t>1 What is your understanding of the first sentence?</a:t>
            </a:r>
            <a:endParaRPr lang="en-US" altLang="en-US" sz="2800" b="0">
              <a:latin typeface="Times New Roman" panose="02020603050405020304" pitchFamily="18" charset="0"/>
              <a:ea typeface="宋体" panose="02010600030101010101" pitchFamily="2" charset="-122"/>
            </a:endParaRPr>
          </a:p>
        </p:txBody>
      </p:sp>
      <p:sp>
        <p:nvSpPr>
          <p:cNvPr id="4" name="文本框 3" title=""/>
          <p:cNvSpPr txBox="1"/>
          <p:nvPr/>
        </p:nvSpPr>
        <p:spPr>
          <a:xfrm>
            <a:off x="1677670" y="2051685"/>
            <a:ext cx="8816340" cy="1383665"/>
          </a:xfrm>
          <a:prstGeom prst="rect">
            <a:avLst/>
          </a:prstGeom>
          <a:noFill/>
          <a:ln w="9525">
            <a:noFill/>
          </a:ln>
        </p:spPr>
        <p:txBody>
          <a:bodyPr wrap="square">
            <a:spAutoFit/>
          </a:bodyPr>
          <a:lstStyle/>
          <a:p>
            <a:pPr indent="0"/>
            <a:r>
              <a:rPr lang="en-US" sz="2800" b="0">
                <a:solidFill>
                  <a:srgbClr val="FF0000"/>
                </a:solidFill>
                <a:latin typeface="Times New Roman" panose="02020603050405020304" pitchFamily="18" charset="0"/>
                <a:ea typeface="宋体" panose="02010600030101010101" pitchFamily="2" charset="-122"/>
              </a:rPr>
              <a:t>There are bad moments as well as good moments in our life. There are a lot of ups and downs in life. Our life is full of happiness and sadness.</a:t>
            </a:r>
          </a:p>
        </p:txBody>
      </p:sp>
      <p:sp>
        <p:nvSpPr>
          <p:cNvPr id="5" name="文本框 4" title=""/>
          <p:cNvSpPr txBox="1"/>
          <p:nvPr/>
        </p:nvSpPr>
        <p:spPr>
          <a:xfrm>
            <a:off x="1334770" y="3496310"/>
            <a:ext cx="9522460" cy="521970"/>
          </a:xfrm>
          <a:prstGeom prst="rect">
            <a:avLst/>
          </a:prstGeom>
          <a:noFill/>
          <a:ln w="9525">
            <a:noFill/>
          </a:ln>
        </p:spPr>
        <p:txBody>
          <a:bodyPr wrap="square">
            <a:spAutoFit/>
          </a:bodyPr>
          <a:lstStyle/>
          <a:p>
            <a:pPr indent="0"/>
            <a:r>
              <a:rPr lang="en-US" sz="2800" b="0">
                <a:latin typeface="Times New Roman" panose="02020603050405020304" pitchFamily="18" charset="0"/>
                <a:ea typeface="宋体" panose="02010600030101010101" pitchFamily="2" charset="-122"/>
              </a:rPr>
              <a:t>2 What is the author's attitude towards life? Do you agree with it?</a:t>
            </a:r>
            <a:endParaRPr lang="en-US" altLang="en-US" sz="2800" b="0">
              <a:latin typeface="Times New Roman" panose="02020603050405020304" pitchFamily="18" charset="0"/>
              <a:ea typeface="宋体" panose="02010600030101010101" pitchFamily="2" charset="-122"/>
            </a:endParaRPr>
          </a:p>
        </p:txBody>
      </p:sp>
      <p:sp>
        <p:nvSpPr>
          <p:cNvPr id="6" name="文本框 5" title=""/>
          <p:cNvSpPr txBox="1"/>
          <p:nvPr/>
        </p:nvSpPr>
        <p:spPr>
          <a:xfrm>
            <a:off x="1677670" y="4079240"/>
            <a:ext cx="9180195" cy="1814830"/>
          </a:xfrm>
          <a:prstGeom prst="rect">
            <a:avLst/>
          </a:prstGeom>
          <a:noFill/>
          <a:ln w="9525">
            <a:noFill/>
          </a:ln>
        </p:spPr>
        <p:txBody>
          <a:bodyPr wrap="square">
            <a:spAutoFit/>
          </a:bodyPr>
          <a:lstStyle/>
          <a:p>
            <a:pPr indent="0"/>
            <a:r>
              <a:rPr lang="en-US" sz="2800" b="0">
                <a:solidFill>
                  <a:srgbClr val="FF0000"/>
                </a:solidFill>
                <a:latin typeface="Times New Roman" panose="02020603050405020304" pitchFamily="18" charset="0"/>
                <a:ea typeface="宋体" panose="02010600030101010101" pitchFamily="2" charset="-122"/>
              </a:rPr>
              <a:t>The author suggests that we should cherish and embrace the good and bad moments in life. From this we can say the author is positive about life. </a:t>
            </a:r>
          </a:p>
          <a:p>
            <a:pPr indent="0"/>
            <a:r>
              <a:rPr lang="en-US" sz="2800" b="0">
                <a:solidFill>
                  <a:srgbClr val="FF0000"/>
                </a:solidFill>
                <a:latin typeface="Times New Roman" panose="02020603050405020304" pitchFamily="18" charset="0"/>
                <a:ea typeface="宋体" panose="02010600030101010101" pitchFamily="2" charset="-122"/>
              </a:rPr>
              <a:t>I quite agree with the author's attitude. Life is wonderful!</a:t>
            </a: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对角圆角矩形 23" title=""/>
          <p:cNvSpPr/>
          <p:nvPr/>
        </p:nvSpPr>
        <p:spPr>
          <a:xfrm>
            <a:off x="1446530" y="1304290"/>
            <a:ext cx="548640" cy="402590"/>
          </a:xfrm>
          <a:prstGeom prst="round2Diag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b="1">
                <a:solidFill>
                  <a:schemeClr val="bg1"/>
                </a:solidFill>
                <a:latin typeface="Times New Roman" panose="02020603050405020304" pitchFamily="18" charset="0"/>
                <a:cs typeface="Times New Roman" panose="02020603050405020304" pitchFamily="18" charset="0"/>
                <a:sym typeface="+mn-ea"/>
              </a:rPr>
              <a:t>2</a:t>
            </a:r>
          </a:p>
        </p:txBody>
      </p:sp>
      <p:sp>
        <p:nvSpPr>
          <p:cNvPr id="2" name="文本框 1" title=""/>
          <p:cNvSpPr txBox="1"/>
          <p:nvPr/>
        </p:nvSpPr>
        <p:spPr>
          <a:xfrm>
            <a:off x="2192655" y="1244600"/>
            <a:ext cx="8096885" cy="521970"/>
          </a:xfrm>
          <a:prstGeom prst="rect">
            <a:avLst/>
          </a:prstGeom>
          <a:noFill/>
        </p:spPr>
        <p:txBody>
          <a:bodyPr wrap="none" rtlCol="0" anchor="t">
            <a:spAutoFit/>
          </a:bodyPr>
          <a:lstStyle/>
          <a:p>
            <a:pPr algn="l"/>
            <a:r>
              <a:rPr lang="en-US" altLang="zh-CN" sz="2800" b="1" kern="100">
                <a:latin typeface="Times New Roman" panose="02020603050405020304" pitchFamily="18" charset="0"/>
                <a:sym typeface="+mn-ea"/>
              </a:rPr>
              <a:t>Listen to the conversation and answer the questions.</a:t>
            </a:r>
          </a:p>
        </p:txBody>
      </p:sp>
      <p:sp>
        <p:nvSpPr>
          <p:cNvPr id="3" name="文本框 2" title=""/>
          <p:cNvSpPr txBox="1"/>
          <p:nvPr/>
        </p:nvSpPr>
        <p:spPr>
          <a:xfrm>
            <a:off x="2168525" y="2156460"/>
            <a:ext cx="7326630" cy="521970"/>
          </a:xfrm>
          <a:prstGeom prst="rect">
            <a:avLst/>
          </a:prstGeom>
          <a:noFill/>
          <a:ln w="9525">
            <a:noFill/>
          </a:ln>
        </p:spPr>
        <p:txBody>
          <a:bodyPr wrap="square">
            <a:spAutoFit/>
          </a:bodyPr>
          <a:lstStyle/>
          <a:p>
            <a:pPr indent="0"/>
            <a:r>
              <a:rPr lang="en-US" sz="2800" b="0">
                <a:latin typeface="Times New Roman" panose="02020603050405020304" pitchFamily="18" charset="0"/>
                <a:ea typeface="宋体" panose="02010600030101010101" pitchFamily="2" charset="-122"/>
              </a:rPr>
              <a:t>1</a:t>
            </a:r>
            <a:r>
              <a:rPr lang="en-US" sz="2800" b="0">
                <a:latin typeface="Times New Roman" panose="02020603050405020304" pitchFamily="18" charset="0"/>
                <a:ea typeface="宋体" panose="02010600030101010101" pitchFamily="2" charset="-122"/>
                <a:cs typeface="Times New Roman" panose="02020603050405020304" pitchFamily="18" charset="0"/>
              </a:rPr>
              <a:t> </a:t>
            </a:r>
            <a:r>
              <a:rPr lang="en-US" sz="2800" b="0">
                <a:latin typeface="Times New Roman" panose="02020603050405020304" pitchFamily="18" charset="0"/>
                <a:ea typeface="宋体" panose="02010600030101010101" pitchFamily="2" charset="-122"/>
              </a:rPr>
              <a:t>What is the relationship between the speakers?</a:t>
            </a:r>
            <a:endParaRPr lang="zh-CN" altLang="en-US" sz="2800"/>
          </a:p>
        </p:txBody>
      </p:sp>
      <p:sp>
        <p:nvSpPr>
          <p:cNvPr id="4" name="文本框 3" title=""/>
          <p:cNvSpPr txBox="1"/>
          <p:nvPr/>
        </p:nvSpPr>
        <p:spPr>
          <a:xfrm>
            <a:off x="2168525" y="3980180"/>
            <a:ext cx="5080000" cy="521970"/>
          </a:xfrm>
          <a:prstGeom prst="rect">
            <a:avLst/>
          </a:prstGeom>
          <a:noFill/>
          <a:ln w="9525">
            <a:noFill/>
          </a:ln>
        </p:spPr>
        <p:txBody>
          <a:bodyPr>
            <a:spAutoFit/>
          </a:bodyPr>
          <a:lstStyle/>
          <a:p>
            <a:pPr indent="0"/>
            <a:r>
              <a:rPr lang="en-US" sz="2800" b="0">
                <a:latin typeface="Times New Roman" panose="02020603050405020304" pitchFamily="18" charset="0"/>
                <a:ea typeface="宋体" panose="02010600030101010101" pitchFamily="2" charset="-122"/>
              </a:rPr>
              <a:t>2 What are they talking about?</a:t>
            </a:r>
            <a:endParaRPr lang="en-US" altLang="en-US" sz="2800" b="0">
              <a:latin typeface="Times New Roman" panose="02020603050405020304" pitchFamily="18" charset="0"/>
              <a:ea typeface="宋体" panose="02010600030101010101" pitchFamily="2" charset="-122"/>
            </a:endParaRPr>
          </a:p>
        </p:txBody>
      </p:sp>
      <p:sp>
        <p:nvSpPr>
          <p:cNvPr id="7" name="文本框 6" title=""/>
          <p:cNvSpPr txBox="1"/>
          <p:nvPr/>
        </p:nvSpPr>
        <p:spPr>
          <a:xfrm>
            <a:off x="2475230" y="3068320"/>
            <a:ext cx="3732530" cy="521970"/>
          </a:xfrm>
          <a:prstGeom prst="rect">
            <a:avLst/>
          </a:prstGeom>
          <a:noFill/>
          <a:ln w="9525">
            <a:noFill/>
          </a:ln>
        </p:spPr>
        <p:txBody>
          <a:bodyPr wrap="square">
            <a:spAutoFit/>
          </a:bodyPr>
          <a:lstStyle/>
          <a:p>
            <a:pPr indent="0"/>
            <a:r>
              <a:rPr lang="en-US" sz="2800" b="0">
                <a:solidFill>
                  <a:srgbClr val="FF0000"/>
                </a:solidFill>
                <a:latin typeface="Times New Roman" panose="02020603050405020304" pitchFamily="18" charset="0"/>
                <a:ea typeface="宋体" panose="02010600030101010101" pitchFamily="2" charset="-122"/>
              </a:rPr>
              <a:t>They are (good) friends.</a:t>
            </a:r>
            <a:endParaRPr lang="en-US" altLang="en-US" sz="2800" b="0">
              <a:solidFill>
                <a:srgbClr val="FF0000"/>
              </a:solidFill>
              <a:latin typeface="Times New Roman" panose="02020603050405020304" pitchFamily="18" charset="0"/>
              <a:ea typeface="宋体" panose="02010600030101010101" pitchFamily="2" charset="-122"/>
            </a:endParaRPr>
          </a:p>
        </p:txBody>
      </p:sp>
      <p:sp>
        <p:nvSpPr>
          <p:cNvPr id="5" name="文本框 4" title=""/>
          <p:cNvSpPr txBox="1"/>
          <p:nvPr/>
        </p:nvSpPr>
        <p:spPr>
          <a:xfrm>
            <a:off x="2475230" y="4892040"/>
            <a:ext cx="8135620" cy="521970"/>
          </a:xfrm>
          <a:prstGeom prst="rect">
            <a:avLst/>
          </a:prstGeom>
          <a:noFill/>
          <a:ln w="9525">
            <a:noFill/>
          </a:ln>
        </p:spPr>
        <p:txBody>
          <a:bodyPr wrap="square">
            <a:spAutoFit/>
          </a:bodyPr>
          <a:lstStyle/>
          <a:p>
            <a:pPr indent="0"/>
            <a:r>
              <a:rPr lang="en-US" sz="2800" b="0">
                <a:solidFill>
                  <a:srgbClr val="FF0000"/>
                </a:solidFill>
                <a:latin typeface="Times New Roman" panose="02020603050405020304" pitchFamily="18" charset="0"/>
                <a:ea typeface="宋体" panose="02010600030101010101" pitchFamily="2" charset="-122"/>
              </a:rPr>
              <a:t>They are talking about Susan's future life as a boarder.</a:t>
            </a:r>
            <a:endParaRPr lang="zh-CN" altLang="en-US" sz="2800"/>
          </a:p>
        </p:txBody>
      </p:sp>
      <p:pic>
        <p:nvPicPr>
          <p:cNvPr id="9" name="【音频】Unit 1 P6-6 截取视频" title="">
            <a:hlinkClick action="ppaction://media"/>
          </p:cNvPr>
          <p:cNvPicPr>
            <a:picLocks noRot="1"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10610850" y="5690235"/>
            <a:ext cx="619125" cy="619125"/>
          </a:xfrm>
          <a:prstGeom prst="rect">
            <a:avLst/>
          </a:prstGeom>
        </p:spPr>
      </p:pic>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7" grpId="0"/>
      <p:bldP spid="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对角圆角矩形 23" title=""/>
          <p:cNvSpPr/>
          <p:nvPr/>
        </p:nvSpPr>
        <p:spPr>
          <a:xfrm>
            <a:off x="704850" y="960755"/>
            <a:ext cx="548640" cy="402590"/>
          </a:xfrm>
          <a:prstGeom prst="round2Diag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b="1">
                <a:solidFill>
                  <a:schemeClr val="bg1"/>
                </a:solidFill>
                <a:latin typeface="Times New Roman" panose="02020603050405020304" pitchFamily="18" charset="0"/>
                <a:cs typeface="Times New Roman" panose="02020603050405020304" pitchFamily="18" charset="0"/>
                <a:sym typeface="+mn-ea"/>
              </a:rPr>
              <a:t>3</a:t>
            </a:r>
          </a:p>
        </p:txBody>
      </p:sp>
      <p:sp>
        <p:nvSpPr>
          <p:cNvPr id="2" name="文本框 1" title=""/>
          <p:cNvSpPr txBox="1"/>
          <p:nvPr/>
        </p:nvSpPr>
        <p:spPr>
          <a:xfrm>
            <a:off x="1428750" y="887730"/>
            <a:ext cx="5761355" cy="521970"/>
          </a:xfrm>
          <a:prstGeom prst="rect">
            <a:avLst/>
          </a:prstGeom>
          <a:noFill/>
        </p:spPr>
        <p:txBody>
          <a:bodyPr wrap="square" rtlCol="0" anchor="t">
            <a:spAutoFit/>
          </a:bodyPr>
          <a:lstStyle/>
          <a:p>
            <a:r>
              <a:rPr lang="en-US" altLang="zh-CN" sz="2800" b="1" kern="100">
                <a:latin typeface="Times New Roman" panose="02020603050405020304" pitchFamily="18" charset="0"/>
                <a:sym typeface="+mn-ea"/>
              </a:rPr>
              <a:t>Listen again and complete the table.</a:t>
            </a:r>
          </a:p>
        </p:txBody>
      </p:sp>
      <p:graphicFrame>
        <p:nvGraphicFramePr>
          <p:cNvPr id="3" name="表格 2" title=""/>
          <p:cNvGraphicFramePr>
            <a:graphicFrameLocks noGrp="1"/>
          </p:cNvGraphicFramePr>
          <p:nvPr>
            <p:custDataLst>
              <p:tags r:id="rId2"/>
            </p:custDataLst>
          </p:nvPr>
        </p:nvGraphicFramePr>
        <p:xfrm>
          <a:off x="757555" y="1550670"/>
          <a:ext cx="10629265" cy="4890135"/>
        </p:xfrm>
        <a:graphic>
          <a:graphicData uri="http://schemas.openxmlformats.org/drawingml/2006/table">
            <a:tbl>
              <a:tblPr firstRow="1" bandRow="1">
                <a:tableStyleId>{5C22544A-7EE6-4342-B048-85BDC9FD1C3A}</a:tableStyleId>
              </a:tblPr>
              <a:tblGrid>
                <a:gridCol w="5258435">
                  <a:extLst>
                    <a:ext uri="{9D8B030D-6E8A-4147-A177-3AD203B41FA5}">
                      <a16:colId xmlns:a16="http://schemas.microsoft.com/office/drawing/2014/main" val="20000"/>
                    </a:ext>
                  </a:extLst>
                </a:gridCol>
                <a:gridCol w="5370830">
                  <a:extLst>
                    <a:ext uri="{9D8B030D-6E8A-4147-A177-3AD203B41FA5}">
                      <a16:colId xmlns:a16="http://schemas.microsoft.com/office/drawing/2014/main" val="20001"/>
                    </a:ext>
                  </a:extLst>
                </a:gridCol>
              </a:tblGrid>
              <a:tr h="432435">
                <a:tc>
                  <a:txBody>
                    <a:bodyPr vert="horz" wrap="square"/>
                    <a:lstStyle/>
                    <a:p>
                      <a:pPr algn="ctr" fontAlgn="auto">
                        <a:lnSpc>
                          <a:spcPct val="80000"/>
                        </a:lnSpc>
                        <a:buNone/>
                      </a:pPr>
                      <a:r>
                        <a:rPr 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Concerns</a:t>
                      </a:r>
                      <a:endParaRPr lang="en-US"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algn="ctr" fontAlgn="auto">
                        <a:lnSpc>
                          <a:spcPct val="80000"/>
                        </a:lnSpc>
                        <a:buNone/>
                      </a:pPr>
                      <a:r>
                        <a:rPr 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Suggestions</a:t>
                      </a:r>
                      <a:endParaRPr lang="en-US"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0"/>
                  </a:ext>
                </a:extLst>
              </a:tr>
              <a:tr h="1114425">
                <a:tc>
                  <a:txBody>
                    <a:bodyPr vert="horz" wrap="square"/>
                    <a:lstStyle/>
                    <a:p>
                      <a:pPr fontAlgn="auto">
                        <a:lnSpc>
                          <a:spcPct val="80000"/>
                        </a:lnSpc>
                        <a:buNone/>
                      </a:pPr>
                      <a:r>
                        <a:rPr 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I've never been away from home, so I don't know how to </a:t>
                      </a:r>
                      <a:r>
                        <a:rPr lang="en-US" sz="2800" baseline="300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1</a:t>
                      </a:r>
                      <a:r>
                        <a:rPr 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_____________.</a:t>
                      </a:r>
                      <a:endParaRPr lang="en-US"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fontAlgn="auto">
                        <a:lnSpc>
                          <a:spcPct val="80000"/>
                        </a:lnSpc>
                        <a:buNone/>
                      </a:pPr>
                      <a:r>
                        <a:rPr 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Think how it will help you prepare for </a:t>
                      </a:r>
                      <a:r>
                        <a:rPr lang="en-US" sz="2800" baseline="300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2</a:t>
                      </a:r>
                      <a:r>
                        <a:rPr 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____________, and ask others </a:t>
                      </a:r>
                      <a:r>
                        <a:rPr lang="en-US" sz="2800" baseline="300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3</a:t>
                      </a:r>
                      <a:r>
                        <a:rPr 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__________.</a:t>
                      </a:r>
                      <a:endParaRPr lang="en-US"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1"/>
                  </a:ext>
                </a:extLst>
              </a:tr>
              <a:tr h="1114425">
                <a:tc>
                  <a:txBody>
                    <a:bodyPr vert="horz" wrap="square"/>
                    <a:lstStyle/>
                    <a:p>
                      <a:pPr fontAlgn="auto">
                        <a:lnSpc>
                          <a:spcPct val="80000"/>
                        </a:lnSpc>
                        <a:buNone/>
                      </a:pPr>
                      <a:r>
                        <a:rPr 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I might have a different routine to </a:t>
                      </a:r>
                      <a:r>
                        <a:rPr lang="en-US" sz="2800" baseline="300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4</a:t>
                      </a:r>
                      <a:r>
                        <a:rPr 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____________ and they might not be very pleasant to </a:t>
                      </a:r>
                      <a:r>
                        <a:rPr lang="en-US" sz="2800" baseline="300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5</a:t>
                      </a:r>
                      <a:r>
                        <a:rPr 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__________.</a:t>
                      </a:r>
                      <a:endParaRPr lang="en-US"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fontAlgn="auto">
                        <a:lnSpc>
                          <a:spcPct val="80000"/>
                        </a:lnSpc>
                        <a:buNone/>
                      </a:pPr>
                      <a:r>
                        <a:rPr 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When living in a group, </a:t>
                      </a:r>
                      <a:r>
                        <a:rPr lang="en-US" sz="2800" baseline="300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6</a:t>
                      </a:r>
                      <a:r>
                        <a:rPr 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____________________________ are really important.</a:t>
                      </a:r>
                      <a:endParaRPr lang="en-US"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2"/>
                  </a:ext>
                </a:extLst>
              </a:tr>
              <a:tr h="1455420">
                <a:tc>
                  <a:txBody>
                    <a:bodyPr vert="horz" wrap="square"/>
                    <a:lstStyle/>
                    <a:p>
                      <a:pPr indent="0" fontAlgn="auto">
                        <a:lnSpc>
                          <a:spcPct val="80000"/>
                        </a:lnSpc>
                        <a:buNone/>
                      </a:pPr>
                      <a:r>
                        <a:rPr lang="en-US" sz="2800">
                          <a:latin typeface="Times New Roman" panose="02020603050405020304" pitchFamily="18" charset="0"/>
                          <a:cs typeface="Times New Roman" panose="02020603050405020304" pitchFamily="18" charset="0"/>
                          <a:sym typeface="+mn-ea"/>
                        </a:rPr>
                        <a:t>I will no longer be able to </a:t>
                      </a:r>
                      <a:r>
                        <a:rPr lang="en-US" sz="2800" baseline="30000">
                          <a:latin typeface="Times New Roman" panose="02020603050405020304" pitchFamily="18" charset="0"/>
                          <a:ea typeface="宋体" panose="02010600030101010101" pitchFamily="2" charset="-122"/>
                          <a:cs typeface="Times New Roman" panose="02020603050405020304" pitchFamily="18" charset="0"/>
                          <a:sym typeface="+mn-ea"/>
                        </a:rPr>
                        <a:t>7</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_____________________ </a:t>
                      </a:r>
                      <a:r>
                        <a:rPr lang="en-US" sz="2800">
                          <a:latin typeface="Times New Roman" panose="02020603050405020304" pitchFamily="18" charset="0"/>
                          <a:cs typeface="Times New Roman" panose="02020603050405020304" pitchFamily="18" charset="0"/>
                          <a:sym typeface="+mn-ea"/>
                        </a:rPr>
                        <a:t>as much as before if I have to follow a strict dorm schedule.</a:t>
                      </a:r>
                      <a:endPar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indent="0" fontAlgn="auto">
                        <a:lnSpc>
                          <a:spcPct val="80000"/>
                        </a:lnSpc>
                        <a:buNone/>
                      </a:pPr>
                      <a:r>
                        <a:rPr lang="en-US" sz="2800">
                          <a:latin typeface="Times New Roman" panose="02020603050405020304" pitchFamily="18" charset="0"/>
                          <a:cs typeface="Times New Roman" panose="02020603050405020304" pitchFamily="18" charset="0"/>
                          <a:sym typeface="+mn-ea"/>
                        </a:rPr>
                        <a:t>Try joining some clubs. </a:t>
                      </a:r>
                      <a:endParaRPr lang="en-US" sz="2800" b="0">
                        <a:latin typeface="Times New Roman" panose="02020603050405020304" pitchFamily="18" charset="0"/>
                        <a:cs typeface="Times New Roman" panose="02020603050405020304" pitchFamily="18" charset="0"/>
                        <a:sym typeface="+mn-ea"/>
                      </a:endParaRPr>
                    </a:p>
                    <a:p>
                      <a:pPr indent="0" fontAlgn="auto">
                        <a:lnSpc>
                          <a:spcPct val="80000"/>
                        </a:lnSpc>
                        <a:buNone/>
                      </a:pPr>
                      <a:r>
                        <a:rPr lang="en-US" sz="2800">
                          <a:latin typeface="Times New Roman" panose="02020603050405020304" pitchFamily="18" charset="0"/>
                          <a:cs typeface="Times New Roman" panose="02020603050405020304" pitchFamily="18" charset="0"/>
                          <a:sym typeface="+mn-ea"/>
                        </a:rPr>
                        <a:t>You might make </a:t>
                      </a:r>
                      <a:r>
                        <a:rPr lang="en-US" sz="2800" baseline="30000">
                          <a:latin typeface="Times New Roman" panose="02020603050405020304" pitchFamily="18" charset="0"/>
                          <a:ea typeface="宋体" panose="02010600030101010101" pitchFamily="2" charset="-122"/>
                          <a:cs typeface="Times New Roman" panose="02020603050405020304" pitchFamily="18" charset="0"/>
                          <a:sym typeface="+mn-ea"/>
                        </a:rPr>
                        <a:t>8</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________________.</a:t>
                      </a:r>
                      <a:endPar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3"/>
                  </a:ext>
                </a:extLst>
              </a:tr>
              <a:tr h="773430">
                <a:tc>
                  <a:txBody>
                    <a:bodyPr vert="horz" wrap="square"/>
                    <a:lstStyle/>
                    <a:p>
                      <a:pPr fontAlgn="auto">
                        <a:lnSpc>
                          <a:spcPct val="80000"/>
                        </a:lnSpc>
                        <a:buNone/>
                      </a:pPr>
                      <a:r>
                        <a:rPr lang="en-US" sz="2800">
                          <a:latin typeface="Times New Roman" panose="02020603050405020304" pitchFamily="18" charset="0"/>
                          <a:cs typeface="Times New Roman" panose="02020603050405020304" pitchFamily="18" charset="0"/>
                          <a:sym typeface="+mn-ea"/>
                        </a:rPr>
                        <a:t>I suppose that I will </a:t>
                      </a:r>
                      <a:r>
                        <a:rPr lang="en-US" sz="2800" baseline="30000">
                          <a:latin typeface="Times New Roman" panose="02020603050405020304" pitchFamily="18" charset="0"/>
                          <a:ea typeface="宋体" panose="02010600030101010101" pitchFamily="2" charset="-122"/>
                          <a:cs typeface="Times New Roman" panose="02020603050405020304" pitchFamily="18" charset="0"/>
                          <a:sym typeface="+mn-ea"/>
                        </a:rPr>
                        <a:t>9</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____________________</a:t>
                      </a:r>
                      <a:r>
                        <a:rPr lang="en-US" sz="2800">
                          <a:latin typeface="Times New Roman" panose="02020603050405020304" pitchFamily="18" charset="0"/>
                          <a:cs typeface="Times New Roman" panose="02020603050405020304" pitchFamily="18" charset="0"/>
                          <a:sym typeface="+mn-ea"/>
                        </a:rPr>
                        <a:t>.</a:t>
                      </a:r>
                      <a:endPar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vert="horz" wrap="square"/>
                    <a:lstStyle/>
                    <a:p>
                      <a:pPr fontAlgn="auto">
                        <a:lnSpc>
                          <a:spcPct val="80000"/>
                        </a:lnSpc>
                        <a:buNone/>
                      </a:pPr>
                      <a:r>
                        <a:rPr lang="en-US" sz="2800">
                          <a:latin typeface="Times New Roman" panose="02020603050405020304" pitchFamily="18" charset="0"/>
                          <a:cs typeface="Times New Roman" panose="02020603050405020304" pitchFamily="18" charset="0"/>
                          <a:sym typeface="+mn-ea"/>
                        </a:rPr>
                        <a:t>Speak to them regularly over the phone or via </a:t>
                      </a:r>
                      <a:r>
                        <a:rPr lang="en-US" sz="2800" baseline="30000">
                          <a:latin typeface="Times New Roman" panose="02020603050405020304" pitchFamily="18" charset="0"/>
                          <a:ea typeface="宋体" panose="02010600030101010101" pitchFamily="2" charset="-122"/>
                          <a:cs typeface="Times New Roman" panose="02020603050405020304" pitchFamily="18" charset="0"/>
                          <a:sym typeface="+mn-ea"/>
                        </a:rPr>
                        <a:t>10 </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_______________.</a:t>
                      </a:r>
                      <a:endPar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4"/>
                  </a:ext>
                </a:extLst>
              </a:tr>
            </a:tbl>
          </a:graphicData>
        </a:graphic>
      </p:graphicFrame>
      <p:sp>
        <p:nvSpPr>
          <p:cNvPr id="14" name="文本框 13" title=""/>
          <p:cNvSpPr txBox="1"/>
          <p:nvPr/>
        </p:nvSpPr>
        <p:spPr>
          <a:xfrm>
            <a:off x="850900" y="2595880"/>
            <a:ext cx="2643505" cy="521970"/>
          </a:xfrm>
          <a:prstGeom prst="rect">
            <a:avLst/>
          </a:prstGeom>
          <a:noFill/>
          <a:ln w="9525">
            <a:noFill/>
          </a:ln>
        </p:spPr>
        <p:txBody>
          <a:bodyPr wrap="square">
            <a:spAutoFit/>
          </a:bodyPr>
          <a:lstStyle/>
          <a:p>
            <a:pPr indent="0"/>
            <a:r>
              <a:rPr lang="en-US" sz="2800" b="0">
                <a:solidFill>
                  <a:srgbClr val="FF0000"/>
                </a:solidFill>
                <a:latin typeface="Times New Roman" panose="02020603050405020304" pitchFamily="18" charset="0"/>
                <a:ea typeface="宋体" panose="02010600030101010101" pitchFamily="2" charset="-122"/>
              </a:rPr>
              <a:t>live on my own</a:t>
            </a:r>
            <a:endParaRPr lang="en-US" altLang="en-US" sz="2800" b="0">
              <a:solidFill>
                <a:srgbClr val="FF0000"/>
              </a:solidFill>
              <a:latin typeface="Times New Roman" panose="02020603050405020304" pitchFamily="18" charset="0"/>
              <a:ea typeface="宋体" panose="02010600030101010101" pitchFamily="2" charset="-122"/>
            </a:endParaRPr>
          </a:p>
        </p:txBody>
      </p:sp>
      <p:sp>
        <p:nvSpPr>
          <p:cNvPr id="16" name="文本框 15" title=""/>
          <p:cNvSpPr txBox="1"/>
          <p:nvPr/>
        </p:nvSpPr>
        <p:spPr>
          <a:xfrm>
            <a:off x="6674485" y="2266315"/>
            <a:ext cx="2484755" cy="521970"/>
          </a:xfrm>
          <a:prstGeom prst="rect">
            <a:avLst/>
          </a:prstGeom>
          <a:noFill/>
          <a:ln w="9525">
            <a:noFill/>
          </a:ln>
        </p:spPr>
        <p:txBody>
          <a:bodyPr wrap="square">
            <a:spAutoFit/>
          </a:bodyPr>
          <a:lstStyle/>
          <a:p>
            <a:pPr indent="0"/>
            <a:r>
              <a:rPr lang="en-US" sz="2800" b="0">
                <a:solidFill>
                  <a:srgbClr val="FF0000"/>
                </a:solidFill>
                <a:latin typeface="Times New Roman" panose="02020603050405020304" pitchFamily="18" charset="0"/>
                <a:ea typeface="宋体" panose="02010600030101010101" pitchFamily="2" charset="-122"/>
              </a:rPr>
              <a:t>university life</a:t>
            </a:r>
            <a:endParaRPr lang="en-US" altLang="en-US" sz="2800" b="0">
              <a:solidFill>
                <a:srgbClr val="FF0000"/>
              </a:solidFill>
              <a:latin typeface="Times New Roman" panose="02020603050405020304" pitchFamily="18" charset="0"/>
              <a:ea typeface="宋体" panose="02010600030101010101" pitchFamily="2" charset="-122"/>
            </a:endParaRPr>
          </a:p>
        </p:txBody>
      </p:sp>
      <p:sp>
        <p:nvSpPr>
          <p:cNvPr id="17" name="文本框 16" title=""/>
          <p:cNvSpPr txBox="1"/>
          <p:nvPr/>
        </p:nvSpPr>
        <p:spPr>
          <a:xfrm>
            <a:off x="6510020" y="2611120"/>
            <a:ext cx="1416050" cy="521970"/>
          </a:xfrm>
          <a:prstGeom prst="rect">
            <a:avLst/>
          </a:prstGeom>
          <a:noFill/>
          <a:ln w="9525">
            <a:noFill/>
          </a:ln>
        </p:spPr>
        <p:txBody>
          <a:bodyPr wrap="square">
            <a:spAutoFit/>
          </a:bodyPr>
          <a:lstStyle/>
          <a:p>
            <a:pPr indent="0"/>
            <a:r>
              <a:rPr lang="en-US" sz="2800" b="0">
                <a:solidFill>
                  <a:srgbClr val="FF0000"/>
                </a:solidFill>
                <a:latin typeface="Times New Roman" panose="02020603050405020304" pitchFamily="18" charset="0"/>
                <a:ea typeface="宋体" panose="02010600030101010101" pitchFamily="2" charset="-122"/>
              </a:rPr>
              <a:t>for help</a:t>
            </a:r>
            <a:endParaRPr lang="en-US" altLang="en-US" sz="2800" b="0">
              <a:solidFill>
                <a:srgbClr val="FF0000"/>
              </a:solidFill>
              <a:latin typeface="Times New Roman" panose="02020603050405020304" pitchFamily="18" charset="0"/>
              <a:ea typeface="宋体" panose="02010600030101010101" pitchFamily="2" charset="-122"/>
            </a:endParaRPr>
          </a:p>
        </p:txBody>
      </p:sp>
      <p:sp>
        <p:nvSpPr>
          <p:cNvPr id="18" name="文本框 17" title=""/>
          <p:cNvSpPr txBox="1"/>
          <p:nvPr/>
        </p:nvSpPr>
        <p:spPr>
          <a:xfrm>
            <a:off x="885825" y="3348990"/>
            <a:ext cx="2753360" cy="521970"/>
          </a:xfrm>
          <a:prstGeom prst="rect">
            <a:avLst/>
          </a:prstGeom>
          <a:noFill/>
          <a:ln w="9525">
            <a:noFill/>
          </a:ln>
        </p:spPr>
        <p:txBody>
          <a:bodyPr wrap="square">
            <a:spAutoFit/>
          </a:bodyPr>
          <a:lstStyle/>
          <a:p>
            <a:pPr indent="0"/>
            <a:r>
              <a:rPr lang="en-US" sz="2800" b="0">
                <a:solidFill>
                  <a:srgbClr val="FF0000"/>
                </a:solidFill>
                <a:latin typeface="Times New Roman" panose="02020603050405020304" pitchFamily="18" charset="0"/>
                <a:ea typeface="宋体" panose="02010600030101010101" pitchFamily="2" charset="-122"/>
              </a:rPr>
              <a:t>my roommates</a:t>
            </a:r>
            <a:endParaRPr lang="en-US" altLang="en-US" sz="2800" b="0">
              <a:solidFill>
                <a:srgbClr val="FF0000"/>
              </a:solidFill>
              <a:latin typeface="Times New Roman" panose="02020603050405020304" pitchFamily="18" charset="0"/>
              <a:ea typeface="宋体" panose="02010600030101010101" pitchFamily="2" charset="-122"/>
            </a:endParaRPr>
          </a:p>
        </p:txBody>
      </p:sp>
      <p:sp>
        <p:nvSpPr>
          <p:cNvPr id="20" name="文本框 19" title=""/>
          <p:cNvSpPr txBox="1"/>
          <p:nvPr/>
        </p:nvSpPr>
        <p:spPr>
          <a:xfrm>
            <a:off x="3928745" y="3733800"/>
            <a:ext cx="1654810" cy="521970"/>
          </a:xfrm>
          <a:prstGeom prst="rect">
            <a:avLst/>
          </a:prstGeom>
          <a:noFill/>
          <a:ln w="9525">
            <a:noFill/>
          </a:ln>
        </p:spPr>
        <p:txBody>
          <a:bodyPr wrap="square">
            <a:spAutoFit/>
          </a:bodyPr>
          <a:lstStyle/>
          <a:p>
            <a:pPr indent="0"/>
            <a:r>
              <a:rPr lang="en-US" sz="2800" b="0">
                <a:solidFill>
                  <a:srgbClr val="FF0000"/>
                </a:solidFill>
                <a:latin typeface="Times New Roman" panose="02020603050405020304" pitchFamily="18" charset="0"/>
                <a:ea typeface="宋体" panose="02010600030101010101" pitchFamily="2" charset="-122"/>
              </a:rPr>
              <a:t>live with</a:t>
            </a:r>
            <a:endParaRPr lang="en-US" altLang="en-US" sz="2800" b="0">
              <a:solidFill>
                <a:srgbClr val="FF0000"/>
              </a:solidFill>
              <a:latin typeface="Times New Roman" panose="02020603050405020304" pitchFamily="18" charset="0"/>
              <a:ea typeface="宋体" panose="02010600030101010101" pitchFamily="2" charset="-122"/>
            </a:endParaRPr>
          </a:p>
        </p:txBody>
      </p:sp>
      <p:sp>
        <p:nvSpPr>
          <p:cNvPr id="21" name="文本框 20" title=""/>
          <p:cNvSpPr txBox="1"/>
          <p:nvPr/>
        </p:nvSpPr>
        <p:spPr>
          <a:xfrm>
            <a:off x="6266815" y="3348990"/>
            <a:ext cx="4944110" cy="521970"/>
          </a:xfrm>
          <a:prstGeom prst="rect">
            <a:avLst/>
          </a:prstGeom>
          <a:noFill/>
          <a:ln w="9525">
            <a:noFill/>
          </a:ln>
        </p:spPr>
        <p:txBody>
          <a:bodyPr wrap="square">
            <a:spAutoFit/>
          </a:bodyPr>
          <a:lstStyle/>
          <a:p>
            <a:pPr indent="0"/>
            <a:r>
              <a:rPr lang="en-US" sz="2800" b="0">
                <a:solidFill>
                  <a:srgbClr val="FF0000"/>
                </a:solidFill>
                <a:latin typeface="Times New Roman" panose="02020603050405020304" pitchFamily="18" charset="0"/>
                <a:ea typeface="宋体" panose="02010600030101010101" pitchFamily="2" charset="-122"/>
              </a:rPr>
              <a:t>communication and compromise</a:t>
            </a:r>
            <a:endParaRPr lang="en-US" altLang="en-US" sz="2800" b="0">
              <a:solidFill>
                <a:srgbClr val="FF0000"/>
              </a:solidFill>
              <a:latin typeface="Times New Roman" panose="02020603050405020304" pitchFamily="18" charset="0"/>
              <a:ea typeface="宋体" panose="02010600030101010101" pitchFamily="2" charset="-122"/>
            </a:endParaRPr>
          </a:p>
        </p:txBody>
      </p:sp>
      <p:sp>
        <p:nvSpPr>
          <p:cNvPr id="5" name="文本框 4" title=""/>
          <p:cNvSpPr txBox="1"/>
          <p:nvPr/>
        </p:nvSpPr>
        <p:spPr>
          <a:xfrm>
            <a:off x="972820" y="4476115"/>
            <a:ext cx="3802380" cy="521970"/>
          </a:xfrm>
          <a:prstGeom prst="rect">
            <a:avLst/>
          </a:prstGeom>
          <a:noFill/>
          <a:ln w="9525">
            <a:noFill/>
          </a:ln>
        </p:spPr>
        <p:txBody>
          <a:bodyPr wrap="square">
            <a:spAutoFit/>
          </a:bodyPr>
          <a:lstStyle/>
          <a:p>
            <a:pPr indent="0"/>
            <a:r>
              <a:rPr lang="en-US" sz="2800" b="0">
                <a:solidFill>
                  <a:srgbClr val="FF0000"/>
                </a:solidFill>
                <a:latin typeface="Times New Roman" panose="02020603050405020304" pitchFamily="18" charset="0"/>
                <a:ea typeface="宋体" panose="02010600030101010101" pitchFamily="2" charset="-122"/>
              </a:rPr>
              <a:t>hang out with my friends</a:t>
            </a:r>
            <a:endParaRPr lang="en-US" altLang="en-US" sz="2800" b="0">
              <a:solidFill>
                <a:srgbClr val="FF0000"/>
              </a:solidFill>
              <a:latin typeface="Times New Roman" panose="02020603050405020304" pitchFamily="18" charset="0"/>
              <a:ea typeface="宋体" panose="02010600030101010101" pitchFamily="2" charset="-122"/>
            </a:endParaRPr>
          </a:p>
        </p:txBody>
      </p:sp>
      <p:sp>
        <p:nvSpPr>
          <p:cNvPr id="6" name="文本框 5" title=""/>
          <p:cNvSpPr txBox="1"/>
          <p:nvPr/>
        </p:nvSpPr>
        <p:spPr>
          <a:xfrm>
            <a:off x="6510020" y="4957445"/>
            <a:ext cx="1895475" cy="521970"/>
          </a:xfrm>
          <a:prstGeom prst="rect">
            <a:avLst/>
          </a:prstGeom>
          <a:noFill/>
          <a:ln w="9525">
            <a:noFill/>
          </a:ln>
        </p:spPr>
        <p:txBody>
          <a:bodyPr wrap="square">
            <a:spAutoFit/>
          </a:bodyPr>
          <a:lstStyle/>
          <a:p>
            <a:pPr indent="0"/>
            <a:r>
              <a:rPr lang="en-US" sz="2800" b="0">
                <a:solidFill>
                  <a:srgbClr val="FF0000"/>
                </a:solidFill>
                <a:latin typeface="Times New Roman" panose="02020603050405020304" pitchFamily="18" charset="0"/>
                <a:ea typeface="宋体" panose="02010600030101010101" pitchFamily="2" charset="-122"/>
              </a:rPr>
              <a:t>new friends</a:t>
            </a:r>
            <a:endParaRPr lang="en-US" altLang="en-US" sz="2800" b="0">
              <a:solidFill>
                <a:srgbClr val="FF0000"/>
              </a:solidFill>
              <a:latin typeface="Times New Roman" panose="02020603050405020304" pitchFamily="18" charset="0"/>
              <a:ea typeface="宋体" panose="02010600030101010101" pitchFamily="2" charset="-122"/>
            </a:endParaRPr>
          </a:p>
        </p:txBody>
      </p:sp>
      <p:sp>
        <p:nvSpPr>
          <p:cNvPr id="7" name="文本框 6" title=""/>
          <p:cNvSpPr txBox="1"/>
          <p:nvPr/>
        </p:nvSpPr>
        <p:spPr>
          <a:xfrm>
            <a:off x="1064260" y="5949315"/>
            <a:ext cx="3382645" cy="521970"/>
          </a:xfrm>
          <a:prstGeom prst="rect">
            <a:avLst/>
          </a:prstGeom>
          <a:noFill/>
          <a:ln w="9525">
            <a:noFill/>
          </a:ln>
        </p:spPr>
        <p:txBody>
          <a:bodyPr wrap="square">
            <a:spAutoFit/>
          </a:bodyPr>
          <a:lstStyle/>
          <a:p>
            <a:pPr indent="0"/>
            <a:r>
              <a:rPr lang="en-US" sz="2800" b="0">
                <a:solidFill>
                  <a:srgbClr val="FF0000"/>
                </a:solidFill>
                <a:latin typeface="Times New Roman" panose="02020603050405020304" pitchFamily="18" charset="0"/>
                <a:ea typeface="宋体" panose="02010600030101010101" pitchFamily="2" charset="-122"/>
              </a:rPr>
              <a:t>miss my parents a lot</a:t>
            </a:r>
            <a:endParaRPr lang="en-US" altLang="en-US" sz="2800" b="0">
              <a:solidFill>
                <a:srgbClr val="FF0000"/>
              </a:solidFill>
              <a:latin typeface="Times New Roman" panose="02020603050405020304" pitchFamily="18" charset="0"/>
              <a:ea typeface="宋体" panose="02010600030101010101" pitchFamily="2" charset="-122"/>
            </a:endParaRPr>
          </a:p>
        </p:txBody>
      </p:sp>
      <p:sp>
        <p:nvSpPr>
          <p:cNvPr id="8" name="文本框 7" title=""/>
          <p:cNvSpPr txBox="1"/>
          <p:nvPr/>
        </p:nvSpPr>
        <p:spPr>
          <a:xfrm>
            <a:off x="8564880" y="5949315"/>
            <a:ext cx="1994535" cy="521970"/>
          </a:xfrm>
          <a:prstGeom prst="rect">
            <a:avLst/>
          </a:prstGeom>
          <a:noFill/>
          <a:ln w="9525">
            <a:noFill/>
          </a:ln>
        </p:spPr>
        <p:txBody>
          <a:bodyPr wrap="square">
            <a:spAutoFit/>
          </a:bodyPr>
          <a:lstStyle/>
          <a:p>
            <a:pPr indent="0"/>
            <a:r>
              <a:rPr lang="en-US" sz="2800" b="0">
                <a:solidFill>
                  <a:srgbClr val="FF0000"/>
                </a:solidFill>
                <a:latin typeface="Times New Roman" panose="02020603050405020304" pitchFamily="18" charset="0"/>
                <a:ea typeface="宋体" panose="02010600030101010101" pitchFamily="2" charset="-122"/>
              </a:rPr>
              <a:t>video chats</a:t>
            </a:r>
            <a:endParaRPr lang="en-US" altLang="en-US" sz="2800" b="0">
              <a:solidFill>
                <a:srgbClr val="FF0000"/>
              </a:solidFill>
              <a:latin typeface="Times New Roman" panose="02020603050405020304" pitchFamily="18" charset="0"/>
              <a:ea typeface="宋体" panose="02010600030101010101" pitchFamily="2" charset="-122"/>
            </a:endParaRPr>
          </a:p>
        </p:txBody>
      </p:sp>
      <p:pic>
        <p:nvPicPr>
          <p:cNvPr id="9" name="【音频】Unit 1 P6-6 截取视频" title="">
            <a:hlinkClick action="ppaction://media"/>
          </p:cNvPr>
          <p:cNvPicPr>
            <a:picLocks noRot="1"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11484610" y="5852160"/>
            <a:ext cx="619125" cy="619125"/>
          </a:xfrm>
          <a:prstGeom prst="rect">
            <a:avLst/>
          </a:prstGeom>
        </p:spPr>
      </p:pic>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5"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14" grpId="0"/>
      <p:bldP spid="16" grpId="0"/>
      <p:bldP spid="17" grpId="0"/>
      <p:bldP spid="18" grpId="0"/>
      <p:bldP spid="20" grpId="0"/>
      <p:bldP spid="21"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对角圆角矩形 23" title=""/>
          <p:cNvSpPr/>
          <p:nvPr/>
        </p:nvSpPr>
        <p:spPr>
          <a:xfrm>
            <a:off x="889635" y="1472565"/>
            <a:ext cx="548640" cy="402590"/>
          </a:xfrm>
          <a:prstGeom prst="round2Diag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b="1">
                <a:solidFill>
                  <a:schemeClr val="bg1"/>
                </a:solidFill>
                <a:latin typeface="Times New Roman" panose="02020603050405020304" pitchFamily="18" charset="0"/>
                <a:cs typeface="Times New Roman" panose="02020603050405020304" pitchFamily="18" charset="0"/>
                <a:sym typeface="+mn-ea"/>
              </a:rPr>
              <a:t>4</a:t>
            </a:r>
          </a:p>
        </p:txBody>
      </p:sp>
      <p:sp>
        <p:nvSpPr>
          <p:cNvPr id="2" name="文本框 1" title=""/>
          <p:cNvSpPr txBox="1"/>
          <p:nvPr/>
        </p:nvSpPr>
        <p:spPr>
          <a:xfrm>
            <a:off x="1619250" y="1412875"/>
            <a:ext cx="9797415" cy="521970"/>
          </a:xfrm>
          <a:prstGeom prst="rect">
            <a:avLst/>
          </a:prstGeom>
          <a:noFill/>
        </p:spPr>
        <p:txBody>
          <a:bodyPr wrap="none" rtlCol="0" anchor="t">
            <a:spAutoFit/>
          </a:bodyPr>
          <a:lstStyle/>
          <a:p>
            <a:pPr indent="0" algn="l"/>
            <a:r>
              <a:rPr lang="en-US" sz="2800" b="1">
                <a:latin typeface="Times New Roman" panose="02020603050405020304" pitchFamily="18" charset="0"/>
                <a:ea typeface="宋体" panose="02010600030101010101" pitchFamily="2" charset="-122"/>
                <a:sym typeface="+mn-ea"/>
              </a:rPr>
              <a:t>Complete the boxes with the expressions from the conversation.</a:t>
            </a:r>
          </a:p>
        </p:txBody>
      </p:sp>
      <p:sp>
        <p:nvSpPr>
          <p:cNvPr id="3" name="矩形 2" title=""/>
          <p:cNvSpPr/>
          <p:nvPr/>
        </p:nvSpPr>
        <p:spPr>
          <a:xfrm>
            <a:off x="1822450" y="2335530"/>
            <a:ext cx="8547100" cy="35433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I'm afraid I can't...                • I'm concerned that...</a:t>
            </a:r>
          </a:p>
          <a:p>
            <a:pPr algn="l">
              <a:lnSpc>
                <a:spcPct val="150000"/>
              </a:lnSpc>
            </a:pPr>
            <a:r>
              <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Don't be afraid!                    • Perhaps you could...</a:t>
            </a: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gn="l">
              <a:lnSpc>
                <a:spcPct val="150000"/>
              </a:lnSpc>
            </a:pPr>
            <a:r>
              <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I'm worried that...                 • How about...?</a:t>
            </a:r>
          </a:p>
          <a:p>
            <a:pPr algn="l">
              <a:lnSpc>
                <a:spcPct val="150000"/>
              </a:lnSpc>
            </a:pPr>
            <a:r>
              <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What if...?                            • Good luck with...</a:t>
            </a:r>
          </a:p>
          <a:p>
            <a:pPr algn="l">
              <a:lnSpc>
                <a:spcPct val="150000"/>
              </a:lnSpc>
            </a:pPr>
            <a:r>
              <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It's a good idea to...</a:t>
            </a:r>
          </a:p>
        </p:txBody>
      </p:sp>
    </p:spTree>
    <p:custDataLst>
      <p:tags r:id="rId2"/>
    </p:custData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文本框 5" title=""/>
          <p:cNvSpPr txBox="1"/>
          <p:nvPr/>
        </p:nvSpPr>
        <p:spPr>
          <a:xfrm>
            <a:off x="1871980" y="2832100"/>
            <a:ext cx="5080000" cy="521970"/>
          </a:xfrm>
          <a:prstGeom prst="rect">
            <a:avLst/>
          </a:prstGeom>
          <a:noFill/>
          <a:ln w="9525">
            <a:noFill/>
          </a:ln>
        </p:spPr>
        <p:txBody>
          <a:bodyPr>
            <a:spAutoFit/>
          </a:bodyPr>
          <a:lstStyle/>
          <a:p>
            <a:pPr indent="0"/>
            <a:r>
              <a:rPr lang="en-US" sz="2800" b="1">
                <a:solidFill>
                  <a:srgbClr val="00B0F0"/>
                </a:solidFill>
                <a:latin typeface="Times New Roman" panose="02020603050405020304" pitchFamily="18" charset="0"/>
                <a:ea typeface="宋体" panose="02010600030101010101" pitchFamily="2" charset="-122"/>
              </a:rPr>
              <a:t>Giving encouragement</a:t>
            </a:r>
          </a:p>
        </p:txBody>
      </p:sp>
      <p:graphicFrame>
        <p:nvGraphicFramePr>
          <p:cNvPr id="7" name="表格 6" title=""/>
          <p:cNvGraphicFramePr>
            <a:graphicFrameLocks noGrp="1"/>
          </p:cNvGraphicFramePr>
          <p:nvPr>
            <p:custDataLst>
              <p:tags r:id="rId2"/>
            </p:custDataLst>
          </p:nvPr>
        </p:nvGraphicFramePr>
        <p:xfrm>
          <a:off x="1871980" y="3367405"/>
          <a:ext cx="8547100" cy="1118235"/>
        </p:xfrm>
        <a:graphic>
          <a:graphicData uri="http://schemas.openxmlformats.org/drawingml/2006/table">
            <a:tbl>
              <a:tblPr firstRow="1" bandRow="1">
                <a:tableStyleId>{5940675A-B579-460E-94D1-54222C63F5DA}</a:tableStyleId>
              </a:tblPr>
              <a:tblGrid>
                <a:gridCol w="8547100">
                  <a:extLst>
                    <a:ext uri="{9D8B030D-6E8A-4147-A177-3AD203B41FA5}">
                      <a16:colId xmlns:a16="http://schemas.microsoft.com/office/drawing/2014/main" val="20000"/>
                    </a:ext>
                  </a:extLst>
                </a:gridCol>
              </a:tblGrid>
              <a:tr h="1118235">
                <a:tc>
                  <a:txBody>
                    <a:bodyPr vert="horz" wrap="square"/>
                    <a:lstStyle/>
                    <a:p>
                      <a:pPr indent="0">
                        <a:buNone/>
                      </a:pPr>
                      <a:endParaRPr lang="en-US" altLang="en-US" sz="28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文本框 7" title=""/>
          <p:cNvSpPr txBox="1"/>
          <p:nvPr/>
        </p:nvSpPr>
        <p:spPr>
          <a:xfrm>
            <a:off x="1871980" y="4498975"/>
            <a:ext cx="5080000" cy="521970"/>
          </a:xfrm>
          <a:prstGeom prst="rect">
            <a:avLst/>
          </a:prstGeom>
          <a:noFill/>
          <a:ln w="9525">
            <a:noFill/>
          </a:ln>
        </p:spPr>
        <p:txBody>
          <a:bodyPr>
            <a:spAutoFit/>
          </a:bodyPr>
          <a:lstStyle/>
          <a:p>
            <a:pPr indent="0"/>
            <a:r>
              <a:rPr lang="en-US" sz="2800" b="1">
                <a:solidFill>
                  <a:srgbClr val="00B0F0"/>
                </a:solidFill>
                <a:latin typeface="Times New Roman" panose="02020603050405020304" pitchFamily="18" charset="0"/>
                <a:ea typeface="宋体" panose="02010600030101010101" pitchFamily="2" charset="-122"/>
              </a:rPr>
              <a:t>Making suggestions</a:t>
            </a:r>
          </a:p>
        </p:txBody>
      </p:sp>
      <p:graphicFrame>
        <p:nvGraphicFramePr>
          <p:cNvPr id="12" name="表格 11" title=""/>
          <p:cNvGraphicFramePr>
            <a:graphicFrameLocks noGrp="1"/>
          </p:cNvGraphicFramePr>
          <p:nvPr>
            <p:custDataLst>
              <p:tags r:id="rId3"/>
            </p:custDataLst>
          </p:nvPr>
        </p:nvGraphicFramePr>
        <p:xfrm>
          <a:off x="1871980" y="5034280"/>
          <a:ext cx="8547100" cy="1118235"/>
        </p:xfrm>
        <a:graphic>
          <a:graphicData uri="http://schemas.openxmlformats.org/drawingml/2006/table">
            <a:tbl>
              <a:tblPr firstRow="1" bandRow="1">
                <a:tableStyleId>{5940675A-B579-460E-94D1-54222C63F5DA}</a:tableStyleId>
              </a:tblPr>
              <a:tblGrid>
                <a:gridCol w="8547100">
                  <a:extLst>
                    <a:ext uri="{9D8B030D-6E8A-4147-A177-3AD203B41FA5}">
                      <a16:colId xmlns:a16="http://schemas.microsoft.com/office/drawing/2014/main" val="20000"/>
                    </a:ext>
                  </a:extLst>
                </a:gridCol>
              </a:tblGrid>
              <a:tr h="1118235">
                <a:tc>
                  <a:txBody>
                    <a:bodyPr vert="horz" wrap="square"/>
                    <a:lstStyle/>
                    <a:p>
                      <a:pPr indent="0">
                        <a:buNone/>
                      </a:pPr>
                      <a:endParaRPr lang="en-US" altLang="en-US" sz="28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文本框 10" title=""/>
          <p:cNvSpPr txBox="1"/>
          <p:nvPr/>
        </p:nvSpPr>
        <p:spPr>
          <a:xfrm>
            <a:off x="1901825" y="5116830"/>
            <a:ext cx="8346440" cy="953135"/>
          </a:xfrm>
          <a:prstGeom prst="rect">
            <a:avLst/>
          </a:prstGeom>
          <a:noFill/>
        </p:spPr>
        <p:txBody>
          <a:bodyPr wrap="square" rtlCol="0" anchor="t">
            <a:spAutoFit/>
          </a:bodyPr>
          <a:lstStyle/>
          <a:p>
            <a:pPr indent="0">
              <a:buNone/>
            </a:pPr>
            <a:r>
              <a:rPr lang="en-US" sz="2800">
                <a:solidFill>
                  <a:srgbClr val="FF0000"/>
                </a:solidFill>
                <a:latin typeface="Times New Roman" panose="02020603050405020304" pitchFamily="18" charset="0"/>
                <a:cs typeface="Times New Roman" panose="02020603050405020304" pitchFamily="18" charset="0"/>
                <a:sym typeface="+mn-ea"/>
              </a:rPr>
              <a:t>• Perhaps you could...                 • How about...? </a:t>
            </a:r>
          </a:p>
          <a:p>
            <a:pPr indent="0">
              <a:buNone/>
            </a:pPr>
            <a:r>
              <a:rPr lang="en-US" sz="2800">
                <a:solidFill>
                  <a:srgbClr val="FF0000"/>
                </a:solidFill>
                <a:latin typeface="Times New Roman" panose="02020603050405020304" pitchFamily="18" charset="0"/>
                <a:cs typeface="Times New Roman" panose="02020603050405020304" pitchFamily="18" charset="0"/>
                <a:sym typeface="+mn-ea"/>
              </a:rPr>
              <a:t>• It's a good idea to...</a:t>
            </a:r>
          </a:p>
        </p:txBody>
      </p:sp>
      <p:sp>
        <p:nvSpPr>
          <p:cNvPr id="10" name="文本框 9" title=""/>
          <p:cNvSpPr txBox="1"/>
          <p:nvPr/>
        </p:nvSpPr>
        <p:spPr>
          <a:xfrm>
            <a:off x="1901825" y="3463290"/>
            <a:ext cx="8345805" cy="521970"/>
          </a:xfrm>
          <a:prstGeom prst="rect">
            <a:avLst/>
          </a:prstGeom>
          <a:noFill/>
        </p:spPr>
        <p:txBody>
          <a:bodyPr wrap="square" rtlCol="0" anchor="t">
            <a:spAutoFit/>
          </a:bodyPr>
          <a:lstStyle/>
          <a:p>
            <a:pPr indent="0">
              <a:buNone/>
            </a:pPr>
            <a:r>
              <a:rPr lang="en-US" sz="2800">
                <a:solidFill>
                  <a:srgbClr val="FF0000"/>
                </a:solidFill>
                <a:latin typeface="Times New Roman" panose="02020603050405020304" pitchFamily="18" charset="0"/>
                <a:cs typeface="Times New Roman" panose="02020603050405020304" pitchFamily="18" charset="0"/>
                <a:sym typeface="+mn-ea"/>
              </a:rPr>
              <a:t>• Don’t be afraid!                        • Good luck with...</a:t>
            </a:r>
          </a:p>
        </p:txBody>
      </p:sp>
      <p:sp>
        <p:nvSpPr>
          <p:cNvPr id="4" name="文本框 3" title=""/>
          <p:cNvSpPr txBox="1"/>
          <p:nvPr/>
        </p:nvSpPr>
        <p:spPr>
          <a:xfrm>
            <a:off x="1871980" y="1165225"/>
            <a:ext cx="5080000" cy="521970"/>
          </a:xfrm>
          <a:prstGeom prst="rect">
            <a:avLst/>
          </a:prstGeom>
          <a:noFill/>
          <a:ln w="9525">
            <a:noFill/>
          </a:ln>
        </p:spPr>
        <p:txBody>
          <a:bodyPr>
            <a:spAutoFit/>
          </a:bodyPr>
          <a:lstStyle/>
          <a:p>
            <a:pPr indent="0"/>
            <a:r>
              <a:rPr lang="en-US" sz="2800" b="1">
                <a:solidFill>
                  <a:srgbClr val="00B0F0"/>
                </a:solidFill>
                <a:latin typeface="Times New Roman" panose="02020603050405020304" pitchFamily="18" charset="0"/>
                <a:ea typeface="宋体" panose="02010600030101010101" pitchFamily="2" charset="-122"/>
              </a:rPr>
              <a:t>Expressing concerns</a:t>
            </a:r>
          </a:p>
        </p:txBody>
      </p:sp>
      <p:graphicFrame>
        <p:nvGraphicFramePr>
          <p:cNvPr id="5" name="表格 4" title=""/>
          <p:cNvGraphicFramePr>
            <a:graphicFrameLocks noGrp="1"/>
          </p:cNvGraphicFramePr>
          <p:nvPr>
            <p:custDataLst>
              <p:tags r:id="rId4"/>
            </p:custDataLst>
          </p:nvPr>
        </p:nvGraphicFramePr>
        <p:xfrm>
          <a:off x="1871980" y="1700530"/>
          <a:ext cx="8547100" cy="1118235"/>
        </p:xfrm>
        <a:graphic>
          <a:graphicData uri="http://schemas.openxmlformats.org/drawingml/2006/table">
            <a:tbl>
              <a:tblPr firstRow="1" bandRow="1">
                <a:tableStyleId>{5940675A-B579-460E-94D1-54222C63F5DA}</a:tableStyleId>
              </a:tblPr>
              <a:tblGrid>
                <a:gridCol w="8547100">
                  <a:extLst>
                    <a:ext uri="{9D8B030D-6E8A-4147-A177-3AD203B41FA5}">
                      <a16:colId xmlns:a16="http://schemas.microsoft.com/office/drawing/2014/main" val="20000"/>
                    </a:ext>
                  </a:extLst>
                </a:gridCol>
              </a:tblGrid>
              <a:tr h="1118235">
                <a:tc>
                  <a:txBody>
                    <a:bodyPr vert="horz" wrap="square"/>
                    <a:lstStyle/>
                    <a:p>
                      <a:pPr indent="0">
                        <a:buNone/>
                      </a:pPr>
                      <a:endParaRPr lang="en-US" altLang="en-US" sz="28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文本框 8" title=""/>
          <p:cNvSpPr txBox="1"/>
          <p:nvPr/>
        </p:nvSpPr>
        <p:spPr>
          <a:xfrm>
            <a:off x="1901825" y="1783080"/>
            <a:ext cx="8345805" cy="953135"/>
          </a:xfrm>
          <a:prstGeom prst="rect">
            <a:avLst/>
          </a:prstGeom>
          <a:noFill/>
        </p:spPr>
        <p:txBody>
          <a:bodyPr wrap="square" rtlCol="0" anchor="t">
            <a:spAutoFit/>
          </a:bodyPr>
          <a:lstStyle/>
          <a:p>
            <a:pPr indent="0">
              <a:buNone/>
            </a:pPr>
            <a:r>
              <a:rPr lang="en-US" sz="2800">
                <a:solidFill>
                  <a:srgbClr val="FF0000"/>
                </a:solidFill>
                <a:latin typeface="Times New Roman" panose="02020603050405020304" pitchFamily="18" charset="0"/>
                <a:cs typeface="Times New Roman" panose="02020603050405020304" pitchFamily="18" charset="0"/>
                <a:sym typeface="+mn-ea"/>
              </a:rPr>
              <a:t>• I’m afraid I can’t...                  • I’m concerned that...</a:t>
            </a:r>
          </a:p>
          <a:p>
            <a:pPr indent="0">
              <a:buNone/>
            </a:pPr>
            <a:r>
              <a:rPr lang="en-US" sz="2800">
                <a:solidFill>
                  <a:srgbClr val="FF0000"/>
                </a:solidFill>
                <a:latin typeface="Times New Roman" panose="02020603050405020304" pitchFamily="18" charset="0"/>
                <a:cs typeface="Times New Roman" panose="02020603050405020304" pitchFamily="18" charset="0"/>
                <a:sym typeface="+mn-ea"/>
              </a:rPr>
              <a:t>• I’m worried that...                   • What if...? </a:t>
            </a: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对角圆角矩形 3" title=""/>
          <p:cNvSpPr/>
          <p:nvPr/>
        </p:nvSpPr>
        <p:spPr>
          <a:xfrm>
            <a:off x="1314450" y="1356995"/>
            <a:ext cx="548640" cy="402590"/>
          </a:xfrm>
          <a:prstGeom prst="round2Diag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b="1">
                <a:solidFill>
                  <a:schemeClr val="bg1"/>
                </a:solidFill>
                <a:latin typeface="Times New Roman" panose="02020603050405020304" pitchFamily="18" charset="0"/>
                <a:cs typeface="Times New Roman" panose="02020603050405020304" pitchFamily="18" charset="0"/>
                <a:sym typeface="+mn-ea"/>
              </a:rPr>
              <a:t>5</a:t>
            </a:r>
          </a:p>
        </p:txBody>
      </p:sp>
      <p:sp>
        <p:nvSpPr>
          <p:cNvPr id="5" name="文本框 4" title=""/>
          <p:cNvSpPr txBox="1"/>
          <p:nvPr/>
        </p:nvSpPr>
        <p:spPr>
          <a:xfrm>
            <a:off x="2038350" y="1283970"/>
            <a:ext cx="8911590" cy="521970"/>
          </a:xfrm>
          <a:prstGeom prst="rect">
            <a:avLst/>
          </a:prstGeom>
          <a:noFill/>
        </p:spPr>
        <p:txBody>
          <a:bodyPr wrap="square" rtlCol="0" anchor="t">
            <a:spAutoFit/>
          </a:bodyPr>
          <a:lstStyle/>
          <a:p>
            <a:r>
              <a:rPr lang="en-US" altLang="zh-CN" sz="2800" b="1" kern="100">
                <a:latin typeface="Times New Roman" panose="02020603050405020304" pitchFamily="18" charset="0"/>
                <a:sym typeface="+mn-ea"/>
              </a:rPr>
              <a:t>Work in pairs. Discuss a challenging moment in your life.</a:t>
            </a:r>
          </a:p>
        </p:txBody>
      </p:sp>
      <p:pic>
        <p:nvPicPr>
          <p:cNvPr id="6" name="图片 5" title=""/>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4467225" y="2026920"/>
            <a:ext cx="4053205" cy="4053205"/>
          </a:xfrm>
          <a:prstGeom prst="rect">
            <a:avLst/>
          </a:prstGeom>
        </p:spPr>
      </p:pic>
    </p:spTree>
    <p:custDataLst>
      <p:tags r:id="rId3"/>
    </p:custDataLst>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2.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3.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7.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58.xml><?xml version="1.0" encoding="utf-8"?>
<p:tagLst xmlns:p="http://schemas.openxmlformats.org/presentationml/2006/main">
  <p:tag name="KSO_WM_BEAUTIFY_FLAG" val="#wm#"/>
  <p:tag name="KSO_WM_TEMPLATE_CATEGORY" val="custom"/>
  <p:tag name="KSO_WM_TEMPLATE_INDEX" val="20205081"/>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UNIT_TABLE_BEAUTIFY" val="smartTable{dde51796-0472-452c-aede-b6e77e41363b}"/>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TABLE_ENDDRAG_ORIGIN_RECT" val="407*155"/>
  <p:tag name="TABLE_ENDDRAG_RECT" val="143*295*407*155"/>
</p:tagLst>
</file>

<file path=ppt/tags/tag66.xml><?xml version="1.0" encoding="utf-8"?>
<p:tagLst xmlns:p="http://schemas.openxmlformats.org/presentationml/2006/main">
  <p:tag name="TABLE_ENDDRAG_ORIGIN_RECT" val="407*155"/>
  <p:tag name="TABLE_ENDDRAG_RECT" val="143*295*407*155"/>
</p:tagLst>
</file>

<file path=ppt/tags/tag67.xml><?xml version="1.0" encoding="utf-8"?>
<p:tagLst xmlns:p="http://schemas.openxmlformats.org/presentationml/2006/main">
  <p:tag name="TABLE_ENDDRAG_ORIGIN_RECT" val="407*155"/>
  <p:tag name="TABLE_ENDDRAG_RECT" val="143*295*407*155"/>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AS_OS" val="Unix 3.10 unknown"/>
  <p:tag name="AS_RELEASE_DATE" val="2023.03.31"/>
  <p:tag name="AS_TITLE" val="Aspose.Slides for Java"/>
  <p:tag name="AS_VERSION" val="23.3"/>
  <p:tag name="COMMONDATA" val="eyJoZGlkIjoiZjM5ODkxNWYwNjQxMmJmZGZkMjU1NWNkOGZkZTE4YTQifQ=="/>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heme/theme1.xml><?xml version="1.0" encoding="utf-8"?>
<a:theme xmlns:r="http://schemas.openxmlformats.org/officeDocument/2006/relationships"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71</Paragraphs>
  <Slides>15</Slides>
  <Notes>2</Notes>
  <TotalTime>0</TotalTime>
  <HiddenSlides>0</HiddenSlides>
  <MMClips>3</MMClips>
  <ScaleCrop>0</ScaleCrop>
  <HeadingPairs>
    <vt:vector baseType="variant" size="6">
      <vt:variant>
        <vt:lpstr>Fonts used</vt:lpstr>
      </vt:variant>
      <vt:variant>
        <vt:i4>11</vt:i4>
      </vt:variant>
      <vt:variant>
        <vt:lpstr>Theme</vt:lpstr>
      </vt:variant>
      <vt:variant>
        <vt:i4>1</vt:i4>
      </vt:variant>
      <vt:variant>
        <vt:lpstr>Slide Titles</vt:lpstr>
      </vt:variant>
      <vt:variant>
        <vt:i4>15</vt:i4>
      </vt:variant>
    </vt:vector>
  </HeadingPairs>
  <TitlesOfParts>
    <vt:vector baseType="lpstr" size="27">
      <vt:lpstr>Arial</vt:lpstr>
      <vt:lpstr>微软雅黑</vt:lpstr>
      <vt:lpstr>Wingdings</vt:lpstr>
      <vt:lpstr>宋体</vt:lpstr>
      <vt:lpstr>Segoe UI</vt:lpstr>
      <vt:lpstr>Calibri Light</vt:lpstr>
      <vt:lpstr>Calibri</vt:lpstr>
      <vt:lpstr>Times New Roman</vt:lpstr>
      <vt:lpstr>思源黑体 CN Bold</vt:lpstr>
      <vt:lpstr>字魂58号-创中黑</vt:lpstr>
      <vt:lpstr>Calligraphic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2024-01-19T16:14:23.314</cp:lastPrinted>
  <dcterms:created xsi:type="dcterms:W3CDTF">2024-01-19T16:14:23Z</dcterms:created>
  <dcterms:modified xsi:type="dcterms:W3CDTF">2024-01-19T08:14:23Z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