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mp4" ContentType="video/mp4"/>
  <Default Extension="mp3" ContentType="audio/mpeg"/>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p:sldMasterIdLst>
    <p:sldMasterId id="2147483648" r:id="rId1"/>
  </p:sldMasterIdLst>
  <p:notesMasterIdLst>
    <p:notesMasterId r:id="rId2"/>
  </p:notesMasterIdLst>
  <p:handoutMasterIdLst>
    <p:handoutMasterId r:id="rId3"/>
  </p:handoutMasterIdLst>
  <p:sldIdLst>
    <p:sldId id="409" r:id="rId4"/>
    <p:sldId id="411" r:id="rId5"/>
    <p:sldId id="599" r:id="rId6"/>
    <p:sldId id="604" r:id="rId7"/>
    <p:sldId id="600" r:id="rId8"/>
    <p:sldId id="601" r:id="rId9"/>
    <p:sldId id="602" r:id="rId10"/>
    <p:sldId id="603" r:id="rId11"/>
    <p:sldId id="605" r:id="rId12"/>
    <p:sldId id="606" r:id="rId13"/>
    <p:sldId id="607" r:id="rId14"/>
    <p:sldId id="608" r:id="rId15"/>
    <p:sldId id="609" r:id="rId16"/>
    <p:sldId id="610" r:id="rId17"/>
    <p:sldId id="611" r:id="rId18"/>
    <p:sldId id="613" r:id="rId19"/>
    <p:sldId id="614" r:id="rId20"/>
    <p:sldId id="615" r:id="rId21"/>
    <p:sldId id="616" r:id="rId22"/>
    <p:sldId id="617" r:id="rId23"/>
    <p:sldId id="618" r:id="rId24"/>
    <p:sldId id="619" r:id="rId25"/>
    <p:sldId id="620" r:id="rId26"/>
    <p:sldId id="621" r:id="rId27"/>
    <p:sldId id="622" r:id="rId28"/>
    <p:sldId id="623" r:id="rId29"/>
    <p:sldId id="624" r:id="rId30"/>
    <p:sldId id="625" r:id="rId31"/>
    <p:sldId id="626" r:id="rId32"/>
    <p:sldId id="627" r:id="rId33"/>
    <p:sldId id="628" r:id="rId34"/>
    <p:sldId id="629" r:id="rId35"/>
    <p:sldId id="630" r:id="rId36"/>
    <p:sldId id="631" r:id="rId37"/>
    <p:sldId id="632" r:id="rId38"/>
    <p:sldId id="643" r:id="rId39"/>
    <p:sldId id="633" r:id="rId40"/>
    <p:sldId id="639" r:id="rId41"/>
    <p:sldId id="641" r:id="rId42"/>
    <p:sldId id="412" r:id="rId43"/>
  </p:sldIdLst>
  <p:sldSz cx="12192000" cy="6858000"/>
  <p:notesSz cx="6858000" cy="9144000"/>
  <p:custDataLst>
    <p:tags r:id="rId4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3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p:cViewPr varScale="1">
        <p:scale>
          <a:sx n="104" d="100"/>
          <a:sy n="104" d="100"/>
        </p:scale>
        <p:origin x="126" y="228"/>
      </p:cViewPr>
      <p:guideLst>
        <p:guide orient="horz" pos="2032"/>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 Type="http://schemas.openxmlformats.org/officeDocument/2006/relationships/notesMaster" Target="notesMasters/notesMaster1.xml" /><Relationship Id="rId20" Type="http://schemas.openxmlformats.org/officeDocument/2006/relationships/slide" Target="slides/slide17.xml" /><Relationship Id="rId21" Type="http://schemas.openxmlformats.org/officeDocument/2006/relationships/slide" Target="slides/slide18.xml" /><Relationship Id="rId22" Type="http://schemas.openxmlformats.org/officeDocument/2006/relationships/slide" Target="slides/slide19.xml" /><Relationship Id="rId23" Type="http://schemas.openxmlformats.org/officeDocument/2006/relationships/slide" Target="slides/slide20.xml" /><Relationship Id="rId24" Type="http://schemas.openxmlformats.org/officeDocument/2006/relationships/slide" Target="slides/slide21.xml" /><Relationship Id="rId25" Type="http://schemas.openxmlformats.org/officeDocument/2006/relationships/slide" Target="slides/slide22.xml" /><Relationship Id="rId26" Type="http://schemas.openxmlformats.org/officeDocument/2006/relationships/slide" Target="slides/slide23.xml" /><Relationship Id="rId27" Type="http://schemas.openxmlformats.org/officeDocument/2006/relationships/slide" Target="slides/slide24.xml" /><Relationship Id="rId28" Type="http://schemas.openxmlformats.org/officeDocument/2006/relationships/slide" Target="slides/slide25.xml" /><Relationship Id="rId29" Type="http://schemas.openxmlformats.org/officeDocument/2006/relationships/slide" Target="slides/slide26.xml" /><Relationship Id="rId3" Type="http://schemas.openxmlformats.org/officeDocument/2006/relationships/handoutMaster" Target="handoutMasters/handoutMaster1.xml" /><Relationship Id="rId30" Type="http://schemas.openxmlformats.org/officeDocument/2006/relationships/slide" Target="slides/slide27.xml" /><Relationship Id="rId31" Type="http://schemas.openxmlformats.org/officeDocument/2006/relationships/slide" Target="slides/slide28.xml" /><Relationship Id="rId32" Type="http://schemas.openxmlformats.org/officeDocument/2006/relationships/slide" Target="slides/slide29.xml" /><Relationship Id="rId33" Type="http://schemas.openxmlformats.org/officeDocument/2006/relationships/slide" Target="slides/slide30.xml" /><Relationship Id="rId34" Type="http://schemas.openxmlformats.org/officeDocument/2006/relationships/slide" Target="slides/slide31.xml" /><Relationship Id="rId35" Type="http://schemas.openxmlformats.org/officeDocument/2006/relationships/slide" Target="slides/slide32.xml" /><Relationship Id="rId36" Type="http://schemas.openxmlformats.org/officeDocument/2006/relationships/slide" Target="slides/slide33.xml" /><Relationship Id="rId37" Type="http://schemas.openxmlformats.org/officeDocument/2006/relationships/slide" Target="slides/slide34.xml" /><Relationship Id="rId38" Type="http://schemas.openxmlformats.org/officeDocument/2006/relationships/slide" Target="slides/slide35.xml" /><Relationship Id="rId39" Type="http://schemas.openxmlformats.org/officeDocument/2006/relationships/slide" Target="slides/slide36.xml" /><Relationship Id="rId4" Type="http://schemas.openxmlformats.org/officeDocument/2006/relationships/slide" Target="slides/slide1.xml" /><Relationship Id="rId40" Type="http://schemas.openxmlformats.org/officeDocument/2006/relationships/slide" Target="slides/slide37.xml" /><Relationship Id="rId41" Type="http://schemas.openxmlformats.org/officeDocument/2006/relationships/slide" Target="slides/slide38.xml" /><Relationship Id="rId42" Type="http://schemas.openxmlformats.org/officeDocument/2006/relationships/slide" Target="slides/slide39.xml" /><Relationship Id="rId43" Type="http://schemas.openxmlformats.org/officeDocument/2006/relationships/slide" Target="slides/slide40.xml" /><Relationship Id="rId44" Type="http://schemas.openxmlformats.org/officeDocument/2006/relationships/tags" Target="tags/tag464.xml" /><Relationship Id="rId45" Type="http://schemas.openxmlformats.org/officeDocument/2006/relationships/presProps" Target="presProps.xml" /><Relationship Id="rId46" Type="http://schemas.openxmlformats.org/officeDocument/2006/relationships/viewProps" Target="viewProps.xml" /><Relationship Id="rId47" Type="http://schemas.openxmlformats.org/officeDocument/2006/relationships/theme" Target="theme/theme1.xml" /><Relationship Id="rId48" Type="http://schemas.openxmlformats.org/officeDocument/2006/relationships/tableStyles" Target="tableStyles.xml" /><Relationship Id="rId5" Type="http://schemas.openxmlformats.org/officeDocument/2006/relationships/slide" Target="slides/slide2.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s>
</file>

<file path=ppt/handoutMasters/_rels/handoutMaster1.xml.rels>&#65279;<?xml version="1.0" encoding="utf-8" standalone="yes"?><Relationships xmlns="http://schemas.openxmlformats.org/package/2006/relationships"><Relationship Id="rId1" Type="http://schemas.openxmlformats.org/officeDocument/2006/relationships/tags" Target="../tags/tag27.xml" /><Relationship Id="rId2" Type="http://schemas.openxmlformats.org/officeDocument/2006/relationships/tags" Target="../tags/tag28.xml" /><Relationship Id="rId3" Type="http://schemas.openxmlformats.org/officeDocument/2006/relationships/tags" Target="../tags/tag29.xml" /><Relationship Id="rId4" Type="http://schemas.openxmlformats.org/officeDocument/2006/relationships/tags" Target="../tags/tag30.xml" /><Relationship Id="rId5" Type="http://schemas.openxmlformats.org/officeDocument/2006/relationships/tags" Target="../tags/tag31.xml" /><Relationship Id="rId6"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custDataLst>
            <p:tags r:id="rId1"/>
          </p:custDataLst>
        </p:nvPr>
      </p:nvGrpSpPr>
      <p:grpSpPr>
        <a:xfrm>
          <a:off x="0" y="0"/>
          <a: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2024/1/19</a:t>
            </a:fld>
            <a:endParaRPr lang="zh-CN" altLang="en-US"/>
          </a:p>
        </p:txBody>
      </p:sp>
      <p:sp>
        <p:nvSpPr>
          <p:cNvPr id="4" name="页脚占位符 3"/>
          <p:cNvSpPr>
            <a:spLocks noGrp="1"/>
          </p:cNvSpPr>
          <p:nvPr>
            <p:ph type="ftr" sz="quarter" idx="2"/>
            <p:custDataLst>
              <p:tags r:id="rId4"/>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custDataLst>
              <p:tags r:id="rId5"/>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ags" Target="../tags/tag20.xml" /><Relationship Id="rId2" Type="http://schemas.openxmlformats.org/officeDocument/2006/relationships/tags" Target="../tags/tag21.xml" /><Relationship Id="rId3" Type="http://schemas.openxmlformats.org/officeDocument/2006/relationships/tags" Target="../tags/tag22.xml" /><Relationship Id="rId4" Type="http://schemas.openxmlformats.org/officeDocument/2006/relationships/tags" Target="../tags/tag23.xml" /><Relationship Id="rId5" Type="http://schemas.openxmlformats.org/officeDocument/2006/relationships/tags" Target="../tags/tag24.xml" /><Relationship Id="rId6" Type="http://schemas.openxmlformats.org/officeDocument/2006/relationships/tags" Target="../tags/tag25.xml" /><Relationship Id="rId7" Type="http://schemas.openxmlformats.org/officeDocument/2006/relationships/tags" Target="../tags/tag26.xml" /><Relationship Id="rId8"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custDataLst>
            <p:tags r:id="rId1"/>
          </p:custDataLst>
        </p:nvPr>
      </p:nvGrpSpPr>
      <p:grpSpPr>
        <a:xfrm>
          <a:off x="0" y="0"/>
          <a: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2024/1/19</a:t>
            </a:fld>
            <a:endParaRPr lang="zh-CN" altLang="en-US"/>
          </a:p>
        </p:txBody>
      </p:sp>
      <p:sp>
        <p:nvSpPr>
          <p:cNvPr id="4" name="幻灯片图像占位符 3"/>
          <p:cNvSpPr>
            <a:spLocks noGrp="1" noRot="1" noChangeAspect="1"/>
          </p:cNvSpPr>
          <p:nvPr>
            <p:ph type="sldImg" idx="2"/>
            <p:custDataLst>
              <p:tags r:id="rId4"/>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5"/>
            </p:custDataLst>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custDataLst>
              <p:tags r:id="rId6"/>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7"/>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tags" Target="../tags/tag2.xml" /><Relationship Id="rId2" Type="http://schemas.openxmlformats.org/officeDocument/2006/relationships/image" Target="../media/image1.png" /><Relationship Id="rId3" Type="http://schemas.openxmlformats.org/officeDocument/2006/relationships/tags" Target="../tags/tag3.xml" /><Relationship Id="rId4" Type="http://schemas.openxmlformats.org/officeDocument/2006/relationships/tags" Target="../tags/tag4.xml" /><Relationship Id="rId5"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tags" Target="../tags/tag5.xml" /><Relationship Id="rId2"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tags" Target="../tags/tag6.xml" /><Relationship Id="rId2" Type="http://schemas.openxmlformats.org/officeDocument/2006/relationships/image" Target="../media/image1.png" /><Relationship Id="rId3" Type="http://schemas.openxmlformats.org/officeDocument/2006/relationships/tags" Target="../tags/tag7.xml" /><Relationship Id="rId4" Type="http://schemas.openxmlformats.org/officeDocument/2006/relationships/tags" Target="../tags/tag8.xml" /><Relationship Id="rId5"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tags" Target="../tags/tag9.xml" /><Relationship Id="rId2" Type="http://schemas.openxmlformats.org/officeDocument/2006/relationships/tags" Target="../tags/tag10.xml" /><Relationship Id="rId3" Type="http://schemas.openxmlformats.org/officeDocument/2006/relationships/tags" Target="../tags/tag11.xml" /><Relationship Id="rId4" Type="http://schemas.openxmlformats.org/officeDocument/2006/relationships/tags" Target="../tags/tag12.xml" /><Relationship Id="rId5"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自定义版式">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2_标题幻灯片">
    <p:spTree>
      <p:nvGrpSpPr>
        <p:cNvPr id="1" name=""/>
        <p:cNvGrpSpPr/>
        <p:nvPr>
          <p:custDataLst>
            <p:tags r:id="rId1"/>
          </p:custDataLst>
        </p:nvPr>
      </p:nvGrpSpPr>
      <p:grpSpPr>
        <a:xfrm>
          <a:off x="0" y="0"/>
          <a:ext cx="0" cy="0"/>
        </a:xfrm>
      </p:grpSpPr>
      <p:pic>
        <p:nvPicPr>
          <p:cNvPr id="199683" name="图片 11"/>
          <p:cNvPicPr>
            <a:picLocks noChangeArrowheads="1"/>
          </p:cNvPicPr>
          <p:nvPr userDrawn="1">
            <p:custDataLst>
              <p:tags r:id="rId3"/>
            </p:custDataLst>
          </p:nvPr>
        </p:nvPicPr>
        <p:blipFill>
          <a:blip r:embed="rId2">
            <a:extLst>
              <a:ext uri="{28A0092B-C50C-407E-A947-70E740481C1C}">
                <a14:useLocalDpi xmlns:a14="http://schemas.microsoft.com/office/drawing/2010/main" val="0"/>
              </a:ext>
            </a:extLst>
          </a:blip>
          <a:stretch>
            <a:fillRect/>
          </a:stretch>
        </p:blipFill>
        <p:spPr bwMode="auto">
          <a:xfrm>
            <a:off x="1998345" y="1620"/>
            <a:ext cx="1536065" cy="754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483"/>
          <p:cNvSpPr/>
          <p:nvPr userDrawn="1">
            <p:custDataLst>
              <p:tags r:id="rId4"/>
            </p:custDataLst>
          </p:nvPr>
        </p:nvSpPr>
        <p:spPr>
          <a:xfrm>
            <a:off x="1978025" y="235585"/>
            <a:ext cx="1597660" cy="415925"/>
          </a:xfrm>
          <a:prstGeom prst="rect">
            <a:avLst/>
          </a:prstGeom>
        </p:spPr>
        <p:txBody>
          <a:bodyPr vert="horz" lIns="182880" tIns="91440" rIns="182880" bIns="91440" rtlCol="0" anchor="ctr">
            <a:noAutofit/>
          </a:bodyPr>
          <a:lstStyle/>
          <a:p>
            <a:pPr defTabSz="1828800">
              <a:lnSpc>
                <a:spcPct val="120000"/>
              </a:lnSpc>
            </a:pPr>
            <a:r>
              <a:rPr lang="zh-CN" altLang="en-US" sz="2000" b="1">
                <a:solidFill>
                  <a:schemeClr val="accent6">
                    <a:lumMod val="75000"/>
                  </a:schemeClr>
                </a:solidFill>
                <a:latin typeface="宋体" panose="02010600030101010101" pitchFamily="2" charset="-122"/>
                <a:ea typeface="宋体" panose="02010600030101010101" pitchFamily="2" charset="-122"/>
                <a:cs typeface="Segoe UI" panose="020b0502040204020203" pitchFamily="34" charset="0"/>
              </a:rPr>
              <a:t>学习目标</a:t>
            </a:r>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3_标题幻灯片">
    <p:spTree>
      <p:nvGrpSpPr>
        <p:cNvPr id="1" name=""/>
        <p:cNvGrpSpPr/>
        <p:nvPr>
          <p:custDataLst>
            <p:tags r:id="rId1"/>
          </p:custDataLst>
        </p:nvPr>
      </p:nvGrpSpPr>
      <p:grpSpPr>
        <a:xfrm>
          <a:off x="0" y="0"/>
          <a:ext cx="0" cy="0"/>
        </a:xfrm>
      </p:grpSpPr>
      <p:pic>
        <p:nvPicPr>
          <p:cNvPr id="199685" name="图片 13"/>
          <p:cNvPicPr>
            <a:picLocks noChangeArrowheads="1"/>
          </p:cNvPicPr>
          <p:nvPr userDrawn="1">
            <p:custDataLst>
              <p:tags r:id="rId3"/>
            </p:custDataLst>
          </p:nvPr>
        </p:nvPicPr>
        <p:blipFill>
          <a:blip r:embed="rId2">
            <a:extLst>
              <a:ext uri="{28A0092B-C50C-407E-A947-70E740481C1C}">
                <a14:useLocalDpi xmlns:a14="http://schemas.microsoft.com/office/drawing/2010/main" val="0"/>
              </a:ext>
            </a:extLst>
          </a:blip>
          <a:stretch>
            <a:fillRect/>
          </a:stretch>
        </p:blipFill>
        <p:spPr bwMode="auto">
          <a:xfrm>
            <a:off x="7846695" y="0"/>
            <a:ext cx="1535430" cy="7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483"/>
          <p:cNvSpPr/>
          <p:nvPr userDrawn="1">
            <p:custDataLst>
              <p:tags r:id="rId4"/>
            </p:custDataLst>
          </p:nvPr>
        </p:nvSpPr>
        <p:spPr>
          <a:xfrm>
            <a:off x="7818120" y="235585"/>
            <a:ext cx="1597660" cy="415925"/>
          </a:xfrm>
          <a:prstGeom prst="rect">
            <a:avLst/>
          </a:prstGeom>
        </p:spPr>
        <p:txBody>
          <a:bodyPr vert="horz" lIns="182880" tIns="91440" rIns="182880" bIns="91440" rtlCol="0" anchor="ctr">
            <a:noAutofit/>
          </a:bodyPr>
          <a:lstStyle/>
          <a:p>
            <a:pPr defTabSz="1828800">
              <a:lnSpc>
                <a:spcPct val="120000"/>
              </a:lnSpc>
            </a:pPr>
            <a:r>
              <a:rPr lang="zh-CN" altLang="en-US" sz="2000" b="1">
                <a:solidFill>
                  <a:schemeClr val="accent6">
                    <a:lumMod val="75000"/>
                  </a:schemeClr>
                </a:solidFill>
                <a:latin typeface="宋体" panose="02010600030101010101" pitchFamily="2" charset="-122"/>
                <a:ea typeface="宋体" panose="02010600030101010101" pitchFamily="2" charset="-122"/>
                <a:cs typeface="Segoe UI" panose="020b0502040204020203" pitchFamily="34" charset="0"/>
              </a:rPr>
              <a:t>课堂总结</a:t>
            </a:r>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custDataLst>
            <p:tags r:id="rId1"/>
          </p:custDataLst>
        </p:nvPr>
      </p:nvGrpSpPr>
      <p:grpSpPr>
        <a:xfrm>
          <a:off x="0" y="0"/>
          <a: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t>2024/1/19</a:t>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17.xml" /><Relationship Id="rId11" Type="http://schemas.openxmlformats.org/officeDocument/2006/relationships/tags" Target="../tags/tag18.xml" /><Relationship Id="rId12" Type="http://schemas.openxmlformats.org/officeDocument/2006/relationships/image" Target="file:///D:\qq&#25991;&#20214;\712321467\Image\C2C\Image2\%7b75232B38-A165-1FB7-499C-2E1C792CACB5%7d.png" TargetMode="External" /><Relationship Id="rId13" Type="http://schemas.openxmlformats.org/officeDocument/2006/relationships/image" Target="../media/image2.png" /><Relationship Id="rId14" Type="http://schemas.openxmlformats.org/officeDocument/2006/relationships/tags" Target="../tags/tag19.xml" /><Relationship Id="rId15" Type="http://schemas.openxmlformats.org/officeDocument/2006/relationships/image" Target="../media/image3.png" /><Relationship Id="rId16"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tags" Target="../tags/tag13.xml" /><Relationship Id="rId7" Type="http://schemas.openxmlformats.org/officeDocument/2006/relationships/tags" Target="../tags/tag14.xml" /><Relationship Id="rId8" Type="http://schemas.openxmlformats.org/officeDocument/2006/relationships/tags" Target="../tags/tag15.xml" /><Relationship Id="rId9" Type="http://schemas.openxmlformats.org/officeDocument/2006/relationships/tags" Target="../tags/tag16.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5">
            <a:lum/>
          </a:blip>
          <a:stretch>
            <a:fillRect/>
          </a:stretch>
        </a:blipFill>
        <a:effectLst/>
      </p:bgPr>
    </p:bg>
    <p:spTree>
      <p:nvGrpSpPr>
        <p:cNvPr id="1" name=""/>
        <p:cNvGrpSpPr/>
        <p:nvPr>
          <p:custDataLst>
            <p:tags r:id="rId6"/>
          </p:custDataLst>
        </p:nvPr>
      </p:nvGrpSpPr>
      <p:grpSpPr>
        <a:xfrm>
          <a:off x="0" y="0"/>
          <a:ext cx="0" cy="0"/>
        </a:xfrm>
      </p:grpSpPr>
      <p:sp>
        <p:nvSpPr>
          <p:cNvPr id="2" name="标题占位符 1"/>
          <p:cNvSpPr>
            <a:spLocks noGrp="1"/>
          </p:cNvSpPr>
          <p:nvPr>
            <p:ph type="title"/>
            <p:custDataLst>
              <p:tags r:id="rId7"/>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p>
        </p:txBody>
      </p:sp>
      <p:sp>
        <p:nvSpPr>
          <p:cNvPr id="3" name="文本占位符 2"/>
          <p:cNvSpPr>
            <a:spLocks noGrp="1"/>
          </p:cNvSpPr>
          <p:nvPr>
            <p:ph type="body" idx="1"/>
            <p:custDataLst>
              <p:tags r:id="rId8"/>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custDataLst>
              <p:tags r:id="rId9"/>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2024/1/19</a:t>
            </a:fld>
            <a:endParaRPr lang="zh-CN" altLang="en-US"/>
          </a:p>
        </p:txBody>
      </p:sp>
      <p:sp>
        <p:nvSpPr>
          <p:cNvPr id="5" name="页脚占位符 4"/>
          <p:cNvSpPr>
            <a:spLocks noGrp="1"/>
          </p:cNvSpPr>
          <p:nvPr>
            <p:ph type="ftr" sz="quarter" idx="3"/>
            <p:custDataLst>
              <p:tags r:id="rId10"/>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4"/>
            <p:custDataLst>
              <p:tags r:id="rId11"/>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0</a:t>
            </a:fld>
            <a:endParaRPr lang="zh-CN" altLang="en-US"/>
          </a:p>
        </p:txBody>
      </p:sp>
      <p:pic>
        <p:nvPicPr>
          <p:cNvPr id="7" name="图片 1073743875" descr="学科网 zxxk.com" title=""/>
          <p:cNvPicPr>
            <a:picLocks noChangeAspect="1"/>
          </p:cNvPicPr>
          <p:nvPr>
            <p:custDataLst>
              <p:tags r:id="rId14"/>
            </p:custDataLst>
          </p:nvPr>
        </p:nvPicPr>
        <p:blipFill>
          <a:blip r:embed="rId13" r:link="rId12"/>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8" r:id="rId5"/>
  </p:sldLayoutIdLst>
  <p:transition/>
  <p:timing/>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ags" Target="../tags/tag32.xml" /><Relationship Id="rId3" Type="http://schemas.openxmlformats.org/officeDocument/2006/relationships/tags" Target="../tags/tag33.xml" /><Relationship Id="rId4" Type="http://schemas.openxmlformats.org/officeDocument/2006/relationships/tags" Target="../tags/tag34.xml" /><Relationship Id="rId5" Type="http://schemas.openxmlformats.org/officeDocument/2006/relationships/image" Target="../media/image4.png" /><Relationship Id="rId6" Type="http://schemas.openxmlformats.org/officeDocument/2006/relationships/tags" Target="../tags/tag35.xml" /><Relationship Id="rId7" Type="http://schemas.openxmlformats.org/officeDocument/2006/relationships/tags" Target="../tags/tag36.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132.xml" /><Relationship Id="rId3" Type="http://schemas.openxmlformats.org/officeDocument/2006/relationships/tags" Target="../tags/tag133.xml" /><Relationship Id="rId4" Type="http://schemas.openxmlformats.org/officeDocument/2006/relationships/tags" Target="../tags/tag134.xml" /><Relationship Id="rId5" Type="http://schemas.openxmlformats.org/officeDocument/2006/relationships/image" Target="../media/image6.png" /><Relationship Id="rId6" Type="http://schemas.openxmlformats.org/officeDocument/2006/relationships/tags" Target="../tags/tag135.xml" /><Relationship Id="rId7" Type="http://schemas.openxmlformats.org/officeDocument/2006/relationships/audio" Target="../media/media3.mp3" /><Relationship Id="rId8" Type="http://schemas.microsoft.com/office/2007/relationships/media" Target="../media/media3.mp3" TargetMode="Internal" /><Relationship Id="rId9" Type="http://schemas.openxmlformats.org/officeDocument/2006/relationships/tags" Target="../tags/tag136.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137.xml" /><Relationship Id="rId3" Type="http://schemas.openxmlformats.org/officeDocument/2006/relationships/tags" Target="../tags/tag138.xml" /><Relationship Id="rId4" Type="http://schemas.openxmlformats.org/officeDocument/2006/relationships/image" Target="../media/image11.png" /><Relationship Id="rId5" Type="http://schemas.openxmlformats.org/officeDocument/2006/relationships/tags" Target="../tags/tag139.xml" /><Relationship Id="rId6" Type="http://schemas.openxmlformats.org/officeDocument/2006/relationships/tags" Target="../tags/tag140.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141.xml" /><Relationship Id="rId3" Type="http://schemas.openxmlformats.org/officeDocument/2006/relationships/tags" Target="../tags/tag142.xml" /><Relationship Id="rId4" Type="http://schemas.openxmlformats.org/officeDocument/2006/relationships/image" Target="../media/image12.png" /><Relationship Id="rId5" Type="http://schemas.openxmlformats.org/officeDocument/2006/relationships/tags" Target="../tags/tag143.xml" /><Relationship Id="rId6" Type="http://schemas.openxmlformats.org/officeDocument/2006/relationships/tags" Target="../tags/tag144.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145.xml" /><Relationship Id="rId3" Type="http://schemas.openxmlformats.org/officeDocument/2006/relationships/tags" Target="../tags/tag146.xml" /><Relationship Id="rId4" Type="http://schemas.openxmlformats.org/officeDocument/2006/relationships/image" Target="../media/image12.png" /><Relationship Id="rId5" Type="http://schemas.openxmlformats.org/officeDocument/2006/relationships/tags" Target="../tags/tag147.xml" /><Relationship Id="rId6" Type="http://schemas.openxmlformats.org/officeDocument/2006/relationships/tags" Target="../tags/tag148.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149.xml" /><Relationship Id="rId3" Type="http://schemas.openxmlformats.org/officeDocument/2006/relationships/tags" Target="../tags/tag150.xml" /><Relationship Id="rId4" Type="http://schemas.openxmlformats.org/officeDocument/2006/relationships/tags" Target="../tags/tag151.xml" /><Relationship Id="rId5" Type="http://schemas.openxmlformats.org/officeDocument/2006/relationships/tags" Target="../tags/tag152.xml" /><Relationship Id="rId6" Type="http://schemas.openxmlformats.org/officeDocument/2006/relationships/tags" Target="../tags/tag153.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154.xml" /><Relationship Id="rId3" Type="http://schemas.openxmlformats.org/officeDocument/2006/relationships/tags" Target="../tags/tag155.xml" /><Relationship Id="rId4" Type="http://schemas.openxmlformats.org/officeDocument/2006/relationships/tags" Target="../tags/tag156.xml" /><Relationship Id="rId5" Type="http://schemas.openxmlformats.org/officeDocument/2006/relationships/tags" Target="../tags/tag157.xml" /><Relationship Id="rId6" Type="http://schemas.openxmlformats.org/officeDocument/2006/relationships/tags" Target="../tags/tag158.xml" /><Relationship Id="rId7" Type="http://schemas.openxmlformats.org/officeDocument/2006/relationships/tags" Target="../tags/tag159.xml" /><Relationship Id="rId8" Type="http://schemas.openxmlformats.org/officeDocument/2006/relationships/tags" Target="../tags/tag160.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161.xml" /><Relationship Id="rId3" Type="http://schemas.openxmlformats.org/officeDocument/2006/relationships/tags" Target="../tags/tag162.xml" /><Relationship Id="rId4" Type="http://schemas.openxmlformats.org/officeDocument/2006/relationships/tags" Target="../tags/tag163.xml" /><Relationship Id="rId5" Type="http://schemas.openxmlformats.org/officeDocument/2006/relationships/tags" Target="../tags/tag164.xml" /><Relationship Id="rId6" Type="http://schemas.openxmlformats.org/officeDocument/2006/relationships/image" Target="../media/image13.png" /><Relationship Id="rId7" Type="http://schemas.openxmlformats.org/officeDocument/2006/relationships/tags" Target="../tags/tag165.xml" /><Relationship Id="rId8" Type="http://schemas.openxmlformats.org/officeDocument/2006/relationships/tags" Target="../tags/tag166.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167.xml" /><Relationship Id="rId3" Type="http://schemas.openxmlformats.org/officeDocument/2006/relationships/tags" Target="../tags/tag168.xml" /><Relationship Id="rId4" Type="http://schemas.openxmlformats.org/officeDocument/2006/relationships/tags" Target="../tags/tag169.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tags" Target="../tags/tag178.xml" /><Relationship Id="rId2" Type="http://schemas.openxmlformats.org/officeDocument/2006/relationships/tags" Target="../tags/tag170.xml" /><Relationship Id="rId3" Type="http://schemas.openxmlformats.org/officeDocument/2006/relationships/tags" Target="../tags/tag171.xml" /><Relationship Id="rId4" Type="http://schemas.openxmlformats.org/officeDocument/2006/relationships/tags" Target="../tags/tag172.xml" /><Relationship Id="rId5" Type="http://schemas.openxmlformats.org/officeDocument/2006/relationships/tags" Target="../tags/tag173.xml" /><Relationship Id="rId6" Type="http://schemas.openxmlformats.org/officeDocument/2006/relationships/tags" Target="../tags/tag174.xml" /><Relationship Id="rId7" Type="http://schemas.openxmlformats.org/officeDocument/2006/relationships/tags" Target="../tags/tag175.xml" /><Relationship Id="rId8" Type="http://schemas.openxmlformats.org/officeDocument/2006/relationships/tags" Target="../tags/tag176.xml" /><Relationship Id="rId9" Type="http://schemas.openxmlformats.org/officeDocument/2006/relationships/tags" Target="../tags/tag177.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179.xml" /><Relationship Id="rId3" Type="http://schemas.openxmlformats.org/officeDocument/2006/relationships/tags" Target="../tags/tag180.xml" /><Relationship Id="rId4" Type="http://schemas.openxmlformats.org/officeDocument/2006/relationships/tags" Target="../tags/tag181.xml" /><Relationship Id="rId5" Type="http://schemas.openxmlformats.org/officeDocument/2006/relationships/tags" Target="../tags/tag182.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tags" Target="../tags/tag45.xml" /><Relationship Id="rId11" Type="http://schemas.openxmlformats.org/officeDocument/2006/relationships/tags" Target="../tags/tag46.xml" /><Relationship Id="rId12" Type="http://schemas.openxmlformats.org/officeDocument/2006/relationships/tags" Target="../tags/tag47.xml" /><Relationship Id="rId13" Type="http://schemas.openxmlformats.org/officeDocument/2006/relationships/tags" Target="../tags/tag48.xml" /><Relationship Id="rId14" Type="http://schemas.openxmlformats.org/officeDocument/2006/relationships/tags" Target="../tags/tag49.xml" /><Relationship Id="rId15" Type="http://schemas.openxmlformats.org/officeDocument/2006/relationships/tags" Target="../tags/tag50.xml" /><Relationship Id="rId16" Type="http://schemas.openxmlformats.org/officeDocument/2006/relationships/tags" Target="../tags/tag51.xml" /><Relationship Id="rId17" Type="http://schemas.openxmlformats.org/officeDocument/2006/relationships/tags" Target="../tags/tag52.xml" /><Relationship Id="rId18" Type="http://schemas.openxmlformats.org/officeDocument/2006/relationships/tags" Target="../tags/tag53.xml" /><Relationship Id="rId19" Type="http://schemas.openxmlformats.org/officeDocument/2006/relationships/tags" Target="../tags/tag54.xml" /><Relationship Id="rId2" Type="http://schemas.openxmlformats.org/officeDocument/2006/relationships/tags" Target="../tags/tag37.xml" /><Relationship Id="rId20" Type="http://schemas.openxmlformats.org/officeDocument/2006/relationships/tags" Target="../tags/tag55.xml" /><Relationship Id="rId21" Type="http://schemas.openxmlformats.org/officeDocument/2006/relationships/tags" Target="../tags/tag56.xml" /><Relationship Id="rId22" Type="http://schemas.openxmlformats.org/officeDocument/2006/relationships/tags" Target="../tags/tag57.xml" /><Relationship Id="rId23" Type="http://schemas.openxmlformats.org/officeDocument/2006/relationships/tags" Target="../tags/tag58.xml" /><Relationship Id="rId24" Type="http://schemas.openxmlformats.org/officeDocument/2006/relationships/tags" Target="../tags/tag59.xml" /><Relationship Id="rId25" Type="http://schemas.openxmlformats.org/officeDocument/2006/relationships/tags" Target="../tags/tag60.xml" /><Relationship Id="rId26" Type="http://schemas.openxmlformats.org/officeDocument/2006/relationships/tags" Target="../tags/tag61.xml" /><Relationship Id="rId27" Type="http://schemas.openxmlformats.org/officeDocument/2006/relationships/tags" Target="../tags/tag62.xml" /><Relationship Id="rId3" Type="http://schemas.openxmlformats.org/officeDocument/2006/relationships/tags" Target="../tags/tag38.xml" /><Relationship Id="rId4" Type="http://schemas.openxmlformats.org/officeDocument/2006/relationships/tags" Target="../tags/tag39.xml" /><Relationship Id="rId5" Type="http://schemas.openxmlformats.org/officeDocument/2006/relationships/tags" Target="../tags/tag40.xml" /><Relationship Id="rId6" Type="http://schemas.openxmlformats.org/officeDocument/2006/relationships/tags" Target="../tags/tag41.xml" /><Relationship Id="rId7" Type="http://schemas.openxmlformats.org/officeDocument/2006/relationships/tags" Target="../tags/tag42.xml" /><Relationship Id="rId8" Type="http://schemas.openxmlformats.org/officeDocument/2006/relationships/tags" Target="../tags/tag43.xml" /><Relationship Id="rId9" Type="http://schemas.openxmlformats.org/officeDocument/2006/relationships/tags" Target="../tags/tag44.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183.xml" /><Relationship Id="rId3" Type="http://schemas.openxmlformats.org/officeDocument/2006/relationships/tags" Target="../tags/tag184.xml" /><Relationship Id="rId4" Type="http://schemas.openxmlformats.org/officeDocument/2006/relationships/tags" Target="../tags/tag185.xml" /><Relationship Id="rId5" Type="http://schemas.openxmlformats.org/officeDocument/2006/relationships/tags" Target="../tags/tag186.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187.xml" /><Relationship Id="rId3" Type="http://schemas.openxmlformats.org/officeDocument/2006/relationships/tags" Target="../tags/tag188.xml" /><Relationship Id="rId4" Type="http://schemas.openxmlformats.org/officeDocument/2006/relationships/tags" Target="../tags/tag189.xml" /><Relationship Id="rId5" Type="http://schemas.openxmlformats.org/officeDocument/2006/relationships/tags" Target="../tags/tag190.xml" /><Relationship Id="rId6" Type="http://schemas.openxmlformats.org/officeDocument/2006/relationships/tags" Target="../tags/tag191.xml" /><Relationship Id="rId7" Type="http://schemas.openxmlformats.org/officeDocument/2006/relationships/tags" Target="../tags/tag192.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193.xml" /><Relationship Id="rId3" Type="http://schemas.openxmlformats.org/officeDocument/2006/relationships/tags" Target="../tags/tag194.xml" /><Relationship Id="rId4" Type="http://schemas.openxmlformats.org/officeDocument/2006/relationships/tags" Target="../tags/tag195.xml" /><Relationship Id="rId5" Type="http://schemas.openxmlformats.org/officeDocument/2006/relationships/tags" Target="../tags/tag196.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197.xml" /><Relationship Id="rId3" Type="http://schemas.openxmlformats.org/officeDocument/2006/relationships/tags" Target="../tags/tag198.xml" /><Relationship Id="rId4" Type="http://schemas.openxmlformats.org/officeDocument/2006/relationships/tags" Target="../tags/tag199.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200.xml" /><Relationship Id="rId3" Type="http://schemas.openxmlformats.org/officeDocument/2006/relationships/tags" Target="../tags/tag201.xml" /><Relationship Id="rId4" Type="http://schemas.openxmlformats.org/officeDocument/2006/relationships/tags" Target="../tags/tag202.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203.xml" /><Relationship Id="rId3" Type="http://schemas.openxmlformats.org/officeDocument/2006/relationships/tags" Target="../tags/tag204.xml" /><Relationship Id="rId4" Type="http://schemas.openxmlformats.org/officeDocument/2006/relationships/tags" Target="../tags/tag205.x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206.xml" /><Relationship Id="rId3" Type="http://schemas.openxmlformats.org/officeDocument/2006/relationships/tags" Target="../tags/tag207.xml" /><Relationship Id="rId4" Type="http://schemas.openxmlformats.org/officeDocument/2006/relationships/tags" Target="../tags/tag208.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209.xml" /><Relationship Id="rId3" Type="http://schemas.openxmlformats.org/officeDocument/2006/relationships/tags" Target="../tags/tag210.xml" /><Relationship Id="rId4" Type="http://schemas.openxmlformats.org/officeDocument/2006/relationships/tags" Target="../tags/tag211.xml"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212.xml" /><Relationship Id="rId3" Type="http://schemas.openxmlformats.org/officeDocument/2006/relationships/tags" Target="../tags/tag213.xml" /><Relationship Id="rId4" Type="http://schemas.openxmlformats.org/officeDocument/2006/relationships/tags" Target="../tags/tag214.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215.xml" /><Relationship Id="rId3" Type="http://schemas.openxmlformats.org/officeDocument/2006/relationships/tags" Target="../tags/tag216.xml" /><Relationship Id="rId4" Type="http://schemas.openxmlformats.org/officeDocument/2006/relationships/tags" Target="../tags/tag217.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63.xml" /><Relationship Id="rId3" Type="http://schemas.openxmlformats.org/officeDocument/2006/relationships/image" Target="../media/image5.png" /><Relationship Id="rId4" Type="http://schemas.openxmlformats.org/officeDocument/2006/relationships/tags" Target="../tags/tag64.xml" /><Relationship Id="rId5" Type="http://schemas.openxmlformats.org/officeDocument/2006/relationships/video" Target="../media/media1.mp4" /><Relationship Id="rId6" Type="http://schemas.microsoft.com/office/2007/relationships/media" Target="../media/media1.mp4" /><Relationship Id="rId7" Type="http://schemas.openxmlformats.org/officeDocument/2006/relationships/tags" Target="../tags/tag65.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218.xml" /><Relationship Id="rId3" Type="http://schemas.openxmlformats.org/officeDocument/2006/relationships/tags" Target="../tags/tag219.xml" /><Relationship Id="rId4" Type="http://schemas.openxmlformats.org/officeDocument/2006/relationships/tags" Target="../tags/tag220.xml"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221.xml" /><Relationship Id="rId3" Type="http://schemas.openxmlformats.org/officeDocument/2006/relationships/tags" Target="../tags/tag222.xml" /><Relationship Id="rId4" Type="http://schemas.openxmlformats.org/officeDocument/2006/relationships/tags" Target="../tags/tag223.xml"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224.xml" /><Relationship Id="rId3" Type="http://schemas.openxmlformats.org/officeDocument/2006/relationships/tags" Target="../tags/tag225.xml" /><Relationship Id="rId4" Type="http://schemas.openxmlformats.org/officeDocument/2006/relationships/tags" Target="../tags/tag226.xml"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227.xml" /><Relationship Id="rId3" Type="http://schemas.openxmlformats.org/officeDocument/2006/relationships/tags" Target="../tags/tag228.xml" /><Relationship Id="rId4" Type="http://schemas.openxmlformats.org/officeDocument/2006/relationships/tags" Target="../tags/tag229.xml"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230.xml" /><Relationship Id="rId3" Type="http://schemas.openxmlformats.org/officeDocument/2006/relationships/tags" Target="../tags/tag231.xml" /><Relationship Id="rId4" Type="http://schemas.openxmlformats.org/officeDocument/2006/relationships/tags" Target="../tags/tag232.xml"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233.xml" /><Relationship Id="rId3" Type="http://schemas.openxmlformats.org/officeDocument/2006/relationships/tags" Target="../tags/tag234.xml" /><Relationship Id="rId4" Type="http://schemas.openxmlformats.org/officeDocument/2006/relationships/tags" Target="../tags/tag235.xml"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236.xml" /><Relationship Id="rId3" Type="http://schemas.openxmlformats.org/officeDocument/2006/relationships/tags" Target="../tags/tag237.xml" /><Relationship Id="rId4" Type="http://schemas.openxmlformats.org/officeDocument/2006/relationships/tags" Target="../tags/tag238.xml"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239.xml" /><Relationship Id="rId3" Type="http://schemas.openxmlformats.org/officeDocument/2006/relationships/tags" Target="../tags/tag240.xml" /><Relationship Id="rId4" Type="http://schemas.openxmlformats.org/officeDocument/2006/relationships/tags" Target="../tags/tag241.xml"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242.xml" /><Relationship Id="rId3" Type="http://schemas.openxmlformats.org/officeDocument/2006/relationships/tags" Target="../tags/tag243.xml" /><Relationship Id="rId4" Type="http://schemas.openxmlformats.org/officeDocument/2006/relationships/tags" Target="../tags/tag244.xml"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245.xml" /><Relationship Id="rId3" Type="http://schemas.openxmlformats.org/officeDocument/2006/relationships/tags" Target="../tags/tag246.xml" /><Relationship Id="rId4" Type="http://schemas.openxmlformats.org/officeDocument/2006/relationships/tags" Target="../tags/tag247.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66.xml" /><Relationship Id="rId3" Type="http://schemas.openxmlformats.org/officeDocument/2006/relationships/tags" Target="../tags/tag67.xml" /><Relationship Id="rId4" Type="http://schemas.openxmlformats.org/officeDocument/2006/relationships/tags" Target="../tags/tag68.xml" /><Relationship Id="rId5" Type="http://schemas.openxmlformats.org/officeDocument/2006/relationships/tags" Target="../tags/tag69.xml" /><Relationship Id="rId6" Type="http://schemas.openxmlformats.org/officeDocument/2006/relationships/tags" Target="../tags/tag70.xml"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4.xml" /><Relationship Id="rId10" Type="http://schemas.openxmlformats.org/officeDocument/2006/relationships/tags" Target="../tags/tag256.xml" /><Relationship Id="rId100" Type="http://schemas.openxmlformats.org/officeDocument/2006/relationships/tags" Target="../tags/tag346.xml" /><Relationship Id="rId101" Type="http://schemas.openxmlformats.org/officeDocument/2006/relationships/tags" Target="../tags/tag347.xml" /><Relationship Id="rId102" Type="http://schemas.openxmlformats.org/officeDocument/2006/relationships/tags" Target="../tags/tag348.xml" /><Relationship Id="rId103" Type="http://schemas.openxmlformats.org/officeDocument/2006/relationships/tags" Target="../tags/tag349.xml" /><Relationship Id="rId104" Type="http://schemas.openxmlformats.org/officeDocument/2006/relationships/tags" Target="../tags/tag350.xml" /><Relationship Id="rId105" Type="http://schemas.openxmlformats.org/officeDocument/2006/relationships/tags" Target="../tags/tag351.xml" /><Relationship Id="rId106" Type="http://schemas.openxmlformats.org/officeDocument/2006/relationships/tags" Target="../tags/tag352.xml" /><Relationship Id="rId107" Type="http://schemas.openxmlformats.org/officeDocument/2006/relationships/tags" Target="../tags/tag353.xml" /><Relationship Id="rId108" Type="http://schemas.openxmlformats.org/officeDocument/2006/relationships/tags" Target="../tags/tag354.xml" /><Relationship Id="rId109" Type="http://schemas.openxmlformats.org/officeDocument/2006/relationships/tags" Target="../tags/tag355.xml" /><Relationship Id="rId11" Type="http://schemas.openxmlformats.org/officeDocument/2006/relationships/tags" Target="../tags/tag257.xml" /><Relationship Id="rId110" Type="http://schemas.openxmlformats.org/officeDocument/2006/relationships/tags" Target="../tags/tag356.xml" /><Relationship Id="rId111" Type="http://schemas.openxmlformats.org/officeDocument/2006/relationships/tags" Target="../tags/tag357.xml" /><Relationship Id="rId112" Type="http://schemas.openxmlformats.org/officeDocument/2006/relationships/tags" Target="../tags/tag358.xml" /><Relationship Id="rId113" Type="http://schemas.openxmlformats.org/officeDocument/2006/relationships/tags" Target="../tags/tag359.xml" /><Relationship Id="rId114" Type="http://schemas.openxmlformats.org/officeDocument/2006/relationships/tags" Target="../tags/tag360.xml" /><Relationship Id="rId115" Type="http://schemas.openxmlformats.org/officeDocument/2006/relationships/tags" Target="../tags/tag361.xml" /><Relationship Id="rId116" Type="http://schemas.openxmlformats.org/officeDocument/2006/relationships/tags" Target="../tags/tag362.xml" /><Relationship Id="rId117" Type="http://schemas.openxmlformats.org/officeDocument/2006/relationships/tags" Target="../tags/tag363.xml" /><Relationship Id="rId118" Type="http://schemas.openxmlformats.org/officeDocument/2006/relationships/tags" Target="../tags/tag364.xml" /><Relationship Id="rId119" Type="http://schemas.openxmlformats.org/officeDocument/2006/relationships/tags" Target="../tags/tag365.xml" /><Relationship Id="rId12" Type="http://schemas.openxmlformats.org/officeDocument/2006/relationships/tags" Target="../tags/tag258.xml" /><Relationship Id="rId120" Type="http://schemas.openxmlformats.org/officeDocument/2006/relationships/tags" Target="../tags/tag366.xml" /><Relationship Id="rId121" Type="http://schemas.openxmlformats.org/officeDocument/2006/relationships/tags" Target="../tags/tag367.xml" /><Relationship Id="rId122" Type="http://schemas.openxmlformats.org/officeDocument/2006/relationships/tags" Target="../tags/tag368.xml" /><Relationship Id="rId123" Type="http://schemas.openxmlformats.org/officeDocument/2006/relationships/tags" Target="../tags/tag369.xml" /><Relationship Id="rId124" Type="http://schemas.openxmlformats.org/officeDocument/2006/relationships/tags" Target="../tags/tag370.xml" /><Relationship Id="rId125" Type="http://schemas.openxmlformats.org/officeDocument/2006/relationships/tags" Target="../tags/tag371.xml" /><Relationship Id="rId126" Type="http://schemas.openxmlformats.org/officeDocument/2006/relationships/tags" Target="../tags/tag372.xml" /><Relationship Id="rId127" Type="http://schemas.openxmlformats.org/officeDocument/2006/relationships/tags" Target="../tags/tag373.xml" /><Relationship Id="rId128" Type="http://schemas.openxmlformats.org/officeDocument/2006/relationships/tags" Target="../tags/tag374.xml" /><Relationship Id="rId129" Type="http://schemas.openxmlformats.org/officeDocument/2006/relationships/tags" Target="../tags/tag375.xml" /><Relationship Id="rId13" Type="http://schemas.openxmlformats.org/officeDocument/2006/relationships/tags" Target="../tags/tag259.xml" /><Relationship Id="rId130" Type="http://schemas.openxmlformats.org/officeDocument/2006/relationships/tags" Target="../tags/tag376.xml" /><Relationship Id="rId131" Type="http://schemas.openxmlformats.org/officeDocument/2006/relationships/tags" Target="../tags/tag377.xml" /><Relationship Id="rId132" Type="http://schemas.openxmlformats.org/officeDocument/2006/relationships/tags" Target="../tags/tag378.xml" /><Relationship Id="rId133" Type="http://schemas.openxmlformats.org/officeDocument/2006/relationships/tags" Target="../tags/tag379.xml" /><Relationship Id="rId134" Type="http://schemas.openxmlformats.org/officeDocument/2006/relationships/tags" Target="../tags/tag380.xml" /><Relationship Id="rId135" Type="http://schemas.openxmlformats.org/officeDocument/2006/relationships/tags" Target="../tags/tag381.xml" /><Relationship Id="rId136" Type="http://schemas.openxmlformats.org/officeDocument/2006/relationships/tags" Target="../tags/tag382.xml" /><Relationship Id="rId137" Type="http://schemas.openxmlformats.org/officeDocument/2006/relationships/tags" Target="../tags/tag383.xml" /><Relationship Id="rId138" Type="http://schemas.openxmlformats.org/officeDocument/2006/relationships/tags" Target="../tags/tag384.xml" /><Relationship Id="rId139" Type="http://schemas.openxmlformats.org/officeDocument/2006/relationships/tags" Target="../tags/tag385.xml" /><Relationship Id="rId14" Type="http://schemas.openxmlformats.org/officeDocument/2006/relationships/tags" Target="../tags/tag260.xml" /><Relationship Id="rId140" Type="http://schemas.openxmlformats.org/officeDocument/2006/relationships/tags" Target="../tags/tag386.xml" /><Relationship Id="rId141" Type="http://schemas.openxmlformats.org/officeDocument/2006/relationships/tags" Target="../tags/tag387.xml" /><Relationship Id="rId142" Type="http://schemas.openxmlformats.org/officeDocument/2006/relationships/tags" Target="../tags/tag388.xml" /><Relationship Id="rId143" Type="http://schemas.openxmlformats.org/officeDocument/2006/relationships/tags" Target="../tags/tag389.xml" /><Relationship Id="rId144" Type="http://schemas.openxmlformats.org/officeDocument/2006/relationships/tags" Target="../tags/tag390.xml" /><Relationship Id="rId145" Type="http://schemas.openxmlformats.org/officeDocument/2006/relationships/tags" Target="../tags/tag391.xml" /><Relationship Id="rId146" Type="http://schemas.openxmlformats.org/officeDocument/2006/relationships/tags" Target="../tags/tag392.xml" /><Relationship Id="rId147" Type="http://schemas.openxmlformats.org/officeDocument/2006/relationships/tags" Target="../tags/tag393.xml" /><Relationship Id="rId148" Type="http://schemas.openxmlformats.org/officeDocument/2006/relationships/tags" Target="../tags/tag394.xml" /><Relationship Id="rId149" Type="http://schemas.openxmlformats.org/officeDocument/2006/relationships/tags" Target="../tags/tag395.xml" /><Relationship Id="rId15" Type="http://schemas.openxmlformats.org/officeDocument/2006/relationships/tags" Target="../tags/tag261.xml" /><Relationship Id="rId150" Type="http://schemas.openxmlformats.org/officeDocument/2006/relationships/tags" Target="../tags/tag396.xml" /><Relationship Id="rId151" Type="http://schemas.openxmlformats.org/officeDocument/2006/relationships/tags" Target="../tags/tag397.xml" /><Relationship Id="rId152" Type="http://schemas.openxmlformats.org/officeDocument/2006/relationships/tags" Target="../tags/tag398.xml" /><Relationship Id="rId153" Type="http://schemas.openxmlformats.org/officeDocument/2006/relationships/tags" Target="../tags/tag399.xml" /><Relationship Id="rId154" Type="http://schemas.openxmlformats.org/officeDocument/2006/relationships/tags" Target="../tags/tag400.xml" /><Relationship Id="rId155" Type="http://schemas.openxmlformats.org/officeDocument/2006/relationships/tags" Target="../tags/tag401.xml" /><Relationship Id="rId156" Type="http://schemas.openxmlformats.org/officeDocument/2006/relationships/tags" Target="../tags/tag402.xml" /><Relationship Id="rId157" Type="http://schemas.openxmlformats.org/officeDocument/2006/relationships/tags" Target="../tags/tag403.xml" /><Relationship Id="rId158" Type="http://schemas.openxmlformats.org/officeDocument/2006/relationships/tags" Target="../tags/tag404.xml" /><Relationship Id="rId159" Type="http://schemas.openxmlformats.org/officeDocument/2006/relationships/tags" Target="../tags/tag405.xml" /><Relationship Id="rId16" Type="http://schemas.openxmlformats.org/officeDocument/2006/relationships/tags" Target="../tags/tag262.xml" /><Relationship Id="rId160" Type="http://schemas.openxmlformats.org/officeDocument/2006/relationships/tags" Target="../tags/tag406.xml" /><Relationship Id="rId161" Type="http://schemas.openxmlformats.org/officeDocument/2006/relationships/tags" Target="../tags/tag407.xml" /><Relationship Id="rId162" Type="http://schemas.openxmlformats.org/officeDocument/2006/relationships/tags" Target="../tags/tag408.xml" /><Relationship Id="rId163" Type="http://schemas.openxmlformats.org/officeDocument/2006/relationships/tags" Target="../tags/tag409.xml" /><Relationship Id="rId164" Type="http://schemas.openxmlformats.org/officeDocument/2006/relationships/tags" Target="../tags/tag410.xml" /><Relationship Id="rId165" Type="http://schemas.openxmlformats.org/officeDocument/2006/relationships/tags" Target="../tags/tag411.xml" /><Relationship Id="rId166" Type="http://schemas.openxmlformats.org/officeDocument/2006/relationships/tags" Target="../tags/tag412.xml" /><Relationship Id="rId167" Type="http://schemas.openxmlformats.org/officeDocument/2006/relationships/tags" Target="../tags/tag413.xml" /><Relationship Id="rId168" Type="http://schemas.openxmlformats.org/officeDocument/2006/relationships/tags" Target="../tags/tag414.xml" /><Relationship Id="rId169" Type="http://schemas.openxmlformats.org/officeDocument/2006/relationships/tags" Target="../tags/tag415.xml" /><Relationship Id="rId17" Type="http://schemas.openxmlformats.org/officeDocument/2006/relationships/tags" Target="../tags/tag263.xml" /><Relationship Id="rId170" Type="http://schemas.openxmlformats.org/officeDocument/2006/relationships/tags" Target="../tags/tag416.xml" /><Relationship Id="rId171" Type="http://schemas.openxmlformats.org/officeDocument/2006/relationships/tags" Target="../tags/tag417.xml" /><Relationship Id="rId172" Type="http://schemas.openxmlformats.org/officeDocument/2006/relationships/tags" Target="../tags/tag418.xml" /><Relationship Id="rId173" Type="http://schemas.openxmlformats.org/officeDocument/2006/relationships/tags" Target="../tags/tag419.xml" /><Relationship Id="rId174" Type="http://schemas.openxmlformats.org/officeDocument/2006/relationships/tags" Target="../tags/tag420.xml" /><Relationship Id="rId175" Type="http://schemas.openxmlformats.org/officeDocument/2006/relationships/tags" Target="../tags/tag421.xml" /><Relationship Id="rId176" Type="http://schemas.openxmlformats.org/officeDocument/2006/relationships/tags" Target="../tags/tag422.xml" /><Relationship Id="rId177" Type="http://schemas.openxmlformats.org/officeDocument/2006/relationships/tags" Target="../tags/tag423.xml" /><Relationship Id="rId178" Type="http://schemas.openxmlformats.org/officeDocument/2006/relationships/tags" Target="../tags/tag424.xml" /><Relationship Id="rId179" Type="http://schemas.openxmlformats.org/officeDocument/2006/relationships/tags" Target="../tags/tag425.xml" /><Relationship Id="rId18" Type="http://schemas.openxmlformats.org/officeDocument/2006/relationships/tags" Target="../tags/tag264.xml" /><Relationship Id="rId180" Type="http://schemas.openxmlformats.org/officeDocument/2006/relationships/tags" Target="../tags/tag426.xml" /><Relationship Id="rId181" Type="http://schemas.openxmlformats.org/officeDocument/2006/relationships/tags" Target="../tags/tag427.xml" /><Relationship Id="rId182" Type="http://schemas.openxmlformats.org/officeDocument/2006/relationships/tags" Target="../tags/tag428.xml" /><Relationship Id="rId183" Type="http://schemas.openxmlformats.org/officeDocument/2006/relationships/tags" Target="../tags/tag429.xml" /><Relationship Id="rId184" Type="http://schemas.openxmlformats.org/officeDocument/2006/relationships/tags" Target="../tags/tag430.xml" /><Relationship Id="rId185" Type="http://schemas.openxmlformats.org/officeDocument/2006/relationships/tags" Target="../tags/tag431.xml" /><Relationship Id="rId186" Type="http://schemas.openxmlformats.org/officeDocument/2006/relationships/tags" Target="../tags/tag432.xml" /><Relationship Id="rId187" Type="http://schemas.openxmlformats.org/officeDocument/2006/relationships/tags" Target="../tags/tag433.xml" /><Relationship Id="rId188" Type="http://schemas.openxmlformats.org/officeDocument/2006/relationships/tags" Target="../tags/tag434.xml" /><Relationship Id="rId189" Type="http://schemas.openxmlformats.org/officeDocument/2006/relationships/tags" Target="../tags/tag435.xml" /><Relationship Id="rId19" Type="http://schemas.openxmlformats.org/officeDocument/2006/relationships/tags" Target="../tags/tag265.xml" /><Relationship Id="rId190" Type="http://schemas.openxmlformats.org/officeDocument/2006/relationships/tags" Target="../tags/tag436.xml" /><Relationship Id="rId191" Type="http://schemas.openxmlformats.org/officeDocument/2006/relationships/tags" Target="../tags/tag437.xml" /><Relationship Id="rId192" Type="http://schemas.openxmlformats.org/officeDocument/2006/relationships/tags" Target="../tags/tag438.xml" /><Relationship Id="rId193" Type="http://schemas.openxmlformats.org/officeDocument/2006/relationships/tags" Target="../tags/tag439.xml" /><Relationship Id="rId194" Type="http://schemas.openxmlformats.org/officeDocument/2006/relationships/tags" Target="../tags/tag440.xml" /><Relationship Id="rId195" Type="http://schemas.openxmlformats.org/officeDocument/2006/relationships/tags" Target="../tags/tag441.xml" /><Relationship Id="rId196" Type="http://schemas.openxmlformats.org/officeDocument/2006/relationships/tags" Target="../tags/tag442.xml" /><Relationship Id="rId197" Type="http://schemas.openxmlformats.org/officeDocument/2006/relationships/tags" Target="../tags/tag443.xml" /><Relationship Id="rId198" Type="http://schemas.openxmlformats.org/officeDocument/2006/relationships/tags" Target="../tags/tag444.xml" /><Relationship Id="rId199" Type="http://schemas.openxmlformats.org/officeDocument/2006/relationships/tags" Target="../tags/tag445.xml" /><Relationship Id="rId2" Type="http://schemas.openxmlformats.org/officeDocument/2006/relationships/tags" Target="../tags/tag248.xml" /><Relationship Id="rId20" Type="http://schemas.openxmlformats.org/officeDocument/2006/relationships/tags" Target="../tags/tag266.xml" /><Relationship Id="rId200" Type="http://schemas.openxmlformats.org/officeDocument/2006/relationships/tags" Target="../tags/tag446.xml" /><Relationship Id="rId201" Type="http://schemas.openxmlformats.org/officeDocument/2006/relationships/tags" Target="../tags/tag447.xml" /><Relationship Id="rId202" Type="http://schemas.openxmlformats.org/officeDocument/2006/relationships/tags" Target="../tags/tag448.xml" /><Relationship Id="rId203" Type="http://schemas.openxmlformats.org/officeDocument/2006/relationships/tags" Target="../tags/tag449.xml" /><Relationship Id="rId204" Type="http://schemas.openxmlformats.org/officeDocument/2006/relationships/tags" Target="../tags/tag450.xml" /><Relationship Id="rId205" Type="http://schemas.openxmlformats.org/officeDocument/2006/relationships/tags" Target="../tags/tag451.xml" /><Relationship Id="rId206" Type="http://schemas.openxmlformats.org/officeDocument/2006/relationships/tags" Target="../tags/tag452.xml" /><Relationship Id="rId207" Type="http://schemas.openxmlformats.org/officeDocument/2006/relationships/tags" Target="../tags/tag453.xml" /><Relationship Id="rId208" Type="http://schemas.openxmlformats.org/officeDocument/2006/relationships/tags" Target="../tags/tag454.xml" /><Relationship Id="rId209" Type="http://schemas.openxmlformats.org/officeDocument/2006/relationships/tags" Target="../tags/tag455.xml" /><Relationship Id="rId21" Type="http://schemas.openxmlformats.org/officeDocument/2006/relationships/tags" Target="../tags/tag267.xml" /><Relationship Id="rId210" Type="http://schemas.openxmlformats.org/officeDocument/2006/relationships/tags" Target="../tags/tag456.xml" /><Relationship Id="rId211" Type="http://schemas.openxmlformats.org/officeDocument/2006/relationships/tags" Target="../tags/tag457.xml" /><Relationship Id="rId212" Type="http://schemas.openxmlformats.org/officeDocument/2006/relationships/tags" Target="../tags/tag458.xml" /><Relationship Id="rId213" Type="http://schemas.openxmlformats.org/officeDocument/2006/relationships/tags" Target="../tags/tag459.xml" /><Relationship Id="rId214" Type="http://schemas.openxmlformats.org/officeDocument/2006/relationships/image" Target="../media/image12.png" /><Relationship Id="rId215" Type="http://schemas.openxmlformats.org/officeDocument/2006/relationships/tags" Target="../tags/tag460.xml" /><Relationship Id="rId216" Type="http://schemas.openxmlformats.org/officeDocument/2006/relationships/tags" Target="../tags/tag461.xml" /><Relationship Id="rId217" Type="http://schemas.openxmlformats.org/officeDocument/2006/relationships/tags" Target="../tags/tag462.xml" /><Relationship Id="rId218" Type="http://schemas.openxmlformats.org/officeDocument/2006/relationships/tags" Target="../tags/tag463.xml" /><Relationship Id="rId22" Type="http://schemas.openxmlformats.org/officeDocument/2006/relationships/tags" Target="../tags/tag268.xml" /><Relationship Id="rId23" Type="http://schemas.openxmlformats.org/officeDocument/2006/relationships/tags" Target="../tags/tag269.xml" /><Relationship Id="rId24" Type="http://schemas.openxmlformats.org/officeDocument/2006/relationships/tags" Target="../tags/tag270.xml" /><Relationship Id="rId25" Type="http://schemas.openxmlformats.org/officeDocument/2006/relationships/tags" Target="../tags/tag271.xml" /><Relationship Id="rId26" Type="http://schemas.openxmlformats.org/officeDocument/2006/relationships/tags" Target="../tags/tag272.xml" /><Relationship Id="rId27" Type="http://schemas.openxmlformats.org/officeDocument/2006/relationships/tags" Target="../tags/tag273.xml" /><Relationship Id="rId28" Type="http://schemas.openxmlformats.org/officeDocument/2006/relationships/tags" Target="../tags/tag274.xml" /><Relationship Id="rId29" Type="http://schemas.openxmlformats.org/officeDocument/2006/relationships/tags" Target="../tags/tag275.xml" /><Relationship Id="rId3" Type="http://schemas.openxmlformats.org/officeDocument/2006/relationships/tags" Target="../tags/tag249.xml" /><Relationship Id="rId30" Type="http://schemas.openxmlformats.org/officeDocument/2006/relationships/tags" Target="../tags/tag276.xml" /><Relationship Id="rId31" Type="http://schemas.openxmlformats.org/officeDocument/2006/relationships/tags" Target="../tags/tag277.xml" /><Relationship Id="rId32" Type="http://schemas.openxmlformats.org/officeDocument/2006/relationships/tags" Target="../tags/tag278.xml" /><Relationship Id="rId33" Type="http://schemas.openxmlformats.org/officeDocument/2006/relationships/tags" Target="../tags/tag279.xml" /><Relationship Id="rId34" Type="http://schemas.openxmlformats.org/officeDocument/2006/relationships/tags" Target="../tags/tag280.xml" /><Relationship Id="rId35" Type="http://schemas.openxmlformats.org/officeDocument/2006/relationships/tags" Target="../tags/tag281.xml" /><Relationship Id="rId36" Type="http://schemas.openxmlformats.org/officeDocument/2006/relationships/tags" Target="../tags/tag282.xml" /><Relationship Id="rId37" Type="http://schemas.openxmlformats.org/officeDocument/2006/relationships/tags" Target="../tags/tag283.xml" /><Relationship Id="rId38" Type="http://schemas.openxmlformats.org/officeDocument/2006/relationships/tags" Target="../tags/tag284.xml" /><Relationship Id="rId39" Type="http://schemas.openxmlformats.org/officeDocument/2006/relationships/tags" Target="../tags/tag285.xml" /><Relationship Id="rId4" Type="http://schemas.openxmlformats.org/officeDocument/2006/relationships/tags" Target="../tags/tag250.xml" /><Relationship Id="rId40" Type="http://schemas.openxmlformats.org/officeDocument/2006/relationships/tags" Target="../tags/tag286.xml" /><Relationship Id="rId41" Type="http://schemas.openxmlformats.org/officeDocument/2006/relationships/tags" Target="../tags/tag287.xml" /><Relationship Id="rId42" Type="http://schemas.openxmlformats.org/officeDocument/2006/relationships/tags" Target="../tags/tag288.xml" /><Relationship Id="rId43" Type="http://schemas.openxmlformats.org/officeDocument/2006/relationships/tags" Target="../tags/tag289.xml" /><Relationship Id="rId44" Type="http://schemas.openxmlformats.org/officeDocument/2006/relationships/tags" Target="../tags/tag290.xml" /><Relationship Id="rId45" Type="http://schemas.openxmlformats.org/officeDocument/2006/relationships/tags" Target="../tags/tag291.xml" /><Relationship Id="rId46" Type="http://schemas.openxmlformats.org/officeDocument/2006/relationships/tags" Target="../tags/tag292.xml" /><Relationship Id="rId47" Type="http://schemas.openxmlformats.org/officeDocument/2006/relationships/tags" Target="../tags/tag293.xml" /><Relationship Id="rId48" Type="http://schemas.openxmlformats.org/officeDocument/2006/relationships/tags" Target="../tags/tag294.xml" /><Relationship Id="rId49" Type="http://schemas.openxmlformats.org/officeDocument/2006/relationships/tags" Target="../tags/tag295.xml" /><Relationship Id="rId5" Type="http://schemas.openxmlformats.org/officeDocument/2006/relationships/tags" Target="../tags/tag251.xml" /><Relationship Id="rId50" Type="http://schemas.openxmlformats.org/officeDocument/2006/relationships/tags" Target="../tags/tag296.xml" /><Relationship Id="rId51" Type="http://schemas.openxmlformats.org/officeDocument/2006/relationships/tags" Target="../tags/tag297.xml" /><Relationship Id="rId52" Type="http://schemas.openxmlformats.org/officeDocument/2006/relationships/tags" Target="../tags/tag298.xml" /><Relationship Id="rId53" Type="http://schemas.openxmlformats.org/officeDocument/2006/relationships/tags" Target="../tags/tag299.xml" /><Relationship Id="rId54" Type="http://schemas.openxmlformats.org/officeDocument/2006/relationships/tags" Target="../tags/tag300.xml" /><Relationship Id="rId55" Type="http://schemas.openxmlformats.org/officeDocument/2006/relationships/tags" Target="../tags/tag301.xml" /><Relationship Id="rId56" Type="http://schemas.openxmlformats.org/officeDocument/2006/relationships/tags" Target="../tags/tag302.xml" /><Relationship Id="rId57" Type="http://schemas.openxmlformats.org/officeDocument/2006/relationships/tags" Target="../tags/tag303.xml" /><Relationship Id="rId58" Type="http://schemas.openxmlformats.org/officeDocument/2006/relationships/tags" Target="../tags/tag304.xml" /><Relationship Id="rId59" Type="http://schemas.openxmlformats.org/officeDocument/2006/relationships/tags" Target="../tags/tag305.xml" /><Relationship Id="rId6" Type="http://schemas.openxmlformats.org/officeDocument/2006/relationships/tags" Target="../tags/tag252.xml" /><Relationship Id="rId60" Type="http://schemas.openxmlformats.org/officeDocument/2006/relationships/tags" Target="../tags/tag306.xml" /><Relationship Id="rId61" Type="http://schemas.openxmlformats.org/officeDocument/2006/relationships/tags" Target="../tags/tag307.xml" /><Relationship Id="rId62" Type="http://schemas.openxmlformats.org/officeDocument/2006/relationships/tags" Target="../tags/tag308.xml" /><Relationship Id="rId63" Type="http://schemas.openxmlformats.org/officeDocument/2006/relationships/tags" Target="../tags/tag309.xml" /><Relationship Id="rId64" Type="http://schemas.openxmlformats.org/officeDocument/2006/relationships/tags" Target="../tags/tag310.xml" /><Relationship Id="rId65" Type="http://schemas.openxmlformats.org/officeDocument/2006/relationships/tags" Target="../tags/tag311.xml" /><Relationship Id="rId66" Type="http://schemas.openxmlformats.org/officeDocument/2006/relationships/tags" Target="../tags/tag312.xml" /><Relationship Id="rId67" Type="http://schemas.openxmlformats.org/officeDocument/2006/relationships/tags" Target="../tags/tag313.xml" /><Relationship Id="rId68" Type="http://schemas.openxmlformats.org/officeDocument/2006/relationships/tags" Target="../tags/tag314.xml" /><Relationship Id="rId69" Type="http://schemas.openxmlformats.org/officeDocument/2006/relationships/tags" Target="../tags/tag315.xml" /><Relationship Id="rId7" Type="http://schemas.openxmlformats.org/officeDocument/2006/relationships/tags" Target="../tags/tag253.xml" /><Relationship Id="rId70" Type="http://schemas.openxmlformats.org/officeDocument/2006/relationships/tags" Target="../tags/tag316.xml" /><Relationship Id="rId71" Type="http://schemas.openxmlformats.org/officeDocument/2006/relationships/tags" Target="../tags/tag317.xml" /><Relationship Id="rId72" Type="http://schemas.openxmlformats.org/officeDocument/2006/relationships/tags" Target="../tags/tag318.xml" /><Relationship Id="rId73" Type="http://schemas.openxmlformats.org/officeDocument/2006/relationships/tags" Target="../tags/tag319.xml" /><Relationship Id="rId74" Type="http://schemas.openxmlformats.org/officeDocument/2006/relationships/tags" Target="../tags/tag320.xml" /><Relationship Id="rId75" Type="http://schemas.openxmlformats.org/officeDocument/2006/relationships/tags" Target="../tags/tag321.xml" /><Relationship Id="rId76" Type="http://schemas.openxmlformats.org/officeDocument/2006/relationships/tags" Target="../tags/tag322.xml" /><Relationship Id="rId77" Type="http://schemas.openxmlformats.org/officeDocument/2006/relationships/tags" Target="../tags/tag323.xml" /><Relationship Id="rId78" Type="http://schemas.openxmlformats.org/officeDocument/2006/relationships/tags" Target="../tags/tag324.xml" /><Relationship Id="rId79" Type="http://schemas.openxmlformats.org/officeDocument/2006/relationships/tags" Target="../tags/tag325.xml" /><Relationship Id="rId8" Type="http://schemas.openxmlformats.org/officeDocument/2006/relationships/tags" Target="../tags/tag254.xml" /><Relationship Id="rId80" Type="http://schemas.openxmlformats.org/officeDocument/2006/relationships/tags" Target="../tags/tag326.xml" /><Relationship Id="rId81" Type="http://schemas.openxmlformats.org/officeDocument/2006/relationships/tags" Target="../tags/tag327.xml" /><Relationship Id="rId82" Type="http://schemas.openxmlformats.org/officeDocument/2006/relationships/tags" Target="../tags/tag328.xml" /><Relationship Id="rId83" Type="http://schemas.openxmlformats.org/officeDocument/2006/relationships/tags" Target="../tags/tag329.xml" /><Relationship Id="rId84" Type="http://schemas.openxmlformats.org/officeDocument/2006/relationships/tags" Target="../tags/tag330.xml" /><Relationship Id="rId85" Type="http://schemas.openxmlformats.org/officeDocument/2006/relationships/tags" Target="../tags/tag331.xml" /><Relationship Id="rId86" Type="http://schemas.openxmlformats.org/officeDocument/2006/relationships/tags" Target="../tags/tag332.xml" /><Relationship Id="rId87" Type="http://schemas.openxmlformats.org/officeDocument/2006/relationships/tags" Target="../tags/tag333.xml" /><Relationship Id="rId88" Type="http://schemas.openxmlformats.org/officeDocument/2006/relationships/tags" Target="../tags/tag334.xml" /><Relationship Id="rId89" Type="http://schemas.openxmlformats.org/officeDocument/2006/relationships/tags" Target="../tags/tag335.xml" /><Relationship Id="rId9" Type="http://schemas.openxmlformats.org/officeDocument/2006/relationships/tags" Target="../tags/tag255.xml" /><Relationship Id="rId90" Type="http://schemas.openxmlformats.org/officeDocument/2006/relationships/tags" Target="../tags/tag336.xml" /><Relationship Id="rId91" Type="http://schemas.openxmlformats.org/officeDocument/2006/relationships/tags" Target="../tags/tag337.xml" /><Relationship Id="rId92" Type="http://schemas.openxmlformats.org/officeDocument/2006/relationships/tags" Target="../tags/tag338.xml" /><Relationship Id="rId93" Type="http://schemas.openxmlformats.org/officeDocument/2006/relationships/tags" Target="../tags/tag339.xml" /><Relationship Id="rId94" Type="http://schemas.openxmlformats.org/officeDocument/2006/relationships/tags" Target="../tags/tag340.xml" /><Relationship Id="rId95" Type="http://schemas.openxmlformats.org/officeDocument/2006/relationships/tags" Target="../tags/tag341.xml" /><Relationship Id="rId96" Type="http://schemas.openxmlformats.org/officeDocument/2006/relationships/tags" Target="../tags/tag342.xml" /><Relationship Id="rId97" Type="http://schemas.openxmlformats.org/officeDocument/2006/relationships/tags" Target="../tags/tag343.xml" /><Relationship Id="rId98" Type="http://schemas.openxmlformats.org/officeDocument/2006/relationships/tags" Target="../tags/tag344.xml" /><Relationship Id="rId99" Type="http://schemas.openxmlformats.org/officeDocument/2006/relationships/tags" Target="../tags/tag345.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tags" Target="../tags/tag79.xml" /><Relationship Id="rId11" Type="http://schemas.openxmlformats.org/officeDocument/2006/relationships/tags" Target="../tags/tag80.xml" /><Relationship Id="rId12" Type="http://schemas.openxmlformats.org/officeDocument/2006/relationships/tags" Target="../tags/tag81.xml" /><Relationship Id="rId13" Type="http://schemas.openxmlformats.org/officeDocument/2006/relationships/tags" Target="../tags/tag82.xml" /><Relationship Id="rId14" Type="http://schemas.openxmlformats.org/officeDocument/2006/relationships/tags" Target="../tags/tag83.xml" /><Relationship Id="rId15" Type="http://schemas.openxmlformats.org/officeDocument/2006/relationships/tags" Target="../tags/tag84.xml" /><Relationship Id="rId16" Type="http://schemas.openxmlformats.org/officeDocument/2006/relationships/tags" Target="../tags/tag85.xml" /><Relationship Id="rId17" Type="http://schemas.openxmlformats.org/officeDocument/2006/relationships/tags" Target="../tags/tag86.xml" /><Relationship Id="rId18" Type="http://schemas.openxmlformats.org/officeDocument/2006/relationships/tags" Target="../tags/tag87.xml" /><Relationship Id="rId2" Type="http://schemas.openxmlformats.org/officeDocument/2006/relationships/tags" Target="../tags/tag71.xml" /><Relationship Id="rId3" Type="http://schemas.openxmlformats.org/officeDocument/2006/relationships/tags" Target="../tags/tag72.xml" /><Relationship Id="rId4" Type="http://schemas.openxmlformats.org/officeDocument/2006/relationships/tags" Target="../tags/tag73.xml" /><Relationship Id="rId5" Type="http://schemas.openxmlformats.org/officeDocument/2006/relationships/tags" Target="../tags/tag74.xml" /><Relationship Id="rId6" Type="http://schemas.openxmlformats.org/officeDocument/2006/relationships/tags" Target="../tags/tag75.xml" /><Relationship Id="rId7" Type="http://schemas.openxmlformats.org/officeDocument/2006/relationships/tags" Target="../tags/tag76.xml" /><Relationship Id="rId8" Type="http://schemas.openxmlformats.org/officeDocument/2006/relationships/tags" Target="../tags/tag77.xml" /><Relationship Id="rId9" Type="http://schemas.openxmlformats.org/officeDocument/2006/relationships/tags" Target="../tags/tag78.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88.xml" /><Relationship Id="rId3" Type="http://schemas.openxmlformats.org/officeDocument/2006/relationships/tags" Target="../tags/tag89.xml" /><Relationship Id="rId4" Type="http://schemas.openxmlformats.org/officeDocument/2006/relationships/image" Target="../media/image6.png" /><Relationship Id="rId5" Type="http://schemas.openxmlformats.org/officeDocument/2006/relationships/tags" Target="../tags/tag90.xml" /><Relationship Id="rId6" Type="http://schemas.openxmlformats.org/officeDocument/2006/relationships/audio" Target="../media/media2.mp3" /><Relationship Id="rId7" Type="http://schemas.microsoft.com/office/2007/relationships/media" Target="../media/media2.mp3" TargetMode="Internal" /><Relationship Id="rId8" Type="http://schemas.openxmlformats.org/officeDocument/2006/relationships/tags" Target="../tags/tag91.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tags" Target="../tags/tag100.xml" /><Relationship Id="rId11" Type="http://schemas.openxmlformats.org/officeDocument/2006/relationships/tags" Target="../tags/tag101.xml" /><Relationship Id="rId12" Type="http://schemas.openxmlformats.org/officeDocument/2006/relationships/tags" Target="../tags/tag102.xml" /><Relationship Id="rId13" Type="http://schemas.openxmlformats.org/officeDocument/2006/relationships/tags" Target="../tags/tag103.xml" /><Relationship Id="rId14" Type="http://schemas.openxmlformats.org/officeDocument/2006/relationships/tags" Target="../tags/tag104.xml" /><Relationship Id="rId15" Type="http://schemas.openxmlformats.org/officeDocument/2006/relationships/tags" Target="../tags/tag105.xml" /><Relationship Id="rId16" Type="http://schemas.openxmlformats.org/officeDocument/2006/relationships/tags" Target="../tags/tag106.xml" /><Relationship Id="rId17" Type="http://schemas.openxmlformats.org/officeDocument/2006/relationships/tags" Target="../tags/tag107.xml" /><Relationship Id="rId18" Type="http://schemas.openxmlformats.org/officeDocument/2006/relationships/tags" Target="../tags/tag108.xml" /><Relationship Id="rId19" Type="http://schemas.openxmlformats.org/officeDocument/2006/relationships/tags" Target="../tags/tag109.xml" /><Relationship Id="rId2" Type="http://schemas.openxmlformats.org/officeDocument/2006/relationships/tags" Target="../tags/tag92.xml" /><Relationship Id="rId20" Type="http://schemas.openxmlformats.org/officeDocument/2006/relationships/tags" Target="../tags/tag110.xml" /><Relationship Id="rId21" Type="http://schemas.openxmlformats.org/officeDocument/2006/relationships/tags" Target="../tags/tag111.xml" /><Relationship Id="rId22" Type="http://schemas.openxmlformats.org/officeDocument/2006/relationships/tags" Target="../tags/tag112.xml" /><Relationship Id="rId23" Type="http://schemas.openxmlformats.org/officeDocument/2006/relationships/tags" Target="../tags/tag113.xml" /><Relationship Id="rId24" Type="http://schemas.openxmlformats.org/officeDocument/2006/relationships/tags" Target="../tags/tag114.xml" /><Relationship Id="rId3" Type="http://schemas.openxmlformats.org/officeDocument/2006/relationships/tags" Target="../tags/tag93.xml" /><Relationship Id="rId4" Type="http://schemas.openxmlformats.org/officeDocument/2006/relationships/tags" Target="../tags/tag94.xml" /><Relationship Id="rId5" Type="http://schemas.openxmlformats.org/officeDocument/2006/relationships/tags" Target="../tags/tag95.xml" /><Relationship Id="rId6" Type="http://schemas.openxmlformats.org/officeDocument/2006/relationships/tags" Target="../tags/tag96.xml" /><Relationship Id="rId7" Type="http://schemas.openxmlformats.org/officeDocument/2006/relationships/tags" Target="../tags/tag97.xml" /><Relationship Id="rId8" Type="http://schemas.openxmlformats.org/officeDocument/2006/relationships/tags" Target="../tags/tag98.xml" /><Relationship Id="rId9" Type="http://schemas.openxmlformats.org/officeDocument/2006/relationships/tags" Target="../tags/tag99.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image" Target="../media/image8.png" /><Relationship Id="rId11" Type="http://schemas.openxmlformats.org/officeDocument/2006/relationships/tags" Target="../tags/tag122.xml" /><Relationship Id="rId12" Type="http://schemas.openxmlformats.org/officeDocument/2006/relationships/image" Target="../media/image9.png" /><Relationship Id="rId13" Type="http://schemas.openxmlformats.org/officeDocument/2006/relationships/tags" Target="../tags/tag123.xml" /><Relationship Id="rId14" Type="http://schemas.openxmlformats.org/officeDocument/2006/relationships/tags" Target="../tags/tag124.xml" /><Relationship Id="rId15" Type="http://schemas.openxmlformats.org/officeDocument/2006/relationships/tags" Target="../tags/tag125.xml" /><Relationship Id="rId2" Type="http://schemas.openxmlformats.org/officeDocument/2006/relationships/tags" Target="../tags/tag115.xml" /><Relationship Id="rId3" Type="http://schemas.openxmlformats.org/officeDocument/2006/relationships/tags" Target="../tags/tag116.xml" /><Relationship Id="rId4" Type="http://schemas.openxmlformats.org/officeDocument/2006/relationships/tags" Target="../tags/tag117.xml" /><Relationship Id="rId5" Type="http://schemas.openxmlformats.org/officeDocument/2006/relationships/tags" Target="../tags/tag118.xml" /><Relationship Id="rId6" Type="http://schemas.openxmlformats.org/officeDocument/2006/relationships/tags" Target="../tags/tag119.xml" /><Relationship Id="rId7" Type="http://schemas.openxmlformats.org/officeDocument/2006/relationships/tags" Target="../tags/tag120.xml" /><Relationship Id="rId8" Type="http://schemas.openxmlformats.org/officeDocument/2006/relationships/image" Target="../media/image7.png" /><Relationship Id="rId9" Type="http://schemas.openxmlformats.org/officeDocument/2006/relationships/tags" Target="../tags/tag121.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126.xml" /><Relationship Id="rId3" Type="http://schemas.openxmlformats.org/officeDocument/2006/relationships/tags" Target="../tags/tag127.xml" /><Relationship Id="rId4" Type="http://schemas.openxmlformats.org/officeDocument/2006/relationships/tags" Target="../tags/tag128.xml" /><Relationship Id="rId5" Type="http://schemas.openxmlformats.org/officeDocument/2006/relationships/tags" Target="../tags/tag129.xml" /><Relationship Id="rId6" Type="http://schemas.openxmlformats.org/officeDocument/2006/relationships/image" Target="../media/image10.png" /><Relationship Id="rId7" Type="http://schemas.openxmlformats.org/officeDocument/2006/relationships/tags" Target="../tags/tag130.xml" /><Relationship Id="rId8" Type="http://schemas.openxmlformats.org/officeDocument/2006/relationships/tags" Target="../tags/tag131.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6" name="矩形 5" title=""/>
          <p:cNvSpPr/>
          <p:nvPr>
            <p:custDataLst>
              <p:tags r:id="rId3"/>
            </p:custDataLst>
          </p:nvPr>
        </p:nvSpPr>
        <p:spPr>
          <a:xfrm>
            <a:off x="6547534" y="2468391"/>
            <a:ext cx="4747260" cy="829945"/>
          </a:xfrm>
          <a:prstGeom prst="rect">
            <a:avLst/>
          </a:prstGeom>
        </p:spPr>
        <p:txBody>
          <a:bodyPr wrap="square">
            <a:spAutoFit/>
          </a:bodyPr>
          <a:lstStyle/>
          <a:p>
            <a:pPr lvl="0" algn="ctr"/>
            <a:r>
              <a:rPr lang="en-US" altLang="zh-CN" sz="4800" b="1" noProof="0">
                <a:ln>
                  <a:noFill/>
                </a:ln>
                <a:solidFill>
                  <a:srgbClr val="FF0000"/>
                </a:solidFill>
                <a:effectLst/>
                <a:uLnTx/>
                <a:uFillTx/>
                <a:latin typeface="Times New Roman" panose="02020603050405020304" pitchFamily="18" charset="0"/>
                <a:ea typeface="思源黑体 CN Bold" pitchFamily="34" charset="-122"/>
                <a:cs typeface="Times New Roman" panose="02020603050405020304" pitchFamily="18" charset="0"/>
                <a:sym typeface="+mn-ea"/>
              </a:rPr>
              <a:t>Unit 1</a:t>
            </a:r>
          </a:p>
        </p:txBody>
      </p:sp>
      <p:sp>
        <p:nvSpPr>
          <p:cNvPr id="8" name="矩形 7" title=""/>
          <p:cNvSpPr/>
          <p:nvPr>
            <p:custDataLst>
              <p:tags r:id="rId4"/>
            </p:custDataLst>
          </p:nvPr>
        </p:nvSpPr>
        <p:spPr>
          <a:xfrm>
            <a:off x="448701" y="2190294"/>
            <a:ext cx="7167880" cy="1753235"/>
          </a:xfrm>
          <a:prstGeom prst="rect">
            <a:avLst/>
          </a:prstGeom>
        </p:spPr>
        <p:txBody>
          <a:bodyPr wrap="none">
            <a:spAutoFit/>
          </a:bodyPr>
          <a:lstStyle/>
          <a:p>
            <a:pPr lvl="0" algn="ctr">
              <a:lnSpc>
                <a:spcPct val="150000"/>
              </a:lnSpc>
            </a:pPr>
            <a:r>
              <a:rPr lang="en-US" altLang="zh-CN" sz="3600" b="1">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Period 1  </a:t>
            </a:r>
          </a:p>
          <a:p>
            <a:pPr lvl="0" algn="ctr">
              <a:lnSpc>
                <a:spcPct val="150000"/>
              </a:lnSpc>
            </a:pPr>
            <a:r>
              <a:rPr lang="en-US" altLang="zh-CN" sz="3600" b="1">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Starting out &amp; Understanding ideas</a:t>
            </a:r>
            <a:endParaRPr lang="en-US" altLang="zh-CN" sz="3600" b="1">
              <a:ln w="9525">
                <a:solidFill>
                  <a:prstClr val="white"/>
                </a:solidFill>
                <a:prstDash val="solid"/>
              </a:ln>
              <a:solidFill>
                <a:schemeClr val="tx1"/>
              </a:solidFill>
              <a:effectLst>
                <a:outerShdw blurRad="12700" dist="38100" dir="2700000" algn="tl" rotWithShape="0">
                  <a:prstClr val="white">
                    <a:lumMod val="50000"/>
                  </a:prstClr>
                </a:outerShdw>
              </a:effectLst>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pic>
        <p:nvPicPr>
          <p:cNvPr id="2" name="Picture 2"/>
          <p:cNvPicPr>
            <a:picLocks noChangeAspect="1"/>
          </p:cNvPicPr>
          <p:nvPr>
            <p:custDataLst>
              <p:tags r:id="rId6"/>
            </p:custDataLst>
          </p:nvPr>
        </p:nvPicPr>
        <p:blipFill>
          <a:blip r:embed="rId5"/>
          <a:stretch>
            <a:fillRect/>
          </a:stretch>
        </p:blipFill>
        <p:spPr>
          <a:xfrm flipH="1">
            <a:off x="11201400" y="10299700"/>
            <a:ext cx="0" cy="0"/>
          </a:xfrm>
          <a:prstGeom prst="rect">
            <a:avLst/>
          </a:prstGeom>
          <a:ln>
            <a:noFill/>
          </a:ln>
        </p:spPr>
      </p:pic>
    </p:spTree>
    <p:custDataLst>
      <p:tags r:id="rId7"/>
    </p:custDataLst>
  </p:cSld>
  <p:clrMapOvr>
    <a:masterClrMapping/>
  </p:clrMapOvr>
  <p:transition/>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4" name="文本框 3" title=""/>
          <p:cNvSpPr txBox="1"/>
          <p:nvPr>
            <p:custDataLst>
              <p:tags r:id="rId3"/>
            </p:custDataLst>
          </p:nvPr>
        </p:nvSpPr>
        <p:spPr>
          <a:xfrm>
            <a:off x="535940" y="2021840"/>
            <a:ext cx="10813415" cy="3969385"/>
          </a:xfrm>
          <a:prstGeom prst="rect">
            <a:avLst/>
          </a:prstGeom>
          <a:noFill/>
        </p:spPr>
        <p:txBody>
          <a:bodyPr wrap="square" rtlCol="0" anchor="t">
            <a:spAutoFit/>
          </a:bodyPr>
          <a:lstStyle/>
          <a:p>
            <a:pPr algn="ctr">
              <a:lnSpc>
                <a:spcPct val="150000"/>
              </a:lnSpc>
              <a:spcBef>
                <a:spcPct val="0"/>
              </a:spcBef>
              <a:spcAft>
                <a:spcPct val="0"/>
              </a:spcAft>
            </a:pPr>
            <a:r>
              <a:rPr lang="en-US" altLang="zh-CN" sz="2800" b="1">
                <a:latin typeface="Times New Roman" panose="02020603050405020304" pitchFamily="18" charset="0"/>
                <a:ea typeface="宋体" panose="02010600030101010101" pitchFamily="2" charset="-122"/>
                <a:cs typeface="Times New Roman" panose="02020603050405020304" pitchFamily="18" charset="0"/>
              </a:rPr>
              <a:t>T</a:t>
            </a:r>
            <a:r>
              <a:rPr lang="zh-CN" altLang="en-US" sz="2800" b="1">
                <a:latin typeface="Times New Roman" panose="02020603050405020304" pitchFamily="18" charset="0"/>
                <a:ea typeface="宋体" panose="02010600030101010101" pitchFamily="2" charset="-122"/>
                <a:cs typeface="Times New Roman" panose="02020603050405020304" pitchFamily="18" charset="0"/>
              </a:rPr>
              <a:t>he </a:t>
            </a:r>
            <a:r>
              <a:rPr lang="en-US" altLang="zh-CN" sz="2800" b="1">
                <a:latin typeface="Times New Roman" panose="02020603050405020304" pitchFamily="18" charset="0"/>
                <a:ea typeface="宋体" panose="02010600030101010101" pitchFamily="2" charset="-122"/>
                <a:cs typeface="Times New Roman" panose="02020603050405020304" pitchFamily="18" charset="0"/>
              </a:rPr>
              <a:t>A</a:t>
            </a:r>
            <a:r>
              <a:rPr lang="zh-CN" altLang="en-US" sz="2800" b="1">
                <a:latin typeface="Times New Roman" panose="02020603050405020304" pitchFamily="18" charset="0"/>
                <a:ea typeface="宋体" panose="02010600030101010101" pitchFamily="2" charset="-122"/>
                <a:cs typeface="Times New Roman" panose="02020603050405020304" pitchFamily="18" charset="0"/>
              </a:rPr>
              <a:t>ge of </a:t>
            </a:r>
            <a:r>
              <a:rPr lang="en-US" altLang="zh-CN" sz="2800" b="1">
                <a:latin typeface="Times New Roman" panose="02020603050405020304" pitchFamily="18" charset="0"/>
                <a:ea typeface="宋体" panose="02010600030101010101" pitchFamily="2" charset="-122"/>
                <a:cs typeface="Times New Roman" panose="02020603050405020304" pitchFamily="18" charset="0"/>
              </a:rPr>
              <a:t>M</a:t>
            </a:r>
            <a:r>
              <a:rPr lang="zh-CN" altLang="en-US" sz="2800" b="1">
                <a:latin typeface="Times New Roman" panose="02020603050405020304" pitchFamily="18" charset="0"/>
                <a:ea typeface="宋体" panose="02010600030101010101" pitchFamily="2" charset="-122"/>
                <a:cs typeface="Times New Roman" panose="02020603050405020304" pitchFamily="18" charset="0"/>
              </a:rPr>
              <a:t>ajority</a:t>
            </a:r>
          </a:p>
          <a:p>
            <a:pPr>
              <a:lnSpc>
                <a:spcPct val="150000"/>
              </a:lnSpc>
              <a:spcBef>
                <a:spcPct val="0"/>
              </a:spcBef>
              <a:spcAft>
                <a:spcPct val="0"/>
              </a:spcAft>
            </a:pPr>
            <a:r>
              <a:rPr sz="2800">
                <a:latin typeface="Times New Roman" panose="02020603050405020304" pitchFamily="18" charset="0"/>
                <a:ea typeface="宋体" panose="02010600030101010101" pitchFamily="2" charset="-122"/>
                <a:cs typeface="Times New Roman" panose="02020603050405020304" pitchFamily="18" charset="0"/>
              </a:rPr>
              <a:t>In most countries, turning 18 marks the start of adulthood. But what does reaching this milestone, the age of majority, really mean? Will you be completely in charge of your own life and able to express yourself in new and exciting ways? What </a:t>
            </a:r>
            <a:r>
              <a:rPr lang="en-US" sz="2800">
                <a:latin typeface="Times New Roman" panose="02020603050405020304" pitchFamily="18" charset="0"/>
                <a:ea typeface="宋体" panose="02010600030101010101" pitchFamily="2" charset="-122"/>
                <a:cs typeface="Times New Roman" panose="02020603050405020304" pitchFamily="18" charset="0"/>
              </a:rPr>
              <a:t>new </a:t>
            </a:r>
            <a:r>
              <a:rPr sz="2800">
                <a:latin typeface="Times New Roman" panose="02020603050405020304" pitchFamily="18" charset="0"/>
                <a:ea typeface="宋体" panose="02010600030101010101" pitchFamily="2" charset="-122"/>
                <a:cs typeface="Times New Roman" panose="02020603050405020304" pitchFamily="18" charset="0"/>
              </a:rPr>
              <a:t>responsibilities will this freedom bring? Here, three young people tell us what turning 18 means, or meant, to them.</a:t>
            </a:r>
          </a:p>
        </p:txBody>
      </p:sp>
      <p:sp>
        <p:nvSpPr>
          <p:cNvPr id="5" name="矩形 4" title=""/>
          <p:cNvSpPr/>
          <p:nvPr>
            <p:custDataLst>
              <p:tags r:id="rId4"/>
            </p:custDataLst>
          </p:nvPr>
        </p:nvSpPr>
        <p:spPr>
          <a:xfrm>
            <a:off x="716915" y="1270000"/>
            <a:ext cx="10590530" cy="521970"/>
          </a:xfrm>
          <a:prstGeom prst="rect">
            <a:avLst/>
          </a:prstGeom>
        </p:spPr>
        <p:txBody>
          <a:bodyPr wrap="square">
            <a:spAutoFit/>
          </a:bodyPr>
          <a:lstStyle/>
          <a:p>
            <a:r>
              <a:rPr lang="en-US" altLang="zh-CN" sz="2800" b="1" kern="100">
                <a:solidFill>
                  <a:schemeClr val="tx1"/>
                </a:solidFill>
                <a:latin typeface="Times New Roman" panose="02020603050405020304" pitchFamily="18" charset="0"/>
              </a:rPr>
              <a:t>Read the passage and find out the meaning of “the age of majority”.</a:t>
            </a:r>
          </a:p>
        </p:txBody>
      </p:sp>
      <p:pic>
        <p:nvPicPr>
          <p:cNvPr id="2" name="【音频】P2-2" title="">
            <a:hlinkClick action="ppaction://media"/>
          </p:cNvPr>
          <p:cNvPicPr>
            <a:picLocks noRot="1" noChangeAspect="1"/>
          </p:cNvPicPr>
          <p:nvPr>
            <a:audioFile r:link="rId7"/>
            <p:custDataLst>
              <p:tags r:id="rId6"/>
            </p:custDataLst>
            <p:extLst>
              <p:ext uri="{DAA4B4D4-6D71-4841-9C94-3DE7FCFB9230}">
                <p14:media xmlns:p14="http://schemas.microsoft.com/office/powerpoint/2010/main" r:embed="rId8"/>
              </p:ext>
            </p:extLst>
          </p:nvPr>
        </p:nvPicPr>
        <p:blipFill>
          <a:blip r:embed="rId5"/>
          <a:stretch>
            <a:fillRect/>
          </a:stretch>
        </p:blipFill>
        <p:spPr>
          <a:xfrm>
            <a:off x="11143615" y="5991225"/>
            <a:ext cx="619125" cy="619125"/>
          </a:xfrm>
          <a:prstGeom prst="rect">
            <a:avLst/>
          </a:prstGeom>
        </p:spPr>
      </p:pic>
    </p:spTree>
    <p:custDataLst>
      <p:tags r:id="rId9"/>
    </p:custDataLst>
  </p:cSld>
  <p:clrMapOvr>
    <a:masterClrMapping/>
  </p:clrMapOvr>
  <p:transition/>
  <p:timing>
    <p:tnLst>
      <p:par>
        <p:cTn id="1" dur="indefinite" restart="never" nodeType="tmRoot">
          <p:childTnLst>
            <p:audio>
              <p:cMediaNode numSld="999">
                <p:cTn id="2" fill="hold" display="0">
                  <p:stCondLst>
                    <p:cond delay="indefinite"/>
                  </p:stCondLst>
                  <p:endCondLst>
                    <p:cond evt="onPrev" delay="0">
                      <p:tgtEl>
                        <p:sldTgt/>
                      </p:tgtEl>
                    </p:cond>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4" name="文本框 3" title=""/>
          <p:cNvSpPr txBox="1"/>
          <p:nvPr>
            <p:custDataLst>
              <p:tags r:id="rId3"/>
            </p:custDataLst>
          </p:nvPr>
        </p:nvSpPr>
        <p:spPr>
          <a:xfrm>
            <a:off x="1865630" y="1127760"/>
            <a:ext cx="9913620" cy="5262245"/>
          </a:xfrm>
          <a:prstGeom prst="rect">
            <a:avLst/>
          </a:prstGeom>
          <a:noFill/>
        </p:spPr>
        <p:txBody>
          <a:bodyPr wrap="square" rtlCol="0" anchor="t">
            <a:spAutoFit/>
          </a:bodyPr>
          <a:lstStyle/>
          <a:p>
            <a:pPr marL="194945" indent="-194945" algn="just">
              <a:lnSpc>
                <a:spcPct val="100000"/>
              </a:lnSpc>
              <a:spcBef>
                <a:spcPct val="0"/>
              </a:spcBef>
              <a:spcAft>
                <a:spcPct val="0"/>
              </a:spcAft>
            </a:pPr>
            <a:r>
              <a:rPr lang="en-US" sz="2800" baseline="30000">
                <a:latin typeface="Times New Roman" panose="02020603050405020304" pitchFamily="18" charset="0"/>
                <a:ea typeface="宋体" panose="02010600030101010101" pitchFamily="2" charset="-122"/>
                <a:cs typeface="Times New Roman" panose="02020603050405020304" pitchFamily="18" charset="0"/>
              </a:rPr>
              <a:t>1</a:t>
            </a:r>
            <a:r>
              <a:rPr lang="en-US" sz="2800">
                <a:latin typeface="Times New Roman" panose="02020603050405020304" pitchFamily="18" charset="0"/>
                <a:ea typeface="宋体" panose="02010600030101010101" pitchFamily="2" charset="-122"/>
                <a:cs typeface="Times New Roman" panose="02020603050405020304" pitchFamily="18" charset="0"/>
              </a:rPr>
              <a:t> </a:t>
            </a:r>
            <a:r>
              <a:rPr sz="2800">
                <a:latin typeface="Times New Roman" panose="02020603050405020304" pitchFamily="18" charset="0"/>
                <a:ea typeface="宋体" panose="02010600030101010101" pitchFamily="2" charset="-122"/>
                <a:cs typeface="Times New Roman" panose="02020603050405020304" pitchFamily="18" charset="0"/>
              </a:rPr>
              <a:t>I can't wait to be 18. One reason is that although I've been working ever since leaving school, I won't be voting in the next general election. Why? Because I still won't be old enough. Surely, if you're old enough to earn a wage and pay taxes, you should be allowed to have a say on how the government spends them! I've also been taking driving lessons, and in fact I will be taking my driving test on the very day I turn 18. My mum worries about me being behind the wheel. As an ambulance driver, she's seen a lot of car accidents involving teenagers and thinks the legal age for getting a driving licence should be 21. But I think I'm already mature enough to understand that driving a car also means taking responsibility for my life and the lives of other people.</a:t>
            </a:r>
          </a:p>
        </p:txBody>
      </p:sp>
      <p:pic>
        <p:nvPicPr>
          <p:cNvPr id="6" name="图片 5" title=""/>
          <p:cNvPicPr>
            <a:picLocks noChangeAspect="1"/>
          </p:cNvPicPr>
          <p:nvPr>
            <p:custDataLst>
              <p:tags r:id="rId5"/>
            </p:custDataLst>
          </p:nvPr>
        </p:nvPicPr>
        <p:blipFill>
          <a:blip r:embed="rId4">
            <a:extLst>
              <a:ext uri="{28A0092B-C50C-407E-A947-70E740481C1C}">
                <a14:useLocalDpi xmlns:a14="http://schemas.microsoft.com/office/drawing/2010/main" val="0"/>
              </a:ext>
            </a:extLst>
          </a:blip>
          <a:srcRect r="65915" b="58904"/>
          <a:stretch>
            <a:fillRect/>
          </a:stretch>
        </p:blipFill>
        <p:spPr>
          <a:xfrm>
            <a:off x="298450" y="1127760"/>
            <a:ext cx="1567180" cy="1188720"/>
          </a:xfrm>
          <a:prstGeom prst="rect">
            <a:avLst/>
          </a:prstGeom>
        </p:spPr>
      </p:pic>
    </p:spTree>
    <p:custDataLst>
      <p:tags r:id="rId6"/>
    </p:custDataLst>
  </p:cSld>
  <p:clrMapOvr>
    <a:masterClrMapping/>
  </p:clrMapOvr>
  <p:transition/>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4" name="文本框 3" title=""/>
          <p:cNvSpPr txBox="1"/>
          <p:nvPr>
            <p:custDataLst>
              <p:tags r:id="rId3"/>
            </p:custDataLst>
          </p:nvPr>
        </p:nvSpPr>
        <p:spPr>
          <a:xfrm>
            <a:off x="1801495" y="790575"/>
            <a:ext cx="9966325" cy="5944870"/>
          </a:xfrm>
          <a:prstGeom prst="rect">
            <a:avLst/>
          </a:prstGeom>
          <a:noFill/>
        </p:spPr>
        <p:txBody>
          <a:bodyPr wrap="square" rtlCol="0" anchor="t">
            <a:spAutoFit/>
          </a:bodyPr>
          <a:lstStyle/>
          <a:p>
            <a:pPr marL="198755" indent="-198755" algn="just">
              <a:lnSpc>
                <a:spcPct val="80000"/>
              </a:lnSpc>
              <a:spcBef>
                <a:spcPct val="0"/>
              </a:spcBef>
              <a:spcAft>
                <a:spcPct val="0"/>
              </a:spcAft>
            </a:pPr>
            <a:r>
              <a:rPr lang="en-US" altLang="zh-CN" sz="2800" baseline="30000">
                <a:latin typeface="Times New Roman" panose="02020603050405020304" pitchFamily="18" charset="0"/>
                <a:ea typeface="宋体" panose="02010600030101010101" pitchFamily="2" charset="-122"/>
                <a:cs typeface="Times New Roman" panose="02020603050405020304" pitchFamily="18" charset="0"/>
              </a:rPr>
              <a:t>2</a:t>
            </a:r>
            <a:r>
              <a:rPr lang="en-US" altLang="zh-CN" sz="2800">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a:latin typeface="Times New Roman" panose="02020603050405020304" pitchFamily="18" charset="0"/>
                <a:ea typeface="宋体" panose="02010600030101010101" pitchFamily="2" charset="-122"/>
                <a:cs typeface="Times New Roman" panose="02020603050405020304" pitchFamily="18" charset="0"/>
              </a:rPr>
              <a:t>I celebrated my 18th birthday just before I went to university. I expected to feel instantly different, as if I had closed the door on my childhood and stepped into a whole new </a:t>
            </a:r>
            <a:r>
              <a:rPr lang="en-US" altLang="zh-CN" sz="2800">
                <a:latin typeface="Times New Roman" panose="02020603050405020304" pitchFamily="18" charset="0"/>
                <a:ea typeface="宋体" panose="02010600030101010101" pitchFamily="2" charset="-122"/>
                <a:cs typeface="Times New Roman" panose="02020603050405020304" pitchFamily="18" charset="0"/>
              </a:rPr>
              <a:t>adult </a:t>
            </a:r>
            <a:r>
              <a:rPr lang="zh-CN" altLang="en-US" sz="2800">
                <a:latin typeface="Times New Roman" panose="02020603050405020304" pitchFamily="18" charset="0"/>
                <a:ea typeface="宋体" panose="02010600030101010101" pitchFamily="2" charset="-122"/>
                <a:cs typeface="Times New Roman" panose="02020603050405020304" pitchFamily="18" charset="0"/>
              </a:rPr>
              <a:t>world. But it wasn't like that. When I woke up the next day, there were still rules to obey and lessons to attend. In fact, the change has been more subtle and gradual than I imagined. Instead of being the selfish teenager I used to be, I have begun to feel more aware of other people and </a:t>
            </a:r>
            <a:r>
              <a:rPr lang="en-US" altLang="zh-CN" sz="2800">
                <a:latin typeface="Times New Roman" panose="02020603050405020304" pitchFamily="18" charset="0"/>
                <a:ea typeface="宋体" panose="02010600030101010101" pitchFamily="2" charset="-122"/>
                <a:cs typeface="Times New Roman" panose="02020603050405020304" pitchFamily="18" charset="0"/>
              </a:rPr>
              <a:t>to </a:t>
            </a:r>
            <a:r>
              <a:rPr lang="zh-CN" altLang="en-US" sz="2800">
                <a:latin typeface="Times New Roman" panose="02020603050405020304" pitchFamily="18" charset="0"/>
                <a:ea typeface="宋体" panose="02010600030101010101" pitchFamily="2" charset="-122"/>
                <a:cs typeface="Times New Roman" panose="02020603050405020304" pitchFamily="18" charset="0"/>
              </a:rPr>
              <a:t>develop a stronger sense of social responsibility. To give an example, I will be signing an organ donation agreement this time tomorrow. This was a big decision for me and I made it without asking my parents (although I knew they would approve). Turning 18 also changed the way that society viewed me. I was really surprised when a bank contacted me with a credit card offer. Of course, I would like to have more freedom with money and no doubt I will be getting a credit card at some point, but I currently don't have a steady income, so getting a credit card might tempt me to spend more money than I have!</a:t>
            </a:r>
          </a:p>
        </p:txBody>
      </p:sp>
      <p:pic>
        <p:nvPicPr>
          <p:cNvPr id="6" name="图片 5" title=""/>
          <p:cNvPicPr>
            <a:picLocks noChangeAspect="1"/>
          </p:cNvPicPr>
          <p:nvPr>
            <p:custDataLst>
              <p:tags r:id="rId5"/>
            </p:custDataLst>
          </p:nvPr>
        </p:nvPicPr>
        <p:blipFill>
          <a:blip r:embed="rId4">
            <a:extLst>
              <a:ext uri="{28A0092B-C50C-407E-A947-70E740481C1C}">
                <a14:useLocalDpi xmlns:a14="http://schemas.microsoft.com/office/drawing/2010/main" val="0"/>
              </a:ext>
            </a:extLst>
          </a:blip>
          <a:srcRect l="34419" r="33280" b="57847"/>
          <a:stretch>
            <a:fillRect/>
          </a:stretch>
        </p:blipFill>
        <p:spPr>
          <a:xfrm>
            <a:off x="286385" y="790575"/>
            <a:ext cx="1515110" cy="1371600"/>
          </a:xfrm>
          <a:prstGeom prst="rect">
            <a:avLst/>
          </a:prstGeom>
        </p:spPr>
      </p:pic>
    </p:spTree>
    <p:custDataLst>
      <p:tags r:id="rId6"/>
    </p:custDataLst>
  </p:cSld>
  <p:clrMapOvr>
    <a:masterClrMapping/>
  </p:clrMapOvr>
  <p:transition/>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4" name="文本框 3" title=""/>
          <p:cNvSpPr txBox="1"/>
          <p:nvPr>
            <p:custDataLst>
              <p:tags r:id="rId3"/>
            </p:custDataLst>
          </p:nvPr>
        </p:nvSpPr>
        <p:spPr>
          <a:xfrm>
            <a:off x="1755140" y="942340"/>
            <a:ext cx="10061575" cy="5692775"/>
          </a:xfrm>
          <a:prstGeom prst="rect">
            <a:avLst/>
          </a:prstGeom>
          <a:noFill/>
        </p:spPr>
        <p:txBody>
          <a:bodyPr wrap="square" rtlCol="0" anchor="t">
            <a:spAutoFit/>
          </a:bodyPr>
          <a:lstStyle/>
          <a:p>
            <a:pPr marL="188595" indent="-170180" algn="just">
              <a:lnSpc>
                <a:spcPct val="100000"/>
              </a:lnSpc>
              <a:spcBef>
                <a:spcPct val="0"/>
              </a:spcBef>
              <a:spcAft>
                <a:spcPct val="0"/>
              </a:spcAft>
            </a:pPr>
            <a:r>
              <a:rPr lang="en-US" sz="2800" baseline="30000">
                <a:latin typeface="Times New Roman" panose="02020603050405020304" pitchFamily="18" charset="0"/>
                <a:ea typeface="宋体" panose="02010600030101010101" pitchFamily="2" charset="-122"/>
                <a:cs typeface="Times New Roman" panose="02020603050405020304" pitchFamily="18" charset="0"/>
              </a:rPr>
              <a:t>3 </a:t>
            </a:r>
            <a:r>
              <a:rPr lang="en-US" sz="2800">
                <a:latin typeface="Times New Roman" panose="02020603050405020304" pitchFamily="18" charset="0"/>
                <a:ea typeface="宋体" panose="02010600030101010101" pitchFamily="2" charset="-122"/>
                <a:cs typeface="Times New Roman" panose="02020603050405020304" pitchFamily="18" charset="0"/>
              </a:rPr>
              <a:t>People say that 18 marks a new chapter in our lives, and that we should become more independent. I used to believe this, but the reality for me has been very different.</a:t>
            </a:r>
            <a:r>
              <a:rPr lang="en-US" sz="2800" baseline="30000">
                <a:latin typeface="Times New Roman" panose="02020603050405020304" pitchFamily="18" charset="0"/>
                <a:ea typeface="宋体" panose="02010600030101010101" pitchFamily="2" charset="-122"/>
                <a:cs typeface="Times New Roman" panose="02020603050405020304" pitchFamily="18" charset="0"/>
              </a:rPr>
              <a:t> </a:t>
            </a:r>
            <a:r>
              <a:rPr sz="2800">
                <a:latin typeface="Times New Roman" panose="02020603050405020304" pitchFamily="18" charset="0"/>
                <a:ea typeface="宋体" panose="02010600030101010101" pitchFamily="2" charset="-122"/>
                <a:cs typeface="Times New Roman" panose="02020603050405020304" pitchFamily="18" charset="0"/>
              </a:rPr>
              <a:t>I assumed I'd already have a well-paid job and that I'd be moving into a rented apartment as soon as I turned 18, but how wrong I was! My librarian's salary means that I'll be living at home with my parents for a while longer. Because I contribute to the household bills and my commute to work is quite expensive, I find it hard to save any money. I'll be starting a new job next month, however, so maybe things will get easier. I know I could get a </a:t>
            </a:r>
            <a:r>
              <a:rPr lang="en-US" sz="2800">
                <a:latin typeface="Times New Roman" panose="02020603050405020304" pitchFamily="18" charset="0"/>
                <a:ea typeface="宋体" panose="02010600030101010101" pitchFamily="2" charset="-122"/>
                <a:cs typeface="Times New Roman" panose="02020603050405020304" pitchFamily="18" charset="0"/>
              </a:rPr>
              <a:t>bank </a:t>
            </a:r>
            <a:r>
              <a:rPr sz="2800">
                <a:latin typeface="Times New Roman" panose="02020603050405020304" pitchFamily="18" charset="0"/>
                <a:ea typeface="宋体" panose="02010600030101010101" pitchFamily="2" charset="-122"/>
                <a:cs typeface="Times New Roman" panose="02020603050405020304" pitchFamily="18" charset="0"/>
              </a:rPr>
              <a:t>loan to pay the deposit on my very own apartment, but I don't feel ready to make that kind of commitment, and I do like my mom's cooking. I guess some responsibilities are more about attitude than age.</a:t>
            </a:r>
          </a:p>
        </p:txBody>
      </p:sp>
      <p:pic>
        <p:nvPicPr>
          <p:cNvPr id="5" name="图片 4" title=""/>
          <p:cNvPicPr>
            <a:picLocks noChangeAspect="1"/>
          </p:cNvPicPr>
          <p:nvPr>
            <p:custDataLst>
              <p:tags r:id="rId5"/>
            </p:custDataLst>
          </p:nvPr>
        </p:nvPicPr>
        <p:blipFill>
          <a:blip r:embed="rId4">
            <a:extLst>
              <a:ext uri="{28A0092B-C50C-407E-A947-70E740481C1C}">
                <a14:useLocalDpi xmlns:a14="http://schemas.microsoft.com/office/drawing/2010/main" val="0"/>
              </a:ext>
            </a:extLst>
          </a:blip>
          <a:srcRect l="67414" r="285" b="59369"/>
          <a:stretch>
            <a:fillRect/>
          </a:stretch>
        </p:blipFill>
        <p:spPr>
          <a:xfrm>
            <a:off x="363855" y="1025525"/>
            <a:ext cx="1391285" cy="1282700"/>
          </a:xfrm>
          <a:prstGeom prst="rect">
            <a:avLst/>
          </a:prstGeom>
        </p:spPr>
      </p:pic>
    </p:spTree>
    <p:custDataLst>
      <p:tags r:id="rId6"/>
    </p:custDataLst>
  </p:cSld>
  <p:clrMapOvr>
    <a:masterClrMapping/>
  </p:clrMapOvr>
  <p:transition/>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5" name="矩形 4" title=""/>
          <p:cNvSpPr/>
          <p:nvPr>
            <p:custDataLst>
              <p:tags r:id="rId3"/>
            </p:custDataLst>
          </p:nvPr>
        </p:nvSpPr>
        <p:spPr>
          <a:xfrm>
            <a:off x="2414905" y="2506980"/>
            <a:ext cx="7360920" cy="953135"/>
          </a:xfrm>
          <a:prstGeom prst="rect">
            <a:avLst/>
          </a:prstGeom>
        </p:spPr>
        <p:txBody>
          <a:bodyPr wrap="square">
            <a:spAutoFit/>
          </a:bodyPr>
          <a:lstStyle/>
          <a:p>
            <a:r>
              <a:rPr lang="en-US" altLang="zh-CN" sz="2800" b="1" kern="100">
                <a:solidFill>
                  <a:schemeClr val="tx1"/>
                </a:solidFill>
                <a:latin typeface="Times New Roman" panose="02020603050405020304" pitchFamily="18" charset="0"/>
              </a:rPr>
              <a:t>Read the passage and find out the meaning of “the age of majority”.</a:t>
            </a:r>
          </a:p>
        </p:txBody>
      </p:sp>
      <p:sp>
        <p:nvSpPr>
          <p:cNvPr id="100" name="文本框 99" title=""/>
          <p:cNvSpPr txBox="1"/>
          <p:nvPr>
            <p:custDataLst>
              <p:tags r:id="rId4"/>
            </p:custDataLst>
          </p:nvPr>
        </p:nvSpPr>
        <p:spPr>
          <a:xfrm>
            <a:off x="2414905" y="3804285"/>
            <a:ext cx="6691630" cy="1383665"/>
          </a:xfrm>
          <a:prstGeom prst="rect">
            <a:avLst/>
          </a:prstGeom>
          <a:noFill/>
          <a:ln w="9525">
            <a:noFill/>
          </a:ln>
        </p:spPr>
        <p:txBody>
          <a:bodyPr wrap="square">
            <a:spAutoFit/>
          </a:bodyPr>
          <a:lstStyle/>
          <a:p>
            <a:pPr indent="0" algn="just"/>
            <a:r>
              <a:rPr lang="en-US" sz="2800" b="0">
                <a:solidFill>
                  <a:srgbClr val="FF0000"/>
                </a:solidFill>
                <a:latin typeface="Times New Roman" panose="02020603050405020304" pitchFamily="18" charset="0"/>
                <a:ea typeface="宋体" panose="02010600030101010101" pitchFamily="2" charset="-122"/>
              </a:rPr>
              <a:t>The age of majority means the moment when you turn 18, which is a milestone marking the beginning of adulthood.</a:t>
            </a:r>
          </a:p>
        </p:txBody>
      </p:sp>
      <p:sp>
        <p:nvSpPr>
          <p:cNvPr id="3" name="文本框 2" title=""/>
          <p:cNvSpPr txBox="1"/>
          <p:nvPr>
            <p:custDataLst>
              <p:tags r:id="rId5"/>
            </p:custDataLst>
          </p:nvPr>
        </p:nvSpPr>
        <p:spPr>
          <a:xfrm>
            <a:off x="5000943" y="1423670"/>
            <a:ext cx="2189480" cy="645160"/>
          </a:xfrm>
          <a:prstGeom prst="rect">
            <a:avLst/>
          </a:prstGeom>
          <a:noFill/>
        </p:spPr>
        <p:txBody>
          <a:bodyPr wrap="none" rtlCol="0" anchor="t">
            <a:spAutoFit/>
          </a:bodyPr>
          <a:lstStyle/>
          <a:p>
            <a:pPr algn="ctr" defTabSz="825500" hangingPunct="0">
              <a:lnSpc>
                <a:spcPct val="100000"/>
              </a:lnSpc>
              <a:spcBef>
                <a:spcPct val="0"/>
              </a:spcBef>
            </a:pPr>
            <a:r>
              <a:rPr lang="en-US" altLang="zh-CN" sz="3600" b="1">
                <a:ln>
                  <a:noFill/>
                </a:ln>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Skimming</a:t>
            </a:r>
          </a:p>
        </p:txBody>
      </p:sp>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linds(horizontal)">
                                      <p:cBhvr>
                                        <p:cTn id="7"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4" name="矩形 3" title=""/>
          <p:cNvSpPr/>
          <p:nvPr>
            <p:custDataLst>
              <p:tags r:id="rId3"/>
            </p:custDataLst>
          </p:nvPr>
        </p:nvSpPr>
        <p:spPr>
          <a:xfrm>
            <a:off x="2722245" y="1903095"/>
            <a:ext cx="6988175" cy="865505"/>
          </a:xfrm>
          <a:prstGeom prst="rect">
            <a:avLst/>
          </a:prstGeom>
        </p:spPr>
        <p:txBody>
          <a:bodyPr wrap="square">
            <a:spAutoFit/>
          </a:bodyPr>
          <a:lstStyle/>
          <a:p>
            <a:pPr algn="l">
              <a:lnSpc>
                <a:spcPct val="90000"/>
              </a:lnSpc>
            </a:pPr>
            <a:r>
              <a:rPr lang="en-US" altLang="zh-CN" sz="2800" b="1" kern="100">
                <a:solidFill>
                  <a:schemeClr val="tx1"/>
                </a:solidFill>
                <a:latin typeface="Times New Roman" panose="02020603050405020304" pitchFamily="18" charset="0"/>
              </a:rPr>
              <a:t>Choose another suitable title for the passage and give your reasons.</a:t>
            </a:r>
          </a:p>
        </p:txBody>
      </p:sp>
      <p:sp>
        <p:nvSpPr>
          <p:cNvPr id="100" name="文本框 99" title=""/>
          <p:cNvSpPr txBox="1"/>
          <p:nvPr>
            <p:custDataLst>
              <p:tags r:id="rId4"/>
            </p:custDataLst>
          </p:nvPr>
        </p:nvSpPr>
        <p:spPr>
          <a:xfrm>
            <a:off x="2722245" y="2942590"/>
            <a:ext cx="6722745" cy="3192145"/>
          </a:xfrm>
          <a:prstGeom prst="rect">
            <a:avLst/>
          </a:prstGeom>
          <a:noFill/>
          <a:ln w="9525">
            <a:noFill/>
          </a:ln>
        </p:spPr>
        <p:txBody>
          <a:bodyPr wrap="square">
            <a:spAutoFit/>
          </a:bodyPr>
          <a:lstStyle/>
          <a:p>
            <a:pPr indent="0" fontAlgn="auto">
              <a:lnSpc>
                <a:spcPct val="180000"/>
              </a:lnSpc>
              <a:spcBef>
                <a:spcPct val="0"/>
              </a:spcBef>
              <a:spcAft>
                <a:spcPct val="0"/>
              </a:spcAft>
            </a:pPr>
            <a:r>
              <a:rPr lang="en-US" sz="2800" b="0">
                <a:latin typeface="Times New Roman" panose="02020603050405020304" pitchFamily="18" charset="0"/>
                <a:ea typeface="宋体" panose="02010600030101010101" pitchFamily="2" charset="-122"/>
              </a:rPr>
              <a:t>1 Eighteen - the Age of Indecision</a:t>
            </a:r>
          </a:p>
          <a:p>
            <a:pPr indent="0" fontAlgn="auto">
              <a:lnSpc>
                <a:spcPct val="180000"/>
              </a:lnSpc>
              <a:spcBef>
                <a:spcPct val="0"/>
              </a:spcBef>
              <a:spcAft>
                <a:spcPct val="0"/>
              </a:spcAft>
            </a:pPr>
            <a:r>
              <a:rPr lang="en-US" sz="2800" b="0">
                <a:latin typeface="Times New Roman" panose="02020603050405020304" pitchFamily="18" charset="0"/>
                <a:ea typeface="宋体" panose="02010600030101010101" pitchFamily="2" charset="-122"/>
              </a:rPr>
              <a:t>2 Teenagers' Hopes for the Future</a:t>
            </a:r>
          </a:p>
          <a:p>
            <a:pPr indent="0" fontAlgn="auto">
              <a:lnSpc>
                <a:spcPct val="180000"/>
              </a:lnSpc>
              <a:spcBef>
                <a:spcPct val="0"/>
              </a:spcBef>
              <a:spcAft>
                <a:spcPct val="0"/>
              </a:spcAft>
            </a:pPr>
            <a:r>
              <a:rPr lang="en-US" sz="2800" b="0">
                <a:latin typeface="Times New Roman" panose="02020603050405020304" pitchFamily="18" charset="0"/>
                <a:ea typeface="宋体" panose="02010600030101010101" pitchFamily="2" charset="-122"/>
              </a:rPr>
              <a:t>3 The Right to Vote </a:t>
            </a:r>
            <a:r>
              <a:rPr lang="en-US" sz="2800">
                <a:latin typeface="Times New Roman" panose="02020603050405020304" pitchFamily="18" charset="0"/>
                <a:ea typeface="宋体" panose="02010600030101010101" pitchFamily="2" charset="-122"/>
                <a:sym typeface="+mn-ea"/>
              </a:rPr>
              <a:t>-</a:t>
            </a:r>
            <a:r>
              <a:rPr lang="en-US" sz="2800" b="0">
                <a:latin typeface="Times New Roman" panose="02020603050405020304" pitchFamily="18" charset="0"/>
                <a:ea typeface="宋体" panose="02010600030101010101" pitchFamily="2" charset="-122"/>
              </a:rPr>
              <a:t> Your Views</a:t>
            </a:r>
          </a:p>
          <a:p>
            <a:pPr indent="0" fontAlgn="auto">
              <a:lnSpc>
                <a:spcPct val="180000"/>
              </a:lnSpc>
              <a:spcBef>
                <a:spcPct val="0"/>
              </a:spcBef>
              <a:spcAft>
                <a:spcPct val="0"/>
              </a:spcAft>
            </a:pPr>
            <a:r>
              <a:rPr lang="en-US" sz="2800" b="0">
                <a:latin typeface="Times New Roman" panose="02020603050405020304" pitchFamily="18" charset="0"/>
                <a:ea typeface="宋体" panose="02010600030101010101" pitchFamily="2" charset="-122"/>
              </a:rPr>
              <a:t>4 Turning Eighteen </a:t>
            </a:r>
            <a:r>
              <a:rPr lang="en-US" sz="2800">
                <a:latin typeface="Times New Roman" panose="02020603050405020304" pitchFamily="18" charset="0"/>
                <a:ea typeface="宋体" panose="02010600030101010101" pitchFamily="2" charset="-122"/>
                <a:sym typeface="+mn-ea"/>
              </a:rPr>
              <a:t>-</a:t>
            </a:r>
            <a:r>
              <a:rPr lang="en-US" sz="2800" b="0">
                <a:latin typeface="Times New Roman" panose="02020603050405020304" pitchFamily="18" charset="0"/>
                <a:ea typeface="宋体" panose="02010600030101010101" pitchFamily="2" charset="-122"/>
              </a:rPr>
              <a:t> What Does it Mean?</a:t>
            </a:r>
          </a:p>
        </p:txBody>
      </p:sp>
      <p:sp>
        <p:nvSpPr>
          <p:cNvPr id="2" name="椭圆 1" title=""/>
          <p:cNvSpPr/>
          <p:nvPr>
            <p:custDataLst>
              <p:tags r:id="rId5"/>
            </p:custDataLst>
          </p:nvPr>
        </p:nvSpPr>
        <p:spPr>
          <a:xfrm>
            <a:off x="2667000" y="5544820"/>
            <a:ext cx="485140" cy="483870"/>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title=""/>
          <p:cNvSpPr/>
          <p:nvPr>
            <p:custDataLst>
              <p:tags r:id="rId6"/>
            </p:custDataLst>
          </p:nvPr>
        </p:nvSpPr>
        <p:spPr>
          <a:xfrm>
            <a:off x="2123440" y="1903095"/>
            <a:ext cx="459740" cy="474980"/>
          </a:xfrm>
          <a:prstGeom prst="rect">
            <a:avLst/>
          </a:prstGeom>
        </p:spPr>
        <p:style>
          <a:lnRef idx="3">
            <a:schemeClr val="lt1"/>
          </a:lnRef>
          <a:fillRef idx="1">
            <a:schemeClr val="accent3"/>
          </a:fillRef>
          <a:effectRef idx="1">
            <a:schemeClr val="accent3"/>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bg1"/>
                </a:solidFill>
                <a:latin typeface="Times New Roman" panose="02020603050405020304" pitchFamily="18" charset="0"/>
                <a:cs typeface="Times New Roman" panose="02020603050405020304" pitchFamily="18" charset="0"/>
                <a:sym typeface="+mn-ea"/>
              </a:rPr>
              <a:t>3</a:t>
            </a:r>
          </a:p>
        </p:txBody>
      </p:sp>
      <p:sp>
        <p:nvSpPr>
          <p:cNvPr id="3" name="文本框 2" title=""/>
          <p:cNvSpPr txBox="1"/>
          <p:nvPr>
            <p:custDataLst>
              <p:tags r:id="rId7"/>
            </p:custDataLst>
          </p:nvPr>
        </p:nvSpPr>
        <p:spPr>
          <a:xfrm>
            <a:off x="5102543" y="1045210"/>
            <a:ext cx="1986280" cy="645160"/>
          </a:xfrm>
          <a:prstGeom prst="rect">
            <a:avLst/>
          </a:prstGeom>
          <a:noFill/>
        </p:spPr>
        <p:txBody>
          <a:bodyPr wrap="none" rtlCol="0" anchor="t">
            <a:spAutoFit/>
          </a:bodyPr>
          <a:lstStyle/>
          <a:p>
            <a:pPr algn="ctr" defTabSz="825500" hangingPunct="0">
              <a:lnSpc>
                <a:spcPct val="100000"/>
              </a:lnSpc>
              <a:spcBef>
                <a:spcPct val="0"/>
              </a:spcBef>
            </a:pPr>
            <a:r>
              <a:rPr lang="en-US" altLang="zh-CN" sz="3600" b="1">
                <a:ln>
                  <a:noFill/>
                </a:ln>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Scanning</a:t>
            </a:r>
          </a:p>
        </p:txBody>
      </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3" name="文本框 2" title=""/>
          <p:cNvSpPr txBox="1"/>
          <p:nvPr>
            <p:custDataLst>
              <p:tags r:id="rId3"/>
            </p:custDataLst>
          </p:nvPr>
        </p:nvSpPr>
        <p:spPr>
          <a:xfrm>
            <a:off x="4456748" y="734695"/>
            <a:ext cx="3276600" cy="645160"/>
          </a:xfrm>
          <a:prstGeom prst="rect">
            <a:avLst/>
          </a:prstGeom>
          <a:noFill/>
        </p:spPr>
        <p:txBody>
          <a:bodyPr wrap="none" rtlCol="0" anchor="t">
            <a:spAutoFit/>
          </a:bodyPr>
          <a:lstStyle/>
          <a:p>
            <a:pPr algn="ctr" defTabSz="825500" hangingPunct="0">
              <a:lnSpc>
                <a:spcPct val="100000"/>
              </a:lnSpc>
              <a:spcBef>
                <a:spcPct val="0"/>
              </a:spcBef>
            </a:pPr>
            <a:r>
              <a:rPr lang="en-US" altLang="zh-CN" sz="3600" b="1">
                <a:ln>
                  <a:noFill/>
                </a:ln>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Careful reading</a:t>
            </a:r>
          </a:p>
        </p:txBody>
      </p:sp>
      <p:sp>
        <p:nvSpPr>
          <p:cNvPr id="4" name="矩形 3" title=""/>
          <p:cNvSpPr/>
          <p:nvPr>
            <p:custDataLst>
              <p:tags r:id="rId4"/>
            </p:custDataLst>
          </p:nvPr>
        </p:nvSpPr>
        <p:spPr>
          <a:xfrm>
            <a:off x="1533525" y="1324610"/>
            <a:ext cx="9825355" cy="478155"/>
          </a:xfrm>
          <a:prstGeom prst="rect">
            <a:avLst/>
          </a:prstGeom>
        </p:spPr>
        <p:txBody>
          <a:bodyPr wrap="square">
            <a:spAutoFit/>
          </a:bodyPr>
          <a:lstStyle/>
          <a:p>
            <a:pPr algn="just">
              <a:lnSpc>
                <a:spcPct val="90000"/>
              </a:lnSpc>
            </a:pPr>
            <a:r>
              <a:rPr lang="en-US" altLang="zh-CN" sz="2800" b="1" kern="100">
                <a:solidFill>
                  <a:schemeClr val="tx1"/>
                </a:solidFill>
                <a:latin typeface="Times New Roman" panose="02020603050405020304" pitchFamily="18" charset="0"/>
              </a:rPr>
              <a:t>Organise information from the passage and complete the table.</a:t>
            </a:r>
          </a:p>
        </p:txBody>
      </p:sp>
      <p:sp>
        <p:nvSpPr>
          <p:cNvPr id="14" name="矩形 13" title=""/>
          <p:cNvSpPr/>
          <p:nvPr>
            <p:custDataLst>
              <p:tags r:id="rId5"/>
            </p:custDataLst>
          </p:nvPr>
        </p:nvSpPr>
        <p:spPr>
          <a:xfrm>
            <a:off x="960755" y="1324610"/>
            <a:ext cx="459740" cy="474980"/>
          </a:xfrm>
          <a:prstGeom prst="rect">
            <a:avLst/>
          </a:prstGeom>
        </p:spPr>
        <p:style>
          <a:lnRef idx="3">
            <a:schemeClr val="lt1"/>
          </a:lnRef>
          <a:fillRef idx="1">
            <a:schemeClr val="accent3"/>
          </a:fillRef>
          <a:effectRef idx="1">
            <a:schemeClr val="accent3"/>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bg1"/>
                </a:solidFill>
                <a:latin typeface="Times New Roman" panose="02020603050405020304" pitchFamily="18" charset="0"/>
                <a:cs typeface="Times New Roman" panose="02020603050405020304" pitchFamily="18" charset="0"/>
                <a:sym typeface="+mn-ea"/>
              </a:rPr>
              <a:t>4</a:t>
            </a:r>
          </a:p>
        </p:txBody>
      </p:sp>
      <p:pic>
        <p:nvPicPr>
          <p:cNvPr id="5" name="图片 4" title=""/>
          <p:cNvPicPr>
            <a:picLocks noChangeAspect="1"/>
          </p:cNvPicPr>
          <p:nvPr>
            <p:custDataLst>
              <p:tags r:id="rId7"/>
            </p:custDataLst>
          </p:nvPr>
        </p:nvPicPr>
        <p:blipFill>
          <a:blip r:embed="rId6"/>
          <a:stretch>
            <a:fillRect/>
          </a:stretch>
        </p:blipFill>
        <p:spPr>
          <a:xfrm>
            <a:off x="2062480" y="1858010"/>
            <a:ext cx="8067040" cy="4653915"/>
          </a:xfrm>
          <a:prstGeom prst="rect">
            <a:avLst/>
          </a:prstGeom>
        </p:spPr>
      </p:pic>
    </p:spTree>
    <p:custDataLst>
      <p:tags r:id="rId8"/>
    </p:custDataLst>
  </p:cSld>
  <p:clrMapOvr>
    <a:masterClrMapping/>
  </p:clrMapOvr>
  <p:transition/>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9" name="文本框 8" title=""/>
          <p:cNvSpPr txBox="1"/>
          <p:nvPr>
            <p:custDataLst>
              <p:tags r:id="rId3"/>
            </p:custDataLst>
          </p:nvPr>
        </p:nvSpPr>
        <p:spPr>
          <a:xfrm>
            <a:off x="1485265" y="1020445"/>
            <a:ext cx="9221470" cy="5333365"/>
          </a:xfrm>
          <a:prstGeom prst="rect">
            <a:avLst/>
          </a:prstGeom>
          <a:noFill/>
        </p:spPr>
        <p:txBody>
          <a:bodyPr wrap="square" rtlCol="0" anchor="t">
            <a:spAutoFit/>
          </a:bodyPr>
          <a:lstStyle/>
          <a:p>
            <a:pPr algn="l">
              <a:lnSpc>
                <a:spcPct val="120000"/>
              </a:lnSpc>
              <a:spcBef>
                <a:spcPct val="0"/>
              </a:spcBef>
              <a:spcAft>
                <a:spcPct val="0"/>
              </a:spcAft>
            </a:pPr>
            <a:r>
              <a:rPr lang="en-US" altLang="zh-CN" sz="3200" b="1" kern="100">
                <a:latin typeface="Times New Roman" panose="02020603050405020304" pitchFamily="18" charset="0"/>
                <a:sym typeface="+mn-ea"/>
              </a:rPr>
              <a:t>Answers:</a:t>
            </a:r>
          </a:p>
          <a:p>
            <a:pPr algn="l">
              <a:lnSpc>
                <a:spcPct val="120000"/>
              </a:lnSpc>
              <a:spcBef>
                <a:spcPct val="0"/>
              </a:spcBef>
              <a:spcAft>
                <a:spcPct val="0"/>
              </a:spcAft>
            </a:pPr>
            <a:r>
              <a:rPr lang="en-US" altLang="zh-CN" sz="2800" kern="100">
                <a:latin typeface="Times New Roman" panose="02020603050405020304" pitchFamily="18" charset="0"/>
                <a:sym typeface="+mn-ea"/>
              </a:rPr>
              <a:t>1 </a:t>
            </a:r>
            <a:r>
              <a:rPr lang="en-US" sz="2800">
                <a:solidFill>
                  <a:srgbClr val="FF0000"/>
                </a:solidFill>
                <a:latin typeface="Times New Roman" panose="02020603050405020304" pitchFamily="18" charset="0"/>
                <a:ea typeface="宋体" panose="02010600030101010101" pitchFamily="2" charset="-122"/>
                <a:sym typeface="+mn-ea"/>
              </a:rPr>
              <a:t>driving lessons</a:t>
            </a:r>
            <a:endParaRPr lang="en-US" altLang="zh-CN" sz="2800" kern="100">
              <a:solidFill>
                <a:srgbClr val="FF0000"/>
              </a:solidFill>
              <a:latin typeface="Times New Roman" panose="02020603050405020304" pitchFamily="18" charset="0"/>
              <a:sym typeface="+mn-ea"/>
            </a:endParaRPr>
          </a:p>
          <a:p>
            <a:pPr algn="l">
              <a:lnSpc>
                <a:spcPct val="120000"/>
              </a:lnSpc>
              <a:spcBef>
                <a:spcPct val="0"/>
              </a:spcBef>
              <a:spcAft>
                <a:spcPct val="0"/>
              </a:spcAft>
            </a:pPr>
            <a:r>
              <a:rPr lang="en-US" altLang="zh-CN" sz="2800" kern="100">
                <a:solidFill>
                  <a:schemeClr val="tx1"/>
                </a:solidFill>
                <a:latin typeface="Times New Roman" panose="02020603050405020304" pitchFamily="18" charset="0"/>
                <a:sym typeface="+mn-ea"/>
              </a:rPr>
              <a:t>2 </a:t>
            </a:r>
            <a:r>
              <a:rPr lang="en-US" sz="2800">
                <a:solidFill>
                  <a:srgbClr val="FF0000"/>
                </a:solidFill>
                <a:latin typeface="Times New Roman" panose="02020603050405020304" pitchFamily="18" charset="0"/>
                <a:ea typeface="宋体" panose="02010600030101010101" pitchFamily="2" charset="-122"/>
                <a:sym typeface="+mn-ea"/>
              </a:rPr>
              <a:t>I'm old enough to earn a wage and pay taxes</a:t>
            </a:r>
            <a:endParaRPr lang="en-US" altLang="zh-CN" sz="2800" kern="100">
              <a:latin typeface="Times New Roman" panose="02020603050405020304" pitchFamily="18" charset="0"/>
              <a:sym typeface="+mn-ea"/>
            </a:endParaRPr>
          </a:p>
          <a:p>
            <a:pPr algn="l">
              <a:lnSpc>
                <a:spcPct val="120000"/>
              </a:lnSpc>
              <a:spcBef>
                <a:spcPct val="0"/>
              </a:spcBef>
              <a:spcAft>
                <a:spcPct val="0"/>
              </a:spcAft>
            </a:pPr>
            <a:r>
              <a:rPr lang="en-US" altLang="zh-CN" sz="2800" kern="100">
                <a:latin typeface="Times New Roman" panose="02020603050405020304" pitchFamily="18" charset="0"/>
                <a:sym typeface="+mn-ea"/>
              </a:rPr>
              <a:t>3 </a:t>
            </a:r>
            <a:r>
              <a:rPr lang="en-US" sz="2800">
                <a:solidFill>
                  <a:srgbClr val="FF0000"/>
                </a:solidFill>
                <a:latin typeface="Times New Roman" panose="02020603050405020304" pitchFamily="18" charset="0"/>
                <a:ea typeface="宋体" panose="02010600030101010101" pitchFamily="2" charset="-122"/>
                <a:sym typeface="+mn-ea"/>
              </a:rPr>
              <a:t>how the government spends taxes</a:t>
            </a:r>
            <a:endParaRPr lang="en-US" altLang="zh-CN" sz="2800" kern="100">
              <a:latin typeface="Times New Roman" panose="02020603050405020304" pitchFamily="18" charset="0"/>
              <a:sym typeface="+mn-ea"/>
            </a:endParaRPr>
          </a:p>
          <a:p>
            <a:pPr algn="l">
              <a:lnSpc>
                <a:spcPct val="120000"/>
              </a:lnSpc>
              <a:spcBef>
                <a:spcPct val="0"/>
              </a:spcBef>
              <a:spcAft>
                <a:spcPct val="0"/>
              </a:spcAft>
            </a:pPr>
            <a:r>
              <a:rPr lang="en-US" altLang="zh-CN" sz="2800" kern="100">
                <a:latin typeface="Times New Roman" panose="02020603050405020304" pitchFamily="18" charset="0"/>
                <a:sym typeface="+mn-ea"/>
              </a:rPr>
              <a:t>4 </a:t>
            </a:r>
            <a:r>
              <a:rPr lang="en-US" sz="2800">
                <a:solidFill>
                  <a:srgbClr val="FF0000"/>
                </a:solidFill>
                <a:latin typeface="Times New Roman" panose="02020603050405020304" pitchFamily="18" charset="0"/>
                <a:ea typeface="宋体" panose="02010600030101010101" pitchFamily="2" charset="-122"/>
                <a:sym typeface="+mn-ea"/>
              </a:rPr>
              <a:t>understand that driving a car also means taking responsibility </a:t>
            </a:r>
          </a:p>
          <a:p>
            <a:pPr algn="l">
              <a:lnSpc>
                <a:spcPct val="120000"/>
              </a:lnSpc>
              <a:spcBef>
                <a:spcPct val="0"/>
              </a:spcBef>
              <a:spcAft>
                <a:spcPct val="0"/>
              </a:spcAft>
            </a:pPr>
            <a:r>
              <a:rPr lang="en-US" sz="2800">
                <a:solidFill>
                  <a:srgbClr val="FF0000"/>
                </a:solidFill>
                <a:latin typeface="Times New Roman" panose="02020603050405020304" pitchFamily="18" charset="0"/>
                <a:ea typeface="宋体" panose="02010600030101010101" pitchFamily="2" charset="-122"/>
                <a:sym typeface="+mn-ea"/>
              </a:rPr>
              <a:t>   for my life and the lives of other people</a:t>
            </a:r>
            <a:endParaRPr lang="en-US" altLang="zh-CN" sz="2800" kern="100">
              <a:latin typeface="Times New Roman" panose="02020603050405020304" pitchFamily="18" charset="0"/>
              <a:sym typeface="+mn-ea"/>
            </a:endParaRPr>
          </a:p>
          <a:p>
            <a:pPr algn="l">
              <a:lnSpc>
                <a:spcPct val="120000"/>
              </a:lnSpc>
              <a:spcBef>
                <a:spcPct val="0"/>
              </a:spcBef>
              <a:spcAft>
                <a:spcPct val="0"/>
              </a:spcAft>
            </a:pPr>
            <a:r>
              <a:rPr lang="en-US" altLang="zh-CN" sz="2800" kern="100">
                <a:latin typeface="Times New Roman" panose="02020603050405020304" pitchFamily="18" charset="0"/>
                <a:sym typeface="+mn-ea"/>
              </a:rPr>
              <a:t>5</a:t>
            </a:r>
            <a:r>
              <a:rPr lang="en-US" altLang="zh-CN" sz="2800" kern="100">
                <a:solidFill>
                  <a:srgbClr val="FF0000"/>
                </a:solidFill>
                <a:latin typeface="Times New Roman" panose="02020603050405020304" pitchFamily="18" charset="0"/>
                <a:sym typeface="+mn-ea"/>
              </a:rPr>
              <a:t> </a:t>
            </a:r>
            <a:r>
              <a:rPr lang="en-US" sz="2800">
                <a:solidFill>
                  <a:srgbClr val="FF0000"/>
                </a:solidFill>
                <a:latin typeface="Times New Roman" panose="02020603050405020304" pitchFamily="18" charset="0"/>
                <a:ea typeface="宋体" panose="02010600030101010101" pitchFamily="2" charset="-122"/>
                <a:sym typeface="+mn-ea"/>
              </a:rPr>
              <a:t>signing an organ donation agreement</a:t>
            </a:r>
            <a:r>
              <a:rPr lang="en-US" altLang="zh-CN" sz="2800" kern="100">
                <a:latin typeface="Times New Roman" panose="02020603050405020304" pitchFamily="18" charset="0"/>
                <a:sym typeface="+mn-ea"/>
              </a:rPr>
              <a:t> </a:t>
            </a:r>
          </a:p>
          <a:p>
            <a:pPr algn="l">
              <a:lnSpc>
                <a:spcPct val="120000"/>
              </a:lnSpc>
              <a:spcBef>
                <a:spcPct val="0"/>
              </a:spcBef>
              <a:spcAft>
                <a:spcPct val="0"/>
              </a:spcAft>
            </a:pPr>
            <a:r>
              <a:rPr lang="en-US" altLang="zh-CN" sz="2800" kern="100">
                <a:latin typeface="Times New Roman" panose="02020603050405020304" pitchFamily="18" charset="0"/>
                <a:sym typeface="+mn-ea"/>
              </a:rPr>
              <a:t>6 </a:t>
            </a:r>
            <a:r>
              <a:rPr lang="en-US" sz="2800">
                <a:solidFill>
                  <a:srgbClr val="FF0000"/>
                </a:solidFill>
                <a:latin typeface="Times New Roman" panose="02020603050405020304" pitchFamily="18" charset="0"/>
                <a:ea typeface="宋体" panose="02010600030101010101" pitchFamily="2" charset="-122"/>
                <a:sym typeface="+mn-ea"/>
              </a:rPr>
              <a:t>rules to obey and lessons to attend</a:t>
            </a:r>
            <a:endParaRPr lang="en-US" altLang="zh-CN" sz="2800" kern="100">
              <a:solidFill>
                <a:srgbClr val="FF0000"/>
              </a:solidFill>
              <a:latin typeface="Times New Roman" panose="02020603050405020304" pitchFamily="18" charset="0"/>
              <a:sym typeface="+mn-ea"/>
            </a:endParaRPr>
          </a:p>
          <a:p>
            <a:pPr algn="l">
              <a:lnSpc>
                <a:spcPct val="120000"/>
              </a:lnSpc>
              <a:spcBef>
                <a:spcPct val="0"/>
              </a:spcBef>
              <a:spcAft>
                <a:spcPct val="0"/>
              </a:spcAft>
            </a:pPr>
            <a:r>
              <a:rPr lang="en-US" altLang="zh-CN" sz="2800" kern="100">
                <a:latin typeface="Times New Roman" panose="02020603050405020304" pitchFamily="18" charset="0"/>
                <a:sym typeface="+mn-ea"/>
              </a:rPr>
              <a:t>7</a:t>
            </a:r>
            <a:r>
              <a:rPr lang="en-US" altLang="zh-CN" sz="2800" kern="100">
                <a:solidFill>
                  <a:srgbClr val="FF0000"/>
                </a:solidFill>
                <a:latin typeface="Times New Roman" panose="02020603050405020304" pitchFamily="18" charset="0"/>
                <a:sym typeface="+mn-ea"/>
              </a:rPr>
              <a:t> </a:t>
            </a:r>
            <a:r>
              <a:rPr lang="en-US" sz="2800">
                <a:solidFill>
                  <a:srgbClr val="FF0000"/>
                </a:solidFill>
                <a:latin typeface="Times New Roman" panose="02020603050405020304" pitchFamily="18" charset="0"/>
                <a:ea typeface="宋体" panose="02010600030101010101" pitchFamily="2" charset="-122"/>
                <a:sym typeface="+mn-ea"/>
              </a:rPr>
              <a:t>move into a rented apartment</a:t>
            </a:r>
            <a:r>
              <a:rPr lang="en-US" altLang="zh-CN" sz="2800" kern="100">
                <a:solidFill>
                  <a:srgbClr val="FF0000"/>
                </a:solidFill>
                <a:latin typeface="Times New Roman" panose="02020603050405020304" pitchFamily="18" charset="0"/>
                <a:sym typeface="+mn-ea"/>
              </a:rPr>
              <a:t> </a:t>
            </a:r>
            <a:endParaRPr lang="en-US" altLang="zh-CN" sz="2800" kern="100">
              <a:latin typeface="Times New Roman" panose="02020603050405020304" pitchFamily="18" charset="0"/>
              <a:sym typeface="+mn-ea"/>
            </a:endParaRPr>
          </a:p>
          <a:p>
            <a:pPr algn="l">
              <a:lnSpc>
                <a:spcPct val="120000"/>
              </a:lnSpc>
              <a:spcBef>
                <a:spcPct val="0"/>
              </a:spcBef>
              <a:spcAft>
                <a:spcPct val="0"/>
              </a:spcAft>
            </a:pPr>
            <a:r>
              <a:rPr lang="en-US" altLang="zh-CN" sz="2800" kern="100">
                <a:latin typeface="Times New Roman" panose="02020603050405020304" pitchFamily="18" charset="0"/>
                <a:sym typeface="+mn-ea"/>
              </a:rPr>
              <a:t>8</a:t>
            </a:r>
            <a:r>
              <a:rPr lang="en-US" altLang="zh-CN" sz="2800" kern="100">
                <a:solidFill>
                  <a:srgbClr val="FF0000"/>
                </a:solidFill>
                <a:latin typeface="Times New Roman" panose="02020603050405020304" pitchFamily="18" charset="0"/>
                <a:sym typeface="+mn-ea"/>
              </a:rPr>
              <a:t> </a:t>
            </a:r>
            <a:r>
              <a:rPr lang="en-US" sz="2800">
                <a:solidFill>
                  <a:srgbClr val="FF0000"/>
                </a:solidFill>
                <a:latin typeface="Times New Roman" panose="02020603050405020304" pitchFamily="18" charset="0"/>
                <a:ea typeface="宋体" panose="02010600030101010101" pitchFamily="2" charset="-122"/>
                <a:sym typeface="+mn-ea"/>
              </a:rPr>
              <a:t>the household bills </a:t>
            </a:r>
            <a:endParaRPr lang="en-US" altLang="zh-CN" sz="2800" kern="100">
              <a:solidFill>
                <a:srgbClr val="FF0000"/>
              </a:solidFill>
              <a:latin typeface="Times New Roman" panose="02020603050405020304" pitchFamily="18" charset="0"/>
              <a:sym typeface="+mn-ea"/>
            </a:endParaRPr>
          </a:p>
        </p:txBody>
      </p:sp>
    </p:spTree>
    <p:custDataLst>
      <p:tags r:id="rId4"/>
    </p:custDataLst>
  </p:cSld>
  <p:clrMapOvr>
    <a:masterClrMapping/>
  </p:clrMapOvr>
  <p:transition/>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4" name="矩形 3" title=""/>
          <p:cNvSpPr/>
          <p:nvPr>
            <p:custDataLst>
              <p:tags r:id="rId3"/>
            </p:custDataLst>
          </p:nvPr>
        </p:nvSpPr>
        <p:spPr>
          <a:xfrm>
            <a:off x="1533525" y="1379855"/>
            <a:ext cx="9768840" cy="865505"/>
          </a:xfrm>
          <a:prstGeom prst="rect">
            <a:avLst/>
          </a:prstGeom>
        </p:spPr>
        <p:txBody>
          <a:bodyPr wrap="square">
            <a:spAutoFit/>
          </a:bodyPr>
          <a:lstStyle/>
          <a:p>
            <a:pPr algn="just">
              <a:lnSpc>
                <a:spcPct val="90000"/>
              </a:lnSpc>
            </a:pPr>
            <a:r>
              <a:rPr lang="en-US" altLang="zh-CN" sz="2800" b="1" kern="100">
                <a:solidFill>
                  <a:schemeClr val="tx1"/>
                </a:solidFill>
                <a:latin typeface="Times New Roman" panose="02020603050405020304" pitchFamily="18" charset="0"/>
              </a:rPr>
              <a:t>Read the sentences from the passage and decide if they are facts (F) or opinions (O).</a:t>
            </a:r>
          </a:p>
        </p:txBody>
      </p:sp>
      <p:sp>
        <p:nvSpPr>
          <p:cNvPr id="14" name="矩形 13" title=""/>
          <p:cNvSpPr/>
          <p:nvPr>
            <p:custDataLst>
              <p:tags r:id="rId4"/>
            </p:custDataLst>
          </p:nvPr>
        </p:nvSpPr>
        <p:spPr>
          <a:xfrm>
            <a:off x="960755" y="1379855"/>
            <a:ext cx="459740" cy="474980"/>
          </a:xfrm>
          <a:prstGeom prst="rect">
            <a:avLst/>
          </a:prstGeom>
        </p:spPr>
        <p:style>
          <a:lnRef idx="3">
            <a:schemeClr val="lt1"/>
          </a:lnRef>
          <a:fillRef idx="1">
            <a:schemeClr val="accent3"/>
          </a:fillRef>
          <a:effectRef idx="1">
            <a:schemeClr val="accent3"/>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bg1"/>
                </a:solidFill>
                <a:latin typeface="Times New Roman" panose="02020603050405020304" pitchFamily="18" charset="0"/>
                <a:cs typeface="Times New Roman" panose="02020603050405020304" pitchFamily="18" charset="0"/>
                <a:sym typeface="+mn-ea"/>
              </a:rPr>
              <a:t>5</a:t>
            </a:r>
          </a:p>
        </p:txBody>
      </p:sp>
      <p:sp>
        <p:nvSpPr>
          <p:cNvPr id="2" name="文本框 1" title=""/>
          <p:cNvSpPr txBox="1"/>
          <p:nvPr>
            <p:custDataLst>
              <p:tags r:id="rId5"/>
            </p:custDataLst>
          </p:nvPr>
        </p:nvSpPr>
        <p:spPr>
          <a:xfrm>
            <a:off x="859790" y="2564765"/>
            <a:ext cx="10473055" cy="3449955"/>
          </a:xfrm>
          <a:prstGeom prst="rect">
            <a:avLst/>
          </a:prstGeom>
          <a:noFill/>
        </p:spPr>
        <p:txBody>
          <a:bodyPr wrap="square" rtlCol="0" anchor="t">
            <a:spAutoFit/>
          </a:bodyPr>
          <a:lstStyle/>
          <a:p>
            <a:pPr indent="0">
              <a:lnSpc>
                <a:spcPct val="130000"/>
              </a:lnSpc>
              <a:spcBef>
                <a:spcPct val="0"/>
              </a:spcBef>
              <a:spcAft>
                <a:spcPct val="0"/>
              </a:spcAft>
            </a:pPr>
            <a:r>
              <a:rPr lang="en-US" sz="2800">
                <a:latin typeface="Times New Roman" panose="02020603050405020304" pitchFamily="18" charset="0"/>
                <a:ea typeface="宋体" panose="02010600030101010101" pitchFamily="2" charset="-122"/>
                <a:sym typeface="+mn-ea"/>
              </a:rPr>
              <a:t>1. Surely, if you're old enough to earn a wage and pay taxes, you should </a:t>
            </a:r>
          </a:p>
          <a:p>
            <a:pPr indent="0">
              <a:lnSpc>
                <a:spcPct val="130000"/>
              </a:lnSpc>
              <a:spcBef>
                <a:spcPct val="0"/>
              </a:spcBef>
              <a:spcAft>
                <a:spcPct val="0"/>
              </a:spcAft>
            </a:pPr>
            <a:r>
              <a:rPr lang="en-US" sz="2800">
                <a:latin typeface="Times New Roman" panose="02020603050405020304" pitchFamily="18" charset="0"/>
                <a:ea typeface="宋体" panose="02010600030101010101" pitchFamily="2" charset="-122"/>
                <a:sym typeface="+mn-ea"/>
              </a:rPr>
              <a:t>    be allowed to have a say on how the government spends them! _____</a:t>
            </a:r>
          </a:p>
          <a:p>
            <a:pPr indent="0">
              <a:lnSpc>
                <a:spcPct val="130000"/>
              </a:lnSpc>
              <a:spcBef>
                <a:spcPct val="0"/>
              </a:spcBef>
              <a:spcAft>
                <a:spcPct val="0"/>
              </a:spcAft>
            </a:pPr>
            <a:r>
              <a:rPr lang="en-US" sz="2800">
                <a:latin typeface="Times New Roman" panose="02020603050405020304" pitchFamily="18" charset="0"/>
                <a:ea typeface="宋体" panose="02010600030101010101" pitchFamily="2" charset="-122"/>
                <a:sym typeface="+mn-ea"/>
              </a:rPr>
              <a:t>2. ... I will be taking my driving test on the very day I turn 18. _____</a:t>
            </a:r>
          </a:p>
          <a:p>
            <a:pPr indent="0">
              <a:lnSpc>
                <a:spcPct val="130000"/>
              </a:lnSpc>
              <a:spcBef>
                <a:spcPct val="0"/>
              </a:spcBef>
              <a:spcAft>
                <a:spcPct val="0"/>
              </a:spcAft>
            </a:pPr>
            <a:r>
              <a:rPr lang="en-US" sz="2800">
                <a:latin typeface="Times New Roman" panose="02020603050405020304" pitchFamily="18" charset="0"/>
                <a:ea typeface="宋体" panose="02010600030101010101" pitchFamily="2" charset="-122"/>
                <a:sym typeface="+mn-ea"/>
              </a:rPr>
              <a:t>3. When I woke up the next day, there were still rules to obey and </a:t>
            </a:r>
          </a:p>
          <a:p>
            <a:pPr indent="0">
              <a:lnSpc>
                <a:spcPct val="130000"/>
              </a:lnSpc>
              <a:spcBef>
                <a:spcPct val="0"/>
              </a:spcBef>
              <a:spcAft>
                <a:spcPct val="0"/>
              </a:spcAft>
            </a:pPr>
            <a:r>
              <a:rPr lang="en-US" sz="2800">
                <a:latin typeface="Times New Roman" panose="02020603050405020304" pitchFamily="18" charset="0"/>
                <a:ea typeface="宋体" panose="02010600030101010101" pitchFamily="2" charset="-122"/>
                <a:sym typeface="+mn-ea"/>
              </a:rPr>
              <a:t>    lessons to attend. _____</a:t>
            </a:r>
          </a:p>
          <a:p>
            <a:pPr indent="0">
              <a:lnSpc>
                <a:spcPct val="130000"/>
              </a:lnSpc>
              <a:spcBef>
                <a:spcPct val="0"/>
              </a:spcBef>
              <a:spcAft>
                <a:spcPct val="0"/>
              </a:spcAft>
            </a:pPr>
            <a:r>
              <a:rPr lang="en-US" sz="2800">
                <a:latin typeface="Times New Roman" panose="02020603050405020304" pitchFamily="18" charset="0"/>
                <a:ea typeface="宋体" panose="02010600030101010101" pitchFamily="2" charset="-122"/>
                <a:sym typeface="+mn-ea"/>
              </a:rPr>
              <a:t>4. I guess some responsibilities are more about attitude than age. _____</a:t>
            </a:r>
            <a:endParaRPr lang="en-US" altLang="en-US" sz="2800">
              <a:latin typeface="Times New Roman" panose="02020603050405020304" pitchFamily="18" charset="0"/>
              <a:ea typeface="宋体" panose="02010600030101010101" pitchFamily="2" charset="-122"/>
              <a:sym typeface="+mn-ea"/>
            </a:endParaRPr>
          </a:p>
        </p:txBody>
      </p:sp>
      <p:sp>
        <p:nvSpPr>
          <p:cNvPr id="3" name="文本框 2" title=""/>
          <p:cNvSpPr txBox="1"/>
          <p:nvPr>
            <p:custDataLst>
              <p:tags r:id="rId6"/>
            </p:custDataLst>
          </p:nvPr>
        </p:nvSpPr>
        <p:spPr>
          <a:xfrm>
            <a:off x="10553700" y="3244850"/>
            <a:ext cx="567055" cy="521970"/>
          </a:xfrm>
          <a:prstGeom prst="rect">
            <a:avLst/>
          </a:prstGeom>
          <a:noFill/>
          <a:ln w="9525">
            <a:noFill/>
          </a:ln>
        </p:spPr>
        <p:txBody>
          <a:bodyPr wrap="square">
            <a:spAutoFit/>
          </a:bodyPr>
          <a:lstStyle/>
          <a:p>
            <a:pPr indent="0"/>
            <a:r>
              <a:rPr lang="en-US" sz="2800" b="0">
                <a:solidFill>
                  <a:srgbClr val="FF0000"/>
                </a:solidFill>
                <a:latin typeface="Times New Roman" panose="02020603050405020304" pitchFamily="18" charset="0"/>
                <a:ea typeface="宋体" panose="02010600030101010101" pitchFamily="2" charset="-122"/>
              </a:rPr>
              <a:t>O</a:t>
            </a:r>
            <a:endParaRPr lang="en-US" altLang="en-US" sz="2800" b="0">
              <a:solidFill>
                <a:srgbClr val="FF0000"/>
              </a:solidFill>
              <a:latin typeface="Times New Roman" panose="02020603050405020304" pitchFamily="18" charset="0"/>
              <a:ea typeface="宋体" panose="02010600030101010101" pitchFamily="2" charset="-122"/>
            </a:endParaRPr>
          </a:p>
        </p:txBody>
      </p:sp>
      <p:sp>
        <p:nvSpPr>
          <p:cNvPr id="5" name="文本框 4" title=""/>
          <p:cNvSpPr txBox="1"/>
          <p:nvPr>
            <p:custDataLst>
              <p:tags r:id="rId7"/>
            </p:custDataLst>
          </p:nvPr>
        </p:nvSpPr>
        <p:spPr>
          <a:xfrm>
            <a:off x="10170160" y="3785235"/>
            <a:ext cx="567055" cy="521970"/>
          </a:xfrm>
          <a:prstGeom prst="rect">
            <a:avLst/>
          </a:prstGeom>
          <a:noFill/>
          <a:ln w="9525">
            <a:noFill/>
          </a:ln>
        </p:spPr>
        <p:txBody>
          <a:bodyPr wrap="square">
            <a:spAutoFit/>
          </a:bodyPr>
          <a:lstStyle/>
          <a:p>
            <a:pPr indent="0"/>
            <a:r>
              <a:rPr lang="en-US" sz="2800" b="0">
                <a:solidFill>
                  <a:srgbClr val="FF0000"/>
                </a:solidFill>
                <a:latin typeface="Times New Roman" panose="02020603050405020304" pitchFamily="18" charset="0"/>
                <a:ea typeface="宋体" panose="02010600030101010101" pitchFamily="2" charset="-122"/>
              </a:rPr>
              <a:t>F</a:t>
            </a:r>
            <a:endParaRPr lang="en-US" altLang="en-US" sz="2800" b="0">
              <a:solidFill>
                <a:srgbClr val="FF0000"/>
              </a:solidFill>
              <a:latin typeface="Times New Roman" panose="02020603050405020304" pitchFamily="18" charset="0"/>
              <a:ea typeface="宋体" panose="02010600030101010101" pitchFamily="2" charset="-122"/>
            </a:endParaRPr>
          </a:p>
        </p:txBody>
      </p:sp>
      <p:sp>
        <p:nvSpPr>
          <p:cNvPr id="7" name="文本框 6" title=""/>
          <p:cNvSpPr txBox="1"/>
          <p:nvPr>
            <p:custDataLst>
              <p:tags r:id="rId8"/>
            </p:custDataLst>
          </p:nvPr>
        </p:nvSpPr>
        <p:spPr>
          <a:xfrm>
            <a:off x="4108450" y="4915535"/>
            <a:ext cx="567055" cy="521970"/>
          </a:xfrm>
          <a:prstGeom prst="rect">
            <a:avLst/>
          </a:prstGeom>
          <a:noFill/>
          <a:ln w="9525">
            <a:noFill/>
          </a:ln>
        </p:spPr>
        <p:txBody>
          <a:bodyPr wrap="square">
            <a:spAutoFit/>
          </a:bodyPr>
          <a:lstStyle/>
          <a:p>
            <a:pPr indent="0"/>
            <a:r>
              <a:rPr lang="en-US" sz="2800" b="0">
                <a:solidFill>
                  <a:srgbClr val="FF0000"/>
                </a:solidFill>
                <a:latin typeface="Times New Roman" panose="02020603050405020304" pitchFamily="18" charset="0"/>
                <a:ea typeface="宋体" panose="02010600030101010101" pitchFamily="2" charset="-122"/>
              </a:rPr>
              <a:t>F</a:t>
            </a:r>
            <a:endParaRPr lang="en-US" altLang="en-US" sz="2800" b="0">
              <a:solidFill>
                <a:srgbClr val="FF0000"/>
              </a:solidFill>
              <a:latin typeface="Times New Roman" panose="02020603050405020304" pitchFamily="18" charset="0"/>
              <a:ea typeface="宋体" panose="02010600030101010101" pitchFamily="2" charset="-122"/>
            </a:endParaRPr>
          </a:p>
        </p:txBody>
      </p:sp>
      <p:sp>
        <p:nvSpPr>
          <p:cNvPr id="8" name="文本框 7" title=""/>
          <p:cNvSpPr txBox="1"/>
          <p:nvPr>
            <p:custDataLst>
              <p:tags r:id="rId9"/>
            </p:custDataLst>
          </p:nvPr>
        </p:nvSpPr>
        <p:spPr>
          <a:xfrm>
            <a:off x="10498455" y="5455920"/>
            <a:ext cx="567055" cy="521970"/>
          </a:xfrm>
          <a:prstGeom prst="rect">
            <a:avLst/>
          </a:prstGeom>
          <a:noFill/>
          <a:ln w="9525">
            <a:noFill/>
          </a:ln>
        </p:spPr>
        <p:txBody>
          <a:bodyPr wrap="square">
            <a:spAutoFit/>
          </a:bodyPr>
          <a:lstStyle/>
          <a:p>
            <a:pPr indent="0"/>
            <a:r>
              <a:rPr lang="en-US" sz="2800" b="0">
                <a:solidFill>
                  <a:srgbClr val="FF0000"/>
                </a:solidFill>
                <a:latin typeface="Times New Roman" panose="02020603050405020304" pitchFamily="18" charset="0"/>
                <a:ea typeface="宋体" panose="02010600030101010101" pitchFamily="2" charset="-122"/>
              </a:rPr>
              <a:t>O</a:t>
            </a:r>
            <a:endParaRPr lang="en-US" altLang="en-US" sz="2800" b="0">
              <a:solidFill>
                <a:srgbClr val="FF0000"/>
              </a:solidFill>
              <a:latin typeface="Times New Roman" panose="02020603050405020304" pitchFamily="18" charset="0"/>
              <a:ea typeface="宋体" panose="02010600030101010101" pitchFamily="2" charset="-122"/>
            </a:endParaRPr>
          </a:p>
        </p:txBody>
      </p:sp>
    </p:spTree>
    <p:custDataLst>
      <p:tags r:id="rId10"/>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矩形 1" title=""/>
          <p:cNvSpPr/>
          <p:nvPr>
            <p:custDataLst>
              <p:tags r:id="rId3"/>
            </p:custDataLst>
          </p:nvPr>
        </p:nvSpPr>
        <p:spPr>
          <a:xfrm>
            <a:off x="937895" y="1492885"/>
            <a:ext cx="10316210" cy="865505"/>
          </a:xfrm>
          <a:prstGeom prst="rect">
            <a:avLst/>
          </a:prstGeom>
        </p:spPr>
        <p:txBody>
          <a:bodyPr wrap="square">
            <a:spAutoFit/>
          </a:bodyPr>
          <a:lstStyle/>
          <a:p>
            <a:pPr algn="l">
              <a:lnSpc>
                <a:spcPct val="90000"/>
              </a:lnSpc>
            </a:pPr>
            <a:r>
              <a:rPr lang="en-US" altLang="zh-CN" sz="2800" b="1" kern="100">
                <a:solidFill>
                  <a:schemeClr val="tx1"/>
                </a:solidFill>
                <a:latin typeface="Times New Roman" panose="02020603050405020304" pitchFamily="18" charset="0"/>
              </a:rPr>
              <a:t>Now look for more opinions in the passage and talk about whether you agree with them.</a:t>
            </a:r>
          </a:p>
        </p:txBody>
      </p:sp>
      <p:sp>
        <p:nvSpPr>
          <p:cNvPr id="5" name="文本框 4" title=""/>
          <p:cNvSpPr txBox="1"/>
          <p:nvPr>
            <p:custDataLst>
              <p:tags r:id="rId4"/>
            </p:custDataLst>
          </p:nvPr>
        </p:nvSpPr>
        <p:spPr>
          <a:xfrm>
            <a:off x="937895" y="2950210"/>
            <a:ext cx="9915525" cy="3107690"/>
          </a:xfrm>
          <a:prstGeom prst="rect">
            <a:avLst/>
          </a:prstGeom>
          <a:noFill/>
          <a:ln w="9525">
            <a:noFill/>
          </a:ln>
        </p:spPr>
        <p:txBody>
          <a:bodyPr wrap="square">
            <a:spAutoFit/>
          </a:bodyPr>
          <a:lstStyle/>
          <a:p>
            <a:pPr indent="0" algn="just">
              <a:lnSpc>
                <a:spcPct val="100000"/>
              </a:lnSpc>
              <a:spcBef>
                <a:spcPct val="0"/>
              </a:spcBef>
              <a:spcAft>
                <a:spcPct val="0"/>
              </a:spcAft>
            </a:pPr>
            <a:r>
              <a:rPr lang="en-US" sz="2800" b="0">
                <a:solidFill>
                  <a:srgbClr val="FF0000"/>
                </a:solidFill>
                <a:latin typeface="Times New Roman" panose="02020603050405020304" pitchFamily="18" charset="0"/>
                <a:ea typeface="宋体" panose="02010600030101010101" pitchFamily="2" charset="-122"/>
              </a:rPr>
              <a:t>As an ambulance driver, she's seen a lot of car accidents involving teenagers and thinks the legal age for getting a driving licence should be 21.</a:t>
            </a:r>
          </a:p>
          <a:p>
            <a:pPr indent="0" algn="just">
              <a:lnSpc>
                <a:spcPct val="100000"/>
              </a:lnSpc>
              <a:spcBef>
                <a:spcPct val="0"/>
              </a:spcBef>
              <a:spcAft>
                <a:spcPct val="0"/>
              </a:spcAft>
            </a:pPr>
            <a:endParaRPr lang="en-US" sz="2800" b="0">
              <a:solidFill>
                <a:srgbClr val="FF0000"/>
              </a:solidFill>
              <a:latin typeface="Times New Roman" panose="02020603050405020304" pitchFamily="18" charset="0"/>
              <a:ea typeface="宋体" panose="02010600030101010101" pitchFamily="2" charset="-122"/>
            </a:endParaRPr>
          </a:p>
          <a:p>
            <a:pPr indent="0" algn="just">
              <a:lnSpc>
                <a:spcPct val="100000"/>
              </a:lnSpc>
              <a:spcBef>
                <a:spcPct val="0"/>
              </a:spcBef>
              <a:spcAft>
                <a:spcPct val="0"/>
              </a:spcAft>
            </a:pPr>
            <a:r>
              <a:rPr lang="en-US" sz="2800" b="0">
                <a:solidFill>
                  <a:srgbClr val="FF0000"/>
                </a:solidFill>
                <a:latin typeface="Times New Roman" panose="02020603050405020304" pitchFamily="18" charset="0"/>
                <a:ea typeface="宋体" panose="02010600030101010101" pitchFamily="2" charset="-122"/>
              </a:rPr>
              <a:t>People say that 18 marks a new chapter in our lives, and that we should become more independent.</a:t>
            </a:r>
          </a:p>
          <a:p>
            <a:pPr indent="0" algn="just">
              <a:lnSpc>
                <a:spcPct val="100000"/>
              </a:lnSpc>
              <a:spcBef>
                <a:spcPct val="0"/>
              </a:spcBef>
              <a:spcAft>
                <a:spcPct val="0"/>
              </a:spcAft>
            </a:pPr>
            <a:r>
              <a:rPr lang="en-US" sz="2800" b="0">
                <a:solidFill>
                  <a:srgbClr val="FF0000"/>
                </a:solidFill>
                <a:latin typeface="Times New Roman" panose="02020603050405020304" pitchFamily="18" charset="0"/>
                <a:ea typeface="宋体" panose="02010600030101010101" pitchFamily="2" charset="-122"/>
              </a:rPr>
              <a:t>...</a:t>
            </a:r>
          </a:p>
        </p:txBody>
      </p:sp>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16" name="组合 15" title=""/>
          <p:cNvGrpSpPr/>
          <p:nvPr userDrawn="1">
            <p:custDataLst>
              <p:tags r:id="rId3"/>
            </p:custDataLst>
          </p:nvPr>
        </p:nvGrpSpPr>
        <p:grpSpPr>
          <a:xfrm>
            <a:off x="499110" y="847725"/>
            <a:ext cx="587375" cy="2654935"/>
            <a:chOff x="928" y="898"/>
            <a:chExt cx="925" cy="4181"/>
          </a:xfrm>
        </p:grpSpPr>
        <p:sp>
          <p:nvSpPr>
            <p:cNvPr id="17" name="Freeform 29"/>
            <p:cNvSpPr/>
            <p:nvPr>
              <p:custDataLst>
                <p:tags r:id="rId4"/>
              </p:custDataLst>
            </p:nvPr>
          </p:nvSpPr>
          <p:spPr bwMode="auto">
            <a:xfrm>
              <a:off x="944" y="2222"/>
              <a:ext cx="909" cy="2857"/>
            </a:xfrm>
            <a:custGeom>
              <a:gdLst>
                <a:gd name="T0" fmla="*/ 642 w 642"/>
                <a:gd name="T1" fmla="*/ 643 h 803"/>
                <a:gd name="T2" fmla="*/ 321 w 642"/>
                <a:gd name="T3" fmla="*/ 803 h 803"/>
                <a:gd name="T4" fmla="*/ 0 w 642"/>
                <a:gd name="T5" fmla="*/ 643 h 803"/>
                <a:gd name="T6" fmla="*/ 0 w 642"/>
                <a:gd name="T7" fmla="*/ 0 h 803"/>
                <a:gd name="T8" fmla="*/ 321 w 642"/>
                <a:gd name="T9" fmla="*/ 0 h 803"/>
                <a:gd name="T10" fmla="*/ 642 w 642"/>
                <a:gd name="T11" fmla="*/ 0 h 803"/>
                <a:gd name="T12" fmla="*/ 642 w 642"/>
                <a:gd name="T13" fmla="*/ 643 h 803"/>
                <a:gd name="T14" fmla="*/ 0 60000 65536"/>
                <a:gd name="T15" fmla="*/ 0 60000 65536"/>
                <a:gd name="T16" fmla="*/ 0 60000 65536"/>
                <a:gd name="T17" fmla="*/ 0 60000 65536"/>
                <a:gd name="T18" fmla="*/ 0 60000 65536"/>
                <a:gd name="T19" fmla="*/ 0 60000 65536"/>
                <a:gd name="T20" fmla="*/ 0 60000 65536"/>
              </a:gdLst>
              <a:cxnLst>
                <a:cxn ang="T14">
                  <a:pos x="T0" y="T1"/>
                </a:cxn>
                <a:cxn ang="T15">
                  <a:pos x="T2" y="T3"/>
                </a:cxn>
                <a:cxn ang="T16">
                  <a:pos x="T4" y="T5"/>
                </a:cxn>
                <a:cxn ang="T17">
                  <a:pos x="T6" y="T7"/>
                </a:cxn>
                <a:cxn ang="T18">
                  <a:pos x="T8" y="T9"/>
                </a:cxn>
                <a:cxn ang="T19">
                  <a:pos x="T10" y="T11"/>
                </a:cxn>
                <a:cxn ang="T20">
                  <a:pos x="T12" y="T13"/>
                </a:cxn>
              </a:cxnLst>
              <a:rect l="0" t="0" r="r" b="b"/>
              <a:pathLst>
                <a:path w="642" h="803">
                  <a:moveTo>
                    <a:pt x="642" y="643"/>
                  </a:moveTo>
                  <a:lnTo>
                    <a:pt x="321" y="803"/>
                  </a:lnTo>
                  <a:lnTo>
                    <a:pt x="0" y="643"/>
                  </a:lnTo>
                  <a:lnTo>
                    <a:pt x="0" y="0"/>
                  </a:lnTo>
                  <a:lnTo>
                    <a:pt x="321" y="0"/>
                  </a:lnTo>
                  <a:lnTo>
                    <a:pt x="642" y="0"/>
                  </a:lnTo>
                  <a:lnTo>
                    <a:pt x="642" y="643"/>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nvGrpSpPr>
            <p:cNvPr id="18" name="组合 17"/>
            <p:cNvGrpSpPr/>
            <p:nvPr>
              <p:custDataLst>
                <p:tags r:id="rId5"/>
              </p:custDataLst>
            </p:nvPr>
          </p:nvGrpSpPr>
          <p:grpSpPr>
            <a:xfrm>
              <a:off x="928" y="898"/>
              <a:ext cx="911" cy="1332"/>
              <a:chOff x="660399" y="2063949"/>
              <a:chExt cx="2330196" cy="3659389"/>
            </a:xfrm>
          </p:grpSpPr>
          <p:grpSp>
            <p:nvGrpSpPr>
              <p:cNvPr id="19" name="Group 4"/>
              <p:cNvGrpSpPr/>
              <p:nvPr>
                <p:custDataLst>
                  <p:tags r:id="rId6"/>
                </p:custDataLst>
              </p:nvPr>
            </p:nvGrpSpPr>
            <p:grpSpPr>
              <a:xfrm>
                <a:off x="1610118" y="5042331"/>
                <a:ext cx="432809" cy="681007"/>
                <a:chOff x="1437030" y="4973753"/>
                <a:chExt cx="427546" cy="672725"/>
              </a:xfrm>
            </p:grpSpPr>
            <p:sp>
              <p:nvSpPr>
                <p:cNvPr id="20" name="Freeform 533"/>
                <p:cNvSpPr/>
                <p:nvPr>
                  <p:custDataLst>
                    <p:tags r:id="rId7"/>
                  </p:custDataLst>
                </p:nvPr>
              </p:nvSpPr>
              <p:spPr bwMode="auto">
                <a:xfrm>
                  <a:off x="1655869" y="5097356"/>
                  <a:ext cx="50657" cy="56736"/>
                </a:xfrm>
                <a:custGeom>
                  <a:gdLst>
                    <a:gd name="T0" fmla="*/ 0 w 50"/>
                    <a:gd name="T1" fmla="*/ 56 h 56"/>
                    <a:gd name="T2" fmla="*/ 0 w 50"/>
                    <a:gd name="T3" fmla="*/ 22 h 56"/>
                    <a:gd name="T4" fmla="*/ 50 w 50"/>
                    <a:gd name="T5" fmla="*/ 0 h 56"/>
                    <a:gd name="T6" fmla="*/ 50 w 50"/>
                    <a:gd name="T7" fmla="*/ 36 h 56"/>
                    <a:gd name="T8" fmla="*/ 50 w 50"/>
                    <a:gd name="T9" fmla="*/ 36 h 56"/>
                    <a:gd name="T10" fmla="*/ 50 w 50"/>
                    <a:gd name="T11" fmla="*/ 40 h 56"/>
                    <a:gd name="T12" fmla="*/ 46 w 50"/>
                    <a:gd name="T13" fmla="*/ 44 h 56"/>
                    <a:gd name="T14" fmla="*/ 42 w 50"/>
                    <a:gd name="T15" fmla="*/ 48 h 56"/>
                    <a:gd name="T16" fmla="*/ 36 w 50"/>
                    <a:gd name="T17" fmla="*/ 50 h 56"/>
                    <a:gd name="T18" fmla="*/ 36 w 50"/>
                    <a:gd name="T19" fmla="*/ 50 h 56"/>
                    <a:gd name="T20" fmla="*/ 26 w 50"/>
                    <a:gd name="T21" fmla="*/ 54 h 56"/>
                    <a:gd name="T22" fmla="*/ 26 w 50"/>
                    <a:gd name="T23" fmla="*/ 54 h 56"/>
                    <a:gd name="T24" fmla="*/ 16 w 50"/>
                    <a:gd name="T25" fmla="*/ 56 h 56"/>
                    <a:gd name="T26" fmla="*/ 6 w 50"/>
                    <a:gd name="T27" fmla="*/ 56 h 56"/>
                    <a:gd name="T28" fmla="*/ 6 w 50"/>
                    <a:gd name="T29" fmla="*/ 56 h 56"/>
                    <a:gd name="T30" fmla="*/ 0 w 50"/>
                    <a:gd name="T31" fmla="*/ 56 h 56"/>
                    <a:gd name="T32" fmla="*/ 0 w 50"/>
                    <a:gd name="T33" fmla="*/ 56 h 5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56">
                      <a:moveTo>
                        <a:pt x="0" y="56"/>
                      </a:moveTo>
                      <a:lnTo>
                        <a:pt x="0" y="22"/>
                      </a:lnTo>
                      <a:lnTo>
                        <a:pt x="50" y="0"/>
                      </a:lnTo>
                      <a:lnTo>
                        <a:pt x="50" y="36"/>
                      </a:lnTo>
                      <a:lnTo>
                        <a:pt x="50" y="36"/>
                      </a:lnTo>
                      <a:lnTo>
                        <a:pt x="50" y="40"/>
                      </a:lnTo>
                      <a:lnTo>
                        <a:pt x="46" y="44"/>
                      </a:lnTo>
                      <a:lnTo>
                        <a:pt x="42" y="48"/>
                      </a:lnTo>
                      <a:lnTo>
                        <a:pt x="36" y="50"/>
                      </a:lnTo>
                      <a:lnTo>
                        <a:pt x="36" y="50"/>
                      </a:lnTo>
                      <a:lnTo>
                        <a:pt x="26" y="54"/>
                      </a:lnTo>
                      <a:lnTo>
                        <a:pt x="26" y="54"/>
                      </a:lnTo>
                      <a:lnTo>
                        <a:pt x="16" y="56"/>
                      </a:lnTo>
                      <a:lnTo>
                        <a:pt x="6" y="56"/>
                      </a:lnTo>
                      <a:lnTo>
                        <a:pt x="6" y="56"/>
                      </a:lnTo>
                      <a:lnTo>
                        <a:pt x="0" y="56"/>
                      </a:lnTo>
                      <a:lnTo>
                        <a:pt x="0" y="56"/>
                      </a:lnTo>
                      <a:close/>
                    </a:path>
                  </a:pathLst>
                </a:custGeom>
                <a:solidFill>
                  <a:srgbClr val="F1EEE5"/>
                </a:solidFill>
                <a:ln>
                  <a:noFill/>
                </a:ln>
                <a:extLst>
                  <a:ext uri="{91240B29-F687-4F45-9708-019B960494DF}">
                    <a14:hiddenLine xmlns:a14="http://schemas.microsoft.com/office/drawing/2010/main" w="9525">
                      <a:solidFill>
                        <a:srgbClr val="000000"/>
                      </a:solidFill>
                      <a:round/>
                    </a14:hiddenLine>
                  </a:ext>
                </a:extLst>
              </p:spPr>
              <p:txBody>
                <a:bodyPr vert="horz" wrap="square" lIns="193040" tIns="96522" rIns="193040" bIns="96522" numCol="1" anchor="t" anchorCtr="0" compatLnSpc="1"/>
                <a:lstStyle/>
                <a:p>
                  <a:pPr algn="l" defTabSz="1828800" rtl="0"/>
                  <a:endParaRPr lang="en-US" sz="2000" kern="1200">
                    <a:solidFill>
                      <a:schemeClr val="tx1">
                        <a:lumMod val="75000"/>
                        <a:lumOff val="25000"/>
                      </a:schemeClr>
                    </a:solidFill>
                    <a:latin typeface="字魂58号-创中黑" panose="00000500000000000000" pitchFamily="2" charset="-122"/>
                    <a:ea typeface="字魂58号-创中黑" panose="00000500000000000000" pitchFamily="2" charset="-122"/>
                  </a:endParaRPr>
                </a:p>
              </p:txBody>
            </p:sp>
            <p:sp>
              <p:nvSpPr>
                <p:cNvPr id="21" name="Freeform 534"/>
                <p:cNvSpPr>
                  <a:spLocks noEditPoints="1"/>
                </p:cNvSpPr>
                <p:nvPr>
                  <p:custDataLst>
                    <p:tags r:id="rId8"/>
                  </p:custDataLst>
                </p:nvPr>
              </p:nvSpPr>
              <p:spPr bwMode="auto">
                <a:xfrm>
                  <a:off x="1605212" y="5115592"/>
                  <a:ext cx="50657" cy="38499"/>
                </a:xfrm>
                <a:custGeom>
                  <a:gdLst>
                    <a:gd name="T0" fmla="*/ 50 w 50"/>
                    <a:gd name="T1" fmla="*/ 38 h 38"/>
                    <a:gd name="T2" fmla="*/ 50 w 50"/>
                    <a:gd name="T3" fmla="*/ 38 h 38"/>
                    <a:gd name="T4" fmla="*/ 38 w 50"/>
                    <a:gd name="T5" fmla="*/ 38 h 38"/>
                    <a:gd name="T6" fmla="*/ 38 w 50"/>
                    <a:gd name="T7" fmla="*/ 8 h 38"/>
                    <a:gd name="T8" fmla="*/ 50 w 50"/>
                    <a:gd name="T9" fmla="*/ 4 h 38"/>
                    <a:gd name="T10" fmla="*/ 50 w 50"/>
                    <a:gd name="T11" fmla="*/ 38 h 38"/>
                    <a:gd name="T12" fmla="*/ 0 w 50"/>
                    <a:gd name="T13" fmla="*/ 16 h 38"/>
                    <a:gd name="T14" fmla="*/ 0 w 50"/>
                    <a:gd name="T15" fmla="*/ 0 h 38"/>
                    <a:gd name="T16" fmla="*/ 18 w 50"/>
                    <a:gd name="T17" fmla="*/ 6 h 38"/>
                    <a:gd name="T18" fmla="*/ 18 w 50"/>
                    <a:gd name="T19" fmla="*/ 32 h 38"/>
                    <a:gd name="T20" fmla="*/ 18 w 50"/>
                    <a:gd name="T21" fmla="*/ 32 h 38"/>
                    <a:gd name="T22" fmla="*/ 16 w 50"/>
                    <a:gd name="T23" fmla="*/ 32 h 38"/>
                    <a:gd name="T24" fmla="*/ 16 w 50"/>
                    <a:gd name="T25" fmla="*/ 32 h 38"/>
                    <a:gd name="T26" fmla="*/ 8 w 50"/>
                    <a:gd name="T27" fmla="*/ 30 h 38"/>
                    <a:gd name="T28" fmla="*/ 4 w 50"/>
                    <a:gd name="T29" fmla="*/ 26 h 38"/>
                    <a:gd name="T30" fmla="*/ 0 w 50"/>
                    <a:gd name="T31" fmla="*/ 22 h 38"/>
                    <a:gd name="T32" fmla="*/ 0 w 50"/>
                    <a:gd name="T33" fmla="*/ 18 h 38"/>
                    <a:gd name="T34" fmla="*/ 0 w 50"/>
                    <a:gd name="T35" fmla="*/ 18 h 38"/>
                    <a:gd name="T36" fmla="*/ 0 w 50"/>
                    <a:gd name="T37" fmla="*/ 16 h 38"/>
                    <a:gd name="T38" fmla="*/ 0 w 50"/>
                    <a:gd name="T39" fmla="*/ 16 h 3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38">
                      <a:moveTo>
                        <a:pt x="50" y="38"/>
                      </a:moveTo>
                      <a:lnTo>
                        <a:pt x="50" y="38"/>
                      </a:lnTo>
                      <a:lnTo>
                        <a:pt x="38" y="38"/>
                      </a:lnTo>
                      <a:lnTo>
                        <a:pt x="38" y="8"/>
                      </a:lnTo>
                      <a:lnTo>
                        <a:pt x="50" y="4"/>
                      </a:lnTo>
                      <a:lnTo>
                        <a:pt x="50" y="38"/>
                      </a:lnTo>
                      <a:close/>
                      <a:moveTo>
                        <a:pt x="0" y="16"/>
                      </a:moveTo>
                      <a:lnTo>
                        <a:pt x="0" y="0"/>
                      </a:lnTo>
                      <a:lnTo>
                        <a:pt x="18" y="6"/>
                      </a:lnTo>
                      <a:lnTo>
                        <a:pt x="18" y="32"/>
                      </a:lnTo>
                      <a:lnTo>
                        <a:pt x="18" y="32"/>
                      </a:lnTo>
                      <a:lnTo>
                        <a:pt x="16" y="32"/>
                      </a:lnTo>
                      <a:lnTo>
                        <a:pt x="16" y="32"/>
                      </a:lnTo>
                      <a:lnTo>
                        <a:pt x="8" y="30"/>
                      </a:lnTo>
                      <a:lnTo>
                        <a:pt x="4" y="26"/>
                      </a:lnTo>
                      <a:lnTo>
                        <a:pt x="0" y="22"/>
                      </a:lnTo>
                      <a:lnTo>
                        <a:pt x="0" y="18"/>
                      </a:lnTo>
                      <a:lnTo>
                        <a:pt x="0" y="18"/>
                      </a:lnTo>
                      <a:lnTo>
                        <a:pt x="0" y="16"/>
                      </a:lnTo>
                      <a:lnTo>
                        <a:pt x="0" y="16"/>
                      </a:lnTo>
                      <a:close/>
                    </a:path>
                  </a:pathLst>
                </a:custGeom>
                <a:solidFill>
                  <a:srgbClr val="B4B2AB"/>
                </a:solidFill>
                <a:ln>
                  <a:noFill/>
                </a:ln>
                <a:extLst>
                  <a:ext uri="{91240B29-F687-4F45-9708-019B960494DF}">
                    <a14:hiddenLine xmlns:a14="http://schemas.microsoft.com/office/drawing/2010/main" w="9525">
                      <a:solidFill>
                        <a:srgbClr val="000000"/>
                      </a:solidFill>
                      <a:round/>
                    </a14:hiddenLine>
                  </a:ext>
                </a:extLst>
              </p:spPr>
              <p:txBody>
                <a:bodyPr vert="horz" wrap="square" lIns="193040" tIns="96522" rIns="193040" bIns="96522" numCol="1" anchor="t" anchorCtr="0" compatLnSpc="1"/>
                <a:lstStyle/>
                <a:p>
                  <a:pPr algn="l" defTabSz="1828800" rtl="0"/>
                  <a:endParaRPr lang="en-US" sz="2000" kern="1200">
                    <a:solidFill>
                      <a:schemeClr val="tx1">
                        <a:lumMod val="75000"/>
                        <a:lumOff val="25000"/>
                      </a:schemeClr>
                    </a:solidFill>
                    <a:latin typeface="字魂58号-创中黑" panose="00000500000000000000" pitchFamily="2" charset="-122"/>
                    <a:ea typeface="字魂58号-创中黑" panose="00000500000000000000" pitchFamily="2" charset="-122"/>
                  </a:endParaRPr>
                </a:p>
              </p:txBody>
            </p:sp>
            <p:sp>
              <p:nvSpPr>
                <p:cNvPr id="22" name="Freeform 535"/>
                <p:cNvSpPr/>
                <p:nvPr>
                  <p:custDataLst>
                    <p:tags r:id="rId9"/>
                  </p:custDataLst>
                </p:nvPr>
              </p:nvSpPr>
              <p:spPr bwMode="auto">
                <a:xfrm>
                  <a:off x="1437030" y="5297958"/>
                  <a:ext cx="427546" cy="168181"/>
                </a:xfrm>
                <a:custGeom>
                  <a:gdLst>
                    <a:gd name="T0" fmla="*/ 184 w 422"/>
                    <a:gd name="T1" fmla="*/ 166 h 166"/>
                    <a:gd name="T2" fmla="*/ 182 w 422"/>
                    <a:gd name="T3" fmla="*/ 164 h 166"/>
                    <a:gd name="T4" fmla="*/ 170 w 422"/>
                    <a:gd name="T5" fmla="*/ 160 h 166"/>
                    <a:gd name="T6" fmla="*/ 30 w 422"/>
                    <a:gd name="T7" fmla="*/ 82 h 166"/>
                    <a:gd name="T8" fmla="*/ 28 w 422"/>
                    <a:gd name="T9" fmla="*/ 86 h 166"/>
                    <a:gd name="T10" fmla="*/ 32 w 422"/>
                    <a:gd name="T11" fmla="*/ 92 h 166"/>
                    <a:gd name="T12" fmla="*/ 34 w 422"/>
                    <a:gd name="T13" fmla="*/ 94 h 166"/>
                    <a:gd name="T14" fmla="*/ 38 w 422"/>
                    <a:gd name="T15" fmla="*/ 96 h 166"/>
                    <a:gd name="T16" fmla="*/ 48 w 422"/>
                    <a:gd name="T17" fmla="*/ 94 h 166"/>
                    <a:gd name="T18" fmla="*/ 50 w 422"/>
                    <a:gd name="T19" fmla="*/ 92 h 166"/>
                    <a:gd name="T20" fmla="*/ 52 w 422"/>
                    <a:gd name="T21" fmla="*/ 74 h 166"/>
                    <a:gd name="T22" fmla="*/ 184 w 422"/>
                    <a:gd name="T23" fmla="*/ 44 h 166"/>
                    <a:gd name="T24" fmla="*/ 184 w 422"/>
                    <a:gd name="T25" fmla="*/ 136 h 166"/>
                    <a:gd name="T26" fmla="*/ 184 w 422"/>
                    <a:gd name="T27" fmla="*/ 144 h 166"/>
                    <a:gd name="T28" fmla="*/ 186 w 422"/>
                    <a:gd name="T29" fmla="*/ 152 h 166"/>
                    <a:gd name="T30" fmla="*/ 192 w 422"/>
                    <a:gd name="T31" fmla="*/ 154 h 166"/>
                    <a:gd name="T32" fmla="*/ 198 w 422"/>
                    <a:gd name="T33" fmla="*/ 154 h 166"/>
                    <a:gd name="T34" fmla="*/ 202 w 422"/>
                    <a:gd name="T35" fmla="*/ 152 h 166"/>
                    <a:gd name="T36" fmla="*/ 204 w 422"/>
                    <a:gd name="T37" fmla="*/ 144 h 166"/>
                    <a:gd name="T38" fmla="*/ 330 w 422"/>
                    <a:gd name="T39" fmla="*/ 86 h 166"/>
                    <a:gd name="T40" fmla="*/ 354 w 422"/>
                    <a:gd name="T41" fmla="*/ 76 h 166"/>
                    <a:gd name="T42" fmla="*/ 232 w 422"/>
                    <a:gd name="T43" fmla="*/ 26 h 166"/>
                    <a:gd name="T44" fmla="*/ 228 w 422"/>
                    <a:gd name="T45" fmla="*/ 28 h 166"/>
                    <a:gd name="T46" fmla="*/ 204 w 422"/>
                    <a:gd name="T47" fmla="*/ 14 h 166"/>
                    <a:gd name="T48" fmla="*/ 222 w 422"/>
                    <a:gd name="T49" fmla="*/ 8 h 166"/>
                    <a:gd name="T50" fmla="*/ 226 w 422"/>
                    <a:gd name="T51" fmla="*/ 16 h 166"/>
                    <a:gd name="T52" fmla="*/ 228 w 422"/>
                    <a:gd name="T53" fmla="*/ 18 h 166"/>
                    <a:gd name="T54" fmla="*/ 232 w 422"/>
                    <a:gd name="T55" fmla="*/ 18 h 166"/>
                    <a:gd name="T56" fmla="*/ 242 w 422"/>
                    <a:gd name="T57" fmla="*/ 16 h 166"/>
                    <a:gd name="T58" fmla="*/ 242 w 422"/>
                    <a:gd name="T59" fmla="*/ 0 h 166"/>
                    <a:gd name="T60" fmla="*/ 248 w 422"/>
                    <a:gd name="T61" fmla="*/ 2 h 166"/>
                    <a:gd name="T62" fmla="*/ 374 w 422"/>
                    <a:gd name="T63" fmla="*/ 70 h 166"/>
                    <a:gd name="T64" fmla="*/ 374 w 422"/>
                    <a:gd name="T65" fmla="*/ 74 h 166"/>
                    <a:gd name="T66" fmla="*/ 378 w 422"/>
                    <a:gd name="T67" fmla="*/ 76 h 166"/>
                    <a:gd name="T68" fmla="*/ 384 w 422"/>
                    <a:gd name="T69" fmla="*/ 78 h 166"/>
                    <a:gd name="T70" fmla="*/ 392 w 422"/>
                    <a:gd name="T71" fmla="*/ 76 h 166"/>
                    <a:gd name="T72" fmla="*/ 394 w 422"/>
                    <a:gd name="T73" fmla="*/ 72 h 166"/>
                    <a:gd name="T74" fmla="*/ 392 w 422"/>
                    <a:gd name="T75" fmla="*/ 60 h 16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2" h="166">
                      <a:moveTo>
                        <a:pt x="422" y="70"/>
                      </a:moveTo>
                      <a:lnTo>
                        <a:pt x="184" y="166"/>
                      </a:lnTo>
                      <a:lnTo>
                        <a:pt x="182" y="166"/>
                      </a:lnTo>
                      <a:lnTo>
                        <a:pt x="182" y="164"/>
                      </a:lnTo>
                      <a:lnTo>
                        <a:pt x="172" y="160"/>
                      </a:lnTo>
                      <a:lnTo>
                        <a:pt x="170" y="160"/>
                      </a:lnTo>
                      <a:lnTo>
                        <a:pt x="0" y="94"/>
                      </a:lnTo>
                      <a:lnTo>
                        <a:pt x="30" y="82"/>
                      </a:lnTo>
                      <a:lnTo>
                        <a:pt x="28" y="86"/>
                      </a:lnTo>
                      <a:lnTo>
                        <a:pt x="28" y="86"/>
                      </a:lnTo>
                      <a:lnTo>
                        <a:pt x="30" y="90"/>
                      </a:lnTo>
                      <a:lnTo>
                        <a:pt x="32" y="92"/>
                      </a:lnTo>
                      <a:lnTo>
                        <a:pt x="32" y="92"/>
                      </a:lnTo>
                      <a:lnTo>
                        <a:pt x="34" y="94"/>
                      </a:lnTo>
                      <a:lnTo>
                        <a:pt x="38" y="96"/>
                      </a:lnTo>
                      <a:lnTo>
                        <a:pt x="38" y="96"/>
                      </a:lnTo>
                      <a:lnTo>
                        <a:pt x="44" y="96"/>
                      </a:lnTo>
                      <a:lnTo>
                        <a:pt x="48" y="94"/>
                      </a:lnTo>
                      <a:lnTo>
                        <a:pt x="48" y="94"/>
                      </a:lnTo>
                      <a:lnTo>
                        <a:pt x="50" y="92"/>
                      </a:lnTo>
                      <a:lnTo>
                        <a:pt x="52" y="88"/>
                      </a:lnTo>
                      <a:lnTo>
                        <a:pt x="52" y="74"/>
                      </a:lnTo>
                      <a:lnTo>
                        <a:pt x="184" y="22"/>
                      </a:lnTo>
                      <a:lnTo>
                        <a:pt x="184" y="44"/>
                      </a:lnTo>
                      <a:lnTo>
                        <a:pt x="68" y="90"/>
                      </a:lnTo>
                      <a:lnTo>
                        <a:pt x="184" y="136"/>
                      </a:lnTo>
                      <a:lnTo>
                        <a:pt x="184" y="144"/>
                      </a:lnTo>
                      <a:lnTo>
                        <a:pt x="184" y="144"/>
                      </a:lnTo>
                      <a:lnTo>
                        <a:pt x="186" y="152"/>
                      </a:lnTo>
                      <a:lnTo>
                        <a:pt x="186" y="152"/>
                      </a:lnTo>
                      <a:lnTo>
                        <a:pt x="190" y="154"/>
                      </a:lnTo>
                      <a:lnTo>
                        <a:pt x="192" y="154"/>
                      </a:lnTo>
                      <a:lnTo>
                        <a:pt x="192" y="154"/>
                      </a:lnTo>
                      <a:lnTo>
                        <a:pt x="198" y="154"/>
                      </a:lnTo>
                      <a:lnTo>
                        <a:pt x="202" y="152"/>
                      </a:lnTo>
                      <a:lnTo>
                        <a:pt x="202" y="152"/>
                      </a:lnTo>
                      <a:lnTo>
                        <a:pt x="204" y="148"/>
                      </a:lnTo>
                      <a:lnTo>
                        <a:pt x="204" y="144"/>
                      </a:lnTo>
                      <a:lnTo>
                        <a:pt x="204" y="136"/>
                      </a:lnTo>
                      <a:lnTo>
                        <a:pt x="330" y="86"/>
                      </a:lnTo>
                      <a:lnTo>
                        <a:pt x="332" y="86"/>
                      </a:lnTo>
                      <a:lnTo>
                        <a:pt x="354" y="76"/>
                      </a:lnTo>
                      <a:lnTo>
                        <a:pt x="234" y="26"/>
                      </a:lnTo>
                      <a:lnTo>
                        <a:pt x="232" y="26"/>
                      </a:lnTo>
                      <a:lnTo>
                        <a:pt x="232" y="26"/>
                      </a:lnTo>
                      <a:lnTo>
                        <a:pt x="228" y="28"/>
                      </a:lnTo>
                      <a:lnTo>
                        <a:pt x="204" y="38"/>
                      </a:lnTo>
                      <a:lnTo>
                        <a:pt x="204" y="14"/>
                      </a:lnTo>
                      <a:lnTo>
                        <a:pt x="222" y="8"/>
                      </a:lnTo>
                      <a:lnTo>
                        <a:pt x="222" y="8"/>
                      </a:lnTo>
                      <a:lnTo>
                        <a:pt x="222" y="12"/>
                      </a:lnTo>
                      <a:lnTo>
                        <a:pt x="226" y="16"/>
                      </a:lnTo>
                      <a:lnTo>
                        <a:pt x="226" y="16"/>
                      </a:lnTo>
                      <a:lnTo>
                        <a:pt x="228" y="18"/>
                      </a:lnTo>
                      <a:lnTo>
                        <a:pt x="232" y="18"/>
                      </a:lnTo>
                      <a:lnTo>
                        <a:pt x="232" y="18"/>
                      </a:lnTo>
                      <a:lnTo>
                        <a:pt x="242" y="16"/>
                      </a:lnTo>
                      <a:lnTo>
                        <a:pt x="242" y="16"/>
                      </a:lnTo>
                      <a:lnTo>
                        <a:pt x="242" y="8"/>
                      </a:lnTo>
                      <a:lnTo>
                        <a:pt x="242" y="0"/>
                      </a:lnTo>
                      <a:lnTo>
                        <a:pt x="246" y="2"/>
                      </a:lnTo>
                      <a:lnTo>
                        <a:pt x="248" y="2"/>
                      </a:lnTo>
                      <a:lnTo>
                        <a:pt x="372" y="50"/>
                      </a:lnTo>
                      <a:lnTo>
                        <a:pt x="374" y="70"/>
                      </a:lnTo>
                      <a:lnTo>
                        <a:pt x="374" y="70"/>
                      </a:lnTo>
                      <a:lnTo>
                        <a:pt x="374" y="74"/>
                      </a:lnTo>
                      <a:lnTo>
                        <a:pt x="378" y="76"/>
                      </a:lnTo>
                      <a:lnTo>
                        <a:pt x="378" y="76"/>
                      </a:lnTo>
                      <a:lnTo>
                        <a:pt x="380" y="78"/>
                      </a:lnTo>
                      <a:lnTo>
                        <a:pt x="384" y="78"/>
                      </a:lnTo>
                      <a:lnTo>
                        <a:pt x="384" y="78"/>
                      </a:lnTo>
                      <a:lnTo>
                        <a:pt x="392" y="76"/>
                      </a:lnTo>
                      <a:lnTo>
                        <a:pt x="392" y="76"/>
                      </a:lnTo>
                      <a:lnTo>
                        <a:pt x="394" y="72"/>
                      </a:lnTo>
                      <a:lnTo>
                        <a:pt x="394" y="68"/>
                      </a:lnTo>
                      <a:lnTo>
                        <a:pt x="392" y="60"/>
                      </a:lnTo>
                      <a:lnTo>
                        <a:pt x="422" y="70"/>
                      </a:lnTo>
                      <a:close/>
                    </a:path>
                  </a:pathLst>
                </a:custGeom>
                <a:solidFill>
                  <a:srgbClr val="B68B61"/>
                </a:solidFill>
                <a:ln>
                  <a:noFill/>
                </a:ln>
                <a:extLst>
                  <a:ext uri="{91240B29-F687-4F45-9708-019B960494DF}">
                    <a14:hiddenLine xmlns:a14="http://schemas.microsoft.com/office/drawing/2010/main" w="9525">
                      <a:solidFill>
                        <a:srgbClr val="000000"/>
                      </a:solidFill>
                      <a:round/>
                    </a14:hiddenLine>
                  </a:ext>
                </a:extLst>
              </p:spPr>
              <p:txBody>
                <a:bodyPr vert="horz" wrap="square" lIns="193040" tIns="96522" rIns="193040" bIns="96522" numCol="1" anchor="t" anchorCtr="0" compatLnSpc="1"/>
                <a:lstStyle/>
                <a:p>
                  <a:pPr algn="l" defTabSz="1828800" rtl="0"/>
                  <a:endParaRPr lang="en-US" sz="2000" kern="1200">
                    <a:solidFill>
                      <a:schemeClr val="tx1">
                        <a:lumMod val="75000"/>
                        <a:lumOff val="25000"/>
                      </a:schemeClr>
                    </a:solidFill>
                    <a:latin typeface="字魂58号-创中黑" panose="00000500000000000000" pitchFamily="2" charset="-122"/>
                    <a:ea typeface="字魂58号-创中黑" panose="00000500000000000000" pitchFamily="2" charset="-122"/>
                  </a:endParaRPr>
                </a:p>
              </p:txBody>
            </p:sp>
            <p:sp>
              <p:nvSpPr>
                <p:cNvPr id="23" name="Freeform 536"/>
                <p:cNvSpPr>
                  <a:spLocks noEditPoints="1"/>
                </p:cNvSpPr>
                <p:nvPr>
                  <p:custDataLst>
                    <p:tags r:id="rId10"/>
                  </p:custDataLst>
                </p:nvPr>
              </p:nvSpPr>
              <p:spPr bwMode="auto">
                <a:xfrm>
                  <a:off x="1437030" y="5324299"/>
                  <a:ext cx="358652" cy="322179"/>
                </a:xfrm>
                <a:custGeom>
                  <a:gdLst>
                    <a:gd name="T0" fmla="*/ 184 w 354"/>
                    <a:gd name="T1" fmla="*/ 140 h 318"/>
                    <a:gd name="T2" fmla="*/ 184 w 354"/>
                    <a:gd name="T3" fmla="*/ 318 h 318"/>
                    <a:gd name="T4" fmla="*/ 182 w 354"/>
                    <a:gd name="T5" fmla="*/ 316 h 318"/>
                    <a:gd name="T6" fmla="*/ 182 w 354"/>
                    <a:gd name="T7" fmla="*/ 316 h 318"/>
                    <a:gd name="T8" fmla="*/ 0 w 354"/>
                    <a:gd name="T9" fmla="*/ 246 h 318"/>
                    <a:gd name="T10" fmla="*/ 0 w 354"/>
                    <a:gd name="T11" fmla="*/ 68 h 318"/>
                    <a:gd name="T12" fmla="*/ 170 w 354"/>
                    <a:gd name="T13" fmla="*/ 134 h 318"/>
                    <a:gd name="T14" fmla="*/ 172 w 354"/>
                    <a:gd name="T15" fmla="*/ 134 h 318"/>
                    <a:gd name="T16" fmla="*/ 182 w 354"/>
                    <a:gd name="T17" fmla="*/ 138 h 318"/>
                    <a:gd name="T18" fmla="*/ 182 w 354"/>
                    <a:gd name="T19" fmla="*/ 140 h 318"/>
                    <a:gd name="T20" fmla="*/ 184 w 354"/>
                    <a:gd name="T21" fmla="*/ 140 h 318"/>
                    <a:gd name="T22" fmla="*/ 184 w 354"/>
                    <a:gd name="T23" fmla="*/ 110 h 318"/>
                    <a:gd name="T24" fmla="*/ 68 w 354"/>
                    <a:gd name="T25" fmla="*/ 64 h 318"/>
                    <a:gd name="T26" fmla="*/ 184 w 354"/>
                    <a:gd name="T27" fmla="*/ 18 h 318"/>
                    <a:gd name="T28" fmla="*/ 184 w 354"/>
                    <a:gd name="T29" fmla="*/ 110 h 318"/>
                    <a:gd name="T30" fmla="*/ 204 w 354"/>
                    <a:gd name="T31" fmla="*/ 12 h 318"/>
                    <a:gd name="T32" fmla="*/ 228 w 354"/>
                    <a:gd name="T33" fmla="*/ 2 h 318"/>
                    <a:gd name="T34" fmla="*/ 232 w 354"/>
                    <a:gd name="T35" fmla="*/ 0 h 318"/>
                    <a:gd name="T36" fmla="*/ 232 w 354"/>
                    <a:gd name="T37" fmla="*/ 0 h 318"/>
                    <a:gd name="T38" fmla="*/ 234 w 354"/>
                    <a:gd name="T39" fmla="*/ 0 h 318"/>
                    <a:gd name="T40" fmla="*/ 354 w 354"/>
                    <a:gd name="T41" fmla="*/ 50 h 318"/>
                    <a:gd name="T42" fmla="*/ 332 w 354"/>
                    <a:gd name="T43" fmla="*/ 60 h 318"/>
                    <a:gd name="T44" fmla="*/ 330 w 354"/>
                    <a:gd name="T45" fmla="*/ 60 h 318"/>
                    <a:gd name="T46" fmla="*/ 204 w 354"/>
                    <a:gd name="T47" fmla="*/ 110 h 318"/>
                    <a:gd name="T48" fmla="*/ 204 w 354"/>
                    <a:gd name="T49" fmla="*/ 12 h 31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4" h="318">
                      <a:moveTo>
                        <a:pt x="184" y="140"/>
                      </a:moveTo>
                      <a:lnTo>
                        <a:pt x="184" y="318"/>
                      </a:lnTo>
                      <a:lnTo>
                        <a:pt x="182" y="316"/>
                      </a:lnTo>
                      <a:lnTo>
                        <a:pt x="182" y="316"/>
                      </a:lnTo>
                      <a:lnTo>
                        <a:pt x="0" y="246"/>
                      </a:lnTo>
                      <a:lnTo>
                        <a:pt x="0" y="68"/>
                      </a:lnTo>
                      <a:lnTo>
                        <a:pt x="170" y="134"/>
                      </a:lnTo>
                      <a:lnTo>
                        <a:pt x="172" y="134"/>
                      </a:lnTo>
                      <a:lnTo>
                        <a:pt x="182" y="138"/>
                      </a:lnTo>
                      <a:lnTo>
                        <a:pt x="182" y="140"/>
                      </a:lnTo>
                      <a:lnTo>
                        <a:pt x="184" y="140"/>
                      </a:lnTo>
                      <a:close/>
                      <a:moveTo>
                        <a:pt x="184" y="110"/>
                      </a:moveTo>
                      <a:lnTo>
                        <a:pt x="68" y="64"/>
                      </a:lnTo>
                      <a:lnTo>
                        <a:pt x="184" y="18"/>
                      </a:lnTo>
                      <a:lnTo>
                        <a:pt x="184" y="110"/>
                      </a:lnTo>
                      <a:close/>
                      <a:moveTo>
                        <a:pt x="204" y="12"/>
                      </a:moveTo>
                      <a:lnTo>
                        <a:pt x="228" y="2"/>
                      </a:lnTo>
                      <a:lnTo>
                        <a:pt x="232" y="0"/>
                      </a:lnTo>
                      <a:lnTo>
                        <a:pt x="232" y="0"/>
                      </a:lnTo>
                      <a:lnTo>
                        <a:pt x="234" y="0"/>
                      </a:lnTo>
                      <a:lnTo>
                        <a:pt x="354" y="50"/>
                      </a:lnTo>
                      <a:lnTo>
                        <a:pt x="332" y="60"/>
                      </a:lnTo>
                      <a:lnTo>
                        <a:pt x="330" y="60"/>
                      </a:lnTo>
                      <a:lnTo>
                        <a:pt x="204" y="110"/>
                      </a:lnTo>
                      <a:lnTo>
                        <a:pt x="204" y="12"/>
                      </a:lnTo>
                      <a:close/>
                    </a:path>
                  </a:pathLst>
                </a:custGeom>
                <a:solidFill>
                  <a:srgbClr val="7B5D3F"/>
                </a:solidFill>
                <a:ln>
                  <a:noFill/>
                </a:ln>
                <a:extLst>
                  <a:ext uri="{91240B29-F687-4F45-9708-019B960494DF}">
                    <a14:hiddenLine xmlns:a14="http://schemas.microsoft.com/office/drawing/2010/main" w="9525">
                      <a:solidFill>
                        <a:srgbClr val="000000"/>
                      </a:solidFill>
                      <a:round/>
                    </a14:hiddenLine>
                  </a:ext>
                </a:extLst>
              </p:spPr>
              <p:txBody>
                <a:bodyPr vert="horz" wrap="square" lIns="193040" tIns="96522" rIns="193040" bIns="96522" numCol="1" anchor="t" anchorCtr="0" compatLnSpc="1"/>
                <a:lstStyle/>
                <a:p>
                  <a:pPr algn="l" defTabSz="1828800" rtl="0"/>
                  <a:endParaRPr lang="en-US" sz="2000" kern="1200">
                    <a:solidFill>
                      <a:schemeClr val="tx1">
                        <a:lumMod val="75000"/>
                        <a:lumOff val="25000"/>
                      </a:schemeClr>
                    </a:solidFill>
                    <a:latin typeface="字魂58号-创中黑" panose="00000500000000000000" pitchFamily="2" charset="-122"/>
                    <a:ea typeface="字魂58号-创中黑" panose="00000500000000000000" pitchFamily="2" charset="-122"/>
                  </a:endParaRPr>
                </a:p>
              </p:txBody>
            </p:sp>
            <p:sp>
              <p:nvSpPr>
                <p:cNvPr id="24" name="Freeform 537"/>
                <p:cNvSpPr/>
                <p:nvPr>
                  <p:custDataLst>
                    <p:tags r:id="rId11"/>
                  </p:custDataLst>
                </p:nvPr>
              </p:nvSpPr>
              <p:spPr bwMode="auto">
                <a:xfrm>
                  <a:off x="1623448" y="5368877"/>
                  <a:ext cx="241128" cy="277601"/>
                </a:xfrm>
                <a:custGeom>
                  <a:gdLst>
                    <a:gd name="T0" fmla="*/ 0 w 238"/>
                    <a:gd name="T1" fmla="*/ 96 h 274"/>
                    <a:gd name="T2" fmla="*/ 238 w 238"/>
                    <a:gd name="T3" fmla="*/ 0 h 274"/>
                    <a:gd name="T4" fmla="*/ 238 w 238"/>
                    <a:gd name="T5" fmla="*/ 180 h 274"/>
                    <a:gd name="T6" fmla="*/ 0 w 238"/>
                    <a:gd name="T7" fmla="*/ 274 h 274"/>
                    <a:gd name="T8" fmla="*/ 0 w 238"/>
                    <a:gd name="T9" fmla="*/ 96 h 274"/>
                  </a:gdLst>
                  <a:cxnLst>
                    <a:cxn ang="0">
                      <a:pos x="T0" y="T1"/>
                    </a:cxn>
                    <a:cxn ang="0">
                      <a:pos x="T2" y="T3"/>
                    </a:cxn>
                    <a:cxn ang="0">
                      <a:pos x="T4" y="T5"/>
                    </a:cxn>
                    <a:cxn ang="0">
                      <a:pos x="T6" y="T7"/>
                    </a:cxn>
                    <a:cxn ang="0">
                      <a:pos x="T8" y="T9"/>
                    </a:cxn>
                  </a:cxnLst>
                  <a:rect l="0" t="0" r="r" b="b"/>
                  <a:pathLst>
                    <a:path w="238" h="274">
                      <a:moveTo>
                        <a:pt x="0" y="96"/>
                      </a:moveTo>
                      <a:lnTo>
                        <a:pt x="238" y="0"/>
                      </a:lnTo>
                      <a:lnTo>
                        <a:pt x="238" y="180"/>
                      </a:lnTo>
                      <a:lnTo>
                        <a:pt x="0" y="274"/>
                      </a:lnTo>
                      <a:lnTo>
                        <a:pt x="0" y="96"/>
                      </a:lnTo>
                      <a:close/>
                    </a:path>
                  </a:pathLst>
                </a:custGeom>
                <a:solidFill>
                  <a:srgbClr val="916E4B"/>
                </a:solidFill>
                <a:ln>
                  <a:noFill/>
                </a:ln>
                <a:extLst>
                  <a:ext uri="{91240B29-F687-4F45-9708-019B960494DF}">
                    <a14:hiddenLine xmlns:a14="http://schemas.microsoft.com/office/drawing/2010/main" w="9525">
                      <a:solidFill>
                        <a:srgbClr val="000000"/>
                      </a:solidFill>
                      <a:round/>
                    </a14:hiddenLine>
                  </a:ext>
                </a:extLst>
              </p:spPr>
              <p:txBody>
                <a:bodyPr vert="horz" wrap="square" lIns="193040" tIns="96522" rIns="193040" bIns="96522" numCol="1" anchor="t" anchorCtr="0" compatLnSpc="1"/>
                <a:lstStyle/>
                <a:p>
                  <a:pPr algn="l" defTabSz="1828800" rtl="0"/>
                  <a:endParaRPr lang="en-US" sz="2000" kern="1200">
                    <a:solidFill>
                      <a:schemeClr val="tx1">
                        <a:lumMod val="75000"/>
                        <a:lumOff val="25000"/>
                      </a:schemeClr>
                    </a:solidFill>
                    <a:latin typeface="字魂58号-创中黑" panose="00000500000000000000" pitchFamily="2" charset="-122"/>
                    <a:ea typeface="字魂58号-创中黑" panose="00000500000000000000" pitchFamily="2" charset="-122"/>
                  </a:endParaRPr>
                </a:p>
              </p:txBody>
            </p:sp>
            <p:sp>
              <p:nvSpPr>
                <p:cNvPr id="25" name="Freeform 538"/>
                <p:cNvSpPr>
                  <a:spLocks noEditPoints="1"/>
                </p:cNvSpPr>
                <p:nvPr>
                  <p:custDataLst>
                    <p:tags r:id="rId12"/>
                  </p:custDataLst>
                </p:nvPr>
              </p:nvSpPr>
              <p:spPr bwMode="auto">
                <a:xfrm>
                  <a:off x="1465398" y="4973753"/>
                  <a:ext cx="370810" cy="482255"/>
                </a:xfrm>
                <a:custGeom>
                  <a:gdLst>
                    <a:gd name="T0" fmla="*/ 170 w 366"/>
                    <a:gd name="T1" fmla="*/ 130 h 476"/>
                    <a:gd name="T2" fmla="*/ 300 w 366"/>
                    <a:gd name="T3" fmla="*/ 76 h 476"/>
                    <a:gd name="T4" fmla="*/ 330 w 366"/>
                    <a:gd name="T5" fmla="*/ 64 h 476"/>
                    <a:gd name="T6" fmla="*/ 332 w 366"/>
                    <a:gd name="T7" fmla="*/ 66 h 476"/>
                    <a:gd name="T8" fmla="*/ 336 w 366"/>
                    <a:gd name="T9" fmla="*/ 68 h 476"/>
                    <a:gd name="T10" fmla="*/ 338 w 366"/>
                    <a:gd name="T11" fmla="*/ 70 h 476"/>
                    <a:gd name="T12" fmla="*/ 348 w 366"/>
                    <a:gd name="T13" fmla="*/ 174 h 476"/>
                    <a:gd name="T14" fmla="*/ 366 w 366"/>
                    <a:gd name="T15" fmla="*/ 388 h 476"/>
                    <a:gd name="T16" fmla="*/ 364 w 366"/>
                    <a:gd name="T17" fmla="*/ 396 h 476"/>
                    <a:gd name="T18" fmla="*/ 352 w 366"/>
                    <a:gd name="T19" fmla="*/ 400 h 476"/>
                    <a:gd name="T20" fmla="*/ 346 w 366"/>
                    <a:gd name="T21" fmla="*/ 394 h 476"/>
                    <a:gd name="T22" fmla="*/ 238 w 366"/>
                    <a:gd name="T23" fmla="*/ 146 h 476"/>
                    <a:gd name="T24" fmla="*/ 176 w 366"/>
                    <a:gd name="T25" fmla="*/ 466 h 476"/>
                    <a:gd name="T26" fmla="*/ 174 w 366"/>
                    <a:gd name="T27" fmla="*/ 472 h 476"/>
                    <a:gd name="T28" fmla="*/ 164 w 366"/>
                    <a:gd name="T29" fmla="*/ 476 h 476"/>
                    <a:gd name="T30" fmla="*/ 158 w 366"/>
                    <a:gd name="T31" fmla="*/ 472 h 476"/>
                    <a:gd name="T32" fmla="*/ 156 w 366"/>
                    <a:gd name="T33" fmla="*/ 262 h 476"/>
                    <a:gd name="T34" fmla="*/ 24 w 366"/>
                    <a:gd name="T35" fmla="*/ 408 h 476"/>
                    <a:gd name="T36" fmla="*/ 20 w 366"/>
                    <a:gd name="T37" fmla="*/ 414 h 476"/>
                    <a:gd name="T38" fmla="*/ 10 w 366"/>
                    <a:gd name="T39" fmla="*/ 418 h 476"/>
                    <a:gd name="T40" fmla="*/ 4 w 366"/>
                    <a:gd name="T41" fmla="*/ 414 h 476"/>
                    <a:gd name="T42" fmla="*/ 20 w 366"/>
                    <a:gd name="T43" fmla="*/ 200 h 476"/>
                    <a:gd name="T44" fmla="*/ 28 w 366"/>
                    <a:gd name="T45" fmla="*/ 90 h 476"/>
                    <a:gd name="T46" fmla="*/ 30 w 366"/>
                    <a:gd name="T47" fmla="*/ 86 h 476"/>
                    <a:gd name="T48" fmla="*/ 32 w 366"/>
                    <a:gd name="T49" fmla="*/ 82 h 476"/>
                    <a:gd name="T50" fmla="*/ 38 w 366"/>
                    <a:gd name="T51" fmla="*/ 80 h 476"/>
                    <a:gd name="T52" fmla="*/ 138 w 366"/>
                    <a:gd name="T53" fmla="*/ 64 h 476"/>
                    <a:gd name="T54" fmla="*/ 134 w 366"/>
                    <a:gd name="T55" fmla="*/ 116 h 476"/>
                    <a:gd name="T56" fmla="*/ 214 w 366"/>
                    <a:gd name="T57" fmla="*/ 176 h 476"/>
                    <a:gd name="T58" fmla="*/ 214 w 366"/>
                    <a:gd name="T59" fmla="*/ 336 h 476"/>
                    <a:gd name="T60" fmla="*/ 204 w 366"/>
                    <a:gd name="T61" fmla="*/ 338 h 476"/>
                    <a:gd name="T62" fmla="*/ 198 w 366"/>
                    <a:gd name="T63" fmla="*/ 336 h 476"/>
                    <a:gd name="T64" fmla="*/ 194 w 366"/>
                    <a:gd name="T65" fmla="*/ 180 h 476"/>
                    <a:gd name="T66" fmla="*/ 50 w 366"/>
                    <a:gd name="T67" fmla="*/ 106 h 476"/>
                    <a:gd name="T68" fmla="*/ 184 w 366"/>
                    <a:gd name="T69" fmla="*/ 38 h 476"/>
                    <a:gd name="T70" fmla="*/ 150 w 366"/>
                    <a:gd name="T71" fmla="*/ 34 h 476"/>
                    <a:gd name="T72" fmla="*/ 140 w 366"/>
                    <a:gd name="T73" fmla="*/ 28 h 476"/>
                    <a:gd name="T74" fmla="*/ 134 w 366"/>
                    <a:gd name="T75" fmla="*/ 16 h 476"/>
                    <a:gd name="T76" fmla="*/ 150 w 366"/>
                    <a:gd name="T77" fmla="*/ 6 h 476"/>
                    <a:gd name="T78" fmla="*/ 184 w 366"/>
                    <a:gd name="T79" fmla="*/ 0 h 476"/>
                    <a:gd name="T80" fmla="*/ 220 w 366"/>
                    <a:gd name="T81" fmla="*/ 6 h 476"/>
                    <a:gd name="T82" fmla="*/ 234 w 366"/>
                    <a:gd name="T83" fmla="*/ 18 h 476"/>
                    <a:gd name="T84" fmla="*/ 230 w 366"/>
                    <a:gd name="T85" fmla="*/ 28 h 476"/>
                    <a:gd name="T86" fmla="*/ 220 w 366"/>
                    <a:gd name="T87" fmla="*/ 34 h 476"/>
                    <a:gd name="T88" fmla="*/ 184 w 366"/>
                    <a:gd name="T89" fmla="*/ 38 h 476"/>
                    <a:gd name="T90" fmla="*/ 320 w 366"/>
                    <a:gd name="T91" fmla="*/ 92 h 476"/>
                    <a:gd name="T92" fmla="*/ 212 w 366"/>
                    <a:gd name="T93" fmla="*/ 22 h 476"/>
                    <a:gd name="T94" fmla="*/ 214 w 366"/>
                    <a:gd name="T95" fmla="*/ 18 h 476"/>
                    <a:gd name="T96" fmla="*/ 212 w 366"/>
                    <a:gd name="T97" fmla="*/ 14 h 476"/>
                    <a:gd name="T98" fmla="*/ 196 w 366"/>
                    <a:gd name="T99" fmla="*/ 8 h 476"/>
                    <a:gd name="T100" fmla="*/ 172 w 366"/>
                    <a:gd name="T101" fmla="*/ 8 h 476"/>
                    <a:gd name="T102" fmla="*/ 158 w 366"/>
                    <a:gd name="T103" fmla="*/ 12 h 476"/>
                    <a:gd name="T104" fmla="*/ 154 w 366"/>
                    <a:gd name="T105" fmla="*/ 20 h 476"/>
                    <a:gd name="T106" fmla="*/ 164 w 366"/>
                    <a:gd name="T107" fmla="*/ 28 h 476"/>
                    <a:gd name="T108" fmla="*/ 184 w 366"/>
                    <a:gd name="T109" fmla="*/ 30 h 476"/>
                    <a:gd name="T110" fmla="*/ 204 w 366"/>
                    <a:gd name="T111" fmla="*/ 28 h 476"/>
                    <a:gd name="T112" fmla="*/ 212 w 366"/>
                    <a:gd name="T113" fmla="*/ 22 h 47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6" h="476">
                      <a:moveTo>
                        <a:pt x="134" y="116"/>
                      </a:moveTo>
                      <a:lnTo>
                        <a:pt x="168" y="128"/>
                      </a:lnTo>
                      <a:lnTo>
                        <a:pt x="170" y="130"/>
                      </a:lnTo>
                      <a:lnTo>
                        <a:pt x="216" y="110"/>
                      </a:lnTo>
                      <a:lnTo>
                        <a:pt x="214" y="110"/>
                      </a:lnTo>
                      <a:lnTo>
                        <a:pt x="300" y="76"/>
                      </a:lnTo>
                      <a:lnTo>
                        <a:pt x="238" y="52"/>
                      </a:lnTo>
                      <a:lnTo>
                        <a:pt x="238" y="28"/>
                      </a:lnTo>
                      <a:lnTo>
                        <a:pt x="330" y="64"/>
                      </a:lnTo>
                      <a:lnTo>
                        <a:pt x="330" y="64"/>
                      </a:lnTo>
                      <a:lnTo>
                        <a:pt x="332" y="66"/>
                      </a:lnTo>
                      <a:lnTo>
                        <a:pt x="332" y="66"/>
                      </a:lnTo>
                      <a:lnTo>
                        <a:pt x="334" y="66"/>
                      </a:lnTo>
                      <a:lnTo>
                        <a:pt x="336" y="68"/>
                      </a:lnTo>
                      <a:lnTo>
                        <a:pt x="336" y="68"/>
                      </a:lnTo>
                      <a:lnTo>
                        <a:pt x="336" y="70"/>
                      </a:lnTo>
                      <a:lnTo>
                        <a:pt x="338" y="70"/>
                      </a:lnTo>
                      <a:lnTo>
                        <a:pt x="338" y="70"/>
                      </a:lnTo>
                      <a:lnTo>
                        <a:pt x="338" y="74"/>
                      </a:lnTo>
                      <a:lnTo>
                        <a:pt x="338" y="76"/>
                      </a:lnTo>
                      <a:lnTo>
                        <a:pt x="348" y="174"/>
                      </a:lnTo>
                      <a:lnTo>
                        <a:pt x="348" y="176"/>
                      </a:lnTo>
                      <a:lnTo>
                        <a:pt x="366" y="388"/>
                      </a:lnTo>
                      <a:lnTo>
                        <a:pt x="366" y="388"/>
                      </a:lnTo>
                      <a:lnTo>
                        <a:pt x="366" y="392"/>
                      </a:lnTo>
                      <a:lnTo>
                        <a:pt x="364" y="396"/>
                      </a:lnTo>
                      <a:lnTo>
                        <a:pt x="364" y="396"/>
                      </a:lnTo>
                      <a:lnTo>
                        <a:pt x="356" y="400"/>
                      </a:lnTo>
                      <a:lnTo>
                        <a:pt x="356" y="400"/>
                      </a:lnTo>
                      <a:lnTo>
                        <a:pt x="352" y="400"/>
                      </a:lnTo>
                      <a:lnTo>
                        <a:pt x="350" y="398"/>
                      </a:lnTo>
                      <a:lnTo>
                        <a:pt x="350" y="398"/>
                      </a:lnTo>
                      <a:lnTo>
                        <a:pt x="346" y="394"/>
                      </a:lnTo>
                      <a:lnTo>
                        <a:pt x="346" y="390"/>
                      </a:lnTo>
                      <a:lnTo>
                        <a:pt x="326" y="184"/>
                      </a:lnTo>
                      <a:lnTo>
                        <a:pt x="238" y="146"/>
                      </a:lnTo>
                      <a:lnTo>
                        <a:pt x="238" y="124"/>
                      </a:lnTo>
                      <a:lnTo>
                        <a:pt x="176" y="150"/>
                      </a:lnTo>
                      <a:lnTo>
                        <a:pt x="176" y="466"/>
                      </a:lnTo>
                      <a:lnTo>
                        <a:pt x="176" y="466"/>
                      </a:lnTo>
                      <a:lnTo>
                        <a:pt x="176" y="468"/>
                      </a:lnTo>
                      <a:lnTo>
                        <a:pt x="174" y="472"/>
                      </a:lnTo>
                      <a:lnTo>
                        <a:pt x="174" y="472"/>
                      </a:lnTo>
                      <a:lnTo>
                        <a:pt x="170" y="474"/>
                      </a:lnTo>
                      <a:lnTo>
                        <a:pt x="164" y="476"/>
                      </a:lnTo>
                      <a:lnTo>
                        <a:pt x="164" y="476"/>
                      </a:lnTo>
                      <a:lnTo>
                        <a:pt x="162" y="474"/>
                      </a:lnTo>
                      <a:lnTo>
                        <a:pt x="158" y="472"/>
                      </a:lnTo>
                      <a:lnTo>
                        <a:pt x="158" y="472"/>
                      </a:lnTo>
                      <a:lnTo>
                        <a:pt x="156" y="466"/>
                      </a:lnTo>
                      <a:lnTo>
                        <a:pt x="156" y="262"/>
                      </a:lnTo>
                      <a:lnTo>
                        <a:pt x="40" y="216"/>
                      </a:lnTo>
                      <a:lnTo>
                        <a:pt x="24" y="408"/>
                      </a:lnTo>
                      <a:lnTo>
                        <a:pt x="24" y="408"/>
                      </a:lnTo>
                      <a:lnTo>
                        <a:pt x="22" y="412"/>
                      </a:lnTo>
                      <a:lnTo>
                        <a:pt x="20" y="414"/>
                      </a:lnTo>
                      <a:lnTo>
                        <a:pt x="20" y="414"/>
                      </a:lnTo>
                      <a:lnTo>
                        <a:pt x="16" y="416"/>
                      </a:lnTo>
                      <a:lnTo>
                        <a:pt x="10" y="418"/>
                      </a:lnTo>
                      <a:lnTo>
                        <a:pt x="10" y="418"/>
                      </a:lnTo>
                      <a:lnTo>
                        <a:pt x="6" y="416"/>
                      </a:lnTo>
                      <a:lnTo>
                        <a:pt x="4" y="414"/>
                      </a:lnTo>
                      <a:lnTo>
                        <a:pt x="4" y="414"/>
                      </a:lnTo>
                      <a:lnTo>
                        <a:pt x="2" y="410"/>
                      </a:lnTo>
                      <a:lnTo>
                        <a:pt x="0" y="406"/>
                      </a:lnTo>
                      <a:lnTo>
                        <a:pt x="20" y="200"/>
                      </a:lnTo>
                      <a:lnTo>
                        <a:pt x="20" y="200"/>
                      </a:lnTo>
                      <a:lnTo>
                        <a:pt x="28" y="90"/>
                      </a:lnTo>
                      <a:lnTo>
                        <a:pt x="28" y="90"/>
                      </a:lnTo>
                      <a:lnTo>
                        <a:pt x="28" y="90"/>
                      </a:lnTo>
                      <a:lnTo>
                        <a:pt x="30" y="86"/>
                      </a:lnTo>
                      <a:lnTo>
                        <a:pt x="30" y="86"/>
                      </a:lnTo>
                      <a:lnTo>
                        <a:pt x="30" y="84"/>
                      </a:lnTo>
                      <a:lnTo>
                        <a:pt x="32" y="82"/>
                      </a:lnTo>
                      <a:lnTo>
                        <a:pt x="32" y="82"/>
                      </a:lnTo>
                      <a:lnTo>
                        <a:pt x="32" y="82"/>
                      </a:lnTo>
                      <a:lnTo>
                        <a:pt x="36" y="80"/>
                      </a:lnTo>
                      <a:lnTo>
                        <a:pt x="38" y="80"/>
                      </a:lnTo>
                      <a:lnTo>
                        <a:pt x="134" y="40"/>
                      </a:lnTo>
                      <a:lnTo>
                        <a:pt x="138" y="40"/>
                      </a:lnTo>
                      <a:lnTo>
                        <a:pt x="138" y="64"/>
                      </a:lnTo>
                      <a:lnTo>
                        <a:pt x="134" y="64"/>
                      </a:lnTo>
                      <a:lnTo>
                        <a:pt x="70" y="90"/>
                      </a:lnTo>
                      <a:lnTo>
                        <a:pt x="134" y="116"/>
                      </a:lnTo>
                      <a:close/>
                      <a:moveTo>
                        <a:pt x="194" y="180"/>
                      </a:moveTo>
                      <a:lnTo>
                        <a:pt x="194" y="180"/>
                      </a:lnTo>
                      <a:lnTo>
                        <a:pt x="214" y="176"/>
                      </a:lnTo>
                      <a:lnTo>
                        <a:pt x="214" y="328"/>
                      </a:lnTo>
                      <a:lnTo>
                        <a:pt x="214" y="328"/>
                      </a:lnTo>
                      <a:lnTo>
                        <a:pt x="214" y="336"/>
                      </a:lnTo>
                      <a:lnTo>
                        <a:pt x="214" y="336"/>
                      </a:lnTo>
                      <a:lnTo>
                        <a:pt x="204" y="338"/>
                      </a:lnTo>
                      <a:lnTo>
                        <a:pt x="204" y="338"/>
                      </a:lnTo>
                      <a:lnTo>
                        <a:pt x="200" y="338"/>
                      </a:lnTo>
                      <a:lnTo>
                        <a:pt x="198" y="336"/>
                      </a:lnTo>
                      <a:lnTo>
                        <a:pt x="198" y="336"/>
                      </a:lnTo>
                      <a:lnTo>
                        <a:pt x="194" y="332"/>
                      </a:lnTo>
                      <a:lnTo>
                        <a:pt x="194" y="328"/>
                      </a:lnTo>
                      <a:lnTo>
                        <a:pt x="194" y="180"/>
                      </a:lnTo>
                      <a:close/>
                      <a:moveTo>
                        <a:pt x="156" y="240"/>
                      </a:moveTo>
                      <a:lnTo>
                        <a:pt x="156" y="146"/>
                      </a:lnTo>
                      <a:lnTo>
                        <a:pt x="50" y="106"/>
                      </a:lnTo>
                      <a:lnTo>
                        <a:pt x="42" y="192"/>
                      </a:lnTo>
                      <a:lnTo>
                        <a:pt x="156" y="240"/>
                      </a:lnTo>
                      <a:close/>
                      <a:moveTo>
                        <a:pt x="184" y="38"/>
                      </a:moveTo>
                      <a:lnTo>
                        <a:pt x="184" y="38"/>
                      </a:lnTo>
                      <a:lnTo>
                        <a:pt x="166" y="38"/>
                      </a:lnTo>
                      <a:lnTo>
                        <a:pt x="150" y="34"/>
                      </a:lnTo>
                      <a:lnTo>
                        <a:pt x="150" y="34"/>
                      </a:lnTo>
                      <a:lnTo>
                        <a:pt x="150" y="34"/>
                      </a:lnTo>
                      <a:lnTo>
                        <a:pt x="140" y="28"/>
                      </a:lnTo>
                      <a:lnTo>
                        <a:pt x="134" y="22"/>
                      </a:lnTo>
                      <a:lnTo>
                        <a:pt x="134" y="16"/>
                      </a:lnTo>
                      <a:lnTo>
                        <a:pt x="134" y="16"/>
                      </a:lnTo>
                      <a:lnTo>
                        <a:pt x="140" y="10"/>
                      </a:lnTo>
                      <a:lnTo>
                        <a:pt x="150" y="6"/>
                      </a:lnTo>
                      <a:lnTo>
                        <a:pt x="150" y="6"/>
                      </a:lnTo>
                      <a:lnTo>
                        <a:pt x="166" y="0"/>
                      </a:lnTo>
                      <a:lnTo>
                        <a:pt x="184" y="0"/>
                      </a:lnTo>
                      <a:lnTo>
                        <a:pt x="184" y="0"/>
                      </a:lnTo>
                      <a:lnTo>
                        <a:pt x="204" y="0"/>
                      </a:lnTo>
                      <a:lnTo>
                        <a:pt x="220" y="6"/>
                      </a:lnTo>
                      <a:lnTo>
                        <a:pt x="220" y="6"/>
                      </a:lnTo>
                      <a:lnTo>
                        <a:pt x="230" y="12"/>
                      </a:lnTo>
                      <a:lnTo>
                        <a:pt x="234" y="14"/>
                      </a:lnTo>
                      <a:lnTo>
                        <a:pt x="234" y="18"/>
                      </a:lnTo>
                      <a:lnTo>
                        <a:pt x="234" y="20"/>
                      </a:lnTo>
                      <a:lnTo>
                        <a:pt x="234" y="20"/>
                      </a:lnTo>
                      <a:lnTo>
                        <a:pt x="230" y="28"/>
                      </a:lnTo>
                      <a:lnTo>
                        <a:pt x="230" y="28"/>
                      </a:lnTo>
                      <a:lnTo>
                        <a:pt x="220" y="34"/>
                      </a:lnTo>
                      <a:lnTo>
                        <a:pt x="220" y="34"/>
                      </a:lnTo>
                      <a:lnTo>
                        <a:pt x="204" y="38"/>
                      </a:lnTo>
                      <a:lnTo>
                        <a:pt x="184" y="38"/>
                      </a:lnTo>
                      <a:lnTo>
                        <a:pt x="184" y="38"/>
                      </a:lnTo>
                      <a:close/>
                      <a:moveTo>
                        <a:pt x="238" y="124"/>
                      </a:moveTo>
                      <a:lnTo>
                        <a:pt x="324" y="160"/>
                      </a:lnTo>
                      <a:lnTo>
                        <a:pt x="320" y="92"/>
                      </a:lnTo>
                      <a:lnTo>
                        <a:pt x="238" y="124"/>
                      </a:lnTo>
                      <a:close/>
                      <a:moveTo>
                        <a:pt x="212" y="22"/>
                      </a:moveTo>
                      <a:lnTo>
                        <a:pt x="212" y="22"/>
                      </a:lnTo>
                      <a:lnTo>
                        <a:pt x="214" y="22"/>
                      </a:lnTo>
                      <a:lnTo>
                        <a:pt x="214" y="20"/>
                      </a:lnTo>
                      <a:lnTo>
                        <a:pt x="214" y="18"/>
                      </a:lnTo>
                      <a:lnTo>
                        <a:pt x="214" y="18"/>
                      </a:lnTo>
                      <a:lnTo>
                        <a:pt x="214" y="16"/>
                      </a:lnTo>
                      <a:lnTo>
                        <a:pt x="212" y="14"/>
                      </a:lnTo>
                      <a:lnTo>
                        <a:pt x="204" y="10"/>
                      </a:lnTo>
                      <a:lnTo>
                        <a:pt x="204" y="10"/>
                      </a:lnTo>
                      <a:lnTo>
                        <a:pt x="196" y="8"/>
                      </a:lnTo>
                      <a:lnTo>
                        <a:pt x="184" y="6"/>
                      </a:lnTo>
                      <a:lnTo>
                        <a:pt x="184" y="6"/>
                      </a:lnTo>
                      <a:lnTo>
                        <a:pt x="172" y="8"/>
                      </a:lnTo>
                      <a:lnTo>
                        <a:pt x="162" y="10"/>
                      </a:lnTo>
                      <a:lnTo>
                        <a:pt x="162" y="10"/>
                      </a:lnTo>
                      <a:lnTo>
                        <a:pt x="158" y="12"/>
                      </a:lnTo>
                      <a:lnTo>
                        <a:pt x="154" y="16"/>
                      </a:lnTo>
                      <a:lnTo>
                        <a:pt x="154" y="20"/>
                      </a:lnTo>
                      <a:lnTo>
                        <a:pt x="154" y="20"/>
                      </a:lnTo>
                      <a:lnTo>
                        <a:pt x="162" y="28"/>
                      </a:lnTo>
                      <a:lnTo>
                        <a:pt x="162" y="28"/>
                      </a:lnTo>
                      <a:lnTo>
                        <a:pt x="164" y="28"/>
                      </a:lnTo>
                      <a:lnTo>
                        <a:pt x="164" y="28"/>
                      </a:lnTo>
                      <a:lnTo>
                        <a:pt x="174" y="30"/>
                      </a:lnTo>
                      <a:lnTo>
                        <a:pt x="184" y="30"/>
                      </a:lnTo>
                      <a:lnTo>
                        <a:pt x="184" y="30"/>
                      </a:lnTo>
                      <a:lnTo>
                        <a:pt x="196" y="30"/>
                      </a:lnTo>
                      <a:lnTo>
                        <a:pt x="204" y="28"/>
                      </a:lnTo>
                      <a:lnTo>
                        <a:pt x="204" y="28"/>
                      </a:lnTo>
                      <a:lnTo>
                        <a:pt x="212" y="22"/>
                      </a:lnTo>
                      <a:lnTo>
                        <a:pt x="212" y="22"/>
                      </a:lnTo>
                      <a:close/>
                    </a:path>
                  </a:pathLst>
                </a:custGeom>
                <a:solidFill>
                  <a:srgbClr val="7B5D3F"/>
                </a:solidFill>
                <a:ln>
                  <a:noFill/>
                </a:ln>
                <a:extLst>
                  <a:ext uri="{91240B29-F687-4F45-9708-019B960494DF}">
                    <a14:hiddenLine xmlns:a14="http://schemas.microsoft.com/office/drawing/2010/main" w="9525">
                      <a:solidFill>
                        <a:srgbClr val="000000"/>
                      </a:solidFill>
                      <a:round/>
                    </a14:hiddenLine>
                  </a:ext>
                </a:extLst>
              </p:spPr>
              <p:txBody>
                <a:bodyPr vert="horz" wrap="square" lIns="193040" tIns="96522" rIns="193040" bIns="96522" numCol="1" anchor="t" anchorCtr="0" compatLnSpc="1"/>
                <a:lstStyle/>
                <a:p>
                  <a:pPr algn="l" defTabSz="1828800" rtl="0"/>
                  <a:endParaRPr lang="en-US" sz="2000" kern="1200">
                    <a:solidFill>
                      <a:schemeClr val="tx1">
                        <a:lumMod val="75000"/>
                        <a:lumOff val="25000"/>
                      </a:schemeClr>
                    </a:solidFill>
                    <a:latin typeface="字魂58号-创中黑" panose="00000500000000000000" pitchFamily="2" charset="-122"/>
                    <a:ea typeface="字魂58号-创中黑" panose="00000500000000000000" pitchFamily="2" charset="-122"/>
                  </a:endParaRPr>
                </a:p>
              </p:txBody>
            </p:sp>
            <p:sp>
              <p:nvSpPr>
                <p:cNvPr id="26" name="Freeform 540"/>
                <p:cNvSpPr/>
                <p:nvPr>
                  <p:custDataLst>
                    <p:tags r:id="rId13"/>
                  </p:custDataLst>
                </p:nvPr>
              </p:nvSpPr>
              <p:spPr bwMode="auto">
                <a:xfrm>
                  <a:off x="1651816" y="5002121"/>
                  <a:ext cx="50657" cy="95235"/>
                </a:xfrm>
                <a:custGeom>
                  <a:gdLst>
                    <a:gd name="T0" fmla="*/ 30 w 50"/>
                    <a:gd name="T1" fmla="*/ 82 h 94"/>
                    <a:gd name="T2" fmla="*/ 0 w 50"/>
                    <a:gd name="T3" fmla="*/ 94 h 94"/>
                    <a:gd name="T4" fmla="*/ 0 w 50"/>
                    <a:gd name="T5" fmla="*/ 10 h 94"/>
                    <a:gd name="T6" fmla="*/ 0 w 50"/>
                    <a:gd name="T7" fmla="*/ 10 h 94"/>
                    <a:gd name="T8" fmla="*/ 20 w 50"/>
                    <a:gd name="T9" fmla="*/ 10 h 94"/>
                    <a:gd name="T10" fmla="*/ 36 w 50"/>
                    <a:gd name="T11" fmla="*/ 6 h 94"/>
                    <a:gd name="T12" fmla="*/ 36 w 50"/>
                    <a:gd name="T13" fmla="*/ 6 h 94"/>
                    <a:gd name="T14" fmla="*/ 46 w 50"/>
                    <a:gd name="T15" fmla="*/ 0 h 94"/>
                    <a:gd name="T16" fmla="*/ 50 w 50"/>
                    <a:gd name="T17" fmla="*/ 0 h 94"/>
                    <a:gd name="T18" fmla="*/ 50 w 50"/>
                    <a:gd name="T19" fmla="*/ 72 h 94"/>
                    <a:gd name="T20" fmla="*/ 26 w 50"/>
                    <a:gd name="T21" fmla="*/ 82 h 94"/>
                    <a:gd name="T22" fmla="*/ 30 w 50"/>
                    <a:gd name="T23" fmla="*/ 82 h 9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94">
                      <a:moveTo>
                        <a:pt x="30" y="82"/>
                      </a:moveTo>
                      <a:lnTo>
                        <a:pt x="0" y="94"/>
                      </a:lnTo>
                      <a:lnTo>
                        <a:pt x="0" y="10"/>
                      </a:lnTo>
                      <a:lnTo>
                        <a:pt x="0" y="10"/>
                      </a:lnTo>
                      <a:lnTo>
                        <a:pt x="20" y="10"/>
                      </a:lnTo>
                      <a:lnTo>
                        <a:pt x="36" y="6"/>
                      </a:lnTo>
                      <a:lnTo>
                        <a:pt x="36" y="6"/>
                      </a:lnTo>
                      <a:lnTo>
                        <a:pt x="46" y="0"/>
                      </a:lnTo>
                      <a:lnTo>
                        <a:pt x="50" y="0"/>
                      </a:lnTo>
                      <a:lnTo>
                        <a:pt x="50" y="72"/>
                      </a:lnTo>
                      <a:lnTo>
                        <a:pt x="26" y="82"/>
                      </a:lnTo>
                      <a:lnTo>
                        <a:pt x="30" y="82"/>
                      </a:lnTo>
                      <a:close/>
                    </a:path>
                  </a:pathLst>
                </a:custGeom>
                <a:solidFill>
                  <a:srgbClr val="F1EEE5"/>
                </a:solidFill>
                <a:ln>
                  <a:noFill/>
                </a:ln>
                <a:extLst>
                  <a:ext uri="{91240B29-F687-4F45-9708-019B960494DF}">
                    <a14:hiddenLine xmlns:a14="http://schemas.microsoft.com/office/drawing/2010/main" w="9525">
                      <a:solidFill>
                        <a:srgbClr val="000000"/>
                      </a:solidFill>
                      <a:round/>
                    </a14:hiddenLine>
                  </a:ext>
                </a:extLst>
              </p:spPr>
              <p:txBody>
                <a:bodyPr vert="horz" wrap="square" lIns="193040" tIns="96522" rIns="193040" bIns="96522" numCol="1" anchor="t" anchorCtr="0" compatLnSpc="1"/>
                <a:lstStyle/>
                <a:p>
                  <a:pPr algn="l" defTabSz="1828800" rtl="0"/>
                  <a:endParaRPr lang="en-US" sz="2000" kern="1200">
                    <a:solidFill>
                      <a:schemeClr val="tx1">
                        <a:lumMod val="75000"/>
                        <a:lumOff val="25000"/>
                      </a:schemeClr>
                    </a:solidFill>
                    <a:latin typeface="字魂58号-创中黑" panose="00000500000000000000" pitchFamily="2" charset="-122"/>
                    <a:ea typeface="字魂58号-创中黑" panose="00000500000000000000" pitchFamily="2" charset="-122"/>
                  </a:endParaRPr>
                </a:p>
              </p:txBody>
            </p:sp>
            <p:sp>
              <p:nvSpPr>
                <p:cNvPr id="27" name="Freeform 541"/>
                <p:cNvSpPr/>
                <p:nvPr>
                  <p:custDataLst>
                    <p:tags r:id="rId14"/>
                  </p:custDataLst>
                </p:nvPr>
              </p:nvSpPr>
              <p:spPr bwMode="auto">
                <a:xfrm>
                  <a:off x="1601159" y="4996042"/>
                  <a:ext cx="50657" cy="107393"/>
                </a:xfrm>
                <a:custGeom>
                  <a:gdLst>
                    <a:gd name="T0" fmla="*/ 50 w 50"/>
                    <a:gd name="T1" fmla="*/ 100 h 106"/>
                    <a:gd name="T2" fmla="*/ 34 w 50"/>
                    <a:gd name="T3" fmla="*/ 106 h 106"/>
                    <a:gd name="T4" fmla="*/ 0 w 50"/>
                    <a:gd name="T5" fmla="*/ 94 h 106"/>
                    <a:gd name="T6" fmla="*/ 0 w 50"/>
                    <a:gd name="T7" fmla="*/ 42 h 106"/>
                    <a:gd name="T8" fmla="*/ 4 w 50"/>
                    <a:gd name="T9" fmla="*/ 42 h 106"/>
                    <a:gd name="T10" fmla="*/ 4 w 50"/>
                    <a:gd name="T11" fmla="*/ 18 h 106"/>
                    <a:gd name="T12" fmla="*/ 0 w 50"/>
                    <a:gd name="T13" fmla="*/ 18 h 106"/>
                    <a:gd name="T14" fmla="*/ 0 w 50"/>
                    <a:gd name="T15" fmla="*/ 0 h 106"/>
                    <a:gd name="T16" fmla="*/ 0 w 50"/>
                    <a:gd name="T17" fmla="*/ 0 h 106"/>
                    <a:gd name="T18" fmla="*/ 6 w 50"/>
                    <a:gd name="T19" fmla="*/ 6 h 106"/>
                    <a:gd name="T20" fmla="*/ 16 w 50"/>
                    <a:gd name="T21" fmla="*/ 12 h 106"/>
                    <a:gd name="T22" fmla="*/ 16 w 50"/>
                    <a:gd name="T23" fmla="*/ 12 h 106"/>
                    <a:gd name="T24" fmla="*/ 16 w 50"/>
                    <a:gd name="T25" fmla="*/ 12 h 106"/>
                    <a:gd name="T26" fmla="*/ 32 w 50"/>
                    <a:gd name="T27" fmla="*/ 16 h 106"/>
                    <a:gd name="T28" fmla="*/ 50 w 50"/>
                    <a:gd name="T29" fmla="*/ 16 h 106"/>
                    <a:gd name="T30" fmla="*/ 50 w 50"/>
                    <a:gd name="T31" fmla="*/ 100 h 10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 h="105">
                      <a:moveTo>
                        <a:pt x="50" y="100"/>
                      </a:moveTo>
                      <a:lnTo>
                        <a:pt x="34" y="106"/>
                      </a:lnTo>
                      <a:lnTo>
                        <a:pt x="0" y="94"/>
                      </a:lnTo>
                      <a:lnTo>
                        <a:pt x="0" y="42"/>
                      </a:lnTo>
                      <a:lnTo>
                        <a:pt x="4" y="42"/>
                      </a:lnTo>
                      <a:lnTo>
                        <a:pt x="4" y="18"/>
                      </a:lnTo>
                      <a:lnTo>
                        <a:pt x="0" y="18"/>
                      </a:lnTo>
                      <a:lnTo>
                        <a:pt x="0" y="0"/>
                      </a:lnTo>
                      <a:lnTo>
                        <a:pt x="0" y="0"/>
                      </a:lnTo>
                      <a:lnTo>
                        <a:pt x="6" y="6"/>
                      </a:lnTo>
                      <a:lnTo>
                        <a:pt x="16" y="12"/>
                      </a:lnTo>
                      <a:lnTo>
                        <a:pt x="16" y="12"/>
                      </a:lnTo>
                      <a:lnTo>
                        <a:pt x="16" y="12"/>
                      </a:lnTo>
                      <a:lnTo>
                        <a:pt x="32" y="16"/>
                      </a:lnTo>
                      <a:lnTo>
                        <a:pt x="50" y="16"/>
                      </a:lnTo>
                      <a:lnTo>
                        <a:pt x="50" y="100"/>
                      </a:ln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vert="horz" wrap="square" lIns="193040" tIns="96522" rIns="193040" bIns="96522" numCol="1" anchor="t" anchorCtr="0" compatLnSpc="1"/>
                <a:lstStyle/>
                <a:p>
                  <a:pPr algn="l" defTabSz="1828800" rtl="0"/>
                  <a:endParaRPr lang="en-US" sz="2000" kern="1200">
                    <a:solidFill>
                      <a:schemeClr val="tx1">
                        <a:lumMod val="75000"/>
                        <a:lumOff val="25000"/>
                      </a:schemeClr>
                    </a:solidFill>
                    <a:latin typeface="字魂58号-创中黑" panose="00000500000000000000" pitchFamily="2" charset="-122"/>
                    <a:ea typeface="字魂58号-创中黑" panose="00000500000000000000" pitchFamily="2" charset="-122"/>
                  </a:endParaRPr>
                </a:p>
              </p:txBody>
            </p:sp>
          </p:grpSp>
          <p:grpSp>
            <p:nvGrpSpPr>
              <p:cNvPr id="28" name="Group 62"/>
              <p:cNvGrpSpPr/>
              <p:nvPr>
                <p:custDataLst>
                  <p:tags r:id="rId15"/>
                </p:custDataLst>
              </p:nvPr>
            </p:nvGrpSpPr>
            <p:grpSpPr>
              <a:xfrm>
                <a:off x="660399" y="2063949"/>
                <a:ext cx="2330196" cy="3009148"/>
                <a:chOff x="498861" y="2031592"/>
                <a:chExt cx="2301858" cy="2972554"/>
              </a:xfrm>
              <a:solidFill>
                <a:schemeClr val="bg2">
                  <a:lumMod val="10000"/>
                </a:schemeClr>
              </a:solidFill>
              <a:effectLst>
                <a:outerShdw blurRad="50800" dist="38100" dir="18900000" algn="bl" rotWithShape="0">
                  <a:prstClr val="black">
                    <a:alpha val="40000"/>
                  </a:prstClr>
                </a:outerShdw>
              </a:effectLst>
            </p:grpSpPr>
            <p:sp>
              <p:nvSpPr>
                <p:cNvPr id="29" name="Freeform 529"/>
                <p:cNvSpPr>
                  <a:spLocks noEditPoints="1"/>
                </p:cNvSpPr>
                <p:nvPr>
                  <p:custDataLst>
                    <p:tags r:id="rId16"/>
                  </p:custDataLst>
                </p:nvPr>
              </p:nvSpPr>
              <p:spPr bwMode="auto">
                <a:xfrm>
                  <a:off x="1668027" y="2035645"/>
                  <a:ext cx="1132692" cy="2863136"/>
                </a:xfrm>
                <a:custGeom>
                  <a:gdLst>
                    <a:gd name="T0" fmla="*/ 64 w 1118"/>
                    <a:gd name="T1" fmla="*/ 2820 h 2826"/>
                    <a:gd name="T2" fmla="*/ 152 w 1118"/>
                    <a:gd name="T3" fmla="*/ 2798 h 2826"/>
                    <a:gd name="T4" fmla="*/ 190 w 1118"/>
                    <a:gd name="T5" fmla="*/ 2780 h 2826"/>
                    <a:gd name="T6" fmla="*/ 238 w 1118"/>
                    <a:gd name="T7" fmla="*/ 2750 h 2826"/>
                    <a:gd name="T8" fmla="*/ 258 w 1118"/>
                    <a:gd name="T9" fmla="*/ 2728 h 2826"/>
                    <a:gd name="T10" fmla="*/ 274 w 1118"/>
                    <a:gd name="T11" fmla="*/ 2690 h 2826"/>
                    <a:gd name="T12" fmla="*/ 770 w 1118"/>
                    <a:gd name="T13" fmla="*/ 1686 h 2826"/>
                    <a:gd name="T14" fmla="*/ 820 w 1118"/>
                    <a:gd name="T15" fmla="*/ 1556 h 2826"/>
                    <a:gd name="T16" fmla="*/ 868 w 1118"/>
                    <a:gd name="T17" fmla="*/ 1350 h 2826"/>
                    <a:gd name="T18" fmla="*/ 884 w 1118"/>
                    <a:gd name="T19" fmla="*/ 1128 h 2826"/>
                    <a:gd name="T20" fmla="*/ 880 w 1118"/>
                    <a:gd name="T21" fmla="*/ 1012 h 2826"/>
                    <a:gd name="T22" fmla="*/ 858 w 1118"/>
                    <a:gd name="T23" fmla="*/ 846 h 2826"/>
                    <a:gd name="T24" fmla="*/ 818 w 1118"/>
                    <a:gd name="T25" fmla="*/ 692 h 2826"/>
                    <a:gd name="T26" fmla="*/ 760 w 1118"/>
                    <a:gd name="T27" fmla="*/ 546 h 2826"/>
                    <a:gd name="T28" fmla="*/ 682 w 1118"/>
                    <a:gd name="T29" fmla="*/ 410 h 2826"/>
                    <a:gd name="T30" fmla="*/ 618 w 1118"/>
                    <a:gd name="T31" fmla="*/ 326 h 2826"/>
                    <a:gd name="T32" fmla="*/ 526 w 1118"/>
                    <a:gd name="T33" fmla="*/ 222 h 2826"/>
                    <a:gd name="T34" fmla="*/ 428 w 1118"/>
                    <a:gd name="T35" fmla="*/ 140 h 2826"/>
                    <a:gd name="T36" fmla="*/ 322 w 1118"/>
                    <a:gd name="T37" fmla="*/ 74 h 2826"/>
                    <a:gd name="T38" fmla="*/ 210 w 1118"/>
                    <a:gd name="T39" fmla="*/ 30 h 2826"/>
                    <a:gd name="T40" fmla="*/ 90 w 1118"/>
                    <a:gd name="T41" fmla="*/ 4 h 2826"/>
                    <a:gd name="T42" fmla="*/ 102 w 1118"/>
                    <a:gd name="T43" fmla="*/ 4 h 2826"/>
                    <a:gd name="T44" fmla="*/ 256 w 1118"/>
                    <a:gd name="T45" fmla="*/ 28 h 2826"/>
                    <a:gd name="T46" fmla="*/ 400 w 1118"/>
                    <a:gd name="T47" fmla="*/ 72 h 2826"/>
                    <a:gd name="T48" fmla="*/ 536 w 1118"/>
                    <a:gd name="T49" fmla="*/ 138 h 2826"/>
                    <a:gd name="T50" fmla="*/ 664 w 1118"/>
                    <a:gd name="T51" fmla="*/ 222 h 2826"/>
                    <a:gd name="T52" fmla="*/ 784 w 1118"/>
                    <a:gd name="T53" fmla="*/ 328 h 2826"/>
                    <a:gd name="T54" fmla="*/ 862 w 1118"/>
                    <a:gd name="T55" fmla="*/ 414 h 2826"/>
                    <a:gd name="T56" fmla="*/ 960 w 1118"/>
                    <a:gd name="T57" fmla="*/ 550 h 2826"/>
                    <a:gd name="T58" fmla="*/ 1034 w 1118"/>
                    <a:gd name="T59" fmla="*/ 696 h 2826"/>
                    <a:gd name="T60" fmla="*/ 1084 w 1118"/>
                    <a:gd name="T61" fmla="*/ 852 h 2826"/>
                    <a:gd name="T62" fmla="*/ 1112 w 1118"/>
                    <a:gd name="T63" fmla="*/ 1016 h 2826"/>
                    <a:gd name="T64" fmla="*/ 1118 w 1118"/>
                    <a:gd name="T65" fmla="*/ 1132 h 2826"/>
                    <a:gd name="T66" fmla="*/ 1098 w 1118"/>
                    <a:gd name="T67" fmla="*/ 1356 h 2826"/>
                    <a:gd name="T68" fmla="*/ 1050 w 1118"/>
                    <a:gd name="T69" fmla="*/ 1528 h 2826"/>
                    <a:gd name="T70" fmla="*/ 1008 w 1118"/>
                    <a:gd name="T71" fmla="*/ 1626 h 2826"/>
                    <a:gd name="T72" fmla="*/ 974 w 1118"/>
                    <a:gd name="T73" fmla="*/ 1690 h 2826"/>
                    <a:gd name="T74" fmla="*/ 350 w 1118"/>
                    <a:gd name="T75" fmla="*/ 2690 h 2826"/>
                    <a:gd name="T76" fmla="*/ 338 w 1118"/>
                    <a:gd name="T77" fmla="*/ 2716 h 2826"/>
                    <a:gd name="T78" fmla="*/ 318 w 1118"/>
                    <a:gd name="T79" fmla="*/ 2740 h 2826"/>
                    <a:gd name="T80" fmla="*/ 266 w 1118"/>
                    <a:gd name="T81" fmla="*/ 2772 h 2826"/>
                    <a:gd name="T82" fmla="*/ 218 w 1118"/>
                    <a:gd name="T83" fmla="*/ 2792 h 2826"/>
                    <a:gd name="T84" fmla="*/ 138 w 1118"/>
                    <a:gd name="T85" fmla="*/ 2812 h 2826"/>
                    <a:gd name="T86" fmla="*/ 48 w 1118"/>
                    <a:gd name="T87" fmla="*/ 2824 h 2826"/>
                    <a:gd name="T88" fmla="*/ 0 w 1118"/>
                    <a:gd name="T89" fmla="*/ 2826 h 2826"/>
                    <a:gd name="T90" fmla="*/ 24 w 1118"/>
                    <a:gd name="T91" fmla="*/ 2 h 2826"/>
                    <a:gd name="T92" fmla="*/ 90 w 1118"/>
                    <a:gd name="T93" fmla="*/ 26 h 2826"/>
                    <a:gd name="T94" fmla="*/ 152 w 1118"/>
                    <a:gd name="T95" fmla="*/ 68 h 2826"/>
                    <a:gd name="T96" fmla="*/ 210 w 1118"/>
                    <a:gd name="T97" fmla="*/ 134 h 2826"/>
                    <a:gd name="T98" fmla="*/ 266 w 1118"/>
                    <a:gd name="T99" fmla="*/ 220 h 2826"/>
                    <a:gd name="T100" fmla="*/ 316 w 1118"/>
                    <a:gd name="T101" fmla="*/ 326 h 2826"/>
                    <a:gd name="T102" fmla="*/ 350 w 1118"/>
                    <a:gd name="T103" fmla="*/ 412 h 2826"/>
                    <a:gd name="T104" fmla="*/ 390 w 1118"/>
                    <a:gd name="T105" fmla="*/ 548 h 2826"/>
                    <a:gd name="T106" fmla="*/ 422 w 1118"/>
                    <a:gd name="T107" fmla="*/ 694 h 2826"/>
                    <a:gd name="T108" fmla="*/ 448 w 1118"/>
                    <a:gd name="T109" fmla="*/ 904 h 2826"/>
                    <a:gd name="T110" fmla="*/ 456 w 1118"/>
                    <a:gd name="T111" fmla="*/ 1130 h 2826"/>
                    <a:gd name="T112" fmla="*/ 448 w 1118"/>
                    <a:gd name="T113" fmla="*/ 1354 h 2826"/>
                    <a:gd name="T114" fmla="*/ 422 w 1118"/>
                    <a:gd name="T115" fmla="*/ 1560 h 2826"/>
                    <a:gd name="T116" fmla="*/ 396 w 1118"/>
                    <a:gd name="T117" fmla="*/ 1688 h 2826"/>
                    <a:gd name="T118" fmla="*/ 136 w 1118"/>
                    <a:gd name="T119" fmla="*/ 2690 h 2826"/>
                    <a:gd name="T120" fmla="*/ 122 w 1118"/>
                    <a:gd name="T121" fmla="*/ 2740 h 2826"/>
                    <a:gd name="T122" fmla="*/ 90 w 1118"/>
                    <a:gd name="T123" fmla="*/ 2782 h 2826"/>
                    <a:gd name="T124" fmla="*/ 26 w 1118"/>
                    <a:gd name="T125" fmla="*/ 2820 h 282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18" h="2826">
                      <a:moveTo>
                        <a:pt x="14" y="2826"/>
                      </a:moveTo>
                      <a:lnTo>
                        <a:pt x="14" y="2826"/>
                      </a:lnTo>
                      <a:lnTo>
                        <a:pt x="64" y="2820"/>
                      </a:lnTo>
                      <a:lnTo>
                        <a:pt x="110" y="2812"/>
                      </a:lnTo>
                      <a:lnTo>
                        <a:pt x="132" y="2806"/>
                      </a:lnTo>
                      <a:lnTo>
                        <a:pt x="152" y="2798"/>
                      </a:lnTo>
                      <a:lnTo>
                        <a:pt x="172" y="2790"/>
                      </a:lnTo>
                      <a:lnTo>
                        <a:pt x="190" y="2780"/>
                      </a:lnTo>
                      <a:lnTo>
                        <a:pt x="190" y="2780"/>
                      </a:lnTo>
                      <a:lnTo>
                        <a:pt x="208" y="2770"/>
                      </a:lnTo>
                      <a:lnTo>
                        <a:pt x="224" y="2760"/>
                      </a:lnTo>
                      <a:lnTo>
                        <a:pt x="238" y="2750"/>
                      </a:lnTo>
                      <a:lnTo>
                        <a:pt x="250" y="2740"/>
                      </a:lnTo>
                      <a:lnTo>
                        <a:pt x="250" y="2740"/>
                      </a:lnTo>
                      <a:lnTo>
                        <a:pt x="258" y="2728"/>
                      </a:lnTo>
                      <a:lnTo>
                        <a:pt x="266" y="2716"/>
                      </a:lnTo>
                      <a:lnTo>
                        <a:pt x="272" y="2704"/>
                      </a:lnTo>
                      <a:lnTo>
                        <a:pt x="274" y="2690"/>
                      </a:lnTo>
                      <a:lnTo>
                        <a:pt x="738" y="1752"/>
                      </a:lnTo>
                      <a:lnTo>
                        <a:pt x="738" y="1752"/>
                      </a:lnTo>
                      <a:lnTo>
                        <a:pt x="770" y="1686"/>
                      </a:lnTo>
                      <a:lnTo>
                        <a:pt x="770" y="1686"/>
                      </a:lnTo>
                      <a:lnTo>
                        <a:pt x="796" y="1622"/>
                      </a:lnTo>
                      <a:lnTo>
                        <a:pt x="820" y="1556"/>
                      </a:lnTo>
                      <a:lnTo>
                        <a:pt x="840" y="1490"/>
                      </a:lnTo>
                      <a:lnTo>
                        <a:pt x="856" y="1420"/>
                      </a:lnTo>
                      <a:lnTo>
                        <a:pt x="868" y="1350"/>
                      </a:lnTo>
                      <a:lnTo>
                        <a:pt x="878" y="1278"/>
                      </a:lnTo>
                      <a:lnTo>
                        <a:pt x="884" y="1204"/>
                      </a:lnTo>
                      <a:lnTo>
                        <a:pt x="884" y="1128"/>
                      </a:lnTo>
                      <a:lnTo>
                        <a:pt x="884" y="1128"/>
                      </a:lnTo>
                      <a:lnTo>
                        <a:pt x="884" y="1068"/>
                      </a:lnTo>
                      <a:lnTo>
                        <a:pt x="880" y="1012"/>
                      </a:lnTo>
                      <a:lnTo>
                        <a:pt x="876" y="956"/>
                      </a:lnTo>
                      <a:lnTo>
                        <a:pt x="868" y="900"/>
                      </a:lnTo>
                      <a:lnTo>
                        <a:pt x="858" y="846"/>
                      </a:lnTo>
                      <a:lnTo>
                        <a:pt x="848" y="794"/>
                      </a:lnTo>
                      <a:lnTo>
                        <a:pt x="834" y="742"/>
                      </a:lnTo>
                      <a:lnTo>
                        <a:pt x="818" y="692"/>
                      </a:lnTo>
                      <a:lnTo>
                        <a:pt x="800" y="642"/>
                      </a:lnTo>
                      <a:lnTo>
                        <a:pt x="782" y="594"/>
                      </a:lnTo>
                      <a:lnTo>
                        <a:pt x="760" y="546"/>
                      </a:lnTo>
                      <a:lnTo>
                        <a:pt x="736" y="500"/>
                      </a:lnTo>
                      <a:lnTo>
                        <a:pt x="710" y="454"/>
                      </a:lnTo>
                      <a:lnTo>
                        <a:pt x="682" y="410"/>
                      </a:lnTo>
                      <a:lnTo>
                        <a:pt x="652" y="368"/>
                      </a:lnTo>
                      <a:lnTo>
                        <a:pt x="618" y="326"/>
                      </a:lnTo>
                      <a:lnTo>
                        <a:pt x="618" y="326"/>
                      </a:lnTo>
                      <a:lnTo>
                        <a:pt x="588" y="290"/>
                      </a:lnTo>
                      <a:lnTo>
                        <a:pt x="558" y="254"/>
                      </a:lnTo>
                      <a:lnTo>
                        <a:pt x="526" y="222"/>
                      </a:lnTo>
                      <a:lnTo>
                        <a:pt x="494" y="192"/>
                      </a:lnTo>
                      <a:lnTo>
                        <a:pt x="460" y="164"/>
                      </a:lnTo>
                      <a:lnTo>
                        <a:pt x="428" y="140"/>
                      </a:lnTo>
                      <a:lnTo>
                        <a:pt x="392" y="116"/>
                      </a:lnTo>
                      <a:lnTo>
                        <a:pt x="358" y="94"/>
                      </a:lnTo>
                      <a:lnTo>
                        <a:pt x="322" y="74"/>
                      </a:lnTo>
                      <a:lnTo>
                        <a:pt x="284" y="58"/>
                      </a:lnTo>
                      <a:lnTo>
                        <a:pt x="248" y="42"/>
                      </a:lnTo>
                      <a:lnTo>
                        <a:pt x="210" y="30"/>
                      </a:lnTo>
                      <a:lnTo>
                        <a:pt x="170" y="18"/>
                      </a:lnTo>
                      <a:lnTo>
                        <a:pt x="130" y="10"/>
                      </a:lnTo>
                      <a:lnTo>
                        <a:pt x="90" y="4"/>
                      </a:lnTo>
                      <a:lnTo>
                        <a:pt x="50" y="0"/>
                      </a:lnTo>
                      <a:lnTo>
                        <a:pt x="50" y="0"/>
                      </a:lnTo>
                      <a:lnTo>
                        <a:pt x="102" y="4"/>
                      </a:lnTo>
                      <a:lnTo>
                        <a:pt x="154" y="10"/>
                      </a:lnTo>
                      <a:lnTo>
                        <a:pt x="206" y="18"/>
                      </a:lnTo>
                      <a:lnTo>
                        <a:pt x="256" y="28"/>
                      </a:lnTo>
                      <a:lnTo>
                        <a:pt x="304" y="40"/>
                      </a:lnTo>
                      <a:lnTo>
                        <a:pt x="352" y="56"/>
                      </a:lnTo>
                      <a:lnTo>
                        <a:pt x="400" y="72"/>
                      </a:lnTo>
                      <a:lnTo>
                        <a:pt x="446" y="92"/>
                      </a:lnTo>
                      <a:lnTo>
                        <a:pt x="492" y="114"/>
                      </a:lnTo>
                      <a:lnTo>
                        <a:pt x="536" y="138"/>
                      </a:lnTo>
                      <a:lnTo>
                        <a:pt x="580" y="164"/>
                      </a:lnTo>
                      <a:lnTo>
                        <a:pt x="622" y="192"/>
                      </a:lnTo>
                      <a:lnTo>
                        <a:pt x="664" y="222"/>
                      </a:lnTo>
                      <a:lnTo>
                        <a:pt x="706" y="256"/>
                      </a:lnTo>
                      <a:lnTo>
                        <a:pt x="744" y="290"/>
                      </a:lnTo>
                      <a:lnTo>
                        <a:pt x="784" y="328"/>
                      </a:lnTo>
                      <a:lnTo>
                        <a:pt x="784" y="328"/>
                      </a:lnTo>
                      <a:lnTo>
                        <a:pt x="824" y="370"/>
                      </a:lnTo>
                      <a:lnTo>
                        <a:pt x="862" y="414"/>
                      </a:lnTo>
                      <a:lnTo>
                        <a:pt x="898" y="458"/>
                      </a:lnTo>
                      <a:lnTo>
                        <a:pt x="930" y="504"/>
                      </a:lnTo>
                      <a:lnTo>
                        <a:pt x="960" y="550"/>
                      </a:lnTo>
                      <a:lnTo>
                        <a:pt x="986" y="598"/>
                      </a:lnTo>
                      <a:lnTo>
                        <a:pt x="1012" y="646"/>
                      </a:lnTo>
                      <a:lnTo>
                        <a:pt x="1034" y="696"/>
                      </a:lnTo>
                      <a:lnTo>
                        <a:pt x="1054" y="746"/>
                      </a:lnTo>
                      <a:lnTo>
                        <a:pt x="1070" y="798"/>
                      </a:lnTo>
                      <a:lnTo>
                        <a:pt x="1084" y="852"/>
                      </a:lnTo>
                      <a:lnTo>
                        <a:pt x="1096" y="906"/>
                      </a:lnTo>
                      <a:lnTo>
                        <a:pt x="1106" y="960"/>
                      </a:lnTo>
                      <a:lnTo>
                        <a:pt x="1112" y="1016"/>
                      </a:lnTo>
                      <a:lnTo>
                        <a:pt x="1116" y="1074"/>
                      </a:lnTo>
                      <a:lnTo>
                        <a:pt x="1118" y="1132"/>
                      </a:lnTo>
                      <a:lnTo>
                        <a:pt x="1118" y="1132"/>
                      </a:lnTo>
                      <a:lnTo>
                        <a:pt x="1114" y="1208"/>
                      </a:lnTo>
                      <a:lnTo>
                        <a:pt x="1108" y="1282"/>
                      </a:lnTo>
                      <a:lnTo>
                        <a:pt x="1098" y="1356"/>
                      </a:lnTo>
                      <a:lnTo>
                        <a:pt x="1082" y="1426"/>
                      </a:lnTo>
                      <a:lnTo>
                        <a:pt x="1062" y="1494"/>
                      </a:lnTo>
                      <a:lnTo>
                        <a:pt x="1050" y="1528"/>
                      </a:lnTo>
                      <a:lnTo>
                        <a:pt x="1038" y="1562"/>
                      </a:lnTo>
                      <a:lnTo>
                        <a:pt x="1024" y="1594"/>
                      </a:lnTo>
                      <a:lnTo>
                        <a:pt x="1008" y="1626"/>
                      </a:lnTo>
                      <a:lnTo>
                        <a:pt x="992" y="1658"/>
                      </a:lnTo>
                      <a:lnTo>
                        <a:pt x="974" y="1690"/>
                      </a:lnTo>
                      <a:lnTo>
                        <a:pt x="974" y="1690"/>
                      </a:lnTo>
                      <a:lnTo>
                        <a:pt x="954" y="1724"/>
                      </a:lnTo>
                      <a:lnTo>
                        <a:pt x="932" y="1756"/>
                      </a:lnTo>
                      <a:lnTo>
                        <a:pt x="350" y="2690"/>
                      </a:lnTo>
                      <a:lnTo>
                        <a:pt x="350" y="2690"/>
                      </a:lnTo>
                      <a:lnTo>
                        <a:pt x="346" y="2704"/>
                      </a:lnTo>
                      <a:lnTo>
                        <a:pt x="338" y="2716"/>
                      </a:lnTo>
                      <a:lnTo>
                        <a:pt x="330" y="2728"/>
                      </a:lnTo>
                      <a:lnTo>
                        <a:pt x="318" y="2740"/>
                      </a:lnTo>
                      <a:lnTo>
                        <a:pt x="318" y="2740"/>
                      </a:lnTo>
                      <a:lnTo>
                        <a:pt x="304" y="2752"/>
                      </a:lnTo>
                      <a:lnTo>
                        <a:pt x="286" y="2762"/>
                      </a:lnTo>
                      <a:lnTo>
                        <a:pt x="266" y="2772"/>
                      </a:lnTo>
                      <a:lnTo>
                        <a:pt x="244" y="2782"/>
                      </a:lnTo>
                      <a:lnTo>
                        <a:pt x="244" y="2782"/>
                      </a:lnTo>
                      <a:lnTo>
                        <a:pt x="218" y="2792"/>
                      </a:lnTo>
                      <a:lnTo>
                        <a:pt x="194" y="2800"/>
                      </a:lnTo>
                      <a:lnTo>
                        <a:pt x="166" y="2806"/>
                      </a:lnTo>
                      <a:lnTo>
                        <a:pt x="138" y="2812"/>
                      </a:lnTo>
                      <a:lnTo>
                        <a:pt x="110" y="2818"/>
                      </a:lnTo>
                      <a:lnTo>
                        <a:pt x="78" y="2822"/>
                      </a:lnTo>
                      <a:lnTo>
                        <a:pt x="48" y="2824"/>
                      </a:lnTo>
                      <a:lnTo>
                        <a:pt x="14" y="2826"/>
                      </a:lnTo>
                      <a:lnTo>
                        <a:pt x="14" y="2826"/>
                      </a:lnTo>
                      <a:close/>
                      <a:moveTo>
                        <a:pt x="0" y="2826"/>
                      </a:moveTo>
                      <a:lnTo>
                        <a:pt x="0" y="0"/>
                      </a:lnTo>
                      <a:lnTo>
                        <a:pt x="0" y="0"/>
                      </a:lnTo>
                      <a:lnTo>
                        <a:pt x="24" y="2"/>
                      </a:lnTo>
                      <a:lnTo>
                        <a:pt x="46" y="8"/>
                      </a:lnTo>
                      <a:lnTo>
                        <a:pt x="68" y="16"/>
                      </a:lnTo>
                      <a:lnTo>
                        <a:pt x="90" y="26"/>
                      </a:lnTo>
                      <a:lnTo>
                        <a:pt x="112" y="38"/>
                      </a:lnTo>
                      <a:lnTo>
                        <a:pt x="132" y="52"/>
                      </a:lnTo>
                      <a:lnTo>
                        <a:pt x="152" y="68"/>
                      </a:lnTo>
                      <a:lnTo>
                        <a:pt x="172" y="88"/>
                      </a:lnTo>
                      <a:lnTo>
                        <a:pt x="192" y="110"/>
                      </a:lnTo>
                      <a:lnTo>
                        <a:pt x="210" y="134"/>
                      </a:lnTo>
                      <a:lnTo>
                        <a:pt x="230" y="160"/>
                      </a:lnTo>
                      <a:lnTo>
                        <a:pt x="248" y="188"/>
                      </a:lnTo>
                      <a:lnTo>
                        <a:pt x="266" y="220"/>
                      </a:lnTo>
                      <a:lnTo>
                        <a:pt x="284" y="252"/>
                      </a:lnTo>
                      <a:lnTo>
                        <a:pt x="300" y="288"/>
                      </a:lnTo>
                      <a:lnTo>
                        <a:pt x="316" y="326"/>
                      </a:lnTo>
                      <a:lnTo>
                        <a:pt x="316" y="326"/>
                      </a:lnTo>
                      <a:lnTo>
                        <a:pt x="334" y="368"/>
                      </a:lnTo>
                      <a:lnTo>
                        <a:pt x="350" y="412"/>
                      </a:lnTo>
                      <a:lnTo>
                        <a:pt x="364" y="456"/>
                      </a:lnTo>
                      <a:lnTo>
                        <a:pt x="378" y="502"/>
                      </a:lnTo>
                      <a:lnTo>
                        <a:pt x="390" y="548"/>
                      </a:lnTo>
                      <a:lnTo>
                        <a:pt x="402" y="596"/>
                      </a:lnTo>
                      <a:lnTo>
                        <a:pt x="412" y="644"/>
                      </a:lnTo>
                      <a:lnTo>
                        <a:pt x="422" y="694"/>
                      </a:lnTo>
                      <a:lnTo>
                        <a:pt x="430" y="744"/>
                      </a:lnTo>
                      <a:lnTo>
                        <a:pt x="436" y="796"/>
                      </a:lnTo>
                      <a:lnTo>
                        <a:pt x="448" y="904"/>
                      </a:lnTo>
                      <a:lnTo>
                        <a:pt x="454" y="1016"/>
                      </a:lnTo>
                      <a:lnTo>
                        <a:pt x="456" y="1130"/>
                      </a:lnTo>
                      <a:lnTo>
                        <a:pt x="456" y="1130"/>
                      </a:lnTo>
                      <a:lnTo>
                        <a:pt x="456" y="1206"/>
                      </a:lnTo>
                      <a:lnTo>
                        <a:pt x="452" y="1280"/>
                      </a:lnTo>
                      <a:lnTo>
                        <a:pt x="448" y="1354"/>
                      </a:lnTo>
                      <a:lnTo>
                        <a:pt x="442" y="1424"/>
                      </a:lnTo>
                      <a:lnTo>
                        <a:pt x="434" y="1492"/>
                      </a:lnTo>
                      <a:lnTo>
                        <a:pt x="422" y="1560"/>
                      </a:lnTo>
                      <a:lnTo>
                        <a:pt x="410" y="1624"/>
                      </a:lnTo>
                      <a:lnTo>
                        <a:pt x="396" y="1688"/>
                      </a:lnTo>
                      <a:lnTo>
                        <a:pt x="396" y="1688"/>
                      </a:lnTo>
                      <a:lnTo>
                        <a:pt x="380" y="1756"/>
                      </a:lnTo>
                      <a:lnTo>
                        <a:pt x="136" y="2690"/>
                      </a:lnTo>
                      <a:lnTo>
                        <a:pt x="136" y="2690"/>
                      </a:lnTo>
                      <a:lnTo>
                        <a:pt x="130" y="2716"/>
                      </a:lnTo>
                      <a:lnTo>
                        <a:pt x="122" y="2740"/>
                      </a:lnTo>
                      <a:lnTo>
                        <a:pt x="122" y="2740"/>
                      </a:lnTo>
                      <a:lnTo>
                        <a:pt x="108" y="2762"/>
                      </a:lnTo>
                      <a:lnTo>
                        <a:pt x="90" y="2782"/>
                      </a:lnTo>
                      <a:lnTo>
                        <a:pt x="90" y="2782"/>
                      </a:lnTo>
                      <a:lnTo>
                        <a:pt x="70" y="2798"/>
                      </a:lnTo>
                      <a:lnTo>
                        <a:pt x="48" y="2812"/>
                      </a:lnTo>
                      <a:lnTo>
                        <a:pt x="26" y="2820"/>
                      </a:lnTo>
                      <a:lnTo>
                        <a:pt x="0" y="2826"/>
                      </a:lnTo>
                      <a:lnTo>
                        <a:pt x="0" y="2826"/>
                      </a:lnTo>
                      <a:close/>
                    </a:path>
                  </a:pathLst>
                </a:custGeom>
                <a:solidFill>
                  <a:srgbClr val="ECC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rtl="0"/>
                  <a:endParaRPr lang="en-US" kern="1200">
                    <a:solidFill>
                      <a:schemeClr val="tx1">
                        <a:lumMod val="75000"/>
                        <a:lumOff val="25000"/>
                      </a:schemeClr>
                    </a:solidFill>
                    <a:latin typeface="字魂58号-创中黑" panose="00000500000000000000" pitchFamily="2" charset="-122"/>
                    <a:ea typeface="字魂58号-创中黑" panose="00000500000000000000" pitchFamily="2" charset="-122"/>
                  </a:endParaRPr>
                </a:p>
              </p:txBody>
            </p:sp>
            <p:sp>
              <p:nvSpPr>
                <p:cNvPr id="41" name="Freeform 530"/>
                <p:cNvSpPr/>
                <p:nvPr>
                  <p:custDataLst>
                    <p:tags r:id="rId17"/>
                  </p:custDataLst>
                </p:nvPr>
              </p:nvSpPr>
              <p:spPr bwMode="auto">
                <a:xfrm>
                  <a:off x="1668027" y="2031592"/>
                  <a:ext cx="895617" cy="2867188"/>
                </a:xfrm>
                <a:custGeom>
                  <a:gdLst>
                    <a:gd name="T0" fmla="*/ 0 w 884"/>
                    <a:gd name="T1" fmla="*/ 2830 h 2830"/>
                    <a:gd name="T2" fmla="*/ 48 w 884"/>
                    <a:gd name="T3" fmla="*/ 2816 h 2830"/>
                    <a:gd name="T4" fmla="*/ 90 w 884"/>
                    <a:gd name="T5" fmla="*/ 2786 h 2830"/>
                    <a:gd name="T6" fmla="*/ 108 w 884"/>
                    <a:gd name="T7" fmla="*/ 2766 h 2830"/>
                    <a:gd name="T8" fmla="*/ 122 w 884"/>
                    <a:gd name="T9" fmla="*/ 2744 h 2830"/>
                    <a:gd name="T10" fmla="*/ 136 w 884"/>
                    <a:gd name="T11" fmla="*/ 2694 h 2830"/>
                    <a:gd name="T12" fmla="*/ 380 w 884"/>
                    <a:gd name="T13" fmla="*/ 1760 h 2830"/>
                    <a:gd name="T14" fmla="*/ 396 w 884"/>
                    <a:gd name="T15" fmla="*/ 1692 h 2830"/>
                    <a:gd name="T16" fmla="*/ 422 w 884"/>
                    <a:gd name="T17" fmla="*/ 1564 h 2830"/>
                    <a:gd name="T18" fmla="*/ 442 w 884"/>
                    <a:gd name="T19" fmla="*/ 1428 h 2830"/>
                    <a:gd name="T20" fmla="*/ 452 w 884"/>
                    <a:gd name="T21" fmla="*/ 1284 h 2830"/>
                    <a:gd name="T22" fmla="*/ 456 w 884"/>
                    <a:gd name="T23" fmla="*/ 1134 h 2830"/>
                    <a:gd name="T24" fmla="*/ 454 w 884"/>
                    <a:gd name="T25" fmla="*/ 1020 h 2830"/>
                    <a:gd name="T26" fmla="*/ 436 w 884"/>
                    <a:gd name="T27" fmla="*/ 800 h 2830"/>
                    <a:gd name="T28" fmla="*/ 422 w 884"/>
                    <a:gd name="T29" fmla="*/ 698 h 2830"/>
                    <a:gd name="T30" fmla="*/ 402 w 884"/>
                    <a:gd name="T31" fmla="*/ 600 h 2830"/>
                    <a:gd name="T32" fmla="*/ 378 w 884"/>
                    <a:gd name="T33" fmla="*/ 506 h 2830"/>
                    <a:gd name="T34" fmla="*/ 350 w 884"/>
                    <a:gd name="T35" fmla="*/ 416 h 2830"/>
                    <a:gd name="T36" fmla="*/ 316 w 884"/>
                    <a:gd name="T37" fmla="*/ 330 h 2830"/>
                    <a:gd name="T38" fmla="*/ 300 w 884"/>
                    <a:gd name="T39" fmla="*/ 292 h 2830"/>
                    <a:gd name="T40" fmla="*/ 266 w 884"/>
                    <a:gd name="T41" fmla="*/ 224 h 2830"/>
                    <a:gd name="T42" fmla="*/ 230 w 884"/>
                    <a:gd name="T43" fmla="*/ 164 h 2830"/>
                    <a:gd name="T44" fmla="*/ 192 w 884"/>
                    <a:gd name="T45" fmla="*/ 114 h 2830"/>
                    <a:gd name="T46" fmla="*/ 152 w 884"/>
                    <a:gd name="T47" fmla="*/ 72 h 2830"/>
                    <a:gd name="T48" fmla="*/ 112 w 884"/>
                    <a:gd name="T49" fmla="*/ 42 h 2830"/>
                    <a:gd name="T50" fmla="*/ 68 w 884"/>
                    <a:gd name="T51" fmla="*/ 20 h 2830"/>
                    <a:gd name="T52" fmla="*/ 24 w 884"/>
                    <a:gd name="T53" fmla="*/ 6 h 2830"/>
                    <a:gd name="T54" fmla="*/ 0 w 884"/>
                    <a:gd name="T55" fmla="*/ 0 h 2830"/>
                    <a:gd name="T56" fmla="*/ 6 w 884"/>
                    <a:gd name="T57" fmla="*/ 0 h 2830"/>
                    <a:gd name="T58" fmla="*/ 28 w 884"/>
                    <a:gd name="T59" fmla="*/ 2 h 2830"/>
                    <a:gd name="T60" fmla="*/ 50 w 884"/>
                    <a:gd name="T61" fmla="*/ 4 h 2830"/>
                    <a:gd name="T62" fmla="*/ 130 w 884"/>
                    <a:gd name="T63" fmla="*/ 14 h 2830"/>
                    <a:gd name="T64" fmla="*/ 210 w 884"/>
                    <a:gd name="T65" fmla="*/ 34 h 2830"/>
                    <a:gd name="T66" fmla="*/ 284 w 884"/>
                    <a:gd name="T67" fmla="*/ 62 h 2830"/>
                    <a:gd name="T68" fmla="*/ 358 w 884"/>
                    <a:gd name="T69" fmla="*/ 98 h 2830"/>
                    <a:gd name="T70" fmla="*/ 428 w 884"/>
                    <a:gd name="T71" fmla="*/ 144 h 2830"/>
                    <a:gd name="T72" fmla="*/ 494 w 884"/>
                    <a:gd name="T73" fmla="*/ 196 h 2830"/>
                    <a:gd name="T74" fmla="*/ 558 w 884"/>
                    <a:gd name="T75" fmla="*/ 258 h 2830"/>
                    <a:gd name="T76" fmla="*/ 618 w 884"/>
                    <a:gd name="T77" fmla="*/ 330 h 2830"/>
                    <a:gd name="T78" fmla="*/ 652 w 884"/>
                    <a:gd name="T79" fmla="*/ 372 h 2830"/>
                    <a:gd name="T80" fmla="*/ 710 w 884"/>
                    <a:gd name="T81" fmla="*/ 458 h 2830"/>
                    <a:gd name="T82" fmla="*/ 760 w 884"/>
                    <a:gd name="T83" fmla="*/ 550 h 2830"/>
                    <a:gd name="T84" fmla="*/ 800 w 884"/>
                    <a:gd name="T85" fmla="*/ 646 h 2830"/>
                    <a:gd name="T86" fmla="*/ 834 w 884"/>
                    <a:gd name="T87" fmla="*/ 746 h 2830"/>
                    <a:gd name="T88" fmla="*/ 858 w 884"/>
                    <a:gd name="T89" fmla="*/ 850 h 2830"/>
                    <a:gd name="T90" fmla="*/ 876 w 884"/>
                    <a:gd name="T91" fmla="*/ 960 h 2830"/>
                    <a:gd name="T92" fmla="*/ 884 w 884"/>
                    <a:gd name="T93" fmla="*/ 1072 h 2830"/>
                    <a:gd name="T94" fmla="*/ 884 w 884"/>
                    <a:gd name="T95" fmla="*/ 1132 h 2830"/>
                    <a:gd name="T96" fmla="*/ 878 w 884"/>
                    <a:gd name="T97" fmla="*/ 1282 h 2830"/>
                    <a:gd name="T98" fmla="*/ 856 w 884"/>
                    <a:gd name="T99" fmla="*/ 1424 h 2830"/>
                    <a:gd name="T100" fmla="*/ 820 w 884"/>
                    <a:gd name="T101" fmla="*/ 1560 h 2830"/>
                    <a:gd name="T102" fmla="*/ 770 w 884"/>
                    <a:gd name="T103" fmla="*/ 1690 h 2830"/>
                    <a:gd name="T104" fmla="*/ 738 w 884"/>
                    <a:gd name="T105" fmla="*/ 1756 h 2830"/>
                    <a:gd name="T106" fmla="*/ 274 w 884"/>
                    <a:gd name="T107" fmla="*/ 2694 h 2830"/>
                    <a:gd name="T108" fmla="*/ 266 w 884"/>
                    <a:gd name="T109" fmla="*/ 2720 h 2830"/>
                    <a:gd name="T110" fmla="*/ 250 w 884"/>
                    <a:gd name="T111" fmla="*/ 2744 h 2830"/>
                    <a:gd name="T112" fmla="*/ 238 w 884"/>
                    <a:gd name="T113" fmla="*/ 2754 h 2830"/>
                    <a:gd name="T114" fmla="*/ 208 w 884"/>
                    <a:gd name="T115" fmla="*/ 2774 h 2830"/>
                    <a:gd name="T116" fmla="*/ 190 w 884"/>
                    <a:gd name="T117" fmla="*/ 2784 h 2830"/>
                    <a:gd name="T118" fmla="*/ 152 w 884"/>
                    <a:gd name="T119" fmla="*/ 2802 h 2830"/>
                    <a:gd name="T120" fmla="*/ 110 w 884"/>
                    <a:gd name="T121" fmla="*/ 2816 h 2830"/>
                    <a:gd name="T122" fmla="*/ 14 w 884"/>
                    <a:gd name="T123" fmla="*/ 2830 h 2830"/>
                    <a:gd name="T124" fmla="*/ 0 w 884"/>
                    <a:gd name="T125" fmla="*/ 2830 h 283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84" h="2830">
                      <a:moveTo>
                        <a:pt x="0" y="2830"/>
                      </a:moveTo>
                      <a:lnTo>
                        <a:pt x="0" y="2830"/>
                      </a:lnTo>
                      <a:lnTo>
                        <a:pt x="26" y="2824"/>
                      </a:lnTo>
                      <a:lnTo>
                        <a:pt x="48" y="2816"/>
                      </a:lnTo>
                      <a:lnTo>
                        <a:pt x="70" y="2802"/>
                      </a:lnTo>
                      <a:lnTo>
                        <a:pt x="90" y="2786"/>
                      </a:lnTo>
                      <a:lnTo>
                        <a:pt x="90" y="2786"/>
                      </a:lnTo>
                      <a:lnTo>
                        <a:pt x="108" y="2766"/>
                      </a:lnTo>
                      <a:lnTo>
                        <a:pt x="122" y="2744"/>
                      </a:lnTo>
                      <a:lnTo>
                        <a:pt x="122" y="2744"/>
                      </a:lnTo>
                      <a:lnTo>
                        <a:pt x="130" y="2720"/>
                      </a:lnTo>
                      <a:lnTo>
                        <a:pt x="136" y="2694"/>
                      </a:lnTo>
                      <a:lnTo>
                        <a:pt x="380" y="1760"/>
                      </a:lnTo>
                      <a:lnTo>
                        <a:pt x="380" y="1760"/>
                      </a:lnTo>
                      <a:lnTo>
                        <a:pt x="396" y="1692"/>
                      </a:lnTo>
                      <a:lnTo>
                        <a:pt x="396" y="1692"/>
                      </a:lnTo>
                      <a:lnTo>
                        <a:pt x="410" y="1628"/>
                      </a:lnTo>
                      <a:lnTo>
                        <a:pt x="422" y="1564"/>
                      </a:lnTo>
                      <a:lnTo>
                        <a:pt x="434" y="1496"/>
                      </a:lnTo>
                      <a:lnTo>
                        <a:pt x="442" y="1428"/>
                      </a:lnTo>
                      <a:lnTo>
                        <a:pt x="448" y="1358"/>
                      </a:lnTo>
                      <a:lnTo>
                        <a:pt x="452" y="1284"/>
                      </a:lnTo>
                      <a:lnTo>
                        <a:pt x="456" y="1210"/>
                      </a:lnTo>
                      <a:lnTo>
                        <a:pt x="456" y="1134"/>
                      </a:lnTo>
                      <a:lnTo>
                        <a:pt x="456" y="1134"/>
                      </a:lnTo>
                      <a:lnTo>
                        <a:pt x="454" y="1020"/>
                      </a:lnTo>
                      <a:lnTo>
                        <a:pt x="448" y="908"/>
                      </a:lnTo>
                      <a:lnTo>
                        <a:pt x="436" y="800"/>
                      </a:lnTo>
                      <a:lnTo>
                        <a:pt x="430" y="748"/>
                      </a:lnTo>
                      <a:lnTo>
                        <a:pt x="422" y="698"/>
                      </a:lnTo>
                      <a:lnTo>
                        <a:pt x="412" y="648"/>
                      </a:lnTo>
                      <a:lnTo>
                        <a:pt x="402" y="600"/>
                      </a:lnTo>
                      <a:lnTo>
                        <a:pt x="390" y="552"/>
                      </a:lnTo>
                      <a:lnTo>
                        <a:pt x="378" y="506"/>
                      </a:lnTo>
                      <a:lnTo>
                        <a:pt x="364" y="460"/>
                      </a:lnTo>
                      <a:lnTo>
                        <a:pt x="350" y="416"/>
                      </a:lnTo>
                      <a:lnTo>
                        <a:pt x="334" y="372"/>
                      </a:lnTo>
                      <a:lnTo>
                        <a:pt x="316" y="330"/>
                      </a:lnTo>
                      <a:lnTo>
                        <a:pt x="316" y="330"/>
                      </a:lnTo>
                      <a:lnTo>
                        <a:pt x="300" y="292"/>
                      </a:lnTo>
                      <a:lnTo>
                        <a:pt x="284" y="256"/>
                      </a:lnTo>
                      <a:lnTo>
                        <a:pt x="266" y="224"/>
                      </a:lnTo>
                      <a:lnTo>
                        <a:pt x="248" y="192"/>
                      </a:lnTo>
                      <a:lnTo>
                        <a:pt x="230" y="164"/>
                      </a:lnTo>
                      <a:lnTo>
                        <a:pt x="210" y="138"/>
                      </a:lnTo>
                      <a:lnTo>
                        <a:pt x="192" y="114"/>
                      </a:lnTo>
                      <a:lnTo>
                        <a:pt x="172" y="92"/>
                      </a:lnTo>
                      <a:lnTo>
                        <a:pt x="152" y="72"/>
                      </a:lnTo>
                      <a:lnTo>
                        <a:pt x="132" y="56"/>
                      </a:lnTo>
                      <a:lnTo>
                        <a:pt x="112" y="42"/>
                      </a:lnTo>
                      <a:lnTo>
                        <a:pt x="90" y="30"/>
                      </a:lnTo>
                      <a:lnTo>
                        <a:pt x="68" y="20"/>
                      </a:lnTo>
                      <a:lnTo>
                        <a:pt x="46" y="12"/>
                      </a:lnTo>
                      <a:lnTo>
                        <a:pt x="24" y="6"/>
                      </a:lnTo>
                      <a:lnTo>
                        <a:pt x="0" y="4"/>
                      </a:lnTo>
                      <a:lnTo>
                        <a:pt x="0" y="0"/>
                      </a:lnTo>
                      <a:lnTo>
                        <a:pt x="0" y="0"/>
                      </a:lnTo>
                      <a:lnTo>
                        <a:pt x="6" y="0"/>
                      </a:lnTo>
                      <a:lnTo>
                        <a:pt x="6" y="0"/>
                      </a:lnTo>
                      <a:lnTo>
                        <a:pt x="28" y="2"/>
                      </a:lnTo>
                      <a:lnTo>
                        <a:pt x="50" y="4"/>
                      </a:lnTo>
                      <a:lnTo>
                        <a:pt x="50" y="4"/>
                      </a:lnTo>
                      <a:lnTo>
                        <a:pt x="90" y="8"/>
                      </a:lnTo>
                      <a:lnTo>
                        <a:pt x="130" y="14"/>
                      </a:lnTo>
                      <a:lnTo>
                        <a:pt x="170" y="22"/>
                      </a:lnTo>
                      <a:lnTo>
                        <a:pt x="210" y="34"/>
                      </a:lnTo>
                      <a:lnTo>
                        <a:pt x="248" y="46"/>
                      </a:lnTo>
                      <a:lnTo>
                        <a:pt x="284" y="62"/>
                      </a:lnTo>
                      <a:lnTo>
                        <a:pt x="322" y="78"/>
                      </a:lnTo>
                      <a:lnTo>
                        <a:pt x="358" y="98"/>
                      </a:lnTo>
                      <a:lnTo>
                        <a:pt x="392" y="120"/>
                      </a:lnTo>
                      <a:lnTo>
                        <a:pt x="428" y="144"/>
                      </a:lnTo>
                      <a:lnTo>
                        <a:pt x="460" y="168"/>
                      </a:lnTo>
                      <a:lnTo>
                        <a:pt x="494" y="196"/>
                      </a:lnTo>
                      <a:lnTo>
                        <a:pt x="526" y="226"/>
                      </a:lnTo>
                      <a:lnTo>
                        <a:pt x="558" y="258"/>
                      </a:lnTo>
                      <a:lnTo>
                        <a:pt x="588" y="294"/>
                      </a:lnTo>
                      <a:lnTo>
                        <a:pt x="618" y="330"/>
                      </a:lnTo>
                      <a:lnTo>
                        <a:pt x="618" y="330"/>
                      </a:lnTo>
                      <a:lnTo>
                        <a:pt x="652" y="372"/>
                      </a:lnTo>
                      <a:lnTo>
                        <a:pt x="682" y="414"/>
                      </a:lnTo>
                      <a:lnTo>
                        <a:pt x="710" y="458"/>
                      </a:lnTo>
                      <a:lnTo>
                        <a:pt x="736" y="504"/>
                      </a:lnTo>
                      <a:lnTo>
                        <a:pt x="760" y="550"/>
                      </a:lnTo>
                      <a:lnTo>
                        <a:pt x="782" y="598"/>
                      </a:lnTo>
                      <a:lnTo>
                        <a:pt x="800" y="646"/>
                      </a:lnTo>
                      <a:lnTo>
                        <a:pt x="818" y="696"/>
                      </a:lnTo>
                      <a:lnTo>
                        <a:pt x="834" y="746"/>
                      </a:lnTo>
                      <a:lnTo>
                        <a:pt x="848" y="798"/>
                      </a:lnTo>
                      <a:lnTo>
                        <a:pt x="858" y="850"/>
                      </a:lnTo>
                      <a:lnTo>
                        <a:pt x="868" y="904"/>
                      </a:lnTo>
                      <a:lnTo>
                        <a:pt x="876" y="960"/>
                      </a:lnTo>
                      <a:lnTo>
                        <a:pt x="880" y="1016"/>
                      </a:lnTo>
                      <a:lnTo>
                        <a:pt x="884" y="1072"/>
                      </a:lnTo>
                      <a:lnTo>
                        <a:pt x="884" y="1132"/>
                      </a:lnTo>
                      <a:lnTo>
                        <a:pt x="884" y="1132"/>
                      </a:lnTo>
                      <a:lnTo>
                        <a:pt x="884" y="1208"/>
                      </a:lnTo>
                      <a:lnTo>
                        <a:pt x="878" y="1282"/>
                      </a:lnTo>
                      <a:lnTo>
                        <a:pt x="868" y="1354"/>
                      </a:lnTo>
                      <a:lnTo>
                        <a:pt x="856" y="1424"/>
                      </a:lnTo>
                      <a:lnTo>
                        <a:pt x="840" y="1494"/>
                      </a:lnTo>
                      <a:lnTo>
                        <a:pt x="820" y="1560"/>
                      </a:lnTo>
                      <a:lnTo>
                        <a:pt x="796" y="1626"/>
                      </a:lnTo>
                      <a:lnTo>
                        <a:pt x="770" y="1690"/>
                      </a:lnTo>
                      <a:lnTo>
                        <a:pt x="770" y="1690"/>
                      </a:lnTo>
                      <a:lnTo>
                        <a:pt x="738" y="1756"/>
                      </a:lnTo>
                      <a:lnTo>
                        <a:pt x="274" y="2694"/>
                      </a:lnTo>
                      <a:lnTo>
                        <a:pt x="274" y="2694"/>
                      </a:lnTo>
                      <a:lnTo>
                        <a:pt x="272" y="2708"/>
                      </a:lnTo>
                      <a:lnTo>
                        <a:pt x="266" y="2720"/>
                      </a:lnTo>
                      <a:lnTo>
                        <a:pt x="258" y="2732"/>
                      </a:lnTo>
                      <a:lnTo>
                        <a:pt x="250" y="2744"/>
                      </a:lnTo>
                      <a:lnTo>
                        <a:pt x="250" y="2744"/>
                      </a:lnTo>
                      <a:lnTo>
                        <a:pt x="238" y="2754"/>
                      </a:lnTo>
                      <a:lnTo>
                        <a:pt x="224" y="2764"/>
                      </a:lnTo>
                      <a:lnTo>
                        <a:pt x="208" y="2774"/>
                      </a:lnTo>
                      <a:lnTo>
                        <a:pt x="190" y="2784"/>
                      </a:lnTo>
                      <a:lnTo>
                        <a:pt x="190" y="2784"/>
                      </a:lnTo>
                      <a:lnTo>
                        <a:pt x="172" y="2794"/>
                      </a:lnTo>
                      <a:lnTo>
                        <a:pt x="152" y="2802"/>
                      </a:lnTo>
                      <a:lnTo>
                        <a:pt x="132" y="2810"/>
                      </a:lnTo>
                      <a:lnTo>
                        <a:pt x="110" y="2816"/>
                      </a:lnTo>
                      <a:lnTo>
                        <a:pt x="64" y="2824"/>
                      </a:lnTo>
                      <a:lnTo>
                        <a:pt x="14" y="2830"/>
                      </a:lnTo>
                      <a:lnTo>
                        <a:pt x="14" y="2830"/>
                      </a:lnTo>
                      <a:lnTo>
                        <a:pt x="0" y="2830"/>
                      </a:lnTo>
                      <a:lnTo>
                        <a:pt x="0" y="2830"/>
                      </a:lnTo>
                      <a:close/>
                    </a:path>
                  </a:pathLst>
                </a:custGeom>
                <a:solidFill>
                  <a:srgbClr val="F6E7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rtl="0"/>
                  <a:endParaRPr lang="en-US" kern="1200">
                    <a:solidFill>
                      <a:schemeClr val="tx1">
                        <a:lumMod val="75000"/>
                        <a:lumOff val="25000"/>
                      </a:schemeClr>
                    </a:solidFill>
                    <a:latin typeface="字魂58号-创中黑" panose="00000500000000000000" pitchFamily="2" charset="-122"/>
                    <a:ea typeface="字魂58号-创中黑" panose="00000500000000000000" pitchFamily="2" charset="-122"/>
                  </a:endParaRPr>
                </a:p>
              </p:txBody>
            </p:sp>
            <p:sp>
              <p:nvSpPr>
                <p:cNvPr id="42" name="Freeform 531"/>
                <p:cNvSpPr/>
                <p:nvPr>
                  <p:custDataLst>
                    <p:tags r:id="rId18"/>
                  </p:custDataLst>
                </p:nvPr>
              </p:nvSpPr>
              <p:spPr bwMode="auto">
                <a:xfrm>
                  <a:off x="733910" y="2031592"/>
                  <a:ext cx="934117" cy="2867188"/>
                </a:xfrm>
                <a:custGeom>
                  <a:gdLst>
                    <a:gd name="T0" fmla="*/ 810 w 922"/>
                    <a:gd name="T1" fmla="*/ 2822 h 2830"/>
                    <a:gd name="T2" fmla="*/ 702 w 922"/>
                    <a:gd name="T3" fmla="*/ 2788 h 2830"/>
                    <a:gd name="T4" fmla="*/ 658 w 922"/>
                    <a:gd name="T5" fmla="*/ 2760 h 2830"/>
                    <a:gd name="T6" fmla="*/ 150 w 922"/>
                    <a:gd name="T7" fmla="*/ 1768 h 2830"/>
                    <a:gd name="T8" fmla="*/ 116 w 922"/>
                    <a:gd name="T9" fmla="*/ 1704 h 2830"/>
                    <a:gd name="T10" fmla="*/ 114 w 922"/>
                    <a:gd name="T11" fmla="*/ 1698 h 2830"/>
                    <a:gd name="T12" fmla="*/ 68 w 922"/>
                    <a:gd name="T13" fmla="*/ 1582 h 2830"/>
                    <a:gd name="T14" fmla="*/ 36 w 922"/>
                    <a:gd name="T15" fmla="*/ 1462 h 2830"/>
                    <a:gd name="T16" fmla="*/ 20 w 922"/>
                    <a:gd name="T17" fmla="*/ 1378 h 2830"/>
                    <a:gd name="T18" fmla="*/ 2 w 922"/>
                    <a:gd name="T19" fmla="*/ 1202 h 2830"/>
                    <a:gd name="T20" fmla="*/ 0 w 922"/>
                    <a:gd name="T21" fmla="*/ 1082 h 2830"/>
                    <a:gd name="T22" fmla="*/ 16 w 922"/>
                    <a:gd name="T23" fmla="*/ 914 h 2830"/>
                    <a:gd name="T24" fmla="*/ 50 w 922"/>
                    <a:gd name="T25" fmla="*/ 756 h 2830"/>
                    <a:gd name="T26" fmla="*/ 102 w 922"/>
                    <a:gd name="T27" fmla="*/ 606 h 2830"/>
                    <a:gd name="T28" fmla="*/ 174 w 922"/>
                    <a:gd name="T29" fmla="*/ 466 h 2830"/>
                    <a:gd name="T30" fmla="*/ 264 w 922"/>
                    <a:gd name="T31" fmla="*/ 336 h 2830"/>
                    <a:gd name="T32" fmla="*/ 328 w 922"/>
                    <a:gd name="T33" fmla="*/ 264 h 2830"/>
                    <a:gd name="T34" fmla="*/ 428 w 922"/>
                    <a:gd name="T35" fmla="*/ 170 h 2830"/>
                    <a:gd name="T36" fmla="*/ 536 w 922"/>
                    <a:gd name="T37" fmla="*/ 96 h 2830"/>
                    <a:gd name="T38" fmla="*/ 650 w 922"/>
                    <a:gd name="T39" fmla="*/ 44 h 2830"/>
                    <a:gd name="T40" fmla="*/ 772 w 922"/>
                    <a:gd name="T41" fmla="*/ 12 h 2830"/>
                    <a:gd name="T42" fmla="*/ 856 w 922"/>
                    <a:gd name="T43" fmla="*/ 2 h 2830"/>
                    <a:gd name="T44" fmla="*/ 922 w 922"/>
                    <a:gd name="T45" fmla="*/ 0 h 2830"/>
                    <a:gd name="T46" fmla="*/ 902 w 922"/>
                    <a:gd name="T47" fmla="*/ 2 h 2830"/>
                    <a:gd name="T48" fmla="*/ 854 w 922"/>
                    <a:gd name="T49" fmla="*/ 8 h 2830"/>
                    <a:gd name="T50" fmla="*/ 784 w 922"/>
                    <a:gd name="T51" fmla="*/ 36 h 2830"/>
                    <a:gd name="T52" fmla="*/ 720 w 922"/>
                    <a:gd name="T53" fmla="*/ 86 h 2830"/>
                    <a:gd name="T54" fmla="*/ 658 w 922"/>
                    <a:gd name="T55" fmla="*/ 160 h 2830"/>
                    <a:gd name="T56" fmla="*/ 600 w 922"/>
                    <a:gd name="T57" fmla="*/ 256 h 2830"/>
                    <a:gd name="T58" fmla="*/ 564 w 922"/>
                    <a:gd name="T59" fmla="*/ 334 h 2830"/>
                    <a:gd name="T60" fmla="*/ 518 w 922"/>
                    <a:gd name="T61" fmla="*/ 464 h 2830"/>
                    <a:gd name="T62" fmla="*/ 480 w 922"/>
                    <a:gd name="T63" fmla="*/ 604 h 2830"/>
                    <a:gd name="T64" fmla="*/ 452 w 922"/>
                    <a:gd name="T65" fmla="*/ 754 h 2830"/>
                    <a:gd name="T66" fmla="*/ 428 w 922"/>
                    <a:gd name="T67" fmla="*/ 1024 h 2830"/>
                    <a:gd name="T68" fmla="*/ 426 w 922"/>
                    <a:gd name="T69" fmla="*/ 1216 h 2830"/>
                    <a:gd name="T70" fmla="*/ 442 w 922"/>
                    <a:gd name="T71" fmla="*/ 1434 h 2830"/>
                    <a:gd name="T72" fmla="*/ 472 w 922"/>
                    <a:gd name="T73" fmla="*/ 1634 h 2830"/>
                    <a:gd name="T74" fmla="*/ 486 w 922"/>
                    <a:gd name="T75" fmla="*/ 1702 h 2830"/>
                    <a:gd name="T76" fmla="*/ 758 w 922"/>
                    <a:gd name="T77" fmla="*/ 2728 h 2830"/>
                    <a:gd name="T78" fmla="*/ 774 w 922"/>
                    <a:gd name="T79" fmla="*/ 2760 h 2830"/>
                    <a:gd name="T80" fmla="*/ 798 w 922"/>
                    <a:gd name="T81" fmla="*/ 2788 h 2830"/>
                    <a:gd name="T82" fmla="*/ 858 w 922"/>
                    <a:gd name="T83" fmla="*/ 2824 h 2830"/>
                    <a:gd name="T84" fmla="*/ 876 w 922"/>
                    <a:gd name="T85" fmla="*/ 2830 h 2830"/>
                    <a:gd name="T86" fmla="*/ 850 w 922"/>
                    <a:gd name="T87" fmla="*/ 2828 h 283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22" h="2830">
                      <a:moveTo>
                        <a:pt x="850" y="2828"/>
                      </a:moveTo>
                      <a:lnTo>
                        <a:pt x="850" y="2828"/>
                      </a:lnTo>
                      <a:lnTo>
                        <a:pt x="810" y="2822"/>
                      </a:lnTo>
                      <a:lnTo>
                        <a:pt x="770" y="2814"/>
                      </a:lnTo>
                      <a:lnTo>
                        <a:pt x="734" y="2802"/>
                      </a:lnTo>
                      <a:lnTo>
                        <a:pt x="702" y="2788"/>
                      </a:lnTo>
                      <a:lnTo>
                        <a:pt x="702" y="2788"/>
                      </a:lnTo>
                      <a:lnTo>
                        <a:pt x="678" y="2774"/>
                      </a:lnTo>
                      <a:lnTo>
                        <a:pt x="658" y="2760"/>
                      </a:lnTo>
                      <a:lnTo>
                        <a:pt x="642" y="2744"/>
                      </a:lnTo>
                      <a:lnTo>
                        <a:pt x="630" y="2728"/>
                      </a:lnTo>
                      <a:lnTo>
                        <a:pt x="150" y="1768"/>
                      </a:lnTo>
                      <a:lnTo>
                        <a:pt x="150" y="1768"/>
                      </a:lnTo>
                      <a:lnTo>
                        <a:pt x="132" y="1736"/>
                      </a:lnTo>
                      <a:lnTo>
                        <a:pt x="116" y="1704"/>
                      </a:lnTo>
                      <a:lnTo>
                        <a:pt x="116" y="1704"/>
                      </a:lnTo>
                      <a:lnTo>
                        <a:pt x="114" y="1698"/>
                      </a:lnTo>
                      <a:lnTo>
                        <a:pt x="114" y="1698"/>
                      </a:lnTo>
                      <a:lnTo>
                        <a:pt x="98" y="1660"/>
                      </a:lnTo>
                      <a:lnTo>
                        <a:pt x="82" y="1622"/>
                      </a:lnTo>
                      <a:lnTo>
                        <a:pt x="68" y="1582"/>
                      </a:lnTo>
                      <a:lnTo>
                        <a:pt x="56" y="1542"/>
                      </a:lnTo>
                      <a:lnTo>
                        <a:pt x="46" y="1502"/>
                      </a:lnTo>
                      <a:lnTo>
                        <a:pt x="36" y="1462"/>
                      </a:lnTo>
                      <a:lnTo>
                        <a:pt x="28" y="1420"/>
                      </a:lnTo>
                      <a:lnTo>
                        <a:pt x="20" y="1378"/>
                      </a:lnTo>
                      <a:lnTo>
                        <a:pt x="20" y="1378"/>
                      </a:lnTo>
                      <a:lnTo>
                        <a:pt x="12" y="1320"/>
                      </a:lnTo>
                      <a:lnTo>
                        <a:pt x="4" y="1262"/>
                      </a:lnTo>
                      <a:lnTo>
                        <a:pt x="2" y="1202"/>
                      </a:lnTo>
                      <a:lnTo>
                        <a:pt x="0" y="1140"/>
                      </a:lnTo>
                      <a:lnTo>
                        <a:pt x="0" y="1140"/>
                      </a:lnTo>
                      <a:lnTo>
                        <a:pt x="0" y="1082"/>
                      </a:lnTo>
                      <a:lnTo>
                        <a:pt x="4" y="1024"/>
                      </a:lnTo>
                      <a:lnTo>
                        <a:pt x="10" y="968"/>
                      </a:lnTo>
                      <a:lnTo>
                        <a:pt x="16" y="914"/>
                      </a:lnTo>
                      <a:lnTo>
                        <a:pt x="26" y="860"/>
                      </a:lnTo>
                      <a:lnTo>
                        <a:pt x="36" y="806"/>
                      </a:lnTo>
                      <a:lnTo>
                        <a:pt x="50" y="756"/>
                      </a:lnTo>
                      <a:lnTo>
                        <a:pt x="66" y="704"/>
                      </a:lnTo>
                      <a:lnTo>
                        <a:pt x="84" y="654"/>
                      </a:lnTo>
                      <a:lnTo>
                        <a:pt x="102" y="606"/>
                      </a:lnTo>
                      <a:lnTo>
                        <a:pt x="124" y="558"/>
                      </a:lnTo>
                      <a:lnTo>
                        <a:pt x="148" y="512"/>
                      </a:lnTo>
                      <a:lnTo>
                        <a:pt x="174" y="466"/>
                      </a:lnTo>
                      <a:lnTo>
                        <a:pt x="202" y="422"/>
                      </a:lnTo>
                      <a:lnTo>
                        <a:pt x="232" y="380"/>
                      </a:lnTo>
                      <a:lnTo>
                        <a:pt x="264" y="336"/>
                      </a:lnTo>
                      <a:lnTo>
                        <a:pt x="264" y="336"/>
                      </a:lnTo>
                      <a:lnTo>
                        <a:pt x="294" y="298"/>
                      </a:lnTo>
                      <a:lnTo>
                        <a:pt x="328" y="264"/>
                      </a:lnTo>
                      <a:lnTo>
                        <a:pt x="360" y="230"/>
                      </a:lnTo>
                      <a:lnTo>
                        <a:pt x="394" y="198"/>
                      </a:lnTo>
                      <a:lnTo>
                        <a:pt x="428" y="170"/>
                      </a:lnTo>
                      <a:lnTo>
                        <a:pt x="464" y="142"/>
                      </a:lnTo>
                      <a:lnTo>
                        <a:pt x="500" y="118"/>
                      </a:lnTo>
                      <a:lnTo>
                        <a:pt x="536" y="96"/>
                      </a:lnTo>
                      <a:lnTo>
                        <a:pt x="574" y="76"/>
                      </a:lnTo>
                      <a:lnTo>
                        <a:pt x="612" y="60"/>
                      </a:lnTo>
                      <a:lnTo>
                        <a:pt x="650" y="44"/>
                      </a:lnTo>
                      <a:lnTo>
                        <a:pt x="690" y="32"/>
                      </a:lnTo>
                      <a:lnTo>
                        <a:pt x="730" y="20"/>
                      </a:lnTo>
                      <a:lnTo>
                        <a:pt x="772" y="12"/>
                      </a:lnTo>
                      <a:lnTo>
                        <a:pt x="814" y="6"/>
                      </a:lnTo>
                      <a:lnTo>
                        <a:pt x="856" y="2"/>
                      </a:lnTo>
                      <a:lnTo>
                        <a:pt x="856" y="2"/>
                      </a:lnTo>
                      <a:lnTo>
                        <a:pt x="904" y="0"/>
                      </a:lnTo>
                      <a:lnTo>
                        <a:pt x="904" y="0"/>
                      </a:lnTo>
                      <a:lnTo>
                        <a:pt x="922" y="0"/>
                      </a:lnTo>
                      <a:lnTo>
                        <a:pt x="922" y="4"/>
                      </a:lnTo>
                      <a:lnTo>
                        <a:pt x="922" y="4"/>
                      </a:lnTo>
                      <a:lnTo>
                        <a:pt x="902" y="2"/>
                      </a:lnTo>
                      <a:lnTo>
                        <a:pt x="902" y="2"/>
                      </a:lnTo>
                      <a:lnTo>
                        <a:pt x="878" y="4"/>
                      </a:lnTo>
                      <a:lnTo>
                        <a:pt x="854" y="8"/>
                      </a:lnTo>
                      <a:lnTo>
                        <a:pt x="830" y="14"/>
                      </a:lnTo>
                      <a:lnTo>
                        <a:pt x="808" y="24"/>
                      </a:lnTo>
                      <a:lnTo>
                        <a:pt x="784" y="36"/>
                      </a:lnTo>
                      <a:lnTo>
                        <a:pt x="762" y="50"/>
                      </a:lnTo>
                      <a:lnTo>
                        <a:pt x="740" y="66"/>
                      </a:lnTo>
                      <a:lnTo>
                        <a:pt x="720" y="86"/>
                      </a:lnTo>
                      <a:lnTo>
                        <a:pt x="698" y="108"/>
                      </a:lnTo>
                      <a:lnTo>
                        <a:pt x="678" y="132"/>
                      </a:lnTo>
                      <a:lnTo>
                        <a:pt x="658" y="160"/>
                      </a:lnTo>
                      <a:lnTo>
                        <a:pt x="638" y="190"/>
                      </a:lnTo>
                      <a:lnTo>
                        <a:pt x="620" y="222"/>
                      </a:lnTo>
                      <a:lnTo>
                        <a:pt x="600" y="256"/>
                      </a:lnTo>
                      <a:lnTo>
                        <a:pt x="582" y="294"/>
                      </a:lnTo>
                      <a:lnTo>
                        <a:pt x="564" y="334"/>
                      </a:lnTo>
                      <a:lnTo>
                        <a:pt x="564" y="334"/>
                      </a:lnTo>
                      <a:lnTo>
                        <a:pt x="548" y="376"/>
                      </a:lnTo>
                      <a:lnTo>
                        <a:pt x="532" y="420"/>
                      </a:lnTo>
                      <a:lnTo>
                        <a:pt x="518" y="464"/>
                      </a:lnTo>
                      <a:lnTo>
                        <a:pt x="504" y="510"/>
                      </a:lnTo>
                      <a:lnTo>
                        <a:pt x="492" y="556"/>
                      </a:lnTo>
                      <a:lnTo>
                        <a:pt x="480" y="604"/>
                      </a:lnTo>
                      <a:lnTo>
                        <a:pt x="470" y="654"/>
                      </a:lnTo>
                      <a:lnTo>
                        <a:pt x="460" y="702"/>
                      </a:lnTo>
                      <a:lnTo>
                        <a:pt x="452" y="754"/>
                      </a:lnTo>
                      <a:lnTo>
                        <a:pt x="446" y="806"/>
                      </a:lnTo>
                      <a:lnTo>
                        <a:pt x="434" y="912"/>
                      </a:lnTo>
                      <a:lnTo>
                        <a:pt x="428" y="1024"/>
                      </a:lnTo>
                      <a:lnTo>
                        <a:pt x="426" y="1138"/>
                      </a:lnTo>
                      <a:lnTo>
                        <a:pt x="426" y="1138"/>
                      </a:lnTo>
                      <a:lnTo>
                        <a:pt x="426" y="1216"/>
                      </a:lnTo>
                      <a:lnTo>
                        <a:pt x="430" y="1290"/>
                      </a:lnTo>
                      <a:lnTo>
                        <a:pt x="434" y="1362"/>
                      </a:lnTo>
                      <a:lnTo>
                        <a:pt x="442" y="1434"/>
                      </a:lnTo>
                      <a:lnTo>
                        <a:pt x="450" y="1502"/>
                      </a:lnTo>
                      <a:lnTo>
                        <a:pt x="460" y="1568"/>
                      </a:lnTo>
                      <a:lnTo>
                        <a:pt x="472" y="1634"/>
                      </a:lnTo>
                      <a:lnTo>
                        <a:pt x="486" y="1696"/>
                      </a:lnTo>
                      <a:lnTo>
                        <a:pt x="486" y="1696"/>
                      </a:lnTo>
                      <a:lnTo>
                        <a:pt x="486" y="1702"/>
                      </a:lnTo>
                      <a:lnTo>
                        <a:pt x="486" y="1702"/>
                      </a:lnTo>
                      <a:lnTo>
                        <a:pt x="506" y="1768"/>
                      </a:lnTo>
                      <a:lnTo>
                        <a:pt x="758" y="2728"/>
                      </a:lnTo>
                      <a:lnTo>
                        <a:pt x="758" y="2728"/>
                      </a:lnTo>
                      <a:lnTo>
                        <a:pt x="764" y="2744"/>
                      </a:lnTo>
                      <a:lnTo>
                        <a:pt x="774" y="2760"/>
                      </a:lnTo>
                      <a:lnTo>
                        <a:pt x="784" y="2774"/>
                      </a:lnTo>
                      <a:lnTo>
                        <a:pt x="798" y="2788"/>
                      </a:lnTo>
                      <a:lnTo>
                        <a:pt x="798" y="2788"/>
                      </a:lnTo>
                      <a:lnTo>
                        <a:pt x="816" y="2804"/>
                      </a:lnTo>
                      <a:lnTo>
                        <a:pt x="836" y="2816"/>
                      </a:lnTo>
                      <a:lnTo>
                        <a:pt x="858" y="2824"/>
                      </a:lnTo>
                      <a:lnTo>
                        <a:pt x="882" y="2830"/>
                      </a:lnTo>
                      <a:lnTo>
                        <a:pt x="882" y="2830"/>
                      </a:lnTo>
                      <a:lnTo>
                        <a:pt x="876" y="2830"/>
                      </a:lnTo>
                      <a:lnTo>
                        <a:pt x="876" y="2830"/>
                      </a:lnTo>
                      <a:lnTo>
                        <a:pt x="862" y="2828"/>
                      </a:lnTo>
                      <a:lnTo>
                        <a:pt x="850" y="2828"/>
                      </a:lnTo>
                      <a:lnTo>
                        <a:pt x="850" y="2828"/>
                      </a:lnTo>
                      <a:close/>
                    </a:path>
                  </a:pathLst>
                </a:custGeom>
                <a:solidFill>
                  <a:srgbClr val="ECC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rtl="0"/>
                  <a:endParaRPr lang="en-US" kern="1200">
                    <a:solidFill>
                      <a:schemeClr val="tx1">
                        <a:lumMod val="75000"/>
                        <a:lumOff val="25000"/>
                      </a:schemeClr>
                    </a:solidFill>
                    <a:latin typeface="字魂58号-创中黑" panose="00000500000000000000" pitchFamily="2" charset="-122"/>
                    <a:ea typeface="字魂58号-创中黑" panose="00000500000000000000" pitchFamily="2" charset="-122"/>
                  </a:endParaRPr>
                </a:p>
              </p:txBody>
            </p:sp>
            <p:sp>
              <p:nvSpPr>
                <p:cNvPr id="43" name="Freeform 532"/>
                <p:cNvSpPr>
                  <a:spLocks noEditPoints="1"/>
                </p:cNvSpPr>
                <p:nvPr>
                  <p:custDataLst>
                    <p:tags r:id="rId19"/>
                  </p:custDataLst>
                </p:nvPr>
              </p:nvSpPr>
              <p:spPr bwMode="auto">
                <a:xfrm>
                  <a:off x="498861" y="2033618"/>
                  <a:ext cx="1169166" cy="2865162"/>
                </a:xfrm>
                <a:custGeom>
                  <a:gdLst>
                    <a:gd name="T0" fmla="*/ 1140 w 1154"/>
                    <a:gd name="T1" fmla="*/ 2828 h 2828"/>
                    <a:gd name="T2" fmla="*/ 1090 w 1154"/>
                    <a:gd name="T3" fmla="*/ 2822 h 2828"/>
                    <a:gd name="T4" fmla="*/ 1030 w 1154"/>
                    <a:gd name="T5" fmla="*/ 2786 h 2828"/>
                    <a:gd name="T6" fmla="*/ 990 w 1154"/>
                    <a:gd name="T7" fmla="*/ 2726 h 2828"/>
                    <a:gd name="T8" fmla="*/ 718 w 1154"/>
                    <a:gd name="T9" fmla="*/ 1700 h 2828"/>
                    <a:gd name="T10" fmla="*/ 692 w 1154"/>
                    <a:gd name="T11" fmla="*/ 1566 h 2828"/>
                    <a:gd name="T12" fmla="*/ 662 w 1154"/>
                    <a:gd name="T13" fmla="*/ 1288 h 2828"/>
                    <a:gd name="T14" fmla="*/ 660 w 1154"/>
                    <a:gd name="T15" fmla="*/ 1022 h 2828"/>
                    <a:gd name="T16" fmla="*/ 692 w 1154"/>
                    <a:gd name="T17" fmla="*/ 700 h 2828"/>
                    <a:gd name="T18" fmla="*/ 736 w 1154"/>
                    <a:gd name="T19" fmla="*/ 508 h 2828"/>
                    <a:gd name="T20" fmla="*/ 796 w 1154"/>
                    <a:gd name="T21" fmla="*/ 332 h 2828"/>
                    <a:gd name="T22" fmla="*/ 852 w 1154"/>
                    <a:gd name="T23" fmla="*/ 220 h 2828"/>
                    <a:gd name="T24" fmla="*/ 930 w 1154"/>
                    <a:gd name="T25" fmla="*/ 106 h 2828"/>
                    <a:gd name="T26" fmla="*/ 1016 w 1154"/>
                    <a:gd name="T27" fmla="*/ 34 h 2828"/>
                    <a:gd name="T28" fmla="*/ 1110 w 1154"/>
                    <a:gd name="T29" fmla="*/ 2 h 2828"/>
                    <a:gd name="T30" fmla="*/ 1154 w 1154"/>
                    <a:gd name="T31" fmla="*/ 2 h 2828"/>
                    <a:gd name="T32" fmla="*/ 1004 w 1154"/>
                    <a:gd name="T33" fmla="*/ 10 h 2828"/>
                    <a:gd name="T34" fmla="*/ 844 w 1154"/>
                    <a:gd name="T35" fmla="*/ 58 h 2828"/>
                    <a:gd name="T36" fmla="*/ 696 w 1154"/>
                    <a:gd name="T37" fmla="*/ 140 h 2828"/>
                    <a:gd name="T38" fmla="*/ 560 w 1154"/>
                    <a:gd name="T39" fmla="*/ 262 h 2828"/>
                    <a:gd name="T40" fmla="*/ 464 w 1154"/>
                    <a:gd name="T41" fmla="*/ 378 h 2828"/>
                    <a:gd name="T42" fmla="*/ 356 w 1154"/>
                    <a:gd name="T43" fmla="*/ 556 h 2828"/>
                    <a:gd name="T44" fmla="*/ 282 w 1154"/>
                    <a:gd name="T45" fmla="*/ 754 h 2828"/>
                    <a:gd name="T46" fmla="*/ 242 w 1154"/>
                    <a:gd name="T47" fmla="*/ 966 h 2828"/>
                    <a:gd name="T48" fmla="*/ 232 w 1154"/>
                    <a:gd name="T49" fmla="*/ 1138 h 2828"/>
                    <a:gd name="T50" fmla="*/ 252 w 1154"/>
                    <a:gd name="T51" fmla="*/ 1376 h 2828"/>
                    <a:gd name="T52" fmla="*/ 278 w 1154"/>
                    <a:gd name="T53" fmla="*/ 1500 h 2828"/>
                    <a:gd name="T54" fmla="*/ 330 w 1154"/>
                    <a:gd name="T55" fmla="*/ 1658 h 2828"/>
                    <a:gd name="T56" fmla="*/ 348 w 1154"/>
                    <a:gd name="T57" fmla="*/ 1702 h 2828"/>
                    <a:gd name="T58" fmla="*/ 862 w 1154"/>
                    <a:gd name="T59" fmla="*/ 2726 h 2828"/>
                    <a:gd name="T60" fmla="*/ 934 w 1154"/>
                    <a:gd name="T61" fmla="*/ 2786 h 2828"/>
                    <a:gd name="T62" fmla="*/ 1042 w 1154"/>
                    <a:gd name="T63" fmla="*/ 2820 h 2828"/>
                    <a:gd name="T64" fmla="*/ 974 w 1154"/>
                    <a:gd name="T65" fmla="*/ 2812 h 2828"/>
                    <a:gd name="T66" fmla="*/ 852 w 1154"/>
                    <a:gd name="T67" fmla="*/ 2770 h 2828"/>
                    <a:gd name="T68" fmla="*/ 188 w 1154"/>
                    <a:gd name="T69" fmla="*/ 1762 h 2828"/>
                    <a:gd name="T70" fmla="*/ 144 w 1154"/>
                    <a:gd name="T71" fmla="*/ 1692 h 2828"/>
                    <a:gd name="T72" fmla="*/ 96 w 1154"/>
                    <a:gd name="T73" fmla="*/ 1596 h 2828"/>
                    <a:gd name="T74" fmla="*/ 46 w 1154"/>
                    <a:gd name="T75" fmla="*/ 1462 h 2828"/>
                    <a:gd name="T76" fmla="*/ 8 w 1154"/>
                    <a:gd name="T77" fmla="*/ 1284 h 2828"/>
                    <a:gd name="T78" fmla="*/ 0 w 1154"/>
                    <a:gd name="T79" fmla="*/ 1078 h 2828"/>
                    <a:gd name="T80" fmla="*/ 20 w 1154"/>
                    <a:gd name="T81" fmla="*/ 916 h 2828"/>
                    <a:gd name="T82" fmla="*/ 62 w 1154"/>
                    <a:gd name="T83" fmla="*/ 754 h 2828"/>
                    <a:gd name="T84" fmla="*/ 128 w 1154"/>
                    <a:gd name="T85" fmla="*/ 604 h 2828"/>
                    <a:gd name="T86" fmla="*/ 218 w 1154"/>
                    <a:gd name="T87" fmla="*/ 462 h 2828"/>
                    <a:gd name="T88" fmla="*/ 332 w 1154"/>
                    <a:gd name="T89" fmla="*/ 330 h 2828"/>
                    <a:gd name="T90" fmla="*/ 456 w 1154"/>
                    <a:gd name="T91" fmla="*/ 222 h 2828"/>
                    <a:gd name="T92" fmla="*/ 632 w 1154"/>
                    <a:gd name="T93" fmla="*/ 112 h 2828"/>
                    <a:gd name="T94" fmla="*/ 826 w 1154"/>
                    <a:gd name="T95" fmla="*/ 38 h 2828"/>
                    <a:gd name="T96" fmla="*/ 1034 w 1154"/>
                    <a:gd name="T97" fmla="*/ 4 h 282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54" h="2828">
                      <a:moveTo>
                        <a:pt x="1154" y="2"/>
                      </a:moveTo>
                      <a:lnTo>
                        <a:pt x="1154" y="2828"/>
                      </a:lnTo>
                      <a:lnTo>
                        <a:pt x="1154" y="2828"/>
                      </a:lnTo>
                      <a:lnTo>
                        <a:pt x="1140" y="2828"/>
                      </a:lnTo>
                      <a:lnTo>
                        <a:pt x="1140" y="2828"/>
                      </a:lnTo>
                      <a:lnTo>
                        <a:pt x="1114" y="2828"/>
                      </a:lnTo>
                      <a:lnTo>
                        <a:pt x="1114" y="2828"/>
                      </a:lnTo>
                      <a:lnTo>
                        <a:pt x="1090" y="2822"/>
                      </a:lnTo>
                      <a:lnTo>
                        <a:pt x="1068" y="2814"/>
                      </a:lnTo>
                      <a:lnTo>
                        <a:pt x="1048" y="2802"/>
                      </a:lnTo>
                      <a:lnTo>
                        <a:pt x="1030" y="2786"/>
                      </a:lnTo>
                      <a:lnTo>
                        <a:pt x="1030" y="2786"/>
                      </a:lnTo>
                      <a:lnTo>
                        <a:pt x="1016" y="2772"/>
                      </a:lnTo>
                      <a:lnTo>
                        <a:pt x="1006" y="2758"/>
                      </a:lnTo>
                      <a:lnTo>
                        <a:pt x="996" y="2742"/>
                      </a:lnTo>
                      <a:lnTo>
                        <a:pt x="990" y="2726"/>
                      </a:lnTo>
                      <a:lnTo>
                        <a:pt x="738" y="1766"/>
                      </a:lnTo>
                      <a:lnTo>
                        <a:pt x="738" y="1766"/>
                      </a:lnTo>
                      <a:lnTo>
                        <a:pt x="718" y="1700"/>
                      </a:lnTo>
                      <a:lnTo>
                        <a:pt x="718" y="1700"/>
                      </a:lnTo>
                      <a:lnTo>
                        <a:pt x="718" y="1694"/>
                      </a:lnTo>
                      <a:lnTo>
                        <a:pt x="718" y="1694"/>
                      </a:lnTo>
                      <a:lnTo>
                        <a:pt x="704" y="1632"/>
                      </a:lnTo>
                      <a:lnTo>
                        <a:pt x="692" y="1566"/>
                      </a:lnTo>
                      <a:lnTo>
                        <a:pt x="682" y="1500"/>
                      </a:lnTo>
                      <a:lnTo>
                        <a:pt x="674" y="1432"/>
                      </a:lnTo>
                      <a:lnTo>
                        <a:pt x="666" y="1360"/>
                      </a:lnTo>
                      <a:lnTo>
                        <a:pt x="662" y="1288"/>
                      </a:lnTo>
                      <a:lnTo>
                        <a:pt x="658" y="1214"/>
                      </a:lnTo>
                      <a:lnTo>
                        <a:pt x="658" y="1136"/>
                      </a:lnTo>
                      <a:lnTo>
                        <a:pt x="658" y="1136"/>
                      </a:lnTo>
                      <a:lnTo>
                        <a:pt x="660" y="1022"/>
                      </a:lnTo>
                      <a:lnTo>
                        <a:pt x="666" y="910"/>
                      </a:lnTo>
                      <a:lnTo>
                        <a:pt x="678" y="804"/>
                      </a:lnTo>
                      <a:lnTo>
                        <a:pt x="684" y="752"/>
                      </a:lnTo>
                      <a:lnTo>
                        <a:pt x="692" y="700"/>
                      </a:lnTo>
                      <a:lnTo>
                        <a:pt x="702" y="652"/>
                      </a:lnTo>
                      <a:lnTo>
                        <a:pt x="712" y="602"/>
                      </a:lnTo>
                      <a:lnTo>
                        <a:pt x="724" y="554"/>
                      </a:lnTo>
                      <a:lnTo>
                        <a:pt x="736" y="508"/>
                      </a:lnTo>
                      <a:lnTo>
                        <a:pt x="750" y="462"/>
                      </a:lnTo>
                      <a:lnTo>
                        <a:pt x="764" y="418"/>
                      </a:lnTo>
                      <a:lnTo>
                        <a:pt x="780" y="374"/>
                      </a:lnTo>
                      <a:lnTo>
                        <a:pt x="796" y="332"/>
                      </a:lnTo>
                      <a:lnTo>
                        <a:pt x="796" y="332"/>
                      </a:lnTo>
                      <a:lnTo>
                        <a:pt x="814" y="292"/>
                      </a:lnTo>
                      <a:lnTo>
                        <a:pt x="832" y="254"/>
                      </a:lnTo>
                      <a:lnTo>
                        <a:pt x="852" y="220"/>
                      </a:lnTo>
                      <a:lnTo>
                        <a:pt x="870" y="188"/>
                      </a:lnTo>
                      <a:lnTo>
                        <a:pt x="890" y="158"/>
                      </a:lnTo>
                      <a:lnTo>
                        <a:pt x="910" y="130"/>
                      </a:lnTo>
                      <a:lnTo>
                        <a:pt x="930" y="106"/>
                      </a:lnTo>
                      <a:lnTo>
                        <a:pt x="952" y="84"/>
                      </a:lnTo>
                      <a:lnTo>
                        <a:pt x="972" y="64"/>
                      </a:lnTo>
                      <a:lnTo>
                        <a:pt x="994" y="48"/>
                      </a:lnTo>
                      <a:lnTo>
                        <a:pt x="1016" y="34"/>
                      </a:lnTo>
                      <a:lnTo>
                        <a:pt x="1040" y="22"/>
                      </a:lnTo>
                      <a:lnTo>
                        <a:pt x="1062" y="12"/>
                      </a:lnTo>
                      <a:lnTo>
                        <a:pt x="1086" y="6"/>
                      </a:lnTo>
                      <a:lnTo>
                        <a:pt x="1110" y="2"/>
                      </a:lnTo>
                      <a:lnTo>
                        <a:pt x="1134" y="0"/>
                      </a:lnTo>
                      <a:lnTo>
                        <a:pt x="1134" y="0"/>
                      </a:lnTo>
                      <a:lnTo>
                        <a:pt x="1154" y="2"/>
                      </a:lnTo>
                      <a:lnTo>
                        <a:pt x="1154" y="2"/>
                      </a:lnTo>
                      <a:close/>
                      <a:moveTo>
                        <a:pt x="1088" y="0"/>
                      </a:moveTo>
                      <a:lnTo>
                        <a:pt x="1088" y="0"/>
                      </a:lnTo>
                      <a:lnTo>
                        <a:pt x="1046" y="4"/>
                      </a:lnTo>
                      <a:lnTo>
                        <a:pt x="1004" y="10"/>
                      </a:lnTo>
                      <a:lnTo>
                        <a:pt x="962" y="18"/>
                      </a:lnTo>
                      <a:lnTo>
                        <a:pt x="922" y="30"/>
                      </a:lnTo>
                      <a:lnTo>
                        <a:pt x="882" y="42"/>
                      </a:lnTo>
                      <a:lnTo>
                        <a:pt x="844" y="58"/>
                      </a:lnTo>
                      <a:lnTo>
                        <a:pt x="806" y="74"/>
                      </a:lnTo>
                      <a:lnTo>
                        <a:pt x="768" y="94"/>
                      </a:lnTo>
                      <a:lnTo>
                        <a:pt x="732" y="116"/>
                      </a:lnTo>
                      <a:lnTo>
                        <a:pt x="696" y="140"/>
                      </a:lnTo>
                      <a:lnTo>
                        <a:pt x="660" y="168"/>
                      </a:lnTo>
                      <a:lnTo>
                        <a:pt x="626" y="196"/>
                      </a:lnTo>
                      <a:lnTo>
                        <a:pt x="592" y="228"/>
                      </a:lnTo>
                      <a:lnTo>
                        <a:pt x="560" y="262"/>
                      </a:lnTo>
                      <a:lnTo>
                        <a:pt x="526" y="296"/>
                      </a:lnTo>
                      <a:lnTo>
                        <a:pt x="496" y="334"/>
                      </a:lnTo>
                      <a:lnTo>
                        <a:pt x="496" y="334"/>
                      </a:lnTo>
                      <a:lnTo>
                        <a:pt x="464" y="378"/>
                      </a:lnTo>
                      <a:lnTo>
                        <a:pt x="434" y="420"/>
                      </a:lnTo>
                      <a:lnTo>
                        <a:pt x="406" y="464"/>
                      </a:lnTo>
                      <a:lnTo>
                        <a:pt x="380" y="510"/>
                      </a:lnTo>
                      <a:lnTo>
                        <a:pt x="356" y="556"/>
                      </a:lnTo>
                      <a:lnTo>
                        <a:pt x="334" y="604"/>
                      </a:lnTo>
                      <a:lnTo>
                        <a:pt x="316" y="652"/>
                      </a:lnTo>
                      <a:lnTo>
                        <a:pt x="298" y="702"/>
                      </a:lnTo>
                      <a:lnTo>
                        <a:pt x="282" y="754"/>
                      </a:lnTo>
                      <a:lnTo>
                        <a:pt x="268" y="804"/>
                      </a:lnTo>
                      <a:lnTo>
                        <a:pt x="258" y="858"/>
                      </a:lnTo>
                      <a:lnTo>
                        <a:pt x="248" y="912"/>
                      </a:lnTo>
                      <a:lnTo>
                        <a:pt x="242" y="966"/>
                      </a:lnTo>
                      <a:lnTo>
                        <a:pt x="236" y="1022"/>
                      </a:lnTo>
                      <a:lnTo>
                        <a:pt x="232" y="1080"/>
                      </a:lnTo>
                      <a:lnTo>
                        <a:pt x="232" y="1138"/>
                      </a:lnTo>
                      <a:lnTo>
                        <a:pt x="232" y="1138"/>
                      </a:lnTo>
                      <a:lnTo>
                        <a:pt x="234" y="1200"/>
                      </a:lnTo>
                      <a:lnTo>
                        <a:pt x="236" y="1260"/>
                      </a:lnTo>
                      <a:lnTo>
                        <a:pt x="244" y="1318"/>
                      </a:lnTo>
                      <a:lnTo>
                        <a:pt x="252" y="1376"/>
                      </a:lnTo>
                      <a:lnTo>
                        <a:pt x="252" y="1376"/>
                      </a:lnTo>
                      <a:lnTo>
                        <a:pt x="260" y="1418"/>
                      </a:lnTo>
                      <a:lnTo>
                        <a:pt x="268" y="1460"/>
                      </a:lnTo>
                      <a:lnTo>
                        <a:pt x="278" y="1500"/>
                      </a:lnTo>
                      <a:lnTo>
                        <a:pt x="288" y="1540"/>
                      </a:lnTo>
                      <a:lnTo>
                        <a:pt x="300" y="1580"/>
                      </a:lnTo>
                      <a:lnTo>
                        <a:pt x="314" y="1620"/>
                      </a:lnTo>
                      <a:lnTo>
                        <a:pt x="330" y="1658"/>
                      </a:lnTo>
                      <a:lnTo>
                        <a:pt x="346" y="1696"/>
                      </a:lnTo>
                      <a:lnTo>
                        <a:pt x="346" y="1696"/>
                      </a:lnTo>
                      <a:lnTo>
                        <a:pt x="348" y="1702"/>
                      </a:lnTo>
                      <a:lnTo>
                        <a:pt x="348" y="1702"/>
                      </a:lnTo>
                      <a:lnTo>
                        <a:pt x="364" y="1734"/>
                      </a:lnTo>
                      <a:lnTo>
                        <a:pt x="382" y="1766"/>
                      </a:lnTo>
                      <a:lnTo>
                        <a:pt x="862" y="2726"/>
                      </a:lnTo>
                      <a:lnTo>
                        <a:pt x="862" y="2726"/>
                      </a:lnTo>
                      <a:lnTo>
                        <a:pt x="874" y="2742"/>
                      </a:lnTo>
                      <a:lnTo>
                        <a:pt x="890" y="2758"/>
                      </a:lnTo>
                      <a:lnTo>
                        <a:pt x="910" y="2772"/>
                      </a:lnTo>
                      <a:lnTo>
                        <a:pt x="934" y="2786"/>
                      </a:lnTo>
                      <a:lnTo>
                        <a:pt x="934" y="2786"/>
                      </a:lnTo>
                      <a:lnTo>
                        <a:pt x="966" y="2800"/>
                      </a:lnTo>
                      <a:lnTo>
                        <a:pt x="1002" y="2812"/>
                      </a:lnTo>
                      <a:lnTo>
                        <a:pt x="1042" y="2820"/>
                      </a:lnTo>
                      <a:lnTo>
                        <a:pt x="1082" y="2826"/>
                      </a:lnTo>
                      <a:lnTo>
                        <a:pt x="1082" y="2826"/>
                      </a:lnTo>
                      <a:lnTo>
                        <a:pt x="1026" y="2820"/>
                      </a:lnTo>
                      <a:lnTo>
                        <a:pt x="974" y="2812"/>
                      </a:lnTo>
                      <a:lnTo>
                        <a:pt x="926" y="2800"/>
                      </a:lnTo>
                      <a:lnTo>
                        <a:pt x="882" y="2784"/>
                      </a:lnTo>
                      <a:lnTo>
                        <a:pt x="882" y="2784"/>
                      </a:lnTo>
                      <a:lnTo>
                        <a:pt x="852" y="2770"/>
                      </a:lnTo>
                      <a:lnTo>
                        <a:pt x="828" y="2756"/>
                      </a:lnTo>
                      <a:lnTo>
                        <a:pt x="806" y="2742"/>
                      </a:lnTo>
                      <a:lnTo>
                        <a:pt x="792" y="2726"/>
                      </a:lnTo>
                      <a:lnTo>
                        <a:pt x="188" y="1762"/>
                      </a:lnTo>
                      <a:lnTo>
                        <a:pt x="188" y="1762"/>
                      </a:lnTo>
                      <a:lnTo>
                        <a:pt x="146" y="1698"/>
                      </a:lnTo>
                      <a:lnTo>
                        <a:pt x="146" y="1698"/>
                      </a:lnTo>
                      <a:lnTo>
                        <a:pt x="144" y="1692"/>
                      </a:lnTo>
                      <a:lnTo>
                        <a:pt x="144" y="1692"/>
                      </a:lnTo>
                      <a:lnTo>
                        <a:pt x="126" y="1660"/>
                      </a:lnTo>
                      <a:lnTo>
                        <a:pt x="110" y="1630"/>
                      </a:lnTo>
                      <a:lnTo>
                        <a:pt x="96" y="1596"/>
                      </a:lnTo>
                      <a:lnTo>
                        <a:pt x="82" y="1564"/>
                      </a:lnTo>
                      <a:lnTo>
                        <a:pt x="68" y="1530"/>
                      </a:lnTo>
                      <a:lnTo>
                        <a:pt x="56" y="1496"/>
                      </a:lnTo>
                      <a:lnTo>
                        <a:pt x="46" y="1462"/>
                      </a:lnTo>
                      <a:lnTo>
                        <a:pt x="36" y="1428"/>
                      </a:lnTo>
                      <a:lnTo>
                        <a:pt x="28" y="1392"/>
                      </a:lnTo>
                      <a:lnTo>
                        <a:pt x="20" y="1358"/>
                      </a:lnTo>
                      <a:lnTo>
                        <a:pt x="8" y="1284"/>
                      </a:lnTo>
                      <a:lnTo>
                        <a:pt x="2" y="1210"/>
                      </a:lnTo>
                      <a:lnTo>
                        <a:pt x="0" y="1134"/>
                      </a:lnTo>
                      <a:lnTo>
                        <a:pt x="0" y="1134"/>
                      </a:lnTo>
                      <a:lnTo>
                        <a:pt x="0" y="1078"/>
                      </a:lnTo>
                      <a:lnTo>
                        <a:pt x="4" y="1022"/>
                      </a:lnTo>
                      <a:lnTo>
                        <a:pt x="10" y="968"/>
                      </a:lnTo>
                      <a:lnTo>
                        <a:pt x="20" y="916"/>
                      </a:lnTo>
                      <a:lnTo>
                        <a:pt x="20" y="916"/>
                      </a:lnTo>
                      <a:lnTo>
                        <a:pt x="28" y="874"/>
                      </a:lnTo>
                      <a:lnTo>
                        <a:pt x="38" y="834"/>
                      </a:lnTo>
                      <a:lnTo>
                        <a:pt x="50" y="794"/>
                      </a:lnTo>
                      <a:lnTo>
                        <a:pt x="62" y="754"/>
                      </a:lnTo>
                      <a:lnTo>
                        <a:pt x="76" y="716"/>
                      </a:lnTo>
                      <a:lnTo>
                        <a:pt x="92" y="678"/>
                      </a:lnTo>
                      <a:lnTo>
                        <a:pt x="110" y="640"/>
                      </a:lnTo>
                      <a:lnTo>
                        <a:pt x="128" y="604"/>
                      </a:lnTo>
                      <a:lnTo>
                        <a:pt x="148" y="566"/>
                      </a:lnTo>
                      <a:lnTo>
                        <a:pt x="170" y="532"/>
                      </a:lnTo>
                      <a:lnTo>
                        <a:pt x="194" y="496"/>
                      </a:lnTo>
                      <a:lnTo>
                        <a:pt x="218" y="462"/>
                      </a:lnTo>
                      <a:lnTo>
                        <a:pt x="244" y="428"/>
                      </a:lnTo>
                      <a:lnTo>
                        <a:pt x="272" y="394"/>
                      </a:lnTo>
                      <a:lnTo>
                        <a:pt x="302" y="362"/>
                      </a:lnTo>
                      <a:lnTo>
                        <a:pt x="332" y="330"/>
                      </a:lnTo>
                      <a:lnTo>
                        <a:pt x="332" y="330"/>
                      </a:lnTo>
                      <a:lnTo>
                        <a:pt x="372" y="292"/>
                      </a:lnTo>
                      <a:lnTo>
                        <a:pt x="412" y="256"/>
                      </a:lnTo>
                      <a:lnTo>
                        <a:pt x="456" y="222"/>
                      </a:lnTo>
                      <a:lnTo>
                        <a:pt x="498" y="192"/>
                      </a:lnTo>
                      <a:lnTo>
                        <a:pt x="542" y="162"/>
                      </a:lnTo>
                      <a:lnTo>
                        <a:pt x="586" y="136"/>
                      </a:lnTo>
                      <a:lnTo>
                        <a:pt x="632" y="112"/>
                      </a:lnTo>
                      <a:lnTo>
                        <a:pt x="680" y="90"/>
                      </a:lnTo>
                      <a:lnTo>
                        <a:pt x="728" y="70"/>
                      </a:lnTo>
                      <a:lnTo>
                        <a:pt x="776" y="54"/>
                      </a:lnTo>
                      <a:lnTo>
                        <a:pt x="826" y="38"/>
                      </a:lnTo>
                      <a:lnTo>
                        <a:pt x="876" y="26"/>
                      </a:lnTo>
                      <a:lnTo>
                        <a:pt x="928" y="16"/>
                      </a:lnTo>
                      <a:lnTo>
                        <a:pt x="980" y="8"/>
                      </a:lnTo>
                      <a:lnTo>
                        <a:pt x="1034" y="4"/>
                      </a:lnTo>
                      <a:lnTo>
                        <a:pt x="1088" y="0"/>
                      </a:lnTo>
                      <a:lnTo>
                        <a:pt x="1088" y="0"/>
                      </a:lnTo>
                      <a:close/>
                    </a:path>
                  </a:pathLst>
                </a:custGeom>
                <a:solidFill>
                  <a:srgbClr val="F6E7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rtl="0"/>
                  <a:endParaRPr lang="en-US" kern="1200">
                    <a:solidFill>
                      <a:schemeClr val="tx1">
                        <a:lumMod val="75000"/>
                        <a:lumOff val="25000"/>
                      </a:schemeClr>
                    </a:solidFill>
                    <a:latin typeface="字魂58号-创中黑" panose="00000500000000000000" pitchFamily="2" charset="-122"/>
                    <a:ea typeface="字魂58号-创中黑" panose="00000500000000000000" pitchFamily="2" charset="-122"/>
                  </a:endParaRPr>
                </a:p>
              </p:txBody>
            </p:sp>
            <p:sp>
              <p:nvSpPr>
                <p:cNvPr id="44" name="Freeform 539"/>
                <p:cNvSpPr/>
                <p:nvPr>
                  <p:custDataLst>
                    <p:tags r:id="rId20"/>
                  </p:custDataLst>
                </p:nvPr>
              </p:nvSpPr>
              <p:spPr bwMode="auto">
                <a:xfrm>
                  <a:off x="1621422" y="4979831"/>
                  <a:ext cx="60789" cy="24315"/>
                </a:xfrm>
                <a:custGeom>
                  <a:gdLst>
                    <a:gd name="T0" fmla="*/ 58 w 60"/>
                    <a:gd name="T1" fmla="*/ 16 h 24"/>
                    <a:gd name="T2" fmla="*/ 58 w 60"/>
                    <a:gd name="T3" fmla="*/ 16 h 24"/>
                    <a:gd name="T4" fmla="*/ 50 w 60"/>
                    <a:gd name="T5" fmla="*/ 22 h 24"/>
                    <a:gd name="T6" fmla="*/ 50 w 60"/>
                    <a:gd name="T7" fmla="*/ 22 h 24"/>
                    <a:gd name="T8" fmla="*/ 42 w 60"/>
                    <a:gd name="T9" fmla="*/ 24 h 24"/>
                    <a:gd name="T10" fmla="*/ 30 w 60"/>
                    <a:gd name="T11" fmla="*/ 24 h 24"/>
                    <a:gd name="T12" fmla="*/ 30 w 60"/>
                    <a:gd name="T13" fmla="*/ 24 h 24"/>
                    <a:gd name="T14" fmla="*/ 20 w 60"/>
                    <a:gd name="T15" fmla="*/ 24 h 24"/>
                    <a:gd name="T16" fmla="*/ 10 w 60"/>
                    <a:gd name="T17" fmla="*/ 22 h 24"/>
                    <a:gd name="T18" fmla="*/ 10 w 60"/>
                    <a:gd name="T19" fmla="*/ 22 h 24"/>
                    <a:gd name="T20" fmla="*/ 8 w 60"/>
                    <a:gd name="T21" fmla="*/ 22 h 24"/>
                    <a:gd name="T22" fmla="*/ 8 w 60"/>
                    <a:gd name="T23" fmla="*/ 22 h 24"/>
                    <a:gd name="T24" fmla="*/ 0 w 60"/>
                    <a:gd name="T25" fmla="*/ 14 h 24"/>
                    <a:gd name="T26" fmla="*/ 0 w 60"/>
                    <a:gd name="T27" fmla="*/ 10 h 24"/>
                    <a:gd name="T28" fmla="*/ 0 w 60"/>
                    <a:gd name="T29" fmla="*/ 10 h 24"/>
                    <a:gd name="T30" fmla="*/ 4 w 60"/>
                    <a:gd name="T31" fmla="*/ 6 h 24"/>
                    <a:gd name="T32" fmla="*/ 8 w 60"/>
                    <a:gd name="T33" fmla="*/ 4 h 24"/>
                    <a:gd name="T34" fmla="*/ 8 w 60"/>
                    <a:gd name="T35" fmla="*/ 4 h 24"/>
                    <a:gd name="T36" fmla="*/ 18 w 60"/>
                    <a:gd name="T37" fmla="*/ 2 h 24"/>
                    <a:gd name="T38" fmla="*/ 30 w 60"/>
                    <a:gd name="T39" fmla="*/ 0 h 24"/>
                    <a:gd name="T40" fmla="*/ 30 w 60"/>
                    <a:gd name="T41" fmla="*/ 0 h 24"/>
                    <a:gd name="T42" fmla="*/ 42 w 60"/>
                    <a:gd name="T43" fmla="*/ 2 h 24"/>
                    <a:gd name="T44" fmla="*/ 50 w 60"/>
                    <a:gd name="T45" fmla="*/ 4 h 24"/>
                    <a:gd name="T46" fmla="*/ 50 w 60"/>
                    <a:gd name="T47" fmla="*/ 4 h 24"/>
                    <a:gd name="T48" fmla="*/ 58 w 60"/>
                    <a:gd name="T49" fmla="*/ 8 h 24"/>
                    <a:gd name="T50" fmla="*/ 60 w 60"/>
                    <a:gd name="T51" fmla="*/ 10 h 24"/>
                    <a:gd name="T52" fmla="*/ 60 w 60"/>
                    <a:gd name="T53" fmla="*/ 12 h 24"/>
                    <a:gd name="T54" fmla="*/ 60 w 60"/>
                    <a:gd name="T55" fmla="*/ 14 h 24"/>
                    <a:gd name="T56" fmla="*/ 60 w 60"/>
                    <a:gd name="T57" fmla="*/ 14 h 24"/>
                    <a:gd name="T58" fmla="*/ 60 w 60"/>
                    <a:gd name="T59" fmla="*/ 16 h 24"/>
                    <a:gd name="T60" fmla="*/ 58 w 60"/>
                    <a:gd name="T61" fmla="*/ 16 h 24"/>
                    <a:gd name="T62" fmla="*/ 58 w 60"/>
                    <a:gd name="T63" fmla="*/ 16 h 2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24">
                      <a:moveTo>
                        <a:pt x="58" y="16"/>
                      </a:moveTo>
                      <a:lnTo>
                        <a:pt x="58" y="16"/>
                      </a:lnTo>
                      <a:lnTo>
                        <a:pt x="50" y="22"/>
                      </a:lnTo>
                      <a:lnTo>
                        <a:pt x="50" y="22"/>
                      </a:lnTo>
                      <a:lnTo>
                        <a:pt x="42" y="24"/>
                      </a:lnTo>
                      <a:lnTo>
                        <a:pt x="30" y="24"/>
                      </a:lnTo>
                      <a:lnTo>
                        <a:pt x="30" y="24"/>
                      </a:lnTo>
                      <a:lnTo>
                        <a:pt x="20" y="24"/>
                      </a:lnTo>
                      <a:lnTo>
                        <a:pt x="10" y="22"/>
                      </a:lnTo>
                      <a:lnTo>
                        <a:pt x="10" y="22"/>
                      </a:lnTo>
                      <a:lnTo>
                        <a:pt x="8" y="22"/>
                      </a:lnTo>
                      <a:lnTo>
                        <a:pt x="8" y="22"/>
                      </a:lnTo>
                      <a:lnTo>
                        <a:pt x="0" y="14"/>
                      </a:lnTo>
                      <a:lnTo>
                        <a:pt x="0" y="10"/>
                      </a:lnTo>
                      <a:lnTo>
                        <a:pt x="0" y="10"/>
                      </a:lnTo>
                      <a:lnTo>
                        <a:pt x="4" y="6"/>
                      </a:lnTo>
                      <a:lnTo>
                        <a:pt x="8" y="4"/>
                      </a:lnTo>
                      <a:lnTo>
                        <a:pt x="8" y="4"/>
                      </a:lnTo>
                      <a:lnTo>
                        <a:pt x="18" y="2"/>
                      </a:lnTo>
                      <a:lnTo>
                        <a:pt x="30" y="0"/>
                      </a:lnTo>
                      <a:lnTo>
                        <a:pt x="30" y="0"/>
                      </a:lnTo>
                      <a:lnTo>
                        <a:pt x="42" y="2"/>
                      </a:lnTo>
                      <a:lnTo>
                        <a:pt x="50" y="4"/>
                      </a:lnTo>
                      <a:lnTo>
                        <a:pt x="50" y="4"/>
                      </a:lnTo>
                      <a:lnTo>
                        <a:pt x="58" y="8"/>
                      </a:lnTo>
                      <a:lnTo>
                        <a:pt x="60" y="10"/>
                      </a:lnTo>
                      <a:lnTo>
                        <a:pt x="60" y="12"/>
                      </a:lnTo>
                      <a:lnTo>
                        <a:pt x="60" y="14"/>
                      </a:lnTo>
                      <a:lnTo>
                        <a:pt x="60" y="14"/>
                      </a:lnTo>
                      <a:lnTo>
                        <a:pt x="60" y="16"/>
                      </a:lnTo>
                      <a:lnTo>
                        <a:pt x="58" y="16"/>
                      </a:lnTo>
                      <a:lnTo>
                        <a:pt x="58" y="1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rtl="0"/>
                  <a:endParaRPr lang="en-US" kern="1200">
                    <a:solidFill>
                      <a:schemeClr val="tx1">
                        <a:lumMod val="75000"/>
                        <a:lumOff val="25000"/>
                      </a:schemeClr>
                    </a:solidFill>
                    <a:latin typeface="字魂58号-创中黑" panose="00000500000000000000" pitchFamily="2" charset="-122"/>
                    <a:ea typeface="字魂58号-创中黑" panose="00000500000000000000" pitchFamily="2" charset="-122"/>
                  </a:endParaRPr>
                </a:p>
              </p:txBody>
            </p:sp>
          </p:grpSp>
        </p:grpSp>
        <p:sp>
          <p:nvSpPr>
            <p:cNvPr id="45" name="文本框 44"/>
            <p:cNvSpPr txBox="1"/>
            <p:nvPr>
              <p:custDataLst>
                <p:tags r:id="rId21"/>
              </p:custDataLst>
            </p:nvPr>
          </p:nvSpPr>
          <p:spPr>
            <a:xfrm>
              <a:off x="1001" y="2430"/>
              <a:ext cx="772" cy="2584"/>
            </a:xfrm>
            <a:prstGeom prst="rect">
              <a:avLst/>
            </a:prstGeom>
            <a:noFill/>
          </p:spPr>
          <p:txBody>
            <a:bodyPr vert="eaVert" wrap="square" rtlCol="0">
              <a:spAutoFit/>
            </a:bodyPr>
            <a:lstStyle/>
            <a:p>
              <a:pPr algn="l"/>
              <a:r>
                <a:rPr lang="zh-CN" sz="2000" b="1">
                  <a:solidFill>
                    <a:srgbClr val="4F6128"/>
                  </a:solidFill>
                  <a:latin typeface="Calligraphic" pitchFamily="2" charset="0"/>
                  <a:ea typeface="微软雅黑" panose="020b0503020204020204" pitchFamily="34" charset="-122"/>
                  <a:sym typeface="Times New Roman" panose="02020603050405020304" pitchFamily="18" charset="0"/>
                </a:rPr>
                <a:t>课 堂 学 习</a:t>
              </a:r>
              <a:endParaRPr lang="zh-CN" altLang="en-US" sz="2000" b="1">
                <a:solidFill>
                  <a:srgbClr val="4F6128"/>
                </a:solidFill>
                <a:latin typeface="Calligraphic" pitchFamily="2" charset="0"/>
                <a:ea typeface="微软雅黑" panose="020b0503020204020204" pitchFamily="34" charset="-122"/>
                <a:sym typeface="Times New Roman" panose="02020603050405020304" pitchFamily="18" charset="0"/>
              </a:endParaRPr>
            </a:p>
          </p:txBody>
        </p:sp>
      </p:grpSp>
      <p:sp>
        <p:nvSpPr>
          <p:cNvPr id="46" name="矩形 45" title=""/>
          <p:cNvSpPr/>
          <p:nvPr>
            <p:custDataLst>
              <p:tags r:id="rId22"/>
            </p:custDataLst>
          </p:nvPr>
        </p:nvSpPr>
        <p:spPr>
          <a:xfrm>
            <a:off x="3113405" y="2342515"/>
            <a:ext cx="6691630" cy="521970"/>
          </a:xfrm>
          <a:prstGeom prst="rect">
            <a:avLst/>
          </a:prstGeom>
        </p:spPr>
        <p:txBody>
          <a:bodyPr wrap="square">
            <a:spAutoFit/>
          </a:bodyPr>
          <a:lstStyle/>
          <a:p>
            <a:r>
              <a:rPr lang="en-US" altLang="zh-CN" sz="2800" b="1" kern="100">
                <a:solidFill>
                  <a:schemeClr val="tx1"/>
                </a:solidFill>
                <a:latin typeface="Times New Roman" panose="02020603050405020304" pitchFamily="18" charset="0"/>
              </a:rPr>
              <a:t>Watch the video and answer the questions.</a:t>
            </a:r>
          </a:p>
        </p:txBody>
      </p:sp>
      <p:sp>
        <p:nvSpPr>
          <p:cNvPr id="47" name="文本框 46" title=""/>
          <p:cNvSpPr txBox="1"/>
          <p:nvPr>
            <p:custDataLst>
              <p:tags r:id="rId23"/>
            </p:custDataLst>
          </p:nvPr>
        </p:nvSpPr>
        <p:spPr>
          <a:xfrm>
            <a:off x="2427605" y="3192145"/>
            <a:ext cx="6934835" cy="953135"/>
          </a:xfrm>
          <a:prstGeom prst="rect">
            <a:avLst/>
          </a:prstGeom>
          <a:noFill/>
          <a:ln w="9525">
            <a:noFill/>
          </a:ln>
        </p:spPr>
        <p:txBody>
          <a:bodyPr wrap="square">
            <a:spAutoFit/>
          </a:bodyPr>
          <a:lstStyle/>
          <a:p>
            <a:pPr indent="0"/>
            <a:r>
              <a:rPr lang="en-US" sz="2800" b="0">
                <a:solidFill>
                  <a:srgbClr val="000000"/>
                </a:solidFill>
                <a:latin typeface="Times New Roman" panose="02020603050405020304" pitchFamily="18" charset="0"/>
                <a:ea typeface="宋体" panose="02010600030101010101" pitchFamily="2" charset="-122"/>
              </a:rPr>
              <a:t>1 What is a coming-of-age ceremony? </a:t>
            </a:r>
            <a:r>
              <a:rPr lang="en-US" sz="2800">
                <a:solidFill>
                  <a:srgbClr val="000000"/>
                </a:solidFill>
                <a:latin typeface="Times New Roman" panose="02020603050405020304" pitchFamily="18" charset="0"/>
                <a:ea typeface="宋体" panose="02010600030101010101" pitchFamily="2" charset="-122"/>
                <a:sym typeface="+mn-ea"/>
              </a:rPr>
              <a:t>How do </a:t>
            </a:r>
          </a:p>
          <a:p>
            <a:pPr indent="0"/>
            <a:r>
              <a:rPr lang="en-US" sz="2800">
                <a:solidFill>
                  <a:srgbClr val="000000"/>
                </a:solidFill>
                <a:latin typeface="Times New Roman" panose="02020603050405020304" pitchFamily="18" charset="0"/>
                <a:ea typeface="宋体" panose="02010600030101010101" pitchFamily="2" charset="-122"/>
                <a:sym typeface="+mn-ea"/>
              </a:rPr>
              <a:t>   people celebrate in the video?</a:t>
            </a:r>
            <a:r>
              <a:rPr lang="en-US" sz="2800" b="0">
                <a:solidFill>
                  <a:srgbClr val="000000"/>
                </a:solidFill>
                <a:latin typeface="Times New Roman" panose="02020603050405020304" pitchFamily="18" charset="0"/>
                <a:ea typeface="宋体" panose="02010600030101010101" pitchFamily="2" charset="-122"/>
              </a:rPr>
              <a:t>  </a:t>
            </a:r>
          </a:p>
        </p:txBody>
      </p:sp>
      <p:sp>
        <p:nvSpPr>
          <p:cNvPr id="48" name="文本框 47" title=""/>
          <p:cNvSpPr txBox="1"/>
          <p:nvPr>
            <p:custDataLst>
              <p:tags r:id="rId24"/>
            </p:custDataLst>
          </p:nvPr>
        </p:nvSpPr>
        <p:spPr>
          <a:xfrm>
            <a:off x="2427605" y="4803775"/>
            <a:ext cx="7536180" cy="953135"/>
          </a:xfrm>
          <a:prstGeom prst="rect">
            <a:avLst/>
          </a:prstGeom>
          <a:noFill/>
          <a:ln w="9525">
            <a:noFill/>
          </a:ln>
        </p:spPr>
        <p:txBody>
          <a:bodyPr wrap="square">
            <a:spAutoFit/>
          </a:bodyPr>
          <a:lstStyle/>
          <a:p>
            <a:pPr indent="0"/>
            <a:r>
              <a:rPr lang="en-US" sz="2800" b="0">
                <a:solidFill>
                  <a:srgbClr val="000000"/>
                </a:solidFill>
                <a:latin typeface="Times New Roman" panose="02020603050405020304" pitchFamily="18" charset="0"/>
                <a:ea typeface="宋体" panose="02010600030101010101" pitchFamily="2" charset="-122"/>
              </a:rPr>
              <a:t>2 Which celebration makes the greatest impression </a:t>
            </a:r>
          </a:p>
          <a:p>
            <a:pPr indent="0"/>
            <a:r>
              <a:rPr lang="en-US" sz="2800" b="0">
                <a:solidFill>
                  <a:srgbClr val="000000"/>
                </a:solidFill>
                <a:latin typeface="Times New Roman" panose="02020603050405020304" pitchFamily="18" charset="0"/>
                <a:ea typeface="宋体" panose="02010600030101010101" pitchFamily="2" charset="-122"/>
              </a:rPr>
              <a:t>   on you? Why?</a:t>
            </a:r>
          </a:p>
        </p:txBody>
      </p:sp>
      <p:sp>
        <p:nvSpPr>
          <p:cNvPr id="49" name="矩形 48" title=""/>
          <p:cNvSpPr/>
          <p:nvPr>
            <p:custDataLst>
              <p:tags r:id="rId25"/>
            </p:custDataLst>
          </p:nvPr>
        </p:nvSpPr>
        <p:spPr>
          <a:xfrm>
            <a:off x="2503805" y="2312035"/>
            <a:ext cx="459740" cy="474980"/>
          </a:xfrm>
          <a:prstGeom prst="rect">
            <a:avLst/>
          </a:prstGeom>
          <a:solidFill>
            <a:srgbClr val="EC5971"/>
          </a:solidFill>
        </p:spPr>
        <p:style>
          <a:lnRef idx="3">
            <a:schemeClr val="lt1"/>
          </a:lnRef>
          <a:fillRef idx="1">
            <a:schemeClr val="accent3"/>
          </a:fillRef>
          <a:effectRef idx="1">
            <a:schemeClr val="accent3"/>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bg1"/>
                </a:solidFill>
                <a:latin typeface="Times New Roman" panose="02020603050405020304" pitchFamily="18" charset="0"/>
                <a:cs typeface="Times New Roman" panose="02020603050405020304" pitchFamily="18" charset="0"/>
                <a:sym typeface="+mn-ea"/>
              </a:rPr>
              <a:t>1</a:t>
            </a:r>
          </a:p>
        </p:txBody>
      </p:sp>
      <p:sp>
        <p:nvSpPr>
          <p:cNvPr id="50" name="五边形 49" title=""/>
          <p:cNvSpPr/>
          <p:nvPr>
            <p:custDataLst>
              <p:tags r:id="rId26"/>
            </p:custDataLst>
          </p:nvPr>
        </p:nvSpPr>
        <p:spPr>
          <a:xfrm>
            <a:off x="2503805" y="1302385"/>
            <a:ext cx="2163445" cy="596265"/>
          </a:xfrm>
          <a:prstGeom prst="homePlate">
            <a:avLst/>
          </a:prstGeom>
          <a:solidFill>
            <a:srgbClr val="074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latin typeface="Comic Sans MS" panose="030f0702030302020204" charset="0"/>
              </a:rPr>
              <a:t>Starting out </a:t>
            </a:r>
          </a:p>
        </p:txBody>
      </p:sp>
    </p:spTree>
    <p:custDataLst>
      <p:tags r:id="rId27"/>
    </p:custDataLst>
  </p:cSld>
  <p:clrMapOvr>
    <a:masterClrMapping/>
  </p:clrMapOvr>
  <p:transition/>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00" name="文本框 99" title=""/>
          <p:cNvSpPr txBox="1"/>
          <p:nvPr>
            <p:custDataLst>
              <p:tags r:id="rId3"/>
            </p:custDataLst>
          </p:nvPr>
        </p:nvSpPr>
        <p:spPr>
          <a:xfrm>
            <a:off x="701675" y="2172970"/>
            <a:ext cx="10788015" cy="3969385"/>
          </a:xfrm>
          <a:prstGeom prst="rect">
            <a:avLst/>
          </a:prstGeom>
          <a:noFill/>
          <a:ln w="9525">
            <a:noFill/>
          </a:ln>
        </p:spPr>
        <p:txBody>
          <a:bodyPr wrap="square">
            <a:spAutoFit/>
          </a:bodyPr>
          <a:lstStyle/>
          <a:p>
            <a:pPr indent="0">
              <a:lnSpc>
                <a:spcPct val="150000"/>
              </a:lnSpc>
            </a:pPr>
            <a:r>
              <a:rPr lang="en-US" sz="2800">
                <a:latin typeface="Times New Roman" panose="02020603050405020304" pitchFamily="18" charset="0"/>
                <a:ea typeface="宋体" panose="02010600030101010101" pitchFamily="2" charset="-122"/>
                <a:sym typeface="+mn-ea"/>
              </a:rPr>
              <a:t>1 Do you think the minimum age limits in the passage are sensible? Why </a:t>
            </a:r>
          </a:p>
          <a:p>
            <a:pPr indent="0">
              <a:lnSpc>
                <a:spcPct val="150000"/>
              </a:lnSpc>
            </a:pPr>
            <a:r>
              <a:rPr lang="en-US" sz="2800">
                <a:latin typeface="Times New Roman" panose="02020603050405020304" pitchFamily="18" charset="0"/>
                <a:ea typeface="宋体" panose="02010600030101010101" pitchFamily="2" charset="-122"/>
                <a:sym typeface="+mn-ea"/>
              </a:rPr>
              <a:t>   or why not?</a:t>
            </a:r>
          </a:p>
          <a:p>
            <a:pPr indent="0">
              <a:lnSpc>
                <a:spcPct val="150000"/>
              </a:lnSpc>
            </a:pPr>
            <a:r>
              <a:rPr lang="en-US" sz="2800">
                <a:latin typeface="Times New Roman" panose="02020603050405020304" pitchFamily="18" charset="0"/>
                <a:ea typeface="宋体" panose="02010600030101010101" pitchFamily="2" charset="-122"/>
                <a:sym typeface="+mn-ea"/>
              </a:rPr>
              <a:t>2 What right are you most looking forward to having as an adult? Why?</a:t>
            </a:r>
            <a:endParaRPr lang="en-US" altLang="en-US" sz="2800" b="0">
              <a:latin typeface="Times New Roman" panose="02020603050405020304" pitchFamily="18" charset="0"/>
              <a:ea typeface="宋体" panose="02010600030101010101" pitchFamily="2" charset="-122"/>
            </a:endParaRPr>
          </a:p>
          <a:p>
            <a:pPr indent="0">
              <a:lnSpc>
                <a:spcPct val="150000"/>
              </a:lnSpc>
            </a:pPr>
            <a:r>
              <a:rPr lang="en-US" sz="2800">
                <a:latin typeface="Times New Roman" panose="02020603050405020304" pitchFamily="18" charset="0"/>
                <a:ea typeface="宋体" panose="02010600030101010101" pitchFamily="2" charset="-122"/>
                <a:sym typeface="+mn-ea"/>
              </a:rPr>
              <a:t>3 What do you think it means to be a responsible adult?</a:t>
            </a:r>
            <a:endParaRPr lang="en-US" altLang="en-US" sz="2800" b="0">
              <a:latin typeface="Times New Roman" panose="02020603050405020304" pitchFamily="18" charset="0"/>
              <a:ea typeface="宋体" panose="02010600030101010101" pitchFamily="2" charset="-122"/>
            </a:endParaRPr>
          </a:p>
          <a:p>
            <a:pPr indent="0">
              <a:lnSpc>
                <a:spcPct val="150000"/>
              </a:lnSpc>
            </a:pPr>
            <a:r>
              <a:rPr lang="en-US" sz="2800">
                <a:latin typeface="Times New Roman" panose="02020603050405020304" pitchFamily="18" charset="0"/>
                <a:ea typeface="宋体" panose="02010600030101010101" pitchFamily="2" charset="-122"/>
                <a:sym typeface="+mn-ea"/>
              </a:rPr>
              <a:t>4 How can you use the language you have learnt in the passage to express </a:t>
            </a:r>
          </a:p>
          <a:p>
            <a:pPr indent="0">
              <a:lnSpc>
                <a:spcPct val="150000"/>
              </a:lnSpc>
            </a:pPr>
            <a:r>
              <a:rPr lang="en-US" sz="2800">
                <a:latin typeface="Times New Roman" panose="02020603050405020304" pitchFamily="18" charset="0"/>
                <a:ea typeface="宋体" panose="02010600030101010101" pitchFamily="2" charset="-122"/>
                <a:sym typeface="+mn-ea"/>
              </a:rPr>
              <a:t>   your ideas clearly?</a:t>
            </a:r>
            <a:endParaRPr lang="en-US" altLang="en-US" sz="2800" b="0">
              <a:latin typeface="Times New Roman" panose="02020603050405020304" pitchFamily="18" charset="0"/>
              <a:ea typeface="宋体" panose="02010600030101010101" pitchFamily="2" charset="-122"/>
            </a:endParaRPr>
          </a:p>
        </p:txBody>
      </p:sp>
      <p:sp>
        <p:nvSpPr>
          <p:cNvPr id="3" name="标题 1" title=""/>
          <p:cNvSpPr>
            <a:spLocks noGrp="1"/>
          </p:cNvSpPr>
          <p:nvPr>
            <p:custDataLst>
              <p:tags r:id="rId4"/>
            </p:custDataLst>
          </p:nvPr>
        </p:nvSpPr>
        <p:spPr>
          <a:xfrm>
            <a:off x="701675" y="1450975"/>
            <a:ext cx="2686685" cy="607695"/>
          </a:xfrm>
          <a:prstGeom prst="rect">
            <a:avLst/>
          </a:prstGeom>
          <a:solidFill>
            <a:schemeClr val="accent3">
              <a:lumMod val="40000"/>
              <a:lumOff val="60000"/>
            </a:schemeClr>
          </a:solidFill>
          <a:ln>
            <a:noFill/>
          </a:ln>
        </p:spPr>
        <p:style>
          <a:lnRef idx="2">
            <a:schemeClr val="accent2"/>
          </a:lnRef>
          <a:fillRef idx="1">
            <a:schemeClr val="lt1"/>
          </a:fillRef>
          <a:effectRef idx="0">
            <a:schemeClr val="accent2"/>
          </a:effectRef>
          <a:fontRef idx="minor">
            <a:schemeClr val="dk1"/>
          </a:fontRef>
        </p:style>
        <p:txBody>
          <a:bodyPr vert="horz" lIns="68580" tIns="34290" rIns="68580" bIns="3429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altLang="zh-CN" sz="2800" b="1">
                <a:latin typeface="Times New Roman" panose="02020603050405020304" pitchFamily="18" charset="0"/>
                <a:ea typeface="Verdana" panose="020b0604030504040204" pitchFamily="34" charset="0"/>
                <a:cs typeface="Times New Roman" panose="02020603050405020304" pitchFamily="18" charset="0"/>
              </a:rPr>
              <a:t>Think &amp; Share</a:t>
            </a:r>
          </a:p>
        </p:txBody>
      </p:sp>
    </p:spTree>
    <p:custDataLst>
      <p:tags r:id="rId5"/>
    </p:custDataLst>
  </p:cSld>
  <p:clrMapOvr>
    <a:masterClrMapping/>
  </p:clrMapOvr>
  <p:transition/>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7" name="文本框 6" title=""/>
          <p:cNvSpPr txBox="1"/>
          <p:nvPr>
            <p:custDataLst>
              <p:tags r:id="rId3"/>
            </p:custDataLst>
          </p:nvPr>
        </p:nvSpPr>
        <p:spPr>
          <a:xfrm>
            <a:off x="705485" y="965835"/>
            <a:ext cx="10781030" cy="5692775"/>
          </a:xfrm>
          <a:prstGeom prst="rect">
            <a:avLst/>
          </a:prstGeom>
          <a:noFill/>
        </p:spPr>
        <p:txBody>
          <a:bodyPr wrap="square" rtlCol="0" anchor="t">
            <a:spAutoFit/>
          </a:bodyPr>
          <a:lstStyle/>
          <a:p>
            <a:pPr indent="0">
              <a:lnSpc>
                <a:spcPct val="100000"/>
              </a:lnSpc>
            </a:pPr>
            <a:r>
              <a:rPr lang="en-US" sz="2800">
                <a:latin typeface="Times New Roman" panose="02020603050405020304" pitchFamily="18" charset="0"/>
                <a:ea typeface="宋体" panose="02010600030101010101" pitchFamily="2" charset="-122"/>
                <a:sym typeface="+mn-ea"/>
              </a:rPr>
              <a:t>1 Do you think the minimum age limits in the passage are sensible? Why </a:t>
            </a:r>
          </a:p>
          <a:p>
            <a:pPr indent="0">
              <a:lnSpc>
                <a:spcPct val="100000"/>
              </a:lnSpc>
            </a:pPr>
            <a:r>
              <a:rPr lang="en-US" sz="2800">
                <a:latin typeface="Times New Roman" panose="02020603050405020304" pitchFamily="18" charset="0"/>
                <a:ea typeface="宋体" panose="02010600030101010101" pitchFamily="2" charset="-122"/>
                <a:sym typeface="+mn-ea"/>
              </a:rPr>
              <a:t>   or why not?</a:t>
            </a:r>
          </a:p>
          <a:p>
            <a:pPr indent="0">
              <a:lnSpc>
                <a:spcPct val="100000"/>
              </a:lnSpc>
            </a:pPr>
            <a:endParaRPr lang="en-US" sz="2800">
              <a:latin typeface="Times New Roman" panose="02020603050405020304" pitchFamily="18" charset="0"/>
              <a:ea typeface="宋体" panose="02010600030101010101" pitchFamily="2" charset="-122"/>
              <a:sym typeface="+mn-ea"/>
            </a:endParaRPr>
          </a:p>
          <a:p>
            <a:pPr indent="0">
              <a:lnSpc>
                <a:spcPct val="100000"/>
              </a:lnSpc>
            </a:pPr>
            <a:endParaRPr lang="en-US" sz="2800">
              <a:latin typeface="Times New Roman" panose="02020603050405020304" pitchFamily="18" charset="0"/>
              <a:ea typeface="宋体" panose="02010600030101010101" pitchFamily="2" charset="-122"/>
              <a:sym typeface="+mn-ea"/>
            </a:endParaRPr>
          </a:p>
          <a:p>
            <a:pPr indent="0">
              <a:lnSpc>
                <a:spcPct val="100000"/>
              </a:lnSpc>
            </a:pPr>
            <a:endParaRPr lang="en-US" sz="2800">
              <a:latin typeface="Times New Roman" panose="02020603050405020304" pitchFamily="18" charset="0"/>
              <a:ea typeface="宋体" panose="02010600030101010101" pitchFamily="2" charset="-122"/>
              <a:sym typeface="+mn-ea"/>
            </a:endParaRPr>
          </a:p>
          <a:p>
            <a:pPr indent="0">
              <a:lnSpc>
                <a:spcPct val="100000"/>
              </a:lnSpc>
            </a:pPr>
            <a:r>
              <a:rPr lang="en-US" sz="2800">
                <a:latin typeface="Times New Roman" panose="02020603050405020304" pitchFamily="18" charset="0"/>
                <a:ea typeface="宋体" panose="02010600030101010101" pitchFamily="2" charset="-122"/>
                <a:sym typeface="+mn-ea"/>
              </a:rPr>
              <a:t>2 What right are you most looking forward to having as an adult? Why?</a:t>
            </a:r>
            <a:endParaRPr lang="en-US" altLang="en-US" sz="2800" b="0">
              <a:latin typeface="Times New Roman" panose="02020603050405020304" pitchFamily="18" charset="0"/>
              <a:ea typeface="宋体" panose="02010600030101010101" pitchFamily="2" charset="-122"/>
            </a:endParaRPr>
          </a:p>
          <a:p>
            <a:pPr indent="0">
              <a:lnSpc>
                <a:spcPct val="100000"/>
              </a:lnSpc>
            </a:pPr>
            <a:endParaRPr lang="en-US" sz="2800">
              <a:latin typeface="Times New Roman" panose="02020603050405020304" pitchFamily="18" charset="0"/>
              <a:ea typeface="宋体" panose="02010600030101010101" pitchFamily="2" charset="-122"/>
              <a:sym typeface="+mn-ea"/>
            </a:endParaRPr>
          </a:p>
          <a:p>
            <a:pPr indent="0">
              <a:lnSpc>
                <a:spcPct val="100000"/>
              </a:lnSpc>
            </a:pPr>
            <a:endParaRPr lang="en-US" sz="2800">
              <a:latin typeface="Times New Roman" panose="02020603050405020304" pitchFamily="18" charset="0"/>
              <a:ea typeface="宋体" panose="02010600030101010101" pitchFamily="2" charset="-122"/>
              <a:sym typeface="+mn-ea"/>
            </a:endParaRPr>
          </a:p>
          <a:p>
            <a:pPr indent="0">
              <a:lnSpc>
                <a:spcPct val="100000"/>
              </a:lnSpc>
            </a:pPr>
            <a:endParaRPr lang="en-US" sz="2800">
              <a:latin typeface="Times New Roman" panose="02020603050405020304" pitchFamily="18" charset="0"/>
              <a:ea typeface="宋体" panose="02010600030101010101" pitchFamily="2" charset="-122"/>
              <a:sym typeface="+mn-ea"/>
            </a:endParaRPr>
          </a:p>
          <a:p>
            <a:pPr indent="0">
              <a:lnSpc>
                <a:spcPct val="100000"/>
              </a:lnSpc>
            </a:pPr>
            <a:r>
              <a:rPr lang="en-US" sz="2800">
                <a:latin typeface="Times New Roman" panose="02020603050405020304" pitchFamily="18" charset="0"/>
                <a:ea typeface="宋体" panose="02010600030101010101" pitchFamily="2" charset="-122"/>
                <a:sym typeface="+mn-ea"/>
              </a:rPr>
              <a:t>3 What do you think it means to be a responsible adult?</a:t>
            </a:r>
            <a:endParaRPr lang="en-US" altLang="en-US" sz="2800" b="0">
              <a:latin typeface="Times New Roman" panose="02020603050405020304" pitchFamily="18" charset="0"/>
              <a:ea typeface="宋体" panose="02010600030101010101" pitchFamily="2" charset="-122"/>
            </a:endParaRPr>
          </a:p>
          <a:p>
            <a:pPr indent="0">
              <a:lnSpc>
                <a:spcPct val="100000"/>
              </a:lnSpc>
            </a:pPr>
            <a:endParaRPr lang="en-US" sz="2800">
              <a:latin typeface="Times New Roman" panose="02020603050405020304" pitchFamily="18" charset="0"/>
              <a:ea typeface="宋体" panose="02010600030101010101" pitchFamily="2" charset="-122"/>
              <a:sym typeface="+mn-ea"/>
            </a:endParaRPr>
          </a:p>
          <a:p>
            <a:pPr indent="0">
              <a:lnSpc>
                <a:spcPct val="100000"/>
              </a:lnSpc>
            </a:pPr>
            <a:r>
              <a:rPr lang="en-US" sz="2800">
                <a:latin typeface="Times New Roman" panose="02020603050405020304" pitchFamily="18" charset="0"/>
                <a:ea typeface="宋体" panose="02010600030101010101" pitchFamily="2" charset="-122"/>
                <a:sym typeface="+mn-ea"/>
              </a:rPr>
              <a:t>4 How can you use the language you have learnt in the passage to express </a:t>
            </a:r>
          </a:p>
          <a:p>
            <a:pPr indent="0">
              <a:lnSpc>
                <a:spcPct val="100000"/>
              </a:lnSpc>
            </a:pPr>
            <a:r>
              <a:rPr lang="en-US" sz="2800">
                <a:latin typeface="Times New Roman" panose="02020603050405020304" pitchFamily="18" charset="0"/>
                <a:ea typeface="宋体" panose="02010600030101010101" pitchFamily="2" charset="-122"/>
                <a:sym typeface="+mn-ea"/>
              </a:rPr>
              <a:t>   your ideas clearly?</a:t>
            </a:r>
            <a:endParaRPr lang="zh-CN" altLang="en-US" sz="2800"/>
          </a:p>
        </p:txBody>
      </p:sp>
      <p:sp>
        <p:nvSpPr>
          <p:cNvPr id="100" name="文本框 99" title=""/>
          <p:cNvSpPr txBox="1"/>
          <p:nvPr>
            <p:custDataLst>
              <p:tags r:id="rId4"/>
            </p:custDataLst>
          </p:nvPr>
        </p:nvSpPr>
        <p:spPr>
          <a:xfrm>
            <a:off x="1026795" y="3543300"/>
            <a:ext cx="9807575" cy="1383665"/>
          </a:xfrm>
          <a:prstGeom prst="rect">
            <a:avLst/>
          </a:prstGeom>
          <a:noFill/>
          <a:ln w="9525">
            <a:noFill/>
          </a:ln>
        </p:spPr>
        <p:txBody>
          <a:bodyPr wrap="square">
            <a:spAutoFit/>
          </a:bodyPr>
          <a:lstStyle/>
          <a:p>
            <a:pPr indent="0" algn="just">
              <a:lnSpc>
                <a:spcPct val="100000"/>
              </a:lnSpc>
              <a:spcBef>
                <a:spcPct val="0"/>
              </a:spcBef>
              <a:spcAft>
                <a:spcPct val="0"/>
              </a:spcAft>
            </a:pPr>
            <a:r>
              <a:rPr lang="en-US" sz="2800" b="0">
                <a:solidFill>
                  <a:srgbClr val="FF0000"/>
                </a:solidFill>
                <a:latin typeface="Times New Roman" panose="02020603050405020304" pitchFamily="18" charset="0"/>
                <a:ea typeface="宋体" panose="02010600030101010101" pitchFamily="2" charset="-122"/>
              </a:rPr>
              <a:t>The right to be educated and to work. Only by being educated will a person have the ability to be independent and only by working can a person support himself.</a:t>
            </a:r>
          </a:p>
        </p:txBody>
      </p:sp>
      <p:sp>
        <p:nvSpPr>
          <p:cNvPr id="5" name="文本框 4" title=""/>
          <p:cNvSpPr txBox="1"/>
          <p:nvPr>
            <p:custDataLst>
              <p:tags r:id="rId5"/>
            </p:custDataLst>
          </p:nvPr>
        </p:nvSpPr>
        <p:spPr>
          <a:xfrm>
            <a:off x="1026795" y="1816100"/>
            <a:ext cx="9915525" cy="1383665"/>
          </a:xfrm>
          <a:prstGeom prst="rect">
            <a:avLst/>
          </a:prstGeom>
          <a:noFill/>
          <a:ln w="9525">
            <a:noFill/>
          </a:ln>
        </p:spPr>
        <p:txBody>
          <a:bodyPr wrap="square">
            <a:spAutoFit/>
          </a:bodyPr>
          <a:lstStyle/>
          <a:p>
            <a:pPr indent="0" algn="just">
              <a:lnSpc>
                <a:spcPct val="100000"/>
              </a:lnSpc>
              <a:spcBef>
                <a:spcPct val="0"/>
              </a:spcBef>
              <a:spcAft>
                <a:spcPct val="0"/>
              </a:spcAft>
            </a:pPr>
            <a:r>
              <a:rPr lang="en-US" sz="2800" b="0">
                <a:solidFill>
                  <a:srgbClr val="FF0000"/>
                </a:solidFill>
                <a:latin typeface="Times New Roman" panose="02020603050405020304" pitchFamily="18" charset="0"/>
                <a:ea typeface="宋体" panose="02010600030101010101" pitchFamily="2" charset="-122"/>
              </a:rPr>
              <a:t>I think the minimum age limits are sensible. Adults have to take many responsibilities. Being too young means he or she has no ability to face troubles and difficulties in life.</a:t>
            </a:r>
          </a:p>
        </p:txBody>
      </p:sp>
      <p:sp>
        <p:nvSpPr>
          <p:cNvPr id="8" name="文本框 7" title=""/>
          <p:cNvSpPr txBox="1"/>
          <p:nvPr>
            <p:custDataLst>
              <p:tags r:id="rId6"/>
            </p:custDataLst>
          </p:nvPr>
        </p:nvSpPr>
        <p:spPr>
          <a:xfrm>
            <a:off x="1026795" y="5201285"/>
            <a:ext cx="9807575" cy="521970"/>
          </a:xfrm>
          <a:prstGeom prst="rect">
            <a:avLst/>
          </a:prstGeom>
          <a:noFill/>
          <a:ln w="9525">
            <a:noFill/>
          </a:ln>
        </p:spPr>
        <p:txBody>
          <a:bodyPr wrap="square">
            <a:spAutoFit/>
          </a:bodyPr>
          <a:lstStyle/>
          <a:p>
            <a:pPr indent="0" algn="just">
              <a:lnSpc>
                <a:spcPct val="100000"/>
              </a:lnSpc>
              <a:spcBef>
                <a:spcPct val="0"/>
              </a:spcBef>
              <a:spcAft>
                <a:spcPct val="0"/>
              </a:spcAft>
            </a:pPr>
            <a:r>
              <a:rPr lang="en-US" sz="2800" b="0">
                <a:solidFill>
                  <a:srgbClr val="FF0000"/>
                </a:solidFill>
                <a:latin typeface="Times New Roman" panose="02020603050405020304" pitchFamily="18" charset="0"/>
                <a:ea typeface="宋体" panose="02010600030101010101" pitchFamily="2" charset="-122"/>
              </a:rPr>
              <a:t>It means taking on more responsibilities in the family and society.</a:t>
            </a:r>
          </a:p>
        </p:txBody>
      </p:sp>
    </p:spTree>
    <p:custDataLst>
      <p:tags r:id="rId7"/>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2" nodeType="withEffect">
                                  <p:stCondLst>
                                    <p:cond delay="0"/>
                                  </p:stCondLst>
                                  <p:childTnLst>
                                    <p:set>
                                      <p:cBhvr>
                                        <p:cTn id="10" dur="1" fill="hold">
                                          <p:stCondLst>
                                            <p:cond delay="0"/>
                                          </p:stCondLst>
                                        </p:cTn>
                                        <p:tgtEl>
                                          <p:spTgt spid="100"/>
                                        </p:tgtEl>
                                        <p:attrNameLst>
                                          <p:attrName>style.visibility</p:attrName>
                                        </p:attrNameLst>
                                      </p:cBhvr>
                                      <p:to>
                                        <p:strVal val="visible"/>
                                      </p:to>
                                    </p:set>
                                    <p:anim calcmode="lin" valueType="num">
                                      <p:cBhvr additive="base">
                                        <p:cTn id="11" dur="500" fill="hold"/>
                                        <p:tgtEl>
                                          <p:spTgt spid="100"/>
                                        </p:tgtEl>
                                        <p:attrNameLst>
                                          <p:attrName>ppt_x</p:attrName>
                                        </p:attrNameLst>
                                      </p:cBhvr>
                                      <p:tavLst>
                                        <p:tav tm="0">
                                          <p:val>
                                            <p:strVal val="#ppt_x"/>
                                          </p:val>
                                        </p:tav>
                                        <p:tav tm="100000">
                                          <p:val>
                                            <p:strVal val="#ppt_x"/>
                                          </p:val>
                                        </p:tav>
                                      </p:tavLst>
                                    </p:anim>
                                    <p:anim calcmode="lin" valueType="num">
                                      <p:cBhvr additive="base">
                                        <p:cTn id="12" dur="500" fill="hold"/>
                                        <p:tgtEl>
                                          <p:spTgt spid="10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2"/>
      <p:bldP spid="5" grpId="2"/>
      <p:bldP spid="8" grpId="0"/>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1354455" y="1686560"/>
            <a:ext cx="9483090" cy="4742815"/>
          </a:xfrm>
          <a:prstGeom prst="rect">
            <a:avLst/>
          </a:prstGeom>
          <a:noFill/>
        </p:spPr>
        <p:txBody>
          <a:bodyPr wrap="square" rtlCol="0">
            <a:spAutoFit/>
          </a:bodyPr>
          <a:lstStyle/>
          <a:p>
            <a:pPr>
              <a:lnSpc>
                <a:spcPct val="120000"/>
              </a:lnSpc>
              <a:spcBef>
                <a:spcPct val="0"/>
              </a:spcBef>
              <a:spcAft>
                <a:spcPct val="0"/>
              </a:spcAft>
            </a:pPr>
            <a:r>
              <a:rPr lang="en-US" altLang="zh-CN" sz="2800">
                <a:latin typeface="Times New Roman" panose="02020603050405020304" pitchFamily="18" charset="0"/>
                <a:ea typeface="宋体" panose="02010600030101010101" pitchFamily="2" charset="-122"/>
                <a:cs typeface="Times New Roman" panose="02020603050405020304" pitchFamily="18" charset="0"/>
              </a:rPr>
              <a:t>1. Will you be completely </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in charge of </a:t>
            </a:r>
            <a:r>
              <a:rPr lang="en-US" altLang="zh-CN" sz="2800">
                <a:latin typeface="Times New Roman" panose="02020603050405020304" pitchFamily="18" charset="0"/>
                <a:ea typeface="宋体" panose="02010600030101010101" pitchFamily="2" charset="-122"/>
                <a:cs typeface="Times New Roman" panose="02020603050405020304" pitchFamily="18" charset="0"/>
              </a:rPr>
              <a:t>your own life and able to </a:t>
            </a:r>
          </a:p>
          <a:p>
            <a:pPr>
              <a:lnSpc>
                <a:spcPct val="120000"/>
              </a:lnSpc>
              <a:spcBef>
                <a:spcPct val="0"/>
              </a:spcBef>
              <a:spcAft>
                <a:spcPct val="0"/>
              </a:spcAft>
            </a:pPr>
            <a:r>
              <a:rPr lang="en-US" altLang="zh-CN" sz="2800">
                <a:latin typeface="Times New Roman" panose="02020603050405020304" pitchFamily="18" charset="0"/>
                <a:ea typeface="宋体" panose="02010600030101010101" pitchFamily="2" charset="-122"/>
                <a:cs typeface="Times New Roman" panose="02020603050405020304" pitchFamily="18" charset="0"/>
              </a:rPr>
              <a:t>    express yourself in new and exciting ways?    你能完全掌控</a:t>
            </a:r>
          </a:p>
          <a:p>
            <a:pPr>
              <a:lnSpc>
                <a:spcPct val="120000"/>
              </a:lnSpc>
              <a:spcBef>
                <a:spcPct val="0"/>
              </a:spcBef>
              <a:spcAft>
                <a:spcPct val="0"/>
              </a:spcAft>
            </a:pPr>
            <a:r>
              <a:rPr lang="en-US" altLang="zh-CN" sz="2800">
                <a:latin typeface="Times New Roman" panose="02020603050405020304" pitchFamily="18" charset="0"/>
                <a:ea typeface="宋体" panose="02010600030101010101" pitchFamily="2" charset="-122"/>
                <a:cs typeface="Times New Roman" panose="02020603050405020304" pitchFamily="18" charset="0"/>
              </a:rPr>
              <a:t>   自己的生活，并能以新的、令人兴奋的方式表达自己吗?</a:t>
            </a:r>
          </a:p>
          <a:p>
            <a:pPr>
              <a:lnSpc>
                <a:spcPct val="120000"/>
              </a:lnSpc>
              <a:spcBef>
                <a:spcPct val="0"/>
              </a:spcBef>
              <a:spcAft>
                <a:spcPct val="0"/>
              </a:spcAft>
            </a:pP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in charge of 负责，掌管</a:t>
            </a:r>
          </a:p>
          <a:p>
            <a:pPr>
              <a:lnSpc>
                <a:spcPct val="120000"/>
              </a:lnSpc>
              <a:spcBef>
                <a:spcPct val="0"/>
              </a:spcBef>
              <a:spcAft>
                <a:spcPct val="0"/>
              </a:spcAft>
            </a:pP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in the charge of (=in one's charge) 由</a:t>
            </a:r>
            <a:r>
              <a:rPr lang="en-US" sz="2800">
                <a:solidFill>
                  <a:srgbClr val="FF0000"/>
                </a:solidFill>
                <a:latin typeface="宋体" panose="02010600030101010101" pitchFamily="2" charset="-122"/>
                <a:ea typeface="宋体" panose="02010600030101010101" pitchFamily="2" charset="-122"/>
                <a:cs typeface="Times New Roman" panose="02020603050405020304" pitchFamily="18" charset="0"/>
              </a:rPr>
              <a:t>……</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负责/掌管</a:t>
            </a:r>
          </a:p>
          <a:p>
            <a:pPr>
              <a:lnSpc>
                <a:spcPct val="120000"/>
              </a:lnSpc>
              <a:spcBef>
                <a:spcPct val="0"/>
              </a:spcBef>
              <a:spcAft>
                <a:spcPct val="0"/>
              </a:spcAft>
            </a:pP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take charge of 负责，掌管</a:t>
            </a:r>
          </a:p>
          <a:p>
            <a:pPr>
              <a:lnSpc>
                <a:spcPct val="120000"/>
              </a:lnSpc>
              <a:spcBef>
                <a:spcPct val="0"/>
              </a:spcBef>
              <a:spcAft>
                <a:spcPct val="0"/>
              </a:spcAft>
            </a:pP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free of charge (=for free) 免费</a:t>
            </a:r>
          </a:p>
          <a:p>
            <a:pPr>
              <a:lnSpc>
                <a:spcPct val="120000"/>
              </a:lnSpc>
              <a:spcBef>
                <a:spcPct val="0"/>
              </a:spcBef>
              <a:spcAft>
                <a:spcPct val="0"/>
              </a:spcAft>
            </a:pP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charge sb. some money for sth. 因某物向某人收费</a:t>
            </a:r>
          </a:p>
          <a:p>
            <a:pPr>
              <a:lnSpc>
                <a:spcPct val="120000"/>
              </a:lnSpc>
              <a:spcBef>
                <a:spcPct val="0"/>
              </a:spcBef>
              <a:spcAft>
                <a:spcPct val="0"/>
              </a:spcAft>
            </a:pP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charge sb. with doing sth. 指控某人（做）某事</a:t>
            </a:r>
            <a:endParaRPr lang="en-US" altLang="zh-CN" sz="2800">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0" name="五边形 9" title=""/>
          <p:cNvSpPr/>
          <p:nvPr>
            <p:custDataLst>
              <p:tags r:id="rId4"/>
            </p:custDataLst>
          </p:nvPr>
        </p:nvSpPr>
        <p:spPr>
          <a:xfrm>
            <a:off x="1354455" y="1026160"/>
            <a:ext cx="2609850" cy="660400"/>
          </a:xfrm>
          <a:prstGeom prst="homePlate">
            <a:avLst/>
          </a:prstGeom>
          <a:solidFill>
            <a:srgbClr val="07410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latin typeface="Comic Sans MS" panose="030f0702030302020204" charset="0"/>
              </a:rPr>
              <a:t>Language points </a:t>
            </a:r>
          </a:p>
        </p:txBody>
      </p:sp>
    </p:spTree>
    <p:custDataLst>
      <p:tags r:id="rId5"/>
    </p:custDataLst>
  </p:cSld>
  <p:clrMapOvr>
    <a:masterClrMapping/>
  </p:clrMapOvr>
  <p:transition/>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1024890" y="1334770"/>
            <a:ext cx="10142220" cy="4742815"/>
          </a:xfrm>
          <a:prstGeom prst="rect">
            <a:avLst/>
          </a:prstGeom>
          <a:noFill/>
        </p:spPr>
        <p:txBody>
          <a:bodyPr wrap="square" rtlCol="0" anchor="t">
            <a:spAutoFit/>
          </a:bodyPr>
          <a:lstStyle/>
          <a:p>
            <a:pPr>
              <a:lnSpc>
                <a:spcPct val="120000"/>
              </a:lnSpc>
              <a:spcBef>
                <a:spcPct val="0"/>
              </a:spcBef>
              <a:spcAft>
                <a:spcPct val="0"/>
              </a:spcAft>
            </a:pPr>
            <a:r>
              <a:rPr lang="en-US" altLang="zh-CN" sz="2800">
                <a:latin typeface="Times New Roman" panose="02020603050405020304" pitchFamily="18" charset="0"/>
                <a:ea typeface="宋体" panose="02010600030101010101" pitchFamily="2" charset="-122"/>
                <a:cs typeface="Times New Roman" panose="02020603050405020304" pitchFamily="18" charset="0"/>
              </a:rPr>
              <a:t>2. </a:t>
            </a:r>
            <a:r>
              <a:rPr sz="2800">
                <a:latin typeface="Times New Roman" panose="02020603050405020304" pitchFamily="18" charset="0"/>
                <a:ea typeface="宋体" panose="02010600030101010101" pitchFamily="2" charset="-122"/>
                <a:cs typeface="Times New Roman" panose="02020603050405020304" pitchFamily="18" charset="0"/>
              </a:rPr>
              <a:t>Here, three young people tell us </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what turning 18 means, or meant, </a:t>
            </a:r>
          </a:p>
          <a:p>
            <a:pPr>
              <a:lnSpc>
                <a:spcPct val="120000"/>
              </a:lnSpc>
              <a:spcBef>
                <a:spcPct val="0"/>
              </a:spcBef>
              <a:spcAft>
                <a:spcPct val="0"/>
              </a:spcAft>
            </a:pP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to them.</a:t>
            </a:r>
            <a:r>
              <a:rPr sz="2800">
                <a:latin typeface="Times New Roman" panose="02020603050405020304" pitchFamily="18" charset="0"/>
                <a:ea typeface="宋体" panose="02010600030101010101" pitchFamily="2" charset="-122"/>
                <a:cs typeface="Times New Roman" panose="02020603050405020304" pitchFamily="18" charset="0"/>
              </a:rPr>
              <a:t>  在此，三个年轻人告诉我们年满18岁对他们意味着</a:t>
            </a:r>
          </a:p>
          <a:p>
            <a:pPr>
              <a:lnSpc>
                <a:spcPct val="120000"/>
              </a:lnSpc>
              <a:spcBef>
                <a:spcPct val="0"/>
              </a:spcBef>
              <a:spcAft>
                <a:spcPct val="0"/>
              </a:spcAft>
            </a:pPr>
            <a:r>
              <a:rPr sz="2800">
                <a:latin typeface="Times New Roman" panose="02020603050405020304" pitchFamily="18" charset="0"/>
                <a:ea typeface="宋体" panose="02010600030101010101" pitchFamily="2" charset="-122"/>
                <a:cs typeface="Times New Roman" panose="02020603050405020304" pitchFamily="18" charset="0"/>
              </a:rPr>
              <a:t>    或者曾经意味着什么</a:t>
            </a:r>
            <a:r>
              <a:rPr lang="zh-CN" altLang="en-US" sz="2800">
                <a:latin typeface="Times New Roman" panose="02020603050405020304" pitchFamily="18" charset="0"/>
                <a:ea typeface="宋体" panose="02010600030101010101" pitchFamily="2" charset="-122"/>
                <a:cs typeface="Times New Roman" panose="02020603050405020304" pitchFamily="18" charset="0"/>
                <a:sym typeface="+mn-ea"/>
              </a:rPr>
              <a:t>。</a:t>
            </a:r>
          </a:p>
          <a:p>
            <a:pPr>
              <a:lnSpc>
                <a:spcPct val="120000"/>
              </a:lnSpc>
              <a:spcBef>
                <a:spcPct val="0"/>
              </a:spcBef>
              <a:spcAft>
                <a:spcPct val="0"/>
              </a:spcAft>
            </a:pP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what turning 18 means, or meant, to them 为what引导的宾语从句，</a:t>
            </a:r>
          </a:p>
          <a:p>
            <a:pPr>
              <a:lnSpc>
                <a:spcPct val="120000"/>
              </a:lnSpc>
              <a:spcBef>
                <a:spcPct val="0"/>
              </a:spcBef>
              <a:spcAft>
                <a:spcPct val="0"/>
              </a:spcAft>
            </a:pP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what 在从句中充当mean的宾语；其中从句由动名词短语  </a:t>
            </a:r>
          </a:p>
          <a:p>
            <a:pPr>
              <a:lnSpc>
                <a:spcPct val="120000"/>
              </a:lnSpc>
              <a:spcBef>
                <a:spcPct val="0"/>
              </a:spcBef>
              <a:spcAft>
                <a:spcPct val="0"/>
              </a:spcAft>
            </a:pP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turning 18作其主语。</a:t>
            </a:r>
          </a:p>
          <a:p>
            <a:pPr>
              <a:lnSpc>
                <a:spcPct val="120000"/>
              </a:lnSpc>
              <a:spcBef>
                <a:spcPct val="0"/>
              </a:spcBef>
              <a:spcAft>
                <a:spcPct val="0"/>
              </a:spcAft>
            </a:pPr>
            <a:r>
              <a:rPr lang="en-US" sz="280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3. </a:t>
            </a:r>
            <a:r>
              <a:rPr sz="2800">
                <a:latin typeface="Times New Roman" panose="02020603050405020304" pitchFamily="18" charset="0"/>
                <a:ea typeface="宋体" panose="02010600030101010101" pitchFamily="2" charset="-122"/>
                <a:cs typeface="Times New Roman" panose="02020603050405020304" pitchFamily="18" charset="0"/>
                <a:sym typeface="+mn-ea"/>
              </a:rPr>
              <a:t>I </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can't wait to be</a:t>
            </a:r>
            <a:r>
              <a:rPr sz="2800">
                <a:latin typeface="Times New Roman" panose="02020603050405020304" pitchFamily="18" charset="0"/>
                <a:ea typeface="宋体" panose="02010600030101010101" pitchFamily="2" charset="-122"/>
                <a:cs typeface="Times New Roman" panose="02020603050405020304" pitchFamily="18" charset="0"/>
                <a:sym typeface="+mn-ea"/>
              </a:rPr>
              <a:t> 18. </a:t>
            </a:r>
            <a:r>
              <a:rPr lang="zh-CN" sz="2800">
                <a:latin typeface="Times New Roman" panose="02020603050405020304" pitchFamily="18" charset="0"/>
                <a:ea typeface="宋体" panose="02010600030101010101" pitchFamily="2" charset="-122"/>
                <a:cs typeface="Times New Roman" panose="02020603050405020304" pitchFamily="18" charset="0"/>
                <a:sym typeface="+mn-ea"/>
              </a:rPr>
              <a:t>我迫不及待想到</a:t>
            </a:r>
            <a:r>
              <a:rPr lang="en-US" altLang="zh-CN" sz="2800">
                <a:latin typeface="Times New Roman" panose="02020603050405020304" pitchFamily="18" charset="0"/>
                <a:ea typeface="宋体" panose="02010600030101010101" pitchFamily="2" charset="-122"/>
                <a:cs typeface="Times New Roman" panose="02020603050405020304" pitchFamily="18" charset="0"/>
                <a:sym typeface="+mn-ea"/>
              </a:rPr>
              <a:t>18</a:t>
            </a:r>
            <a:r>
              <a:rPr lang="zh-CN" altLang="en-US" sz="2800">
                <a:latin typeface="Times New Roman" panose="02020603050405020304" pitchFamily="18" charset="0"/>
                <a:ea typeface="宋体" panose="02010600030101010101" pitchFamily="2" charset="-122"/>
                <a:cs typeface="Times New Roman" panose="02020603050405020304" pitchFamily="18" charset="0"/>
                <a:sym typeface="+mn-ea"/>
              </a:rPr>
              <a:t>岁。</a:t>
            </a:r>
          </a:p>
          <a:p>
            <a:pPr>
              <a:lnSpc>
                <a:spcPct val="120000"/>
              </a:lnSpc>
              <a:spcBef>
                <a:spcPct val="0"/>
              </a:spcBef>
              <a:spcAft>
                <a:spcPct val="0"/>
              </a:spcAft>
            </a:pPr>
            <a:r>
              <a:rPr lang="zh-CN" altLang="en-US" sz="280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can't wait to do sth 迫不及待做某事 ，等不及做某事</a:t>
            </a:r>
          </a:p>
          <a:p>
            <a:pPr>
              <a:lnSpc>
                <a:spcPct val="120000"/>
              </a:lnSpc>
              <a:spcBef>
                <a:spcPct val="0"/>
              </a:spcBef>
              <a:spcAft>
                <a:spcPct val="0"/>
              </a:spcAft>
            </a:pPr>
            <a:r>
              <a:rPr lang="zh-CN" altLang="en-US" sz="280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280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e.g.  We can't wait to get started. 我们迫不及待地想要开始了。</a:t>
            </a:r>
          </a:p>
        </p:txBody>
      </p:sp>
    </p:spTree>
    <p:custDataLst>
      <p:tags r:id="rId4"/>
    </p:custDataLst>
  </p:cSld>
  <p:clrMapOvr>
    <a:masterClrMapping/>
  </p:clrMapOvr>
  <p:transition/>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605790" y="1133475"/>
            <a:ext cx="10980420" cy="5303520"/>
          </a:xfrm>
          <a:prstGeom prst="rect">
            <a:avLst/>
          </a:prstGeom>
          <a:noFill/>
        </p:spPr>
        <p:txBody>
          <a:bodyPr wrap="square" rtlCol="0" anchor="t">
            <a:spAutoFit/>
          </a:bodyPr>
          <a:lstStyle/>
          <a:p>
            <a:pPr>
              <a:lnSpc>
                <a:spcPct val="110000"/>
              </a:lnSpc>
              <a:spcBef>
                <a:spcPct val="0"/>
              </a:spcBef>
              <a:spcAft>
                <a:spcPct val="0"/>
              </a:spcAft>
            </a:pPr>
            <a:r>
              <a:rPr lang="en-US" altLang="zh-CN" sz="2800">
                <a:latin typeface="Times New Roman" panose="02020603050405020304" pitchFamily="18" charset="0"/>
                <a:ea typeface="宋体" panose="02010600030101010101" pitchFamily="2" charset="-122"/>
                <a:cs typeface="Times New Roman" panose="02020603050405020304" pitchFamily="18" charset="0"/>
              </a:rPr>
              <a:t>4. </a:t>
            </a:r>
            <a:r>
              <a:rPr sz="2800">
                <a:latin typeface="Times New Roman" panose="02020603050405020304" pitchFamily="18" charset="0"/>
                <a:ea typeface="宋体" panose="02010600030101010101" pitchFamily="2" charset="-122"/>
                <a:cs typeface="Times New Roman" panose="02020603050405020304" pitchFamily="18" charset="0"/>
              </a:rPr>
              <a:t>One reason is </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that although I've been working ever since leaving school, </a:t>
            </a:r>
          </a:p>
          <a:p>
            <a:pPr>
              <a:lnSpc>
                <a:spcPct val="110000"/>
              </a:lnSpc>
              <a:spcBef>
                <a:spcPct val="0"/>
              </a:spcBef>
              <a:spcAft>
                <a:spcPct val="0"/>
              </a:spcAft>
            </a:pP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I won't be voting in the next general election.  </a:t>
            </a:r>
            <a:r>
              <a:rPr sz="2800">
                <a:solidFill>
                  <a:schemeClr val="tx1"/>
                </a:solidFill>
                <a:latin typeface="Times New Roman" panose="02020603050405020304" pitchFamily="18" charset="0"/>
                <a:ea typeface="宋体" panose="02010600030101010101" pitchFamily="2" charset="-122"/>
                <a:cs typeface="Times New Roman" panose="02020603050405020304" pitchFamily="18" charset="0"/>
              </a:rPr>
              <a:t>其中一个原因是虽然我</a:t>
            </a:r>
          </a:p>
          <a:p>
            <a:pPr>
              <a:lnSpc>
                <a:spcPct val="110000"/>
              </a:lnSpc>
              <a:spcBef>
                <a:spcPct val="0"/>
              </a:spcBef>
              <a:spcAft>
                <a:spcPct val="0"/>
              </a:spcAft>
            </a:pPr>
            <a:r>
              <a:rPr sz="2800">
                <a:solidFill>
                  <a:schemeClr val="tx1"/>
                </a:solidFill>
                <a:latin typeface="Times New Roman" panose="02020603050405020304" pitchFamily="18" charset="0"/>
                <a:ea typeface="宋体" panose="02010600030101010101" pitchFamily="2" charset="-122"/>
                <a:cs typeface="Times New Roman" panose="02020603050405020304" pitchFamily="18" charset="0"/>
              </a:rPr>
              <a:t>    一毕业就工作了，但我依然不能在下一届大选中投票。</a:t>
            </a:r>
          </a:p>
          <a:p>
            <a:pPr>
              <a:lnSpc>
                <a:spcPct val="110000"/>
              </a:lnSpc>
              <a:spcBef>
                <a:spcPct val="0"/>
              </a:spcBef>
              <a:spcAft>
                <a:spcPct val="0"/>
              </a:spcAft>
            </a:pP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(1) that</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引导表语从句，</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although</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引导让步状语从句。</a:t>
            </a:r>
          </a:p>
          <a:p>
            <a:pPr>
              <a:lnSpc>
                <a:spcPct val="110000"/>
              </a:lnSpc>
              <a:spcBef>
                <a:spcPct val="0"/>
              </a:spcBef>
              <a:spcAft>
                <a:spcPct val="0"/>
              </a:spcAft>
            </a:pP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(2) election 选举，推选（尤指从政），当选</a:t>
            </a:r>
          </a:p>
          <a:p>
            <a:pPr>
              <a:lnSpc>
                <a:spcPct val="110000"/>
              </a:lnSpc>
              <a:spcBef>
                <a:spcPct val="0"/>
              </a:spcBef>
              <a:spcAft>
                <a:spcPct val="0"/>
              </a:spcAft>
            </a:pP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elect </a:t>
            </a:r>
            <a:r>
              <a:rPr lang="en-US" altLang="zh-CN" sz="2800" i="1">
                <a:solidFill>
                  <a:srgbClr val="FF0000"/>
                </a:solidFill>
                <a:latin typeface="Times New Roman" panose="02020603050405020304" pitchFamily="18" charset="0"/>
                <a:ea typeface="宋体" panose="02010600030101010101" pitchFamily="2" charset="-122"/>
                <a:cs typeface="Times New Roman" panose="02020603050405020304" pitchFamily="18" charset="0"/>
              </a:rPr>
              <a:t>v. </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选举，推选，选择，决定</a:t>
            </a:r>
          </a:p>
          <a:p>
            <a:pPr>
              <a:lnSpc>
                <a:spcPct val="110000"/>
              </a:lnSpc>
              <a:spcBef>
                <a:spcPct val="0"/>
              </a:spcBef>
              <a:spcAft>
                <a:spcPct val="0"/>
              </a:spcAft>
            </a:pP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elective </a:t>
            </a:r>
            <a:r>
              <a:rPr lang="en-US" altLang="zh-CN" sz="2800" i="1">
                <a:solidFill>
                  <a:srgbClr val="FF0000"/>
                </a:solidFill>
                <a:latin typeface="Times New Roman" panose="02020603050405020304" pitchFamily="18" charset="0"/>
                <a:ea typeface="宋体" panose="02010600030101010101" pitchFamily="2" charset="-122"/>
                <a:cs typeface="Times New Roman" panose="02020603050405020304" pitchFamily="18" charset="0"/>
              </a:rPr>
              <a:t>adj. </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选举的，由选举产生的，选任的，可选择的</a:t>
            </a:r>
          </a:p>
          <a:p>
            <a:pPr>
              <a:lnSpc>
                <a:spcPct val="110000"/>
              </a:lnSpc>
              <a:spcBef>
                <a:spcPct val="0"/>
              </a:spcBef>
              <a:spcAft>
                <a:spcPct val="0"/>
              </a:spcAft>
            </a:pP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win/lose an election 在选举中莸胜/失败</a:t>
            </a:r>
          </a:p>
          <a:p>
            <a:pPr>
              <a:lnSpc>
                <a:spcPct val="110000"/>
              </a:lnSpc>
              <a:spcBef>
                <a:spcPct val="0"/>
              </a:spcBef>
              <a:spcAft>
                <a:spcPct val="0"/>
              </a:spcAft>
            </a:pP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run for election 参加竞选</a:t>
            </a:r>
          </a:p>
          <a:p>
            <a:pPr>
              <a:lnSpc>
                <a:spcPct val="110000"/>
              </a:lnSpc>
              <a:spcBef>
                <a:spcPct val="0"/>
              </a:spcBef>
              <a:spcAft>
                <a:spcPct val="0"/>
              </a:spcAft>
            </a:pP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elect sb as+职位 选举某人为</a:t>
            </a:r>
            <a:r>
              <a:rPr lang="en-US" altLang="zh-CN" sz="2800">
                <a:solidFill>
                  <a:srgbClr val="FF0000"/>
                </a:solidFill>
                <a:latin typeface="宋体" panose="02010600030101010101" pitchFamily="2" charset="-122"/>
                <a:ea typeface="宋体" panose="02010600030101010101" pitchFamily="2" charset="-122"/>
                <a:cs typeface="Times New Roman" panose="02020603050405020304" pitchFamily="18" charset="0"/>
              </a:rPr>
              <a:t>…</a:t>
            </a:r>
            <a:r>
              <a:rPr lang="en-US" altLang="zh-CN" sz="2800">
                <a:solidFill>
                  <a:srgbClr val="FF0000"/>
                </a:solidFill>
                <a:latin typeface="宋体" panose="02010600030101010101" pitchFamily="2" charset="-122"/>
                <a:ea typeface="宋体" panose="02010600030101010101" pitchFamily="2" charset="-122"/>
                <a:cs typeface="Times New Roman" panose="02020603050405020304" pitchFamily="18" charset="0"/>
                <a:sym typeface="+mn-ea"/>
              </a:rPr>
              <a:t>…</a:t>
            </a:r>
          </a:p>
          <a:p>
            <a:pPr>
              <a:lnSpc>
                <a:spcPct val="110000"/>
              </a:lnSpc>
              <a:spcBef>
                <a:spcPct val="0"/>
              </a:spcBef>
              <a:spcAft>
                <a:spcPct val="0"/>
              </a:spcAft>
            </a:pP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general election </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大选</a:t>
            </a:r>
          </a:p>
        </p:txBody>
      </p:sp>
    </p:spTree>
    <p:custDataLst>
      <p:tags r:id="rId4"/>
    </p:custDataLst>
  </p:cSld>
  <p:clrMapOvr>
    <a:masterClrMapping/>
  </p:clrMapOvr>
  <p:transition/>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890905" y="1085215"/>
            <a:ext cx="10409555" cy="5259070"/>
          </a:xfrm>
          <a:prstGeom prst="rect">
            <a:avLst/>
          </a:prstGeom>
          <a:noFill/>
        </p:spPr>
        <p:txBody>
          <a:bodyPr wrap="square" rtlCol="0" anchor="t">
            <a:spAutoFit/>
          </a:bodyPr>
          <a:lstStyle/>
          <a:p>
            <a:pPr>
              <a:lnSpc>
                <a:spcPct val="120000"/>
              </a:lnSpc>
              <a:spcBef>
                <a:spcPct val="0"/>
              </a:spcBef>
              <a:spcAft>
                <a:spcPct val="0"/>
              </a:spcAft>
            </a:pPr>
            <a:r>
              <a:rPr lang="en-US" altLang="zh-CN" sz="2800">
                <a:latin typeface="Times New Roman" panose="02020603050405020304" pitchFamily="18" charset="0"/>
                <a:ea typeface="宋体" panose="02010600030101010101" pitchFamily="2" charset="-122"/>
                <a:cs typeface="Times New Roman" panose="02020603050405020304" pitchFamily="18" charset="0"/>
              </a:rPr>
              <a:t>5. </a:t>
            </a:r>
            <a:r>
              <a:rPr sz="2800">
                <a:latin typeface="Times New Roman" panose="02020603050405020304" pitchFamily="18" charset="0"/>
                <a:ea typeface="宋体" panose="02010600030101010101" pitchFamily="2" charset="-122"/>
                <a:cs typeface="Times New Roman" panose="02020603050405020304" pitchFamily="18" charset="0"/>
              </a:rPr>
              <a:t>Surely, if you're old enough to earn a wage and pay taxes, you should </a:t>
            </a:r>
          </a:p>
          <a:p>
            <a:pPr>
              <a:lnSpc>
                <a:spcPct val="120000"/>
              </a:lnSpc>
              <a:spcBef>
                <a:spcPct val="0"/>
              </a:spcBef>
              <a:spcAft>
                <a:spcPct val="0"/>
              </a:spcAft>
            </a:pPr>
            <a:r>
              <a:rPr sz="2800">
                <a:latin typeface="Times New Roman" panose="02020603050405020304" pitchFamily="18" charset="0"/>
                <a:ea typeface="宋体" panose="02010600030101010101" pitchFamily="2" charset="-122"/>
                <a:cs typeface="Times New Roman" panose="02020603050405020304" pitchFamily="18" charset="0"/>
              </a:rPr>
              <a:t>    be allowed to </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have a say on</a:t>
            </a:r>
            <a:r>
              <a:rPr sz="2800">
                <a:latin typeface="Times New Roman" panose="02020603050405020304" pitchFamily="18" charset="0"/>
                <a:ea typeface="宋体" panose="02010600030101010101" pitchFamily="2" charset="-122"/>
                <a:cs typeface="Times New Roman" panose="02020603050405020304" pitchFamily="18" charset="0"/>
              </a:rPr>
              <a:t> how the government spends them!</a:t>
            </a:r>
          </a:p>
          <a:p>
            <a:pPr>
              <a:lnSpc>
                <a:spcPct val="120000"/>
              </a:lnSpc>
              <a:spcBef>
                <a:spcPct val="0"/>
              </a:spcBef>
              <a:spcAft>
                <a:spcPct val="0"/>
              </a:spcAft>
            </a:pPr>
            <a:r>
              <a:rPr sz="2800">
                <a:latin typeface="Times New Roman" panose="02020603050405020304" pitchFamily="18" charset="0"/>
                <a:ea typeface="宋体" panose="02010600030101010101" pitchFamily="2" charset="-122"/>
                <a:cs typeface="Times New Roman" panose="02020603050405020304" pitchFamily="18" charset="0"/>
              </a:rPr>
              <a:t>    当然，如果你的年龄足够大，可以挣工资和交税，你就应该被</a:t>
            </a:r>
          </a:p>
          <a:p>
            <a:pPr>
              <a:lnSpc>
                <a:spcPct val="120000"/>
              </a:lnSpc>
              <a:spcBef>
                <a:spcPct val="0"/>
              </a:spcBef>
              <a:spcAft>
                <a:spcPct val="0"/>
              </a:spcAft>
            </a:pPr>
            <a:r>
              <a:rPr sz="2800">
                <a:latin typeface="Times New Roman" panose="02020603050405020304" pitchFamily="18" charset="0"/>
                <a:ea typeface="宋体" panose="02010600030101010101" pitchFamily="2" charset="-122"/>
                <a:cs typeface="Times New Roman" panose="02020603050405020304" pitchFamily="18" charset="0"/>
              </a:rPr>
              <a:t>    允许对政府如何使用这些钱有发言权！</a:t>
            </a:r>
          </a:p>
          <a:p>
            <a:pPr>
              <a:lnSpc>
                <a:spcPct val="120000"/>
              </a:lnSpc>
              <a:spcBef>
                <a:spcPct val="0"/>
              </a:spcBef>
              <a:spcAft>
                <a:spcPct val="0"/>
              </a:spcAft>
            </a:pPr>
            <a:r>
              <a:rPr sz="2800">
                <a:latin typeface="Times New Roman" panose="02020603050405020304" pitchFamily="18" charset="0"/>
                <a:ea typeface="宋体" panose="02010600030101010101" pitchFamily="2" charset="-122"/>
                <a:cs typeface="Times New Roman" panose="02020603050405020304" pitchFamily="18" charset="0"/>
              </a:rPr>
              <a:t>  </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have a say </a:t>
            </a:r>
            <a:r>
              <a:rPr 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on </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对</a:t>
            </a:r>
            <a:r>
              <a:rPr lang="en-US" altLang="zh-CN" sz="2800">
                <a:solidFill>
                  <a:srgbClr val="FF0000"/>
                </a:solidFill>
                <a:latin typeface="宋体" panose="02010600030101010101" pitchFamily="2" charset="-122"/>
                <a:ea typeface="宋体" panose="02010600030101010101" pitchFamily="2" charset="-122"/>
                <a:cs typeface="Times New Roman" panose="02020603050405020304" pitchFamily="18" charset="0"/>
              </a:rPr>
              <a:t>……</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有发言权</a:t>
            </a:r>
          </a:p>
          <a:p>
            <a:pPr>
              <a:lnSpc>
                <a:spcPct val="120000"/>
              </a:lnSpc>
              <a:spcBef>
                <a:spcPct val="0"/>
              </a:spcBef>
              <a:spcAft>
                <a:spcPct val="0"/>
              </a:spcAft>
            </a:pP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拓展：</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have a try 试一试</a:t>
            </a:r>
          </a:p>
          <a:p>
            <a:pPr>
              <a:lnSpc>
                <a:spcPct val="120000"/>
              </a:lnSpc>
              <a:spcBef>
                <a:spcPct val="0"/>
              </a:spcBef>
              <a:spcAft>
                <a:spcPct val="0"/>
              </a:spcAft>
            </a:pP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have a command of 精通，掌握</a:t>
            </a:r>
          </a:p>
          <a:p>
            <a:pPr>
              <a:lnSpc>
                <a:spcPct val="120000"/>
              </a:lnSpc>
              <a:spcBef>
                <a:spcPct val="0"/>
              </a:spcBef>
              <a:spcAft>
                <a:spcPct val="0"/>
              </a:spcAft>
            </a:pP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have a good knowledge of 有好的知识储备</a:t>
            </a:r>
          </a:p>
          <a:p>
            <a:pPr>
              <a:lnSpc>
                <a:spcPct val="120000"/>
              </a:lnSpc>
              <a:spcBef>
                <a:spcPct val="0"/>
              </a:spcBef>
              <a:spcAft>
                <a:spcPct val="0"/>
              </a:spcAft>
            </a:pP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have a good view of 饱览，清楚看到</a:t>
            </a:r>
          </a:p>
          <a:p>
            <a:pPr>
              <a:lnSpc>
                <a:spcPct val="120000"/>
              </a:lnSpc>
              <a:spcBef>
                <a:spcPct val="0"/>
              </a:spcBef>
              <a:spcAft>
                <a:spcPct val="0"/>
              </a:spcAft>
            </a:pP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have a reservation 有预定</a:t>
            </a:r>
          </a:p>
        </p:txBody>
      </p:sp>
    </p:spTree>
    <p:custDataLst>
      <p:tags r:id="rId4"/>
    </p:custDataLst>
  </p:cSld>
  <p:clrMapOvr>
    <a:masterClrMapping/>
  </p:clrMapOvr>
  <p:transition/>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400685" y="988695"/>
            <a:ext cx="11391265" cy="5259070"/>
          </a:xfrm>
          <a:prstGeom prst="rect">
            <a:avLst/>
          </a:prstGeom>
          <a:noFill/>
        </p:spPr>
        <p:txBody>
          <a:bodyPr wrap="square" rtlCol="0" anchor="t">
            <a:spAutoFit/>
          </a:bodyPr>
          <a:lstStyle/>
          <a:p>
            <a:pPr>
              <a:lnSpc>
                <a:spcPct val="120000"/>
              </a:lnSpc>
              <a:spcBef>
                <a:spcPct val="0"/>
              </a:spcBef>
              <a:spcAft>
                <a:spcPct val="0"/>
              </a:spcAft>
            </a:pPr>
            <a:r>
              <a:rPr lang="en-US" altLang="zh-CN" sz="2800">
                <a:latin typeface="Times New Roman" panose="02020603050405020304" pitchFamily="18" charset="0"/>
                <a:ea typeface="宋体" panose="02010600030101010101" pitchFamily="2" charset="-122"/>
                <a:cs typeface="Times New Roman" panose="02020603050405020304" pitchFamily="18" charset="0"/>
              </a:rPr>
              <a:t>6. </a:t>
            </a:r>
            <a:r>
              <a:rPr sz="2800">
                <a:latin typeface="Times New Roman" panose="02020603050405020304" pitchFamily="18" charset="0"/>
                <a:ea typeface="宋体" panose="02010600030101010101" pitchFamily="2" charset="-122"/>
                <a:cs typeface="Times New Roman" panose="02020603050405020304" pitchFamily="18" charset="0"/>
              </a:rPr>
              <a:t>I've also been taking driving lessons, and in fact I will be taking my driving </a:t>
            </a:r>
          </a:p>
          <a:p>
            <a:pPr>
              <a:lnSpc>
                <a:spcPct val="120000"/>
              </a:lnSpc>
              <a:spcBef>
                <a:spcPct val="0"/>
              </a:spcBef>
              <a:spcAft>
                <a:spcPct val="0"/>
              </a:spcAft>
            </a:pPr>
            <a:r>
              <a:rPr sz="2800">
                <a:latin typeface="Times New Roman" panose="02020603050405020304" pitchFamily="18" charset="0"/>
                <a:ea typeface="宋体" panose="02010600030101010101" pitchFamily="2" charset="-122"/>
                <a:cs typeface="Times New Roman" panose="02020603050405020304" pitchFamily="18" charset="0"/>
              </a:rPr>
              <a:t>    test on the very day </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I turn 18</a:t>
            </a:r>
            <a:r>
              <a:rPr sz="2800">
                <a:latin typeface="Times New Roman" panose="02020603050405020304" pitchFamily="18" charset="0"/>
                <a:ea typeface="宋体" panose="02010600030101010101" pitchFamily="2" charset="-122"/>
                <a:cs typeface="Times New Roman" panose="02020603050405020304" pitchFamily="18" charset="0"/>
              </a:rPr>
              <a:t>.</a:t>
            </a:r>
          </a:p>
          <a:p>
            <a:pPr>
              <a:lnSpc>
                <a:spcPct val="120000"/>
              </a:lnSpc>
              <a:spcBef>
                <a:spcPct val="0"/>
              </a:spcBef>
              <a:spcAft>
                <a:spcPct val="0"/>
              </a:spcAft>
            </a:pPr>
            <a:r>
              <a:rPr sz="2800">
                <a:latin typeface="Times New Roman" panose="02020603050405020304" pitchFamily="18" charset="0"/>
                <a:ea typeface="宋体" panose="02010600030101010101" pitchFamily="2" charset="-122"/>
                <a:cs typeface="Times New Roman" panose="02020603050405020304" pitchFamily="18" charset="0"/>
              </a:rPr>
              <a:t>    我也一直在上驾驶课，事实上，我将在18岁的那天参加驾驶考试。</a:t>
            </a:r>
          </a:p>
          <a:p>
            <a:pPr>
              <a:lnSpc>
                <a:spcPct val="120000"/>
              </a:lnSpc>
              <a:spcBef>
                <a:spcPct val="0"/>
              </a:spcBef>
              <a:spcAft>
                <a:spcPct val="0"/>
              </a:spcAft>
            </a:pP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省略</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that</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的</a:t>
            </a:r>
            <a:r>
              <a:rPr 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定语从句，修饰</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the very day</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p>
          <a:p>
            <a:pPr>
              <a:lnSpc>
                <a:spcPct val="120000"/>
              </a:lnSpc>
              <a:spcBef>
                <a:spcPct val="0"/>
              </a:spcBef>
              <a:spcAft>
                <a:spcPct val="0"/>
              </a:spcAft>
            </a:pPr>
            <a:r>
              <a:rPr lang="en-US" sz="2800">
                <a:latin typeface="Times New Roman" panose="02020603050405020304" pitchFamily="18" charset="0"/>
                <a:ea typeface="宋体" panose="02010600030101010101" pitchFamily="2" charset="-122"/>
                <a:cs typeface="Times New Roman" panose="02020603050405020304" pitchFamily="18" charset="0"/>
                <a:sym typeface="+mn-ea"/>
              </a:rPr>
              <a:t>7. </a:t>
            </a:r>
            <a:r>
              <a:rPr sz="2800">
                <a:latin typeface="Times New Roman" panose="02020603050405020304" pitchFamily="18" charset="0"/>
                <a:ea typeface="宋体" panose="02010600030101010101" pitchFamily="2" charset="-122"/>
                <a:cs typeface="Times New Roman" panose="02020603050405020304" pitchFamily="18" charset="0"/>
                <a:sym typeface="+mn-ea"/>
              </a:rPr>
              <a:t>My mum worries about </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me being behind the wheel</a:t>
            </a:r>
            <a:r>
              <a:rPr sz="2800">
                <a:latin typeface="Times New Roman" panose="02020603050405020304" pitchFamily="18" charset="0"/>
                <a:ea typeface="宋体" panose="02010600030101010101" pitchFamily="2" charset="-122"/>
                <a:cs typeface="Times New Roman" panose="02020603050405020304" pitchFamily="18" charset="0"/>
                <a:sym typeface="+mn-ea"/>
              </a:rPr>
              <a:t>.</a:t>
            </a:r>
          </a:p>
          <a:p>
            <a:pPr>
              <a:lnSpc>
                <a:spcPct val="120000"/>
              </a:lnSpc>
              <a:spcBef>
                <a:spcPct val="0"/>
              </a:spcBef>
              <a:spcAft>
                <a:spcPct val="0"/>
              </a:spcAft>
            </a:pPr>
            <a:r>
              <a:rPr sz="2800">
                <a:latin typeface="Times New Roman" panose="02020603050405020304" pitchFamily="18" charset="0"/>
                <a:ea typeface="宋体" panose="02010600030101010101" pitchFamily="2" charset="-122"/>
                <a:cs typeface="Times New Roman" panose="02020603050405020304" pitchFamily="18" charset="0"/>
                <a:sym typeface="+mn-ea"/>
              </a:rPr>
              <a:t>    我妈妈担心我开车。</a:t>
            </a:r>
          </a:p>
          <a:p>
            <a:pPr>
              <a:lnSpc>
                <a:spcPct val="120000"/>
              </a:lnSpc>
              <a:spcBef>
                <a:spcPct val="0"/>
              </a:spcBef>
              <a:spcAft>
                <a:spcPct val="0"/>
              </a:spcAft>
            </a:pP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(1) </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“me being behind the wheel” 为动名词的复合结构，构成“宾格代词+</a:t>
            </a:r>
          </a:p>
          <a:p>
            <a:pPr>
              <a:lnSpc>
                <a:spcPct val="120000"/>
              </a:lnSpc>
              <a:spcBef>
                <a:spcPct val="0"/>
              </a:spcBef>
              <a:spcAft>
                <a:spcPct val="0"/>
              </a:spcAft>
            </a:pP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动名词”形式。</a:t>
            </a:r>
          </a:p>
          <a:p>
            <a:pPr>
              <a:lnSpc>
                <a:spcPct val="120000"/>
              </a:lnSpc>
              <a:spcBef>
                <a:spcPct val="0"/>
              </a:spcBef>
              <a:spcAft>
                <a:spcPct val="0"/>
              </a:spcAft>
            </a:pPr>
            <a:r>
              <a:rPr sz="2800">
                <a:latin typeface="Times New Roman" panose="02020603050405020304" pitchFamily="18" charset="0"/>
                <a:ea typeface="宋体" panose="02010600030101010101" pitchFamily="2" charset="-122"/>
                <a:cs typeface="Times New Roman" panose="02020603050405020304" pitchFamily="18" charset="0"/>
                <a:sym typeface="+mn-ea"/>
              </a:rPr>
              <a:t>    </a:t>
            </a:r>
            <a:r>
              <a:rPr lang="en-US" sz="2800">
                <a:latin typeface="Times New Roman" panose="02020603050405020304" pitchFamily="18" charset="0"/>
                <a:ea typeface="宋体" panose="02010600030101010101" pitchFamily="2" charset="-122"/>
                <a:cs typeface="Times New Roman" panose="02020603050405020304" pitchFamily="18" charset="0"/>
                <a:sym typeface="+mn-ea"/>
              </a:rPr>
              <a:t>e.g. </a:t>
            </a:r>
            <a:r>
              <a:rPr sz="2800">
                <a:latin typeface="Times New Roman" panose="02020603050405020304" pitchFamily="18" charset="0"/>
                <a:ea typeface="宋体" panose="02010600030101010101" pitchFamily="2" charset="-122"/>
                <a:cs typeface="Times New Roman" panose="02020603050405020304" pitchFamily="18" charset="0"/>
                <a:sym typeface="+mn-ea"/>
              </a:rPr>
              <a:t>How about me doing it for you? 不如我来帮你吧?</a:t>
            </a:r>
          </a:p>
          <a:p>
            <a:pPr>
              <a:lnSpc>
                <a:spcPct val="120000"/>
              </a:lnSpc>
              <a:spcBef>
                <a:spcPct val="0"/>
              </a:spcBef>
              <a:spcAft>
                <a:spcPct val="0"/>
              </a:spcAft>
            </a:pP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(2) “behind the wheel” 意思为“</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在驾驶汽车</a:t>
            </a:r>
            <a:r>
              <a:rPr 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a:t>
            </a:r>
          </a:p>
        </p:txBody>
      </p:sp>
    </p:spTree>
    <p:custDataLst>
      <p:tags r:id="rId4"/>
    </p:custDataLst>
  </p:cSld>
  <p:clrMapOvr>
    <a:masterClrMapping/>
  </p:clrMapOvr>
  <p:transition/>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356235" y="1084580"/>
            <a:ext cx="11480165" cy="5303520"/>
          </a:xfrm>
          <a:prstGeom prst="rect">
            <a:avLst/>
          </a:prstGeom>
          <a:noFill/>
        </p:spPr>
        <p:txBody>
          <a:bodyPr wrap="square" rtlCol="0" anchor="t">
            <a:spAutoFit/>
          </a:bodyPr>
          <a:lstStyle/>
          <a:p>
            <a:pPr>
              <a:lnSpc>
                <a:spcPct val="110000"/>
              </a:lnSpc>
              <a:spcBef>
                <a:spcPct val="0"/>
              </a:spcBef>
              <a:spcAft>
                <a:spcPct val="0"/>
              </a:spcAft>
            </a:pPr>
            <a:r>
              <a:rPr lang="en-US" sz="2800">
                <a:latin typeface="Times New Roman" panose="02020603050405020304" pitchFamily="18" charset="0"/>
                <a:ea typeface="宋体" panose="02010600030101010101" pitchFamily="2" charset="-122"/>
                <a:cs typeface="Times New Roman" panose="02020603050405020304" pitchFamily="18" charset="0"/>
              </a:rPr>
              <a:t>8. </a:t>
            </a:r>
            <a:r>
              <a:rPr sz="2800">
                <a:latin typeface="Times New Roman" panose="02020603050405020304" pitchFamily="18" charset="0"/>
                <a:ea typeface="宋体" panose="02010600030101010101" pitchFamily="2" charset="-122"/>
                <a:cs typeface="Times New Roman" panose="02020603050405020304" pitchFamily="18" charset="0"/>
              </a:rPr>
              <a:t>As an ambulance driver, she's seen a lot of car accidents involving teenagers </a:t>
            </a:r>
          </a:p>
          <a:p>
            <a:pPr>
              <a:lnSpc>
                <a:spcPct val="110000"/>
              </a:lnSpc>
              <a:spcBef>
                <a:spcPct val="0"/>
              </a:spcBef>
              <a:spcAft>
                <a:spcPct val="0"/>
              </a:spcAft>
            </a:pPr>
            <a:r>
              <a:rPr sz="2800">
                <a:latin typeface="Times New Roman" panose="02020603050405020304" pitchFamily="18" charset="0"/>
                <a:ea typeface="宋体" panose="02010600030101010101" pitchFamily="2" charset="-122"/>
                <a:cs typeface="Times New Roman" panose="02020603050405020304" pitchFamily="18" charset="0"/>
              </a:rPr>
              <a:t>    and thinks </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the legal age for getting a driving licence should be 21</a:t>
            </a:r>
            <a:r>
              <a:rPr sz="2800">
                <a:latin typeface="Times New Roman" panose="02020603050405020304" pitchFamily="18" charset="0"/>
                <a:ea typeface="宋体" panose="02010600030101010101" pitchFamily="2" charset="-122"/>
                <a:cs typeface="Times New Roman" panose="02020603050405020304" pitchFamily="18" charset="0"/>
              </a:rPr>
              <a:t>.</a:t>
            </a:r>
          </a:p>
          <a:p>
            <a:pPr>
              <a:lnSpc>
                <a:spcPct val="110000"/>
              </a:lnSpc>
              <a:spcBef>
                <a:spcPct val="0"/>
              </a:spcBef>
              <a:spcAft>
                <a:spcPct val="0"/>
              </a:spcAft>
            </a:pPr>
            <a:r>
              <a:rPr sz="2800">
                <a:latin typeface="Times New Roman" panose="02020603050405020304" pitchFamily="18" charset="0"/>
                <a:ea typeface="宋体" panose="02010600030101010101" pitchFamily="2" charset="-122"/>
                <a:cs typeface="Times New Roman" panose="02020603050405020304" pitchFamily="18" charset="0"/>
              </a:rPr>
              <a:t>    作为一名救护车司机，她</a:t>
            </a:r>
            <a:r>
              <a:rPr lang="zh-CN" sz="2800">
                <a:latin typeface="Times New Roman" panose="02020603050405020304" pitchFamily="18" charset="0"/>
                <a:ea typeface="宋体" panose="02010600030101010101" pitchFamily="2" charset="-122"/>
                <a:cs typeface="Times New Roman" panose="02020603050405020304" pitchFamily="18" charset="0"/>
              </a:rPr>
              <a:t>目睹</a:t>
            </a:r>
            <a:r>
              <a:rPr sz="2800">
                <a:latin typeface="Times New Roman" panose="02020603050405020304" pitchFamily="18" charset="0"/>
                <a:ea typeface="宋体" panose="02010600030101010101" pitchFamily="2" charset="-122"/>
                <a:cs typeface="Times New Roman" panose="02020603050405020304" pitchFamily="18" charset="0"/>
              </a:rPr>
              <a:t>过很多涉及青少年的车祸，她认为获得</a:t>
            </a:r>
          </a:p>
          <a:p>
            <a:pPr>
              <a:lnSpc>
                <a:spcPct val="110000"/>
              </a:lnSpc>
              <a:spcBef>
                <a:spcPct val="0"/>
              </a:spcBef>
              <a:spcAft>
                <a:spcPct val="0"/>
              </a:spcAft>
            </a:pPr>
            <a:r>
              <a:rPr sz="2800">
                <a:latin typeface="Times New Roman" panose="02020603050405020304" pitchFamily="18" charset="0"/>
                <a:ea typeface="宋体" panose="02010600030101010101" pitchFamily="2" charset="-122"/>
                <a:cs typeface="Times New Roman" panose="02020603050405020304" pitchFamily="18" charset="0"/>
              </a:rPr>
              <a:t>    驾驶执照的法定年龄应该是21岁。</a:t>
            </a:r>
          </a:p>
          <a:p>
            <a:pPr>
              <a:lnSpc>
                <a:spcPct val="110000"/>
              </a:lnSpc>
              <a:spcBef>
                <a:spcPct val="0"/>
              </a:spcBef>
              <a:spcAft>
                <a:spcPct val="0"/>
              </a:spcAft>
            </a:pPr>
            <a:r>
              <a:rPr sz="2800">
                <a:latin typeface="Times New Roman" panose="02020603050405020304" pitchFamily="18" charset="0"/>
                <a:ea typeface="宋体" panose="02010600030101010101" pitchFamily="2" charset="-122"/>
                <a:cs typeface="Times New Roman" panose="02020603050405020304" pitchFamily="18" charset="0"/>
              </a:rPr>
              <a:t>   </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(1) “the legal ... 21”</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为省略</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that</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的宾语从句。</a:t>
            </a:r>
            <a:endParaRPr sz="2800">
              <a:latin typeface="Times New Roman" panose="02020603050405020304" pitchFamily="18" charset="0"/>
              <a:ea typeface="宋体" panose="02010600030101010101" pitchFamily="2" charset="-122"/>
              <a:cs typeface="Times New Roman" panose="02020603050405020304" pitchFamily="18" charset="0"/>
            </a:endParaRPr>
          </a:p>
          <a:p>
            <a:pPr>
              <a:lnSpc>
                <a:spcPct val="110000"/>
              </a:lnSpc>
              <a:spcBef>
                <a:spcPct val="0"/>
              </a:spcBef>
              <a:spcAft>
                <a:spcPct val="0"/>
              </a:spcAft>
            </a:pPr>
            <a:r>
              <a:rPr sz="2800">
                <a:latin typeface="Times New Roman" panose="02020603050405020304" pitchFamily="18" charset="0"/>
                <a:ea typeface="宋体" panose="02010600030101010101" pitchFamily="2" charset="-122"/>
                <a:cs typeface="Times New Roman" panose="02020603050405020304" pitchFamily="18" charset="0"/>
              </a:rPr>
              <a:t>   </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(2) </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legal 合法的，与法律有关的，法律的</a:t>
            </a:r>
          </a:p>
          <a:p>
            <a:pPr>
              <a:lnSpc>
                <a:spcPct val="110000"/>
              </a:lnSpc>
              <a:spcBef>
                <a:spcPct val="0"/>
              </a:spcBef>
              <a:spcAft>
                <a:spcPct val="0"/>
              </a:spcAft>
            </a:pP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illegal 不合法的</a:t>
            </a:r>
          </a:p>
          <a:p>
            <a:pPr>
              <a:lnSpc>
                <a:spcPct val="110000"/>
              </a:lnSpc>
              <a:spcBef>
                <a:spcPct val="0"/>
              </a:spcBef>
              <a:spcAft>
                <a:spcPct val="0"/>
              </a:spcAft>
            </a:pP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the legal profession/system 法律行业，体系</a:t>
            </a:r>
          </a:p>
          <a:p>
            <a:pPr>
              <a:lnSpc>
                <a:spcPct val="110000"/>
              </a:lnSpc>
              <a:spcBef>
                <a:spcPct val="0"/>
              </a:spcBef>
              <a:spcAft>
                <a:spcPct val="0"/>
              </a:spcAft>
            </a:pP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seek legal advice 寻求法律咨询</a:t>
            </a:r>
          </a:p>
          <a:p>
            <a:pPr>
              <a:lnSpc>
                <a:spcPct val="110000"/>
              </a:lnSpc>
              <a:spcBef>
                <a:spcPct val="0"/>
              </a:spcBef>
              <a:spcAft>
                <a:spcPct val="0"/>
              </a:spcAft>
            </a:pP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be legally responsible for sb</a:t>
            </a:r>
            <a:r>
              <a:rPr 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/sth</a:t>
            </a:r>
            <a:r>
              <a:rPr 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对某人、某事负有法律责任</a:t>
            </a:r>
          </a:p>
          <a:p>
            <a:pPr>
              <a:lnSpc>
                <a:spcPct val="110000"/>
              </a:lnSpc>
              <a:spcBef>
                <a:spcPct val="0"/>
              </a:spcBef>
              <a:spcAft>
                <a:spcPct val="0"/>
              </a:spcAft>
            </a:pP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legal aid 法律援助</a:t>
            </a:r>
          </a:p>
        </p:txBody>
      </p:sp>
    </p:spTree>
    <p:custDataLst>
      <p:tags r:id="rId4"/>
    </p:custDataLst>
  </p:cSld>
  <p:clrMapOvr>
    <a:masterClrMapping/>
  </p:clrMapOvr>
  <p:transition/>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286385" y="917575"/>
            <a:ext cx="11619230" cy="5778500"/>
          </a:xfrm>
          <a:prstGeom prst="rect">
            <a:avLst/>
          </a:prstGeom>
          <a:noFill/>
        </p:spPr>
        <p:txBody>
          <a:bodyPr wrap="square" rtlCol="0" anchor="t">
            <a:spAutoFit/>
          </a:bodyPr>
          <a:lstStyle/>
          <a:p>
            <a:pPr>
              <a:lnSpc>
                <a:spcPct val="100000"/>
              </a:lnSpc>
              <a:spcBef>
                <a:spcPct val="0"/>
              </a:spcBef>
              <a:spcAft>
                <a:spcPct val="0"/>
              </a:spcAft>
            </a:pPr>
            <a:r>
              <a:rPr lang="en-US" altLang="zh-CN" sz="2800">
                <a:latin typeface="Times New Roman" panose="02020603050405020304" pitchFamily="18" charset="0"/>
                <a:ea typeface="宋体" panose="02010600030101010101" pitchFamily="2" charset="-122"/>
                <a:cs typeface="Times New Roman" panose="02020603050405020304" pitchFamily="18" charset="0"/>
              </a:rPr>
              <a:t>9. </a:t>
            </a:r>
            <a:r>
              <a:rPr sz="2800">
                <a:latin typeface="Times New Roman" panose="02020603050405020304" pitchFamily="18" charset="0"/>
                <a:ea typeface="宋体" panose="02010600030101010101" pitchFamily="2" charset="-122"/>
                <a:cs typeface="Times New Roman" panose="02020603050405020304" pitchFamily="18" charset="0"/>
              </a:rPr>
              <a:t>But I think </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I'm already mature enough to understand that driving a car also </a:t>
            </a:r>
          </a:p>
          <a:p>
            <a:pPr>
              <a:lnSpc>
                <a:spcPct val="100000"/>
              </a:lnSpc>
              <a:spcBef>
                <a:spcPct val="0"/>
              </a:spcBef>
              <a:spcAft>
                <a:spcPct val="0"/>
              </a:spcAft>
            </a:pP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means taking responsibility for my life and the lives of other people</a:t>
            </a:r>
            <a:r>
              <a:rPr sz="2800">
                <a:latin typeface="Times New Roman" panose="02020603050405020304" pitchFamily="18" charset="0"/>
                <a:ea typeface="宋体" panose="02010600030101010101" pitchFamily="2" charset="-122"/>
                <a:cs typeface="Times New Roman" panose="02020603050405020304" pitchFamily="18" charset="0"/>
              </a:rPr>
              <a:t>. 但我认</a:t>
            </a:r>
          </a:p>
          <a:p>
            <a:pPr>
              <a:lnSpc>
                <a:spcPct val="100000"/>
              </a:lnSpc>
              <a:spcBef>
                <a:spcPct val="0"/>
              </a:spcBef>
              <a:spcAft>
                <a:spcPct val="0"/>
              </a:spcAft>
            </a:pPr>
            <a:r>
              <a:rPr sz="2800">
                <a:latin typeface="Times New Roman" panose="02020603050405020304" pitchFamily="18" charset="0"/>
                <a:ea typeface="宋体" panose="02010600030101010101" pitchFamily="2" charset="-122"/>
                <a:cs typeface="Times New Roman" panose="02020603050405020304" pitchFamily="18" charset="0"/>
                <a:sym typeface="+mn-ea"/>
              </a:rPr>
              <a:t>    </a:t>
            </a:r>
            <a:r>
              <a:rPr sz="2800">
                <a:latin typeface="Times New Roman" panose="02020603050405020304" pitchFamily="18" charset="0"/>
                <a:ea typeface="宋体" panose="02010600030101010101" pitchFamily="2" charset="-122"/>
                <a:cs typeface="Times New Roman" panose="02020603050405020304" pitchFamily="18" charset="0"/>
              </a:rPr>
              <a:t>为我已经足够成熟，能够理解开车也意味着对自己和他人的生</a:t>
            </a:r>
            <a:r>
              <a:rPr lang="zh-CN" sz="2800">
                <a:latin typeface="Times New Roman" panose="02020603050405020304" pitchFamily="18" charset="0"/>
                <a:ea typeface="宋体" panose="02010600030101010101" pitchFamily="2" charset="-122"/>
                <a:cs typeface="Times New Roman" panose="02020603050405020304" pitchFamily="18" charset="0"/>
              </a:rPr>
              <a:t>命</a:t>
            </a:r>
            <a:r>
              <a:rPr sz="2800">
                <a:latin typeface="Times New Roman" panose="02020603050405020304" pitchFamily="18" charset="0"/>
                <a:ea typeface="宋体" panose="02010600030101010101" pitchFamily="2" charset="-122"/>
                <a:cs typeface="Times New Roman" panose="02020603050405020304" pitchFamily="18" charset="0"/>
              </a:rPr>
              <a:t>负责。</a:t>
            </a:r>
          </a:p>
          <a:p>
            <a:pPr>
              <a:lnSpc>
                <a:spcPct val="100000"/>
              </a:lnSpc>
              <a:spcBef>
                <a:spcPct val="0"/>
              </a:spcBef>
              <a:spcAft>
                <a:spcPct val="0"/>
              </a:spcAft>
            </a:pPr>
            <a:r>
              <a:rPr sz="2800">
                <a:latin typeface="Times New Roman" panose="02020603050405020304" pitchFamily="18" charset="0"/>
                <a:ea typeface="宋体" panose="02010600030101010101" pitchFamily="2" charset="-122"/>
                <a:cs typeface="Times New Roman" panose="02020603050405020304" pitchFamily="18" charset="0"/>
              </a:rPr>
              <a:t>  </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(1) </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本句为</a:t>
            </a:r>
            <a:r>
              <a:rPr 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主从</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复合句。</a:t>
            </a:r>
            <a:r>
              <a:rPr 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I'm already …</a:t>
            </a:r>
            <a:r>
              <a:rPr 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是 I think 后接的宾语从句，</a:t>
            </a:r>
          </a:p>
          <a:p>
            <a:pPr>
              <a:lnSpc>
                <a:spcPct val="100000"/>
              </a:lnSpc>
              <a:spcBef>
                <a:spcPct val="0"/>
              </a:spcBef>
              <a:spcAft>
                <a:spcPct val="0"/>
              </a:spcAft>
            </a:pP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此处省略that</a:t>
            </a:r>
            <a:r>
              <a:rPr 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driving a car …</a:t>
            </a:r>
            <a:r>
              <a:rPr 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是understand 的宾语从句，that 为</a:t>
            </a:r>
          </a:p>
          <a:p>
            <a:pPr>
              <a:lnSpc>
                <a:spcPct val="100000"/>
              </a:lnSpc>
              <a:spcBef>
                <a:spcPct val="0"/>
              </a:spcBef>
              <a:spcAft>
                <a:spcPct val="0"/>
              </a:spcAft>
            </a:pP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连接词，同时driving a car 为动名词作主语。</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p>
          <a:p>
            <a:pPr>
              <a:lnSpc>
                <a:spcPct val="100000"/>
              </a:lnSpc>
              <a:spcBef>
                <a:spcPct val="0"/>
              </a:spcBef>
              <a:spcAft>
                <a:spcPct val="0"/>
              </a:spcAft>
            </a:pP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2</a:t>
            </a:r>
            <a:r>
              <a:rPr 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be + 形容词 + </a:t>
            </a:r>
            <a:r>
              <a:rPr 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enough </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(for sb</a:t>
            </a:r>
            <a:r>
              <a:rPr 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to do sth</a:t>
            </a:r>
            <a:r>
              <a:rPr 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结构。</a:t>
            </a:r>
          </a:p>
          <a:p>
            <a:pPr>
              <a:lnSpc>
                <a:spcPct val="100000"/>
              </a:lnSpc>
              <a:spcBef>
                <a:spcPct val="0"/>
              </a:spcBef>
              <a:spcAft>
                <a:spcPct val="0"/>
              </a:spcAft>
            </a:pPr>
            <a:r>
              <a:rPr sz="2800">
                <a:solidFill>
                  <a:schemeClr val="tx1"/>
                </a:solidFill>
                <a:latin typeface="Times New Roman" panose="02020603050405020304" pitchFamily="18" charset="0"/>
                <a:ea typeface="宋体" panose="02010600030101010101" pitchFamily="2" charset="-122"/>
                <a:cs typeface="Times New Roman" panose="02020603050405020304" pitchFamily="18" charset="0"/>
              </a:rPr>
              <a:t>         e.g. </a:t>
            </a:r>
            <a:r>
              <a:rPr lang="en-US" sz="2800">
                <a:solidFill>
                  <a:schemeClr val="tx1"/>
                </a:solidFill>
                <a:latin typeface="Times New Roman" panose="02020603050405020304" pitchFamily="18" charset="0"/>
                <a:ea typeface="宋体" panose="02010600030101010101" pitchFamily="2" charset="-122"/>
                <a:cs typeface="Times New Roman" panose="02020603050405020304" pitchFamily="18" charset="0"/>
              </a:rPr>
              <a:t>He is old enough to take care of</a:t>
            </a:r>
            <a:r>
              <a:rPr sz="2800">
                <a:solidFill>
                  <a:schemeClr val="tx1"/>
                </a:solidFill>
                <a:latin typeface="Times New Roman" panose="02020603050405020304" pitchFamily="18" charset="0"/>
                <a:ea typeface="宋体" panose="02010600030101010101" pitchFamily="2" charset="-122"/>
                <a:cs typeface="Times New Roman" panose="02020603050405020304" pitchFamily="18" charset="0"/>
              </a:rPr>
              <a:t> </a:t>
            </a:r>
            <a:r>
              <a:rPr lang="en-US" sz="2800">
                <a:solidFill>
                  <a:schemeClr val="tx1"/>
                </a:solidFill>
                <a:latin typeface="Times New Roman" panose="02020603050405020304" pitchFamily="18" charset="0"/>
                <a:ea typeface="宋体" panose="02010600030101010101" pitchFamily="2" charset="-122"/>
                <a:cs typeface="Times New Roman" panose="02020603050405020304" pitchFamily="18" charset="0"/>
              </a:rPr>
              <a:t>himself. </a:t>
            </a:r>
          </a:p>
          <a:p>
            <a:pPr>
              <a:lnSpc>
                <a:spcPct val="100000"/>
              </a:lnSpc>
              <a:spcBef>
                <a:spcPct val="0"/>
              </a:spcBef>
              <a:spcAft>
                <a:spcPct val="0"/>
              </a:spcAft>
            </a:pPr>
            <a:r>
              <a:rPr lang="en-US" sz="2800">
                <a:solidFill>
                  <a:schemeClr val="tx1"/>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a:solidFill>
                  <a:schemeClr val="tx1"/>
                </a:solidFill>
                <a:latin typeface="Times New Roman" panose="02020603050405020304" pitchFamily="18" charset="0"/>
                <a:ea typeface="宋体" panose="02010600030101010101" pitchFamily="2" charset="-122"/>
                <a:cs typeface="Times New Roman" panose="02020603050405020304" pitchFamily="18" charset="0"/>
              </a:rPr>
              <a:t>他已经足够大了，完全可以照顾自己了。</a:t>
            </a:r>
            <a:endParaRPr sz="280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a:lnSpc>
                <a:spcPct val="100000"/>
              </a:lnSpc>
              <a:spcBef>
                <a:spcPct val="0"/>
              </a:spcBef>
              <a:spcAft>
                <a:spcPct val="0"/>
              </a:spcAft>
            </a:pP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3</a:t>
            </a:r>
            <a:r>
              <a:rPr 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take responsibility for (doing) sth</a:t>
            </a:r>
            <a:r>
              <a:rPr 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=be responsible for (doing) sth</a:t>
            </a:r>
            <a:r>
              <a:rPr 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意为</a:t>
            </a:r>
          </a:p>
          <a:p>
            <a:pPr>
              <a:lnSpc>
                <a:spcPct val="100000"/>
              </a:lnSpc>
              <a:spcBef>
                <a:spcPct val="0"/>
              </a:spcBef>
              <a:spcAft>
                <a:spcPct val="0"/>
              </a:spcAft>
            </a:pP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“承担（做）某事的责任”</a:t>
            </a:r>
          </a:p>
          <a:p>
            <a:pPr>
              <a:lnSpc>
                <a:spcPct val="110000"/>
              </a:lnSpc>
              <a:spcBef>
                <a:spcPct val="0"/>
              </a:spcBef>
              <a:spcAft>
                <a:spcPct val="0"/>
              </a:spcAft>
            </a:pPr>
            <a:r>
              <a:rPr sz="280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        e.g. </a:t>
            </a:r>
            <a:r>
              <a:rPr sz="2800">
                <a:solidFill>
                  <a:schemeClr val="tx1"/>
                </a:solidFill>
                <a:latin typeface="Times New Roman" panose="02020603050405020304" pitchFamily="18" charset="0"/>
                <a:ea typeface="宋体" panose="02010600030101010101" pitchFamily="2" charset="-122"/>
                <a:cs typeface="Times New Roman" panose="02020603050405020304" pitchFamily="18" charset="0"/>
              </a:rPr>
              <a:t>We need to take responsibility for looking after our own health.</a:t>
            </a:r>
          </a:p>
          <a:p>
            <a:pPr>
              <a:lnSpc>
                <a:spcPct val="110000"/>
              </a:lnSpc>
              <a:spcBef>
                <a:spcPct val="0"/>
              </a:spcBef>
              <a:spcAft>
                <a:spcPct val="0"/>
              </a:spcAft>
            </a:pPr>
            <a:r>
              <a:rPr sz="2800">
                <a:solidFill>
                  <a:schemeClr val="tx1"/>
                </a:solidFill>
                <a:latin typeface="Times New Roman" panose="02020603050405020304" pitchFamily="18" charset="0"/>
                <a:ea typeface="宋体" panose="02010600030101010101" pitchFamily="2" charset="-122"/>
                <a:cs typeface="Times New Roman" panose="02020603050405020304" pitchFamily="18" charset="0"/>
              </a:rPr>
              <a:t>               </a:t>
            </a:r>
            <a:r>
              <a:rPr lang="zh-CN" sz="2800">
                <a:solidFill>
                  <a:schemeClr val="tx1"/>
                </a:solidFill>
                <a:latin typeface="Times New Roman" panose="02020603050405020304" pitchFamily="18" charset="0"/>
                <a:ea typeface="宋体" panose="02010600030101010101" pitchFamily="2" charset="-122"/>
                <a:cs typeface="Times New Roman" panose="02020603050405020304" pitchFamily="18" charset="0"/>
              </a:rPr>
              <a:t>我们需要对自己的健康负责。</a:t>
            </a:r>
          </a:p>
        </p:txBody>
      </p:sp>
    </p:spTree>
    <p:custDataLst>
      <p:tags r:id="rId4"/>
    </p:custDataLst>
  </p:cSld>
  <p:clrMapOvr>
    <a:masterClrMapping/>
  </p:clrMapOvr>
  <p:transition/>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928370" y="1071880"/>
            <a:ext cx="10335260" cy="5262245"/>
          </a:xfrm>
          <a:prstGeom prst="rect">
            <a:avLst/>
          </a:prstGeom>
          <a:noFill/>
        </p:spPr>
        <p:txBody>
          <a:bodyPr wrap="square" rtlCol="0" anchor="t">
            <a:spAutoFit/>
          </a:bodyPr>
          <a:lstStyle/>
          <a:p>
            <a:pPr>
              <a:lnSpc>
                <a:spcPct val="100000"/>
              </a:lnSpc>
              <a:spcBef>
                <a:spcPct val="0"/>
              </a:spcBef>
              <a:spcAft>
                <a:spcPct val="0"/>
              </a:spcAft>
            </a:pPr>
            <a:r>
              <a:rPr lang="en-US" altLang="zh-CN" sz="2800">
                <a:latin typeface="Times New Roman" panose="02020603050405020304" pitchFamily="18" charset="0"/>
                <a:ea typeface="宋体" panose="02010600030101010101" pitchFamily="2" charset="-122"/>
                <a:cs typeface="Times New Roman" panose="02020603050405020304" pitchFamily="18" charset="0"/>
              </a:rPr>
              <a:t>10. </a:t>
            </a:r>
            <a:r>
              <a:rPr sz="2800">
                <a:latin typeface="Times New Roman" panose="02020603050405020304" pitchFamily="18" charset="0"/>
                <a:ea typeface="宋体" panose="02010600030101010101" pitchFamily="2" charset="-122"/>
                <a:cs typeface="Times New Roman" panose="02020603050405020304" pitchFamily="18" charset="0"/>
              </a:rPr>
              <a:t>I celebrated my 18th birthday just </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before I went to university</a:t>
            </a:r>
            <a:r>
              <a:rPr sz="2800">
                <a:latin typeface="Times New Roman" panose="02020603050405020304" pitchFamily="18" charset="0"/>
                <a:ea typeface="宋体" panose="02010600030101010101" pitchFamily="2" charset="-122"/>
                <a:cs typeface="Times New Roman" panose="02020603050405020304" pitchFamily="18" charset="0"/>
              </a:rPr>
              <a:t>.</a:t>
            </a:r>
          </a:p>
          <a:p>
            <a:pPr>
              <a:lnSpc>
                <a:spcPct val="100000"/>
              </a:lnSpc>
              <a:spcBef>
                <a:spcPct val="0"/>
              </a:spcBef>
              <a:spcAft>
                <a:spcPct val="0"/>
              </a:spcAft>
            </a:pPr>
            <a:r>
              <a:rPr sz="2800">
                <a:latin typeface="Times New Roman" panose="02020603050405020304" pitchFamily="18" charset="0"/>
                <a:ea typeface="宋体" panose="02010600030101010101" pitchFamily="2" charset="-122"/>
                <a:cs typeface="Times New Roman" panose="02020603050405020304" pitchFamily="18" charset="0"/>
              </a:rPr>
              <a:t>      就在我上大学之前，我庆祝了我的18岁生日。</a:t>
            </a:r>
          </a:p>
          <a:p>
            <a:pPr>
              <a:lnSpc>
                <a:spcPct val="100000"/>
              </a:lnSpc>
              <a:spcBef>
                <a:spcPct val="0"/>
              </a:spcBef>
              <a:spcAft>
                <a:spcPct val="0"/>
              </a:spcAft>
            </a:pP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before</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引导时间状语从句。</a:t>
            </a:r>
          </a:p>
          <a:p>
            <a:pPr>
              <a:lnSpc>
                <a:spcPct val="100000"/>
              </a:lnSpc>
              <a:spcBef>
                <a:spcPct val="0"/>
              </a:spcBef>
              <a:spcAft>
                <a:spcPct val="0"/>
              </a:spcAft>
            </a:pPr>
            <a:r>
              <a:rPr lang="en-US" altLang="zh-CN" sz="2800">
                <a:latin typeface="Times New Roman" panose="02020603050405020304" pitchFamily="18" charset="0"/>
                <a:ea typeface="宋体" panose="02010600030101010101" pitchFamily="2" charset="-122"/>
                <a:cs typeface="Times New Roman" panose="02020603050405020304" pitchFamily="18" charset="0"/>
              </a:rPr>
              <a:t>11. I expected to feel </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instantly</a:t>
            </a:r>
            <a:r>
              <a:rPr lang="en-US" altLang="zh-CN" sz="2800">
                <a:latin typeface="Times New Roman" panose="02020603050405020304" pitchFamily="18" charset="0"/>
                <a:ea typeface="宋体" panose="02010600030101010101" pitchFamily="2" charset="-122"/>
                <a:cs typeface="Times New Roman" panose="02020603050405020304" pitchFamily="18" charset="0"/>
              </a:rPr>
              <a:t> different, </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as if </a:t>
            </a:r>
            <a:r>
              <a:rPr lang="en-US" altLang="zh-CN" sz="2800">
                <a:latin typeface="Times New Roman" panose="02020603050405020304" pitchFamily="18" charset="0"/>
                <a:ea typeface="宋体" panose="02010600030101010101" pitchFamily="2" charset="-122"/>
                <a:cs typeface="Times New Roman" panose="02020603050405020304" pitchFamily="18" charset="0"/>
              </a:rPr>
              <a:t>I had closed the door on </a:t>
            </a:r>
          </a:p>
          <a:p>
            <a:pPr>
              <a:lnSpc>
                <a:spcPct val="100000"/>
              </a:lnSpc>
              <a:spcBef>
                <a:spcPct val="0"/>
              </a:spcBef>
              <a:spcAft>
                <a:spcPct val="0"/>
              </a:spcAft>
            </a:pPr>
            <a:r>
              <a:rPr lang="en-US" altLang="zh-CN" sz="2800">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2800">
                <a:latin typeface="Times New Roman" panose="02020603050405020304" pitchFamily="18" charset="0"/>
                <a:ea typeface="宋体" panose="02010600030101010101" pitchFamily="2" charset="-122"/>
                <a:cs typeface="Times New Roman" panose="02020603050405020304" pitchFamily="18" charset="0"/>
              </a:rPr>
              <a:t>my childhood and stepped into a whole new adult world.</a:t>
            </a:r>
          </a:p>
          <a:p>
            <a:pPr>
              <a:lnSpc>
                <a:spcPct val="100000"/>
              </a:lnSpc>
              <a:spcBef>
                <a:spcPct val="0"/>
              </a:spcBef>
              <a:spcAft>
                <a:spcPct val="0"/>
              </a:spcAft>
            </a:pPr>
            <a:r>
              <a:rPr lang="en-US" altLang="zh-CN" sz="2800">
                <a:latin typeface="Times New Roman" panose="02020603050405020304" pitchFamily="18" charset="0"/>
                <a:ea typeface="宋体" panose="02010600030101010101" pitchFamily="2" charset="-122"/>
                <a:cs typeface="Times New Roman" panose="02020603050405020304" pitchFamily="18" charset="0"/>
              </a:rPr>
              <a:t>      我本以为会立刻有</a:t>
            </a:r>
            <a:r>
              <a:rPr lang="en-US" altLang="zh-CN" sz="2800">
                <a:latin typeface="Times New Roman" panose="02020603050405020304" pitchFamily="18" charset="0"/>
                <a:ea typeface="宋体" panose="02010600030101010101" pitchFamily="2" charset="-122"/>
                <a:cs typeface="Times New Roman" panose="02020603050405020304" pitchFamily="18" charset="0"/>
                <a:sym typeface="+mn-ea"/>
              </a:rPr>
              <a:t>感觉</a:t>
            </a:r>
            <a:r>
              <a:rPr lang="en-US" altLang="zh-CN" sz="2800">
                <a:latin typeface="Times New Roman" panose="02020603050405020304" pitchFamily="18" charset="0"/>
                <a:ea typeface="宋体" panose="02010600030101010101" pitchFamily="2" charset="-122"/>
                <a:cs typeface="Times New Roman" panose="02020603050405020304" pitchFamily="18" charset="0"/>
              </a:rPr>
              <a:t>不</a:t>
            </a:r>
            <a:r>
              <a:rPr lang="zh-CN" altLang="en-US" sz="2800">
                <a:latin typeface="Times New Roman" panose="02020603050405020304" pitchFamily="18" charset="0"/>
                <a:ea typeface="宋体" panose="02010600030101010101" pitchFamily="2" charset="-122"/>
                <a:cs typeface="Times New Roman" panose="02020603050405020304" pitchFamily="18" charset="0"/>
              </a:rPr>
              <a:t>一样</a:t>
            </a:r>
            <a:r>
              <a:rPr lang="en-US" altLang="zh-CN" sz="2800">
                <a:latin typeface="Times New Roman" panose="02020603050405020304" pitchFamily="18" charset="0"/>
                <a:ea typeface="宋体" panose="02010600030101010101" pitchFamily="2" charset="-122"/>
                <a:cs typeface="Times New Roman" panose="02020603050405020304" pitchFamily="18" charset="0"/>
              </a:rPr>
              <a:t>，就好像我关上了童年的大门，</a:t>
            </a:r>
          </a:p>
          <a:p>
            <a:pPr>
              <a:lnSpc>
                <a:spcPct val="100000"/>
              </a:lnSpc>
              <a:spcBef>
                <a:spcPct val="0"/>
              </a:spcBef>
              <a:spcAft>
                <a:spcPct val="0"/>
              </a:spcAft>
            </a:pPr>
            <a:r>
              <a:rPr lang="en-US" altLang="zh-CN" sz="2800">
                <a:latin typeface="Times New Roman" panose="02020603050405020304" pitchFamily="18" charset="0"/>
                <a:ea typeface="宋体" panose="02010600030101010101" pitchFamily="2" charset="-122"/>
                <a:cs typeface="Times New Roman" panose="02020603050405020304" pitchFamily="18" charset="0"/>
              </a:rPr>
              <a:t>      步入了一个全新的</a:t>
            </a:r>
            <a:r>
              <a:rPr lang="zh-CN" altLang="en-US" sz="2800">
                <a:latin typeface="Times New Roman" panose="02020603050405020304" pitchFamily="18" charset="0"/>
                <a:ea typeface="宋体" panose="02010600030101010101" pitchFamily="2" charset="-122"/>
                <a:cs typeface="Times New Roman" panose="02020603050405020304" pitchFamily="18" charset="0"/>
              </a:rPr>
              <a:t>成年</a:t>
            </a:r>
            <a:r>
              <a:rPr lang="en-US" altLang="zh-CN" sz="2800">
                <a:latin typeface="Times New Roman" panose="02020603050405020304" pitchFamily="18" charset="0"/>
                <a:ea typeface="宋体" panose="02010600030101010101" pitchFamily="2" charset="-122"/>
                <a:cs typeface="Times New Roman" panose="02020603050405020304" pitchFamily="18" charset="0"/>
              </a:rPr>
              <a:t>世界。</a:t>
            </a:r>
          </a:p>
          <a:p>
            <a:pPr>
              <a:lnSpc>
                <a:spcPct val="100000"/>
              </a:lnSpc>
              <a:spcBef>
                <a:spcPct val="0"/>
              </a:spcBef>
              <a:spcAft>
                <a:spcPct val="0"/>
              </a:spcAft>
            </a:pPr>
            <a:r>
              <a:rPr lang="en-US" altLang="zh-CN" sz="2800">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(1) </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instantly=immediately </a:t>
            </a:r>
            <a:r>
              <a:rPr 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立即</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、马上</a:t>
            </a:r>
          </a:p>
          <a:p>
            <a:pPr>
              <a:lnSpc>
                <a:spcPct val="100000"/>
              </a:lnSpc>
              <a:spcBef>
                <a:spcPct val="0"/>
              </a:spcBef>
              <a:spcAft>
                <a:spcPct val="0"/>
              </a:spcAft>
            </a:pP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instant 立刻的，立即的(</a:t>
            </a:r>
            <a:r>
              <a:rPr 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immediate) 速食的，速溶的 </a:t>
            </a:r>
            <a:r>
              <a:rPr sz="2800" i="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adj.</a:t>
            </a:r>
            <a:endPar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a:lnSpc>
                <a:spcPct val="100000"/>
              </a:lnSpc>
              <a:spcBef>
                <a:spcPct val="0"/>
              </a:spcBef>
              <a:spcAft>
                <a:spcPct val="0"/>
              </a:spcAft>
            </a:pP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instant coffee 速溶</a:t>
            </a:r>
            <a:r>
              <a:rPr 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咖啡      instant noodles 方便面</a:t>
            </a:r>
          </a:p>
          <a:p>
            <a:pPr>
              <a:lnSpc>
                <a:spcPct val="100000"/>
              </a:lnSpc>
              <a:spcBef>
                <a:spcPct val="0"/>
              </a:spcBef>
              <a:spcAft>
                <a:spcPct val="0"/>
              </a:spcAft>
            </a:pP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instant messaging 即时通信</a:t>
            </a:r>
          </a:p>
          <a:p>
            <a:pPr>
              <a:lnSpc>
                <a:spcPct val="100000"/>
              </a:lnSpc>
              <a:spcBef>
                <a:spcPct val="0"/>
              </a:spcBef>
              <a:spcAft>
                <a:spcPct val="0"/>
              </a:spcAft>
            </a:pP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the instant/minute/moment/second </a:t>
            </a:r>
            <a:r>
              <a:rPr 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(that)</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一</a:t>
            </a:r>
            <a:r>
              <a:rPr lang="en-US" sz="2800">
                <a:solidFill>
                  <a:srgbClr val="FF0000"/>
                </a:solidFill>
                <a:latin typeface="宋体" panose="02010600030101010101" pitchFamily="2" charset="-122"/>
                <a:ea typeface="宋体" panose="02010600030101010101" pitchFamily="2" charset="-122"/>
                <a:cs typeface="Times New Roman" panose="02020603050405020304" pitchFamily="18" charset="0"/>
                <a:sym typeface="+mn-ea"/>
              </a:rPr>
              <a:t>……</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就</a:t>
            </a:r>
            <a:r>
              <a:rPr lang="en-US" sz="2800">
                <a:solidFill>
                  <a:srgbClr val="FF0000"/>
                </a:solidFill>
                <a:latin typeface="宋体" panose="02010600030101010101" pitchFamily="2" charset="-122"/>
                <a:ea typeface="宋体" panose="02010600030101010101" pitchFamily="2" charset="-122"/>
                <a:cs typeface="Times New Roman" panose="02020603050405020304" pitchFamily="18" charset="0"/>
                <a:sym typeface="+mn-ea"/>
              </a:rPr>
              <a:t>……</a:t>
            </a:r>
            <a:endPar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Tree>
    <p:custDataLst>
      <p:tags r:id="rId4"/>
    </p:custDataLst>
  </p:cSld>
  <p:clrMapOvr>
    <a:masterClrMapping/>
  </p:clrMapOvr>
  <p:transition/>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pic>
        <p:nvPicPr>
          <p:cNvPr id="2" name="【学程案 • 视频】Starting out：Coming-of-age ceremony" title="">
            <a:hlinkClick action="ppaction://media"/>
          </p:cNvPr>
          <p:cNvPicPr/>
          <p:nvPr>
            <a:videoFile r:link="rId5"/>
            <p:custDataLst>
              <p:tags r:id="rId4"/>
            </p:custDataLst>
            <p:extLst>
              <p:ext uri="{DAA4B4D4-6D71-4841-9C94-3DE7FCFB9230}">
                <p14:media xmlns:p14="http://schemas.microsoft.com/office/powerpoint/2010/main" r:embed="rId6"/>
              </p:ext>
            </p:extLst>
          </p:nvPr>
        </p:nvPicPr>
        <p:blipFill>
          <a:blip r:embed="rId3"/>
          <a:stretch>
            <a:fillRect/>
          </a:stretch>
        </p:blipFill>
        <p:spPr>
          <a:xfrm>
            <a:off x="1569085" y="1120140"/>
            <a:ext cx="9399905" cy="5394960"/>
          </a:xfrm>
          <a:prstGeom prst="rect">
            <a:avLst/>
          </a:prstGeom>
        </p:spPr>
      </p:pic>
    </p:spTree>
    <p:custDataLst>
      <p:tags r:id="rId7"/>
    </p:custDataLst>
  </p:cSld>
  <p:clrMapOvr>
    <a:masterClrMapping/>
  </p:clrMapOvr>
  <p:transition/>
  <p:timing>
    <p:tnLst>
      <p:par>
        <p:cTn id="1" dur="indefinite" restart="never" nodeType="tmRoot">
          <p:childTnLst>
            <p:video fullScrn="1">
              <p:cMediaNode>
                <p:cTn id="2"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1120140" y="1485900"/>
            <a:ext cx="9951085" cy="4225925"/>
          </a:xfrm>
          <a:prstGeom prst="rect">
            <a:avLst/>
          </a:prstGeom>
          <a:noFill/>
        </p:spPr>
        <p:txBody>
          <a:bodyPr wrap="square" rtlCol="0" anchor="t">
            <a:spAutoFit/>
          </a:bodyPr>
          <a:lstStyle/>
          <a:p>
            <a:pPr marL="1121410" indent="-1121410">
              <a:lnSpc>
                <a:spcPct val="120000"/>
              </a:lnSpc>
              <a:spcBef>
                <a:spcPct val="0"/>
              </a:spcBef>
              <a:spcAft>
                <a:spcPct val="0"/>
              </a:spcAft>
            </a:pP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(2) as if意为“似乎，好像”用作连词引导状语从句，表示的情况与客观事实相符，用陈述句</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表示与客观事实不符或相反，则用虚拟语气。as if/though引导从句，若从句表示的事实与现在事实相反，从句</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用</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一般过去时；从句表示的事实与过去的事实相反，从句用过去完成时。</a:t>
            </a:r>
          </a:p>
          <a:p>
            <a:pPr>
              <a:lnSpc>
                <a:spcPct val="120000"/>
              </a:lnSpc>
              <a:spcBef>
                <a:spcPct val="0"/>
              </a:spcBef>
              <a:spcAft>
                <a:spcPct val="0"/>
              </a:spcAft>
            </a:pPr>
            <a:r>
              <a:rPr lang="en-US" altLang="zh-CN" sz="2800">
                <a:latin typeface="Times New Roman" panose="02020603050405020304" pitchFamily="18" charset="0"/>
                <a:ea typeface="宋体" panose="02010600030101010101" pitchFamily="2" charset="-122"/>
                <a:cs typeface="Times New Roman" panose="02020603050405020304" pitchFamily="18" charset="0"/>
              </a:rPr>
              <a:t>12. </a:t>
            </a:r>
            <a:r>
              <a:rPr 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But it wasn't like that</a:t>
            </a:r>
            <a:r>
              <a:rPr lang="en-US" sz="2800">
                <a:latin typeface="Times New Roman" panose="02020603050405020304" pitchFamily="18" charset="0"/>
                <a:ea typeface="宋体" panose="02010600030101010101" pitchFamily="2" charset="-122"/>
                <a:cs typeface="Times New Roman" panose="02020603050405020304" pitchFamily="18" charset="0"/>
              </a:rPr>
              <a:t>. 但事实并非如此。</a:t>
            </a:r>
          </a:p>
          <a:p>
            <a:pPr>
              <a:lnSpc>
                <a:spcPct val="120000"/>
              </a:lnSpc>
              <a:spcBef>
                <a:spcPct val="0"/>
              </a:spcBef>
              <a:spcAft>
                <a:spcPct val="0"/>
              </a:spcAft>
            </a:pP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该句在文中是承上启下的作用，其中</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but</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是很明显的标志词，</a:t>
            </a:r>
          </a:p>
          <a:p>
            <a:pPr>
              <a:lnSpc>
                <a:spcPct val="120000"/>
              </a:lnSpc>
              <a:spcBef>
                <a:spcPct val="0"/>
              </a:spcBef>
              <a:spcAft>
                <a:spcPct val="0"/>
              </a:spcAft>
            </a:pP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进一步表明作者的态度和看法。</a:t>
            </a:r>
          </a:p>
        </p:txBody>
      </p:sp>
    </p:spTree>
    <p:custDataLst>
      <p:tags r:id="rId4"/>
    </p:custDataLst>
  </p:cSld>
  <p:clrMapOvr>
    <a:masterClrMapping/>
  </p:clrMapOvr>
  <p:transition/>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679450" y="1077595"/>
            <a:ext cx="10833100" cy="5262245"/>
          </a:xfrm>
          <a:prstGeom prst="rect">
            <a:avLst/>
          </a:prstGeom>
          <a:noFill/>
        </p:spPr>
        <p:txBody>
          <a:bodyPr wrap="square" rtlCol="0" anchor="t">
            <a:spAutoFit/>
          </a:bodyPr>
          <a:lstStyle/>
          <a:p>
            <a:pPr>
              <a:lnSpc>
                <a:spcPct val="100000"/>
              </a:lnSpc>
              <a:spcBef>
                <a:spcPct val="0"/>
              </a:spcBef>
              <a:spcAft>
                <a:spcPct val="0"/>
              </a:spcAft>
            </a:pPr>
            <a:r>
              <a:rPr lang="en-US" altLang="zh-CN" sz="2800">
                <a:latin typeface="Times New Roman" panose="02020603050405020304" pitchFamily="18" charset="0"/>
                <a:ea typeface="宋体" panose="02010600030101010101" pitchFamily="2" charset="-122"/>
                <a:cs typeface="Times New Roman" panose="02020603050405020304" pitchFamily="18" charset="0"/>
              </a:rPr>
              <a:t>13. </a:t>
            </a:r>
            <a:r>
              <a:rPr sz="2800">
                <a:latin typeface="Times New Roman" panose="02020603050405020304" pitchFamily="18" charset="0"/>
                <a:ea typeface="宋体" panose="02010600030101010101" pitchFamily="2" charset="-122"/>
                <a:cs typeface="Times New Roman" panose="02020603050405020304" pitchFamily="18" charset="0"/>
              </a:rPr>
              <a:t>When I woke up the next day, there were still </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rules to obey and lessons </a:t>
            </a:r>
          </a:p>
          <a:p>
            <a:pPr>
              <a:lnSpc>
                <a:spcPct val="100000"/>
              </a:lnSpc>
              <a:spcBef>
                <a:spcPct val="0"/>
              </a:spcBef>
              <a:spcAft>
                <a:spcPct val="0"/>
              </a:spcAft>
            </a:pP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to attend</a:t>
            </a:r>
            <a:r>
              <a:rPr sz="2800">
                <a:latin typeface="Times New Roman" panose="02020603050405020304" pitchFamily="18" charset="0"/>
                <a:ea typeface="宋体" panose="02010600030101010101" pitchFamily="2" charset="-122"/>
                <a:cs typeface="Times New Roman" panose="02020603050405020304" pitchFamily="18" charset="0"/>
              </a:rPr>
              <a:t>. 当我第二天醒来的时候，仍然有规则要遵守，有课要上。</a:t>
            </a:r>
          </a:p>
          <a:p>
            <a:pPr marL="487680" indent="-487680">
              <a:lnSpc>
                <a:spcPct val="100000"/>
              </a:lnSpc>
              <a:spcBef>
                <a:spcPct val="0"/>
              </a:spcBef>
              <a:spcAft>
                <a:spcPct val="0"/>
              </a:spcAft>
            </a:pP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“rules to obey and lessons to attend”结构中“to obey 和to attend 两个不定式短语作名词的后置定语，分别修饰rules 和lessons”. 又如： 名词+to do作定语，常用主动ability, chance, decision,  freedom,  opportunity, plan, promise, responsibility, the first, way等。</a:t>
            </a:r>
          </a:p>
          <a:p>
            <a:pPr>
              <a:lnSpc>
                <a:spcPct val="100000"/>
              </a:lnSpc>
              <a:spcBef>
                <a:spcPct val="0"/>
              </a:spcBef>
              <a:spcAft>
                <a:spcPct val="0"/>
              </a:spcAft>
            </a:pPr>
            <a:r>
              <a:rPr lang="en-US" altLang="zh-CN" sz="2800">
                <a:solidFill>
                  <a:schemeClr val="tx1"/>
                </a:solidFill>
                <a:latin typeface="Times New Roman" panose="02020603050405020304" pitchFamily="18" charset="0"/>
                <a:ea typeface="宋体" panose="02010600030101010101" pitchFamily="2" charset="-122"/>
                <a:cs typeface="Times New Roman" panose="02020603050405020304" pitchFamily="18" charset="0"/>
              </a:rPr>
              <a:t>14. </a:t>
            </a:r>
            <a:r>
              <a:rPr lang="en-US" altLang="zh-CN" sz="2800">
                <a:latin typeface="Times New Roman" panose="02020603050405020304" pitchFamily="18" charset="0"/>
                <a:ea typeface="宋体" panose="02010600030101010101" pitchFamily="2" charset="-122"/>
                <a:cs typeface="Times New Roman" panose="02020603050405020304" pitchFamily="18" charset="0"/>
              </a:rPr>
              <a:t>Instead of being the selfish teenager </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I used to be</a:t>
            </a:r>
            <a:r>
              <a:rPr lang="en-US" altLang="zh-CN" sz="2800">
                <a:latin typeface="Times New Roman" panose="02020603050405020304" pitchFamily="18" charset="0"/>
                <a:ea typeface="宋体" panose="02010600030101010101" pitchFamily="2" charset="-122"/>
                <a:cs typeface="Times New Roman" panose="02020603050405020304" pitchFamily="18" charset="0"/>
              </a:rPr>
              <a:t>, I have begun to feel </a:t>
            </a:r>
          </a:p>
          <a:p>
            <a:pPr>
              <a:lnSpc>
                <a:spcPct val="100000"/>
              </a:lnSpc>
              <a:spcBef>
                <a:spcPct val="0"/>
              </a:spcBef>
              <a:spcAft>
                <a:spcPct val="0"/>
              </a:spcAft>
            </a:pPr>
            <a:r>
              <a:rPr lang="en-US" altLang="zh-CN" sz="2800">
                <a:latin typeface="Times New Roman" panose="02020603050405020304" pitchFamily="18" charset="0"/>
                <a:ea typeface="宋体" panose="02010600030101010101" pitchFamily="2" charset="-122"/>
                <a:cs typeface="Times New Roman" panose="02020603050405020304" pitchFamily="18" charset="0"/>
              </a:rPr>
              <a:t>      more aware of other people and to develop a stronger sense of social </a:t>
            </a:r>
          </a:p>
          <a:p>
            <a:pPr>
              <a:lnSpc>
                <a:spcPct val="100000"/>
              </a:lnSpc>
              <a:spcBef>
                <a:spcPct val="0"/>
              </a:spcBef>
              <a:spcAft>
                <a:spcPct val="0"/>
              </a:spcAft>
            </a:pPr>
            <a:r>
              <a:rPr lang="en-US" altLang="zh-CN" sz="2800">
                <a:latin typeface="Times New Roman" panose="02020603050405020304" pitchFamily="18" charset="0"/>
                <a:ea typeface="宋体" panose="02010600030101010101" pitchFamily="2" charset="-122"/>
                <a:cs typeface="Times New Roman" panose="02020603050405020304" pitchFamily="18" charset="0"/>
              </a:rPr>
              <a:t>      responsibility.</a:t>
            </a:r>
          </a:p>
          <a:p>
            <a:pPr>
              <a:lnSpc>
                <a:spcPct val="100000"/>
              </a:lnSpc>
              <a:spcBef>
                <a:spcPct val="0"/>
              </a:spcBef>
              <a:spcAft>
                <a:spcPct val="0"/>
              </a:spcAft>
            </a:pPr>
            <a:r>
              <a:rPr lang="en-US" altLang="zh-CN" sz="2800">
                <a:solidFill>
                  <a:schemeClr val="tx1"/>
                </a:solidFill>
                <a:latin typeface="Times New Roman" panose="02020603050405020304" pitchFamily="18" charset="0"/>
                <a:ea typeface="宋体" panose="02010600030101010101" pitchFamily="2" charset="-122"/>
                <a:cs typeface="Times New Roman" panose="02020603050405020304" pitchFamily="18" charset="0"/>
              </a:rPr>
              <a:t>      我不再是过去那</a:t>
            </a:r>
            <a:r>
              <a:rPr lang="zh-CN" altLang="en-US" sz="2800">
                <a:solidFill>
                  <a:schemeClr val="tx1"/>
                </a:solidFill>
                <a:latin typeface="Times New Roman" panose="02020603050405020304" pitchFamily="18" charset="0"/>
                <a:ea typeface="宋体" panose="02010600030101010101" pitchFamily="2" charset="-122"/>
                <a:cs typeface="Times New Roman" panose="02020603050405020304" pitchFamily="18" charset="0"/>
              </a:rPr>
              <a:t>个</a:t>
            </a:r>
            <a:r>
              <a:rPr lang="en-US" altLang="zh-CN" sz="2800">
                <a:solidFill>
                  <a:schemeClr val="tx1"/>
                </a:solidFill>
                <a:latin typeface="Times New Roman" panose="02020603050405020304" pitchFamily="18" charset="0"/>
                <a:ea typeface="宋体" panose="02010600030101010101" pitchFamily="2" charset="-122"/>
                <a:cs typeface="Times New Roman" panose="02020603050405020304" pitchFamily="18" charset="0"/>
              </a:rPr>
              <a:t>自私的青少年，而是开始更加关心他人，并培</a:t>
            </a:r>
          </a:p>
          <a:p>
            <a:pPr>
              <a:lnSpc>
                <a:spcPct val="100000"/>
              </a:lnSpc>
              <a:spcBef>
                <a:spcPct val="0"/>
              </a:spcBef>
              <a:spcAft>
                <a:spcPct val="0"/>
              </a:spcAft>
            </a:pPr>
            <a:r>
              <a:rPr lang="en-US" altLang="zh-CN" sz="2800">
                <a:solidFill>
                  <a:schemeClr val="tx1"/>
                </a:solidFill>
                <a:latin typeface="Times New Roman" panose="02020603050405020304" pitchFamily="18" charset="0"/>
                <a:ea typeface="宋体" panose="02010600030101010101" pitchFamily="2" charset="-122"/>
                <a:cs typeface="Times New Roman" panose="02020603050405020304" pitchFamily="18" charset="0"/>
              </a:rPr>
              <a:t>      养了更强的社会责任感。</a:t>
            </a:r>
          </a:p>
          <a:p>
            <a:pPr>
              <a:lnSpc>
                <a:spcPct val="100000"/>
              </a:lnSpc>
              <a:spcBef>
                <a:spcPct val="0"/>
              </a:spcBef>
              <a:spcAft>
                <a:spcPct val="0"/>
              </a:spcAft>
            </a:pP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I used to be</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为定</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语从句，修饰</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the selfish teenager</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p>
        </p:txBody>
      </p:sp>
    </p:spTree>
    <p:custDataLst>
      <p:tags r:id="rId4"/>
    </p:custDataLst>
  </p:cSld>
  <p:clrMapOvr>
    <a:masterClrMapping/>
  </p:clrMapOvr>
  <p:transition/>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575945" y="1086485"/>
            <a:ext cx="11039475" cy="5259070"/>
          </a:xfrm>
          <a:prstGeom prst="rect">
            <a:avLst/>
          </a:prstGeom>
          <a:noFill/>
        </p:spPr>
        <p:txBody>
          <a:bodyPr wrap="square" rtlCol="0" anchor="t">
            <a:spAutoFit/>
          </a:bodyPr>
          <a:lstStyle/>
          <a:p>
            <a:pPr>
              <a:lnSpc>
                <a:spcPct val="120000"/>
              </a:lnSpc>
              <a:spcBef>
                <a:spcPct val="0"/>
              </a:spcBef>
              <a:spcAft>
                <a:spcPct val="0"/>
              </a:spcAft>
            </a:pPr>
            <a:r>
              <a:rPr lang="en-US" altLang="zh-CN" sz="2800">
                <a:latin typeface="Times New Roman" panose="02020603050405020304" pitchFamily="18" charset="0"/>
                <a:ea typeface="宋体" panose="02010600030101010101" pitchFamily="2" charset="-122"/>
                <a:cs typeface="Times New Roman" panose="02020603050405020304" pitchFamily="18" charset="0"/>
              </a:rPr>
              <a:t>15. </a:t>
            </a:r>
            <a:r>
              <a:rPr sz="2800">
                <a:latin typeface="Times New Roman" panose="02020603050405020304" pitchFamily="18" charset="0"/>
                <a:ea typeface="宋体" panose="02010600030101010101" pitchFamily="2" charset="-122"/>
                <a:cs typeface="Times New Roman" panose="02020603050405020304" pitchFamily="18" charset="0"/>
              </a:rPr>
              <a:t>This was a big decision for me and I made it without asking my parents </a:t>
            </a:r>
          </a:p>
          <a:p>
            <a:pPr>
              <a:lnSpc>
                <a:spcPct val="120000"/>
              </a:lnSpc>
              <a:spcBef>
                <a:spcPct val="0"/>
              </a:spcBef>
              <a:spcAft>
                <a:spcPct val="0"/>
              </a:spcAft>
            </a:pPr>
            <a:r>
              <a:rPr sz="2800">
                <a:latin typeface="Times New Roman" panose="02020603050405020304" pitchFamily="18" charset="0"/>
                <a:ea typeface="宋体" panose="02010600030101010101" pitchFamily="2" charset="-122"/>
                <a:cs typeface="Times New Roman" panose="02020603050405020304" pitchFamily="18" charset="0"/>
              </a:rPr>
              <a:t>      (although I knew they would </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approve</a:t>
            </a:r>
            <a:r>
              <a:rPr sz="2800">
                <a:latin typeface="Times New Roman" panose="02020603050405020304" pitchFamily="18" charset="0"/>
                <a:ea typeface="宋体" panose="02010600030101010101" pitchFamily="2" charset="-122"/>
                <a:cs typeface="Times New Roman" panose="02020603050405020304" pitchFamily="18" charset="0"/>
              </a:rPr>
              <a:t>).</a:t>
            </a:r>
            <a:r>
              <a:rPr lang="zh-CN" altLang="en-US" sz="2800">
                <a:latin typeface="Times New Roman" panose="02020603050405020304" pitchFamily="18" charset="0"/>
                <a:ea typeface="宋体" panose="02010600030101010101" pitchFamily="2" charset="-122"/>
                <a:cs typeface="Times New Roman" panose="02020603050405020304" pitchFamily="18" charset="0"/>
              </a:rPr>
              <a:t> </a:t>
            </a:r>
          </a:p>
          <a:p>
            <a:pPr>
              <a:lnSpc>
                <a:spcPct val="120000"/>
              </a:lnSpc>
              <a:spcBef>
                <a:spcPct val="0"/>
              </a:spcBef>
              <a:spcAft>
                <a:spcPct val="0"/>
              </a:spcAft>
            </a:pPr>
            <a:r>
              <a:rPr lang="zh-CN" altLang="en-US" sz="2800">
                <a:latin typeface="Times New Roman" panose="02020603050405020304" pitchFamily="18" charset="0"/>
                <a:ea typeface="宋体" panose="02010600030101010101" pitchFamily="2" charset="-122"/>
                <a:cs typeface="Times New Roman" panose="02020603050405020304" pitchFamily="18" charset="0"/>
              </a:rPr>
              <a:t>      这对我来说是一个重大决定，我没有征求父母的意见就做出了决定</a:t>
            </a:r>
          </a:p>
          <a:p>
            <a:pPr>
              <a:lnSpc>
                <a:spcPct val="120000"/>
              </a:lnSpc>
              <a:spcBef>
                <a:spcPct val="0"/>
              </a:spcBef>
              <a:spcAft>
                <a:spcPct val="0"/>
              </a:spcAft>
            </a:pPr>
            <a:r>
              <a:rPr lang="zh-CN" altLang="en-US" sz="2800">
                <a:latin typeface="Times New Roman" panose="02020603050405020304" pitchFamily="18" charset="0"/>
                <a:ea typeface="宋体" panose="02010600030101010101" pitchFamily="2" charset="-122"/>
                <a:cs typeface="Times New Roman" panose="02020603050405020304" pitchFamily="18" charset="0"/>
              </a:rPr>
              <a:t>    （尽管我知道他们会同意）。</a:t>
            </a:r>
          </a:p>
          <a:p>
            <a:pPr>
              <a:lnSpc>
                <a:spcPct val="120000"/>
              </a:lnSpc>
              <a:spcBef>
                <a:spcPct val="0"/>
              </a:spcBef>
              <a:spcAft>
                <a:spcPct val="0"/>
              </a:spcAft>
            </a:pP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pprove </a:t>
            </a:r>
            <a:r>
              <a:rPr lang="en-US" sz="2800" i="1">
                <a:solidFill>
                  <a:srgbClr val="FF0000"/>
                </a:solidFill>
                <a:latin typeface="Times New Roman" panose="02020603050405020304" pitchFamily="18" charset="0"/>
                <a:ea typeface="宋体" panose="02010600030101010101" pitchFamily="2" charset="-122"/>
                <a:cs typeface="Times New Roman" panose="02020603050405020304" pitchFamily="18" charset="0"/>
              </a:rPr>
              <a:t>v. </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批准</a:t>
            </a:r>
            <a:r>
              <a:rPr 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赞成</a:t>
            </a:r>
            <a:r>
              <a:rPr 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同意</a:t>
            </a:r>
            <a:r>
              <a:rPr 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核准</a:t>
            </a:r>
            <a:r>
              <a:rPr 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认可</a:t>
            </a:r>
            <a:r>
              <a:rPr 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通过(计划、要求等)</a:t>
            </a:r>
          </a:p>
          <a:p>
            <a:pPr>
              <a:lnSpc>
                <a:spcPct val="120000"/>
              </a:lnSpc>
              <a:spcBef>
                <a:spcPct val="0"/>
              </a:spcBef>
              <a:spcAft>
                <a:spcPct val="0"/>
              </a:spcAft>
            </a:pPr>
            <a:r>
              <a:rPr 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approve</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of (sb</a:t>
            </a:r>
            <a:r>
              <a:rPr 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/sb</a:t>
            </a:r>
            <a:r>
              <a:rPr 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's doing) sth</a:t>
            </a:r>
            <a:r>
              <a:rPr 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同意</a:t>
            </a:r>
            <a:r>
              <a:rPr 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某人做</a:t>
            </a:r>
            <a:r>
              <a:rPr 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某事</a:t>
            </a:r>
          </a:p>
          <a:p>
            <a:pPr>
              <a:lnSpc>
                <a:spcPct val="120000"/>
              </a:lnSpc>
              <a:spcBef>
                <a:spcPct val="0"/>
              </a:spcBef>
              <a:spcAft>
                <a:spcPct val="0"/>
              </a:spcAft>
            </a:pPr>
            <a:r>
              <a:rPr 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pproval </a:t>
            </a:r>
            <a:r>
              <a:rPr lang="en-US" sz="2800" i="1">
                <a:solidFill>
                  <a:srgbClr val="FF0000"/>
                </a:solidFill>
                <a:latin typeface="Times New Roman" panose="02020603050405020304" pitchFamily="18" charset="0"/>
                <a:ea typeface="宋体" panose="02010600030101010101" pitchFamily="2" charset="-122"/>
                <a:cs typeface="Times New Roman" panose="02020603050405020304" pitchFamily="18" charset="0"/>
              </a:rPr>
              <a:t>n. </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同意，批准</a:t>
            </a:r>
          </a:p>
          <a:p>
            <a:pPr>
              <a:lnSpc>
                <a:spcPct val="120000"/>
              </a:lnSpc>
              <a:spcBef>
                <a:spcPct val="0"/>
              </a:spcBef>
              <a:spcAft>
                <a:spcPct val="0"/>
              </a:spcAft>
            </a:pP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give one's approval to 某人批准</a:t>
            </a:r>
            <a:r>
              <a:rPr lang="en-US" sz="2800">
                <a:solidFill>
                  <a:srgbClr val="FF0000"/>
                </a:solidFill>
                <a:latin typeface="宋体" panose="02010600030101010101" pitchFamily="2" charset="-122"/>
                <a:ea typeface="宋体" panose="02010600030101010101" pitchFamily="2" charset="-122"/>
                <a:cs typeface="Times New Roman" panose="02020603050405020304" pitchFamily="18" charset="0"/>
                <a:sym typeface="+mn-ea"/>
              </a:rPr>
              <a:t>……</a:t>
            </a:r>
            <a:endPar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a:p>
            <a:pPr>
              <a:lnSpc>
                <a:spcPct val="120000"/>
              </a:lnSpc>
              <a:spcBef>
                <a:spcPct val="0"/>
              </a:spcBef>
              <a:spcAft>
                <a:spcPct val="0"/>
              </a:spcAft>
            </a:pP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反义词 </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disapprove </a:t>
            </a:r>
          </a:p>
          <a:p>
            <a:pPr>
              <a:lnSpc>
                <a:spcPct val="120000"/>
              </a:lnSpc>
              <a:spcBef>
                <a:spcPct val="0"/>
              </a:spcBef>
              <a:spcAft>
                <a:spcPct val="0"/>
              </a:spcAft>
            </a:pPr>
            <a:r>
              <a:rPr 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p</a:t>
            </a:r>
            <a:r>
              <a:rPr 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p</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roving </a:t>
            </a:r>
            <a:r>
              <a:rPr lang="en-US" sz="2800" i="1">
                <a:solidFill>
                  <a:srgbClr val="FF0000"/>
                </a:solidFill>
                <a:latin typeface="Times New Roman" panose="02020603050405020304" pitchFamily="18" charset="0"/>
                <a:ea typeface="宋体" panose="02010600030101010101" pitchFamily="2" charset="-122"/>
                <a:cs typeface="Times New Roman" panose="02020603050405020304" pitchFamily="18" charset="0"/>
              </a:rPr>
              <a:t>adj. </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赞成的，同意的（观点态度）</a:t>
            </a:r>
            <a:endParaRPr lang="en-US" sz="280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spTree>
    <p:custDataLst>
      <p:tags r:id="rId4"/>
    </p:custDataLst>
  </p:cSld>
  <p:clrMapOvr>
    <a:masterClrMapping/>
  </p:clrMapOvr>
  <p:transition/>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492760" y="1123315"/>
            <a:ext cx="11097895" cy="5130165"/>
          </a:xfrm>
          <a:prstGeom prst="rect">
            <a:avLst/>
          </a:prstGeom>
          <a:noFill/>
        </p:spPr>
        <p:txBody>
          <a:bodyPr wrap="square" rtlCol="0" anchor="t">
            <a:spAutoFit/>
          </a:bodyPr>
          <a:lstStyle/>
          <a:p>
            <a:pPr>
              <a:lnSpc>
                <a:spcPct val="120000"/>
              </a:lnSpc>
              <a:spcBef>
                <a:spcPct val="0"/>
              </a:spcBef>
              <a:spcAft>
                <a:spcPct val="0"/>
              </a:spcAft>
            </a:pPr>
            <a:r>
              <a:rPr lang="en-US" altLang="zh-CN" sz="2800">
                <a:latin typeface="Times New Roman" panose="02020603050405020304" pitchFamily="18" charset="0"/>
                <a:ea typeface="宋体" panose="02010600030101010101" pitchFamily="2" charset="-122"/>
                <a:cs typeface="Times New Roman" panose="02020603050405020304" pitchFamily="18" charset="0"/>
              </a:rPr>
              <a:t>16. </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Turning 18 </a:t>
            </a:r>
            <a:r>
              <a:rPr sz="2800">
                <a:latin typeface="Times New Roman" panose="02020603050405020304" pitchFamily="18" charset="0"/>
                <a:ea typeface="宋体" panose="02010600030101010101" pitchFamily="2" charset="-122"/>
                <a:cs typeface="Times New Roman" panose="02020603050405020304" pitchFamily="18" charset="0"/>
              </a:rPr>
              <a:t>also changed the way </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that society viewed me</a:t>
            </a:r>
            <a:r>
              <a:rPr sz="2800">
                <a:latin typeface="Times New Roman" panose="02020603050405020304" pitchFamily="18" charset="0"/>
                <a:ea typeface="宋体" panose="02010600030101010101" pitchFamily="2" charset="-122"/>
                <a:cs typeface="Times New Roman" panose="02020603050405020304" pitchFamily="18" charset="0"/>
              </a:rPr>
              <a:t>.</a:t>
            </a:r>
          </a:p>
          <a:p>
            <a:pPr>
              <a:lnSpc>
                <a:spcPct val="120000"/>
              </a:lnSpc>
              <a:spcBef>
                <a:spcPct val="0"/>
              </a:spcBef>
              <a:spcAft>
                <a:spcPct val="0"/>
              </a:spcAft>
            </a:pPr>
            <a:r>
              <a:rPr lang="zh-CN" altLang="en-US" sz="2800">
                <a:latin typeface="Times New Roman" panose="02020603050405020304" pitchFamily="18" charset="0"/>
                <a:ea typeface="宋体" panose="02010600030101010101" pitchFamily="2" charset="-122"/>
                <a:cs typeface="Times New Roman" panose="02020603050405020304" pitchFamily="18" charset="0"/>
              </a:rPr>
              <a:t>      年满18岁也改变了社会对我的看法。</a:t>
            </a:r>
          </a:p>
          <a:p>
            <a:pPr marL="532765" indent="-532765">
              <a:lnSpc>
                <a:spcPct val="120000"/>
              </a:lnSpc>
              <a:spcBef>
                <a:spcPct val="0"/>
              </a:spcBef>
              <a:spcAft>
                <a:spcPct val="0"/>
              </a:spcAft>
            </a:pP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“Turning 18” 动名词短语作句子的主语。 定语从句的先行词是</a:t>
            </a:r>
            <a:r>
              <a:rPr 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the </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way “方式、方法”</a:t>
            </a:r>
            <a:r>
              <a:rPr 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在从句中充当方式状语，引导从句的关系词可以使用“that/in which 或者省略”。</a:t>
            </a:r>
          </a:p>
          <a:p>
            <a:pPr>
              <a:lnSpc>
                <a:spcPct val="95000"/>
              </a:lnSpc>
              <a:spcBef>
                <a:spcPct val="0"/>
              </a:spcBef>
              <a:spcAft>
                <a:spcPct val="0"/>
              </a:spcAft>
            </a:pPr>
            <a:r>
              <a:rPr lang="en-US" altLang="zh-CN" sz="2800">
                <a:latin typeface="Times New Roman" panose="02020603050405020304" pitchFamily="18" charset="0"/>
                <a:ea typeface="宋体" panose="02010600030101010101" pitchFamily="2" charset="-122"/>
                <a:cs typeface="Times New Roman" panose="02020603050405020304" pitchFamily="18" charset="0"/>
                <a:sym typeface="+mn-ea"/>
              </a:rPr>
              <a:t>17. </a:t>
            </a:r>
            <a:r>
              <a:rPr sz="2800">
                <a:latin typeface="Times New Roman" panose="02020603050405020304" pitchFamily="18" charset="0"/>
                <a:ea typeface="宋体" panose="02010600030101010101" pitchFamily="2" charset="-122"/>
                <a:cs typeface="Times New Roman" panose="02020603050405020304" pitchFamily="18" charset="0"/>
                <a:sym typeface="+mn-ea"/>
              </a:rPr>
              <a:t>I was really surprised </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when a bank contacted me with a credit card offer</a:t>
            </a:r>
            <a:r>
              <a:rPr sz="2800">
                <a:latin typeface="Times New Roman" panose="02020603050405020304" pitchFamily="18" charset="0"/>
                <a:ea typeface="宋体" panose="02010600030101010101" pitchFamily="2" charset="-122"/>
                <a:cs typeface="Times New Roman" panose="02020603050405020304" pitchFamily="18" charset="0"/>
                <a:sym typeface="+mn-ea"/>
              </a:rPr>
              <a:t>.</a:t>
            </a:r>
          </a:p>
          <a:p>
            <a:pPr>
              <a:lnSpc>
                <a:spcPct val="95000"/>
              </a:lnSpc>
              <a:spcBef>
                <a:spcPct val="0"/>
              </a:spcBef>
              <a:spcAft>
                <a:spcPct val="0"/>
              </a:spcAft>
            </a:pPr>
            <a:r>
              <a:rPr lang="zh-CN" altLang="en-US" sz="2800">
                <a:latin typeface="Times New Roman" panose="02020603050405020304" pitchFamily="18" charset="0"/>
                <a:ea typeface="宋体" panose="02010600030101010101" pitchFamily="2" charset="-122"/>
                <a:cs typeface="Times New Roman" panose="02020603050405020304" pitchFamily="18" charset="0"/>
                <a:sym typeface="+mn-ea"/>
              </a:rPr>
              <a:t>      </a:t>
            </a:r>
            <a:r>
              <a:rPr sz="2800">
                <a:latin typeface="Times New Roman" panose="02020603050405020304" pitchFamily="18" charset="0"/>
                <a:ea typeface="宋体" panose="02010600030101010101" pitchFamily="2" charset="-122"/>
                <a:cs typeface="Times New Roman" panose="02020603050405020304" pitchFamily="18" charset="0"/>
                <a:sym typeface="+mn-ea"/>
              </a:rPr>
              <a:t>当一家银行联系我提供信用卡服务时，我真的很惊讶。</a:t>
            </a:r>
          </a:p>
          <a:p>
            <a:pPr>
              <a:lnSpc>
                <a:spcPct val="95000"/>
              </a:lnSpc>
              <a:spcBef>
                <a:spcPct val="0"/>
              </a:spcBef>
              <a:spcAft>
                <a:spcPct val="0"/>
              </a:spcAft>
            </a:pP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(1) </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when</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引导时间状语从句。</a:t>
            </a:r>
          </a:p>
          <a:p>
            <a:pPr>
              <a:lnSpc>
                <a:spcPct val="95000"/>
              </a:lnSpc>
              <a:spcBef>
                <a:spcPct val="0"/>
              </a:spcBef>
              <a:spcAft>
                <a:spcPct val="0"/>
              </a:spcAft>
            </a:pP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(2)</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contact </a:t>
            </a:r>
            <a:r>
              <a:rPr lang="en-US" altLang="zh-CN" sz="2800" i="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v. </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联系，联络</a:t>
            </a:r>
          </a:p>
          <a:p>
            <a:pPr>
              <a:lnSpc>
                <a:spcPct val="95000"/>
              </a:lnSpc>
              <a:spcBef>
                <a:spcPct val="0"/>
              </a:spcBef>
              <a:spcAft>
                <a:spcPct val="0"/>
              </a:spcAft>
            </a:pP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280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e.g. </a:t>
            </a:r>
            <a:r>
              <a:rPr lang="zh-CN" altLang="en-US" sz="280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Please don't hesitate to contact me if you have any queries.</a:t>
            </a:r>
          </a:p>
          <a:p>
            <a:pPr>
              <a:lnSpc>
                <a:spcPct val="95000"/>
              </a:lnSpc>
              <a:spcBef>
                <a:spcPct val="0"/>
              </a:spcBef>
              <a:spcAft>
                <a:spcPct val="0"/>
              </a:spcAft>
            </a:pPr>
            <a:r>
              <a:rPr lang="zh-CN" altLang="en-US" sz="280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                  如果有任何疑问，你尽管联系我。</a:t>
            </a:r>
          </a:p>
        </p:txBody>
      </p:sp>
    </p:spTree>
    <p:custDataLst>
      <p:tags r:id="rId4"/>
    </p:custDataLst>
  </p:cSld>
  <p:clrMapOvr>
    <a:masterClrMapping/>
  </p:clrMapOvr>
  <p:transition/>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811530" y="1069975"/>
            <a:ext cx="10568940" cy="5262245"/>
          </a:xfrm>
          <a:prstGeom prst="rect">
            <a:avLst/>
          </a:prstGeom>
          <a:noFill/>
        </p:spPr>
        <p:txBody>
          <a:bodyPr wrap="square" rtlCol="0" anchor="t">
            <a:spAutoFit/>
          </a:bodyPr>
          <a:lstStyle/>
          <a:p>
            <a:pPr marL="537210" indent="-537210">
              <a:lnSpc>
                <a:spcPct val="100000"/>
              </a:lnSpc>
              <a:spcBef>
                <a:spcPct val="0"/>
              </a:spcBef>
              <a:spcAft>
                <a:spcPct val="0"/>
              </a:spcAft>
            </a:pPr>
            <a:r>
              <a:rPr lang="en-US" altLang="zh-CN" sz="2800">
                <a:latin typeface="Times New Roman" panose="02020603050405020304" pitchFamily="18" charset="0"/>
                <a:ea typeface="宋体" panose="02010600030101010101" pitchFamily="2" charset="-122"/>
                <a:cs typeface="Times New Roman" panose="02020603050405020304" pitchFamily="18" charset="0"/>
              </a:rPr>
              <a:t>18. Of course, I would like to have more freedom with money and </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no doubt I will be getting a credit card at some point</a:t>
            </a:r>
            <a:r>
              <a:rPr lang="en-US" altLang="zh-CN" sz="2800">
                <a:latin typeface="Times New Roman" panose="02020603050405020304" pitchFamily="18" charset="0"/>
                <a:ea typeface="宋体" panose="02010600030101010101" pitchFamily="2" charset="-122"/>
                <a:cs typeface="Times New Roman" panose="02020603050405020304" pitchFamily="18" charset="0"/>
              </a:rPr>
              <a:t>, but I currently don't have a steady income, so getting a credit card might </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tempt me to spend</a:t>
            </a:r>
            <a:r>
              <a:rPr lang="en-US" altLang="zh-CN" sz="2800">
                <a:latin typeface="Times New Roman" panose="02020603050405020304" pitchFamily="18" charset="0"/>
                <a:ea typeface="宋体" panose="02010600030101010101" pitchFamily="2" charset="-122"/>
                <a:cs typeface="Times New Roman" panose="02020603050405020304" pitchFamily="18" charset="0"/>
              </a:rPr>
              <a:t> more money than I have! 当然，我希望在金钱上有更多的自由，毫无疑问，我会在某个时候获得信用卡，但我目前没有稳定的收入，所以获得信用卡可能会吸引我花更多的钱！</a:t>
            </a:r>
          </a:p>
          <a:p>
            <a:pPr>
              <a:lnSpc>
                <a:spcPct val="100000"/>
              </a:lnSpc>
              <a:spcBef>
                <a:spcPct val="0"/>
              </a:spcBef>
              <a:spcAft>
                <a:spcPct val="0"/>
              </a:spcAft>
            </a:pP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(1) doubt </a:t>
            </a:r>
            <a:r>
              <a:rPr lang="en-US" sz="2800" i="1">
                <a:solidFill>
                  <a:srgbClr val="FF0000"/>
                </a:solidFill>
                <a:latin typeface="Times New Roman" panose="02020603050405020304" pitchFamily="18" charset="0"/>
                <a:ea typeface="宋体" panose="02010600030101010101" pitchFamily="2" charset="-122"/>
                <a:cs typeface="Times New Roman" panose="02020603050405020304" pitchFamily="18" charset="0"/>
              </a:rPr>
              <a:t>n. </a:t>
            </a:r>
            <a:r>
              <a:rPr 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怀疑；疑问；不确定 </a:t>
            </a:r>
            <a:r>
              <a:rPr lang="en-US" sz="2800" i="1">
                <a:solidFill>
                  <a:srgbClr val="FF0000"/>
                </a:solidFill>
                <a:latin typeface="Times New Roman" panose="02020603050405020304" pitchFamily="18" charset="0"/>
                <a:ea typeface="宋体" panose="02010600030101010101" pitchFamily="2" charset="-122"/>
                <a:cs typeface="Times New Roman" panose="02020603050405020304" pitchFamily="18" charset="0"/>
              </a:rPr>
              <a:t>v. </a:t>
            </a:r>
            <a:r>
              <a:rPr 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怀疑</a:t>
            </a:r>
          </a:p>
          <a:p>
            <a:pPr>
              <a:lnSpc>
                <a:spcPct val="100000"/>
              </a:lnSpc>
              <a:spcBef>
                <a:spcPct val="0"/>
              </a:spcBef>
              <a:spcAft>
                <a:spcPct val="0"/>
              </a:spcAft>
            </a:pPr>
            <a:r>
              <a:rPr 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no/without/beyond doubt 无疑；很可能；确实</a:t>
            </a:r>
          </a:p>
          <a:p>
            <a:pPr>
              <a:lnSpc>
                <a:spcPct val="100000"/>
              </a:lnSpc>
              <a:spcBef>
                <a:spcPct val="0"/>
              </a:spcBef>
              <a:spcAft>
                <a:spcPct val="0"/>
              </a:spcAft>
            </a:pPr>
            <a:r>
              <a:rPr 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There is no doubt that... 毫无疑问</a:t>
            </a:r>
            <a:r>
              <a:rPr lang="en-US" sz="2800">
                <a:solidFill>
                  <a:srgbClr val="FF0000"/>
                </a:solidFill>
                <a:latin typeface="宋体" panose="02010600030101010101" pitchFamily="2" charset="-122"/>
                <a:ea typeface="宋体" panose="02010600030101010101" pitchFamily="2" charset="-122"/>
                <a:cs typeface="Times New Roman" panose="02020603050405020304" pitchFamily="18" charset="0"/>
              </a:rPr>
              <a:t>…</a:t>
            </a:r>
            <a:r>
              <a:rPr lang="en-US" sz="2800">
                <a:solidFill>
                  <a:srgbClr val="FF0000"/>
                </a:solidFill>
                <a:latin typeface="宋体" panose="02010600030101010101" pitchFamily="2" charset="-122"/>
                <a:ea typeface="宋体" panose="02010600030101010101" pitchFamily="2" charset="-122"/>
                <a:cs typeface="Times New Roman" panose="02020603050405020304" pitchFamily="18" charset="0"/>
                <a:sym typeface="+mn-ea"/>
              </a:rPr>
              <a:t>…</a:t>
            </a:r>
            <a:endParaRPr 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a:p>
            <a:pPr>
              <a:lnSpc>
                <a:spcPct val="100000"/>
              </a:lnSpc>
              <a:spcBef>
                <a:spcPct val="0"/>
              </a:spcBef>
              <a:spcAft>
                <a:spcPct val="0"/>
              </a:spcAft>
            </a:pPr>
            <a:r>
              <a:rPr 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There is some doubt about/whether... 对</a:t>
            </a:r>
            <a:r>
              <a:rPr lang="en-US" sz="2800">
                <a:solidFill>
                  <a:srgbClr val="FF0000"/>
                </a:solidFill>
                <a:latin typeface="宋体" panose="02010600030101010101" pitchFamily="2" charset="-122"/>
                <a:ea typeface="宋体" panose="02010600030101010101" pitchFamily="2" charset="-122"/>
                <a:cs typeface="Times New Roman" panose="02020603050405020304" pitchFamily="18" charset="0"/>
                <a:sym typeface="+mn-ea"/>
              </a:rPr>
              <a:t>……</a:t>
            </a:r>
            <a:r>
              <a:rPr 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有一些疑问</a:t>
            </a:r>
          </a:p>
          <a:p>
            <a:pPr>
              <a:lnSpc>
                <a:spcPct val="100000"/>
              </a:lnSpc>
              <a:spcBef>
                <a:spcPct val="0"/>
              </a:spcBef>
              <a:spcAft>
                <a:spcPct val="0"/>
              </a:spcAft>
            </a:pPr>
            <a:r>
              <a:rPr 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doubt whether/if 怀疑是否</a:t>
            </a:r>
            <a:r>
              <a:rPr lang="en-US" sz="2800">
                <a:solidFill>
                  <a:srgbClr val="FF0000"/>
                </a:solidFill>
                <a:latin typeface="宋体" panose="02010600030101010101" pitchFamily="2" charset="-122"/>
                <a:ea typeface="宋体" panose="02010600030101010101" pitchFamily="2" charset="-122"/>
                <a:cs typeface="Times New Roman" panose="02020603050405020304" pitchFamily="18" charset="0"/>
                <a:sym typeface="+mn-ea"/>
              </a:rPr>
              <a:t>……   </a:t>
            </a:r>
            <a:r>
              <a:rPr 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don't doubt that 不怀疑</a:t>
            </a:r>
            <a:r>
              <a:rPr lang="en-US" sz="2800">
                <a:solidFill>
                  <a:srgbClr val="FF0000"/>
                </a:solidFill>
                <a:latin typeface="宋体" panose="02010600030101010101" pitchFamily="2" charset="-122"/>
                <a:ea typeface="宋体" panose="02010600030101010101" pitchFamily="2" charset="-122"/>
                <a:cs typeface="Times New Roman" panose="02020603050405020304" pitchFamily="18" charset="0"/>
                <a:sym typeface="+mn-ea"/>
              </a:rPr>
              <a:t>……</a:t>
            </a:r>
            <a:endParaRPr 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a:p>
            <a:pPr>
              <a:lnSpc>
                <a:spcPct val="100000"/>
              </a:lnSpc>
              <a:spcBef>
                <a:spcPct val="0"/>
              </a:spcBef>
              <a:spcAft>
                <a:spcPct val="0"/>
              </a:spcAft>
            </a:pPr>
            <a:r>
              <a:rPr 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(2) “I will ... at some point”</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为同位语从句。</a:t>
            </a:r>
          </a:p>
        </p:txBody>
      </p:sp>
    </p:spTree>
    <p:custDataLst>
      <p:tags r:id="rId4"/>
    </p:custDataLst>
  </p:cSld>
  <p:clrMapOvr>
    <a:masterClrMapping/>
  </p:clrMapOvr>
  <p:transition/>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1547495" y="869315"/>
            <a:ext cx="9096375" cy="5692775"/>
          </a:xfrm>
          <a:prstGeom prst="rect">
            <a:avLst/>
          </a:prstGeom>
          <a:noFill/>
        </p:spPr>
        <p:txBody>
          <a:bodyPr wrap="square" rtlCol="0" anchor="t">
            <a:spAutoFit/>
          </a:bodyPr>
          <a:lstStyle/>
          <a:p>
            <a:pPr>
              <a:lnSpc>
                <a:spcPct val="100000"/>
              </a:lnSpc>
              <a:spcBef>
                <a:spcPct val="0"/>
              </a:spcBef>
              <a:spcAft>
                <a:spcPct val="0"/>
              </a:spcAft>
            </a:pP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(3) at some point 在某些时候，在某一时刻</a:t>
            </a:r>
          </a:p>
          <a:p>
            <a:pPr>
              <a:lnSpc>
                <a:spcPct val="100000"/>
              </a:lnSpc>
              <a:spcBef>
                <a:spcPct val="0"/>
              </a:spcBef>
              <a:spcAft>
                <a:spcPct val="0"/>
              </a:spcAft>
            </a:pP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be on the point of doing... 即将做</a:t>
            </a:r>
            <a:r>
              <a:rPr lang="en-US" altLang="zh-CN" sz="2800">
                <a:solidFill>
                  <a:srgbClr val="FF0000"/>
                </a:solidFill>
                <a:latin typeface="宋体" panose="02010600030101010101" pitchFamily="2" charset="-122"/>
                <a:ea typeface="宋体" panose="02010600030101010101" pitchFamily="2" charset="-122"/>
                <a:cs typeface="Times New Roman" panose="02020603050405020304" pitchFamily="18" charset="0"/>
              </a:rPr>
              <a:t>……</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（常与when连用）</a:t>
            </a:r>
          </a:p>
          <a:p>
            <a:pPr>
              <a:lnSpc>
                <a:spcPct val="100000"/>
              </a:lnSpc>
              <a:spcBef>
                <a:spcPct val="0"/>
              </a:spcBef>
              <a:spcAft>
                <a:spcPct val="0"/>
              </a:spcAft>
            </a:pP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There is no point (in) doing sth. 做</a:t>
            </a:r>
            <a:r>
              <a:rPr lang="en-US" altLang="zh-CN" sz="2800">
                <a:solidFill>
                  <a:srgbClr val="FF0000"/>
                </a:solidFill>
                <a:latin typeface="宋体" panose="02010600030101010101" pitchFamily="2" charset="-122"/>
                <a:ea typeface="宋体" panose="02010600030101010101" pitchFamily="2" charset="-122"/>
                <a:cs typeface="Times New Roman" panose="02020603050405020304" pitchFamily="18" charset="0"/>
                <a:sym typeface="+mn-ea"/>
              </a:rPr>
              <a:t>……</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没有意义/没有用</a:t>
            </a:r>
          </a:p>
          <a:p>
            <a:pPr>
              <a:lnSpc>
                <a:spcPct val="100000"/>
              </a:lnSpc>
              <a:spcBef>
                <a:spcPct val="0"/>
              </a:spcBef>
              <a:spcAft>
                <a:spcPct val="0"/>
              </a:spcAft>
            </a:pP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come to the point/get to the point 谈正题</a:t>
            </a:r>
          </a:p>
          <a:p>
            <a:pPr>
              <a:lnSpc>
                <a:spcPct val="100000"/>
              </a:lnSpc>
              <a:spcBef>
                <a:spcPct val="0"/>
              </a:spcBef>
              <a:spcAft>
                <a:spcPct val="0"/>
              </a:spcAft>
            </a:pP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to the point 中肯</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，切题     </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off the point 离题</a:t>
            </a:r>
          </a:p>
          <a:p>
            <a:pPr>
              <a:lnSpc>
                <a:spcPct val="100000"/>
              </a:lnSpc>
              <a:spcBef>
                <a:spcPct val="0"/>
              </a:spcBef>
              <a:spcAft>
                <a:spcPct val="0"/>
              </a:spcAft>
            </a:pP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(4) tempt sb. to do sth. 引诱某人做某事</a:t>
            </a:r>
          </a:p>
          <a:p>
            <a:pPr>
              <a:lnSpc>
                <a:spcPct val="100000"/>
              </a:lnSpc>
              <a:spcBef>
                <a:spcPct val="0"/>
              </a:spcBef>
              <a:spcAft>
                <a:spcPct val="0"/>
              </a:spcAft>
            </a:pPr>
            <a:r>
              <a:rPr lang="en-US" altLang="zh-CN" sz="2800">
                <a:solidFill>
                  <a:schemeClr val="tx1"/>
                </a:solidFill>
                <a:latin typeface="Times New Roman" panose="02020603050405020304" pitchFamily="18" charset="0"/>
                <a:ea typeface="宋体" panose="02010600030101010101" pitchFamily="2" charset="-122"/>
                <a:cs typeface="Times New Roman" panose="02020603050405020304" pitchFamily="18" charset="0"/>
              </a:rPr>
              <a:t>     e.g. Credit cards can tempt you to overstretch yourself. </a:t>
            </a:r>
          </a:p>
          <a:p>
            <a:pPr>
              <a:lnSpc>
                <a:spcPct val="100000"/>
              </a:lnSpc>
              <a:spcBef>
                <a:spcPct val="0"/>
              </a:spcBef>
              <a:spcAft>
                <a:spcPct val="0"/>
              </a:spcAft>
            </a:pPr>
            <a:r>
              <a:rPr lang="en-US" altLang="zh-CN" sz="2800">
                <a:solidFill>
                  <a:schemeClr val="tx1"/>
                </a:solidFill>
                <a:latin typeface="Times New Roman" panose="02020603050405020304" pitchFamily="18" charset="0"/>
                <a:ea typeface="宋体" panose="02010600030101010101" pitchFamily="2" charset="-122"/>
                <a:cs typeface="Times New Roman" panose="02020603050405020304" pitchFamily="18" charset="0"/>
              </a:rPr>
              <a:t>           信用卡能诱使你超额消费。</a:t>
            </a:r>
          </a:p>
          <a:p>
            <a:pPr>
              <a:lnSpc>
                <a:spcPct val="100000"/>
              </a:lnSpc>
              <a:spcBef>
                <a:spcPct val="0"/>
              </a:spcBef>
              <a:spcAft>
                <a:spcPct val="0"/>
              </a:spcAft>
            </a:pP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拓展：resist temptation 抵制诱惑</a:t>
            </a:r>
          </a:p>
          <a:p>
            <a:pPr marL="552450" indent="-538480">
              <a:lnSpc>
                <a:spcPct val="100000"/>
              </a:lnSpc>
              <a:spcBef>
                <a:spcPct val="0"/>
              </a:spcBef>
              <a:spcAft>
                <a:spcPct val="0"/>
              </a:spcAft>
            </a:pPr>
            <a:r>
              <a:rPr lang="en-US" altLang="zh-CN" sz="2800">
                <a:latin typeface="Times New Roman" panose="02020603050405020304" pitchFamily="18" charset="0"/>
                <a:ea typeface="宋体" panose="02010600030101010101" pitchFamily="2" charset="-122"/>
                <a:cs typeface="Times New Roman" panose="02020603050405020304" pitchFamily="18" charset="0"/>
                <a:sym typeface="+mn-ea"/>
              </a:rPr>
              <a:t>19. </a:t>
            </a:r>
            <a:r>
              <a:rPr sz="2800">
                <a:latin typeface="Times New Roman" panose="02020603050405020304" pitchFamily="18" charset="0"/>
                <a:ea typeface="宋体" panose="02010600030101010101" pitchFamily="2" charset="-122"/>
                <a:cs typeface="Times New Roman" panose="02020603050405020304" pitchFamily="18" charset="0"/>
                <a:sym typeface="+mn-ea"/>
              </a:rPr>
              <a:t>People say </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that 18 marks a new chapter in our lives, and that we should become more independent</a:t>
            </a:r>
            <a:r>
              <a:rPr sz="2800">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a:latin typeface="Times New Roman" panose="02020603050405020304" pitchFamily="18" charset="0"/>
                <a:ea typeface="宋体" panose="02010600030101010101" pitchFamily="2" charset="-122"/>
                <a:cs typeface="Times New Roman" panose="02020603050405020304" pitchFamily="18" charset="0"/>
                <a:sym typeface="+mn-ea"/>
              </a:rPr>
              <a:t>人们说18岁标志着我们生活的新篇章，我们应该变得更加独立。</a:t>
            </a:r>
            <a:endParaRPr lang="zh-CN" altLang="en-US" sz="2800">
              <a:latin typeface="Times New Roman" panose="02020603050405020304" pitchFamily="18" charset="0"/>
              <a:ea typeface="宋体" panose="02010600030101010101" pitchFamily="2" charset="-122"/>
              <a:cs typeface="Times New Roman" panose="02020603050405020304" pitchFamily="18" charset="0"/>
            </a:endParaRPr>
          </a:p>
          <a:p>
            <a:pPr>
              <a:lnSpc>
                <a:spcPct val="100000"/>
              </a:lnSpc>
              <a:spcBef>
                <a:spcPct val="0"/>
              </a:spcBef>
              <a:spcAft>
                <a:spcPct val="0"/>
              </a:spcAft>
            </a:pP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两个</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that</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引导宾语从句，由</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and</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连接，为并列关系。</a:t>
            </a:r>
            <a:endPar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Tree>
    <p:custDataLst>
      <p:tags r:id="rId4"/>
    </p:custDataLst>
  </p:cSld>
  <p:clrMapOvr>
    <a:masterClrMapping/>
  </p:clrMapOvr>
  <p:transition/>
  <p:timing/>
</p:sld>
</file>

<file path=ppt/slides/slide3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3" name="文本框 2" title=""/>
          <p:cNvSpPr txBox="1"/>
          <p:nvPr>
            <p:custDataLst>
              <p:tags r:id="rId3"/>
            </p:custDataLst>
          </p:nvPr>
        </p:nvSpPr>
        <p:spPr>
          <a:xfrm>
            <a:off x="622935" y="1341755"/>
            <a:ext cx="10946765" cy="4742815"/>
          </a:xfrm>
          <a:prstGeom prst="rect">
            <a:avLst/>
          </a:prstGeom>
          <a:noFill/>
        </p:spPr>
        <p:txBody>
          <a:bodyPr wrap="square" rtlCol="0" anchor="t">
            <a:spAutoFit/>
          </a:bodyPr>
          <a:lstStyle/>
          <a:p>
            <a:pPr marL="552450" indent="-538480">
              <a:lnSpc>
                <a:spcPct val="120000"/>
              </a:lnSpc>
              <a:spcBef>
                <a:spcPct val="0"/>
              </a:spcBef>
              <a:spcAft>
                <a:spcPct val="0"/>
              </a:spcAft>
            </a:pPr>
            <a:r>
              <a:rPr lang="en-US" altLang="zh-CN" sz="2800">
                <a:latin typeface="Times New Roman" panose="02020603050405020304" pitchFamily="18" charset="0"/>
                <a:ea typeface="宋体" panose="02010600030101010101" pitchFamily="2" charset="-122"/>
                <a:cs typeface="Times New Roman" panose="02020603050405020304" pitchFamily="18" charset="0"/>
              </a:rPr>
              <a:t>20. </a:t>
            </a:r>
            <a:r>
              <a:rPr sz="2800">
                <a:latin typeface="Times New Roman" panose="02020603050405020304" pitchFamily="18" charset="0"/>
                <a:ea typeface="宋体" panose="02010600030101010101" pitchFamily="2" charset="-122"/>
                <a:cs typeface="Times New Roman" panose="02020603050405020304" pitchFamily="18" charset="0"/>
              </a:rPr>
              <a:t>I assumed </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I'd already have a well-paid job and that I'd be moving into a rented apartment as soon as I turned 18</a:t>
            </a:r>
            <a:r>
              <a:rPr sz="2800">
                <a:latin typeface="Times New Roman" panose="02020603050405020304" pitchFamily="18" charset="0"/>
                <a:ea typeface="宋体" panose="02010600030101010101" pitchFamily="2" charset="-122"/>
                <a:cs typeface="Times New Roman" panose="02020603050405020304" pitchFamily="18" charset="0"/>
              </a:rPr>
              <a:t>, but how wrong I was!</a:t>
            </a:r>
          </a:p>
          <a:p>
            <a:pPr>
              <a:lnSpc>
                <a:spcPct val="120000"/>
              </a:lnSpc>
              <a:spcBef>
                <a:spcPct val="0"/>
              </a:spcBef>
              <a:spcAft>
                <a:spcPct val="0"/>
              </a:spcAft>
            </a:pPr>
            <a:r>
              <a:rPr lang="zh-CN" altLang="en-US" sz="2800">
                <a:latin typeface="Times New Roman" panose="02020603050405020304" pitchFamily="18" charset="0"/>
                <a:ea typeface="宋体" panose="02010600030101010101" pitchFamily="2" charset="-122"/>
                <a:cs typeface="Times New Roman" panose="02020603050405020304" pitchFamily="18" charset="0"/>
              </a:rPr>
              <a:t>      我以为我已经有了一份高薪工作，一到18岁就会搬进租来的公寓，</a:t>
            </a:r>
          </a:p>
          <a:p>
            <a:pPr>
              <a:lnSpc>
                <a:spcPct val="120000"/>
              </a:lnSpc>
              <a:spcBef>
                <a:spcPct val="0"/>
              </a:spcBef>
              <a:spcAft>
                <a:spcPct val="0"/>
              </a:spcAft>
            </a:pPr>
            <a:r>
              <a:rPr lang="zh-CN" altLang="en-US" sz="2800">
                <a:latin typeface="Times New Roman" panose="02020603050405020304" pitchFamily="18" charset="0"/>
                <a:ea typeface="宋体" panose="02010600030101010101" pitchFamily="2" charset="-122"/>
                <a:cs typeface="Times New Roman" panose="02020603050405020304" pitchFamily="18" charset="0"/>
              </a:rPr>
              <a:t>      但我大错特错了！</a:t>
            </a:r>
          </a:p>
          <a:p>
            <a:pPr>
              <a:lnSpc>
                <a:spcPct val="120000"/>
              </a:lnSpc>
              <a:spcBef>
                <a:spcPct val="0"/>
              </a:spcBef>
              <a:spcAft>
                <a:spcPct val="0"/>
              </a:spcAft>
            </a:pP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and</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连接两个</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宾语从句，为并列关系。</a:t>
            </a:r>
          </a:p>
          <a:p>
            <a:pPr marL="552450" indent="-538480">
              <a:lnSpc>
                <a:spcPct val="120000"/>
              </a:lnSpc>
              <a:spcBef>
                <a:spcPct val="0"/>
              </a:spcBef>
              <a:spcAft>
                <a:spcPct val="0"/>
              </a:spcAft>
            </a:pPr>
            <a:r>
              <a:rPr lang="en-US" altLang="zh-CN" sz="2800">
                <a:latin typeface="Times New Roman" panose="02020603050405020304" pitchFamily="18" charset="0"/>
                <a:ea typeface="宋体" panose="02010600030101010101" pitchFamily="2" charset="-122"/>
                <a:cs typeface="Times New Roman" panose="02020603050405020304" pitchFamily="18" charset="0"/>
                <a:sym typeface="+mn-ea"/>
              </a:rPr>
              <a:t>21. </a:t>
            </a:r>
            <a:r>
              <a:rPr sz="2800">
                <a:latin typeface="Times New Roman" panose="02020603050405020304" pitchFamily="18" charset="0"/>
                <a:ea typeface="宋体" panose="02010600030101010101" pitchFamily="2" charset="-122"/>
                <a:cs typeface="Times New Roman" panose="02020603050405020304" pitchFamily="18" charset="0"/>
                <a:sym typeface="+mn-ea"/>
              </a:rPr>
              <a:t>My librarian's salary means that I'll be living at home with my parents for a while longer. </a:t>
            </a:r>
            <a:r>
              <a:rPr lang="zh-CN" altLang="en-US" sz="2800">
                <a:latin typeface="Times New Roman" panose="02020603050405020304" pitchFamily="18" charset="0"/>
                <a:ea typeface="宋体" panose="02010600030101010101" pitchFamily="2" charset="-122"/>
                <a:cs typeface="Times New Roman" panose="02020603050405020304" pitchFamily="18" charset="0"/>
                <a:sym typeface="+mn-ea"/>
              </a:rPr>
              <a:t>我的图书管理员的薪水意味着我还要和父母住在一起一段时间。</a:t>
            </a:r>
            <a:endParaRPr lang="zh-CN" altLang="en-US" sz="2800">
              <a:latin typeface="Times New Roman" panose="02020603050405020304" pitchFamily="18" charset="0"/>
              <a:ea typeface="宋体" panose="02010600030101010101" pitchFamily="2" charset="-122"/>
              <a:cs typeface="Times New Roman" panose="02020603050405020304" pitchFamily="18" charset="0"/>
            </a:endParaRPr>
          </a:p>
          <a:p>
            <a:pPr>
              <a:lnSpc>
                <a:spcPct val="120000"/>
              </a:lnSpc>
              <a:spcBef>
                <a:spcPct val="0"/>
              </a:spcBef>
              <a:spcAft>
                <a:spcPct val="0"/>
              </a:spcAft>
            </a:pP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that</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引导宾语从句。</a:t>
            </a:r>
            <a:endPar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Tree>
    <p:custDataLst>
      <p:tags r:id="rId4"/>
    </p:custDataLst>
  </p:cSld>
  <p:clrMapOvr>
    <a:masterClrMapping/>
  </p:clrMapOvr>
  <p:transition/>
  <p:timing/>
</p:sld>
</file>

<file path=ppt/slides/slide3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792480" y="1145540"/>
            <a:ext cx="10606405" cy="5303520"/>
          </a:xfrm>
          <a:prstGeom prst="rect">
            <a:avLst/>
          </a:prstGeom>
          <a:noFill/>
        </p:spPr>
        <p:txBody>
          <a:bodyPr wrap="square" rtlCol="0" anchor="t">
            <a:spAutoFit/>
          </a:bodyPr>
          <a:lstStyle/>
          <a:p>
            <a:pPr marL="552450" indent="-538480">
              <a:lnSpc>
                <a:spcPct val="110000"/>
              </a:lnSpc>
              <a:spcBef>
                <a:spcPct val="0"/>
              </a:spcBef>
              <a:spcAft>
                <a:spcPct val="0"/>
              </a:spcAft>
            </a:pPr>
            <a:r>
              <a:rPr lang="en-US" altLang="zh-CN" sz="2800">
                <a:latin typeface="Times New Roman" panose="02020603050405020304" pitchFamily="18" charset="0"/>
                <a:ea typeface="宋体" panose="02010600030101010101" pitchFamily="2" charset="-122"/>
                <a:cs typeface="Times New Roman" panose="02020603050405020304" pitchFamily="18" charset="0"/>
                <a:sym typeface="+mn-ea"/>
              </a:rPr>
              <a:t>22. </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Because </a:t>
            </a:r>
            <a:r>
              <a:rPr sz="2800">
                <a:latin typeface="Times New Roman" panose="02020603050405020304" pitchFamily="18" charset="0"/>
                <a:ea typeface="宋体" panose="02010600030101010101" pitchFamily="2" charset="-122"/>
                <a:cs typeface="Times New Roman" panose="02020603050405020304" pitchFamily="18" charset="0"/>
                <a:sym typeface="+mn-ea"/>
              </a:rPr>
              <a:t>I </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contribute to</a:t>
            </a:r>
            <a:r>
              <a:rPr sz="2800">
                <a:latin typeface="Times New Roman" panose="02020603050405020304" pitchFamily="18" charset="0"/>
                <a:ea typeface="宋体" panose="02010600030101010101" pitchFamily="2" charset="-122"/>
                <a:cs typeface="Times New Roman" panose="02020603050405020304" pitchFamily="18" charset="0"/>
                <a:sym typeface="+mn-ea"/>
              </a:rPr>
              <a:t> the household bills and my </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commute</a:t>
            </a:r>
            <a:r>
              <a:rPr sz="2800">
                <a:latin typeface="Times New Roman" panose="02020603050405020304" pitchFamily="18" charset="0"/>
                <a:ea typeface="宋体" panose="02010600030101010101" pitchFamily="2" charset="-122"/>
                <a:cs typeface="Times New Roman" panose="02020603050405020304" pitchFamily="18" charset="0"/>
                <a:sym typeface="+mn-ea"/>
              </a:rPr>
              <a:t> to work is quite expensive, I find it hard to save any money. </a:t>
            </a:r>
            <a:r>
              <a:rPr lang="zh-CN" altLang="en-US" sz="2800">
                <a:latin typeface="Times New Roman" panose="02020603050405020304" pitchFamily="18" charset="0"/>
                <a:ea typeface="宋体" panose="02010600030101010101" pitchFamily="2" charset="-122"/>
                <a:cs typeface="Times New Roman" panose="02020603050405020304" pitchFamily="18" charset="0"/>
                <a:sym typeface="+mn-ea"/>
              </a:rPr>
              <a:t>因为我要支付家庭账单，而且我上班的通勤费用很高，所以我发现很难攒钱。</a:t>
            </a:r>
          </a:p>
          <a:p>
            <a:pPr>
              <a:lnSpc>
                <a:spcPct val="110000"/>
              </a:lnSpc>
              <a:spcBef>
                <a:spcPct val="0"/>
              </a:spcBef>
              <a:spcAft>
                <a:spcPct val="0"/>
              </a:spcAft>
            </a:pP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(1) Because</a:t>
            </a:r>
            <a:r>
              <a:rPr 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引导原因状语从句</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a:t>
            </a:r>
            <a:endPar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a:p>
            <a:pPr>
              <a:lnSpc>
                <a:spcPct val="110000"/>
              </a:lnSpc>
              <a:spcBef>
                <a:spcPct val="0"/>
              </a:spcBef>
              <a:spcAft>
                <a:spcPct val="0"/>
              </a:spcAft>
            </a:pP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(2) contribute to 增加，为</a:t>
            </a:r>
            <a:r>
              <a:rPr lang="en-US" altLang="zh-CN" sz="2800">
                <a:solidFill>
                  <a:srgbClr val="FF0000"/>
                </a:solidFill>
                <a:latin typeface="宋体" panose="02010600030101010101" pitchFamily="2" charset="-122"/>
                <a:ea typeface="宋体" panose="02010600030101010101" pitchFamily="2" charset="-122"/>
                <a:cs typeface="Times New Roman" panose="02020603050405020304" pitchFamily="18" charset="0"/>
              </a:rPr>
              <a:t>……</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做</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出</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贡献</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是</a:t>
            </a:r>
            <a:r>
              <a:rPr lang="en-US" altLang="zh-CN" sz="2800">
                <a:solidFill>
                  <a:srgbClr val="FF0000"/>
                </a:solidFill>
                <a:latin typeface="宋体" panose="02010600030101010101" pitchFamily="2" charset="-122"/>
                <a:ea typeface="宋体" panose="02010600030101010101" pitchFamily="2" charset="-122"/>
                <a:cs typeface="Times New Roman" panose="02020603050405020304" pitchFamily="18" charset="0"/>
                <a:sym typeface="+mn-ea"/>
              </a:rPr>
              <a:t>……</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的原因，导致</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p>
          <a:p>
            <a:pPr>
              <a:lnSpc>
                <a:spcPct val="110000"/>
              </a:lnSpc>
              <a:spcBef>
                <a:spcPct val="0"/>
              </a:spcBef>
              <a:spcAft>
                <a:spcPct val="0"/>
              </a:spcAft>
            </a:pP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投稿，撰稿</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捐赠</a:t>
            </a:r>
          </a:p>
          <a:p>
            <a:pPr>
              <a:lnSpc>
                <a:spcPct val="110000"/>
              </a:lnSpc>
              <a:spcBef>
                <a:spcPct val="0"/>
              </a:spcBef>
              <a:spcAft>
                <a:spcPct val="0"/>
              </a:spcAft>
            </a:pPr>
            <a:r>
              <a:rPr lang="en-US" altLang="zh-CN" sz="2800">
                <a:solidFill>
                  <a:schemeClr val="tx1"/>
                </a:solidFill>
                <a:latin typeface="Times New Roman" panose="02020603050405020304" pitchFamily="18" charset="0"/>
                <a:ea typeface="宋体" panose="02010600030101010101" pitchFamily="2" charset="-122"/>
                <a:cs typeface="Times New Roman" panose="02020603050405020304" pitchFamily="18" charset="0"/>
              </a:rPr>
              <a:t>            e.g. The volunteers also contribute to the project.</a:t>
            </a:r>
          </a:p>
          <a:p>
            <a:pPr>
              <a:lnSpc>
                <a:spcPct val="110000"/>
              </a:lnSpc>
              <a:spcBef>
                <a:spcPct val="0"/>
              </a:spcBef>
              <a:spcAft>
                <a:spcPct val="0"/>
              </a:spcAft>
            </a:pPr>
            <a:r>
              <a:rPr lang="en-US" altLang="zh-CN" sz="2800">
                <a:solidFill>
                  <a:schemeClr val="tx1"/>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a:solidFill>
                  <a:schemeClr val="tx1"/>
                </a:solidFill>
                <a:latin typeface="Times New Roman" panose="02020603050405020304" pitchFamily="18" charset="0"/>
                <a:ea typeface="宋体" panose="02010600030101010101" pitchFamily="2" charset="-122"/>
                <a:cs typeface="Times New Roman" panose="02020603050405020304" pitchFamily="18" charset="0"/>
              </a:rPr>
              <a:t>志愿者们也为这个项目做出了贡献。</a:t>
            </a:r>
          </a:p>
          <a:p>
            <a:pPr>
              <a:lnSpc>
                <a:spcPct val="110000"/>
              </a:lnSpc>
              <a:spcBef>
                <a:spcPct val="0"/>
              </a:spcBef>
              <a:spcAft>
                <a:spcPct val="0"/>
              </a:spcAft>
            </a:pP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(3) commute 为名词，意为“上下班路程”。</a:t>
            </a:r>
          </a:p>
          <a:p>
            <a:pPr>
              <a:lnSpc>
                <a:spcPct val="110000"/>
              </a:lnSpc>
              <a:spcBef>
                <a:spcPct val="0"/>
              </a:spcBef>
              <a:spcAft>
                <a:spcPct val="0"/>
              </a:spcAft>
            </a:pPr>
            <a:r>
              <a:rPr lang="en-US" altLang="zh-CN" sz="2800">
                <a:solidFill>
                  <a:schemeClr val="tx1"/>
                </a:solidFill>
                <a:latin typeface="Times New Roman" panose="02020603050405020304" pitchFamily="18" charset="0"/>
                <a:ea typeface="宋体" panose="02010600030101010101" pitchFamily="2" charset="-122"/>
                <a:cs typeface="Times New Roman" panose="02020603050405020304" pitchFamily="18" charset="0"/>
              </a:rPr>
              <a:t>            e.g. My morning commute takes 45 minutes.</a:t>
            </a:r>
          </a:p>
          <a:p>
            <a:pPr>
              <a:lnSpc>
                <a:spcPct val="110000"/>
              </a:lnSpc>
              <a:spcBef>
                <a:spcPct val="0"/>
              </a:spcBef>
              <a:spcAft>
                <a:spcPct val="0"/>
              </a:spcAft>
            </a:pPr>
            <a:r>
              <a:rPr lang="en-US" altLang="zh-CN" sz="2800">
                <a:solidFill>
                  <a:schemeClr val="tx1"/>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a:solidFill>
                  <a:schemeClr val="tx1"/>
                </a:solidFill>
                <a:latin typeface="Times New Roman" panose="02020603050405020304" pitchFamily="18" charset="0"/>
                <a:ea typeface="宋体" panose="02010600030101010101" pitchFamily="2" charset="-122"/>
                <a:cs typeface="Times New Roman" panose="02020603050405020304" pitchFamily="18" charset="0"/>
              </a:rPr>
              <a:t>我早上上班路上要花</a:t>
            </a:r>
            <a:r>
              <a:rPr lang="en-US" altLang="zh-CN" sz="2800">
                <a:solidFill>
                  <a:schemeClr val="tx1"/>
                </a:solidFill>
                <a:latin typeface="Times New Roman" panose="02020603050405020304" pitchFamily="18" charset="0"/>
                <a:ea typeface="宋体" panose="02010600030101010101" pitchFamily="2" charset="-122"/>
                <a:cs typeface="Times New Roman" panose="02020603050405020304" pitchFamily="18" charset="0"/>
              </a:rPr>
              <a:t>45</a:t>
            </a:r>
            <a:r>
              <a:rPr lang="zh-CN" altLang="en-US" sz="2800">
                <a:solidFill>
                  <a:schemeClr val="tx1"/>
                </a:solidFill>
                <a:latin typeface="Times New Roman" panose="02020603050405020304" pitchFamily="18" charset="0"/>
                <a:ea typeface="宋体" panose="02010600030101010101" pitchFamily="2" charset="-122"/>
                <a:cs typeface="Times New Roman" panose="02020603050405020304" pitchFamily="18" charset="0"/>
              </a:rPr>
              <a:t>分钟。</a:t>
            </a:r>
          </a:p>
        </p:txBody>
      </p:sp>
    </p:spTree>
    <p:custDataLst>
      <p:tags r:id="rId4"/>
    </p:custDataLst>
  </p:cSld>
  <p:clrMapOvr>
    <a:masterClrMapping/>
  </p:clrMapOvr>
  <p:transition/>
  <p:timing/>
</p:sld>
</file>

<file path=ppt/slides/slide3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292100" y="842645"/>
            <a:ext cx="11607800" cy="5777230"/>
          </a:xfrm>
          <a:prstGeom prst="rect">
            <a:avLst/>
          </a:prstGeom>
          <a:noFill/>
        </p:spPr>
        <p:txBody>
          <a:bodyPr wrap="square" rtlCol="0" anchor="t">
            <a:spAutoFit/>
          </a:bodyPr>
          <a:lstStyle/>
          <a:p>
            <a:pPr marL="552450" indent="-538480">
              <a:lnSpc>
                <a:spcPct val="110000"/>
              </a:lnSpc>
              <a:spcBef>
                <a:spcPct val="0"/>
              </a:spcBef>
              <a:spcAft>
                <a:spcPct val="0"/>
              </a:spcAft>
            </a:pPr>
            <a:r>
              <a:rPr lang="en-US" altLang="zh-CN" sz="2800">
                <a:latin typeface="Times New Roman" panose="02020603050405020304" pitchFamily="18" charset="0"/>
                <a:ea typeface="宋体" panose="02010600030101010101" pitchFamily="2" charset="-122"/>
                <a:cs typeface="Times New Roman" panose="02020603050405020304" pitchFamily="18" charset="0"/>
                <a:sym typeface="+mn-ea"/>
              </a:rPr>
              <a:t>23. </a:t>
            </a:r>
            <a:r>
              <a:rPr sz="2800">
                <a:latin typeface="Times New Roman" panose="02020603050405020304" pitchFamily="18" charset="0"/>
                <a:ea typeface="宋体" panose="02010600030101010101" pitchFamily="2" charset="-122"/>
                <a:cs typeface="Times New Roman" panose="02020603050405020304" pitchFamily="18" charset="0"/>
                <a:sym typeface="+mn-ea"/>
              </a:rPr>
              <a:t>I know </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I could get a bank loan to pay the deposit on my very own apartment</a:t>
            </a:r>
            <a:r>
              <a:rPr sz="2800">
                <a:latin typeface="Times New Roman" panose="02020603050405020304" pitchFamily="18" charset="0"/>
                <a:ea typeface="宋体" panose="02010600030101010101" pitchFamily="2" charset="-122"/>
                <a:cs typeface="Times New Roman" panose="02020603050405020304" pitchFamily="18" charset="0"/>
                <a:sym typeface="+mn-ea"/>
              </a:rPr>
              <a:t>, but I don't feel ready to </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make</a:t>
            </a:r>
            <a:r>
              <a:rPr sz="2800">
                <a:latin typeface="Times New Roman" panose="02020603050405020304" pitchFamily="18" charset="0"/>
                <a:ea typeface="宋体" panose="02010600030101010101" pitchFamily="2" charset="-122"/>
                <a:cs typeface="Times New Roman" panose="02020603050405020304" pitchFamily="18" charset="0"/>
                <a:sym typeface="+mn-ea"/>
              </a:rPr>
              <a:t> </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that kind of commitment</a:t>
            </a:r>
            <a:r>
              <a:rPr sz="2800">
                <a:latin typeface="Times New Roman" panose="02020603050405020304" pitchFamily="18" charset="0"/>
                <a:ea typeface="宋体" panose="02010600030101010101" pitchFamily="2" charset="-122"/>
                <a:cs typeface="Times New Roman" panose="02020603050405020304" pitchFamily="18" charset="0"/>
                <a:sym typeface="+mn-ea"/>
              </a:rPr>
              <a:t>, and I </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do</a:t>
            </a:r>
            <a:r>
              <a:rPr sz="2800">
                <a:latin typeface="Times New Roman" panose="02020603050405020304" pitchFamily="18" charset="0"/>
                <a:ea typeface="宋体" panose="02010600030101010101" pitchFamily="2" charset="-122"/>
                <a:cs typeface="Times New Roman" panose="02020603050405020304" pitchFamily="18" charset="0"/>
                <a:sym typeface="+mn-ea"/>
              </a:rPr>
              <a:t> like my mom's cooking. </a:t>
            </a:r>
            <a:r>
              <a:rPr lang="zh-CN" altLang="en-US" sz="2800">
                <a:latin typeface="Times New Roman" panose="02020603050405020304" pitchFamily="18" charset="0"/>
                <a:ea typeface="宋体" panose="02010600030101010101" pitchFamily="2" charset="-122"/>
                <a:cs typeface="Times New Roman" panose="02020603050405020304" pitchFamily="18" charset="0"/>
                <a:sym typeface="+mn-ea"/>
              </a:rPr>
              <a:t>我知道我可以得到银行贷款来支付我自己公寓的订金，但我还没准备好做出这样的承诺，而且我确实喜欢我妈妈做的菜。</a:t>
            </a:r>
          </a:p>
          <a:p>
            <a:pPr>
              <a:lnSpc>
                <a:spcPct val="110000"/>
              </a:lnSpc>
              <a:spcBef>
                <a:spcPct val="0"/>
              </a:spcBef>
              <a:spcAft>
                <a:spcPct val="0"/>
              </a:spcAft>
            </a:pP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(1) “I could ...”</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为省略</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that</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的宾语</a:t>
            </a:r>
            <a:r>
              <a:rPr 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从句</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a:t>
            </a:r>
            <a:endPar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a:p>
            <a:pPr>
              <a:lnSpc>
                <a:spcPct val="110000"/>
              </a:lnSpc>
              <a:spcBef>
                <a:spcPct val="0"/>
              </a:spcBef>
              <a:spcAft>
                <a:spcPct val="0"/>
              </a:spcAft>
            </a:pP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(2) </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pay the deposit on … </a:t>
            </a:r>
            <a:r>
              <a:rPr sz="2800">
                <a:solidFill>
                  <a:srgbClr val="FF0000"/>
                </a:solidFill>
                <a:ea typeface="宋体" panose="02010600030101010101" pitchFamily="2" charset="-122"/>
                <a:cs typeface="Times New Roman" panose="02020603050405020304" pitchFamily="18" charset="0"/>
              </a:rPr>
              <a:t>意为</a:t>
            </a:r>
            <a:r>
              <a:rPr lang="en-US" sz="2800">
                <a:solidFill>
                  <a:srgbClr val="FF0000"/>
                </a:solidFill>
                <a:ea typeface="宋体" panose="02010600030101010101" pitchFamily="2" charset="-122"/>
                <a:cs typeface="Times New Roman" panose="02020603050405020304" pitchFamily="18" charset="0"/>
              </a:rPr>
              <a:t>“</a:t>
            </a:r>
            <a:r>
              <a:rPr sz="2800">
                <a:solidFill>
                  <a:srgbClr val="FF0000"/>
                </a:solidFill>
                <a:ea typeface="宋体" panose="02010600030101010101" pitchFamily="2" charset="-122"/>
                <a:cs typeface="Times New Roman" panose="02020603050405020304" pitchFamily="18" charset="0"/>
              </a:rPr>
              <a:t>支付</a:t>
            </a:r>
            <a:r>
              <a:rPr sz="2800">
                <a:solidFill>
                  <a:srgbClr val="FF0000"/>
                </a:solidFill>
                <a:latin typeface="宋体" panose="02010600030101010101" pitchFamily="2" charset="-122"/>
                <a:ea typeface="宋体" panose="02010600030101010101" pitchFamily="2" charset="-122"/>
                <a:cs typeface="Times New Roman" panose="02020603050405020304" pitchFamily="18" charset="0"/>
              </a:rPr>
              <a:t>……</a:t>
            </a:r>
            <a:r>
              <a:rPr sz="2800">
                <a:solidFill>
                  <a:srgbClr val="FF0000"/>
                </a:solidFill>
                <a:ea typeface="宋体" panose="02010600030101010101" pitchFamily="2" charset="-122"/>
                <a:cs typeface="Times New Roman" panose="02020603050405020304" pitchFamily="18" charset="0"/>
              </a:rPr>
              <a:t>的订金”。</a:t>
            </a:r>
          </a:p>
          <a:p>
            <a:pPr>
              <a:lnSpc>
                <a:spcPct val="110000"/>
              </a:lnSpc>
              <a:spcBef>
                <a:spcPct val="0"/>
              </a:spcBef>
              <a:spcAft>
                <a:spcPct val="0"/>
              </a:spcAft>
            </a:pPr>
            <a:r>
              <a:rPr lang="en-US" altLang="zh-CN" sz="2800">
                <a:solidFill>
                  <a:schemeClr val="tx1"/>
                </a:solidFill>
                <a:latin typeface="Times New Roman" panose="02020603050405020304" pitchFamily="18" charset="0"/>
                <a:ea typeface="宋体" panose="02010600030101010101" pitchFamily="2" charset="-122"/>
                <a:cs typeface="Times New Roman" panose="02020603050405020304" pitchFamily="18" charset="0"/>
              </a:rPr>
              <a:t>            e.g. We paid the deposit on the house. </a:t>
            </a:r>
            <a:r>
              <a:rPr lang="zh-CN" altLang="en-US" sz="2800">
                <a:solidFill>
                  <a:schemeClr val="tx1"/>
                </a:solidFill>
                <a:latin typeface="Times New Roman" panose="02020603050405020304" pitchFamily="18" charset="0"/>
                <a:ea typeface="宋体" panose="02010600030101010101" pitchFamily="2" charset="-122"/>
                <a:cs typeface="Times New Roman" panose="02020603050405020304" pitchFamily="18" charset="0"/>
              </a:rPr>
              <a:t>我们支付了买房子的订金。</a:t>
            </a:r>
          </a:p>
          <a:p>
            <a:pPr>
              <a:lnSpc>
                <a:spcPct val="110000"/>
              </a:lnSpc>
              <a:spcBef>
                <a:spcPct val="0"/>
              </a:spcBef>
              <a:spcAft>
                <a:spcPct val="0"/>
              </a:spcAft>
            </a:pP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(3) commitment </a:t>
            </a:r>
            <a:r>
              <a:rPr lang="en-US" altLang="zh-CN" sz="2800" i="1">
                <a:solidFill>
                  <a:srgbClr val="FF0000"/>
                </a:solidFill>
                <a:latin typeface="Times New Roman" panose="02020603050405020304" pitchFamily="18" charset="0"/>
                <a:ea typeface="宋体" panose="02010600030101010101" pitchFamily="2" charset="-122"/>
                <a:cs typeface="Times New Roman" panose="02020603050405020304" pitchFamily="18" charset="0"/>
              </a:rPr>
              <a:t>n. </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投入，花费，承诺，许诺，奉献</a:t>
            </a:r>
          </a:p>
          <a:p>
            <a:pPr>
              <a:lnSpc>
                <a:spcPct val="110000"/>
              </a:lnSpc>
              <a:spcBef>
                <a:spcPct val="0"/>
              </a:spcBef>
              <a:spcAft>
                <a:spcPct val="0"/>
              </a:spcAft>
            </a:pP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make a commitment to sb./sth. 对</a:t>
            </a:r>
            <a:r>
              <a:rPr sz="2800">
                <a:solidFill>
                  <a:srgbClr val="FF0000"/>
                </a:solidFill>
                <a:latin typeface="宋体" panose="02010600030101010101" pitchFamily="2" charset="-122"/>
                <a:ea typeface="宋体" panose="02010600030101010101" pitchFamily="2" charset="-122"/>
                <a:cs typeface="Times New Roman" panose="02020603050405020304" pitchFamily="18" charset="0"/>
                <a:sym typeface="+mn-ea"/>
              </a:rPr>
              <a:t>……</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做出承诺</a:t>
            </a:r>
          </a:p>
          <a:p>
            <a:pPr>
              <a:lnSpc>
                <a:spcPct val="110000"/>
              </a:lnSpc>
              <a:spcBef>
                <a:spcPct val="0"/>
              </a:spcBef>
              <a:spcAft>
                <a:spcPct val="0"/>
              </a:spcAft>
            </a:pP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make a commitment to do/doing sth. 保证/承诺做某事</a:t>
            </a:r>
          </a:p>
          <a:p>
            <a:pPr>
              <a:lnSpc>
                <a:spcPct val="110000"/>
              </a:lnSpc>
              <a:spcBef>
                <a:spcPct val="0"/>
              </a:spcBef>
              <a:spcAft>
                <a:spcPct val="0"/>
              </a:spcAft>
            </a:pP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committed </a:t>
            </a:r>
            <a:r>
              <a:rPr lang="zh-CN" altLang="en-US" sz="2800" i="1">
                <a:solidFill>
                  <a:srgbClr val="FF0000"/>
                </a:solidFill>
                <a:latin typeface="Times New Roman" panose="02020603050405020304" pitchFamily="18" charset="0"/>
                <a:ea typeface="宋体" panose="02010600030101010101" pitchFamily="2" charset="-122"/>
                <a:cs typeface="Times New Roman" panose="02020603050405020304" pitchFamily="18" charset="0"/>
              </a:rPr>
              <a:t>ad</a:t>
            </a:r>
            <a:r>
              <a:rPr lang="en-US" altLang="zh-CN" sz="2800" i="1">
                <a:solidFill>
                  <a:srgbClr val="FF0000"/>
                </a:solidFill>
                <a:latin typeface="Times New Roman" panose="02020603050405020304" pitchFamily="18" charset="0"/>
                <a:ea typeface="宋体" panose="02010600030101010101" pitchFamily="2" charset="-122"/>
                <a:cs typeface="Times New Roman" panose="02020603050405020304" pitchFamily="18" charset="0"/>
              </a:rPr>
              <a:t>j</a:t>
            </a:r>
            <a:r>
              <a:rPr lang="zh-CN" altLang="en-US" sz="2800" i="1">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尽心尽力的；坚信的；坚定的</a:t>
            </a:r>
          </a:p>
          <a:p>
            <a:pPr>
              <a:lnSpc>
                <a:spcPct val="110000"/>
              </a:lnSpc>
              <a:spcBef>
                <a:spcPct val="0"/>
              </a:spcBef>
              <a:spcAft>
                <a:spcPct val="0"/>
              </a:spcAft>
            </a:pP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be committed to (doing) sth. 致力于（做）某事</a:t>
            </a:r>
          </a:p>
        </p:txBody>
      </p:sp>
    </p:spTree>
    <p:custDataLst>
      <p:tags r:id="rId4"/>
    </p:custDataLst>
  </p:cSld>
  <p:clrMapOvr>
    <a:masterClrMapping/>
  </p:clrMapOvr>
  <p:transition/>
  <p:timing/>
</p:sld>
</file>

<file path=ppt/slides/slide3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292100" y="862330"/>
            <a:ext cx="11607800" cy="5692775"/>
          </a:xfrm>
          <a:prstGeom prst="rect">
            <a:avLst/>
          </a:prstGeom>
          <a:noFill/>
        </p:spPr>
        <p:txBody>
          <a:bodyPr wrap="square" rtlCol="0" anchor="t">
            <a:spAutoFit/>
          </a:bodyPr>
          <a:lstStyle/>
          <a:p>
            <a:pPr>
              <a:lnSpc>
                <a:spcPct val="100000"/>
              </a:lnSpc>
              <a:spcBef>
                <a:spcPct val="0"/>
              </a:spcBef>
              <a:spcAft>
                <a:spcPct val="0"/>
              </a:spcAft>
            </a:pP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commit </a:t>
            </a:r>
            <a:r>
              <a:rPr lang="en-US" altLang="zh-CN" sz="2800" i="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v. </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犯（错、罪），承诺，保证</a:t>
            </a:r>
            <a:endPar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a:p>
            <a:pPr>
              <a:lnSpc>
                <a:spcPct val="100000"/>
              </a:lnSpc>
              <a:spcBef>
                <a:spcPct val="0"/>
              </a:spcBef>
              <a:spcAft>
                <a:spcPct val="0"/>
              </a:spcAft>
            </a:pP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commit suicide 自杀     commit a crime/mistake </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犯罪/错</a:t>
            </a:r>
          </a:p>
          <a:p>
            <a:pPr>
              <a:lnSpc>
                <a:spcPct val="100000"/>
              </a:lnSpc>
              <a:spcBef>
                <a:spcPct val="0"/>
              </a:spcBef>
              <a:spcAft>
                <a:spcPct val="0"/>
              </a:spcAft>
            </a:pP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commit sb</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/onesel</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f </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to </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(doing) </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sth</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保证某人</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自己（做）某事</a:t>
            </a:r>
          </a:p>
          <a:p>
            <a:pPr>
              <a:lnSpc>
                <a:spcPct val="100000"/>
              </a:lnSpc>
              <a:spcBef>
                <a:spcPct val="0"/>
              </a:spcBef>
              <a:spcAft>
                <a:spcPct val="0"/>
              </a:spcAft>
            </a:pP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commit to sb</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sth</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忠于某人/全心全意投入某事</a:t>
            </a:r>
          </a:p>
          <a:p>
            <a:pPr marL="1033145" indent="-1020445">
              <a:lnSpc>
                <a:spcPct val="100000"/>
              </a:lnSpc>
              <a:spcBef>
                <a:spcPct val="0"/>
              </a:spcBef>
              <a:spcAft>
                <a:spcPct val="0"/>
              </a:spcAft>
            </a:pP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(4) do 的作用是强调谓语动词like。强调谓语动词时，可借用助动词do/does/did, 表示“的确，确实”。</a:t>
            </a:r>
          </a:p>
          <a:p>
            <a:pPr>
              <a:lnSpc>
                <a:spcPct val="100000"/>
              </a:lnSpc>
              <a:spcBef>
                <a:spcPct val="0"/>
              </a:spcBef>
              <a:spcAft>
                <a:spcPct val="0"/>
              </a:spcAft>
            </a:pPr>
            <a:r>
              <a:rPr lang="en-US" altLang="zh-CN" sz="2800">
                <a:solidFill>
                  <a:schemeClr val="tx1"/>
                </a:solidFill>
                <a:latin typeface="Times New Roman" panose="02020603050405020304" pitchFamily="18" charset="0"/>
                <a:ea typeface="宋体" panose="02010600030101010101" pitchFamily="2" charset="-122"/>
                <a:cs typeface="Times New Roman" panose="02020603050405020304" pitchFamily="18" charset="0"/>
              </a:rPr>
              <a:t>            e.g. I do get up very early every morning. </a:t>
            </a:r>
            <a:r>
              <a:rPr lang="zh-CN" altLang="en-US" sz="2800">
                <a:solidFill>
                  <a:schemeClr val="tx1"/>
                </a:solidFill>
                <a:latin typeface="Times New Roman" panose="02020603050405020304" pitchFamily="18" charset="0"/>
                <a:ea typeface="宋体" panose="02010600030101010101" pitchFamily="2" charset="-122"/>
                <a:cs typeface="Times New Roman" panose="02020603050405020304" pitchFamily="18" charset="0"/>
              </a:rPr>
              <a:t>我每天早晨确实起得很早。</a:t>
            </a:r>
            <a:endParaRPr lang="en-US" altLang="zh-CN" sz="280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a:lnSpc>
                <a:spcPct val="100000"/>
              </a:lnSpc>
              <a:spcBef>
                <a:spcPct val="0"/>
              </a:spcBef>
              <a:spcAft>
                <a:spcPct val="0"/>
              </a:spcAft>
            </a:pPr>
            <a:r>
              <a:rPr lang="en-US" altLang="zh-CN" sz="2800">
                <a:solidFill>
                  <a:schemeClr val="tx1"/>
                </a:solidFill>
                <a:latin typeface="Times New Roman" panose="02020603050405020304" pitchFamily="18" charset="0"/>
                <a:ea typeface="宋体" panose="02010600030101010101" pitchFamily="2" charset="-122"/>
                <a:cs typeface="Times New Roman" panose="02020603050405020304" pitchFamily="18" charset="0"/>
              </a:rPr>
              <a:t>                   She does work very hard at her maths. </a:t>
            </a:r>
            <a:r>
              <a:rPr lang="zh-CN" altLang="en-US" sz="2800">
                <a:solidFill>
                  <a:schemeClr val="tx1"/>
                </a:solidFill>
                <a:latin typeface="Times New Roman" panose="02020603050405020304" pitchFamily="18" charset="0"/>
                <a:ea typeface="宋体" panose="02010600030101010101" pitchFamily="2" charset="-122"/>
                <a:cs typeface="Times New Roman" panose="02020603050405020304" pitchFamily="18" charset="0"/>
              </a:rPr>
              <a:t>她的确很努力地学习数学。</a:t>
            </a:r>
            <a:endParaRPr lang="en-US" altLang="zh-CN" sz="280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a:lnSpc>
                <a:spcPct val="100000"/>
              </a:lnSpc>
              <a:spcBef>
                <a:spcPct val="0"/>
              </a:spcBef>
              <a:spcAft>
                <a:spcPct val="0"/>
              </a:spcAft>
            </a:pPr>
            <a:r>
              <a:rPr lang="en-US" altLang="zh-CN" sz="2800">
                <a:solidFill>
                  <a:schemeClr val="tx1"/>
                </a:solidFill>
                <a:latin typeface="Times New Roman" panose="02020603050405020304" pitchFamily="18" charset="0"/>
                <a:ea typeface="宋体" panose="02010600030101010101" pitchFamily="2" charset="-122"/>
                <a:cs typeface="Times New Roman" panose="02020603050405020304" pitchFamily="18" charset="0"/>
              </a:rPr>
              <a:t>                   Yesterday afternoon, I did go there to visit him.</a:t>
            </a:r>
          </a:p>
          <a:p>
            <a:pPr>
              <a:lnSpc>
                <a:spcPct val="100000"/>
              </a:lnSpc>
              <a:spcBef>
                <a:spcPct val="0"/>
              </a:spcBef>
              <a:spcAft>
                <a:spcPct val="0"/>
              </a:spcAft>
            </a:pPr>
            <a:r>
              <a:rPr lang="en-US" altLang="zh-CN" sz="2800">
                <a:solidFill>
                  <a:schemeClr val="tx1"/>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a:solidFill>
                  <a:schemeClr val="tx1"/>
                </a:solidFill>
                <a:latin typeface="Times New Roman" panose="02020603050405020304" pitchFamily="18" charset="0"/>
                <a:ea typeface="宋体" panose="02010600030101010101" pitchFamily="2" charset="-122"/>
                <a:cs typeface="Times New Roman" panose="02020603050405020304" pitchFamily="18" charset="0"/>
              </a:rPr>
              <a:t>我昨天下午的确去探望过他。</a:t>
            </a:r>
          </a:p>
          <a:p>
            <a:pPr>
              <a:lnSpc>
                <a:spcPct val="100000"/>
              </a:lnSpc>
              <a:spcBef>
                <a:spcPct val="0"/>
              </a:spcBef>
              <a:spcAft>
                <a:spcPct val="0"/>
              </a:spcAft>
            </a:pPr>
            <a:r>
              <a:rPr lang="en-US" altLang="zh-CN" sz="2800">
                <a:solidFill>
                  <a:schemeClr val="tx1"/>
                </a:solidFill>
                <a:latin typeface="Times New Roman" panose="02020603050405020304" pitchFamily="18" charset="0"/>
                <a:ea typeface="宋体" panose="02010600030101010101" pitchFamily="2" charset="-122"/>
                <a:cs typeface="Times New Roman" panose="02020603050405020304" pitchFamily="18" charset="0"/>
              </a:rPr>
              <a:t>24. </a:t>
            </a:r>
            <a:r>
              <a:rPr sz="2800">
                <a:latin typeface="Times New Roman" panose="02020603050405020304" pitchFamily="18" charset="0"/>
                <a:ea typeface="宋体" panose="02010600030101010101" pitchFamily="2" charset="-122"/>
                <a:cs typeface="Times New Roman" panose="02020603050405020304" pitchFamily="18" charset="0"/>
                <a:sym typeface="+mn-ea"/>
              </a:rPr>
              <a:t>I guess </a:t>
            </a:r>
            <a:r>
              <a:rPr sz="280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some responsibilities are more about attitude than age</a:t>
            </a:r>
            <a:r>
              <a:rPr sz="2800">
                <a:latin typeface="Times New Roman" panose="02020603050405020304" pitchFamily="18" charset="0"/>
                <a:ea typeface="宋体" panose="02010600030101010101" pitchFamily="2" charset="-122"/>
                <a:cs typeface="Times New Roman" panose="02020603050405020304" pitchFamily="18" charset="0"/>
                <a:sym typeface="+mn-ea"/>
              </a:rPr>
              <a:t>.</a:t>
            </a:r>
          </a:p>
          <a:p>
            <a:pPr>
              <a:lnSpc>
                <a:spcPct val="100000"/>
              </a:lnSpc>
              <a:spcBef>
                <a:spcPct val="0"/>
              </a:spcBef>
              <a:spcAft>
                <a:spcPct val="0"/>
              </a:spcAft>
            </a:pPr>
            <a:r>
              <a:rPr lang="en-US" altLang="zh-CN" sz="2800">
                <a:solidFill>
                  <a:schemeClr val="tx1"/>
                </a:solidFill>
                <a:latin typeface="Times New Roman" panose="02020603050405020304" pitchFamily="18" charset="0"/>
                <a:ea typeface="宋体" panose="02010600030101010101" pitchFamily="2" charset="-122"/>
                <a:cs typeface="Times New Roman" panose="02020603050405020304" pitchFamily="18" charset="0"/>
              </a:rPr>
              <a:t>      我想有些责任更多的是</a:t>
            </a:r>
            <a:r>
              <a:rPr lang="zh-CN" altLang="en-US" sz="2800">
                <a:solidFill>
                  <a:schemeClr val="tx1"/>
                </a:solidFill>
                <a:latin typeface="Times New Roman" panose="02020603050405020304" pitchFamily="18" charset="0"/>
                <a:ea typeface="宋体" panose="02010600030101010101" pitchFamily="2" charset="-122"/>
                <a:cs typeface="Times New Roman" panose="02020603050405020304" pitchFamily="18" charset="0"/>
              </a:rPr>
              <a:t>关于</a:t>
            </a:r>
            <a:r>
              <a:rPr lang="en-US" altLang="zh-CN" sz="2800">
                <a:solidFill>
                  <a:schemeClr val="tx1"/>
                </a:solidFill>
                <a:latin typeface="Times New Roman" panose="02020603050405020304" pitchFamily="18" charset="0"/>
                <a:ea typeface="宋体" panose="02010600030101010101" pitchFamily="2" charset="-122"/>
                <a:cs typeface="Times New Roman" panose="02020603050405020304" pitchFamily="18" charset="0"/>
              </a:rPr>
              <a:t>态度而不是年龄</a:t>
            </a:r>
            <a:r>
              <a:rPr lang="zh-CN" altLang="en-US" sz="2800">
                <a:solidFill>
                  <a:schemeClr val="tx1"/>
                </a:solidFill>
                <a:latin typeface="Times New Roman" panose="02020603050405020304" pitchFamily="18" charset="0"/>
                <a:ea typeface="宋体" panose="02010600030101010101" pitchFamily="2" charset="-122"/>
                <a:cs typeface="Times New Roman" panose="02020603050405020304" pitchFamily="18" charset="0"/>
              </a:rPr>
              <a:t>。</a:t>
            </a:r>
          </a:p>
          <a:p>
            <a:pPr>
              <a:lnSpc>
                <a:spcPct val="100000"/>
              </a:lnSpc>
              <a:spcBef>
                <a:spcPct val="0"/>
              </a:spcBef>
              <a:spcAft>
                <a:spcPct val="0"/>
              </a:spcAft>
            </a:pP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“some responsibilities...”</a:t>
            </a:r>
            <a:r>
              <a:rPr lang="zh-CN" altLang="en-US" sz="28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是宾语从句。</a:t>
            </a:r>
          </a:p>
        </p:txBody>
      </p:sp>
    </p:spTree>
    <p:custDataLst>
      <p:tags r:id="rId4"/>
    </p:custDataLst>
  </p:cSld>
  <p:clrMapOvr>
    <a:masterClrMapping/>
  </p:clrMapOvr>
  <p:transition/>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468630" y="1365250"/>
            <a:ext cx="11254105" cy="521970"/>
          </a:xfrm>
          <a:prstGeom prst="rect">
            <a:avLst/>
          </a:prstGeom>
          <a:noFill/>
          <a:ln w="9525">
            <a:noFill/>
          </a:ln>
        </p:spPr>
        <p:txBody>
          <a:bodyPr wrap="square">
            <a:spAutoFit/>
          </a:bodyPr>
          <a:lstStyle/>
          <a:p>
            <a:pPr indent="0"/>
            <a:r>
              <a:rPr lang="en-US" sz="2800">
                <a:solidFill>
                  <a:srgbClr val="000000"/>
                </a:solidFill>
                <a:latin typeface="Times New Roman" panose="02020603050405020304" pitchFamily="18" charset="0"/>
                <a:ea typeface="宋体" panose="02010600030101010101" pitchFamily="2" charset="-122"/>
                <a:sym typeface="+mn-ea"/>
              </a:rPr>
              <a:t>1 What is a coming-of-age ceremony? How do people celebrate in the video?  </a:t>
            </a:r>
            <a:endParaRPr lang="en-US" altLang="en-US" sz="2800" b="0">
              <a:solidFill>
                <a:srgbClr val="000000"/>
              </a:solidFill>
              <a:latin typeface="Times New Roman" panose="02020603050405020304" pitchFamily="18" charset="0"/>
              <a:ea typeface="宋体" panose="02010600030101010101" pitchFamily="2" charset="-122"/>
            </a:endParaRPr>
          </a:p>
        </p:txBody>
      </p:sp>
      <p:sp>
        <p:nvSpPr>
          <p:cNvPr id="3" name="文本框 2" title=""/>
          <p:cNvSpPr txBox="1"/>
          <p:nvPr>
            <p:custDataLst>
              <p:tags r:id="rId4"/>
            </p:custDataLst>
          </p:nvPr>
        </p:nvSpPr>
        <p:spPr>
          <a:xfrm>
            <a:off x="468630" y="4923790"/>
            <a:ext cx="9727565" cy="521970"/>
          </a:xfrm>
          <a:prstGeom prst="rect">
            <a:avLst/>
          </a:prstGeom>
          <a:noFill/>
          <a:ln w="9525">
            <a:noFill/>
          </a:ln>
        </p:spPr>
        <p:txBody>
          <a:bodyPr wrap="square">
            <a:spAutoFit/>
          </a:bodyPr>
          <a:lstStyle/>
          <a:p>
            <a:pPr indent="0"/>
            <a:r>
              <a:rPr lang="en-US" sz="2800">
                <a:solidFill>
                  <a:srgbClr val="000000"/>
                </a:solidFill>
                <a:latin typeface="Times New Roman" panose="02020603050405020304" pitchFamily="18" charset="0"/>
                <a:ea typeface="宋体" panose="02010600030101010101" pitchFamily="2" charset="-122"/>
                <a:sym typeface="+mn-ea"/>
              </a:rPr>
              <a:t>2 Which celebration makes the greatest impression on you? Why?</a:t>
            </a:r>
            <a:endParaRPr lang="en-US" altLang="en-US" sz="2800" b="0">
              <a:solidFill>
                <a:srgbClr val="000000"/>
              </a:solidFill>
              <a:latin typeface="Times New Roman" panose="02020603050405020304" pitchFamily="18" charset="0"/>
              <a:ea typeface="宋体" panose="02010600030101010101" pitchFamily="2" charset="-122"/>
            </a:endParaRPr>
          </a:p>
        </p:txBody>
      </p:sp>
      <p:sp>
        <p:nvSpPr>
          <p:cNvPr id="9" name="文本框 8" title=""/>
          <p:cNvSpPr txBox="1"/>
          <p:nvPr>
            <p:custDataLst>
              <p:tags r:id="rId5"/>
            </p:custDataLst>
          </p:nvPr>
        </p:nvSpPr>
        <p:spPr>
          <a:xfrm>
            <a:off x="791845" y="1851660"/>
            <a:ext cx="10746740" cy="3107690"/>
          </a:xfrm>
          <a:prstGeom prst="rect">
            <a:avLst/>
          </a:prstGeom>
          <a:noFill/>
          <a:ln w="9525">
            <a:noFill/>
          </a:ln>
        </p:spPr>
        <p:txBody>
          <a:bodyPr wrap="square">
            <a:spAutoFit/>
          </a:bodyPr>
          <a:lstStyle/>
          <a:p>
            <a:pPr indent="0"/>
            <a:r>
              <a:rPr lang="en-US" sz="2800" b="0">
                <a:solidFill>
                  <a:srgbClr val="FF0000"/>
                </a:solidFill>
                <a:latin typeface="Times New Roman" panose="02020603050405020304" pitchFamily="18" charset="0"/>
                <a:ea typeface="宋体" panose="02010600030101010101" pitchFamily="2" charset="-122"/>
              </a:rPr>
              <a:t>A coming-of-age ceremony is an event that marks the time when a young person moves from childhood to adulthood.</a:t>
            </a:r>
          </a:p>
          <a:p>
            <a:pPr indent="0"/>
            <a:r>
              <a:rPr lang="en-US" sz="2800" b="0">
                <a:solidFill>
                  <a:srgbClr val="FF0000"/>
                </a:solidFill>
                <a:latin typeface="Times New Roman" panose="02020603050405020304" pitchFamily="18" charset="0"/>
                <a:ea typeface="宋体" panose="02010600030101010101" pitchFamily="2" charset="-122"/>
              </a:rPr>
              <a:t>In Ancient China, people held a traditional “capping ceremony” for a man at the age of 20 and a “hair-pinning ceremony” for a woman around her 15th birthday. On the South Pacific island of Pentecost, a ceremony of land diving takes place only for boys. In the US, a particularly modern celebration takes place for a girl or a boy at the age of 16.</a:t>
            </a:r>
          </a:p>
        </p:txBody>
      </p:sp>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4" name="组合 3" title=""/>
          <p:cNvGrpSpPr/>
          <p:nvPr>
            <p:custDataLst>
              <p:tags r:id="rId3"/>
            </p:custDataLst>
          </p:nvPr>
        </p:nvGrpSpPr>
        <p:grpSpPr>
          <a:xfrm>
            <a:off x="10636885" y="4873625"/>
            <a:ext cx="1165860" cy="1798320"/>
            <a:chOff x="1182201" y="2080214"/>
            <a:chExt cx="2437292" cy="3921712"/>
          </a:xfrm>
          <a:solidFill>
            <a:srgbClr val="9DAC6E"/>
          </a:solidFill>
        </p:grpSpPr>
        <p:grpSp>
          <p:nvGrpSpPr>
            <p:cNvPr id="5" name="组合 64"/>
            <p:cNvGrpSpPr/>
            <p:nvPr>
              <p:custDataLst>
                <p:tags r:id="rId4"/>
              </p:custDataLst>
            </p:nvPr>
          </p:nvGrpSpPr>
          <p:grpSpPr>
            <a:xfrm>
              <a:off x="2350459" y="4431836"/>
              <a:ext cx="135925" cy="475715"/>
              <a:chOff x="2752726" y="4344988"/>
              <a:chExt cx="184150" cy="644525"/>
            </a:xfrm>
            <a:grpFill/>
          </p:grpSpPr>
          <p:sp>
            <p:nvSpPr>
              <p:cNvPr id="209" name="Freeform 101"/>
              <p:cNvSpPr/>
              <p:nvPr>
                <p:custDataLst>
                  <p:tags r:id="rId5"/>
                </p:custDataLst>
              </p:nvPr>
            </p:nvSpPr>
            <p:spPr bwMode="auto">
              <a:xfrm>
                <a:off x="2762251" y="4427538"/>
                <a:ext cx="174625" cy="519113"/>
              </a:xfrm>
              <a:custGeom>
                <a:gdLst>
                  <a:gd name="T0" fmla="*/ 34 w 110"/>
                  <a:gd name="T1" fmla="*/ 267 h 327"/>
                  <a:gd name="T2" fmla="*/ 67 w 110"/>
                  <a:gd name="T3" fmla="*/ 327 h 327"/>
                  <a:gd name="T4" fmla="*/ 95 w 110"/>
                  <a:gd name="T5" fmla="*/ 323 h 327"/>
                  <a:gd name="T6" fmla="*/ 110 w 110"/>
                  <a:gd name="T7" fmla="*/ 256 h 327"/>
                  <a:gd name="T8" fmla="*/ 76 w 110"/>
                  <a:gd name="T9" fmla="*/ 0 h 327"/>
                  <a:gd name="T10" fmla="*/ 0 w 110"/>
                  <a:gd name="T11" fmla="*/ 10 h 327"/>
                  <a:gd name="T12" fmla="*/ 34 w 110"/>
                  <a:gd name="T13" fmla="*/ 267 h 327"/>
                </a:gdLst>
                <a:cxnLst>
                  <a:cxn ang="0">
                    <a:pos x="T0" y="T1"/>
                  </a:cxn>
                  <a:cxn ang="0">
                    <a:pos x="T2" y="T3"/>
                  </a:cxn>
                  <a:cxn ang="0">
                    <a:pos x="T4" y="T5"/>
                  </a:cxn>
                  <a:cxn ang="0">
                    <a:pos x="T6" y="T7"/>
                  </a:cxn>
                  <a:cxn ang="0">
                    <a:pos x="T8" y="T9"/>
                  </a:cxn>
                  <a:cxn ang="0">
                    <a:pos x="T10" y="T11"/>
                  </a:cxn>
                  <a:cxn ang="0">
                    <a:pos x="T12" y="T13"/>
                  </a:cxn>
                </a:cxnLst>
                <a:rect l="0" t="0" r="r" b="b"/>
                <a:pathLst>
                  <a:path w="110" h="327">
                    <a:moveTo>
                      <a:pt x="34" y="267"/>
                    </a:moveTo>
                    <a:lnTo>
                      <a:pt x="67" y="327"/>
                    </a:lnTo>
                    <a:lnTo>
                      <a:pt x="95" y="323"/>
                    </a:lnTo>
                    <a:lnTo>
                      <a:pt x="110" y="256"/>
                    </a:lnTo>
                    <a:lnTo>
                      <a:pt x="76" y="0"/>
                    </a:lnTo>
                    <a:lnTo>
                      <a:pt x="0" y="10"/>
                    </a:lnTo>
                    <a:lnTo>
                      <a:pt x="34" y="267"/>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210" name="Freeform 102"/>
              <p:cNvSpPr/>
              <p:nvPr>
                <p:custDataLst>
                  <p:tags r:id="rId6"/>
                </p:custDataLst>
              </p:nvPr>
            </p:nvSpPr>
            <p:spPr bwMode="auto">
              <a:xfrm>
                <a:off x="2754313" y="4344988"/>
                <a:ext cx="128588" cy="146050"/>
              </a:xfrm>
              <a:custGeom>
                <a:gdLst>
                  <a:gd name="T0" fmla="*/ 5 w 81"/>
                  <a:gd name="T1" fmla="*/ 58 h 92"/>
                  <a:gd name="T2" fmla="*/ 5 w 81"/>
                  <a:gd name="T3" fmla="*/ 58 h 92"/>
                  <a:gd name="T4" fmla="*/ 7 w 81"/>
                  <a:gd name="T5" fmla="*/ 66 h 92"/>
                  <a:gd name="T6" fmla="*/ 10 w 81"/>
                  <a:gd name="T7" fmla="*/ 73 h 92"/>
                  <a:gd name="T8" fmla="*/ 15 w 81"/>
                  <a:gd name="T9" fmla="*/ 78 h 92"/>
                  <a:gd name="T10" fmla="*/ 20 w 81"/>
                  <a:gd name="T11" fmla="*/ 84 h 92"/>
                  <a:gd name="T12" fmla="*/ 26 w 81"/>
                  <a:gd name="T13" fmla="*/ 88 h 92"/>
                  <a:gd name="T14" fmla="*/ 33 w 81"/>
                  <a:gd name="T15" fmla="*/ 90 h 92"/>
                  <a:gd name="T16" fmla="*/ 39 w 81"/>
                  <a:gd name="T17" fmla="*/ 92 h 92"/>
                  <a:gd name="T18" fmla="*/ 47 w 81"/>
                  <a:gd name="T19" fmla="*/ 90 h 92"/>
                  <a:gd name="T20" fmla="*/ 49 w 81"/>
                  <a:gd name="T21" fmla="*/ 90 h 92"/>
                  <a:gd name="T22" fmla="*/ 49 w 81"/>
                  <a:gd name="T23" fmla="*/ 90 h 92"/>
                  <a:gd name="T24" fmla="*/ 56 w 81"/>
                  <a:gd name="T25" fmla="*/ 89 h 92"/>
                  <a:gd name="T26" fmla="*/ 62 w 81"/>
                  <a:gd name="T27" fmla="*/ 86 h 92"/>
                  <a:gd name="T28" fmla="*/ 69 w 81"/>
                  <a:gd name="T29" fmla="*/ 81 h 92"/>
                  <a:gd name="T30" fmla="*/ 73 w 81"/>
                  <a:gd name="T31" fmla="*/ 77 h 92"/>
                  <a:gd name="T32" fmla="*/ 77 w 81"/>
                  <a:gd name="T33" fmla="*/ 70 h 92"/>
                  <a:gd name="T34" fmla="*/ 80 w 81"/>
                  <a:gd name="T35" fmla="*/ 63 h 92"/>
                  <a:gd name="T36" fmla="*/ 81 w 81"/>
                  <a:gd name="T37" fmla="*/ 56 h 92"/>
                  <a:gd name="T38" fmla="*/ 81 w 81"/>
                  <a:gd name="T39" fmla="*/ 48 h 92"/>
                  <a:gd name="T40" fmla="*/ 76 w 81"/>
                  <a:gd name="T41" fmla="*/ 13 h 92"/>
                  <a:gd name="T42" fmla="*/ 76 w 81"/>
                  <a:gd name="T43" fmla="*/ 13 h 92"/>
                  <a:gd name="T44" fmla="*/ 75 w 81"/>
                  <a:gd name="T45" fmla="*/ 8 h 92"/>
                  <a:gd name="T46" fmla="*/ 72 w 81"/>
                  <a:gd name="T47" fmla="*/ 2 h 92"/>
                  <a:gd name="T48" fmla="*/ 68 w 81"/>
                  <a:gd name="T49" fmla="*/ 1 h 92"/>
                  <a:gd name="T50" fmla="*/ 64 w 81"/>
                  <a:gd name="T51" fmla="*/ 0 h 92"/>
                  <a:gd name="T52" fmla="*/ 51 w 81"/>
                  <a:gd name="T53" fmla="*/ 0 h 92"/>
                  <a:gd name="T54" fmla="*/ 37 w 81"/>
                  <a:gd name="T55" fmla="*/ 2 h 92"/>
                  <a:gd name="T56" fmla="*/ 35 w 81"/>
                  <a:gd name="T57" fmla="*/ 2 h 92"/>
                  <a:gd name="T58" fmla="*/ 35 w 81"/>
                  <a:gd name="T59" fmla="*/ 2 h 92"/>
                  <a:gd name="T60" fmla="*/ 22 w 81"/>
                  <a:gd name="T61" fmla="*/ 4 h 92"/>
                  <a:gd name="T62" fmla="*/ 10 w 81"/>
                  <a:gd name="T63" fmla="*/ 6 h 92"/>
                  <a:gd name="T64" fmla="*/ 5 w 81"/>
                  <a:gd name="T65" fmla="*/ 9 h 92"/>
                  <a:gd name="T66" fmla="*/ 3 w 81"/>
                  <a:gd name="T67" fmla="*/ 12 h 92"/>
                  <a:gd name="T68" fmla="*/ 0 w 81"/>
                  <a:gd name="T69" fmla="*/ 17 h 92"/>
                  <a:gd name="T70" fmla="*/ 0 w 81"/>
                  <a:gd name="T71" fmla="*/ 24 h 92"/>
                  <a:gd name="T72" fmla="*/ 5 w 81"/>
                  <a:gd name="T73" fmla="*/ 58 h 9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1" h="92">
                    <a:moveTo>
                      <a:pt x="5" y="58"/>
                    </a:moveTo>
                    <a:lnTo>
                      <a:pt x="5" y="58"/>
                    </a:lnTo>
                    <a:lnTo>
                      <a:pt x="7" y="66"/>
                    </a:lnTo>
                    <a:lnTo>
                      <a:pt x="10" y="73"/>
                    </a:lnTo>
                    <a:lnTo>
                      <a:pt x="15" y="78"/>
                    </a:lnTo>
                    <a:lnTo>
                      <a:pt x="20" y="84"/>
                    </a:lnTo>
                    <a:lnTo>
                      <a:pt x="26" y="88"/>
                    </a:lnTo>
                    <a:lnTo>
                      <a:pt x="33" y="90"/>
                    </a:lnTo>
                    <a:lnTo>
                      <a:pt x="39" y="92"/>
                    </a:lnTo>
                    <a:lnTo>
                      <a:pt x="47" y="90"/>
                    </a:lnTo>
                    <a:lnTo>
                      <a:pt x="49" y="90"/>
                    </a:lnTo>
                    <a:lnTo>
                      <a:pt x="49" y="90"/>
                    </a:lnTo>
                    <a:lnTo>
                      <a:pt x="56" y="89"/>
                    </a:lnTo>
                    <a:lnTo>
                      <a:pt x="62" y="86"/>
                    </a:lnTo>
                    <a:lnTo>
                      <a:pt x="69" y="81"/>
                    </a:lnTo>
                    <a:lnTo>
                      <a:pt x="73" y="77"/>
                    </a:lnTo>
                    <a:lnTo>
                      <a:pt x="77" y="70"/>
                    </a:lnTo>
                    <a:lnTo>
                      <a:pt x="80" y="63"/>
                    </a:lnTo>
                    <a:lnTo>
                      <a:pt x="81" y="56"/>
                    </a:lnTo>
                    <a:lnTo>
                      <a:pt x="81" y="48"/>
                    </a:lnTo>
                    <a:lnTo>
                      <a:pt x="76" y="13"/>
                    </a:lnTo>
                    <a:lnTo>
                      <a:pt x="76" y="13"/>
                    </a:lnTo>
                    <a:lnTo>
                      <a:pt x="75" y="8"/>
                    </a:lnTo>
                    <a:lnTo>
                      <a:pt x="72" y="2"/>
                    </a:lnTo>
                    <a:lnTo>
                      <a:pt x="68" y="1"/>
                    </a:lnTo>
                    <a:lnTo>
                      <a:pt x="64" y="0"/>
                    </a:lnTo>
                    <a:lnTo>
                      <a:pt x="51" y="0"/>
                    </a:lnTo>
                    <a:lnTo>
                      <a:pt x="37" y="2"/>
                    </a:lnTo>
                    <a:lnTo>
                      <a:pt x="35" y="2"/>
                    </a:lnTo>
                    <a:lnTo>
                      <a:pt x="35" y="2"/>
                    </a:lnTo>
                    <a:lnTo>
                      <a:pt x="22" y="4"/>
                    </a:lnTo>
                    <a:lnTo>
                      <a:pt x="10" y="6"/>
                    </a:lnTo>
                    <a:lnTo>
                      <a:pt x="5" y="9"/>
                    </a:lnTo>
                    <a:lnTo>
                      <a:pt x="3" y="12"/>
                    </a:lnTo>
                    <a:lnTo>
                      <a:pt x="0" y="17"/>
                    </a:lnTo>
                    <a:lnTo>
                      <a:pt x="0" y="24"/>
                    </a:lnTo>
                    <a:lnTo>
                      <a:pt x="5" y="58"/>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211" name="Freeform 103"/>
              <p:cNvSpPr/>
              <p:nvPr>
                <p:custDataLst>
                  <p:tags r:id="rId7"/>
                </p:custDataLst>
              </p:nvPr>
            </p:nvSpPr>
            <p:spPr bwMode="auto">
              <a:xfrm>
                <a:off x="2752726" y="4394200"/>
                <a:ext cx="149225" cy="142875"/>
              </a:xfrm>
              <a:custGeom>
                <a:gdLst>
                  <a:gd name="T0" fmla="*/ 11 w 94"/>
                  <a:gd name="T1" fmla="*/ 90 h 90"/>
                  <a:gd name="T2" fmla="*/ 94 w 94"/>
                  <a:gd name="T3" fmla="*/ 80 h 90"/>
                  <a:gd name="T4" fmla="*/ 84 w 94"/>
                  <a:gd name="T5" fmla="*/ 0 h 90"/>
                  <a:gd name="T6" fmla="*/ 0 w 94"/>
                  <a:gd name="T7" fmla="*/ 11 h 90"/>
                  <a:gd name="T8" fmla="*/ 11 w 94"/>
                  <a:gd name="T9" fmla="*/ 90 h 90"/>
                </a:gdLst>
                <a:cxnLst>
                  <a:cxn ang="0">
                    <a:pos x="T0" y="T1"/>
                  </a:cxn>
                  <a:cxn ang="0">
                    <a:pos x="T2" y="T3"/>
                  </a:cxn>
                  <a:cxn ang="0">
                    <a:pos x="T4" y="T5"/>
                  </a:cxn>
                  <a:cxn ang="0">
                    <a:pos x="T6" y="T7"/>
                  </a:cxn>
                  <a:cxn ang="0">
                    <a:pos x="T8" y="T9"/>
                  </a:cxn>
                </a:cxnLst>
                <a:rect l="0" t="0" r="r" b="b"/>
                <a:pathLst>
                  <a:path w="94" h="90">
                    <a:moveTo>
                      <a:pt x="11" y="90"/>
                    </a:moveTo>
                    <a:lnTo>
                      <a:pt x="94" y="80"/>
                    </a:lnTo>
                    <a:lnTo>
                      <a:pt x="84" y="0"/>
                    </a:lnTo>
                    <a:lnTo>
                      <a:pt x="0" y="11"/>
                    </a:lnTo>
                    <a:lnTo>
                      <a:pt x="11" y="90"/>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212" name="Freeform 104"/>
              <p:cNvSpPr/>
              <p:nvPr>
                <p:custDataLst>
                  <p:tags r:id="rId8"/>
                </p:custDataLst>
              </p:nvPr>
            </p:nvSpPr>
            <p:spPr bwMode="auto">
              <a:xfrm>
                <a:off x="2868613" y="4933950"/>
                <a:ext cx="44450" cy="55563"/>
              </a:xfrm>
              <a:custGeom>
                <a:gdLst>
                  <a:gd name="T0" fmla="*/ 28 w 28"/>
                  <a:gd name="T1" fmla="*/ 2 h 35"/>
                  <a:gd name="T2" fmla="*/ 28 w 28"/>
                  <a:gd name="T3" fmla="*/ 2 h 35"/>
                  <a:gd name="T4" fmla="*/ 27 w 28"/>
                  <a:gd name="T5" fmla="*/ 14 h 35"/>
                  <a:gd name="T6" fmla="*/ 21 w 28"/>
                  <a:gd name="T7" fmla="*/ 31 h 35"/>
                  <a:gd name="T8" fmla="*/ 21 w 28"/>
                  <a:gd name="T9" fmla="*/ 31 h 35"/>
                  <a:gd name="T10" fmla="*/ 20 w 28"/>
                  <a:gd name="T11" fmla="*/ 35 h 35"/>
                  <a:gd name="T12" fmla="*/ 19 w 28"/>
                  <a:gd name="T13" fmla="*/ 35 h 35"/>
                  <a:gd name="T14" fmla="*/ 16 w 28"/>
                  <a:gd name="T15" fmla="*/ 35 h 35"/>
                  <a:gd name="T16" fmla="*/ 13 w 28"/>
                  <a:gd name="T17" fmla="*/ 32 h 35"/>
                  <a:gd name="T18" fmla="*/ 11 w 28"/>
                  <a:gd name="T19" fmla="*/ 27 h 35"/>
                  <a:gd name="T20" fmla="*/ 0 w 28"/>
                  <a:gd name="T21" fmla="*/ 8 h 35"/>
                  <a:gd name="T22" fmla="*/ 0 w 28"/>
                  <a:gd name="T23" fmla="*/ 8 h 35"/>
                  <a:gd name="T24" fmla="*/ 3 w 28"/>
                  <a:gd name="T25" fmla="*/ 5 h 35"/>
                  <a:gd name="T26" fmla="*/ 8 w 28"/>
                  <a:gd name="T27" fmla="*/ 2 h 35"/>
                  <a:gd name="T28" fmla="*/ 12 w 28"/>
                  <a:gd name="T29" fmla="*/ 1 h 35"/>
                  <a:gd name="T30" fmla="*/ 16 w 28"/>
                  <a:gd name="T31" fmla="*/ 0 h 35"/>
                  <a:gd name="T32" fmla="*/ 23 w 28"/>
                  <a:gd name="T33" fmla="*/ 0 h 35"/>
                  <a:gd name="T34" fmla="*/ 28 w 28"/>
                  <a:gd name="T35" fmla="*/ 2 h 35"/>
                  <a:gd name="T36" fmla="*/ 28 w 28"/>
                  <a:gd name="T37" fmla="*/ 2 h 3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35">
                    <a:moveTo>
                      <a:pt x="28" y="2"/>
                    </a:moveTo>
                    <a:lnTo>
                      <a:pt x="28" y="2"/>
                    </a:lnTo>
                    <a:lnTo>
                      <a:pt x="27" y="14"/>
                    </a:lnTo>
                    <a:lnTo>
                      <a:pt x="21" y="31"/>
                    </a:lnTo>
                    <a:lnTo>
                      <a:pt x="21" y="31"/>
                    </a:lnTo>
                    <a:lnTo>
                      <a:pt x="20" y="35"/>
                    </a:lnTo>
                    <a:lnTo>
                      <a:pt x="19" y="35"/>
                    </a:lnTo>
                    <a:lnTo>
                      <a:pt x="16" y="35"/>
                    </a:lnTo>
                    <a:lnTo>
                      <a:pt x="13" y="32"/>
                    </a:lnTo>
                    <a:lnTo>
                      <a:pt x="11" y="27"/>
                    </a:lnTo>
                    <a:lnTo>
                      <a:pt x="0" y="8"/>
                    </a:lnTo>
                    <a:lnTo>
                      <a:pt x="0" y="8"/>
                    </a:lnTo>
                    <a:lnTo>
                      <a:pt x="3" y="5"/>
                    </a:lnTo>
                    <a:lnTo>
                      <a:pt x="8" y="2"/>
                    </a:lnTo>
                    <a:lnTo>
                      <a:pt x="12" y="1"/>
                    </a:lnTo>
                    <a:lnTo>
                      <a:pt x="16" y="0"/>
                    </a:lnTo>
                    <a:lnTo>
                      <a:pt x="23" y="0"/>
                    </a:lnTo>
                    <a:lnTo>
                      <a:pt x="28" y="2"/>
                    </a:lnTo>
                    <a:lnTo>
                      <a:pt x="28" y="2"/>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grpSp>
        <p:grpSp>
          <p:nvGrpSpPr>
            <p:cNvPr id="6" name="组合 69"/>
            <p:cNvGrpSpPr/>
            <p:nvPr>
              <p:custDataLst>
                <p:tags r:id="rId9"/>
              </p:custDataLst>
            </p:nvPr>
          </p:nvGrpSpPr>
          <p:grpSpPr>
            <a:xfrm>
              <a:off x="1900497" y="4864197"/>
              <a:ext cx="1044051" cy="1137729"/>
              <a:chOff x="2143126" y="4930775"/>
              <a:chExt cx="1414463" cy="1541463"/>
            </a:xfrm>
            <a:grpFill/>
          </p:grpSpPr>
          <p:sp>
            <p:nvSpPr>
              <p:cNvPr id="112" name="Freeform 5"/>
              <p:cNvSpPr/>
              <p:nvPr>
                <p:custDataLst>
                  <p:tags r:id="rId10"/>
                </p:custDataLst>
              </p:nvPr>
            </p:nvSpPr>
            <p:spPr bwMode="auto">
              <a:xfrm>
                <a:off x="2143126" y="5083175"/>
                <a:ext cx="1414463" cy="1257300"/>
              </a:xfrm>
              <a:custGeom>
                <a:gdLst>
                  <a:gd name="T0" fmla="*/ 334 w 891"/>
                  <a:gd name="T1" fmla="*/ 790 h 792"/>
                  <a:gd name="T2" fmla="*/ 228 w 891"/>
                  <a:gd name="T3" fmla="*/ 775 h 792"/>
                  <a:gd name="T4" fmla="*/ 212 w 891"/>
                  <a:gd name="T5" fmla="*/ 764 h 792"/>
                  <a:gd name="T6" fmla="*/ 190 w 891"/>
                  <a:gd name="T7" fmla="*/ 734 h 792"/>
                  <a:gd name="T8" fmla="*/ 110 w 891"/>
                  <a:gd name="T9" fmla="*/ 683 h 792"/>
                  <a:gd name="T10" fmla="*/ 65 w 891"/>
                  <a:gd name="T11" fmla="*/ 631 h 792"/>
                  <a:gd name="T12" fmla="*/ 56 w 891"/>
                  <a:gd name="T13" fmla="*/ 597 h 792"/>
                  <a:gd name="T14" fmla="*/ 61 w 891"/>
                  <a:gd name="T15" fmla="*/ 560 h 792"/>
                  <a:gd name="T16" fmla="*/ 45 w 891"/>
                  <a:gd name="T17" fmla="*/ 545 h 792"/>
                  <a:gd name="T18" fmla="*/ 26 w 891"/>
                  <a:gd name="T19" fmla="*/ 528 h 792"/>
                  <a:gd name="T20" fmla="*/ 48 w 891"/>
                  <a:gd name="T21" fmla="*/ 513 h 792"/>
                  <a:gd name="T22" fmla="*/ 61 w 891"/>
                  <a:gd name="T23" fmla="*/ 501 h 792"/>
                  <a:gd name="T24" fmla="*/ 56 w 891"/>
                  <a:gd name="T25" fmla="*/ 465 h 792"/>
                  <a:gd name="T26" fmla="*/ 65 w 891"/>
                  <a:gd name="T27" fmla="*/ 442 h 792"/>
                  <a:gd name="T28" fmla="*/ 48 w 891"/>
                  <a:gd name="T29" fmla="*/ 435 h 792"/>
                  <a:gd name="T30" fmla="*/ 23 w 891"/>
                  <a:gd name="T31" fmla="*/ 425 h 792"/>
                  <a:gd name="T32" fmla="*/ 34 w 891"/>
                  <a:gd name="T33" fmla="*/ 405 h 792"/>
                  <a:gd name="T34" fmla="*/ 56 w 891"/>
                  <a:gd name="T35" fmla="*/ 393 h 792"/>
                  <a:gd name="T36" fmla="*/ 55 w 891"/>
                  <a:gd name="T37" fmla="*/ 365 h 792"/>
                  <a:gd name="T38" fmla="*/ 56 w 891"/>
                  <a:gd name="T39" fmla="*/ 343 h 792"/>
                  <a:gd name="T40" fmla="*/ 53 w 891"/>
                  <a:gd name="T41" fmla="*/ 320 h 792"/>
                  <a:gd name="T42" fmla="*/ 32 w 891"/>
                  <a:gd name="T43" fmla="*/ 310 h 792"/>
                  <a:gd name="T44" fmla="*/ 36 w 891"/>
                  <a:gd name="T45" fmla="*/ 291 h 792"/>
                  <a:gd name="T46" fmla="*/ 60 w 891"/>
                  <a:gd name="T47" fmla="*/ 281 h 792"/>
                  <a:gd name="T48" fmla="*/ 64 w 891"/>
                  <a:gd name="T49" fmla="*/ 262 h 792"/>
                  <a:gd name="T50" fmla="*/ 61 w 891"/>
                  <a:gd name="T51" fmla="*/ 245 h 792"/>
                  <a:gd name="T52" fmla="*/ 71 w 891"/>
                  <a:gd name="T53" fmla="*/ 218 h 792"/>
                  <a:gd name="T54" fmla="*/ 59 w 891"/>
                  <a:gd name="T55" fmla="*/ 214 h 792"/>
                  <a:gd name="T56" fmla="*/ 34 w 891"/>
                  <a:gd name="T57" fmla="*/ 203 h 792"/>
                  <a:gd name="T58" fmla="*/ 0 w 891"/>
                  <a:gd name="T59" fmla="*/ 0 h 792"/>
                  <a:gd name="T60" fmla="*/ 873 w 891"/>
                  <a:gd name="T61" fmla="*/ 147 h 792"/>
                  <a:gd name="T62" fmla="*/ 854 w 891"/>
                  <a:gd name="T63" fmla="*/ 164 h 792"/>
                  <a:gd name="T64" fmla="*/ 835 w 891"/>
                  <a:gd name="T65" fmla="*/ 168 h 792"/>
                  <a:gd name="T66" fmla="*/ 832 w 891"/>
                  <a:gd name="T67" fmla="*/ 180 h 792"/>
                  <a:gd name="T68" fmla="*/ 839 w 891"/>
                  <a:gd name="T69" fmla="*/ 205 h 792"/>
                  <a:gd name="T70" fmla="*/ 832 w 891"/>
                  <a:gd name="T71" fmla="*/ 228 h 792"/>
                  <a:gd name="T72" fmla="*/ 848 w 891"/>
                  <a:gd name="T73" fmla="*/ 237 h 792"/>
                  <a:gd name="T74" fmla="*/ 871 w 891"/>
                  <a:gd name="T75" fmla="*/ 254 h 792"/>
                  <a:gd name="T76" fmla="*/ 854 w 891"/>
                  <a:gd name="T77" fmla="*/ 271 h 792"/>
                  <a:gd name="T78" fmla="*/ 841 w 891"/>
                  <a:gd name="T79" fmla="*/ 281 h 792"/>
                  <a:gd name="T80" fmla="*/ 845 w 891"/>
                  <a:gd name="T81" fmla="*/ 310 h 792"/>
                  <a:gd name="T82" fmla="*/ 841 w 891"/>
                  <a:gd name="T83" fmla="*/ 336 h 792"/>
                  <a:gd name="T84" fmla="*/ 856 w 891"/>
                  <a:gd name="T85" fmla="*/ 355 h 792"/>
                  <a:gd name="T86" fmla="*/ 877 w 891"/>
                  <a:gd name="T87" fmla="*/ 369 h 792"/>
                  <a:gd name="T88" fmla="*/ 863 w 891"/>
                  <a:gd name="T89" fmla="*/ 386 h 792"/>
                  <a:gd name="T90" fmla="*/ 836 w 891"/>
                  <a:gd name="T91" fmla="*/ 390 h 792"/>
                  <a:gd name="T92" fmla="*/ 843 w 891"/>
                  <a:gd name="T93" fmla="*/ 411 h 792"/>
                  <a:gd name="T94" fmla="*/ 841 w 891"/>
                  <a:gd name="T95" fmla="*/ 435 h 792"/>
                  <a:gd name="T96" fmla="*/ 844 w 891"/>
                  <a:gd name="T97" fmla="*/ 463 h 792"/>
                  <a:gd name="T98" fmla="*/ 867 w 891"/>
                  <a:gd name="T99" fmla="*/ 474 h 792"/>
                  <a:gd name="T100" fmla="*/ 870 w 891"/>
                  <a:gd name="T101" fmla="*/ 490 h 792"/>
                  <a:gd name="T102" fmla="*/ 845 w 891"/>
                  <a:gd name="T103" fmla="*/ 503 h 792"/>
                  <a:gd name="T104" fmla="*/ 841 w 891"/>
                  <a:gd name="T105" fmla="*/ 535 h 792"/>
                  <a:gd name="T106" fmla="*/ 844 w 891"/>
                  <a:gd name="T107" fmla="*/ 554 h 792"/>
                  <a:gd name="T108" fmla="*/ 858 w 891"/>
                  <a:gd name="T109" fmla="*/ 572 h 792"/>
                  <a:gd name="T110" fmla="*/ 856 w 891"/>
                  <a:gd name="T111" fmla="*/ 595 h 792"/>
                  <a:gd name="T112" fmla="*/ 820 w 891"/>
                  <a:gd name="T113" fmla="*/ 653 h 792"/>
                  <a:gd name="T114" fmla="*/ 776 w 891"/>
                  <a:gd name="T115" fmla="*/ 695 h 792"/>
                  <a:gd name="T116" fmla="*/ 711 w 891"/>
                  <a:gd name="T117" fmla="*/ 742 h 792"/>
                  <a:gd name="T118" fmla="*/ 695 w 891"/>
                  <a:gd name="T119" fmla="*/ 764 h 792"/>
                  <a:gd name="T120" fmla="*/ 675 w 891"/>
                  <a:gd name="T121" fmla="*/ 775 h 792"/>
                  <a:gd name="T122" fmla="*/ 548 w 891"/>
                  <a:gd name="T123" fmla="*/ 790 h 79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91" h="792">
                    <a:moveTo>
                      <a:pt x="435" y="792"/>
                    </a:moveTo>
                    <a:lnTo>
                      <a:pt x="435" y="792"/>
                    </a:lnTo>
                    <a:lnTo>
                      <a:pt x="370" y="791"/>
                    </a:lnTo>
                    <a:lnTo>
                      <a:pt x="334" y="790"/>
                    </a:lnTo>
                    <a:lnTo>
                      <a:pt x="298" y="787"/>
                    </a:lnTo>
                    <a:lnTo>
                      <a:pt x="266" y="783"/>
                    </a:lnTo>
                    <a:lnTo>
                      <a:pt x="237" y="778"/>
                    </a:lnTo>
                    <a:lnTo>
                      <a:pt x="228" y="775"/>
                    </a:lnTo>
                    <a:lnTo>
                      <a:pt x="220" y="772"/>
                    </a:lnTo>
                    <a:lnTo>
                      <a:pt x="213" y="768"/>
                    </a:lnTo>
                    <a:lnTo>
                      <a:pt x="212" y="764"/>
                    </a:lnTo>
                    <a:lnTo>
                      <a:pt x="212" y="764"/>
                    </a:lnTo>
                    <a:lnTo>
                      <a:pt x="209" y="756"/>
                    </a:lnTo>
                    <a:lnTo>
                      <a:pt x="205" y="749"/>
                    </a:lnTo>
                    <a:lnTo>
                      <a:pt x="198" y="741"/>
                    </a:lnTo>
                    <a:lnTo>
                      <a:pt x="190" y="734"/>
                    </a:lnTo>
                    <a:lnTo>
                      <a:pt x="164" y="717"/>
                    </a:lnTo>
                    <a:lnTo>
                      <a:pt x="129" y="695"/>
                    </a:lnTo>
                    <a:lnTo>
                      <a:pt x="129" y="695"/>
                    </a:lnTo>
                    <a:lnTo>
                      <a:pt x="110" y="683"/>
                    </a:lnTo>
                    <a:lnTo>
                      <a:pt x="95" y="669"/>
                    </a:lnTo>
                    <a:lnTo>
                      <a:pt x="82" y="657"/>
                    </a:lnTo>
                    <a:lnTo>
                      <a:pt x="72" y="643"/>
                    </a:lnTo>
                    <a:lnTo>
                      <a:pt x="65" y="631"/>
                    </a:lnTo>
                    <a:lnTo>
                      <a:pt x="60" y="619"/>
                    </a:lnTo>
                    <a:lnTo>
                      <a:pt x="57" y="608"/>
                    </a:lnTo>
                    <a:lnTo>
                      <a:pt x="56" y="597"/>
                    </a:lnTo>
                    <a:lnTo>
                      <a:pt x="56" y="597"/>
                    </a:lnTo>
                    <a:lnTo>
                      <a:pt x="57" y="589"/>
                    </a:lnTo>
                    <a:lnTo>
                      <a:pt x="59" y="581"/>
                    </a:lnTo>
                    <a:lnTo>
                      <a:pt x="61" y="566"/>
                    </a:lnTo>
                    <a:lnTo>
                      <a:pt x="61" y="560"/>
                    </a:lnTo>
                    <a:lnTo>
                      <a:pt x="59" y="554"/>
                    </a:lnTo>
                    <a:lnTo>
                      <a:pt x="55" y="549"/>
                    </a:lnTo>
                    <a:lnTo>
                      <a:pt x="45" y="545"/>
                    </a:lnTo>
                    <a:lnTo>
                      <a:pt x="45" y="545"/>
                    </a:lnTo>
                    <a:lnTo>
                      <a:pt x="36" y="541"/>
                    </a:lnTo>
                    <a:lnTo>
                      <a:pt x="30" y="537"/>
                    </a:lnTo>
                    <a:lnTo>
                      <a:pt x="28" y="532"/>
                    </a:lnTo>
                    <a:lnTo>
                      <a:pt x="26" y="528"/>
                    </a:lnTo>
                    <a:lnTo>
                      <a:pt x="29" y="524"/>
                    </a:lnTo>
                    <a:lnTo>
                      <a:pt x="33" y="522"/>
                    </a:lnTo>
                    <a:lnTo>
                      <a:pt x="40" y="518"/>
                    </a:lnTo>
                    <a:lnTo>
                      <a:pt x="48" y="513"/>
                    </a:lnTo>
                    <a:lnTo>
                      <a:pt x="48" y="513"/>
                    </a:lnTo>
                    <a:lnTo>
                      <a:pt x="55" y="511"/>
                    </a:lnTo>
                    <a:lnTo>
                      <a:pt x="59" y="505"/>
                    </a:lnTo>
                    <a:lnTo>
                      <a:pt x="61" y="501"/>
                    </a:lnTo>
                    <a:lnTo>
                      <a:pt x="61" y="496"/>
                    </a:lnTo>
                    <a:lnTo>
                      <a:pt x="59" y="482"/>
                    </a:lnTo>
                    <a:lnTo>
                      <a:pt x="57" y="474"/>
                    </a:lnTo>
                    <a:lnTo>
                      <a:pt x="56" y="465"/>
                    </a:lnTo>
                    <a:lnTo>
                      <a:pt x="56" y="465"/>
                    </a:lnTo>
                    <a:lnTo>
                      <a:pt x="57" y="457"/>
                    </a:lnTo>
                    <a:lnTo>
                      <a:pt x="60" y="450"/>
                    </a:lnTo>
                    <a:lnTo>
                      <a:pt x="65" y="442"/>
                    </a:lnTo>
                    <a:lnTo>
                      <a:pt x="65" y="439"/>
                    </a:lnTo>
                    <a:lnTo>
                      <a:pt x="64" y="436"/>
                    </a:lnTo>
                    <a:lnTo>
                      <a:pt x="59" y="435"/>
                    </a:lnTo>
                    <a:lnTo>
                      <a:pt x="48" y="435"/>
                    </a:lnTo>
                    <a:lnTo>
                      <a:pt x="48" y="435"/>
                    </a:lnTo>
                    <a:lnTo>
                      <a:pt x="36" y="432"/>
                    </a:lnTo>
                    <a:lnTo>
                      <a:pt x="28" y="430"/>
                    </a:lnTo>
                    <a:lnTo>
                      <a:pt x="23" y="425"/>
                    </a:lnTo>
                    <a:lnTo>
                      <a:pt x="22" y="420"/>
                    </a:lnTo>
                    <a:lnTo>
                      <a:pt x="23" y="415"/>
                    </a:lnTo>
                    <a:lnTo>
                      <a:pt x="28" y="409"/>
                    </a:lnTo>
                    <a:lnTo>
                      <a:pt x="34" y="405"/>
                    </a:lnTo>
                    <a:lnTo>
                      <a:pt x="42" y="401"/>
                    </a:lnTo>
                    <a:lnTo>
                      <a:pt x="42" y="401"/>
                    </a:lnTo>
                    <a:lnTo>
                      <a:pt x="51" y="397"/>
                    </a:lnTo>
                    <a:lnTo>
                      <a:pt x="56" y="393"/>
                    </a:lnTo>
                    <a:lnTo>
                      <a:pt x="59" y="389"/>
                    </a:lnTo>
                    <a:lnTo>
                      <a:pt x="59" y="384"/>
                    </a:lnTo>
                    <a:lnTo>
                      <a:pt x="56" y="371"/>
                    </a:lnTo>
                    <a:lnTo>
                      <a:pt x="55" y="365"/>
                    </a:lnTo>
                    <a:lnTo>
                      <a:pt x="55" y="356"/>
                    </a:lnTo>
                    <a:lnTo>
                      <a:pt x="55" y="356"/>
                    </a:lnTo>
                    <a:lnTo>
                      <a:pt x="55" y="350"/>
                    </a:lnTo>
                    <a:lnTo>
                      <a:pt x="56" y="343"/>
                    </a:lnTo>
                    <a:lnTo>
                      <a:pt x="59" y="332"/>
                    </a:lnTo>
                    <a:lnTo>
                      <a:pt x="59" y="328"/>
                    </a:lnTo>
                    <a:lnTo>
                      <a:pt x="57" y="324"/>
                    </a:lnTo>
                    <a:lnTo>
                      <a:pt x="53" y="320"/>
                    </a:lnTo>
                    <a:lnTo>
                      <a:pt x="45" y="317"/>
                    </a:lnTo>
                    <a:lnTo>
                      <a:pt x="45" y="317"/>
                    </a:lnTo>
                    <a:lnTo>
                      <a:pt x="37" y="314"/>
                    </a:lnTo>
                    <a:lnTo>
                      <a:pt x="32" y="310"/>
                    </a:lnTo>
                    <a:lnTo>
                      <a:pt x="29" y="305"/>
                    </a:lnTo>
                    <a:lnTo>
                      <a:pt x="29" y="301"/>
                    </a:lnTo>
                    <a:lnTo>
                      <a:pt x="30" y="296"/>
                    </a:lnTo>
                    <a:lnTo>
                      <a:pt x="36" y="291"/>
                    </a:lnTo>
                    <a:lnTo>
                      <a:pt x="42" y="287"/>
                    </a:lnTo>
                    <a:lnTo>
                      <a:pt x="52" y="283"/>
                    </a:lnTo>
                    <a:lnTo>
                      <a:pt x="52" y="283"/>
                    </a:lnTo>
                    <a:lnTo>
                      <a:pt x="60" y="281"/>
                    </a:lnTo>
                    <a:lnTo>
                      <a:pt x="65" y="278"/>
                    </a:lnTo>
                    <a:lnTo>
                      <a:pt x="68" y="275"/>
                    </a:lnTo>
                    <a:lnTo>
                      <a:pt x="68" y="271"/>
                    </a:lnTo>
                    <a:lnTo>
                      <a:pt x="64" y="262"/>
                    </a:lnTo>
                    <a:lnTo>
                      <a:pt x="63" y="256"/>
                    </a:lnTo>
                    <a:lnTo>
                      <a:pt x="61" y="251"/>
                    </a:lnTo>
                    <a:lnTo>
                      <a:pt x="61" y="251"/>
                    </a:lnTo>
                    <a:lnTo>
                      <a:pt x="61" y="245"/>
                    </a:lnTo>
                    <a:lnTo>
                      <a:pt x="63" y="239"/>
                    </a:lnTo>
                    <a:lnTo>
                      <a:pt x="68" y="228"/>
                    </a:lnTo>
                    <a:lnTo>
                      <a:pt x="70" y="222"/>
                    </a:lnTo>
                    <a:lnTo>
                      <a:pt x="71" y="218"/>
                    </a:lnTo>
                    <a:lnTo>
                      <a:pt x="70" y="216"/>
                    </a:lnTo>
                    <a:lnTo>
                      <a:pt x="65" y="216"/>
                    </a:lnTo>
                    <a:lnTo>
                      <a:pt x="65" y="216"/>
                    </a:lnTo>
                    <a:lnTo>
                      <a:pt x="59" y="214"/>
                    </a:lnTo>
                    <a:lnTo>
                      <a:pt x="53" y="213"/>
                    </a:lnTo>
                    <a:lnTo>
                      <a:pt x="46" y="210"/>
                    </a:lnTo>
                    <a:lnTo>
                      <a:pt x="40" y="207"/>
                    </a:lnTo>
                    <a:lnTo>
                      <a:pt x="34" y="203"/>
                    </a:lnTo>
                    <a:lnTo>
                      <a:pt x="30" y="198"/>
                    </a:lnTo>
                    <a:lnTo>
                      <a:pt x="28" y="193"/>
                    </a:lnTo>
                    <a:lnTo>
                      <a:pt x="25" y="187"/>
                    </a:lnTo>
                    <a:lnTo>
                      <a:pt x="0" y="0"/>
                    </a:lnTo>
                    <a:lnTo>
                      <a:pt x="891" y="0"/>
                    </a:lnTo>
                    <a:lnTo>
                      <a:pt x="874" y="140"/>
                    </a:lnTo>
                    <a:lnTo>
                      <a:pt x="874" y="140"/>
                    </a:lnTo>
                    <a:lnTo>
                      <a:pt x="873" y="147"/>
                    </a:lnTo>
                    <a:lnTo>
                      <a:pt x="870" y="152"/>
                    </a:lnTo>
                    <a:lnTo>
                      <a:pt x="864" y="157"/>
                    </a:lnTo>
                    <a:lnTo>
                      <a:pt x="859" y="161"/>
                    </a:lnTo>
                    <a:lnTo>
                      <a:pt x="854" y="164"/>
                    </a:lnTo>
                    <a:lnTo>
                      <a:pt x="847" y="167"/>
                    </a:lnTo>
                    <a:lnTo>
                      <a:pt x="840" y="168"/>
                    </a:lnTo>
                    <a:lnTo>
                      <a:pt x="835" y="168"/>
                    </a:lnTo>
                    <a:lnTo>
                      <a:pt x="835" y="168"/>
                    </a:lnTo>
                    <a:lnTo>
                      <a:pt x="831" y="170"/>
                    </a:lnTo>
                    <a:lnTo>
                      <a:pt x="829" y="172"/>
                    </a:lnTo>
                    <a:lnTo>
                      <a:pt x="829" y="176"/>
                    </a:lnTo>
                    <a:lnTo>
                      <a:pt x="832" y="180"/>
                    </a:lnTo>
                    <a:lnTo>
                      <a:pt x="837" y="193"/>
                    </a:lnTo>
                    <a:lnTo>
                      <a:pt x="839" y="198"/>
                    </a:lnTo>
                    <a:lnTo>
                      <a:pt x="839" y="205"/>
                    </a:lnTo>
                    <a:lnTo>
                      <a:pt x="839" y="205"/>
                    </a:lnTo>
                    <a:lnTo>
                      <a:pt x="837" y="210"/>
                    </a:lnTo>
                    <a:lnTo>
                      <a:pt x="835" y="216"/>
                    </a:lnTo>
                    <a:lnTo>
                      <a:pt x="832" y="224"/>
                    </a:lnTo>
                    <a:lnTo>
                      <a:pt x="832" y="228"/>
                    </a:lnTo>
                    <a:lnTo>
                      <a:pt x="833" y="232"/>
                    </a:lnTo>
                    <a:lnTo>
                      <a:pt x="839" y="235"/>
                    </a:lnTo>
                    <a:lnTo>
                      <a:pt x="848" y="237"/>
                    </a:lnTo>
                    <a:lnTo>
                      <a:pt x="848" y="237"/>
                    </a:lnTo>
                    <a:lnTo>
                      <a:pt x="858" y="240"/>
                    </a:lnTo>
                    <a:lnTo>
                      <a:pt x="864" y="244"/>
                    </a:lnTo>
                    <a:lnTo>
                      <a:pt x="868" y="249"/>
                    </a:lnTo>
                    <a:lnTo>
                      <a:pt x="871" y="254"/>
                    </a:lnTo>
                    <a:lnTo>
                      <a:pt x="870" y="259"/>
                    </a:lnTo>
                    <a:lnTo>
                      <a:pt x="867" y="263"/>
                    </a:lnTo>
                    <a:lnTo>
                      <a:pt x="862" y="267"/>
                    </a:lnTo>
                    <a:lnTo>
                      <a:pt x="854" y="271"/>
                    </a:lnTo>
                    <a:lnTo>
                      <a:pt x="854" y="271"/>
                    </a:lnTo>
                    <a:lnTo>
                      <a:pt x="847" y="274"/>
                    </a:lnTo>
                    <a:lnTo>
                      <a:pt x="843" y="277"/>
                    </a:lnTo>
                    <a:lnTo>
                      <a:pt x="841" y="281"/>
                    </a:lnTo>
                    <a:lnTo>
                      <a:pt x="840" y="286"/>
                    </a:lnTo>
                    <a:lnTo>
                      <a:pt x="843" y="297"/>
                    </a:lnTo>
                    <a:lnTo>
                      <a:pt x="844" y="304"/>
                    </a:lnTo>
                    <a:lnTo>
                      <a:pt x="845" y="310"/>
                    </a:lnTo>
                    <a:lnTo>
                      <a:pt x="845" y="310"/>
                    </a:lnTo>
                    <a:lnTo>
                      <a:pt x="844" y="317"/>
                    </a:lnTo>
                    <a:lnTo>
                      <a:pt x="843" y="324"/>
                    </a:lnTo>
                    <a:lnTo>
                      <a:pt x="841" y="336"/>
                    </a:lnTo>
                    <a:lnTo>
                      <a:pt x="841" y="342"/>
                    </a:lnTo>
                    <a:lnTo>
                      <a:pt x="844" y="347"/>
                    </a:lnTo>
                    <a:lnTo>
                      <a:pt x="848" y="351"/>
                    </a:lnTo>
                    <a:lnTo>
                      <a:pt x="856" y="355"/>
                    </a:lnTo>
                    <a:lnTo>
                      <a:pt x="856" y="355"/>
                    </a:lnTo>
                    <a:lnTo>
                      <a:pt x="866" y="359"/>
                    </a:lnTo>
                    <a:lnTo>
                      <a:pt x="873" y="363"/>
                    </a:lnTo>
                    <a:lnTo>
                      <a:pt x="877" y="369"/>
                    </a:lnTo>
                    <a:lnTo>
                      <a:pt x="878" y="374"/>
                    </a:lnTo>
                    <a:lnTo>
                      <a:pt x="877" y="378"/>
                    </a:lnTo>
                    <a:lnTo>
                      <a:pt x="871" y="384"/>
                    </a:lnTo>
                    <a:lnTo>
                      <a:pt x="863" y="386"/>
                    </a:lnTo>
                    <a:lnTo>
                      <a:pt x="852" y="388"/>
                    </a:lnTo>
                    <a:lnTo>
                      <a:pt x="852" y="388"/>
                    </a:lnTo>
                    <a:lnTo>
                      <a:pt x="841" y="389"/>
                    </a:lnTo>
                    <a:lnTo>
                      <a:pt x="836" y="390"/>
                    </a:lnTo>
                    <a:lnTo>
                      <a:pt x="833" y="392"/>
                    </a:lnTo>
                    <a:lnTo>
                      <a:pt x="835" y="396"/>
                    </a:lnTo>
                    <a:lnTo>
                      <a:pt x="840" y="404"/>
                    </a:lnTo>
                    <a:lnTo>
                      <a:pt x="843" y="411"/>
                    </a:lnTo>
                    <a:lnTo>
                      <a:pt x="843" y="419"/>
                    </a:lnTo>
                    <a:lnTo>
                      <a:pt x="843" y="419"/>
                    </a:lnTo>
                    <a:lnTo>
                      <a:pt x="843" y="428"/>
                    </a:lnTo>
                    <a:lnTo>
                      <a:pt x="841" y="435"/>
                    </a:lnTo>
                    <a:lnTo>
                      <a:pt x="839" y="449"/>
                    </a:lnTo>
                    <a:lnTo>
                      <a:pt x="839" y="455"/>
                    </a:lnTo>
                    <a:lnTo>
                      <a:pt x="840" y="459"/>
                    </a:lnTo>
                    <a:lnTo>
                      <a:pt x="844" y="463"/>
                    </a:lnTo>
                    <a:lnTo>
                      <a:pt x="852" y="467"/>
                    </a:lnTo>
                    <a:lnTo>
                      <a:pt x="852" y="467"/>
                    </a:lnTo>
                    <a:lnTo>
                      <a:pt x="860" y="472"/>
                    </a:lnTo>
                    <a:lnTo>
                      <a:pt x="867" y="474"/>
                    </a:lnTo>
                    <a:lnTo>
                      <a:pt x="871" y="478"/>
                    </a:lnTo>
                    <a:lnTo>
                      <a:pt x="873" y="482"/>
                    </a:lnTo>
                    <a:lnTo>
                      <a:pt x="873" y="486"/>
                    </a:lnTo>
                    <a:lnTo>
                      <a:pt x="870" y="490"/>
                    </a:lnTo>
                    <a:lnTo>
                      <a:pt x="863" y="495"/>
                    </a:lnTo>
                    <a:lnTo>
                      <a:pt x="854" y="499"/>
                    </a:lnTo>
                    <a:lnTo>
                      <a:pt x="854" y="499"/>
                    </a:lnTo>
                    <a:lnTo>
                      <a:pt x="845" y="503"/>
                    </a:lnTo>
                    <a:lnTo>
                      <a:pt x="840" y="508"/>
                    </a:lnTo>
                    <a:lnTo>
                      <a:pt x="839" y="513"/>
                    </a:lnTo>
                    <a:lnTo>
                      <a:pt x="837" y="520"/>
                    </a:lnTo>
                    <a:lnTo>
                      <a:pt x="841" y="535"/>
                    </a:lnTo>
                    <a:lnTo>
                      <a:pt x="843" y="543"/>
                    </a:lnTo>
                    <a:lnTo>
                      <a:pt x="843" y="551"/>
                    </a:lnTo>
                    <a:lnTo>
                      <a:pt x="843" y="551"/>
                    </a:lnTo>
                    <a:lnTo>
                      <a:pt x="844" y="554"/>
                    </a:lnTo>
                    <a:lnTo>
                      <a:pt x="845" y="557"/>
                    </a:lnTo>
                    <a:lnTo>
                      <a:pt x="852" y="564"/>
                    </a:lnTo>
                    <a:lnTo>
                      <a:pt x="855" y="568"/>
                    </a:lnTo>
                    <a:lnTo>
                      <a:pt x="858" y="572"/>
                    </a:lnTo>
                    <a:lnTo>
                      <a:pt x="859" y="576"/>
                    </a:lnTo>
                    <a:lnTo>
                      <a:pt x="859" y="581"/>
                    </a:lnTo>
                    <a:lnTo>
                      <a:pt x="859" y="581"/>
                    </a:lnTo>
                    <a:lnTo>
                      <a:pt x="856" y="595"/>
                    </a:lnTo>
                    <a:lnTo>
                      <a:pt x="850" y="610"/>
                    </a:lnTo>
                    <a:lnTo>
                      <a:pt x="841" y="625"/>
                    </a:lnTo>
                    <a:lnTo>
                      <a:pt x="832" y="638"/>
                    </a:lnTo>
                    <a:lnTo>
                      <a:pt x="820" y="653"/>
                    </a:lnTo>
                    <a:lnTo>
                      <a:pt x="806" y="668"/>
                    </a:lnTo>
                    <a:lnTo>
                      <a:pt x="793" y="681"/>
                    </a:lnTo>
                    <a:lnTo>
                      <a:pt x="776" y="695"/>
                    </a:lnTo>
                    <a:lnTo>
                      <a:pt x="776" y="695"/>
                    </a:lnTo>
                    <a:lnTo>
                      <a:pt x="761" y="707"/>
                    </a:lnTo>
                    <a:lnTo>
                      <a:pt x="747" y="718"/>
                    </a:lnTo>
                    <a:lnTo>
                      <a:pt x="722" y="734"/>
                    </a:lnTo>
                    <a:lnTo>
                      <a:pt x="711" y="742"/>
                    </a:lnTo>
                    <a:lnTo>
                      <a:pt x="703" y="749"/>
                    </a:lnTo>
                    <a:lnTo>
                      <a:pt x="698" y="756"/>
                    </a:lnTo>
                    <a:lnTo>
                      <a:pt x="695" y="764"/>
                    </a:lnTo>
                    <a:lnTo>
                      <a:pt x="695" y="764"/>
                    </a:lnTo>
                    <a:lnTo>
                      <a:pt x="694" y="765"/>
                    </a:lnTo>
                    <a:lnTo>
                      <a:pt x="692" y="768"/>
                    </a:lnTo>
                    <a:lnTo>
                      <a:pt x="686" y="772"/>
                    </a:lnTo>
                    <a:lnTo>
                      <a:pt x="675" y="775"/>
                    </a:lnTo>
                    <a:lnTo>
                      <a:pt x="663" y="778"/>
                    </a:lnTo>
                    <a:lnTo>
                      <a:pt x="629" y="783"/>
                    </a:lnTo>
                    <a:lnTo>
                      <a:pt x="590" y="787"/>
                    </a:lnTo>
                    <a:lnTo>
                      <a:pt x="548" y="790"/>
                    </a:lnTo>
                    <a:lnTo>
                      <a:pt x="504" y="791"/>
                    </a:lnTo>
                    <a:lnTo>
                      <a:pt x="435" y="792"/>
                    </a:lnTo>
                    <a:lnTo>
                      <a:pt x="435" y="7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13" name="Freeform 6"/>
              <p:cNvSpPr/>
              <p:nvPr>
                <p:custDataLst>
                  <p:tags r:id="rId11"/>
                </p:custDataLst>
              </p:nvPr>
            </p:nvSpPr>
            <p:spPr bwMode="auto">
              <a:xfrm>
                <a:off x="2446338" y="5083175"/>
                <a:ext cx="400050" cy="1257300"/>
              </a:xfrm>
              <a:custGeom>
                <a:gdLst>
                  <a:gd name="T0" fmla="*/ 92 w 252"/>
                  <a:gd name="T1" fmla="*/ 790 h 792"/>
                  <a:gd name="T2" fmla="*/ 59 w 252"/>
                  <a:gd name="T3" fmla="*/ 772 h 792"/>
                  <a:gd name="T4" fmla="*/ 55 w 252"/>
                  <a:gd name="T5" fmla="*/ 749 h 792"/>
                  <a:gd name="T6" fmla="*/ 33 w 252"/>
                  <a:gd name="T7" fmla="*/ 695 h 792"/>
                  <a:gd name="T8" fmla="*/ 14 w 252"/>
                  <a:gd name="T9" fmla="*/ 619 h 792"/>
                  <a:gd name="T10" fmla="*/ 14 w 252"/>
                  <a:gd name="T11" fmla="*/ 566 h 792"/>
                  <a:gd name="T12" fmla="*/ 10 w 252"/>
                  <a:gd name="T13" fmla="*/ 545 h 792"/>
                  <a:gd name="T14" fmla="*/ 10 w 252"/>
                  <a:gd name="T15" fmla="*/ 513 h 792"/>
                  <a:gd name="T16" fmla="*/ 14 w 252"/>
                  <a:gd name="T17" fmla="*/ 496 h 792"/>
                  <a:gd name="T18" fmla="*/ 14 w 252"/>
                  <a:gd name="T19" fmla="*/ 450 h 792"/>
                  <a:gd name="T20" fmla="*/ 13 w 252"/>
                  <a:gd name="T21" fmla="*/ 435 h 792"/>
                  <a:gd name="T22" fmla="*/ 4 w 252"/>
                  <a:gd name="T23" fmla="*/ 430 h 792"/>
                  <a:gd name="T24" fmla="*/ 6 w 252"/>
                  <a:gd name="T25" fmla="*/ 405 h 792"/>
                  <a:gd name="T26" fmla="*/ 13 w 252"/>
                  <a:gd name="T27" fmla="*/ 393 h 792"/>
                  <a:gd name="T28" fmla="*/ 13 w 252"/>
                  <a:gd name="T29" fmla="*/ 332 h 792"/>
                  <a:gd name="T30" fmla="*/ 10 w 252"/>
                  <a:gd name="T31" fmla="*/ 317 h 792"/>
                  <a:gd name="T32" fmla="*/ 6 w 252"/>
                  <a:gd name="T33" fmla="*/ 291 h 792"/>
                  <a:gd name="T34" fmla="*/ 14 w 252"/>
                  <a:gd name="T35" fmla="*/ 281 h 792"/>
                  <a:gd name="T36" fmla="*/ 14 w 252"/>
                  <a:gd name="T37" fmla="*/ 251 h 792"/>
                  <a:gd name="T38" fmla="*/ 17 w 252"/>
                  <a:gd name="T39" fmla="*/ 216 h 792"/>
                  <a:gd name="T40" fmla="*/ 7 w 252"/>
                  <a:gd name="T41" fmla="*/ 207 h 792"/>
                  <a:gd name="T42" fmla="*/ 4 w 252"/>
                  <a:gd name="T43" fmla="*/ 174 h 792"/>
                  <a:gd name="T44" fmla="*/ 7 w 252"/>
                  <a:gd name="T45" fmla="*/ 133 h 792"/>
                  <a:gd name="T46" fmla="*/ 7 w 252"/>
                  <a:gd name="T47" fmla="*/ 65 h 792"/>
                  <a:gd name="T48" fmla="*/ 252 w 252"/>
                  <a:gd name="T49" fmla="*/ 0 h 792"/>
                  <a:gd name="T50" fmla="*/ 250 w 252"/>
                  <a:gd name="T51" fmla="*/ 34 h 792"/>
                  <a:gd name="T52" fmla="*/ 244 w 252"/>
                  <a:gd name="T53" fmla="*/ 87 h 792"/>
                  <a:gd name="T54" fmla="*/ 247 w 252"/>
                  <a:gd name="T55" fmla="*/ 140 h 792"/>
                  <a:gd name="T56" fmla="*/ 240 w 252"/>
                  <a:gd name="T57" fmla="*/ 167 h 792"/>
                  <a:gd name="T58" fmla="*/ 235 w 252"/>
                  <a:gd name="T59" fmla="*/ 172 h 792"/>
                  <a:gd name="T60" fmla="*/ 237 w 252"/>
                  <a:gd name="T61" fmla="*/ 205 h 792"/>
                  <a:gd name="T62" fmla="*/ 240 w 252"/>
                  <a:gd name="T63" fmla="*/ 237 h 792"/>
                  <a:gd name="T64" fmla="*/ 247 w 252"/>
                  <a:gd name="T65" fmla="*/ 254 h 792"/>
                  <a:gd name="T66" fmla="*/ 241 w 252"/>
                  <a:gd name="T67" fmla="*/ 271 h 792"/>
                  <a:gd name="T68" fmla="*/ 239 w 252"/>
                  <a:gd name="T69" fmla="*/ 310 h 792"/>
                  <a:gd name="T70" fmla="*/ 240 w 252"/>
                  <a:gd name="T71" fmla="*/ 351 h 792"/>
                  <a:gd name="T72" fmla="*/ 247 w 252"/>
                  <a:gd name="T73" fmla="*/ 363 h 792"/>
                  <a:gd name="T74" fmla="*/ 244 w 252"/>
                  <a:gd name="T75" fmla="*/ 386 h 792"/>
                  <a:gd name="T76" fmla="*/ 236 w 252"/>
                  <a:gd name="T77" fmla="*/ 390 h 792"/>
                  <a:gd name="T78" fmla="*/ 239 w 252"/>
                  <a:gd name="T79" fmla="*/ 419 h 792"/>
                  <a:gd name="T80" fmla="*/ 237 w 252"/>
                  <a:gd name="T81" fmla="*/ 459 h 792"/>
                  <a:gd name="T82" fmla="*/ 245 w 252"/>
                  <a:gd name="T83" fmla="*/ 474 h 792"/>
                  <a:gd name="T84" fmla="*/ 241 w 252"/>
                  <a:gd name="T85" fmla="*/ 499 h 792"/>
                  <a:gd name="T86" fmla="*/ 237 w 252"/>
                  <a:gd name="T87" fmla="*/ 535 h 792"/>
                  <a:gd name="T88" fmla="*/ 241 w 252"/>
                  <a:gd name="T89" fmla="*/ 564 h 792"/>
                  <a:gd name="T90" fmla="*/ 240 w 252"/>
                  <a:gd name="T91" fmla="*/ 610 h 792"/>
                  <a:gd name="T92" fmla="*/ 220 w 252"/>
                  <a:gd name="T93" fmla="*/ 695 h 792"/>
                  <a:gd name="T94" fmla="*/ 197 w 252"/>
                  <a:gd name="T95" fmla="*/ 756 h 792"/>
                  <a:gd name="T96" fmla="*/ 193 w 252"/>
                  <a:gd name="T97" fmla="*/ 772 h 792"/>
                  <a:gd name="T98" fmla="*/ 166 w 252"/>
                  <a:gd name="T99" fmla="*/ 787 h 792"/>
                  <a:gd name="T100" fmla="*/ 121 w 252"/>
                  <a:gd name="T101" fmla="*/ 792 h 79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1" h="792">
                    <a:moveTo>
                      <a:pt x="121" y="792"/>
                    </a:moveTo>
                    <a:lnTo>
                      <a:pt x="121" y="792"/>
                    </a:lnTo>
                    <a:lnTo>
                      <a:pt x="103" y="791"/>
                    </a:lnTo>
                    <a:lnTo>
                      <a:pt x="92" y="790"/>
                    </a:lnTo>
                    <a:lnTo>
                      <a:pt x="82" y="787"/>
                    </a:lnTo>
                    <a:lnTo>
                      <a:pt x="72" y="783"/>
                    </a:lnTo>
                    <a:lnTo>
                      <a:pt x="64" y="778"/>
                    </a:lnTo>
                    <a:lnTo>
                      <a:pt x="59" y="772"/>
                    </a:lnTo>
                    <a:lnTo>
                      <a:pt x="57" y="768"/>
                    </a:lnTo>
                    <a:lnTo>
                      <a:pt x="57" y="764"/>
                    </a:lnTo>
                    <a:lnTo>
                      <a:pt x="57" y="764"/>
                    </a:lnTo>
                    <a:lnTo>
                      <a:pt x="55" y="749"/>
                    </a:lnTo>
                    <a:lnTo>
                      <a:pt x="50" y="734"/>
                    </a:lnTo>
                    <a:lnTo>
                      <a:pt x="44" y="717"/>
                    </a:lnTo>
                    <a:lnTo>
                      <a:pt x="33" y="695"/>
                    </a:lnTo>
                    <a:lnTo>
                      <a:pt x="33" y="695"/>
                    </a:lnTo>
                    <a:lnTo>
                      <a:pt x="27" y="683"/>
                    </a:lnTo>
                    <a:lnTo>
                      <a:pt x="23" y="669"/>
                    </a:lnTo>
                    <a:lnTo>
                      <a:pt x="17" y="643"/>
                    </a:lnTo>
                    <a:lnTo>
                      <a:pt x="14" y="619"/>
                    </a:lnTo>
                    <a:lnTo>
                      <a:pt x="13" y="597"/>
                    </a:lnTo>
                    <a:lnTo>
                      <a:pt x="13" y="597"/>
                    </a:lnTo>
                    <a:lnTo>
                      <a:pt x="13" y="581"/>
                    </a:lnTo>
                    <a:lnTo>
                      <a:pt x="14" y="566"/>
                    </a:lnTo>
                    <a:lnTo>
                      <a:pt x="13" y="554"/>
                    </a:lnTo>
                    <a:lnTo>
                      <a:pt x="11" y="549"/>
                    </a:lnTo>
                    <a:lnTo>
                      <a:pt x="10" y="545"/>
                    </a:lnTo>
                    <a:lnTo>
                      <a:pt x="10" y="545"/>
                    </a:lnTo>
                    <a:lnTo>
                      <a:pt x="4" y="537"/>
                    </a:lnTo>
                    <a:lnTo>
                      <a:pt x="4" y="528"/>
                    </a:lnTo>
                    <a:lnTo>
                      <a:pt x="6" y="522"/>
                    </a:lnTo>
                    <a:lnTo>
                      <a:pt x="10" y="513"/>
                    </a:lnTo>
                    <a:lnTo>
                      <a:pt x="10" y="513"/>
                    </a:lnTo>
                    <a:lnTo>
                      <a:pt x="13" y="511"/>
                    </a:lnTo>
                    <a:lnTo>
                      <a:pt x="13" y="505"/>
                    </a:lnTo>
                    <a:lnTo>
                      <a:pt x="14" y="496"/>
                    </a:lnTo>
                    <a:lnTo>
                      <a:pt x="13" y="482"/>
                    </a:lnTo>
                    <a:lnTo>
                      <a:pt x="13" y="465"/>
                    </a:lnTo>
                    <a:lnTo>
                      <a:pt x="13" y="465"/>
                    </a:lnTo>
                    <a:lnTo>
                      <a:pt x="14" y="450"/>
                    </a:lnTo>
                    <a:lnTo>
                      <a:pt x="15" y="442"/>
                    </a:lnTo>
                    <a:lnTo>
                      <a:pt x="15" y="439"/>
                    </a:lnTo>
                    <a:lnTo>
                      <a:pt x="14" y="436"/>
                    </a:lnTo>
                    <a:lnTo>
                      <a:pt x="13" y="435"/>
                    </a:lnTo>
                    <a:lnTo>
                      <a:pt x="10" y="435"/>
                    </a:lnTo>
                    <a:lnTo>
                      <a:pt x="10" y="435"/>
                    </a:lnTo>
                    <a:lnTo>
                      <a:pt x="7" y="432"/>
                    </a:lnTo>
                    <a:lnTo>
                      <a:pt x="4" y="430"/>
                    </a:lnTo>
                    <a:lnTo>
                      <a:pt x="3" y="425"/>
                    </a:lnTo>
                    <a:lnTo>
                      <a:pt x="3" y="420"/>
                    </a:lnTo>
                    <a:lnTo>
                      <a:pt x="4" y="409"/>
                    </a:lnTo>
                    <a:lnTo>
                      <a:pt x="6" y="405"/>
                    </a:lnTo>
                    <a:lnTo>
                      <a:pt x="9" y="401"/>
                    </a:lnTo>
                    <a:lnTo>
                      <a:pt x="9" y="401"/>
                    </a:lnTo>
                    <a:lnTo>
                      <a:pt x="11" y="397"/>
                    </a:lnTo>
                    <a:lnTo>
                      <a:pt x="13" y="393"/>
                    </a:lnTo>
                    <a:lnTo>
                      <a:pt x="13" y="384"/>
                    </a:lnTo>
                    <a:lnTo>
                      <a:pt x="11" y="356"/>
                    </a:lnTo>
                    <a:lnTo>
                      <a:pt x="11" y="356"/>
                    </a:lnTo>
                    <a:lnTo>
                      <a:pt x="13" y="332"/>
                    </a:lnTo>
                    <a:lnTo>
                      <a:pt x="13" y="324"/>
                    </a:lnTo>
                    <a:lnTo>
                      <a:pt x="11" y="320"/>
                    </a:lnTo>
                    <a:lnTo>
                      <a:pt x="10" y="317"/>
                    </a:lnTo>
                    <a:lnTo>
                      <a:pt x="10" y="317"/>
                    </a:lnTo>
                    <a:lnTo>
                      <a:pt x="7" y="314"/>
                    </a:lnTo>
                    <a:lnTo>
                      <a:pt x="6" y="310"/>
                    </a:lnTo>
                    <a:lnTo>
                      <a:pt x="4" y="301"/>
                    </a:lnTo>
                    <a:lnTo>
                      <a:pt x="6" y="291"/>
                    </a:lnTo>
                    <a:lnTo>
                      <a:pt x="9" y="287"/>
                    </a:lnTo>
                    <a:lnTo>
                      <a:pt x="11" y="283"/>
                    </a:lnTo>
                    <a:lnTo>
                      <a:pt x="11" y="283"/>
                    </a:lnTo>
                    <a:lnTo>
                      <a:pt x="14" y="281"/>
                    </a:lnTo>
                    <a:lnTo>
                      <a:pt x="15" y="278"/>
                    </a:lnTo>
                    <a:lnTo>
                      <a:pt x="15" y="271"/>
                    </a:lnTo>
                    <a:lnTo>
                      <a:pt x="14" y="251"/>
                    </a:lnTo>
                    <a:lnTo>
                      <a:pt x="14" y="251"/>
                    </a:lnTo>
                    <a:lnTo>
                      <a:pt x="14" y="239"/>
                    </a:lnTo>
                    <a:lnTo>
                      <a:pt x="15" y="228"/>
                    </a:lnTo>
                    <a:lnTo>
                      <a:pt x="17" y="218"/>
                    </a:lnTo>
                    <a:lnTo>
                      <a:pt x="17" y="216"/>
                    </a:lnTo>
                    <a:lnTo>
                      <a:pt x="15" y="216"/>
                    </a:lnTo>
                    <a:lnTo>
                      <a:pt x="15" y="216"/>
                    </a:lnTo>
                    <a:lnTo>
                      <a:pt x="11" y="213"/>
                    </a:lnTo>
                    <a:lnTo>
                      <a:pt x="7" y="207"/>
                    </a:lnTo>
                    <a:lnTo>
                      <a:pt x="4" y="198"/>
                    </a:lnTo>
                    <a:lnTo>
                      <a:pt x="3" y="187"/>
                    </a:lnTo>
                    <a:lnTo>
                      <a:pt x="3" y="187"/>
                    </a:lnTo>
                    <a:lnTo>
                      <a:pt x="4" y="174"/>
                    </a:lnTo>
                    <a:lnTo>
                      <a:pt x="6" y="163"/>
                    </a:lnTo>
                    <a:lnTo>
                      <a:pt x="7" y="149"/>
                    </a:lnTo>
                    <a:lnTo>
                      <a:pt x="7" y="133"/>
                    </a:lnTo>
                    <a:lnTo>
                      <a:pt x="7" y="133"/>
                    </a:lnTo>
                    <a:lnTo>
                      <a:pt x="9" y="96"/>
                    </a:lnTo>
                    <a:lnTo>
                      <a:pt x="7" y="80"/>
                    </a:lnTo>
                    <a:lnTo>
                      <a:pt x="7" y="65"/>
                    </a:lnTo>
                    <a:lnTo>
                      <a:pt x="7" y="65"/>
                    </a:lnTo>
                    <a:lnTo>
                      <a:pt x="3" y="34"/>
                    </a:lnTo>
                    <a:lnTo>
                      <a:pt x="0" y="0"/>
                    </a:lnTo>
                    <a:lnTo>
                      <a:pt x="252" y="0"/>
                    </a:lnTo>
                    <a:lnTo>
                      <a:pt x="252" y="0"/>
                    </a:lnTo>
                    <a:lnTo>
                      <a:pt x="252" y="21"/>
                    </a:lnTo>
                    <a:lnTo>
                      <a:pt x="251" y="27"/>
                    </a:lnTo>
                    <a:lnTo>
                      <a:pt x="250" y="34"/>
                    </a:lnTo>
                    <a:lnTo>
                      <a:pt x="250" y="34"/>
                    </a:lnTo>
                    <a:lnTo>
                      <a:pt x="245" y="46"/>
                    </a:lnTo>
                    <a:lnTo>
                      <a:pt x="244" y="59"/>
                    </a:lnTo>
                    <a:lnTo>
                      <a:pt x="244" y="87"/>
                    </a:lnTo>
                    <a:lnTo>
                      <a:pt x="244" y="87"/>
                    </a:lnTo>
                    <a:lnTo>
                      <a:pt x="244" y="103"/>
                    </a:lnTo>
                    <a:lnTo>
                      <a:pt x="245" y="115"/>
                    </a:lnTo>
                    <a:lnTo>
                      <a:pt x="247" y="128"/>
                    </a:lnTo>
                    <a:lnTo>
                      <a:pt x="247" y="140"/>
                    </a:lnTo>
                    <a:lnTo>
                      <a:pt x="247" y="140"/>
                    </a:lnTo>
                    <a:lnTo>
                      <a:pt x="247" y="152"/>
                    </a:lnTo>
                    <a:lnTo>
                      <a:pt x="243" y="161"/>
                    </a:lnTo>
                    <a:lnTo>
                      <a:pt x="240" y="167"/>
                    </a:lnTo>
                    <a:lnTo>
                      <a:pt x="236" y="168"/>
                    </a:lnTo>
                    <a:lnTo>
                      <a:pt x="236" y="168"/>
                    </a:lnTo>
                    <a:lnTo>
                      <a:pt x="235" y="170"/>
                    </a:lnTo>
                    <a:lnTo>
                      <a:pt x="235" y="172"/>
                    </a:lnTo>
                    <a:lnTo>
                      <a:pt x="235" y="180"/>
                    </a:lnTo>
                    <a:lnTo>
                      <a:pt x="236" y="193"/>
                    </a:lnTo>
                    <a:lnTo>
                      <a:pt x="237" y="205"/>
                    </a:lnTo>
                    <a:lnTo>
                      <a:pt x="237" y="205"/>
                    </a:lnTo>
                    <a:lnTo>
                      <a:pt x="235" y="224"/>
                    </a:lnTo>
                    <a:lnTo>
                      <a:pt x="236" y="232"/>
                    </a:lnTo>
                    <a:lnTo>
                      <a:pt x="237" y="235"/>
                    </a:lnTo>
                    <a:lnTo>
                      <a:pt x="240" y="237"/>
                    </a:lnTo>
                    <a:lnTo>
                      <a:pt x="240" y="237"/>
                    </a:lnTo>
                    <a:lnTo>
                      <a:pt x="243" y="240"/>
                    </a:lnTo>
                    <a:lnTo>
                      <a:pt x="244" y="244"/>
                    </a:lnTo>
                    <a:lnTo>
                      <a:pt x="247" y="254"/>
                    </a:lnTo>
                    <a:lnTo>
                      <a:pt x="245" y="263"/>
                    </a:lnTo>
                    <a:lnTo>
                      <a:pt x="244" y="267"/>
                    </a:lnTo>
                    <a:lnTo>
                      <a:pt x="241" y="271"/>
                    </a:lnTo>
                    <a:lnTo>
                      <a:pt x="241" y="271"/>
                    </a:lnTo>
                    <a:lnTo>
                      <a:pt x="240" y="274"/>
                    </a:lnTo>
                    <a:lnTo>
                      <a:pt x="239" y="277"/>
                    </a:lnTo>
                    <a:lnTo>
                      <a:pt x="237" y="286"/>
                    </a:lnTo>
                    <a:lnTo>
                      <a:pt x="239" y="310"/>
                    </a:lnTo>
                    <a:lnTo>
                      <a:pt x="239" y="310"/>
                    </a:lnTo>
                    <a:lnTo>
                      <a:pt x="237" y="336"/>
                    </a:lnTo>
                    <a:lnTo>
                      <a:pt x="239" y="347"/>
                    </a:lnTo>
                    <a:lnTo>
                      <a:pt x="240" y="351"/>
                    </a:lnTo>
                    <a:lnTo>
                      <a:pt x="243" y="355"/>
                    </a:lnTo>
                    <a:lnTo>
                      <a:pt x="243" y="355"/>
                    </a:lnTo>
                    <a:lnTo>
                      <a:pt x="245" y="359"/>
                    </a:lnTo>
                    <a:lnTo>
                      <a:pt x="247" y="363"/>
                    </a:lnTo>
                    <a:lnTo>
                      <a:pt x="248" y="374"/>
                    </a:lnTo>
                    <a:lnTo>
                      <a:pt x="248" y="378"/>
                    </a:lnTo>
                    <a:lnTo>
                      <a:pt x="247" y="384"/>
                    </a:lnTo>
                    <a:lnTo>
                      <a:pt x="244" y="386"/>
                    </a:lnTo>
                    <a:lnTo>
                      <a:pt x="241" y="388"/>
                    </a:lnTo>
                    <a:lnTo>
                      <a:pt x="241" y="388"/>
                    </a:lnTo>
                    <a:lnTo>
                      <a:pt x="237" y="389"/>
                    </a:lnTo>
                    <a:lnTo>
                      <a:pt x="236" y="390"/>
                    </a:lnTo>
                    <a:lnTo>
                      <a:pt x="236" y="392"/>
                    </a:lnTo>
                    <a:lnTo>
                      <a:pt x="236" y="396"/>
                    </a:lnTo>
                    <a:lnTo>
                      <a:pt x="237" y="404"/>
                    </a:lnTo>
                    <a:lnTo>
                      <a:pt x="239" y="419"/>
                    </a:lnTo>
                    <a:lnTo>
                      <a:pt x="239" y="419"/>
                    </a:lnTo>
                    <a:lnTo>
                      <a:pt x="237" y="435"/>
                    </a:lnTo>
                    <a:lnTo>
                      <a:pt x="237" y="449"/>
                    </a:lnTo>
                    <a:lnTo>
                      <a:pt x="237" y="459"/>
                    </a:lnTo>
                    <a:lnTo>
                      <a:pt x="239" y="463"/>
                    </a:lnTo>
                    <a:lnTo>
                      <a:pt x="241" y="467"/>
                    </a:lnTo>
                    <a:lnTo>
                      <a:pt x="241" y="467"/>
                    </a:lnTo>
                    <a:lnTo>
                      <a:pt x="245" y="474"/>
                    </a:lnTo>
                    <a:lnTo>
                      <a:pt x="247" y="482"/>
                    </a:lnTo>
                    <a:lnTo>
                      <a:pt x="245" y="490"/>
                    </a:lnTo>
                    <a:lnTo>
                      <a:pt x="241" y="499"/>
                    </a:lnTo>
                    <a:lnTo>
                      <a:pt x="241" y="499"/>
                    </a:lnTo>
                    <a:lnTo>
                      <a:pt x="239" y="503"/>
                    </a:lnTo>
                    <a:lnTo>
                      <a:pt x="237" y="508"/>
                    </a:lnTo>
                    <a:lnTo>
                      <a:pt x="237" y="520"/>
                    </a:lnTo>
                    <a:lnTo>
                      <a:pt x="237" y="535"/>
                    </a:lnTo>
                    <a:lnTo>
                      <a:pt x="239" y="551"/>
                    </a:lnTo>
                    <a:lnTo>
                      <a:pt x="239" y="551"/>
                    </a:lnTo>
                    <a:lnTo>
                      <a:pt x="239" y="557"/>
                    </a:lnTo>
                    <a:lnTo>
                      <a:pt x="241" y="564"/>
                    </a:lnTo>
                    <a:lnTo>
                      <a:pt x="243" y="572"/>
                    </a:lnTo>
                    <a:lnTo>
                      <a:pt x="243" y="581"/>
                    </a:lnTo>
                    <a:lnTo>
                      <a:pt x="243" y="581"/>
                    </a:lnTo>
                    <a:lnTo>
                      <a:pt x="240" y="610"/>
                    </a:lnTo>
                    <a:lnTo>
                      <a:pt x="235" y="638"/>
                    </a:lnTo>
                    <a:lnTo>
                      <a:pt x="228" y="668"/>
                    </a:lnTo>
                    <a:lnTo>
                      <a:pt x="220" y="695"/>
                    </a:lnTo>
                    <a:lnTo>
                      <a:pt x="220" y="695"/>
                    </a:lnTo>
                    <a:lnTo>
                      <a:pt x="210" y="718"/>
                    </a:lnTo>
                    <a:lnTo>
                      <a:pt x="204" y="734"/>
                    </a:lnTo>
                    <a:lnTo>
                      <a:pt x="198" y="749"/>
                    </a:lnTo>
                    <a:lnTo>
                      <a:pt x="197" y="756"/>
                    </a:lnTo>
                    <a:lnTo>
                      <a:pt x="195" y="764"/>
                    </a:lnTo>
                    <a:lnTo>
                      <a:pt x="195" y="764"/>
                    </a:lnTo>
                    <a:lnTo>
                      <a:pt x="195" y="768"/>
                    </a:lnTo>
                    <a:lnTo>
                      <a:pt x="193" y="772"/>
                    </a:lnTo>
                    <a:lnTo>
                      <a:pt x="190" y="775"/>
                    </a:lnTo>
                    <a:lnTo>
                      <a:pt x="186" y="778"/>
                    </a:lnTo>
                    <a:lnTo>
                      <a:pt x="176" y="783"/>
                    </a:lnTo>
                    <a:lnTo>
                      <a:pt x="166" y="787"/>
                    </a:lnTo>
                    <a:lnTo>
                      <a:pt x="153" y="790"/>
                    </a:lnTo>
                    <a:lnTo>
                      <a:pt x="141" y="791"/>
                    </a:lnTo>
                    <a:lnTo>
                      <a:pt x="121" y="792"/>
                    </a:lnTo>
                    <a:lnTo>
                      <a:pt x="121" y="7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14" name="Freeform 7"/>
              <p:cNvSpPr/>
              <p:nvPr>
                <p:custDataLst>
                  <p:tags r:id="rId12"/>
                </p:custDataLst>
              </p:nvPr>
            </p:nvSpPr>
            <p:spPr bwMode="auto">
              <a:xfrm>
                <a:off x="2700338" y="6330950"/>
                <a:ext cx="322263" cy="141288"/>
              </a:xfrm>
              <a:custGeom>
                <a:gdLst>
                  <a:gd name="T0" fmla="*/ 102 w 203"/>
                  <a:gd name="T1" fmla="*/ 0 h 89"/>
                  <a:gd name="T2" fmla="*/ 102 w 203"/>
                  <a:gd name="T3" fmla="*/ 0 h 89"/>
                  <a:gd name="T4" fmla="*/ 122 w 203"/>
                  <a:gd name="T5" fmla="*/ 1 h 89"/>
                  <a:gd name="T6" fmla="*/ 141 w 203"/>
                  <a:gd name="T7" fmla="*/ 4 h 89"/>
                  <a:gd name="T8" fmla="*/ 159 w 203"/>
                  <a:gd name="T9" fmla="*/ 8 h 89"/>
                  <a:gd name="T10" fmla="*/ 174 w 203"/>
                  <a:gd name="T11" fmla="*/ 13 h 89"/>
                  <a:gd name="T12" fmla="*/ 186 w 203"/>
                  <a:gd name="T13" fmla="*/ 20 h 89"/>
                  <a:gd name="T14" fmla="*/ 195 w 203"/>
                  <a:gd name="T15" fmla="*/ 27 h 89"/>
                  <a:gd name="T16" fmla="*/ 199 w 203"/>
                  <a:gd name="T17" fmla="*/ 31 h 89"/>
                  <a:gd name="T18" fmla="*/ 202 w 203"/>
                  <a:gd name="T19" fmla="*/ 36 h 89"/>
                  <a:gd name="T20" fmla="*/ 203 w 203"/>
                  <a:gd name="T21" fmla="*/ 40 h 89"/>
                  <a:gd name="T22" fmla="*/ 203 w 203"/>
                  <a:gd name="T23" fmla="*/ 44 h 89"/>
                  <a:gd name="T24" fmla="*/ 203 w 203"/>
                  <a:gd name="T25" fmla="*/ 44 h 89"/>
                  <a:gd name="T26" fmla="*/ 203 w 203"/>
                  <a:gd name="T27" fmla="*/ 50 h 89"/>
                  <a:gd name="T28" fmla="*/ 202 w 203"/>
                  <a:gd name="T29" fmla="*/ 54 h 89"/>
                  <a:gd name="T30" fmla="*/ 199 w 203"/>
                  <a:gd name="T31" fmla="*/ 58 h 89"/>
                  <a:gd name="T32" fmla="*/ 195 w 203"/>
                  <a:gd name="T33" fmla="*/ 62 h 89"/>
                  <a:gd name="T34" fmla="*/ 186 w 203"/>
                  <a:gd name="T35" fmla="*/ 70 h 89"/>
                  <a:gd name="T36" fmla="*/ 174 w 203"/>
                  <a:gd name="T37" fmla="*/ 77 h 89"/>
                  <a:gd name="T38" fmla="*/ 159 w 203"/>
                  <a:gd name="T39" fmla="*/ 82 h 89"/>
                  <a:gd name="T40" fmla="*/ 141 w 203"/>
                  <a:gd name="T41" fmla="*/ 86 h 89"/>
                  <a:gd name="T42" fmla="*/ 122 w 203"/>
                  <a:gd name="T43" fmla="*/ 89 h 89"/>
                  <a:gd name="T44" fmla="*/ 102 w 203"/>
                  <a:gd name="T45" fmla="*/ 89 h 89"/>
                  <a:gd name="T46" fmla="*/ 102 w 203"/>
                  <a:gd name="T47" fmla="*/ 89 h 89"/>
                  <a:gd name="T48" fmla="*/ 81 w 203"/>
                  <a:gd name="T49" fmla="*/ 89 h 89"/>
                  <a:gd name="T50" fmla="*/ 62 w 203"/>
                  <a:gd name="T51" fmla="*/ 86 h 89"/>
                  <a:gd name="T52" fmla="*/ 45 w 203"/>
                  <a:gd name="T53" fmla="*/ 82 h 89"/>
                  <a:gd name="T54" fmla="*/ 30 w 203"/>
                  <a:gd name="T55" fmla="*/ 77 h 89"/>
                  <a:gd name="T56" fmla="*/ 18 w 203"/>
                  <a:gd name="T57" fmla="*/ 70 h 89"/>
                  <a:gd name="T58" fmla="*/ 8 w 203"/>
                  <a:gd name="T59" fmla="*/ 62 h 89"/>
                  <a:gd name="T60" fmla="*/ 4 w 203"/>
                  <a:gd name="T61" fmla="*/ 58 h 89"/>
                  <a:gd name="T62" fmla="*/ 2 w 203"/>
                  <a:gd name="T63" fmla="*/ 54 h 89"/>
                  <a:gd name="T64" fmla="*/ 0 w 203"/>
                  <a:gd name="T65" fmla="*/ 50 h 89"/>
                  <a:gd name="T66" fmla="*/ 0 w 203"/>
                  <a:gd name="T67" fmla="*/ 44 h 89"/>
                  <a:gd name="T68" fmla="*/ 0 w 203"/>
                  <a:gd name="T69" fmla="*/ 44 h 89"/>
                  <a:gd name="T70" fmla="*/ 0 w 203"/>
                  <a:gd name="T71" fmla="*/ 40 h 89"/>
                  <a:gd name="T72" fmla="*/ 2 w 203"/>
                  <a:gd name="T73" fmla="*/ 36 h 89"/>
                  <a:gd name="T74" fmla="*/ 4 w 203"/>
                  <a:gd name="T75" fmla="*/ 31 h 89"/>
                  <a:gd name="T76" fmla="*/ 8 w 203"/>
                  <a:gd name="T77" fmla="*/ 27 h 89"/>
                  <a:gd name="T78" fmla="*/ 18 w 203"/>
                  <a:gd name="T79" fmla="*/ 20 h 89"/>
                  <a:gd name="T80" fmla="*/ 30 w 203"/>
                  <a:gd name="T81" fmla="*/ 13 h 89"/>
                  <a:gd name="T82" fmla="*/ 45 w 203"/>
                  <a:gd name="T83" fmla="*/ 8 h 89"/>
                  <a:gd name="T84" fmla="*/ 62 w 203"/>
                  <a:gd name="T85" fmla="*/ 4 h 89"/>
                  <a:gd name="T86" fmla="*/ 81 w 203"/>
                  <a:gd name="T87" fmla="*/ 1 h 89"/>
                  <a:gd name="T88" fmla="*/ 102 w 203"/>
                  <a:gd name="T89" fmla="*/ 0 h 89"/>
                  <a:gd name="T90" fmla="*/ 102 w 203"/>
                  <a:gd name="T91" fmla="*/ 0 h 8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3" h="89">
                    <a:moveTo>
                      <a:pt x="102" y="0"/>
                    </a:moveTo>
                    <a:lnTo>
                      <a:pt x="102" y="0"/>
                    </a:lnTo>
                    <a:lnTo>
                      <a:pt x="122" y="1"/>
                    </a:lnTo>
                    <a:lnTo>
                      <a:pt x="141" y="4"/>
                    </a:lnTo>
                    <a:lnTo>
                      <a:pt x="159" y="8"/>
                    </a:lnTo>
                    <a:lnTo>
                      <a:pt x="174" y="13"/>
                    </a:lnTo>
                    <a:lnTo>
                      <a:pt x="186" y="20"/>
                    </a:lnTo>
                    <a:lnTo>
                      <a:pt x="195" y="27"/>
                    </a:lnTo>
                    <a:lnTo>
                      <a:pt x="199" y="31"/>
                    </a:lnTo>
                    <a:lnTo>
                      <a:pt x="202" y="36"/>
                    </a:lnTo>
                    <a:lnTo>
                      <a:pt x="203" y="40"/>
                    </a:lnTo>
                    <a:lnTo>
                      <a:pt x="203" y="44"/>
                    </a:lnTo>
                    <a:lnTo>
                      <a:pt x="203" y="44"/>
                    </a:lnTo>
                    <a:lnTo>
                      <a:pt x="203" y="50"/>
                    </a:lnTo>
                    <a:lnTo>
                      <a:pt x="202" y="54"/>
                    </a:lnTo>
                    <a:lnTo>
                      <a:pt x="199" y="58"/>
                    </a:lnTo>
                    <a:lnTo>
                      <a:pt x="195" y="62"/>
                    </a:lnTo>
                    <a:lnTo>
                      <a:pt x="186" y="70"/>
                    </a:lnTo>
                    <a:lnTo>
                      <a:pt x="174" y="77"/>
                    </a:lnTo>
                    <a:lnTo>
                      <a:pt x="159" y="82"/>
                    </a:lnTo>
                    <a:lnTo>
                      <a:pt x="141" y="86"/>
                    </a:lnTo>
                    <a:lnTo>
                      <a:pt x="122" y="89"/>
                    </a:lnTo>
                    <a:lnTo>
                      <a:pt x="102" y="89"/>
                    </a:lnTo>
                    <a:lnTo>
                      <a:pt x="102" y="89"/>
                    </a:lnTo>
                    <a:lnTo>
                      <a:pt x="81" y="89"/>
                    </a:lnTo>
                    <a:lnTo>
                      <a:pt x="62" y="86"/>
                    </a:lnTo>
                    <a:lnTo>
                      <a:pt x="45" y="82"/>
                    </a:lnTo>
                    <a:lnTo>
                      <a:pt x="30" y="77"/>
                    </a:lnTo>
                    <a:lnTo>
                      <a:pt x="18" y="70"/>
                    </a:lnTo>
                    <a:lnTo>
                      <a:pt x="8" y="62"/>
                    </a:lnTo>
                    <a:lnTo>
                      <a:pt x="4" y="58"/>
                    </a:lnTo>
                    <a:lnTo>
                      <a:pt x="2" y="54"/>
                    </a:lnTo>
                    <a:lnTo>
                      <a:pt x="0" y="50"/>
                    </a:lnTo>
                    <a:lnTo>
                      <a:pt x="0" y="44"/>
                    </a:lnTo>
                    <a:lnTo>
                      <a:pt x="0" y="44"/>
                    </a:lnTo>
                    <a:lnTo>
                      <a:pt x="0" y="40"/>
                    </a:lnTo>
                    <a:lnTo>
                      <a:pt x="2" y="36"/>
                    </a:lnTo>
                    <a:lnTo>
                      <a:pt x="4" y="31"/>
                    </a:lnTo>
                    <a:lnTo>
                      <a:pt x="8" y="27"/>
                    </a:lnTo>
                    <a:lnTo>
                      <a:pt x="18" y="20"/>
                    </a:lnTo>
                    <a:lnTo>
                      <a:pt x="30" y="13"/>
                    </a:lnTo>
                    <a:lnTo>
                      <a:pt x="45" y="8"/>
                    </a:lnTo>
                    <a:lnTo>
                      <a:pt x="62" y="4"/>
                    </a:lnTo>
                    <a:lnTo>
                      <a:pt x="81" y="1"/>
                    </a:lnTo>
                    <a:lnTo>
                      <a:pt x="102" y="0"/>
                    </a:lnTo>
                    <a:lnTo>
                      <a:pt x="10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15" name="Freeform 8"/>
              <p:cNvSpPr/>
              <p:nvPr>
                <p:custDataLst>
                  <p:tags r:id="rId13"/>
                </p:custDataLst>
              </p:nvPr>
            </p:nvSpPr>
            <p:spPr bwMode="auto">
              <a:xfrm>
                <a:off x="2579688" y="6265863"/>
                <a:ext cx="563563" cy="157163"/>
              </a:xfrm>
              <a:custGeom>
                <a:gdLst>
                  <a:gd name="T0" fmla="*/ 178 w 355"/>
                  <a:gd name="T1" fmla="*/ 0 h 99"/>
                  <a:gd name="T2" fmla="*/ 178 w 355"/>
                  <a:gd name="T3" fmla="*/ 0 h 99"/>
                  <a:gd name="T4" fmla="*/ 213 w 355"/>
                  <a:gd name="T5" fmla="*/ 1 h 99"/>
                  <a:gd name="T6" fmla="*/ 247 w 355"/>
                  <a:gd name="T7" fmla="*/ 4 h 99"/>
                  <a:gd name="T8" fmla="*/ 277 w 355"/>
                  <a:gd name="T9" fmla="*/ 8 h 99"/>
                  <a:gd name="T10" fmla="*/ 302 w 355"/>
                  <a:gd name="T11" fmla="*/ 15 h 99"/>
                  <a:gd name="T12" fmla="*/ 324 w 355"/>
                  <a:gd name="T13" fmla="*/ 22 h 99"/>
                  <a:gd name="T14" fmla="*/ 333 w 355"/>
                  <a:gd name="T15" fmla="*/ 26 h 99"/>
                  <a:gd name="T16" fmla="*/ 340 w 355"/>
                  <a:gd name="T17" fmla="*/ 30 h 99"/>
                  <a:gd name="T18" fmla="*/ 347 w 355"/>
                  <a:gd name="T19" fmla="*/ 34 h 99"/>
                  <a:gd name="T20" fmla="*/ 351 w 355"/>
                  <a:gd name="T21" fmla="*/ 39 h 99"/>
                  <a:gd name="T22" fmla="*/ 354 w 355"/>
                  <a:gd name="T23" fmla="*/ 45 h 99"/>
                  <a:gd name="T24" fmla="*/ 355 w 355"/>
                  <a:gd name="T25" fmla="*/ 49 h 99"/>
                  <a:gd name="T26" fmla="*/ 355 w 355"/>
                  <a:gd name="T27" fmla="*/ 49 h 99"/>
                  <a:gd name="T28" fmla="*/ 354 w 355"/>
                  <a:gd name="T29" fmla="*/ 54 h 99"/>
                  <a:gd name="T30" fmla="*/ 351 w 355"/>
                  <a:gd name="T31" fmla="*/ 60 h 99"/>
                  <a:gd name="T32" fmla="*/ 347 w 355"/>
                  <a:gd name="T33" fmla="*/ 64 h 99"/>
                  <a:gd name="T34" fmla="*/ 340 w 355"/>
                  <a:gd name="T35" fmla="*/ 68 h 99"/>
                  <a:gd name="T36" fmla="*/ 333 w 355"/>
                  <a:gd name="T37" fmla="*/ 73 h 99"/>
                  <a:gd name="T38" fmla="*/ 324 w 355"/>
                  <a:gd name="T39" fmla="*/ 77 h 99"/>
                  <a:gd name="T40" fmla="*/ 302 w 355"/>
                  <a:gd name="T41" fmla="*/ 84 h 99"/>
                  <a:gd name="T42" fmla="*/ 277 w 355"/>
                  <a:gd name="T43" fmla="*/ 89 h 99"/>
                  <a:gd name="T44" fmla="*/ 247 w 355"/>
                  <a:gd name="T45" fmla="*/ 95 h 99"/>
                  <a:gd name="T46" fmla="*/ 213 w 355"/>
                  <a:gd name="T47" fmla="*/ 98 h 99"/>
                  <a:gd name="T48" fmla="*/ 178 w 355"/>
                  <a:gd name="T49" fmla="*/ 99 h 99"/>
                  <a:gd name="T50" fmla="*/ 178 w 355"/>
                  <a:gd name="T51" fmla="*/ 99 h 99"/>
                  <a:gd name="T52" fmla="*/ 143 w 355"/>
                  <a:gd name="T53" fmla="*/ 98 h 99"/>
                  <a:gd name="T54" fmla="*/ 109 w 355"/>
                  <a:gd name="T55" fmla="*/ 95 h 99"/>
                  <a:gd name="T56" fmla="*/ 79 w 355"/>
                  <a:gd name="T57" fmla="*/ 89 h 99"/>
                  <a:gd name="T58" fmla="*/ 53 w 355"/>
                  <a:gd name="T59" fmla="*/ 84 h 99"/>
                  <a:gd name="T60" fmla="*/ 31 w 355"/>
                  <a:gd name="T61" fmla="*/ 77 h 99"/>
                  <a:gd name="T62" fmla="*/ 22 w 355"/>
                  <a:gd name="T63" fmla="*/ 73 h 99"/>
                  <a:gd name="T64" fmla="*/ 15 w 355"/>
                  <a:gd name="T65" fmla="*/ 68 h 99"/>
                  <a:gd name="T66" fmla="*/ 8 w 355"/>
                  <a:gd name="T67" fmla="*/ 64 h 99"/>
                  <a:gd name="T68" fmla="*/ 4 w 355"/>
                  <a:gd name="T69" fmla="*/ 60 h 99"/>
                  <a:gd name="T70" fmla="*/ 2 w 355"/>
                  <a:gd name="T71" fmla="*/ 54 h 99"/>
                  <a:gd name="T72" fmla="*/ 0 w 355"/>
                  <a:gd name="T73" fmla="*/ 49 h 99"/>
                  <a:gd name="T74" fmla="*/ 0 w 355"/>
                  <a:gd name="T75" fmla="*/ 49 h 99"/>
                  <a:gd name="T76" fmla="*/ 2 w 355"/>
                  <a:gd name="T77" fmla="*/ 45 h 99"/>
                  <a:gd name="T78" fmla="*/ 4 w 355"/>
                  <a:gd name="T79" fmla="*/ 39 h 99"/>
                  <a:gd name="T80" fmla="*/ 8 w 355"/>
                  <a:gd name="T81" fmla="*/ 34 h 99"/>
                  <a:gd name="T82" fmla="*/ 15 w 355"/>
                  <a:gd name="T83" fmla="*/ 30 h 99"/>
                  <a:gd name="T84" fmla="*/ 22 w 355"/>
                  <a:gd name="T85" fmla="*/ 26 h 99"/>
                  <a:gd name="T86" fmla="*/ 31 w 355"/>
                  <a:gd name="T87" fmla="*/ 22 h 99"/>
                  <a:gd name="T88" fmla="*/ 53 w 355"/>
                  <a:gd name="T89" fmla="*/ 15 h 99"/>
                  <a:gd name="T90" fmla="*/ 79 w 355"/>
                  <a:gd name="T91" fmla="*/ 8 h 99"/>
                  <a:gd name="T92" fmla="*/ 109 w 355"/>
                  <a:gd name="T93" fmla="*/ 4 h 99"/>
                  <a:gd name="T94" fmla="*/ 143 w 355"/>
                  <a:gd name="T95" fmla="*/ 1 h 99"/>
                  <a:gd name="T96" fmla="*/ 178 w 355"/>
                  <a:gd name="T97" fmla="*/ 0 h 99"/>
                  <a:gd name="T98" fmla="*/ 178 w 355"/>
                  <a:gd name="T99" fmla="*/ 0 h 9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5" h="99">
                    <a:moveTo>
                      <a:pt x="178" y="0"/>
                    </a:moveTo>
                    <a:lnTo>
                      <a:pt x="178" y="0"/>
                    </a:lnTo>
                    <a:lnTo>
                      <a:pt x="213" y="1"/>
                    </a:lnTo>
                    <a:lnTo>
                      <a:pt x="247" y="4"/>
                    </a:lnTo>
                    <a:lnTo>
                      <a:pt x="277" y="8"/>
                    </a:lnTo>
                    <a:lnTo>
                      <a:pt x="302" y="15"/>
                    </a:lnTo>
                    <a:lnTo>
                      <a:pt x="324" y="22"/>
                    </a:lnTo>
                    <a:lnTo>
                      <a:pt x="333" y="26"/>
                    </a:lnTo>
                    <a:lnTo>
                      <a:pt x="340" y="30"/>
                    </a:lnTo>
                    <a:lnTo>
                      <a:pt x="347" y="34"/>
                    </a:lnTo>
                    <a:lnTo>
                      <a:pt x="351" y="39"/>
                    </a:lnTo>
                    <a:lnTo>
                      <a:pt x="354" y="45"/>
                    </a:lnTo>
                    <a:lnTo>
                      <a:pt x="355" y="49"/>
                    </a:lnTo>
                    <a:lnTo>
                      <a:pt x="355" y="49"/>
                    </a:lnTo>
                    <a:lnTo>
                      <a:pt x="354" y="54"/>
                    </a:lnTo>
                    <a:lnTo>
                      <a:pt x="351" y="60"/>
                    </a:lnTo>
                    <a:lnTo>
                      <a:pt x="347" y="64"/>
                    </a:lnTo>
                    <a:lnTo>
                      <a:pt x="340" y="68"/>
                    </a:lnTo>
                    <a:lnTo>
                      <a:pt x="333" y="73"/>
                    </a:lnTo>
                    <a:lnTo>
                      <a:pt x="324" y="77"/>
                    </a:lnTo>
                    <a:lnTo>
                      <a:pt x="302" y="84"/>
                    </a:lnTo>
                    <a:lnTo>
                      <a:pt x="277" y="89"/>
                    </a:lnTo>
                    <a:lnTo>
                      <a:pt x="247" y="95"/>
                    </a:lnTo>
                    <a:lnTo>
                      <a:pt x="213" y="98"/>
                    </a:lnTo>
                    <a:lnTo>
                      <a:pt x="178" y="99"/>
                    </a:lnTo>
                    <a:lnTo>
                      <a:pt x="178" y="99"/>
                    </a:lnTo>
                    <a:lnTo>
                      <a:pt x="143" y="98"/>
                    </a:lnTo>
                    <a:lnTo>
                      <a:pt x="109" y="95"/>
                    </a:lnTo>
                    <a:lnTo>
                      <a:pt x="79" y="89"/>
                    </a:lnTo>
                    <a:lnTo>
                      <a:pt x="53" y="84"/>
                    </a:lnTo>
                    <a:lnTo>
                      <a:pt x="31" y="77"/>
                    </a:lnTo>
                    <a:lnTo>
                      <a:pt x="22" y="73"/>
                    </a:lnTo>
                    <a:lnTo>
                      <a:pt x="15" y="68"/>
                    </a:lnTo>
                    <a:lnTo>
                      <a:pt x="8" y="64"/>
                    </a:lnTo>
                    <a:lnTo>
                      <a:pt x="4" y="60"/>
                    </a:lnTo>
                    <a:lnTo>
                      <a:pt x="2" y="54"/>
                    </a:lnTo>
                    <a:lnTo>
                      <a:pt x="0" y="49"/>
                    </a:lnTo>
                    <a:lnTo>
                      <a:pt x="0" y="49"/>
                    </a:lnTo>
                    <a:lnTo>
                      <a:pt x="2" y="45"/>
                    </a:lnTo>
                    <a:lnTo>
                      <a:pt x="4" y="39"/>
                    </a:lnTo>
                    <a:lnTo>
                      <a:pt x="8" y="34"/>
                    </a:lnTo>
                    <a:lnTo>
                      <a:pt x="15" y="30"/>
                    </a:lnTo>
                    <a:lnTo>
                      <a:pt x="22" y="26"/>
                    </a:lnTo>
                    <a:lnTo>
                      <a:pt x="31" y="22"/>
                    </a:lnTo>
                    <a:lnTo>
                      <a:pt x="53" y="15"/>
                    </a:lnTo>
                    <a:lnTo>
                      <a:pt x="79" y="8"/>
                    </a:lnTo>
                    <a:lnTo>
                      <a:pt x="109" y="4"/>
                    </a:lnTo>
                    <a:lnTo>
                      <a:pt x="143" y="1"/>
                    </a:lnTo>
                    <a:lnTo>
                      <a:pt x="178" y="0"/>
                    </a:lnTo>
                    <a:lnTo>
                      <a:pt x="17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16" name="Freeform 9"/>
              <p:cNvSpPr/>
              <p:nvPr>
                <p:custDataLst>
                  <p:tags r:id="rId14"/>
                </p:custDataLst>
              </p:nvPr>
            </p:nvSpPr>
            <p:spPr bwMode="auto">
              <a:xfrm>
                <a:off x="2505076" y="6310313"/>
                <a:ext cx="714375" cy="58738"/>
              </a:xfrm>
              <a:custGeom>
                <a:gdLst>
                  <a:gd name="T0" fmla="*/ 207 w 450"/>
                  <a:gd name="T1" fmla="*/ 37 h 37"/>
                  <a:gd name="T2" fmla="*/ 207 w 450"/>
                  <a:gd name="T3" fmla="*/ 37 h 37"/>
                  <a:gd name="T4" fmla="*/ 149 w 450"/>
                  <a:gd name="T5" fmla="*/ 37 h 37"/>
                  <a:gd name="T6" fmla="*/ 115 w 450"/>
                  <a:gd name="T7" fmla="*/ 34 h 37"/>
                  <a:gd name="T8" fmla="*/ 83 w 450"/>
                  <a:gd name="T9" fmla="*/ 32 h 37"/>
                  <a:gd name="T10" fmla="*/ 53 w 450"/>
                  <a:gd name="T11" fmla="*/ 29 h 37"/>
                  <a:gd name="T12" fmla="*/ 27 w 450"/>
                  <a:gd name="T13" fmla="*/ 23 h 37"/>
                  <a:gd name="T14" fmla="*/ 18 w 450"/>
                  <a:gd name="T15" fmla="*/ 21 h 37"/>
                  <a:gd name="T16" fmla="*/ 9 w 450"/>
                  <a:gd name="T17" fmla="*/ 18 h 37"/>
                  <a:gd name="T18" fmla="*/ 5 w 450"/>
                  <a:gd name="T19" fmla="*/ 15 h 37"/>
                  <a:gd name="T20" fmla="*/ 3 w 450"/>
                  <a:gd name="T21" fmla="*/ 11 h 37"/>
                  <a:gd name="T22" fmla="*/ 3 w 450"/>
                  <a:gd name="T23" fmla="*/ 11 h 37"/>
                  <a:gd name="T24" fmla="*/ 0 w 450"/>
                  <a:gd name="T25" fmla="*/ 2 h 37"/>
                  <a:gd name="T26" fmla="*/ 0 w 450"/>
                  <a:gd name="T27" fmla="*/ 2 h 37"/>
                  <a:gd name="T28" fmla="*/ 19 w 450"/>
                  <a:gd name="T29" fmla="*/ 7 h 37"/>
                  <a:gd name="T30" fmla="*/ 42 w 450"/>
                  <a:gd name="T31" fmla="*/ 10 h 37"/>
                  <a:gd name="T32" fmla="*/ 69 w 450"/>
                  <a:gd name="T33" fmla="*/ 14 h 37"/>
                  <a:gd name="T34" fmla="*/ 97 w 450"/>
                  <a:gd name="T35" fmla="*/ 15 h 37"/>
                  <a:gd name="T36" fmla="*/ 156 w 450"/>
                  <a:gd name="T37" fmla="*/ 19 h 37"/>
                  <a:gd name="T38" fmla="*/ 206 w 450"/>
                  <a:gd name="T39" fmla="*/ 19 h 37"/>
                  <a:gd name="T40" fmla="*/ 206 w 450"/>
                  <a:gd name="T41" fmla="*/ 19 h 37"/>
                  <a:gd name="T42" fmla="*/ 263 w 450"/>
                  <a:gd name="T43" fmla="*/ 18 h 37"/>
                  <a:gd name="T44" fmla="*/ 332 w 450"/>
                  <a:gd name="T45" fmla="*/ 15 h 37"/>
                  <a:gd name="T46" fmla="*/ 367 w 450"/>
                  <a:gd name="T47" fmla="*/ 13 h 37"/>
                  <a:gd name="T48" fmla="*/ 399 w 450"/>
                  <a:gd name="T49" fmla="*/ 10 h 37"/>
                  <a:gd name="T50" fmla="*/ 428 w 450"/>
                  <a:gd name="T51" fmla="*/ 6 h 37"/>
                  <a:gd name="T52" fmla="*/ 450 w 450"/>
                  <a:gd name="T53" fmla="*/ 0 h 37"/>
                  <a:gd name="T54" fmla="*/ 450 w 450"/>
                  <a:gd name="T55" fmla="*/ 0 h 37"/>
                  <a:gd name="T56" fmla="*/ 447 w 450"/>
                  <a:gd name="T57" fmla="*/ 11 h 37"/>
                  <a:gd name="T58" fmla="*/ 447 w 450"/>
                  <a:gd name="T59" fmla="*/ 11 h 37"/>
                  <a:gd name="T60" fmla="*/ 444 w 450"/>
                  <a:gd name="T61" fmla="*/ 15 h 37"/>
                  <a:gd name="T62" fmla="*/ 437 w 450"/>
                  <a:gd name="T63" fmla="*/ 18 h 37"/>
                  <a:gd name="T64" fmla="*/ 429 w 450"/>
                  <a:gd name="T65" fmla="*/ 21 h 37"/>
                  <a:gd name="T66" fmla="*/ 417 w 450"/>
                  <a:gd name="T67" fmla="*/ 23 h 37"/>
                  <a:gd name="T68" fmla="*/ 386 w 450"/>
                  <a:gd name="T69" fmla="*/ 29 h 37"/>
                  <a:gd name="T70" fmla="*/ 351 w 450"/>
                  <a:gd name="T71" fmla="*/ 32 h 37"/>
                  <a:gd name="T72" fmla="*/ 311 w 450"/>
                  <a:gd name="T73" fmla="*/ 34 h 37"/>
                  <a:gd name="T74" fmla="*/ 272 w 450"/>
                  <a:gd name="T75" fmla="*/ 37 h 37"/>
                  <a:gd name="T76" fmla="*/ 207 w 450"/>
                  <a:gd name="T77" fmla="*/ 37 h 37"/>
                  <a:gd name="T78" fmla="*/ 207 w 450"/>
                  <a:gd name="T79" fmla="*/ 37 h 3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0" h="37">
                    <a:moveTo>
                      <a:pt x="207" y="37"/>
                    </a:moveTo>
                    <a:lnTo>
                      <a:pt x="207" y="37"/>
                    </a:lnTo>
                    <a:lnTo>
                      <a:pt x="149" y="37"/>
                    </a:lnTo>
                    <a:lnTo>
                      <a:pt x="115" y="34"/>
                    </a:lnTo>
                    <a:lnTo>
                      <a:pt x="83" y="32"/>
                    </a:lnTo>
                    <a:lnTo>
                      <a:pt x="53" y="29"/>
                    </a:lnTo>
                    <a:lnTo>
                      <a:pt x="27" y="23"/>
                    </a:lnTo>
                    <a:lnTo>
                      <a:pt x="18" y="21"/>
                    </a:lnTo>
                    <a:lnTo>
                      <a:pt x="9" y="18"/>
                    </a:lnTo>
                    <a:lnTo>
                      <a:pt x="5" y="15"/>
                    </a:lnTo>
                    <a:lnTo>
                      <a:pt x="3" y="11"/>
                    </a:lnTo>
                    <a:lnTo>
                      <a:pt x="3" y="11"/>
                    </a:lnTo>
                    <a:lnTo>
                      <a:pt x="0" y="2"/>
                    </a:lnTo>
                    <a:lnTo>
                      <a:pt x="0" y="2"/>
                    </a:lnTo>
                    <a:lnTo>
                      <a:pt x="19" y="7"/>
                    </a:lnTo>
                    <a:lnTo>
                      <a:pt x="42" y="10"/>
                    </a:lnTo>
                    <a:lnTo>
                      <a:pt x="69" y="14"/>
                    </a:lnTo>
                    <a:lnTo>
                      <a:pt x="97" y="15"/>
                    </a:lnTo>
                    <a:lnTo>
                      <a:pt x="156" y="19"/>
                    </a:lnTo>
                    <a:lnTo>
                      <a:pt x="206" y="19"/>
                    </a:lnTo>
                    <a:lnTo>
                      <a:pt x="206" y="19"/>
                    </a:lnTo>
                    <a:lnTo>
                      <a:pt x="263" y="18"/>
                    </a:lnTo>
                    <a:lnTo>
                      <a:pt x="332" y="15"/>
                    </a:lnTo>
                    <a:lnTo>
                      <a:pt x="367" y="13"/>
                    </a:lnTo>
                    <a:lnTo>
                      <a:pt x="399" y="10"/>
                    </a:lnTo>
                    <a:lnTo>
                      <a:pt x="428" y="6"/>
                    </a:lnTo>
                    <a:lnTo>
                      <a:pt x="450" y="0"/>
                    </a:lnTo>
                    <a:lnTo>
                      <a:pt x="450" y="0"/>
                    </a:lnTo>
                    <a:lnTo>
                      <a:pt x="447" y="11"/>
                    </a:lnTo>
                    <a:lnTo>
                      <a:pt x="447" y="11"/>
                    </a:lnTo>
                    <a:lnTo>
                      <a:pt x="444" y="15"/>
                    </a:lnTo>
                    <a:lnTo>
                      <a:pt x="437" y="18"/>
                    </a:lnTo>
                    <a:lnTo>
                      <a:pt x="429" y="21"/>
                    </a:lnTo>
                    <a:lnTo>
                      <a:pt x="417" y="23"/>
                    </a:lnTo>
                    <a:lnTo>
                      <a:pt x="386" y="29"/>
                    </a:lnTo>
                    <a:lnTo>
                      <a:pt x="351" y="32"/>
                    </a:lnTo>
                    <a:lnTo>
                      <a:pt x="311" y="34"/>
                    </a:lnTo>
                    <a:lnTo>
                      <a:pt x="272" y="37"/>
                    </a:lnTo>
                    <a:lnTo>
                      <a:pt x="207" y="37"/>
                    </a:lnTo>
                    <a:lnTo>
                      <a:pt x="207" y="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17" name="Freeform 10"/>
              <p:cNvSpPr/>
              <p:nvPr>
                <p:custDataLst>
                  <p:tags r:id="rId15"/>
                </p:custDataLst>
              </p:nvPr>
            </p:nvSpPr>
            <p:spPr bwMode="auto">
              <a:xfrm>
                <a:off x="2212976" y="5440363"/>
                <a:ext cx="1306513" cy="96838"/>
              </a:xfrm>
              <a:custGeom>
                <a:gdLst>
                  <a:gd name="T0" fmla="*/ 20 w 823"/>
                  <a:gd name="T1" fmla="*/ 37 h 61"/>
                  <a:gd name="T2" fmla="*/ 788 w 823"/>
                  <a:gd name="T3" fmla="*/ 0 h 61"/>
                  <a:gd name="T4" fmla="*/ 788 w 823"/>
                  <a:gd name="T5" fmla="*/ 0 h 61"/>
                  <a:gd name="T6" fmla="*/ 788 w 823"/>
                  <a:gd name="T7" fmla="*/ 4 h 61"/>
                  <a:gd name="T8" fmla="*/ 791 w 823"/>
                  <a:gd name="T9" fmla="*/ 7 h 61"/>
                  <a:gd name="T10" fmla="*/ 795 w 823"/>
                  <a:gd name="T11" fmla="*/ 10 h 61"/>
                  <a:gd name="T12" fmla="*/ 804 w 823"/>
                  <a:gd name="T13" fmla="*/ 12 h 61"/>
                  <a:gd name="T14" fmla="*/ 804 w 823"/>
                  <a:gd name="T15" fmla="*/ 12 h 61"/>
                  <a:gd name="T16" fmla="*/ 810 w 823"/>
                  <a:gd name="T17" fmla="*/ 15 h 61"/>
                  <a:gd name="T18" fmla="*/ 816 w 823"/>
                  <a:gd name="T19" fmla="*/ 16 h 61"/>
                  <a:gd name="T20" fmla="*/ 820 w 823"/>
                  <a:gd name="T21" fmla="*/ 19 h 61"/>
                  <a:gd name="T22" fmla="*/ 823 w 823"/>
                  <a:gd name="T23" fmla="*/ 23 h 61"/>
                  <a:gd name="T24" fmla="*/ 0 w 823"/>
                  <a:gd name="T25" fmla="*/ 61 h 61"/>
                  <a:gd name="T26" fmla="*/ 0 w 823"/>
                  <a:gd name="T27" fmla="*/ 61 h 61"/>
                  <a:gd name="T28" fmla="*/ 8 w 823"/>
                  <a:gd name="T29" fmla="*/ 58 h 61"/>
                  <a:gd name="T30" fmla="*/ 8 w 823"/>
                  <a:gd name="T31" fmla="*/ 58 h 61"/>
                  <a:gd name="T32" fmla="*/ 15 w 823"/>
                  <a:gd name="T33" fmla="*/ 57 h 61"/>
                  <a:gd name="T34" fmla="*/ 20 w 823"/>
                  <a:gd name="T35" fmla="*/ 54 h 61"/>
                  <a:gd name="T36" fmla="*/ 23 w 823"/>
                  <a:gd name="T37" fmla="*/ 52 h 61"/>
                  <a:gd name="T38" fmla="*/ 24 w 823"/>
                  <a:gd name="T39" fmla="*/ 49 h 61"/>
                  <a:gd name="T40" fmla="*/ 24 w 823"/>
                  <a:gd name="T41" fmla="*/ 46 h 61"/>
                  <a:gd name="T42" fmla="*/ 23 w 823"/>
                  <a:gd name="T43" fmla="*/ 43 h 61"/>
                  <a:gd name="T44" fmla="*/ 20 w 823"/>
                  <a:gd name="T45" fmla="*/ 37 h 61"/>
                  <a:gd name="T46" fmla="*/ 20 w 823"/>
                  <a:gd name="T47" fmla="*/ 37 h 6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3" h="61">
                    <a:moveTo>
                      <a:pt x="20" y="37"/>
                    </a:moveTo>
                    <a:lnTo>
                      <a:pt x="788" y="0"/>
                    </a:lnTo>
                    <a:lnTo>
                      <a:pt x="788" y="0"/>
                    </a:lnTo>
                    <a:lnTo>
                      <a:pt x="788" y="4"/>
                    </a:lnTo>
                    <a:lnTo>
                      <a:pt x="791" y="7"/>
                    </a:lnTo>
                    <a:lnTo>
                      <a:pt x="795" y="10"/>
                    </a:lnTo>
                    <a:lnTo>
                      <a:pt x="804" y="12"/>
                    </a:lnTo>
                    <a:lnTo>
                      <a:pt x="804" y="12"/>
                    </a:lnTo>
                    <a:lnTo>
                      <a:pt x="810" y="15"/>
                    </a:lnTo>
                    <a:lnTo>
                      <a:pt x="816" y="16"/>
                    </a:lnTo>
                    <a:lnTo>
                      <a:pt x="820" y="19"/>
                    </a:lnTo>
                    <a:lnTo>
                      <a:pt x="823" y="23"/>
                    </a:lnTo>
                    <a:lnTo>
                      <a:pt x="0" y="61"/>
                    </a:lnTo>
                    <a:lnTo>
                      <a:pt x="0" y="61"/>
                    </a:lnTo>
                    <a:lnTo>
                      <a:pt x="8" y="58"/>
                    </a:lnTo>
                    <a:lnTo>
                      <a:pt x="8" y="58"/>
                    </a:lnTo>
                    <a:lnTo>
                      <a:pt x="15" y="57"/>
                    </a:lnTo>
                    <a:lnTo>
                      <a:pt x="20" y="54"/>
                    </a:lnTo>
                    <a:lnTo>
                      <a:pt x="23" y="52"/>
                    </a:lnTo>
                    <a:lnTo>
                      <a:pt x="24" y="49"/>
                    </a:lnTo>
                    <a:lnTo>
                      <a:pt x="24" y="46"/>
                    </a:lnTo>
                    <a:lnTo>
                      <a:pt x="23" y="43"/>
                    </a:lnTo>
                    <a:lnTo>
                      <a:pt x="20" y="37"/>
                    </a:lnTo>
                    <a:lnTo>
                      <a:pt x="20" y="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18" name="Freeform 11"/>
              <p:cNvSpPr/>
              <p:nvPr>
                <p:custDataLst>
                  <p:tags r:id="rId16"/>
                </p:custDataLst>
              </p:nvPr>
            </p:nvSpPr>
            <p:spPr bwMode="auto">
              <a:xfrm>
                <a:off x="2189163" y="5332413"/>
                <a:ext cx="1325563" cy="100013"/>
              </a:xfrm>
              <a:custGeom>
                <a:gdLst>
                  <a:gd name="T0" fmla="*/ 0 w 835"/>
                  <a:gd name="T1" fmla="*/ 40 h 63"/>
                  <a:gd name="T2" fmla="*/ 835 w 835"/>
                  <a:gd name="T3" fmla="*/ 0 h 63"/>
                  <a:gd name="T4" fmla="*/ 835 w 835"/>
                  <a:gd name="T5" fmla="*/ 0 h 63"/>
                  <a:gd name="T6" fmla="*/ 829 w 835"/>
                  <a:gd name="T7" fmla="*/ 6 h 63"/>
                  <a:gd name="T8" fmla="*/ 821 w 835"/>
                  <a:gd name="T9" fmla="*/ 9 h 63"/>
                  <a:gd name="T10" fmla="*/ 812 w 835"/>
                  <a:gd name="T11" fmla="*/ 11 h 63"/>
                  <a:gd name="T12" fmla="*/ 806 w 835"/>
                  <a:gd name="T13" fmla="*/ 11 h 63"/>
                  <a:gd name="T14" fmla="*/ 806 w 835"/>
                  <a:gd name="T15" fmla="*/ 11 h 63"/>
                  <a:gd name="T16" fmla="*/ 800 w 835"/>
                  <a:gd name="T17" fmla="*/ 13 h 63"/>
                  <a:gd name="T18" fmla="*/ 800 w 835"/>
                  <a:gd name="T19" fmla="*/ 14 h 63"/>
                  <a:gd name="T20" fmla="*/ 800 w 835"/>
                  <a:gd name="T21" fmla="*/ 17 h 63"/>
                  <a:gd name="T22" fmla="*/ 802 w 835"/>
                  <a:gd name="T23" fmla="*/ 21 h 63"/>
                  <a:gd name="T24" fmla="*/ 804 w 835"/>
                  <a:gd name="T25" fmla="*/ 26 h 63"/>
                  <a:gd name="T26" fmla="*/ 42 w 835"/>
                  <a:gd name="T27" fmla="*/ 63 h 63"/>
                  <a:gd name="T28" fmla="*/ 42 w 835"/>
                  <a:gd name="T29" fmla="*/ 63 h 63"/>
                  <a:gd name="T30" fmla="*/ 42 w 835"/>
                  <a:gd name="T31" fmla="*/ 60 h 63"/>
                  <a:gd name="T32" fmla="*/ 41 w 835"/>
                  <a:gd name="T33" fmla="*/ 60 h 63"/>
                  <a:gd name="T34" fmla="*/ 36 w 835"/>
                  <a:gd name="T35" fmla="*/ 59 h 63"/>
                  <a:gd name="T36" fmla="*/ 36 w 835"/>
                  <a:gd name="T37" fmla="*/ 59 h 63"/>
                  <a:gd name="T38" fmla="*/ 27 w 835"/>
                  <a:gd name="T39" fmla="*/ 57 h 63"/>
                  <a:gd name="T40" fmla="*/ 16 w 835"/>
                  <a:gd name="T41" fmla="*/ 53 h 63"/>
                  <a:gd name="T42" fmla="*/ 7 w 835"/>
                  <a:gd name="T43" fmla="*/ 48 h 63"/>
                  <a:gd name="T44" fmla="*/ 3 w 835"/>
                  <a:gd name="T45" fmla="*/ 44 h 63"/>
                  <a:gd name="T46" fmla="*/ 0 w 835"/>
                  <a:gd name="T47" fmla="*/ 40 h 63"/>
                  <a:gd name="T48" fmla="*/ 0 w 835"/>
                  <a:gd name="T49" fmla="*/ 40 h 6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35" h="62">
                    <a:moveTo>
                      <a:pt x="0" y="40"/>
                    </a:moveTo>
                    <a:lnTo>
                      <a:pt x="835" y="0"/>
                    </a:lnTo>
                    <a:lnTo>
                      <a:pt x="835" y="0"/>
                    </a:lnTo>
                    <a:lnTo>
                      <a:pt x="829" y="6"/>
                    </a:lnTo>
                    <a:lnTo>
                      <a:pt x="821" y="9"/>
                    </a:lnTo>
                    <a:lnTo>
                      <a:pt x="812" y="11"/>
                    </a:lnTo>
                    <a:lnTo>
                      <a:pt x="806" y="11"/>
                    </a:lnTo>
                    <a:lnTo>
                      <a:pt x="806" y="11"/>
                    </a:lnTo>
                    <a:lnTo>
                      <a:pt x="800" y="13"/>
                    </a:lnTo>
                    <a:lnTo>
                      <a:pt x="800" y="14"/>
                    </a:lnTo>
                    <a:lnTo>
                      <a:pt x="800" y="17"/>
                    </a:lnTo>
                    <a:lnTo>
                      <a:pt x="802" y="21"/>
                    </a:lnTo>
                    <a:lnTo>
                      <a:pt x="804" y="26"/>
                    </a:lnTo>
                    <a:lnTo>
                      <a:pt x="42" y="63"/>
                    </a:lnTo>
                    <a:lnTo>
                      <a:pt x="42" y="63"/>
                    </a:lnTo>
                    <a:lnTo>
                      <a:pt x="42" y="60"/>
                    </a:lnTo>
                    <a:lnTo>
                      <a:pt x="41" y="60"/>
                    </a:lnTo>
                    <a:lnTo>
                      <a:pt x="36" y="59"/>
                    </a:lnTo>
                    <a:lnTo>
                      <a:pt x="36" y="59"/>
                    </a:lnTo>
                    <a:lnTo>
                      <a:pt x="27" y="57"/>
                    </a:lnTo>
                    <a:lnTo>
                      <a:pt x="16" y="53"/>
                    </a:lnTo>
                    <a:lnTo>
                      <a:pt x="7" y="48"/>
                    </a:lnTo>
                    <a:lnTo>
                      <a:pt x="3" y="44"/>
                    </a:lnTo>
                    <a:lnTo>
                      <a:pt x="0" y="40"/>
                    </a:lnTo>
                    <a:lnTo>
                      <a:pt x="0"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19" name="Freeform 12"/>
              <p:cNvSpPr/>
              <p:nvPr>
                <p:custDataLst>
                  <p:tags r:id="rId17"/>
                </p:custDataLst>
              </p:nvPr>
            </p:nvSpPr>
            <p:spPr bwMode="auto">
              <a:xfrm>
                <a:off x="2216151" y="5529263"/>
                <a:ext cx="1268413" cy="96838"/>
              </a:xfrm>
              <a:custGeom>
                <a:gdLst>
                  <a:gd name="T0" fmla="*/ 0 w 799"/>
                  <a:gd name="T1" fmla="*/ 36 h 61"/>
                  <a:gd name="T2" fmla="*/ 795 w 799"/>
                  <a:gd name="T3" fmla="*/ 0 h 61"/>
                  <a:gd name="T4" fmla="*/ 795 w 799"/>
                  <a:gd name="T5" fmla="*/ 0 h 61"/>
                  <a:gd name="T6" fmla="*/ 794 w 799"/>
                  <a:gd name="T7" fmla="*/ 4 h 61"/>
                  <a:gd name="T8" fmla="*/ 795 w 799"/>
                  <a:gd name="T9" fmla="*/ 10 h 61"/>
                  <a:gd name="T10" fmla="*/ 799 w 799"/>
                  <a:gd name="T11" fmla="*/ 23 h 61"/>
                  <a:gd name="T12" fmla="*/ 11 w 799"/>
                  <a:gd name="T13" fmla="*/ 61 h 61"/>
                  <a:gd name="T14" fmla="*/ 11 w 799"/>
                  <a:gd name="T15" fmla="*/ 61 h 61"/>
                  <a:gd name="T16" fmla="*/ 13 w 799"/>
                  <a:gd name="T17" fmla="*/ 52 h 61"/>
                  <a:gd name="T18" fmla="*/ 13 w 799"/>
                  <a:gd name="T19" fmla="*/ 46 h 61"/>
                  <a:gd name="T20" fmla="*/ 11 w 799"/>
                  <a:gd name="T21" fmla="*/ 43 h 61"/>
                  <a:gd name="T22" fmla="*/ 10 w 799"/>
                  <a:gd name="T23" fmla="*/ 40 h 61"/>
                  <a:gd name="T24" fmla="*/ 6 w 799"/>
                  <a:gd name="T25" fmla="*/ 39 h 61"/>
                  <a:gd name="T26" fmla="*/ 0 w 799"/>
                  <a:gd name="T27" fmla="*/ 36 h 61"/>
                  <a:gd name="T28" fmla="*/ 0 w 799"/>
                  <a:gd name="T29" fmla="*/ 36 h 6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9" h="61">
                    <a:moveTo>
                      <a:pt x="0" y="36"/>
                    </a:moveTo>
                    <a:lnTo>
                      <a:pt x="795" y="0"/>
                    </a:lnTo>
                    <a:lnTo>
                      <a:pt x="795" y="0"/>
                    </a:lnTo>
                    <a:lnTo>
                      <a:pt x="794" y="4"/>
                    </a:lnTo>
                    <a:lnTo>
                      <a:pt x="795" y="10"/>
                    </a:lnTo>
                    <a:lnTo>
                      <a:pt x="799" y="23"/>
                    </a:lnTo>
                    <a:lnTo>
                      <a:pt x="11" y="61"/>
                    </a:lnTo>
                    <a:lnTo>
                      <a:pt x="11" y="61"/>
                    </a:lnTo>
                    <a:lnTo>
                      <a:pt x="13" y="52"/>
                    </a:lnTo>
                    <a:lnTo>
                      <a:pt x="13" y="46"/>
                    </a:lnTo>
                    <a:lnTo>
                      <a:pt x="11" y="43"/>
                    </a:lnTo>
                    <a:lnTo>
                      <a:pt x="10" y="40"/>
                    </a:lnTo>
                    <a:lnTo>
                      <a:pt x="6" y="39"/>
                    </a:lnTo>
                    <a:lnTo>
                      <a:pt x="0" y="36"/>
                    </a:lnTo>
                    <a:lnTo>
                      <a:pt x="0"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20" name="Freeform 13"/>
              <p:cNvSpPr/>
              <p:nvPr>
                <p:custDataLst>
                  <p:tags r:id="rId18"/>
                </p:custDataLst>
              </p:nvPr>
            </p:nvSpPr>
            <p:spPr bwMode="auto">
              <a:xfrm>
                <a:off x="2227263" y="5614988"/>
                <a:ext cx="1285875" cy="96838"/>
              </a:xfrm>
              <a:custGeom>
                <a:gdLst>
                  <a:gd name="T0" fmla="*/ 3 w 810"/>
                  <a:gd name="T1" fmla="*/ 36 h 61"/>
                  <a:gd name="T2" fmla="*/ 788 w 810"/>
                  <a:gd name="T3" fmla="*/ 0 h 61"/>
                  <a:gd name="T4" fmla="*/ 788 w 810"/>
                  <a:gd name="T5" fmla="*/ 0 h 61"/>
                  <a:gd name="T6" fmla="*/ 788 w 810"/>
                  <a:gd name="T7" fmla="*/ 5 h 61"/>
                  <a:gd name="T8" fmla="*/ 790 w 810"/>
                  <a:gd name="T9" fmla="*/ 11 h 61"/>
                  <a:gd name="T10" fmla="*/ 795 w 810"/>
                  <a:gd name="T11" fmla="*/ 16 h 61"/>
                  <a:gd name="T12" fmla="*/ 803 w 810"/>
                  <a:gd name="T13" fmla="*/ 20 h 61"/>
                  <a:gd name="T14" fmla="*/ 803 w 810"/>
                  <a:gd name="T15" fmla="*/ 20 h 61"/>
                  <a:gd name="T16" fmla="*/ 810 w 810"/>
                  <a:gd name="T17" fmla="*/ 23 h 61"/>
                  <a:gd name="T18" fmla="*/ 0 w 810"/>
                  <a:gd name="T19" fmla="*/ 61 h 61"/>
                  <a:gd name="T20" fmla="*/ 0 w 810"/>
                  <a:gd name="T21" fmla="*/ 61 h 61"/>
                  <a:gd name="T22" fmla="*/ 4 w 810"/>
                  <a:gd name="T23" fmla="*/ 55 h 61"/>
                  <a:gd name="T24" fmla="*/ 6 w 810"/>
                  <a:gd name="T25" fmla="*/ 50 h 61"/>
                  <a:gd name="T26" fmla="*/ 4 w 810"/>
                  <a:gd name="T27" fmla="*/ 43 h 61"/>
                  <a:gd name="T28" fmla="*/ 3 w 810"/>
                  <a:gd name="T29" fmla="*/ 36 h 61"/>
                  <a:gd name="T30" fmla="*/ 3 w 810"/>
                  <a:gd name="T31" fmla="*/ 36 h 6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10" h="61">
                    <a:moveTo>
                      <a:pt x="3" y="36"/>
                    </a:moveTo>
                    <a:lnTo>
                      <a:pt x="788" y="0"/>
                    </a:lnTo>
                    <a:lnTo>
                      <a:pt x="788" y="0"/>
                    </a:lnTo>
                    <a:lnTo>
                      <a:pt x="788" y="5"/>
                    </a:lnTo>
                    <a:lnTo>
                      <a:pt x="790" y="11"/>
                    </a:lnTo>
                    <a:lnTo>
                      <a:pt x="795" y="16"/>
                    </a:lnTo>
                    <a:lnTo>
                      <a:pt x="803" y="20"/>
                    </a:lnTo>
                    <a:lnTo>
                      <a:pt x="803" y="20"/>
                    </a:lnTo>
                    <a:lnTo>
                      <a:pt x="810" y="23"/>
                    </a:lnTo>
                    <a:lnTo>
                      <a:pt x="0" y="61"/>
                    </a:lnTo>
                    <a:lnTo>
                      <a:pt x="0" y="61"/>
                    </a:lnTo>
                    <a:lnTo>
                      <a:pt x="4" y="55"/>
                    </a:lnTo>
                    <a:lnTo>
                      <a:pt x="6" y="50"/>
                    </a:lnTo>
                    <a:lnTo>
                      <a:pt x="4" y="43"/>
                    </a:lnTo>
                    <a:lnTo>
                      <a:pt x="3" y="36"/>
                    </a:lnTo>
                    <a:lnTo>
                      <a:pt x="3"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21" name="Freeform 14"/>
              <p:cNvSpPr/>
              <p:nvPr>
                <p:custDataLst>
                  <p:tags r:id="rId19"/>
                </p:custDataLst>
              </p:nvPr>
            </p:nvSpPr>
            <p:spPr bwMode="auto">
              <a:xfrm>
                <a:off x="2219326" y="5713413"/>
                <a:ext cx="1262063" cy="96838"/>
              </a:xfrm>
              <a:custGeom>
                <a:gdLst>
                  <a:gd name="T0" fmla="*/ 0 w 795"/>
                  <a:gd name="T1" fmla="*/ 38 h 61"/>
                  <a:gd name="T2" fmla="*/ 788 w 795"/>
                  <a:gd name="T3" fmla="*/ 0 h 61"/>
                  <a:gd name="T4" fmla="*/ 788 w 795"/>
                  <a:gd name="T5" fmla="*/ 0 h 61"/>
                  <a:gd name="T6" fmla="*/ 792 w 795"/>
                  <a:gd name="T7" fmla="*/ 8 h 61"/>
                  <a:gd name="T8" fmla="*/ 795 w 795"/>
                  <a:gd name="T9" fmla="*/ 15 h 61"/>
                  <a:gd name="T10" fmla="*/ 795 w 795"/>
                  <a:gd name="T11" fmla="*/ 22 h 61"/>
                  <a:gd name="T12" fmla="*/ 795 w 795"/>
                  <a:gd name="T13" fmla="*/ 22 h 61"/>
                  <a:gd name="T14" fmla="*/ 795 w 795"/>
                  <a:gd name="T15" fmla="*/ 24 h 61"/>
                  <a:gd name="T16" fmla="*/ 9 w 795"/>
                  <a:gd name="T17" fmla="*/ 61 h 61"/>
                  <a:gd name="T18" fmla="*/ 9 w 795"/>
                  <a:gd name="T19" fmla="*/ 61 h 61"/>
                  <a:gd name="T20" fmla="*/ 11 w 795"/>
                  <a:gd name="T21" fmla="*/ 56 h 61"/>
                  <a:gd name="T22" fmla="*/ 13 w 795"/>
                  <a:gd name="T23" fmla="*/ 50 h 61"/>
                  <a:gd name="T24" fmla="*/ 17 w 795"/>
                  <a:gd name="T25" fmla="*/ 43 h 61"/>
                  <a:gd name="T26" fmla="*/ 17 w 795"/>
                  <a:gd name="T27" fmla="*/ 41 h 61"/>
                  <a:gd name="T28" fmla="*/ 15 w 795"/>
                  <a:gd name="T29" fmla="*/ 39 h 61"/>
                  <a:gd name="T30" fmla="*/ 9 w 795"/>
                  <a:gd name="T31" fmla="*/ 38 h 61"/>
                  <a:gd name="T32" fmla="*/ 0 w 795"/>
                  <a:gd name="T33" fmla="*/ 38 h 61"/>
                  <a:gd name="T34" fmla="*/ 0 w 795"/>
                  <a:gd name="T35" fmla="*/ 38 h 6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5" h="61">
                    <a:moveTo>
                      <a:pt x="0" y="38"/>
                    </a:moveTo>
                    <a:lnTo>
                      <a:pt x="788" y="0"/>
                    </a:lnTo>
                    <a:lnTo>
                      <a:pt x="788" y="0"/>
                    </a:lnTo>
                    <a:lnTo>
                      <a:pt x="792" y="8"/>
                    </a:lnTo>
                    <a:lnTo>
                      <a:pt x="795" y="15"/>
                    </a:lnTo>
                    <a:lnTo>
                      <a:pt x="795" y="22"/>
                    </a:lnTo>
                    <a:lnTo>
                      <a:pt x="795" y="22"/>
                    </a:lnTo>
                    <a:lnTo>
                      <a:pt x="795" y="24"/>
                    </a:lnTo>
                    <a:lnTo>
                      <a:pt x="9" y="61"/>
                    </a:lnTo>
                    <a:lnTo>
                      <a:pt x="9" y="61"/>
                    </a:lnTo>
                    <a:lnTo>
                      <a:pt x="11" y="56"/>
                    </a:lnTo>
                    <a:lnTo>
                      <a:pt x="13" y="50"/>
                    </a:lnTo>
                    <a:lnTo>
                      <a:pt x="17" y="43"/>
                    </a:lnTo>
                    <a:lnTo>
                      <a:pt x="17" y="41"/>
                    </a:lnTo>
                    <a:lnTo>
                      <a:pt x="15" y="39"/>
                    </a:lnTo>
                    <a:lnTo>
                      <a:pt x="9" y="38"/>
                    </a:lnTo>
                    <a:lnTo>
                      <a:pt x="0" y="38"/>
                    </a:lnTo>
                    <a:lnTo>
                      <a:pt x="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22" name="Freeform 15"/>
              <p:cNvSpPr/>
              <p:nvPr>
                <p:custDataLst>
                  <p:tags r:id="rId20"/>
                </p:custDataLst>
              </p:nvPr>
            </p:nvSpPr>
            <p:spPr bwMode="auto">
              <a:xfrm>
                <a:off x="2214563" y="5803900"/>
                <a:ext cx="1306513" cy="96838"/>
              </a:xfrm>
              <a:custGeom>
                <a:gdLst>
                  <a:gd name="T0" fmla="*/ 15 w 823"/>
                  <a:gd name="T1" fmla="*/ 36 h 61"/>
                  <a:gd name="T2" fmla="*/ 794 w 823"/>
                  <a:gd name="T3" fmla="*/ 0 h 61"/>
                  <a:gd name="T4" fmla="*/ 794 w 823"/>
                  <a:gd name="T5" fmla="*/ 0 h 61"/>
                  <a:gd name="T6" fmla="*/ 794 w 823"/>
                  <a:gd name="T7" fmla="*/ 4 h 61"/>
                  <a:gd name="T8" fmla="*/ 796 w 823"/>
                  <a:gd name="T9" fmla="*/ 7 h 61"/>
                  <a:gd name="T10" fmla="*/ 800 w 823"/>
                  <a:gd name="T11" fmla="*/ 11 h 61"/>
                  <a:gd name="T12" fmla="*/ 807 w 823"/>
                  <a:gd name="T13" fmla="*/ 13 h 61"/>
                  <a:gd name="T14" fmla="*/ 807 w 823"/>
                  <a:gd name="T15" fmla="*/ 13 h 61"/>
                  <a:gd name="T16" fmla="*/ 817 w 823"/>
                  <a:gd name="T17" fmla="*/ 18 h 61"/>
                  <a:gd name="T18" fmla="*/ 823 w 823"/>
                  <a:gd name="T19" fmla="*/ 22 h 61"/>
                  <a:gd name="T20" fmla="*/ 0 w 823"/>
                  <a:gd name="T21" fmla="*/ 61 h 61"/>
                  <a:gd name="T22" fmla="*/ 0 w 823"/>
                  <a:gd name="T23" fmla="*/ 61 h 61"/>
                  <a:gd name="T24" fmla="*/ 3 w 823"/>
                  <a:gd name="T25" fmla="*/ 59 h 61"/>
                  <a:gd name="T26" fmla="*/ 3 w 823"/>
                  <a:gd name="T27" fmla="*/ 59 h 61"/>
                  <a:gd name="T28" fmla="*/ 11 w 823"/>
                  <a:gd name="T29" fmla="*/ 55 h 61"/>
                  <a:gd name="T30" fmla="*/ 14 w 823"/>
                  <a:gd name="T31" fmla="*/ 53 h 61"/>
                  <a:gd name="T32" fmla="*/ 15 w 823"/>
                  <a:gd name="T33" fmla="*/ 50 h 61"/>
                  <a:gd name="T34" fmla="*/ 16 w 823"/>
                  <a:gd name="T35" fmla="*/ 43 h 61"/>
                  <a:gd name="T36" fmla="*/ 15 w 823"/>
                  <a:gd name="T37" fmla="*/ 36 h 61"/>
                  <a:gd name="T38" fmla="*/ 15 w 823"/>
                  <a:gd name="T39" fmla="*/ 36 h 6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23" h="61">
                    <a:moveTo>
                      <a:pt x="15" y="36"/>
                    </a:moveTo>
                    <a:lnTo>
                      <a:pt x="794" y="0"/>
                    </a:lnTo>
                    <a:lnTo>
                      <a:pt x="794" y="0"/>
                    </a:lnTo>
                    <a:lnTo>
                      <a:pt x="794" y="4"/>
                    </a:lnTo>
                    <a:lnTo>
                      <a:pt x="796" y="7"/>
                    </a:lnTo>
                    <a:lnTo>
                      <a:pt x="800" y="11"/>
                    </a:lnTo>
                    <a:lnTo>
                      <a:pt x="807" y="13"/>
                    </a:lnTo>
                    <a:lnTo>
                      <a:pt x="807" y="13"/>
                    </a:lnTo>
                    <a:lnTo>
                      <a:pt x="817" y="18"/>
                    </a:lnTo>
                    <a:lnTo>
                      <a:pt x="823" y="22"/>
                    </a:lnTo>
                    <a:lnTo>
                      <a:pt x="0" y="61"/>
                    </a:lnTo>
                    <a:lnTo>
                      <a:pt x="0" y="61"/>
                    </a:lnTo>
                    <a:lnTo>
                      <a:pt x="3" y="59"/>
                    </a:lnTo>
                    <a:lnTo>
                      <a:pt x="3" y="59"/>
                    </a:lnTo>
                    <a:lnTo>
                      <a:pt x="11" y="55"/>
                    </a:lnTo>
                    <a:lnTo>
                      <a:pt x="14" y="53"/>
                    </a:lnTo>
                    <a:lnTo>
                      <a:pt x="15" y="50"/>
                    </a:lnTo>
                    <a:lnTo>
                      <a:pt x="16" y="43"/>
                    </a:lnTo>
                    <a:lnTo>
                      <a:pt x="15" y="36"/>
                    </a:lnTo>
                    <a:lnTo>
                      <a:pt x="15"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23" name="Freeform 16"/>
              <p:cNvSpPr/>
              <p:nvPr>
                <p:custDataLst>
                  <p:tags r:id="rId21"/>
                </p:custDataLst>
              </p:nvPr>
            </p:nvSpPr>
            <p:spPr bwMode="auto">
              <a:xfrm>
                <a:off x="2227263" y="5895975"/>
                <a:ext cx="1250950" cy="96838"/>
              </a:xfrm>
              <a:custGeom>
                <a:gdLst>
                  <a:gd name="T0" fmla="*/ 0 w 788"/>
                  <a:gd name="T1" fmla="*/ 37 h 61"/>
                  <a:gd name="T2" fmla="*/ 786 w 788"/>
                  <a:gd name="T3" fmla="*/ 0 h 61"/>
                  <a:gd name="T4" fmla="*/ 786 w 788"/>
                  <a:gd name="T5" fmla="*/ 0 h 61"/>
                  <a:gd name="T6" fmla="*/ 784 w 788"/>
                  <a:gd name="T7" fmla="*/ 6 h 61"/>
                  <a:gd name="T8" fmla="*/ 786 w 788"/>
                  <a:gd name="T9" fmla="*/ 11 h 61"/>
                  <a:gd name="T10" fmla="*/ 788 w 788"/>
                  <a:gd name="T11" fmla="*/ 25 h 61"/>
                  <a:gd name="T12" fmla="*/ 7 w 788"/>
                  <a:gd name="T13" fmla="*/ 61 h 61"/>
                  <a:gd name="T14" fmla="*/ 7 w 788"/>
                  <a:gd name="T15" fmla="*/ 61 h 61"/>
                  <a:gd name="T16" fmla="*/ 8 w 788"/>
                  <a:gd name="T17" fmla="*/ 54 h 61"/>
                  <a:gd name="T18" fmla="*/ 8 w 788"/>
                  <a:gd name="T19" fmla="*/ 48 h 61"/>
                  <a:gd name="T20" fmla="*/ 6 w 788"/>
                  <a:gd name="T21" fmla="*/ 42 h 61"/>
                  <a:gd name="T22" fmla="*/ 0 w 788"/>
                  <a:gd name="T23" fmla="*/ 37 h 61"/>
                  <a:gd name="T24" fmla="*/ 0 w 788"/>
                  <a:gd name="T25" fmla="*/ 37 h 6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8" h="61">
                    <a:moveTo>
                      <a:pt x="0" y="37"/>
                    </a:moveTo>
                    <a:lnTo>
                      <a:pt x="786" y="0"/>
                    </a:lnTo>
                    <a:lnTo>
                      <a:pt x="786" y="0"/>
                    </a:lnTo>
                    <a:lnTo>
                      <a:pt x="784" y="6"/>
                    </a:lnTo>
                    <a:lnTo>
                      <a:pt x="786" y="11"/>
                    </a:lnTo>
                    <a:lnTo>
                      <a:pt x="788" y="25"/>
                    </a:lnTo>
                    <a:lnTo>
                      <a:pt x="7" y="61"/>
                    </a:lnTo>
                    <a:lnTo>
                      <a:pt x="7" y="61"/>
                    </a:lnTo>
                    <a:lnTo>
                      <a:pt x="8" y="54"/>
                    </a:lnTo>
                    <a:lnTo>
                      <a:pt x="8" y="48"/>
                    </a:lnTo>
                    <a:lnTo>
                      <a:pt x="6" y="42"/>
                    </a:lnTo>
                    <a:lnTo>
                      <a:pt x="0" y="37"/>
                    </a:lnTo>
                    <a:lnTo>
                      <a:pt x="0" y="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24" name="Freeform 17"/>
              <p:cNvSpPr/>
              <p:nvPr>
                <p:custDataLst>
                  <p:tags r:id="rId22"/>
                </p:custDataLst>
              </p:nvPr>
            </p:nvSpPr>
            <p:spPr bwMode="auto">
              <a:xfrm>
                <a:off x="2246313" y="6029325"/>
                <a:ext cx="1254125" cy="311150"/>
              </a:xfrm>
              <a:custGeom>
                <a:gdLst>
                  <a:gd name="T0" fmla="*/ 370 w 790"/>
                  <a:gd name="T1" fmla="*/ 196 h 196"/>
                  <a:gd name="T2" fmla="*/ 370 w 790"/>
                  <a:gd name="T3" fmla="*/ 196 h 196"/>
                  <a:gd name="T4" fmla="*/ 305 w 790"/>
                  <a:gd name="T5" fmla="*/ 195 h 196"/>
                  <a:gd name="T6" fmla="*/ 269 w 790"/>
                  <a:gd name="T7" fmla="*/ 194 h 196"/>
                  <a:gd name="T8" fmla="*/ 233 w 790"/>
                  <a:gd name="T9" fmla="*/ 191 h 196"/>
                  <a:gd name="T10" fmla="*/ 201 w 790"/>
                  <a:gd name="T11" fmla="*/ 187 h 196"/>
                  <a:gd name="T12" fmla="*/ 172 w 790"/>
                  <a:gd name="T13" fmla="*/ 182 h 196"/>
                  <a:gd name="T14" fmla="*/ 163 w 790"/>
                  <a:gd name="T15" fmla="*/ 179 h 196"/>
                  <a:gd name="T16" fmla="*/ 155 w 790"/>
                  <a:gd name="T17" fmla="*/ 176 h 196"/>
                  <a:gd name="T18" fmla="*/ 148 w 790"/>
                  <a:gd name="T19" fmla="*/ 172 h 196"/>
                  <a:gd name="T20" fmla="*/ 147 w 790"/>
                  <a:gd name="T21" fmla="*/ 168 h 196"/>
                  <a:gd name="T22" fmla="*/ 147 w 790"/>
                  <a:gd name="T23" fmla="*/ 168 h 196"/>
                  <a:gd name="T24" fmla="*/ 144 w 790"/>
                  <a:gd name="T25" fmla="*/ 160 h 196"/>
                  <a:gd name="T26" fmla="*/ 140 w 790"/>
                  <a:gd name="T27" fmla="*/ 153 h 196"/>
                  <a:gd name="T28" fmla="*/ 133 w 790"/>
                  <a:gd name="T29" fmla="*/ 145 h 196"/>
                  <a:gd name="T30" fmla="*/ 125 w 790"/>
                  <a:gd name="T31" fmla="*/ 138 h 196"/>
                  <a:gd name="T32" fmla="*/ 99 w 790"/>
                  <a:gd name="T33" fmla="*/ 121 h 196"/>
                  <a:gd name="T34" fmla="*/ 64 w 790"/>
                  <a:gd name="T35" fmla="*/ 99 h 196"/>
                  <a:gd name="T36" fmla="*/ 64 w 790"/>
                  <a:gd name="T37" fmla="*/ 99 h 196"/>
                  <a:gd name="T38" fmla="*/ 52 w 790"/>
                  <a:gd name="T39" fmla="*/ 92 h 196"/>
                  <a:gd name="T40" fmla="*/ 42 w 790"/>
                  <a:gd name="T41" fmla="*/ 84 h 196"/>
                  <a:gd name="T42" fmla="*/ 33 w 790"/>
                  <a:gd name="T43" fmla="*/ 76 h 196"/>
                  <a:gd name="T44" fmla="*/ 23 w 790"/>
                  <a:gd name="T45" fmla="*/ 68 h 196"/>
                  <a:gd name="T46" fmla="*/ 11 w 790"/>
                  <a:gd name="T47" fmla="*/ 53 h 196"/>
                  <a:gd name="T48" fmla="*/ 0 w 790"/>
                  <a:gd name="T49" fmla="*/ 37 h 196"/>
                  <a:gd name="T50" fmla="*/ 790 w 790"/>
                  <a:gd name="T51" fmla="*/ 0 h 196"/>
                  <a:gd name="T52" fmla="*/ 790 w 790"/>
                  <a:gd name="T53" fmla="*/ 0 h 196"/>
                  <a:gd name="T54" fmla="*/ 786 w 790"/>
                  <a:gd name="T55" fmla="*/ 12 h 196"/>
                  <a:gd name="T56" fmla="*/ 778 w 790"/>
                  <a:gd name="T57" fmla="*/ 24 h 196"/>
                  <a:gd name="T58" fmla="*/ 770 w 790"/>
                  <a:gd name="T59" fmla="*/ 38 h 196"/>
                  <a:gd name="T60" fmla="*/ 760 w 790"/>
                  <a:gd name="T61" fmla="*/ 50 h 196"/>
                  <a:gd name="T62" fmla="*/ 749 w 790"/>
                  <a:gd name="T63" fmla="*/ 62 h 196"/>
                  <a:gd name="T64" fmla="*/ 738 w 790"/>
                  <a:gd name="T65" fmla="*/ 76 h 196"/>
                  <a:gd name="T66" fmla="*/ 711 w 790"/>
                  <a:gd name="T67" fmla="*/ 99 h 196"/>
                  <a:gd name="T68" fmla="*/ 711 w 790"/>
                  <a:gd name="T69" fmla="*/ 99 h 196"/>
                  <a:gd name="T70" fmla="*/ 696 w 790"/>
                  <a:gd name="T71" fmla="*/ 111 h 196"/>
                  <a:gd name="T72" fmla="*/ 682 w 790"/>
                  <a:gd name="T73" fmla="*/ 122 h 196"/>
                  <a:gd name="T74" fmla="*/ 657 w 790"/>
                  <a:gd name="T75" fmla="*/ 138 h 196"/>
                  <a:gd name="T76" fmla="*/ 646 w 790"/>
                  <a:gd name="T77" fmla="*/ 146 h 196"/>
                  <a:gd name="T78" fmla="*/ 638 w 790"/>
                  <a:gd name="T79" fmla="*/ 153 h 196"/>
                  <a:gd name="T80" fmla="*/ 633 w 790"/>
                  <a:gd name="T81" fmla="*/ 160 h 196"/>
                  <a:gd name="T82" fmla="*/ 630 w 790"/>
                  <a:gd name="T83" fmla="*/ 168 h 196"/>
                  <a:gd name="T84" fmla="*/ 630 w 790"/>
                  <a:gd name="T85" fmla="*/ 168 h 196"/>
                  <a:gd name="T86" fmla="*/ 629 w 790"/>
                  <a:gd name="T87" fmla="*/ 169 h 196"/>
                  <a:gd name="T88" fmla="*/ 627 w 790"/>
                  <a:gd name="T89" fmla="*/ 172 h 196"/>
                  <a:gd name="T90" fmla="*/ 621 w 790"/>
                  <a:gd name="T91" fmla="*/ 176 h 196"/>
                  <a:gd name="T92" fmla="*/ 610 w 790"/>
                  <a:gd name="T93" fmla="*/ 179 h 196"/>
                  <a:gd name="T94" fmla="*/ 598 w 790"/>
                  <a:gd name="T95" fmla="*/ 182 h 196"/>
                  <a:gd name="T96" fmla="*/ 564 w 790"/>
                  <a:gd name="T97" fmla="*/ 187 h 196"/>
                  <a:gd name="T98" fmla="*/ 525 w 790"/>
                  <a:gd name="T99" fmla="*/ 191 h 196"/>
                  <a:gd name="T100" fmla="*/ 483 w 790"/>
                  <a:gd name="T101" fmla="*/ 194 h 196"/>
                  <a:gd name="T102" fmla="*/ 439 w 790"/>
                  <a:gd name="T103" fmla="*/ 195 h 196"/>
                  <a:gd name="T104" fmla="*/ 370 w 790"/>
                  <a:gd name="T105" fmla="*/ 196 h 196"/>
                  <a:gd name="T106" fmla="*/ 370 w 790"/>
                  <a:gd name="T107" fmla="*/ 196 h 19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0" h="196">
                    <a:moveTo>
                      <a:pt x="370" y="196"/>
                    </a:moveTo>
                    <a:lnTo>
                      <a:pt x="370" y="196"/>
                    </a:lnTo>
                    <a:lnTo>
                      <a:pt x="305" y="195"/>
                    </a:lnTo>
                    <a:lnTo>
                      <a:pt x="269" y="194"/>
                    </a:lnTo>
                    <a:lnTo>
                      <a:pt x="233" y="191"/>
                    </a:lnTo>
                    <a:lnTo>
                      <a:pt x="201" y="187"/>
                    </a:lnTo>
                    <a:lnTo>
                      <a:pt x="172" y="182"/>
                    </a:lnTo>
                    <a:lnTo>
                      <a:pt x="163" y="179"/>
                    </a:lnTo>
                    <a:lnTo>
                      <a:pt x="155" y="176"/>
                    </a:lnTo>
                    <a:lnTo>
                      <a:pt x="148" y="172"/>
                    </a:lnTo>
                    <a:lnTo>
                      <a:pt x="147" y="168"/>
                    </a:lnTo>
                    <a:lnTo>
                      <a:pt x="147" y="168"/>
                    </a:lnTo>
                    <a:lnTo>
                      <a:pt x="144" y="160"/>
                    </a:lnTo>
                    <a:lnTo>
                      <a:pt x="140" y="153"/>
                    </a:lnTo>
                    <a:lnTo>
                      <a:pt x="133" y="145"/>
                    </a:lnTo>
                    <a:lnTo>
                      <a:pt x="125" y="138"/>
                    </a:lnTo>
                    <a:lnTo>
                      <a:pt x="99" y="121"/>
                    </a:lnTo>
                    <a:lnTo>
                      <a:pt x="64" y="99"/>
                    </a:lnTo>
                    <a:lnTo>
                      <a:pt x="64" y="99"/>
                    </a:lnTo>
                    <a:lnTo>
                      <a:pt x="52" y="92"/>
                    </a:lnTo>
                    <a:lnTo>
                      <a:pt x="42" y="84"/>
                    </a:lnTo>
                    <a:lnTo>
                      <a:pt x="33" y="76"/>
                    </a:lnTo>
                    <a:lnTo>
                      <a:pt x="23" y="68"/>
                    </a:lnTo>
                    <a:lnTo>
                      <a:pt x="11" y="53"/>
                    </a:lnTo>
                    <a:lnTo>
                      <a:pt x="0" y="37"/>
                    </a:lnTo>
                    <a:lnTo>
                      <a:pt x="790" y="0"/>
                    </a:lnTo>
                    <a:lnTo>
                      <a:pt x="790" y="0"/>
                    </a:lnTo>
                    <a:lnTo>
                      <a:pt x="786" y="12"/>
                    </a:lnTo>
                    <a:lnTo>
                      <a:pt x="778" y="24"/>
                    </a:lnTo>
                    <a:lnTo>
                      <a:pt x="770" y="38"/>
                    </a:lnTo>
                    <a:lnTo>
                      <a:pt x="760" y="50"/>
                    </a:lnTo>
                    <a:lnTo>
                      <a:pt x="749" y="62"/>
                    </a:lnTo>
                    <a:lnTo>
                      <a:pt x="738" y="76"/>
                    </a:lnTo>
                    <a:lnTo>
                      <a:pt x="711" y="99"/>
                    </a:lnTo>
                    <a:lnTo>
                      <a:pt x="711" y="99"/>
                    </a:lnTo>
                    <a:lnTo>
                      <a:pt x="696" y="111"/>
                    </a:lnTo>
                    <a:lnTo>
                      <a:pt x="682" y="122"/>
                    </a:lnTo>
                    <a:lnTo>
                      <a:pt x="657" y="138"/>
                    </a:lnTo>
                    <a:lnTo>
                      <a:pt x="646" y="146"/>
                    </a:lnTo>
                    <a:lnTo>
                      <a:pt x="638" y="153"/>
                    </a:lnTo>
                    <a:lnTo>
                      <a:pt x="633" y="160"/>
                    </a:lnTo>
                    <a:lnTo>
                      <a:pt x="630" y="168"/>
                    </a:lnTo>
                    <a:lnTo>
                      <a:pt x="630" y="168"/>
                    </a:lnTo>
                    <a:lnTo>
                      <a:pt x="629" y="169"/>
                    </a:lnTo>
                    <a:lnTo>
                      <a:pt x="627" y="172"/>
                    </a:lnTo>
                    <a:lnTo>
                      <a:pt x="621" y="176"/>
                    </a:lnTo>
                    <a:lnTo>
                      <a:pt x="610" y="179"/>
                    </a:lnTo>
                    <a:lnTo>
                      <a:pt x="598" y="182"/>
                    </a:lnTo>
                    <a:lnTo>
                      <a:pt x="564" y="187"/>
                    </a:lnTo>
                    <a:lnTo>
                      <a:pt x="525" y="191"/>
                    </a:lnTo>
                    <a:lnTo>
                      <a:pt x="483" y="194"/>
                    </a:lnTo>
                    <a:lnTo>
                      <a:pt x="439" y="195"/>
                    </a:lnTo>
                    <a:lnTo>
                      <a:pt x="370" y="196"/>
                    </a:lnTo>
                    <a:lnTo>
                      <a:pt x="370" y="1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25" name="Freeform 18"/>
              <p:cNvSpPr/>
              <p:nvPr>
                <p:custDataLst>
                  <p:tags r:id="rId23"/>
                </p:custDataLst>
              </p:nvPr>
            </p:nvSpPr>
            <p:spPr bwMode="auto">
              <a:xfrm>
                <a:off x="2470151" y="6061075"/>
                <a:ext cx="361950" cy="279400"/>
              </a:xfrm>
              <a:custGeom>
                <a:gdLst>
                  <a:gd name="T0" fmla="*/ 82 w 228"/>
                  <a:gd name="T1" fmla="*/ 170 h 176"/>
                  <a:gd name="T2" fmla="*/ 82 w 228"/>
                  <a:gd name="T3" fmla="*/ 170 h 176"/>
                  <a:gd name="T4" fmla="*/ 73 w 228"/>
                  <a:gd name="T5" fmla="*/ 149 h 176"/>
                  <a:gd name="T6" fmla="*/ 65 w 228"/>
                  <a:gd name="T7" fmla="*/ 130 h 176"/>
                  <a:gd name="T8" fmla="*/ 52 w 228"/>
                  <a:gd name="T9" fmla="*/ 109 h 176"/>
                  <a:gd name="T10" fmla="*/ 34 w 228"/>
                  <a:gd name="T11" fmla="*/ 80 h 176"/>
                  <a:gd name="T12" fmla="*/ 34 w 228"/>
                  <a:gd name="T13" fmla="*/ 80 h 176"/>
                  <a:gd name="T14" fmla="*/ 25 w 228"/>
                  <a:gd name="T15" fmla="*/ 64 h 176"/>
                  <a:gd name="T16" fmla="*/ 15 w 228"/>
                  <a:gd name="T17" fmla="*/ 46 h 176"/>
                  <a:gd name="T18" fmla="*/ 0 w 228"/>
                  <a:gd name="T19" fmla="*/ 10 h 176"/>
                  <a:gd name="T20" fmla="*/ 225 w 228"/>
                  <a:gd name="T21" fmla="*/ 0 h 176"/>
                  <a:gd name="T22" fmla="*/ 225 w 228"/>
                  <a:gd name="T23" fmla="*/ 0 h 176"/>
                  <a:gd name="T24" fmla="*/ 228 w 228"/>
                  <a:gd name="T25" fmla="*/ 41 h 176"/>
                  <a:gd name="T26" fmla="*/ 228 w 228"/>
                  <a:gd name="T27" fmla="*/ 80 h 176"/>
                  <a:gd name="T28" fmla="*/ 228 w 228"/>
                  <a:gd name="T29" fmla="*/ 80 h 176"/>
                  <a:gd name="T30" fmla="*/ 226 w 228"/>
                  <a:gd name="T31" fmla="*/ 110 h 176"/>
                  <a:gd name="T32" fmla="*/ 224 w 228"/>
                  <a:gd name="T33" fmla="*/ 133 h 176"/>
                  <a:gd name="T34" fmla="*/ 224 w 228"/>
                  <a:gd name="T35" fmla="*/ 152 h 176"/>
                  <a:gd name="T36" fmla="*/ 224 w 228"/>
                  <a:gd name="T37" fmla="*/ 162 h 176"/>
                  <a:gd name="T38" fmla="*/ 226 w 228"/>
                  <a:gd name="T39" fmla="*/ 172 h 176"/>
                  <a:gd name="T40" fmla="*/ 226 w 228"/>
                  <a:gd name="T41" fmla="*/ 172 h 176"/>
                  <a:gd name="T42" fmla="*/ 226 w 228"/>
                  <a:gd name="T43" fmla="*/ 176 h 176"/>
                  <a:gd name="T44" fmla="*/ 226 w 228"/>
                  <a:gd name="T45" fmla="*/ 176 h 176"/>
                  <a:gd name="T46" fmla="*/ 157 w 228"/>
                  <a:gd name="T47" fmla="*/ 175 h 176"/>
                  <a:gd name="T48" fmla="*/ 118 w 228"/>
                  <a:gd name="T49" fmla="*/ 172 h 176"/>
                  <a:gd name="T50" fmla="*/ 82 w 228"/>
                  <a:gd name="T51" fmla="*/ 170 h 176"/>
                  <a:gd name="T52" fmla="*/ 82 w 228"/>
                  <a:gd name="T53" fmla="*/ 170 h 17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8" h="176">
                    <a:moveTo>
                      <a:pt x="82" y="170"/>
                    </a:moveTo>
                    <a:lnTo>
                      <a:pt x="82" y="170"/>
                    </a:lnTo>
                    <a:lnTo>
                      <a:pt x="73" y="149"/>
                    </a:lnTo>
                    <a:lnTo>
                      <a:pt x="65" y="130"/>
                    </a:lnTo>
                    <a:lnTo>
                      <a:pt x="52" y="109"/>
                    </a:lnTo>
                    <a:lnTo>
                      <a:pt x="34" y="80"/>
                    </a:lnTo>
                    <a:lnTo>
                      <a:pt x="34" y="80"/>
                    </a:lnTo>
                    <a:lnTo>
                      <a:pt x="25" y="64"/>
                    </a:lnTo>
                    <a:lnTo>
                      <a:pt x="15" y="46"/>
                    </a:lnTo>
                    <a:lnTo>
                      <a:pt x="0" y="10"/>
                    </a:lnTo>
                    <a:lnTo>
                      <a:pt x="225" y="0"/>
                    </a:lnTo>
                    <a:lnTo>
                      <a:pt x="225" y="0"/>
                    </a:lnTo>
                    <a:lnTo>
                      <a:pt x="228" y="41"/>
                    </a:lnTo>
                    <a:lnTo>
                      <a:pt x="228" y="80"/>
                    </a:lnTo>
                    <a:lnTo>
                      <a:pt x="228" y="80"/>
                    </a:lnTo>
                    <a:lnTo>
                      <a:pt x="226" y="110"/>
                    </a:lnTo>
                    <a:lnTo>
                      <a:pt x="224" y="133"/>
                    </a:lnTo>
                    <a:lnTo>
                      <a:pt x="224" y="152"/>
                    </a:lnTo>
                    <a:lnTo>
                      <a:pt x="224" y="162"/>
                    </a:lnTo>
                    <a:lnTo>
                      <a:pt x="226" y="172"/>
                    </a:lnTo>
                    <a:lnTo>
                      <a:pt x="226" y="172"/>
                    </a:lnTo>
                    <a:lnTo>
                      <a:pt x="226" y="176"/>
                    </a:lnTo>
                    <a:lnTo>
                      <a:pt x="226" y="176"/>
                    </a:lnTo>
                    <a:lnTo>
                      <a:pt x="157" y="175"/>
                    </a:lnTo>
                    <a:lnTo>
                      <a:pt x="118" y="172"/>
                    </a:lnTo>
                    <a:lnTo>
                      <a:pt x="82" y="170"/>
                    </a:lnTo>
                    <a:lnTo>
                      <a:pt x="82" y="1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26" name="Freeform 19"/>
              <p:cNvSpPr/>
              <p:nvPr>
                <p:custDataLst>
                  <p:tags r:id="rId24"/>
                </p:custDataLst>
              </p:nvPr>
            </p:nvSpPr>
            <p:spPr bwMode="auto">
              <a:xfrm>
                <a:off x="3044826" y="5083175"/>
                <a:ext cx="512763" cy="271463"/>
              </a:xfrm>
              <a:custGeom>
                <a:gdLst>
                  <a:gd name="T0" fmla="*/ 0 w 323"/>
                  <a:gd name="T1" fmla="*/ 0 h 171"/>
                  <a:gd name="T2" fmla="*/ 323 w 323"/>
                  <a:gd name="T3" fmla="*/ 0 h 171"/>
                  <a:gd name="T4" fmla="*/ 306 w 323"/>
                  <a:gd name="T5" fmla="*/ 140 h 171"/>
                  <a:gd name="T6" fmla="*/ 306 w 323"/>
                  <a:gd name="T7" fmla="*/ 140 h 171"/>
                  <a:gd name="T8" fmla="*/ 305 w 323"/>
                  <a:gd name="T9" fmla="*/ 147 h 171"/>
                  <a:gd name="T10" fmla="*/ 302 w 323"/>
                  <a:gd name="T11" fmla="*/ 152 h 171"/>
                  <a:gd name="T12" fmla="*/ 296 w 323"/>
                  <a:gd name="T13" fmla="*/ 157 h 171"/>
                  <a:gd name="T14" fmla="*/ 291 w 323"/>
                  <a:gd name="T15" fmla="*/ 161 h 171"/>
                  <a:gd name="T16" fmla="*/ 286 w 323"/>
                  <a:gd name="T17" fmla="*/ 164 h 171"/>
                  <a:gd name="T18" fmla="*/ 279 w 323"/>
                  <a:gd name="T19" fmla="*/ 167 h 171"/>
                  <a:gd name="T20" fmla="*/ 272 w 323"/>
                  <a:gd name="T21" fmla="*/ 168 h 171"/>
                  <a:gd name="T22" fmla="*/ 267 w 323"/>
                  <a:gd name="T23" fmla="*/ 168 h 171"/>
                  <a:gd name="T24" fmla="*/ 0 w 323"/>
                  <a:gd name="T25" fmla="*/ 171 h 171"/>
                  <a:gd name="T26" fmla="*/ 0 w 323"/>
                  <a:gd name="T27" fmla="*/ 0 h 17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3" h="171">
                    <a:moveTo>
                      <a:pt x="0" y="0"/>
                    </a:moveTo>
                    <a:lnTo>
                      <a:pt x="323" y="0"/>
                    </a:lnTo>
                    <a:lnTo>
                      <a:pt x="306" y="140"/>
                    </a:lnTo>
                    <a:lnTo>
                      <a:pt x="306" y="140"/>
                    </a:lnTo>
                    <a:lnTo>
                      <a:pt x="305" y="147"/>
                    </a:lnTo>
                    <a:lnTo>
                      <a:pt x="302" y="152"/>
                    </a:lnTo>
                    <a:lnTo>
                      <a:pt x="296" y="157"/>
                    </a:lnTo>
                    <a:lnTo>
                      <a:pt x="291" y="161"/>
                    </a:lnTo>
                    <a:lnTo>
                      <a:pt x="286" y="164"/>
                    </a:lnTo>
                    <a:lnTo>
                      <a:pt x="279" y="167"/>
                    </a:lnTo>
                    <a:lnTo>
                      <a:pt x="272" y="168"/>
                    </a:lnTo>
                    <a:lnTo>
                      <a:pt x="267" y="168"/>
                    </a:lnTo>
                    <a:lnTo>
                      <a:pt x="0" y="171"/>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27" name="Freeform 20"/>
              <p:cNvSpPr/>
              <p:nvPr>
                <p:custDataLst>
                  <p:tags r:id="rId25"/>
                </p:custDataLst>
              </p:nvPr>
            </p:nvSpPr>
            <p:spPr bwMode="auto">
              <a:xfrm>
                <a:off x="3049588" y="5083175"/>
                <a:ext cx="508000" cy="269875"/>
              </a:xfrm>
              <a:custGeom>
                <a:gdLst>
                  <a:gd name="T0" fmla="*/ 0 w 320"/>
                  <a:gd name="T1" fmla="*/ 0 h 170"/>
                  <a:gd name="T2" fmla="*/ 0 w 320"/>
                  <a:gd name="T3" fmla="*/ 0 h 170"/>
                  <a:gd name="T4" fmla="*/ 320 w 320"/>
                  <a:gd name="T5" fmla="*/ 0 h 170"/>
                  <a:gd name="T6" fmla="*/ 320 w 320"/>
                  <a:gd name="T7" fmla="*/ 0 h 170"/>
                  <a:gd name="T8" fmla="*/ 303 w 320"/>
                  <a:gd name="T9" fmla="*/ 140 h 170"/>
                  <a:gd name="T10" fmla="*/ 303 w 320"/>
                  <a:gd name="T11" fmla="*/ 140 h 170"/>
                  <a:gd name="T12" fmla="*/ 302 w 320"/>
                  <a:gd name="T13" fmla="*/ 147 h 170"/>
                  <a:gd name="T14" fmla="*/ 299 w 320"/>
                  <a:gd name="T15" fmla="*/ 152 h 170"/>
                  <a:gd name="T16" fmla="*/ 293 w 320"/>
                  <a:gd name="T17" fmla="*/ 157 h 170"/>
                  <a:gd name="T18" fmla="*/ 288 w 320"/>
                  <a:gd name="T19" fmla="*/ 161 h 170"/>
                  <a:gd name="T20" fmla="*/ 283 w 320"/>
                  <a:gd name="T21" fmla="*/ 164 h 170"/>
                  <a:gd name="T22" fmla="*/ 276 w 320"/>
                  <a:gd name="T23" fmla="*/ 167 h 170"/>
                  <a:gd name="T24" fmla="*/ 269 w 320"/>
                  <a:gd name="T25" fmla="*/ 168 h 170"/>
                  <a:gd name="T26" fmla="*/ 264 w 320"/>
                  <a:gd name="T27" fmla="*/ 168 h 170"/>
                  <a:gd name="T28" fmla="*/ 264 w 320"/>
                  <a:gd name="T29" fmla="*/ 168 h 170"/>
                  <a:gd name="T30" fmla="*/ 1 w 320"/>
                  <a:gd name="T31" fmla="*/ 170 h 170"/>
                  <a:gd name="T32" fmla="*/ 1 w 320"/>
                  <a:gd name="T33" fmla="*/ 170 h 170"/>
                  <a:gd name="T34" fmla="*/ 0 w 320"/>
                  <a:gd name="T35" fmla="*/ 0 h 170"/>
                  <a:gd name="T36" fmla="*/ 0 w 320"/>
                  <a:gd name="T37" fmla="*/ 0 h 17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0" h="170">
                    <a:moveTo>
                      <a:pt x="0" y="0"/>
                    </a:moveTo>
                    <a:lnTo>
                      <a:pt x="0" y="0"/>
                    </a:lnTo>
                    <a:lnTo>
                      <a:pt x="320" y="0"/>
                    </a:lnTo>
                    <a:lnTo>
                      <a:pt x="320" y="0"/>
                    </a:lnTo>
                    <a:lnTo>
                      <a:pt x="303" y="140"/>
                    </a:lnTo>
                    <a:lnTo>
                      <a:pt x="303" y="140"/>
                    </a:lnTo>
                    <a:lnTo>
                      <a:pt x="302" y="147"/>
                    </a:lnTo>
                    <a:lnTo>
                      <a:pt x="299" y="152"/>
                    </a:lnTo>
                    <a:lnTo>
                      <a:pt x="293" y="157"/>
                    </a:lnTo>
                    <a:lnTo>
                      <a:pt x="288" y="161"/>
                    </a:lnTo>
                    <a:lnTo>
                      <a:pt x="283" y="164"/>
                    </a:lnTo>
                    <a:lnTo>
                      <a:pt x="276" y="167"/>
                    </a:lnTo>
                    <a:lnTo>
                      <a:pt x="269" y="168"/>
                    </a:lnTo>
                    <a:lnTo>
                      <a:pt x="264" y="168"/>
                    </a:lnTo>
                    <a:lnTo>
                      <a:pt x="264" y="168"/>
                    </a:lnTo>
                    <a:lnTo>
                      <a:pt x="1" y="170"/>
                    </a:lnTo>
                    <a:lnTo>
                      <a:pt x="1" y="17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28" name="Freeform 21"/>
              <p:cNvSpPr/>
              <p:nvPr>
                <p:custDataLst>
                  <p:tags r:id="rId26"/>
                </p:custDataLst>
              </p:nvPr>
            </p:nvSpPr>
            <p:spPr bwMode="auto">
              <a:xfrm>
                <a:off x="3055938" y="5083175"/>
                <a:ext cx="501650" cy="269875"/>
              </a:xfrm>
              <a:custGeom>
                <a:gdLst>
                  <a:gd name="T0" fmla="*/ 0 w 316"/>
                  <a:gd name="T1" fmla="*/ 0 h 170"/>
                  <a:gd name="T2" fmla="*/ 0 w 316"/>
                  <a:gd name="T3" fmla="*/ 0 h 170"/>
                  <a:gd name="T4" fmla="*/ 316 w 316"/>
                  <a:gd name="T5" fmla="*/ 0 h 170"/>
                  <a:gd name="T6" fmla="*/ 316 w 316"/>
                  <a:gd name="T7" fmla="*/ 0 h 170"/>
                  <a:gd name="T8" fmla="*/ 299 w 316"/>
                  <a:gd name="T9" fmla="*/ 140 h 170"/>
                  <a:gd name="T10" fmla="*/ 299 w 316"/>
                  <a:gd name="T11" fmla="*/ 140 h 170"/>
                  <a:gd name="T12" fmla="*/ 298 w 316"/>
                  <a:gd name="T13" fmla="*/ 147 h 170"/>
                  <a:gd name="T14" fmla="*/ 295 w 316"/>
                  <a:gd name="T15" fmla="*/ 152 h 170"/>
                  <a:gd name="T16" fmla="*/ 289 w 316"/>
                  <a:gd name="T17" fmla="*/ 156 h 170"/>
                  <a:gd name="T18" fmla="*/ 284 w 316"/>
                  <a:gd name="T19" fmla="*/ 160 h 170"/>
                  <a:gd name="T20" fmla="*/ 279 w 316"/>
                  <a:gd name="T21" fmla="*/ 164 h 170"/>
                  <a:gd name="T22" fmla="*/ 272 w 316"/>
                  <a:gd name="T23" fmla="*/ 167 h 170"/>
                  <a:gd name="T24" fmla="*/ 266 w 316"/>
                  <a:gd name="T25" fmla="*/ 168 h 170"/>
                  <a:gd name="T26" fmla="*/ 260 w 316"/>
                  <a:gd name="T27" fmla="*/ 168 h 170"/>
                  <a:gd name="T28" fmla="*/ 260 w 316"/>
                  <a:gd name="T29" fmla="*/ 168 h 170"/>
                  <a:gd name="T30" fmla="*/ 1 w 316"/>
                  <a:gd name="T31" fmla="*/ 170 h 170"/>
                  <a:gd name="T32" fmla="*/ 1 w 316"/>
                  <a:gd name="T33" fmla="*/ 170 h 170"/>
                  <a:gd name="T34" fmla="*/ 0 w 316"/>
                  <a:gd name="T35" fmla="*/ 0 h 170"/>
                  <a:gd name="T36" fmla="*/ 0 w 316"/>
                  <a:gd name="T37" fmla="*/ 0 h 17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6" h="170">
                    <a:moveTo>
                      <a:pt x="0" y="0"/>
                    </a:moveTo>
                    <a:lnTo>
                      <a:pt x="0" y="0"/>
                    </a:lnTo>
                    <a:lnTo>
                      <a:pt x="316" y="0"/>
                    </a:lnTo>
                    <a:lnTo>
                      <a:pt x="316" y="0"/>
                    </a:lnTo>
                    <a:lnTo>
                      <a:pt x="299" y="140"/>
                    </a:lnTo>
                    <a:lnTo>
                      <a:pt x="299" y="140"/>
                    </a:lnTo>
                    <a:lnTo>
                      <a:pt x="298" y="147"/>
                    </a:lnTo>
                    <a:lnTo>
                      <a:pt x="295" y="152"/>
                    </a:lnTo>
                    <a:lnTo>
                      <a:pt x="289" y="156"/>
                    </a:lnTo>
                    <a:lnTo>
                      <a:pt x="284" y="160"/>
                    </a:lnTo>
                    <a:lnTo>
                      <a:pt x="279" y="164"/>
                    </a:lnTo>
                    <a:lnTo>
                      <a:pt x="272" y="167"/>
                    </a:lnTo>
                    <a:lnTo>
                      <a:pt x="266" y="168"/>
                    </a:lnTo>
                    <a:lnTo>
                      <a:pt x="260" y="168"/>
                    </a:lnTo>
                    <a:lnTo>
                      <a:pt x="260" y="168"/>
                    </a:lnTo>
                    <a:lnTo>
                      <a:pt x="1" y="170"/>
                    </a:lnTo>
                    <a:lnTo>
                      <a:pt x="1" y="17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29" name="Freeform 22"/>
              <p:cNvSpPr/>
              <p:nvPr>
                <p:custDataLst>
                  <p:tags r:id="rId27"/>
                </p:custDataLst>
              </p:nvPr>
            </p:nvSpPr>
            <p:spPr bwMode="auto">
              <a:xfrm>
                <a:off x="3062288" y="5083175"/>
                <a:ext cx="495300" cy="266700"/>
              </a:xfrm>
              <a:custGeom>
                <a:gdLst>
                  <a:gd name="T0" fmla="*/ 0 w 312"/>
                  <a:gd name="T1" fmla="*/ 0 h 168"/>
                  <a:gd name="T2" fmla="*/ 0 w 312"/>
                  <a:gd name="T3" fmla="*/ 0 h 168"/>
                  <a:gd name="T4" fmla="*/ 312 w 312"/>
                  <a:gd name="T5" fmla="*/ 0 h 168"/>
                  <a:gd name="T6" fmla="*/ 312 w 312"/>
                  <a:gd name="T7" fmla="*/ 0 h 168"/>
                  <a:gd name="T8" fmla="*/ 295 w 312"/>
                  <a:gd name="T9" fmla="*/ 140 h 168"/>
                  <a:gd name="T10" fmla="*/ 295 w 312"/>
                  <a:gd name="T11" fmla="*/ 140 h 168"/>
                  <a:gd name="T12" fmla="*/ 294 w 312"/>
                  <a:gd name="T13" fmla="*/ 147 h 168"/>
                  <a:gd name="T14" fmla="*/ 291 w 312"/>
                  <a:gd name="T15" fmla="*/ 152 h 168"/>
                  <a:gd name="T16" fmla="*/ 285 w 312"/>
                  <a:gd name="T17" fmla="*/ 156 h 168"/>
                  <a:gd name="T18" fmla="*/ 280 w 312"/>
                  <a:gd name="T19" fmla="*/ 160 h 168"/>
                  <a:gd name="T20" fmla="*/ 275 w 312"/>
                  <a:gd name="T21" fmla="*/ 164 h 168"/>
                  <a:gd name="T22" fmla="*/ 269 w 312"/>
                  <a:gd name="T23" fmla="*/ 167 h 168"/>
                  <a:gd name="T24" fmla="*/ 262 w 312"/>
                  <a:gd name="T25" fmla="*/ 168 h 168"/>
                  <a:gd name="T26" fmla="*/ 257 w 312"/>
                  <a:gd name="T27" fmla="*/ 168 h 168"/>
                  <a:gd name="T28" fmla="*/ 257 w 312"/>
                  <a:gd name="T29" fmla="*/ 168 h 168"/>
                  <a:gd name="T30" fmla="*/ 0 w 312"/>
                  <a:gd name="T31" fmla="*/ 168 h 168"/>
                  <a:gd name="T32" fmla="*/ 0 w 312"/>
                  <a:gd name="T33" fmla="*/ 168 h 168"/>
                  <a:gd name="T34" fmla="*/ 0 w 312"/>
                  <a:gd name="T35" fmla="*/ 0 h 168"/>
                  <a:gd name="T36" fmla="*/ 0 w 312"/>
                  <a:gd name="T37" fmla="*/ 0 h 16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2" h="168">
                    <a:moveTo>
                      <a:pt x="0" y="0"/>
                    </a:moveTo>
                    <a:lnTo>
                      <a:pt x="0" y="0"/>
                    </a:lnTo>
                    <a:lnTo>
                      <a:pt x="312" y="0"/>
                    </a:lnTo>
                    <a:lnTo>
                      <a:pt x="312" y="0"/>
                    </a:lnTo>
                    <a:lnTo>
                      <a:pt x="295" y="140"/>
                    </a:lnTo>
                    <a:lnTo>
                      <a:pt x="295" y="140"/>
                    </a:lnTo>
                    <a:lnTo>
                      <a:pt x="294" y="147"/>
                    </a:lnTo>
                    <a:lnTo>
                      <a:pt x="291" y="152"/>
                    </a:lnTo>
                    <a:lnTo>
                      <a:pt x="285" y="156"/>
                    </a:lnTo>
                    <a:lnTo>
                      <a:pt x="280" y="160"/>
                    </a:lnTo>
                    <a:lnTo>
                      <a:pt x="275" y="164"/>
                    </a:lnTo>
                    <a:lnTo>
                      <a:pt x="269" y="167"/>
                    </a:lnTo>
                    <a:lnTo>
                      <a:pt x="262" y="168"/>
                    </a:lnTo>
                    <a:lnTo>
                      <a:pt x="257" y="168"/>
                    </a:lnTo>
                    <a:lnTo>
                      <a:pt x="257" y="168"/>
                    </a:lnTo>
                    <a:lnTo>
                      <a:pt x="0" y="168"/>
                    </a:lnTo>
                    <a:lnTo>
                      <a:pt x="0" y="168"/>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30" name="Freeform 23"/>
              <p:cNvSpPr/>
              <p:nvPr>
                <p:custDataLst>
                  <p:tags r:id="rId28"/>
                </p:custDataLst>
              </p:nvPr>
            </p:nvSpPr>
            <p:spPr bwMode="auto">
              <a:xfrm>
                <a:off x="3068638" y="5083175"/>
                <a:ext cx="488950" cy="266700"/>
              </a:xfrm>
              <a:custGeom>
                <a:gdLst>
                  <a:gd name="T0" fmla="*/ 0 w 308"/>
                  <a:gd name="T1" fmla="*/ 0 h 168"/>
                  <a:gd name="T2" fmla="*/ 0 w 308"/>
                  <a:gd name="T3" fmla="*/ 0 h 168"/>
                  <a:gd name="T4" fmla="*/ 308 w 308"/>
                  <a:gd name="T5" fmla="*/ 0 h 168"/>
                  <a:gd name="T6" fmla="*/ 308 w 308"/>
                  <a:gd name="T7" fmla="*/ 0 h 168"/>
                  <a:gd name="T8" fmla="*/ 291 w 308"/>
                  <a:gd name="T9" fmla="*/ 140 h 168"/>
                  <a:gd name="T10" fmla="*/ 291 w 308"/>
                  <a:gd name="T11" fmla="*/ 140 h 168"/>
                  <a:gd name="T12" fmla="*/ 290 w 308"/>
                  <a:gd name="T13" fmla="*/ 147 h 168"/>
                  <a:gd name="T14" fmla="*/ 287 w 308"/>
                  <a:gd name="T15" fmla="*/ 152 h 168"/>
                  <a:gd name="T16" fmla="*/ 281 w 308"/>
                  <a:gd name="T17" fmla="*/ 156 h 168"/>
                  <a:gd name="T18" fmla="*/ 277 w 308"/>
                  <a:gd name="T19" fmla="*/ 160 h 168"/>
                  <a:gd name="T20" fmla="*/ 271 w 308"/>
                  <a:gd name="T21" fmla="*/ 164 h 168"/>
                  <a:gd name="T22" fmla="*/ 265 w 308"/>
                  <a:gd name="T23" fmla="*/ 166 h 168"/>
                  <a:gd name="T24" fmla="*/ 258 w 308"/>
                  <a:gd name="T25" fmla="*/ 168 h 168"/>
                  <a:gd name="T26" fmla="*/ 253 w 308"/>
                  <a:gd name="T27" fmla="*/ 168 h 168"/>
                  <a:gd name="T28" fmla="*/ 253 w 308"/>
                  <a:gd name="T29" fmla="*/ 168 h 168"/>
                  <a:gd name="T30" fmla="*/ 0 w 308"/>
                  <a:gd name="T31" fmla="*/ 167 h 168"/>
                  <a:gd name="T32" fmla="*/ 0 w 308"/>
                  <a:gd name="T33" fmla="*/ 167 h 168"/>
                  <a:gd name="T34" fmla="*/ 0 w 308"/>
                  <a:gd name="T35" fmla="*/ 0 h 168"/>
                  <a:gd name="T36" fmla="*/ 0 w 308"/>
                  <a:gd name="T37" fmla="*/ 0 h 16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8" h="168">
                    <a:moveTo>
                      <a:pt x="0" y="0"/>
                    </a:moveTo>
                    <a:lnTo>
                      <a:pt x="0" y="0"/>
                    </a:lnTo>
                    <a:lnTo>
                      <a:pt x="308" y="0"/>
                    </a:lnTo>
                    <a:lnTo>
                      <a:pt x="308" y="0"/>
                    </a:lnTo>
                    <a:lnTo>
                      <a:pt x="291" y="140"/>
                    </a:lnTo>
                    <a:lnTo>
                      <a:pt x="291" y="140"/>
                    </a:lnTo>
                    <a:lnTo>
                      <a:pt x="290" y="147"/>
                    </a:lnTo>
                    <a:lnTo>
                      <a:pt x="287" y="152"/>
                    </a:lnTo>
                    <a:lnTo>
                      <a:pt x="281" y="156"/>
                    </a:lnTo>
                    <a:lnTo>
                      <a:pt x="277" y="160"/>
                    </a:lnTo>
                    <a:lnTo>
                      <a:pt x="271" y="164"/>
                    </a:lnTo>
                    <a:lnTo>
                      <a:pt x="265" y="166"/>
                    </a:lnTo>
                    <a:lnTo>
                      <a:pt x="258" y="168"/>
                    </a:lnTo>
                    <a:lnTo>
                      <a:pt x="253" y="168"/>
                    </a:lnTo>
                    <a:lnTo>
                      <a:pt x="253" y="168"/>
                    </a:lnTo>
                    <a:lnTo>
                      <a:pt x="0" y="167"/>
                    </a:lnTo>
                    <a:lnTo>
                      <a:pt x="0" y="167"/>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31" name="Freeform 24"/>
              <p:cNvSpPr/>
              <p:nvPr>
                <p:custDataLst>
                  <p:tags r:id="rId29"/>
                </p:custDataLst>
              </p:nvPr>
            </p:nvSpPr>
            <p:spPr bwMode="auto">
              <a:xfrm>
                <a:off x="3074988" y="5083175"/>
                <a:ext cx="482600" cy="266700"/>
              </a:xfrm>
              <a:custGeom>
                <a:gdLst>
                  <a:gd name="T0" fmla="*/ 0 w 304"/>
                  <a:gd name="T1" fmla="*/ 0 h 168"/>
                  <a:gd name="T2" fmla="*/ 0 w 304"/>
                  <a:gd name="T3" fmla="*/ 0 h 168"/>
                  <a:gd name="T4" fmla="*/ 304 w 304"/>
                  <a:gd name="T5" fmla="*/ 0 h 168"/>
                  <a:gd name="T6" fmla="*/ 304 w 304"/>
                  <a:gd name="T7" fmla="*/ 0 h 168"/>
                  <a:gd name="T8" fmla="*/ 287 w 304"/>
                  <a:gd name="T9" fmla="*/ 140 h 168"/>
                  <a:gd name="T10" fmla="*/ 287 w 304"/>
                  <a:gd name="T11" fmla="*/ 140 h 168"/>
                  <a:gd name="T12" fmla="*/ 286 w 304"/>
                  <a:gd name="T13" fmla="*/ 147 h 168"/>
                  <a:gd name="T14" fmla="*/ 283 w 304"/>
                  <a:gd name="T15" fmla="*/ 152 h 168"/>
                  <a:gd name="T16" fmla="*/ 279 w 304"/>
                  <a:gd name="T17" fmla="*/ 156 h 168"/>
                  <a:gd name="T18" fmla="*/ 273 w 304"/>
                  <a:gd name="T19" fmla="*/ 160 h 168"/>
                  <a:gd name="T20" fmla="*/ 267 w 304"/>
                  <a:gd name="T21" fmla="*/ 164 h 168"/>
                  <a:gd name="T22" fmla="*/ 261 w 304"/>
                  <a:gd name="T23" fmla="*/ 166 h 168"/>
                  <a:gd name="T24" fmla="*/ 254 w 304"/>
                  <a:gd name="T25" fmla="*/ 167 h 168"/>
                  <a:gd name="T26" fmla="*/ 249 w 304"/>
                  <a:gd name="T27" fmla="*/ 168 h 168"/>
                  <a:gd name="T28" fmla="*/ 249 w 304"/>
                  <a:gd name="T29" fmla="*/ 168 h 168"/>
                  <a:gd name="T30" fmla="*/ 0 w 304"/>
                  <a:gd name="T31" fmla="*/ 166 h 168"/>
                  <a:gd name="T32" fmla="*/ 0 w 304"/>
                  <a:gd name="T33" fmla="*/ 166 h 168"/>
                  <a:gd name="T34" fmla="*/ 0 w 304"/>
                  <a:gd name="T35" fmla="*/ 0 h 168"/>
                  <a:gd name="T36" fmla="*/ 0 w 304"/>
                  <a:gd name="T37" fmla="*/ 0 h 16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4" h="168">
                    <a:moveTo>
                      <a:pt x="0" y="0"/>
                    </a:moveTo>
                    <a:lnTo>
                      <a:pt x="0" y="0"/>
                    </a:lnTo>
                    <a:lnTo>
                      <a:pt x="304" y="0"/>
                    </a:lnTo>
                    <a:lnTo>
                      <a:pt x="304" y="0"/>
                    </a:lnTo>
                    <a:lnTo>
                      <a:pt x="287" y="140"/>
                    </a:lnTo>
                    <a:lnTo>
                      <a:pt x="287" y="140"/>
                    </a:lnTo>
                    <a:lnTo>
                      <a:pt x="286" y="147"/>
                    </a:lnTo>
                    <a:lnTo>
                      <a:pt x="283" y="152"/>
                    </a:lnTo>
                    <a:lnTo>
                      <a:pt x="279" y="156"/>
                    </a:lnTo>
                    <a:lnTo>
                      <a:pt x="273" y="160"/>
                    </a:lnTo>
                    <a:lnTo>
                      <a:pt x="267" y="164"/>
                    </a:lnTo>
                    <a:lnTo>
                      <a:pt x="261" y="166"/>
                    </a:lnTo>
                    <a:lnTo>
                      <a:pt x="254" y="167"/>
                    </a:lnTo>
                    <a:lnTo>
                      <a:pt x="249" y="168"/>
                    </a:lnTo>
                    <a:lnTo>
                      <a:pt x="249" y="168"/>
                    </a:lnTo>
                    <a:lnTo>
                      <a:pt x="0" y="166"/>
                    </a:lnTo>
                    <a:lnTo>
                      <a:pt x="0" y="166"/>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32" name="Freeform 25"/>
              <p:cNvSpPr/>
              <p:nvPr>
                <p:custDataLst>
                  <p:tags r:id="rId30"/>
                </p:custDataLst>
              </p:nvPr>
            </p:nvSpPr>
            <p:spPr bwMode="auto">
              <a:xfrm>
                <a:off x="3081338" y="5083175"/>
                <a:ext cx="476250" cy="266700"/>
              </a:xfrm>
              <a:custGeom>
                <a:gdLst>
                  <a:gd name="T0" fmla="*/ 0 w 300"/>
                  <a:gd name="T1" fmla="*/ 0 h 168"/>
                  <a:gd name="T2" fmla="*/ 0 w 300"/>
                  <a:gd name="T3" fmla="*/ 0 h 168"/>
                  <a:gd name="T4" fmla="*/ 300 w 300"/>
                  <a:gd name="T5" fmla="*/ 0 h 168"/>
                  <a:gd name="T6" fmla="*/ 300 w 300"/>
                  <a:gd name="T7" fmla="*/ 0 h 168"/>
                  <a:gd name="T8" fmla="*/ 283 w 300"/>
                  <a:gd name="T9" fmla="*/ 140 h 168"/>
                  <a:gd name="T10" fmla="*/ 283 w 300"/>
                  <a:gd name="T11" fmla="*/ 140 h 168"/>
                  <a:gd name="T12" fmla="*/ 282 w 300"/>
                  <a:gd name="T13" fmla="*/ 147 h 168"/>
                  <a:gd name="T14" fmla="*/ 279 w 300"/>
                  <a:gd name="T15" fmla="*/ 152 h 168"/>
                  <a:gd name="T16" fmla="*/ 275 w 300"/>
                  <a:gd name="T17" fmla="*/ 156 h 168"/>
                  <a:gd name="T18" fmla="*/ 269 w 300"/>
                  <a:gd name="T19" fmla="*/ 160 h 168"/>
                  <a:gd name="T20" fmla="*/ 264 w 300"/>
                  <a:gd name="T21" fmla="*/ 163 h 168"/>
                  <a:gd name="T22" fmla="*/ 257 w 300"/>
                  <a:gd name="T23" fmla="*/ 166 h 168"/>
                  <a:gd name="T24" fmla="*/ 252 w 300"/>
                  <a:gd name="T25" fmla="*/ 167 h 168"/>
                  <a:gd name="T26" fmla="*/ 245 w 300"/>
                  <a:gd name="T27" fmla="*/ 168 h 168"/>
                  <a:gd name="T28" fmla="*/ 245 w 300"/>
                  <a:gd name="T29" fmla="*/ 168 h 168"/>
                  <a:gd name="T30" fmla="*/ 0 w 300"/>
                  <a:gd name="T31" fmla="*/ 164 h 168"/>
                  <a:gd name="T32" fmla="*/ 0 w 300"/>
                  <a:gd name="T33" fmla="*/ 164 h 168"/>
                  <a:gd name="T34" fmla="*/ 0 w 300"/>
                  <a:gd name="T35" fmla="*/ 0 h 168"/>
                  <a:gd name="T36" fmla="*/ 0 w 300"/>
                  <a:gd name="T37" fmla="*/ 0 h 16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0" h="168">
                    <a:moveTo>
                      <a:pt x="0" y="0"/>
                    </a:moveTo>
                    <a:lnTo>
                      <a:pt x="0" y="0"/>
                    </a:lnTo>
                    <a:lnTo>
                      <a:pt x="300" y="0"/>
                    </a:lnTo>
                    <a:lnTo>
                      <a:pt x="300" y="0"/>
                    </a:lnTo>
                    <a:lnTo>
                      <a:pt x="283" y="140"/>
                    </a:lnTo>
                    <a:lnTo>
                      <a:pt x="283" y="140"/>
                    </a:lnTo>
                    <a:lnTo>
                      <a:pt x="282" y="147"/>
                    </a:lnTo>
                    <a:lnTo>
                      <a:pt x="279" y="152"/>
                    </a:lnTo>
                    <a:lnTo>
                      <a:pt x="275" y="156"/>
                    </a:lnTo>
                    <a:lnTo>
                      <a:pt x="269" y="160"/>
                    </a:lnTo>
                    <a:lnTo>
                      <a:pt x="264" y="163"/>
                    </a:lnTo>
                    <a:lnTo>
                      <a:pt x="257" y="166"/>
                    </a:lnTo>
                    <a:lnTo>
                      <a:pt x="252" y="167"/>
                    </a:lnTo>
                    <a:lnTo>
                      <a:pt x="245" y="168"/>
                    </a:lnTo>
                    <a:lnTo>
                      <a:pt x="245" y="168"/>
                    </a:lnTo>
                    <a:lnTo>
                      <a:pt x="0" y="164"/>
                    </a:lnTo>
                    <a:lnTo>
                      <a:pt x="0" y="164"/>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33" name="Freeform 26"/>
              <p:cNvSpPr/>
              <p:nvPr>
                <p:custDataLst>
                  <p:tags r:id="rId31"/>
                </p:custDataLst>
              </p:nvPr>
            </p:nvSpPr>
            <p:spPr bwMode="auto">
              <a:xfrm>
                <a:off x="3086101" y="5083175"/>
                <a:ext cx="471488" cy="266700"/>
              </a:xfrm>
              <a:custGeom>
                <a:gdLst>
                  <a:gd name="T0" fmla="*/ 0 w 297"/>
                  <a:gd name="T1" fmla="*/ 0 h 168"/>
                  <a:gd name="T2" fmla="*/ 0 w 297"/>
                  <a:gd name="T3" fmla="*/ 0 h 168"/>
                  <a:gd name="T4" fmla="*/ 297 w 297"/>
                  <a:gd name="T5" fmla="*/ 0 h 168"/>
                  <a:gd name="T6" fmla="*/ 297 w 297"/>
                  <a:gd name="T7" fmla="*/ 0 h 168"/>
                  <a:gd name="T8" fmla="*/ 280 w 297"/>
                  <a:gd name="T9" fmla="*/ 140 h 168"/>
                  <a:gd name="T10" fmla="*/ 280 w 297"/>
                  <a:gd name="T11" fmla="*/ 140 h 168"/>
                  <a:gd name="T12" fmla="*/ 279 w 297"/>
                  <a:gd name="T13" fmla="*/ 147 h 168"/>
                  <a:gd name="T14" fmla="*/ 276 w 297"/>
                  <a:gd name="T15" fmla="*/ 152 h 168"/>
                  <a:gd name="T16" fmla="*/ 272 w 297"/>
                  <a:gd name="T17" fmla="*/ 156 h 168"/>
                  <a:gd name="T18" fmla="*/ 266 w 297"/>
                  <a:gd name="T19" fmla="*/ 160 h 168"/>
                  <a:gd name="T20" fmla="*/ 261 w 297"/>
                  <a:gd name="T21" fmla="*/ 163 h 168"/>
                  <a:gd name="T22" fmla="*/ 254 w 297"/>
                  <a:gd name="T23" fmla="*/ 166 h 168"/>
                  <a:gd name="T24" fmla="*/ 249 w 297"/>
                  <a:gd name="T25" fmla="*/ 167 h 168"/>
                  <a:gd name="T26" fmla="*/ 243 w 297"/>
                  <a:gd name="T27" fmla="*/ 168 h 168"/>
                  <a:gd name="T28" fmla="*/ 243 w 297"/>
                  <a:gd name="T29" fmla="*/ 168 h 168"/>
                  <a:gd name="T30" fmla="*/ 1 w 297"/>
                  <a:gd name="T31" fmla="*/ 163 h 168"/>
                  <a:gd name="T32" fmla="*/ 1 w 297"/>
                  <a:gd name="T33" fmla="*/ 163 h 168"/>
                  <a:gd name="T34" fmla="*/ 0 w 297"/>
                  <a:gd name="T35" fmla="*/ 0 h 168"/>
                  <a:gd name="T36" fmla="*/ 0 w 297"/>
                  <a:gd name="T37" fmla="*/ 0 h 16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7" h="168">
                    <a:moveTo>
                      <a:pt x="0" y="0"/>
                    </a:moveTo>
                    <a:lnTo>
                      <a:pt x="0" y="0"/>
                    </a:lnTo>
                    <a:lnTo>
                      <a:pt x="297" y="0"/>
                    </a:lnTo>
                    <a:lnTo>
                      <a:pt x="297" y="0"/>
                    </a:lnTo>
                    <a:lnTo>
                      <a:pt x="280" y="140"/>
                    </a:lnTo>
                    <a:lnTo>
                      <a:pt x="280" y="140"/>
                    </a:lnTo>
                    <a:lnTo>
                      <a:pt x="279" y="147"/>
                    </a:lnTo>
                    <a:lnTo>
                      <a:pt x="276" y="152"/>
                    </a:lnTo>
                    <a:lnTo>
                      <a:pt x="272" y="156"/>
                    </a:lnTo>
                    <a:lnTo>
                      <a:pt x="266" y="160"/>
                    </a:lnTo>
                    <a:lnTo>
                      <a:pt x="261" y="163"/>
                    </a:lnTo>
                    <a:lnTo>
                      <a:pt x="254" y="166"/>
                    </a:lnTo>
                    <a:lnTo>
                      <a:pt x="249" y="167"/>
                    </a:lnTo>
                    <a:lnTo>
                      <a:pt x="243" y="168"/>
                    </a:lnTo>
                    <a:lnTo>
                      <a:pt x="243" y="168"/>
                    </a:lnTo>
                    <a:lnTo>
                      <a:pt x="1" y="163"/>
                    </a:lnTo>
                    <a:lnTo>
                      <a:pt x="1" y="163"/>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34" name="Freeform 27"/>
              <p:cNvSpPr/>
              <p:nvPr>
                <p:custDataLst>
                  <p:tags r:id="rId32"/>
                </p:custDataLst>
              </p:nvPr>
            </p:nvSpPr>
            <p:spPr bwMode="auto">
              <a:xfrm>
                <a:off x="3092451" y="5083175"/>
                <a:ext cx="465138" cy="266700"/>
              </a:xfrm>
              <a:custGeom>
                <a:gdLst>
                  <a:gd name="T0" fmla="*/ 0 w 293"/>
                  <a:gd name="T1" fmla="*/ 0 h 168"/>
                  <a:gd name="T2" fmla="*/ 0 w 293"/>
                  <a:gd name="T3" fmla="*/ 0 h 168"/>
                  <a:gd name="T4" fmla="*/ 293 w 293"/>
                  <a:gd name="T5" fmla="*/ 0 h 168"/>
                  <a:gd name="T6" fmla="*/ 293 w 293"/>
                  <a:gd name="T7" fmla="*/ 0 h 168"/>
                  <a:gd name="T8" fmla="*/ 276 w 293"/>
                  <a:gd name="T9" fmla="*/ 140 h 168"/>
                  <a:gd name="T10" fmla="*/ 276 w 293"/>
                  <a:gd name="T11" fmla="*/ 140 h 168"/>
                  <a:gd name="T12" fmla="*/ 275 w 293"/>
                  <a:gd name="T13" fmla="*/ 147 h 168"/>
                  <a:gd name="T14" fmla="*/ 272 w 293"/>
                  <a:gd name="T15" fmla="*/ 152 h 168"/>
                  <a:gd name="T16" fmla="*/ 268 w 293"/>
                  <a:gd name="T17" fmla="*/ 156 h 168"/>
                  <a:gd name="T18" fmla="*/ 262 w 293"/>
                  <a:gd name="T19" fmla="*/ 160 h 168"/>
                  <a:gd name="T20" fmla="*/ 257 w 293"/>
                  <a:gd name="T21" fmla="*/ 163 h 168"/>
                  <a:gd name="T22" fmla="*/ 250 w 293"/>
                  <a:gd name="T23" fmla="*/ 166 h 168"/>
                  <a:gd name="T24" fmla="*/ 245 w 293"/>
                  <a:gd name="T25" fmla="*/ 167 h 168"/>
                  <a:gd name="T26" fmla="*/ 239 w 293"/>
                  <a:gd name="T27" fmla="*/ 168 h 168"/>
                  <a:gd name="T28" fmla="*/ 239 w 293"/>
                  <a:gd name="T29" fmla="*/ 168 h 168"/>
                  <a:gd name="T30" fmla="*/ 0 w 293"/>
                  <a:gd name="T31" fmla="*/ 163 h 168"/>
                  <a:gd name="T32" fmla="*/ 0 w 293"/>
                  <a:gd name="T33" fmla="*/ 163 h 168"/>
                  <a:gd name="T34" fmla="*/ 0 w 293"/>
                  <a:gd name="T35" fmla="*/ 0 h 168"/>
                  <a:gd name="T36" fmla="*/ 0 w 293"/>
                  <a:gd name="T37" fmla="*/ 0 h 16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3" h="168">
                    <a:moveTo>
                      <a:pt x="0" y="0"/>
                    </a:moveTo>
                    <a:lnTo>
                      <a:pt x="0" y="0"/>
                    </a:lnTo>
                    <a:lnTo>
                      <a:pt x="293" y="0"/>
                    </a:lnTo>
                    <a:lnTo>
                      <a:pt x="293" y="0"/>
                    </a:lnTo>
                    <a:lnTo>
                      <a:pt x="276" y="140"/>
                    </a:lnTo>
                    <a:lnTo>
                      <a:pt x="276" y="140"/>
                    </a:lnTo>
                    <a:lnTo>
                      <a:pt x="275" y="147"/>
                    </a:lnTo>
                    <a:lnTo>
                      <a:pt x="272" y="152"/>
                    </a:lnTo>
                    <a:lnTo>
                      <a:pt x="268" y="156"/>
                    </a:lnTo>
                    <a:lnTo>
                      <a:pt x="262" y="160"/>
                    </a:lnTo>
                    <a:lnTo>
                      <a:pt x="257" y="163"/>
                    </a:lnTo>
                    <a:lnTo>
                      <a:pt x="250" y="166"/>
                    </a:lnTo>
                    <a:lnTo>
                      <a:pt x="245" y="167"/>
                    </a:lnTo>
                    <a:lnTo>
                      <a:pt x="239" y="168"/>
                    </a:lnTo>
                    <a:lnTo>
                      <a:pt x="239" y="168"/>
                    </a:lnTo>
                    <a:lnTo>
                      <a:pt x="0" y="163"/>
                    </a:lnTo>
                    <a:lnTo>
                      <a:pt x="0" y="163"/>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35" name="Freeform 28"/>
              <p:cNvSpPr/>
              <p:nvPr>
                <p:custDataLst>
                  <p:tags r:id="rId33"/>
                </p:custDataLst>
              </p:nvPr>
            </p:nvSpPr>
            <p:spPr bwMode="auto">
              <a:xfrm>
                <a:off x="3098801" y="5083175"/>
                <a:ext cx="458788" cy="266700"/>
              </a:xfrm>
              <a:custGeom>
                <a:gdLst>
                  <a:gd name="T0" fmla="*/ 0 w 289"/>
                  <a:gd name="T1" fmla="*/ 0 h 168"/>
                  <a:gd name="T2" fmla="*/ 0 w 289"/>
                  <a:gd name="T3" fmla="*/ 0 h 168"/>
                  <a:gd name="T4" fmla="*/ 289 w 289"/>
                  <a:gd name="T5" fmla="*/ 0 h 168"/>
                  <a:gd name="T6" fmla="*/ 289 w 289"/>
                  <a:gd name="T7" fmla="*/ 0 h 168"/>
                  <a:gd name="T8" fmla="*/ 272 w 289"/>
                  <a:gd name="T9" fmla="*/ 140 h 168"/>
                  <a:gd name="T10" fmla="*/ 272 w 289"/>
                  <a:gd name="T11" fmla="*/ 140 h 168"/>
                  <a:gd name="T12" fmla="*/ 271 w 289"/>
                  <a:gd name="T13" fmla="*/ 147 h 168"/>
                  <a:gd name="T14" fmla="*/ 268 w 289"/>
                  <a:gd name="T15" fmla="*/ 151 h 168"/>
                  <a:gd name="T16" fmla="*/ 264 w 289"/>
                  <a:gd name="T17" fmla="*/ 156 h 168"/>
                  <a:gd name="T18" fmla="*/ 258 w 289"/>
                  <a:gd name="T19" fmla="*/ 160 h 168"/>
                  <a:gd name="T20" fmla="*/ 253 w 289"/>
                  <a:gd name="T21" fmla="*/ 163 h 168"/>
                  <a:gd name="T22" fmla="*/ 248 w 289"/>
                  <a:gd name="T23" fmla="*/ 166 h 168"/>
                  <a:gd name="T24" fmla="*/ 235 w 289"/>
                  <a:gd name="T25" fmla="*/ 168 h 168"/>
                  <a:gd name="T26" fmla="*/ 235 w 289"/>
                  <a:gd name="T27" fmla="*/ 168 h 168"/>
                  <a:gd name="T28" fmla="*/ 0 w 289"/>
                  <a:gd name="T29" fmla="*/ 161 h 168"/>
                  <a:gd name="T30" fmla="*/ 0 w 289"/>
                  <a:gd name="T31" fmla="*/ 161 h 168"/>
                  <a:gd name="T32" fmla="*/ 0 w 289"/>
                  <a:gd name="T33" fmla="*/ 0 h 168"/>
                  <a:gd name="T34" fmla="*/ 0 w 289"/>
                  <a:gd name="T35" fmla="*/ 0 h 16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9" h="168">
                    <a:moveTo>
                      <a:pt x="0" y="0"/>
                    </a:moveTo>
                    <a:lnTo>
                      <a:pt x="0" y="0"/>
                    </a:lnTo>
                    <a:lnTo>
                      <a:pt x="289" y="0"/>
                    </a:lnTo>
                    <a:lnTo>
                      <a:pt x="289" y="0"/>
                    </a:lnTo>
                    <a:lnTo>
                      <a:pt x="272" y="140"/>
                    </a:lnTo>
                    <a:lnTo>
                      <a:pt x="272" y="140"/>
                    </a:lnTo>
                    <a:lnTo>
                      <a:pt x="271" y="147"/>
                    </a:lnTo>
                    <a:lnTo>
                      <a:pt x="268" y="151"/>
                    </a:lnTo>
                    <a:lnTo>
                      <a:pt x="264" y="156"/>
                    </a:lnTo>
                    <a:lnTo>
                      <a:pt x="258" y="160"/>
                    </a:lnTo>
                    <a:lnTo>
                      <a:pt x="253" y="163"/>
                    </a:lnTo>
                    <a:lnTo>
                      <a:pt x="248" y="166"/>
                    </a:lnTo>
                    <a:lnTo>
                      <a:pt x="235" y="168"/>
                    </a:lnTo>
                    <a:lnTo>
                      <a:pt x="235" y="168"/>
                    </a:lnTo>
                    <a:lnTo>
                      <a:pt x="0" y="161"/>
                    </a:lnTo>
                    <a:lnTo>
                      <a:pt x="0" y="161"/>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36" name="Freeform 29"/>
              <p:cNvSpPr/>
              <p:nvPr>
                <p:custDataLst>
                  <p:tags r:id="rId34"/>
                </p:custDataLst>
              </p:nvPr>
            </p:nvSpPr>
            <p:spPr bwMode="auto">
              <a:xfrm>
                <a:off x="3105151" y="5083175"/>
                <a:ext cx="452438" cy="265113"/>
              </a:xfrm>
              <a:custGeom>
                <a:gdLst>
                  <a:gd name="T0" fmla="*/ 0 w 285"/>
                  <a:gd name="T1" fmla="*/ 0 h 167"/>
                  <a:gd name="T2" fmla="*/ 0 w 285"/>
                  <a:gd name="T3" fmla="*/ 0 h 167"/>
                  <a:gd name="T4" fmla="*/ 285 w 285"/>
                  <a:gd name="T5" fmla="*/ 0 h 167"/>
                  <a:gd name="T6" fmla="*/ 285 w 285"/>
                  <a:gd name="T7" fmla="*/ 0 h 167"/>
                  <a:gd name="T8" fmla="*/ 268 w 285"/>
                  <a:gd name="T9" fmla="*/ 140 h 167"/>
                  <a:gd name="T10" fmla="*/ 268 w 285"/>
                  <a:gd name="T11" fmla="*/ 140 h 167"/>
                  <a:gd name="T12" fmla="*/ 267 w 285"/>
                  <a:gd name="T13" fmla="*/ 147 h 167"/>
                  <a:gd name="T14" fmla="*/ 264 w 285"/>
                  <a:gd name="T15" fmla="*/ 151 h 167"/>
                  <a:gd name="T16" fmla="*/ 260 w 285"/>
                  <a:gd name="T17" fmla="*/ 156 h 167"/>
                  <a:gd name="T18" fmla="*/ 254 w 285"/>
                  <a:gd name="T19" fmla="*/ 160 h 167"/>
                  <a:gd name="T20" fmla="*/ 249 w 285"/>
                  <a:gd name="T21" fmla="*/ 163 h 167"/>
                  <a:gd name="T22" fmla="*/ 244 w 285"/>
                  <a:gd name="T23" fmla="*/ 166 h 167"/>
                  <a:gd name="T24" fmla="*/ 231 w 285"/>
                  <a:gd name="T25" fmla="*/ 167 h 167"/>
                  <a:gd name="T26" fmla="*/ 231 w 285"/>
                  <a:gd name="T27" fmla="*/ 167 h 167"/>
                  <a:gd name="T28" fmla="*/ 0 w 285"/>
                  <a:gd name="T29" fmla="*/ 160 h 167"/>
                  <a:gd name="T30" fmla="*/ 0 w 285"/>
                  <a:gd name="T31" fmla="*/ 160 h 167"/>
                  <a:gd name="T32" fmla="*/ 0 w 285"/>
                  <a:gd name="T33" fmla="*/ 0 h 167"/>
                  <a:gd name="T34" fmla="*/ 0 w 285"/>
                  <a:gd name="T35" fmla="*/ 0 h 16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5" h="167">
                    <a:moveTo>
                      <a:pt x="0" y="0"/>
                    </a:moveTo>
                    <a:lnTo>
                      <a:pt x="0" y="0"/>
                    </a:lnTo>
                    <a:lnTo>
                      <a:pt x="285" y="0"/>
                    </a:lnTo>
                    <a:lnTo>
                      <a:pt x="285" y="0"/>
                    </a:lnTo>
                    <a:lnTo>
                      <a:pt x="268" y="140"/>
                    </a:lnTo>
                    <a:lnTo>
                      <a:pt x="268" y="140"/>
                    </a:lnTo>
                    <a:lnTo>
                      <a:pt x="267" y="147"/>
                    </a:lnTo>
                    <a:lnTo>
                      <a:pt x="264" y="151"/>
                    </a:lnTo>
                    <a:lnTo>
                      <a:pt x="260" y="156"/>
                    </a:lnTo>
                    <a:lnTo>
                      <a:pt x="254" y="160"/>
                    </a:lnTo>
                    <a:lnTo>
                      <a:pt x="249" y="163"/>
                    </a:lnTo>
                    <a:lnTo>
                      <a:pt x="244" y="166"/>
                    </a:lnTo>
                    <a:lnTo>
                      <a:pt x="231" y="167"/>
                    </a:lnTo>
                    <a:lnTo>
                      <a:pt x="231" y="167"/>
                    </a:lnTo>
                    <a:lnTo>
                      <a:pt x="0" y="160"/>
                    </a:lnTo>
                    <a:lnTo>
                      <a:pt x="0" y="16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37" name="Freeform 30"/>
              <p:cNvSpPr/>
              <p:nvPr>
                <p:custDataLst>
                  <p:tags r:id="rId35"/>
                </p:custDataLst>
              </p:nvPr>
            </p:nvSpPr>
            <p:spPr bwMode="auto">
              <a:xfrm>
                <a:off x="3111501" y="5083175"/>
                <a:ext cx="446088" cy="265113"/>
              </a:xfrm>
              <a:custGeom>
                <a:gdLst>
                  <a:gd name="T0" fmla="*/ 0 w 281"/>
                  <a:gd name="T1" fmla="*/ 0 h 167"/>
                  <a:gd name="T2" fmla="*/ 0 w 281"/>
                  <a:gd name="T3" fmla="*/ 0 h 167"/>
                  <a:gd name="T4" fmla="*/ 281 w 281"/>
                  <a:gd name="T5" fmla="*/ 0 h 167"/>
                  <a:gd name="T6" fmla="*/ 281 w 281"/>
                  <a:gd name="T7" fmla="*/ 0 h 167"/>
                  <a:gd name="T8" fmla="*/ 264 w 281"/>
                  <a:gd name="T9" fmla="*/ 140 h 167"/>
                  <a:gd name="T10" fmla="*/ 264 w 281"/>
                  <a:gd name="T11" fmla="*/ 140 h 167"/>
                  <a:gd name="T12" fmla="*/ 263 w 281"/>
                  <a:gd name="T13" fmla="*/ 145 h 167"/>
                  <a:gd name="T14" fmla="*/ 260 w 281"/>
                  <a:gd name="T15" fmla="*/ 151 h 167"/>
                  <a:gd name="T16" fmla="*/ 256 w 281"/>
                  <a:gd name="T17" fmla="*/ 156 h 167"/>
                  <a:gd name="T18" fmla="*/ 250 w 281"/>
                  <a:gd name="T19" fmla="*/ 160 h 167"/>
                  <a:gd name="T20" fmla="*/ 245 w 281"/>
                  <a:gd name="T21" fmla="*/ 163 h 167"/>
                  <a:gd name="T22" fmla="*/ 240 w 281"/>
                  <a:gd name="T23" fmla="*/ 166 h 167"/>
                  <a:gd name="T24" fmla="*/ 229 w 281"/>
                  <a:gd name="T25" fmla="*/ 167 h 167"/>
                  <a:gd name="T26" fmla="*/ 229 w 281"/>
                  <a:gd name="T27" fmla="*/ 167 h 167"/>
                  <a:gd name="T28" fmla="*/ 0 w 281"/>
                  <a:gd name="T29" fmla="*/ 159 h 167"/>
                  <a:gd name="T30" fmla="*/ 0 w 281"/>
                  <a:gd name="T31" fmla="*/ 159 h 167"/>
                  <a:gd name="T32" fmla="*/ 0 w 281"/>
                  <a:gd name="T33" fmla="*/ 0 h 167"/>
                  <a:gd name="T34" fmla="*/ 0 w 281"/>
                  <a:gd name="T35" fmla="*/ 0 h 16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1" h="167">
                    <a:moveTo>
                      <a:pt x="0" y="0"/>
                    </a:moveTo>
                    <a:lnTo>
                      <a:pt x="0" y="0"/>
                    </a:lnTo>
                    <a:lnTo>
                      <a:pt x="281" y="0"/>
                    </a:lnTo>
                    <a:lnTo>
                      <a:pt x="281" y="0"/>
                    </a:lnTo>
                    <a:lnTo>
                      <a:pt x="264" y="140"/>
                    </a:lnTo>
                    <a:lnTo>
                      <a:pt x="264" y="140"/>
                    </a:lnTo>
                    <a:lnTo>
                      <a:pt x="263" y="145"/>
                    </a:lnTo>
                    <a:lnTo>
                      <a:pt x="260" y="151"/>
                    </a:lnTo>
                    <a:lnTo>
                      <a:pt x="256" y="156"/>
                    </a:lnTo>
                    <a:lnTo>
                      <a:pt x="250" y="160"/>
                    </a:lnTo>
                    <a:lnTo>
                      <a:pt x="245" y="163"/>
                    </a:lnTo>
                    <a:lnTo>
                      <a:pt x="240" y="166"/>
                    </a:lnTo>
                    <a:lnTo>
                      <a:pt x="229" y="167"/>
                    </a:lnTo>
                    <a:lnTo>
                      <a:pt x="229" y="167"/>
                    </a:lnTo>
                    <a:lnTo>
                      <a:pt x="0" y="159"/>
                    </a:lnTo>
                    <a:lnTo>
                      <a:pt x="0" y="159"/>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38" name="Freeform 31"/>
              <p:cNvSpPr/>
              <p:nvPr>
                <p:custDataLst>
                  <p:tags r:id="rId36"/>
                </p:custDataLst>
              </p:nvPr>
            </p:nvSpPr>
            <p:spPr bwMode="auto">
              <a:xfrm>
                <a:off x="3116263" y="5083175"/>
                <a:ext cx="441325" cy="265113"/>
              </a:xfrm>
              <a:custGeom>
                <a:gdLst>
                  <a:gd name="T0" fmla="*/ 1 w 278"/>
                  <a:gd name="T1" fmla="*/ 0 h 167"/>
                  <a:gd name="T2" fmla="*/ 1 w 278"/>
                  <a:gd name="T3" fmla="*/ 0 h 167"/>
                  <a:gd name="T4" fmla="*/ 278 w 278"/>
                  <a:gd name="T5" fmla="*/ 0 h 167"/>
                  <a:gd name="T6" fmla="*/ 278 w 278"/>
                  <a:gd name="T7" fmla="*/ 0 h 167"/>
                  <a:gd name="T8" fmla="*/ 261 w 278"/>
                  <a:gd name="T9" fmla="*/ 140 h 167"/>
                  <a:gd name="T10" fmla="*/ 261 w 278"/>
                  <a:gd name="T11" fmla="*/ 140 h 167"/>
                  <a:gd name="T12" fmla="*/ 260 w 278"/>
                  <a:gd name="T13" fmla="*/ 145 h 167"/>
                  <a:gd name="T14" fmla="*/ 257 w 278"/>
                  <a:gd name="T15" fmla="*/ 151 h 167"/>
                  <a:gd name="T16" fmla="*/ 253 w 278"/>
                  <a:gd name="T17" fmla="*/ 156 h 167"/>
                  <a:gd name="T18" fmla="*/ 247 w 278"/>
                  <a:gd name="T19" fmla="*/ 159 h 167"/>
                  <a:gd name="T20" fmla="*/ 242 w 278"/>
                  <a:gd name="T21" fmla="*/ 163 h 167"/>
                  <a:gd name="T22" fmla="*/ 237 w 278"/>
                  <a:gd name="T23" fmla="*/ 166 h 167"/>
                  <a:gd name="T24" fmla="*/ 226 w 278"/>
                  <a:gd name="T25" fmla="*/ 167 h 167"/>
                  <a:gd name="T26" fmla="*/ 226 w 278"/>
                  <a:gd name="T27" fmla="*/ 167 h 167"/>
                  <a:gd name="T28" fmla="*/ 0 w 278"/>
                  <a:gd name="T29" fmla="*/ 157 h 167"/>
                  <a:gd name="T30" fmla="*/ 0 w 278"/>
                  <a:gd name="T31" fmla="*/ 157 h 167"/>
                  <a:gd name="T32" fmla="*/ 1 w 278"/>
                  <a:gd name="T33" fmla="*/ 0 h 167"/>
                  <a:gd name="T34" fmla="*/ 1 w 278"/>
                  <a:gd name="T35" fmla="*/ 0 h 16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8" h="167">
                    <a:moveTo>
                      <a:pt x="1" y="0"/>
                    </a:moveTo>
                    <a:lnTo>
                      <a:pt x="1" y="0"/>
                    </a:lnTo>
                    <a:lnTo>
                      <a:pt x="278" y="0"/>
                    </a:lnTo>
                    <a:lnTo>
                      <a:pt x="278" y="0"/>
                    </a:lnTo>
                    <a:lnTo>
                      <a:pt x="261" y="140"/>
                    </a:lnTo>
                    <a:lnTo>
                      <a:pt x="261" y="140"/>
                    </a:lnTo>
                    <a:lnTo>
                      <a:pt x="260" y="145"/>
                    </a:lnTo>
                    <a:lnTo>
                      <a:pt x="257" y="151"/>
                    </a:lnTo>
                    <a:lnTo>
                      <a:pt x="253" y="156"/>
                    </a:lnTo>
                    <a:lnTo>
                      <a:pt x="247" y="159"/>
                    </a:lnTo>
                    <a:lnTo>
                      <a:pt x="242" y="163"/>
                    </a:lnTo>
                    <a:lnTo>
                      <a:pt x="237" y="166"/>
                    </a:lnTo>
                    <a:lnTo>
                      <a:pt x="226" y="167"/>
                    </a:lnTo>
                    <a:lnTo>
                      <a:pt x="226" y="167"/>
                    </a:lnTo>
                    <a:lnTo>
                      <a:pt x="0" y="157"/>
                    </a:lnTo>
                    <a:lnTo>
                      <a:pt x="0" y="157"/>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39" name="Freeform 32"/>
              <p:cNvSpPr/>
              <p:nvPr>
                <p:custDataLst>
                  <p:tags r:id="rId37"/>
                </p:custDataLst>
              </p:nvPr>
            </p:nvSpPr>
            <p:spPr bwMode="auto">
              <a:xfrm>
                <a:off x="3122613" y="5083175"/>
                <a:ext cx="434975" cy="265113"/>
              </a:xfrm>
              <a:custGeom>
                <a:gdLst>
                  <a:gd name="T0" fmla="*/ 1 w 274"/>
                  <a:gd name="T1" fmla="*/ 0 h 167"/>
                  <a:gd name="T2" fmla="*/ 1 w 274"/>
                  <a:gd name="T3" fmla="*/ 0 h 167"/>
                  <a:gd name="T4" fmla="*/ 274 w 274"/>
                  <a:gd name="T5" fmla="*/ 0 h 167"/>
                  <a:gd name="T6" fmla="*/ 274 w 274"/>
                  <a:gd name="T7" fmla="*/ 0 h 167"/>
                  <a:gd name="T8" fmla="*/ 257 w 274"/>
                  <a:gd name="T9" fmla="*/ 140 h 167"/>
                  <a:gd name="T10" fmla="*/ 257 w 274"/>
                  <a:gd name="T11" fmla="*/ 140 h 167"/>
                  <a:gd name="T12" fmla="*/ 256 w 274"/>
                  <a:gd name="T13" fmla="*/ 145 h 167"/>
                  <a:gd name="T14" fmla="*/ 253 w 274"/>
                  <a:gd name="T15" fmla="*/ 151 h 167"/>
                  <a:gd name="T16" fmla="*/ 249 w 274"/>
                  <a:gd name="T17" fmla="*/ 156 h 167"/>
                  <a:gd name="T18" fmla="*/ 245 w 274"/>
                  <a:gd name="T19" fmla="*/ 159 h 167"/>
                  <a:gd name="T20" fmla="*/ 239 w 274"/>
                  <a:gd name="T21" fmla="*/ 163 h 167"/>
                  <a:gd name="T22" fmla="*/ 233 w 274"/>
                  <a:gd name="T23" fmla="*/ 164 h 167"/>
                  <a:gd name="T24" fmla="*/ 222 w 274"/>
                  <a:gd name="T25" fmla="*/ 167 h 167"/>
                  <a:gd name="T26" fmla="*/ 222 w 274"/>
                  <a:gd name="T27" fmla="*/ 167 h 167"/>
                  <a:gd name="T28" fmla="*/ 0 w 274"/>
                  <a:gd name="T29" fmla="*/ 156 h 167"/>
                  <a:gd name="T30" fmla="*/ 0 w 274"/>
                  <a:gd name="T31" fmla="*/ 156 h 167"/>
                  <a:gd name="T32" fmla="*/ 1 w 274"/>
                  <a:gd name="T33" fmla="*/ 0 h 167"/>
                  <a:gd name="T34" fmla="*/ 1 w 274"/>
                  <a:gd name="T35" fmla="*/ 0 h 16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167">
                    <a:moveTo>
                      <a:pt x="1" y="0"/>
                    </a:moveTo>
                    <a:lnTo>
                      <a:pt x="1" y="0"/>
                    </a:lnTo>
                    <a:lnTo>
                      <a:pt x="274" y="0"/>
                    </a:lnTo>
                    <a:lnTo>
                      <a:pt x="274" y="0"/>
                    </a:lnTo>
                    <a:lnTo>
                      <a:pt x="257" y="140"/>
                    </a:lnTo>
                    <a:lnTo>
                      <a:pt x="257" y="140"/>
                    </a:lnTo>
                    <a:lnTo>
                      <a:pt x="256" y="145"/>
                    </a:lnTo>
                    <a:lnTo>
                      <a:pt x="253" y="151"/>
                    </a:lnTo>
                    <a:lnTo>
                      <a:pt x="249" y="156"/>
                    </a:lnTo>
                    <a:lnTo>
                      <a:pt x="245" y="159"/>
                    </a:lnTo>
                    <a:lnTo>
                      <a:pt x="239" y="163"/>
                    </a:lnTo>
                    <a:lnTo>
                      <a:pt x="233" y="164"/>
                    </a:lnTo>
                    <a:lnTo>
                      <a:pt x="222" y="167"/>
                    </a:lnTo>
                    <a:lnTo>
                      <a:pt x="222" y="167"/>
                    </a:lnTo>
                    <a:lnTo>
                      <a:pt x="0" y="156"/>
                    </a:lnTo>
                    <a:lnTo>
                      <a:pt x="0" y="156"/>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40" name="Freeform 33"/>
              <p:cNvSpPr/>
              <p:nvPr>
                <p:custDataLst>
                  <p:tags r:id="rId38"/>
                </p:custDataLst>
              </p:nvPr>
            </p:nvSpPr>
            <p:spPr bwMode="auto">
              <a:xfrm>
                <a:off x="3128963" y="5083175"/>
                <a:ext cx="428625" cy="265113"/>
              </a:xfrm>
              <a:custGeom>
                <a:gdLst>
                  <a:gd name="T0" fmla="*/ 0 w 270"/>
                  <a:gd name="T1" fmla="*/ 0 h 167"/>
                  <a:gd name="T2" fmla="*/ 0 w 270"/>
                  <a:gd name="T3" fmla="*/ 0 h 167"/>
                  <a:gd name="T4" fmla="*/ 270 w 270"/>
                  <a:gd name="T5" fmla="*/ 0 h 167"/>
                  <a:gd name="T6" fmla="*/ 270 w 270"/>
                  <a:gd name="T7" fmla="*/ 0 h 167"/>
                  <a:gd name="T8" fmla="*/ 253 w 270"/>
                  <a:gd name="T9" fmla="*/ 140 h 167"/>
                  <a:gd name="T10" fmla="*/ 253 w 270"/>
                  <a:gd name="T11" fmla="*/ 140 h 167"/>
                  <a:gd name="T12" fmla="*/ 252 w 270"/>
                  <a:gd name="T13" fmla="*/ 145 h 167"/>
                  <a:gd name="T14" fmla="*/ 249 w 270"/>
                  <a:gd name="T15" fmla="*/ 151 h 167"/>
                  <a:gd name="T16" fmla="*/ 245 w 270"/>
                  <a:gd name="T17" fmla="*/ 155 h 167"/>
                  <a:gd name="T18" fmla="*/ 241 w 270"/>
                  <a:gd name="T19" fmla="*/ 159 h 167"/>
                  <a:gd name="T20" fmla="*/ 235 w 270"/>
                  <a:gd name="T21" fmla="*/ 163 h 167"/>
                  <a:gd name="T22" fmla="*/ 230 w 270"/>
                  <a:gd name="T23" fmla="*/ 164 h 167"/>
                  <a:gd name="T24" fmla="*/ 219 w 270"/>
                  <a:gd name="T25" fmla="*/ 167 h 167"/>
                  <a:gd name="T26" fmla="*/ 219 w 270"/>
                  <a:gd name="T27" fmla="*/ 167 h 167"/>
                  <a:gd name="T28" fmla="*/ 0 w 270"/>
                  <a:gd name="T29" fmla="*/ 156 h 167"/>
                  <a:gd name="T30" fmla="*/ 0 w 270"/>
                  <a:gd name="T31" fmla="*/ 156 h 167"/>
                  <a:gd name="T32" fmla="*/ 0 w 270"/>
                  <a:gd name="T33" fmla="*/ 0 h 167"/>
                  <a:gd name="T34" fmla="*/ 0 w 270"/>
                  <a:gd name="T35" fmla="*/ 0 h 16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0" h="167">
                    <a:moveTo>
                      <a:pt x="0" y="0"/>
                    </a:moveTo>
                    <a:lnTo>
                      <a:pt x="0" y="0"/>
                    </a:lnTo>
                    <a:lnTo>
                      <a:pt x="270" y="0"/>
                    </a:lnTo>
                    <a:lnTo>
                      <a:pt x="270" y="0"/>
                    </a:lnTo>
                    <a:lnTo>
                      <a:pt x="253" y="140"/>
                    </a:lnTo>
                    <a:lnTo>
                      <a:pt x="253" y="140"/>
                    </a:lnTo>
                    <a:lnTo>
                      <a:pt x="252" y="145"/>
                    </a:lnTo>
                    <a:lnTo>
                      <a:pt x="249" y="151"/>
                    </a:lnTo>
                    <a:lnTo>
                      <a:pt x="245" y="155"/>
                    </a:lnTo>
                    <a:lnTo>
                      <a:pt x="241" y="159"/>
                    </a:lnTo>
                    <a:lnTo>
                      <a:pt x="235" y="163"/>
                    </a:lnTo>
                    <a:lnTo>
                      <a:pt x="230" y="164"/>
                    </a:lnTo>
                    <a:lnTo>
                      <a:pt x="219" y="167"/>
                    </a:lnTo>
                    <a:lnTo>
                      <a:pt x="219" y="167"/>
                    </a:lnTo>
                    <a:lnTo>
                      <a:pt x="0" y="156"/>
                    </a:lnTo>
                    <a:lnTo>
                      <a:pt x="0" y="156"/>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41" name="Freeform 34"/>
              <p:cNvSpPr/>
              <p:nvPr>
                <p:custDataLst>
                  <p:tags r:id="rId39"/>
                </p:custDataLst>
              </p:nvPr>
            </p:nvSpPr>
            <p:spPr bwMode="auto">
              <a:xfrm>
                <a:off x="3135313" y="5083175"/>
                <a:ext cx="422275" cy="265113"/>
              </a:xfrm>
              <a:custGeom>
                <a:gdLst>
                  <a:gd name="T0" fmla="*/ 0 w 266"/>
                  <a:gd name="T1" fmla="*/ 0 h 167"/>
                  <a:gd name="T2" fmla="*/ 0 w 266"/>
                  <a:gd name="T3" fmla="*/ 0 h 167"/>
                  <a:gd name="T4" fmla="*/ 266 w 266"/>
                  <a:gd name="T5" fmla="*/ 0 h 167"/>
                  <a:gd name="T6" fmla="*/ 266 w 266"/>
                  <a:gd name="T7" fmla="*/ 0 h 167"/>
                  <a:gd name="T8" fmla="*/ 249 w 266"/>
                  <a:gd name="T9" fmla="*/ 140 h 167"/>
                  <a:gd name="T10" fmla="*/ 249 w 266"/>
                  <a:gd name="T11" fmla="*/ 140 h 167"/>
                  <a:gd name="T12" fmla="*/ 248 w 266"/>
                  <a:gd name="T13" fmla="*/ 145 h 167"/>
                  <a:gd name="T14" fmla="*/ 245 w 266"/>
                  <a:gd name="T15" fmla="*/ 151 h 167"/>
                  <a:gd name="T16" fmla="*/ 241 w 266"/>
                  <a:gd name="T17" fmla="*/ 155 h 167"/>
                  <a:gd name="T18" fmla="*/ 237 w 266"/>
                  <a:gd name="T19" fmla="*/ 159 h 167"/>
                  <a:gd name="T20" fmla="*/ 226 w 266"/>
                  <a:gd name="T21" fmla="*/ 164 h 167"/>
                  <a:gd name="T22" fmla="*/ 215 w 266"/>
                  <a:gd name="T23" fmla="*/ 167 h 167"/>
                  <a:gd name="T24" fmla="*/ 215 w 266"/>
                  <a:gd name="T25" fmla="*/ 167 h 167"/>
                  <a:gd name="T26" fmla="*/ 0 w 266"/>
                  <a:gd name="T27" fmla="*/ 155 h 167"/>
                  <a:gd name="T28" fmla="*/ 0 w 266"/>
                  <a:gd name="T29" fmla="*/ 155 h 167"/>
                  <a:gd name="T30" fmla="*/ 0 w 266"/>
                  <a:gd name="T31" fmla="*/ 0 h 167"/>
                  <a:gd name="T32" fmla="*/ 0 w 266"/>
                  <a:gd name="T33" fmla="*/ 0 h 16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 h="167">
                    <a:moveTo>
                      <a:pt x="0" y="0"/>
                    </a:moveTo>
                    <a:lnTo>
                      <a:pt x="0" y="0"/>
                    </a:lnTo>
                    <a:lnTo>
                      <a:pt x="266" y="0"/>
                    </a:lnTo>
                    <a:lnTo>
                      <a:pt x="266" y="0"/>
                    </a:lnTo>
                    <a:lnTo>
                      <a:pt x="249" y="140"/>
                    </a:lnTo>
                    <a:lnTo>
                      <a:pt x="249" y="140"/>
                    </a:lnTo>
                    <a:lnTo>
                      <a:pt x="248" y="145"/>
                    </a:lnTo>
                    <a:lnTo>
                      <a:pt x="245" y="151"/>
                    </a:lnTo>
                    <a:lnTo>
                      <a:pt x="241" y="155"/>
                    </a:lnTo>
                    <a:lnTo>
                      <a:pt x="237" y="159"/>
                    </a:lnTo>
                    <a:lnTo>
                      <a:pt x="226" y="164"/>
                    </a:lnTo>
                    <a:lnTo>
                      <a:pt x="215" y="167"/>
                    </a:lnTo>
                    <a:lnTo>
                      <a:pt x="215" y="167"/>
                    </a:lnTo>
                    <a:lnTo>
                      <a:pt x="0" y="155"/>
                    </a:lnTo>
                    <a:lnTo>
                      <a:pt x="0" y="155"/>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42" name="Freeform 35"/>
              <p:cNvSpPr/>
              <p:nvPr>
                <p:custDataLst>
                  <p:tags r:id="rId40"/>
                </p:custDataLst>
              </p:nvPr>
            </p:nvSpPr>
            <p:spPr bwMode="auto">
              <a:xfrm>
                <a:off x="3138488" y="5083175"/>
                <a:ext cx="419100" cy="265113"/>
              </a:xfrm>
              <a:custGeom>
                <a:gdLst>
                  <a:gd name="T0" fmla="*/ 2 w 264"/>
                  <a:gd name="T1" fmla="*/ 0 h 167"/>
                  <a:gd name="T2" fmla="*/ 2 w 264"/>
                  <a:gd name="T3" fmla="*/ 0 h 167"/>
                  <a:gd name="T4" fmla="*/ 264 w 264"/>
                  <a:gd name="T5" fmla="*/ 0 h 167"/>
                  <a:gd name="T6" fmla="*/ 264 w 264"/>
                  <a:gd name="T7" fmla="*/ 0 h 167"/>
                  <a:gd name="T8" fmla="*/ 247 w 264"/>
                  <a:gd name="T9" fmla="*/ 140 h 167"/>
                  <a:gd name="T10" fmla="*/ 247 w 264"/>
                  <a:gd name="T11" fmla="*/ 140 h 167"/>
                  <a:gd name="T12" fmla="*/ 246 w 264"/>
                  <a:gd name="T13" fmla="*/ 145 h 167"/>
                  <a:gd name="T14" fmla="*/ 243 w 264"/>
                  <a:gd name="T15" fmla="*/ 151 h 167"/>
                  <a:gd name="T16" fmla="*/ 239 w 264"/>
                  <a:gd name="T17" fmla="*/ 155 h 167"/>
                  <a:gd name="T18" fmla="*/ 235 w 264"/>
                  <a:gd name="T19" fmla="*/ 159 h 167"/>
                  <a:gd name="T20" fmla="*/ 224 w 264"/>
                  <a:gd name="T21" fmla="*/ 164 h 167"/>
                  <a:gd name="T22" fmla="*/ 213 w 264"/>
                  <a:gd name="T23" fmla="*/ 167 h 167"/>
                  <a:gd name="T24" fmla="*/ 213 w 264"/>
                  <a:gd name="T25" fmla="*/ 167 h 167"/>
                  <a:gd name="T26" fmla="*/ 0 w 264"/>
                  <a:gd name="T27" fmla="*/ 153 h 167"/>
                  <a:gd name="T28" fmla="*/ 0 w 264"/>
                  <a:gd name="T29" fmla="*/ 153 h 167"/>
                  <a:gd name="T30" fmla="*/ 2 w 264"/>
                  <a:gd name="T31" fmla="*/ 0 h 167"/>
                  <a:gd name="T32" fmla="*/ 2 w 264"/>
                  <a:gd name="T33" fmla="*/ 0 h 16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4" h="167">
                    <a:moveTo>
                      <a:pt x="2" y="0"/>
                    </a:moveTo>
                    <a:lnTo>
                      <a:pt x="2" y="0"/>
                    </a:lnTo>
                    <a:lnTo>
                      <a:pt x="264" y="0"/>
                    </a:lnTo>
                    <a:lnTo>
                      <a:pt x="264" y="0"/>
                    </a:lnTo>
                    <a:lnTo>
                      <a:pt x="247" y="140"/>
                    </a:lnTo>
                    <a:lnTo>
                      <a:pt x="247" y="140"/>
                    </a:lnTo>
                    <a:lnTo>
                      <a:pt x="246" y="145"/>
                    </a:lnTo>
                    <a:lnTo>
                      <a:pt x="243" y="151"/>
                    </a:lnTo>
                    <a:lnTo>
                      <a:pt x="239" y="155"/>
                    </a:lnTo>
                    <a:lnTo>
                      <a:pt x="235" y="159"/>
                    </a:lnTo>
                    <a:lnTo>
                      <a:pt x="224" y="164"/>
                    </a:lnTo>
                    <a:lnTo>
                      <a:pt x="213" y="167"/>
                    </a:lnTo>
                    <a:lnTo>
                      <a:pt x="213" y="167"/>
                    </a:lnTo>
                    <a:lnTo>
                      <a:pt x="0" y="153"/>
                    </a:lnTo>
                    <a:lnTo>
                      <a:pt x="0" y="153"/>
                    </a:lnTo>
                    <a:lnTo>
                      <a:pt x="2"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43" name="Freeform 36"/>
              <p:cNvSpPr/>
              <p:nvPr>
                <p:custDataLst>
                  <p:tags r:id="rId41"/>
                </p:custDataLst>
              </p:nvPr>
            </p:nvSpPr>
            <p:spPr bwMode="auto">
              <a:xfrm>
                <a:off x="3144838" y="5083175"/>
                <a:ext cx="412750" cy="265113"/>
              </a:xfrm>
              <a:custGeom>
                <a:gdLst>
                  <a:gd name="T0" fmla="*/ 2 w 260"/>
                  <a:gd name="T1" fmla="*/ 0 h 167"/>
                  <a:gd name="T2" fmla="*/ 2 w 260"/>
                  <a:gd name="T3" fmla="*/ 0 h 167"/>
                  <a:gd name="T4" fmla="*/ 260 w 260"/>
                  <a:gd name="T5" fmla="*/ 0 h 167"/>
                  <a:gd name="T6" fmla="*/ 260 w 260"/>
                  <a:gd name="T7" fmla="*/ 0 h 167"/>
                  <a:gd name="T8" fmla="*/ 243 w 260"/>
                  <a:gd name="T9" fmla="*/ 140 h 167"/>
                  <a:gd name="T10" fmla="*/ 243 w 260"/>
                  <a:gd name="T11" fmla="*/ 140 h 167"/>
                  <a:gd name="T12" fmla="*/ 242 w 260"/>
                  <a:gd name="T13" fmla="*/ 145 h 167"/>
                  <a:gd name="T14" fmla="*/ 239 w 260"/>
                  <a:gd name="T15" fmla="*/ 151 h 167"/>
                  <a:gd name="T16" fmla="*/ 235 w 260"/>
                  <a:gd name="T17" fmla="*/ 155 h 167"/>
                  <a:gd name="T18" fmla="*/ 231 w 260"/>
                  <a:gd name="T19" fmla="*/ 159 h 167"/>
                  <a:gd name="T20" fmla="*/ 220 w 260"/>
                  <a:gd name="T21" fmla="*/ 164 h 167"/>
                  <a:gd name="T22" fmla="*/ 209 w 260"/>
                  <a:gd name="T23" fmla="*/ 167 h 167"/>
                  <a:gd name="T24" fmla="*/ 209 w 260"/>
                  <a:gd name="T25" fmla="*/ 167 h 167"/>
                  <a:gd name="T26" fmla="*/ 0 w 260"/>
                  <a:gd name="T27" fmla="*/ 152 h 167"/>
                  <a:gd name="T28" fmla="*/ 0 w 260"/>
                  <a:gd name="T29" fmla="*/ 152 h 167"/>
                  <a:gd name="T30" fmla="*/ 2 w 260"/>
                  <a:gd name="T31" fmla="*/ 0 h 167"/>
                  <a:gd name="T32" fmla="*/ 2 w 260"/>
                  <a:gd name="T33" fmla="*/ 0 h 16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0" h="167">
                    <a:moveTo>
                      <a:pt x="2" y="0"/>
                    </a:moveTo>
                    <a:lnTo>
                      <a:pt x="2" y="0"/>
                    </a:lnTo>
                    <a:lnTo>
                      <a:pt x="260" y="0"/>
                    </a:lnTo>
                    <a:lnTo>
                      <a:pt x="260" y="0"/>
                    </a:lnTo>
                    <a:lnTo>
                      <a:pt x="243" y="140"/>
                    </a:lnTo>
                    <a:lnTo>
                      <a:pt x="243" y="140"/>
                    </a:lnTo>
                    <a:lnTo>
                      <a:pt x="242" y="145"/>
                    </a:lnTo>
                    <a:lnTo>
                      <a:pt x="239" y="151"/>
                    </a:lnTo>
                    <a:lnTo>
                      <a:pt x="235" y="155"/>
                    </a:lnTo>
                    <a:lnTo>
                      <a:pt x="231" y="159"/>
                    </a:lnTo>
                    <a:lnTo>
                      <a:pt x="220" y="164"/>
                    </a:lnTo>
                    <a:lnTo>
                      <a:pt x="209" y="167"/>
                    </a:lnTo>
                    <a:lnTo>
                      <a:pt x="209" y="167"/>
                    </a:lnTo>
                    <a:lnTo>
                      <a:pt x="0" y="152"/>
                    </a:lnTo>
                    <a:lnTo>
                      <a:pt x="0" y="152"/>
                    </a:lnTo>
                    <a:lnTo>
                      <a:pt x="2"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44" name="Freeform 37"/>
              <p:cNvSpPr/>
              <p:nvPr>
                <p:custDataLst>
                  <p:tags r:id="rId42"/>
                </p:custDataLst>
              </p:nvPr>
            </p:nvSpPr>
            <p:spPr bwMode="auto">
              <a:xfrm>
                <a:off x="3152776" y="5083175"/>
                <a:ext cx="404813" cy="265113"/>
              </a:xfrm>
              <a:custGeom>
                <a:gdLst>
                  <a:gd name="T0" fmla="*/ 1 w 255"/>
                  <a:gd name="T1" fmla="*/ 0 h 167"/>
                  <a:gd name="T2" fmla="*/ 1 w 255"/>
                  <a:gd name="T3" fmla="*/ 0 h 167"/>
                  <a:gd name="T4" fmla="*/ 255 w 255"/>
                  <a:gd name="T5" fmla="*/ 0 h 167"/>
                  <a:gd name="T6" fmla="*/ 255 w 255"/>
                  <a:gd name="T7" fmla="*/ 0 h 167"/>
                  <a:gd name="T8" fmla="*/ 238 w 255"/>
                  <a:gd name="T9" fmla="*/ 140 h 167"/>
                  <a:gd name="T10" fmla="*/ 238 w 255"/>
                  <a:gd name="T11" fmla="*/ 140 h 167"/>
                  <a:gd name="T12" fmla="*/ 237 w 255"/>
                  <a:gd name="T13" fmla="*/ 145 h 167"/>
                  <a:gd name="T14" fmla="*/ 234 w 255"/>
                  <a:gd name="T15" fmla="*/ 151 h 167"/>
                  <a:gd name="T16" fmla="*/ 230 w 255"/>
                  <a:gd name="T17" fmla="*/ 155 h 167"/>
                  <a:gd name="T18" fmla="*/ 226 w 255"/>
                  <a:gd name="T19" fmla="*/ 159 h 167"/>
                  <a:gd name="T20" fmla="*/ 215 w 255"/>
                  <a:gd name="T21" fmla="*/ 164 h 167"/>
                  <a:gd name="T22" fmla="*/ 205 w 255"/>
                  <a:gd name="T23" fmla="*/ 167 h 167"/>
                  <a:gd name="T24" fmla="*/ 205 w 255"/>
                  <a:gd name="T25" fmla="*/ 167 h 167"/>
                  <a:gd name="T26" fmla="*/ 0 w 255"/>
                  <a:gd name="T27" fmla="*/ 151 h 167"/>
                  <a:gd name="T28" fmla="*/ 0 w 255"/>
                  <a:gd name="T29" fmla="*/ 151 h 167"/>
                  <a:gd name="T30" fmla="*/ 1 w 255"/>
                  <a:gd name="T31" fmla="*/ 0 h 167"/>
                  <a:gd name="T32" fmla="*/ 1 w 255"/>
                  <a:gd name="T33" fmla="*/ 0 h 16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5" h="167">
                    <a:moveTo>
                      <a:pt x="1" y="0"/>
                    </a:moveTo>
                    <a:lnTo>
                      <a:pt x="1" y="0"/>
                    </a:lnTo>
                    <a:lnTo>
                      <a:pt x="255" y="0"/>
                    </a:lnTo>
                    <a:lnTo>
                      <a:pt x="255" y="0"/>
                    </a:lnTo>
                    <a:lnTo>
                      <a:pt x="238" y="140"/>
                    </a:lnTo>
                    <a:lnTo>
                      <a:pt x="238" y="140"/>
                    </a:lnTo>
                    <a:lnTo>
                      <a:pt x="237" y="145"/>
                    </a:lnTo>
                    <a:lnTo>
                      <a:pt x="234" y="151"/>
                    </a:lnTo>
                    <a:lnTo>
                      <a:pt x="230" y="155"/>
                    </a:lnTo>
                    <a:lnTo>
                      <a:pt x="226" y="159"/>
                    </a:lnTo>
                    <a:lnTo>
                      <a:pt x="215" y="164"/>
                    </a:lnTo>
                    <a:lnTo>
                      <a:pt x="205" y="167"/>
                    </a:lnTo>
                    <a:lnTo>
                      <a:pt x="205" y="167"/>
                    </a:lnTo>
                    <a:lnTo>
                      <a:pt x="0" y="151"/>
                    </a:lnTo>
                    <a:lnTo>
                      <a:pt x="0" y="151"/>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45" name="Freeform 38"/>
              <p:cNvSpPr/>
              <p:nvPr>
                <p:custDataLst>
                  <p:tags r:id="rId43"/>
                </p:custDataLst>
              </p:nvPr>
            </p:nvSpPr>
            <p:spPr bwMode="auto">
              <a:xfrm>
                <a:off x="3159126" y="5083175"/>
                <a:ext cx="398463" cy="265113"/>
              </a:xfrm>
              <a:custGeom>
                <a:gdLst>
                  <a:gd name="T0" fmla="*/ 1 w 251"/>
                  <a:gd name="T1" fmla="*/ 0 h 167"/>
                  <a:gd name="T2" fmla="*/ 1 w 251"/>
                  <a:gd name="T3" fmla="*/ 0 h 167"/>
                  <a:gd name="T4" fmla="*/ 251 w 251"/>
                  <a:gd name="T5" fmla="*/ 0 h 167"/>
                  <a:gd name="T6" fmla="*/ 251 w 251"/>
                  <a:gd name="T7" fmla="*/ 0 h 167"/>
                  <a:gd name="T8" fmla="*/ 234 w 251"/>
                  <a:gd name="T9" fmla="*/ 140 h 167"/>
                  <a:gd name="T10" fmla="*/ 234 w 251"/>
                  <a:gd name="T11" fmla="*/ 140 h 167"/>
                  <a:gd name="T12" fmla="*/ 233 w 251"/>
                  <a:gd name="T13" fmla="*/ 145 h 167"/>
                  <a:gd name="T14" fmla="*/ 230 w 251"/>
                  <a:gd name="T15" fmla="*/ 151 h 167"/>
                  <a:gd name="T16" fmla="*/ 226 w 251"/>
                  <a:gd name="T17" fmla="*/ 155 h 167"/>
                  <a:gd name="T18" fmla="*/ 222 w 251"/>
                  <a:gd name="T19" fmla="*/ 159 h 167"/>
                  <a:gd name="T20" fmla="*/ 212 w 251"/>
                  <a:gd name="T21" fmla="*/ 164 h 167"/>
                  <a:gd name="T22" fmla="*/ 201 w 251"/>
                  <a:gd name="T23" fmla="*/ 167 h 167"/>
                  <a:gd name="T24" fmla="*/ 201 w 251"/>
                  <a:gd name="T25" fmla="*/ 167 h 167"/>
                  <a:gd name="T26" fmla="*/ 0 w 251"/>
                  <a:gd name="T27" fmla="*/ 149 h 167"/>
                  <a:gd name="T28" fmla="*/ 0 w 251"/>
                  <a:gd name="T29" fmla="*/ 149 h 167"/>
                  <a:gd name="T30" fmla="*/ 1 w 251"/>
                  <a:gd name="T31" fmla="*/ 0 h 167"/>
                  <a:gd name="T32" fmla="*/ 1 w 251"/>
                  <a:gd name="T33" fmla="*/ 0 h 16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1" h="167">
                    <a:moveTo>
                      <a:pt x="1" y="0"/>
                    </a:moveTo>
                    <a:lnTo>
                      <a:pt x="1" y="0"/>
                    </a:lnTo>
                    <a:lnTo>
                      <a:pt x="251" y="0"/>
                    </a:lnTo>
                    <a:lnTo>
                      <a:pt x="251" y="0"/>
                    </a:lnTo>
                    <a:lnTo>
                      <a:pt x="234" y="140"/>
                    </a:lnTo>
                    <a:lnTo>
                      <a:pt x="234" y="140"/>
                    </a:lnTo>
                    <a:lnTo>
                      <a:pt x="233" y="145"/>
                    </a:lnTo>
                    <a:lnTo>
                      <a:pt x="230" y="151"/>
                    </a:lnTo>
                    <a:lnTo>
                      <a:pt x="226" y="155"/>
                    </a:lnTo>
                    <a:lnTo>
                      <a:pt x="222" y="159"/>
                    </a:lnTo>
                    <a:lnTo>
                      <a:pt x="212" y="164"/>
                    </a:lnTo>
                    <a:lnTo>
                      <a:pt x="201" y="167"/>
                    </a:lnTo>
                    <a:lnTo>
                      <a:pt x="201" y="167"/>
                    </a:lnTo>
                    <a:lnTo>
                      <a:pt x="0" y="149"/>
                    </a:lnTo>
                    <a:lnTo>
                      <a:pt x="0" y="149"/>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46" name="Freeform 39"/>
              <p:cNvSpPr/>
              <p:nvPr>
                <p:custDataLst>
                  <p:tags r:id="rId44"/>
                </p:custDataLst>
              </p:nvPr>
            </p:nvSpPr>
            <p:spPr bwMode="auto">
              <a:xfrm>
                <a:off x="3162301" y="5083175"/>
                <a:ext cx="395288" cy="263525"/>
              </a:xfrm>
              <a:custGeom>
                <a:gdLst>
                  <a:gd name="T0" fmla="*/ 2 w 249"/>
                  <a:gd name="T1" fmla="*/ 0 h 166"/>
                  <a:gd name="T2" fmla="*/ 2 w 249"/>
                  <a:gd name="T3" fmla="*/ 0 h 166"/>
                  <a:gd name="T4" fmla="*/ 249 w 249"/>
                  <a:gd name="T5" fmla="*/ 0 h 166"/>
                  <a:gd name="T6" fmla="*/ 249 w 249"/>
                  <a:gd name="T7" fmla="*/ 0 h 166"/>
                  <a:gd name="T8" fmla="*/ 232 w 249"/>
                  <a:gd name="T9" fmla="*/ 140 h 166"/>
                  <a:gd name="T10" fmla="*/ 232 w 249"/>
                  <a:gd name="T11" fmla="*/ 140 h 166"/>
                  <a:gd name="T12" fmla="*/ 231 w 249"/>
                  <a:gd name="T13" fmla="*/ 145 h 166"/>
                  <a:gd name="T14" fmla="*/ 228 w 249"/>
                  <a:gd name="T15" fmla="*/ 151 h 166"/>
                  <a:gd name="T16" fmla="*/ 225 w 249"/>
                  <a:gd name="T17" fmla="*/ 155 h 166"/>
                  <a:gd name="T18" fmla="*/ 220 w 249"/>
                  <a:gd name="T19" fmla="*/ 159 h 166"/>
                  <a:gd name="T20" fmla="*/ 210 w 249"/>
                  <a:gd name="T21" fmla="*/ 164 h 166"/>
                  <a:gd name="T22" fmla="*/ 199 w 249"/>
                  <a:gd name="T23" fmla="*/ 166 h 166"/>
                  <a:gd name="T24" fmla="*/ 199 w 249"/>
                  <a:gd name="T25" fmla="*/ 166 h 166"/>
                  <a:gd name="T26" fmla="*/ 0 w 249"/>
                  <a:gd name="T27" fmla="*/ 148 h 166"/>
                  <a:gd name="T28" fmla="*/ 0 w 249"/>
                  <a:gd name="T29" fmla="*/ 148 h 166"/>
                  <a:gd name="T30" fmla="*/ 2 w 249"/>
                  <a:gd name="T31" fmla="*/ 0 h 166"/>
                  <a:gd name="T32" fmla="*/ 2 w 249"/>
                  <a:gd name="T33" fmla="*/ 0 h 16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9" h="166">
                    <a:moveTo>
                      <a:pt x="2" y="0"/>
                    </a:moveTo>
                    <a:lnTo>
                      <a:pt x="2" y="0"/>
                    </a:lnTo>
                    <a:lnTo>
                      <a:pt x="249" y="0"/>
                    </a:lnTo>
                    <a:lnTo>
                      <a:pt x="249" y="0"/>
                    </a:lnTo>
                    <a:lnTo>
                      <a:pt x="232" y="140"/>
                    </a:lnTo>
                    <a:lnTo>
                      <a:pt x="232" y="140"/>
                    </a:lnTo>
                    <a:lnTo>
                      <a:pt x="231" y="145"/>
                    </a:lnTo>
                    <a:lnTo>
                      <a:pt x="228" y="151"/>
                    </a:lnTo>
                    <a:lnTo>
                      <a:pt x="225" y="155"/>
                    </a:lnTo>
                    <a:lnTo>
                      <a:pt x="220" y="159"/>
                    </a:lnTo>
                    <a:lnTo>
                      <a:pt x="210" y="164"/>
                    </a:lnTo>
                    <a:lnTo>
                      <a:pt x="199" y="166"/>
                    </a:lnTo>
                    <a:lnTo>
                      <a:pt x="199" y="166"/>
                    </a:lnTo>
                    <a:lnTo>
                      <a:pt x="0" y="148"/>
                    </a:lnTo>
                    <a:lnTo>
                      <a:pt x="0" y="148"/>
                    </a:lnTo>
                    <a:lnTo>
                      <a:pt x="2"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47" name="Freeform 40"/>
              <p:cNvSpPr/>
              <p:nvPr>
                <p:custDataLst>
                  <p:tags r:id="rId45"/>
                </p:custDataLst>
              </p:nvPr>
            </p:nvSpPr>
            <p:spPr bwMode="auto">
              <a:xfrm>
                <a:off x="3168651" y="5083175"/>
                <a:ext cx="388938" cy="263525"/>
              </a:xfrm>
              <a:custGeom>
                <a:gdLst>
                  <a:gd name="T0" fmla="*/ 2 w 245"/>
                  <a:gd name="T1" fmla="*/ 0 h 166"/>
                  <a:gd name="T2" fmla="*/ 2 w 245"/>
                  <a:gd name="T3" fmla="*/ 0 h 166"/>
                  <a:gd name="T4" fmla="*/ 245 w 245"/>
                  <a:gd name="T5" fmla="*/ 0 h 166"/>
                  <a:gd name="T6" fmla="*/ 245 w 245"/>
                  <a:gd name="T7" fmla="*/ 0 h 166"/>
                  <a:gd name="T8" fmla="*/ 228 w 245"/>
                  <a:gd name="T9" fmla="*/ 140 h 166"/>
                  <a:gd name="T10" fmla="*/ 228 w 245"/>
                  <a:gd name="T11" fmla="*/ 140 h 166"/>
                  <a:gd name="T12" fmla="*/ 227 w 245"/>
                  <a:gd name="T13" fmla="*/ 145 h 166"/>
                  <a:gd name="T14" fmla="*/ 224 w 245"/>
                  <a:gd name="T15" fmla="*/ 151 h 166"/>
                  <a:gd name="T16" fmla="*/ 221 w 245"/>
                  <a:gd name="T17" fmla="*/ 155 h 166"/>
                  <a:gd name="T18" fmla="*/ 216 w 245"/>
                  <a:gd name="T19" fmla="*/ 159 h 166"/>
                  <a:gd name="T20" fmla="*/ 206 w 245"/>
                  <a:gd name="T21" fmla="*/ 163 h 166"/>
                  <a:gd name="T22" fmla="*/ 195 w 245"/>
                  <a:gd name="T23" fmla="*/ 166 h 166"/>
                  <a:gd name="T24" fmla="*/ 195 w 245"/>
                  <a:gd name="T25" fmla="*/ 166 h 166"/>
                  <a:gd name="T26" fmla="*/ 0 w 245"/>
                  <a:gd name="T27" fmla="*/ 148 h 166"/>
                  <a:gd name="T28" fmla="*/ 0 w 245"/>
                  <a:gd name="T29" fmla="*/ 148 h 166"/>
                  <a:gd name="T30" fmla="*/ 2 w 245"/>
                  <a:gd name="T31" fmla="*/ 0 h 166"/>
                  <a:gd name="T32" fmla="*/ 2 w 245"/>
                  <a:gd name="T33" fmla="*/ 0 h 16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5" h="166">
                    <a:moveTo>
                      <a:pt x="2" y="0"/>
                    </a:moveTo>
                    <a:lnTo>
                      <a:pt x="2" y="0"/>
                    </a:lnTo>
                    <a:lnTo>
                      <a:pt x="245" y="0"/>
                    </a:lnTo>
                    <a:lnTo>
                      <a:pt x="245" y="0"/>
                    </a:lnTo>
                    <a:lnTo>
                      <a:pt x="228" y="140"/>
                    </a:lnTo>
                    <a:lnTo>
                      <a:pt x="228" y="140"/>
                    </a:lnTo>
                    <a:lnTo>
                      <a:pt x="227" y="145"/>
                    </a:lnTo>
                    <a:lnTo>
                      <a:pt x="224" y="151"/>
                    </a:lnTo>
                    <a:lnTo>
                      <a:pt x="221" y="155"/>
                    </a:lnTo>
                    <a:lnTo>
                      <a:pt x="216" y="159"/>
                    </a:lnTo>
                    <a:lnTo>
                      <a:pt x="206" y="163"/>
                    </a:lnTo>
                    <a:lnTo>
                      <a:pt x="195" y="166"/>
                    </a:lnTo>
                    <a:lnTo>
                      <a:pt x="195" y="166"/>
                    </a:lnTo>
                    <a:lnTo>
                      <a:pt x="0" y="148"/>
                    </a:lnTo>
                    <a:lnTo>
                      <a:pt x="0" y="148"/>
                    </a:lnTo>
                    <a:lnTo>
                      <a:pt x="2"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48" name="Freeform 41"/>
              <p:cNvSpPr/>
              <p:nvPr>
                <p:custDataLst>
                  <p:tags r:id="rId46"/>
                </p:custDataLst>
              </p:nvPr>
            </p:nvSpPr>
            <p:spPr bwMode="auto">
              <a:xfrm>
                <a:off x="3175001" y="5083175"/>
                <a:ext cx="382588" cy="263525"/>
              </a:xfrm>
              <a:custGeom>
                <a:gdLst>
                  <a:gd name="T0" fmla="*/ 2 w 241"/>
                  <a:gd name="T1" fmla="*/ 0 h 166"/>
                  <a:gd name="T2" fmla="*/ 2 w 241"/>
                  <a:gd name="T3" fmla="*/ 0 h 166"/>
                  <a:gd name="T4" fmla="*/ 241 w 241"/>
                  <a:gd name="T5" fmla="*/ 0 h 166"/>
                  <a:gd name="T6" fmla="*/ 241 w 241"/>
                  <a:gd name="T7" fmla="*/ 0 h 166"/>
                  <a:gd name="T8" fmla="*/ 224 w 241"/>
                  <a:gd name="T9" fmla="*/ 140 h 166"/>
                  <a:gd name="T10" fmla="*/ 224 w 241"/>
                  <a:gd name="T11" fmla="*/ 140 h 166"/>
                  <a:gd name="T12" fmla="*/ 223 w 241"/>
                  <a:gd name="T13" fmla="*/ 145 h 166"/>
                  <a:gd name="T14" fmla="*/ 220 w 241"/>
                  <a:gd name="T15" fmla="*/ 151 h 166"/>
                  <a:gd name="T16" fmla="*/ 217 w 241"/>
                  <a:gd name="T17" fmla="*/ 155 h 166"/>
                  <a:gd name="T18" fmla="*/ 212 w 241"/>
                  <a:gd name="T19" fmla="*/ 157 h 166"/>
                  <a:gd name="T20" fmla="*/ 202 w 241"/>
                  <a:gd name="T21" fmla="*/ 163 h 166"/>
                  <a:gd name="T22" fmla="*/ 193 w 241"/>
                  <a:gd name="T23" fmla="*/ 166 h 166"/>
                  <a:gd name="T24" fmla="*/ 193 w 241"/>
                  <a:gd name="T25" fmla="*/ 166 h 166"/>
                  <a:gd name="T26" fmla="*/ 0 w 241"/>
                  <a:gd name="T27" fmla="*/ 147 h 166"/>
                  <a:gd name="T28" fmla="*/ 0 w 241"/>
                  <a:gd name="T29" fmla="*/ 147 h 166"/>
                  <a:gd name="T30" fmla="*/ 2 w 241"/>
                  <a:gd name="T31" fmla="*/ 0 h 166"/>
                  <a:gd name="T32" fmla="*/ 2 w 241"/>
                  <a:gd name="T33" fmla="*/ 0 h 16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 h="166">
                    <a:moveTo>
                      <a:pt x="2" y="0"/>
                    </a:moveTo>
                    <a:lnTo>
                      <a:pt x="2" y="0"/>
                    </a:lnTo>
                    <a:lnTo>
                      <a:pt x="241" y="0"/>
                    </a:lnTo>
                    <a:lnTo>
                      <a:pt x="241" y="0"/>
                    </a:lnTo>
                    <a:lnTo>
                      <a:pt x="224" y="140"/>
                    </a:lnTo>
                    <a:lnTo>
                      <a:pt x="224" y="140"/>
                    </a:lnTo>
                    <a:lnTo>
                      <a:pt x="223" y="145"/>
                    </a:lnTo>
                    <a:lnTo>
                      <a:pt x="220" y="151"/>
                    </a:lnTo>
                    <a:lnTo>
                      <a:pt x="217" y="155"/>
                    </a:lnTo>
                    <a:lnTo>
                      <a:pt x="212" y="157"/>
                    </a:lnTo>
                    <a:lnTo>
                      <a:pt x="202" y="163"/>
                    </a:lnTo>
                    <a:lnTo>
                      <a:pt x="193" y="166"/>
                    </a:lnTo>
                    <a:lnTo>
                      <a:pt x="193" y="166"/>
                    </a:lnTo>
                    <a:lnTo>
                      <a:pt x="0" y="147"/>
                    </a:lnTo>
                    <a:lnTo>
                      <a:pt x="0" y="147"/>
                    </a:lnTo>
                    <a:lnTo>
                      <a:pt x="2"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49" name="Freeform 42"/>
              <p:cNvSpPr/>
              <p:nvPr>
                <p:custDataLst>
                  <p:tags r:id="rId47"/>
                </p:custDataLst>
              </p:nvPr>
            </p:nvSpPr>
            <p:spPr bwMode="auto">
              <a:xfrm>
                <a:off x="3182938" y="5083175"/>
                <a:ext cx="374650" cy="263525"/>
              </a:xfrm>
              <a:custGeom>
                <a:gdLst>
                  <a:gd name="T0" fmla="*/ 1 w 236"/>
                  <a:gd name="T1" fmla="*/ 0 h 166"/>
                  <a:gd name="T2" fmla="*/ 1 w 236"/>
                  <a:gd name="T3" fmla="*/ 0 h 166"/>
                  <a:gd name="T4" fmla="*/ 236 w 236"/>
                  <a:gd name="T5" fmla="*/ 0 h 166"/>
                  <a:gd name="T6" fmla="*/ 236 w 236"/>
                  <a:gd name="T7" fmla="*/ 0 h 166"/>
                  <a:gd name="T8" fmla="*/ 219 w 236"/>
                  <a:gd name="T9" fmla="*/ 140 h 166"/>
                  <a:gd name="T10" fmla="*/ 219 w 236"/>
                  <a:gd name="T11" fmla="*/ 140 h 166"/>
                  <a:gd name="T12" fmla="*/ 218 w 236"/>
                  <a:gd name="T13" fmla="*/ 145 h 166"/>
                  <a:gd name="T14" fmla="*/ 215 w 236"/>
                  <a:gd name="T15" fmla="*/ 151 h 166"/>
                  <a:gd name="T16" fmla="*/ 212 w 236"/>
                  <a:gd name="T17" fmla="*/ 155 h 166"/>
                  <a:gd name="T18" fmla="*/ 208 w 236"/>
                  <a:gd name="T19" fmla="*/ 157 h 166"/>
                  <a:gd name="T20" fmla="*/ 197 w 236"/>
                  <a:gd name="T21" fmla="*/ 163 h 166"/>
                  <a:gd name="T22" fmla="*/ 188 w 236"/>
                  <a:gd name="T23" fmla="*/ 166 h 166"/>
                  <a:gd name="T24" fmla="*/ 188 w 236"/>
                  <a:gd name="T25" fmla="*/ 166 h 166"/>
                  <a:gd name="T26" fmla="*/ 0 w 236"/>
                  <a:gd name="T27" fmla="*/ 145 h 166"/>
                  <a:gd name="T28" fmla="*/ 0 w 236"/>
                  <a:gd name="T29" fmla="*/ 145 h 166"/>
                  <a:gd name="T30" fmla="*/ 1 w 236"/>
                  <a:gd name="T31" fmla="*/ 0 h 166"/>
                  <a:gd name="T32" fmla="*/ 1 w 236"/>
                  <a:gd name="T33" fmla="*/ 0 h 16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6" h="166">
                    <a:moveTo>
                      <a:pt x="1" y="0"/>
                    </a:moveTo>
                    <a:lnTo>
                      <a:pt x="1" y="0"/>
                    </a:lnTo>
                    <a:lnTo>
                      <a:pt x="236" y="0"/>
                    </a:lnTo>
                    <a:lnTo>
                      <a:pt x="236" y="0"/>
                    </a:lnTo>
                    <a:lnTo>
                      <a:pt x="219" y="140"/>
                    </a:lnTo>
                    <a:lnTo>
                      <a:pt x="219" y="140"/>
                    </a:lnTo>
                    <a:lnTo>
                      <a:pt x="218" y="145"/>
                    </a:lnTo>
                    <a:lnTo>
                      <a:pt x="215" y="151"/>
                    </a:lnTo>
                    <a:lnTo>
                      <a:pt x="212" y="155"/>
                    </a:lnTo>
                    <a:lnTo>
                      <a:pt x="208" y="157"/>
                    </a:lnTo>
                    <a:lnTo>
                      <a:pt x="197" y="163"/>
                    </a:lnTo>
                    <a:lnTo>
                      <a:pt x="188" y="166"/>
                    </a:lnTo>
                    <a:lnTo>
                      <a:pt x="188" y="166"/>
                    </a:lnTo>
                    <a:lnTo>
                      <a:pt x="0" y="145"/>
                    </a:lnTo>
                    <a:lnTo>
                      <a:pt x="0" y="145"/>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50" name="Freeform 43"/>
              <p:cNvSpPr/>
              <p:nvPr>
                <p:custDataLst>
                  <p:tags r:id="rId48"/>
                </p:custDataLst>
              </p:nvPr>
            </p:nvSpPr>
            <p:spPr bwMode="auto">
              <a:xfrm>
                <a:off x="3189288" y="5083175"/>
                <a:ext cx="368300" cy="263525"/>
              </a:xfrm>
              <a:custGeom>
                <a:gdLst>
                  <a:gd name="T0" fmla="*/ 1 w 232"/>
                  <a:gd name="T1" fmla="*/ 0 h 166"/>
                  <a:gd name="T2" fmla="*/ 1 w 232"/>
                  <a:gd name="T3" fmla="*/ 0 h 166"/>
                  <a:gd name="T4" fmla="*/ 232 w 232"/>
                  <a:gd name="T5" fmla="*/ 0 h 166"/>
                  <a:gd name="T6" fmla="*/ 232 w 232"/>
                  <a:gd name="T7" fmla="*/ 0 h 166"/>
                  <a:gd name="T8" fmla="*/ 215 w 232"/>
                  <a:gd name="T9" fmla="*/ 140 h 166"/>
                  <a:gd name="T10" fmla="*/ 215 w 232"/>
                  <a:gd name="T11" fmla="*/ 140 h 166"/>
                  <a:gd name="T12" fmla="*/ 214 w 232"/>
                  <a:gd name="T13" fmla="*/ 145 h 166"/>
                  <a:gd name="T14" fmla="*/ 211 w 232"/>
                  <a:gd name="T15" fmla="*/ 151 h 166"/>
                  <a:gd name="T16" fmla="*/ 208 w 232"/>
                  <a:gd name="T17" fmla="*/ 155 h 166"/>
                  <a:gd name="T18" fmla="*/ 204 w 232"/>
                  <a:gd name="T19" fmla="*/ 157 h 166"/>
                  <a:gd name="T20" fmla="*/ 195 w 232"/>
                  <a:gd name="T21" fmla="*/ 163 h 166"/>
                  <a:gd name="T22" fmla="*/ 184 w 232"/>
                  <a:gd name="T23" fmla="*/ 166 h 166"/>
                  <a:gd name="T24" fmla="*/ 184 w 232"/>
                  <a:gd name="T25" fmla="*/ 166 h 166"/>
                  <a:gd name="T26" fmla="*/ 0 w 232"/>
                  <a:gd name="T27" fmla="*/ 144 h 166"/>
                  <a:gd name="T28" fmla="*/ 0 w 232"/>
                  <a:gd name="T29" fmla="*/ 144 h 166"/>
                  <a:gd name="T30" fmla="*/ 1 w 232"/>
                  <a:gd name="T31" fmla="*/ 0 h 166"/>
                  <a:gd name="T32" fmla="*/ 1 w 232"/>
                  <a:gd name="T33" fmla="*/ 0 h 16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1" h="166">
                    <a:moveTo>
                      <a:pt x="1" y="0"/>
                    </a:moveTo>
                    <a:lnTo>
                      <a:pt x="1" y="0"/>
                    </a:lnTo>
                    <a:lnTo>
                      <a:pt x="232" y="0"/>
                    </a:lnTo>
                    <a:lnTo>
                      <a:pt x="232" y="0"/>
                    </a:lnTo>
                    <a:lnTo>
                      <a:pt x="215" y="140"/>
                    </a:lnTo>
                    <a:lnTo>
                      <a:pt x="215" y="140"/>
                    </a:lnTo>
                    <a:lnTo>
                      <a:pt x="214" y="145"/>
                    </a:lnTo>
                    <a:lnTo>
                      <a:pt x="211" y="151"/>
                    </a:lnTo>
                    <a:lnTo>
                      <a:pt x="208" y="155"/>
                    </a:lnTo>
                    <a:lnTo>
                      <a:pt x="204" y="157"/>
                    </a:lnTo>
                    <a:lnTo>
                      <a:pt x="195" y="163"/>
                    </a:lnTo>
                    <a:lnTo>
                      <a:pt x="184" y="166"/>
                    </a:lnTo>
                    <a:lnTo>
                      <a:pt x="184" y="166"/>
                    </a:lnTo>
                    <a:lnTo>
                      <a:pt x="0" y="144"/>
                    </a:lnTo>
                    <a:lnTo>
                      <a:pt x="0" y="144"/>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51" name="Freeform 44"/>
              <p:cNvSpPr/>
              <p:nvPr>
                <p:custDataLst>
                  <p:tags r:id="rId49"/>
                </p:custDataLst>
              </p:nvPr>
            </p:nvSpPr>
            <p:spPr bwMode="auto">
              <a:xfrm>
                <a:off x="3192463" y="5083175"/>
                <a:ext cx="365125" cy="263525"/>
              </a:xfrm>
              <a:custGeom>
                <a:gdLst>
                  <a:gd name="T0" fmla="*/ 3 w 230"/>
                  <a:gd name="T1" fmla="*/ 0 h 166"/>
                  <a:gd name="T2" fmla="*/ 3 w 230"/>
                  <a:gd name="T3" fmla="*/ 0 h 166"/>
                  <a:gd name="T4" fmla="*/ 230 w 230"/>
                  <a:gd name="T5" fmla="*/ 0 h 166"/>
                  <a:gd name="T6" fmla="*/ 230 w 230"/>
                  <a:gd name="T7" fmla="*/ 0 h 166"/>
                  <a:gd name="T8" fmla="*/ 213 w 230"/>
                  <a:gd name="T9" fmla="*/ 140 h 166"/>
                  <a:gd name="T10" fmla="*/ 213 w 230"/>
                  <a:gd name="T11" fmla="*/ 140 h 166"/>
                  <a:gd name="T12" fmla="*/ 212 w 230"/>
                  <a:gd name="T13" fmla="*/ 145 h 166"/>
                  <a:gd name="T14" fmla="*/ 209 w 230"/>
                  <a:gd name="T15" fmla="*/ 149 h 166"/>
                  <a:gd name="T16" fmla="*/ 206 w 230"/>
                  <a:gd name="T17" fmla="*/ 153 h 166"/>
                  <a:gd name="T18" fmla="*/ 202 w 230"/>
                  <a:gd name="T19" fmla="*/ 157 h 166"/>
                  <a:gd name="T20" fmla="*/ 193 w 230"/>
                  <a:gd name="T21" fmla="*/ 163 h 166"/>
                  <a:gd name="T22" fmla="*/ 183 w 230"/>
                  <a:gd name="T23" fmla="*/ 166 h 166"/>
                  <a:gd name="T24" fmla="*/ 183 w 230"/>
                  <a:gd name="T25" fmla="*/ 166 h 166"/>
                  <a:gd name="T26" fmla="*/ 0 w 230"/>
                  <a:gd name="T27" fmla="*/ 143 h 166"/>
                  <a:gd name="T28" fmla="*/ 0 w 230"/>
                  <a:gd name="T29" fmla="*/ 143 h 166"/>
                  <a:gd name="T30" fmla="*/ 3 w 230"/>
                  <a:gd name="T31" fmla="*/ 0 h 166"/>
                  <a:gd name="T32" fmla="*/ 3 w 230"/>
                  <a:gd name="T33" fmla="*/ 0 h 16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0" h="166">
                    <a:moveTo>
                      <a:pt x="3" y="0"/>
                    </a:moveTo>
                    <a:lnTo>
                      <a:pt x="3" y="0"/>
                    </a:lnTo>
                    <a:lnTo>
                      <a:pt x="230" y="0"/>
                    </a:lnTo>
                    <a:lnTo>
                      <a:pt x="230" y="0"/>
                    </a:lnTo>
                    <a:lnTo>
                      <a:pt x="213" y="140"/>
                    </a:lnTo>
                    <a:lnTo>
                      <a:pt x="213" y="140"/>
                    </a:lnTo>
                    <a:lnTo>
                      <a:pt x="212" y="145"/>
                    </a:lnTo>
                    <a:lnTo>
                      <a:pt x="209" y="149"/>
                    </a:lnTo>
                    <a:lnTo>
                      <a:pt x="206" y="153"/>
                    </a:lnTo>
                    <a:lnTo>
                      <a:pt x="202" y="157"/>
                    </a:lnTo>
                    <a:lnTo>
                      <a:pt x="193" y="163"/>
                    </a:lnTo>
                    <a:lnTo>
                      <a:pt x="183" y="166"/>
                    </a:lnTo>
                    <a:lnTo>
                      <a:pt x="183" y="166"/>
                    </a:lnTo>
                    <a:lnTo>
                      <a:pt x="0" y="143"/>
                    </a:lnTo>
                    <a:lnTo>
                      <a:pt x="0" y="143"/>
                    </a:lnTo>
                    <a:lnTo>
                      <a:pt x="3" y="0"/>
                    </a:lnTo>
                    <a:lnTo>
                      <a:pt x="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52" name="Freeform 45"/>
              <p:cNvSpPr/>
              <p:nvPr>
                <p:custDataLst>
                  <p:tags r:id="rId50"/>
                </p:custDataLst>
              </p:nvPr>
            </p:nvSpPr>
            <p:spPr bwMode="auto">
              <a:xfrm>
                <a:off x="3198813" y="5083175"/>
                <a:ext cx="358775" cy="263525"/>
              </a:xfrm>
              <a:custGeom>
                <a:gdLst>
                  <a:gd name="T0" fmla="*/ 3 w 226"/>
                  <a:gd name="T1" fmla="*/ 0 h 166"/>
                  <a:gd name="T2" fmla="*/ 3 w 226"/>
                  <a:gd name="T3" fmla="*/ 0 h 166"/>
                  <a:gd name="T4" fmla="*/ 226 w 226"/>
                  <a:gd name="T5" fmla="*/ 0 h 166"/>
                  <a:gd name="T6" fmla="*/ 226 w 226"/>
                  <a:gd name="T7" fmla="*/ 0 h 166"/>
                  <a:gd name="T8" fmla="*/ 209 w 226"/>
                  <a:gd name="T9" fmla="*/ 140 h 166"/>
                  <a:gd name="T10" fmla="*/ 209 w 226"/>
                  <a:gd name="T11" fmla="*/ 140 h 166"/>
                  <a:gd name="T12" fmla="*/ 208 w 226"/>
                  <a:gd name="T13" fmla="*/ 145 h 166"/>
                  <a:gd name="T14" fmla="*/ 205 w 226"/>
                  <a:gd name="T15" fmla="*/ 149 h 166"/>
                  <a:gd name="T16" fmla="*/ 202 w 226"/>
                  <a:gd name="T17" fmla="*/ 153 h 166"/>
                  <a:gd name="T18" fmla="*/ 198 w 226"/>
                  <a:gd name="T19" fmla="*/ 157 h 166"/>
                  <a:gd name="T20" fmla="*/ 189 w 226"/>
                  <a:gd name="T21" fmla="*/ 163 h 166"/>
                  <a:gd name="T22" fmla="*/ 179 w 226"/>
                  <a:gd name="T23" fmla="*/ 166 h 166"/>
                  <a:gd name="T24" fmla="*/ 179 w 226"/>
                  <a:gd name="T25" fmla="*/ 166 h 166"/>
                  <a:gd name="T26" fmla="*/ 0 w 226"/>
                  <a:gd name="T27" fmla="*/ 141 h 166"/>
                  <a:gd name="T28" fmla="*/ 0 w 226"/>
                  <a:gd name="T29" fmla="*/ 141 h 166"/>
                  <a:gd name="T30" fmla="*/ 3 w 226"/>
                  <a:gd name="T31" fmla="*/ 0 h 166"/>
                  <a:gd name="T32" fmla="*/ 3 w 226"/>
                  <a:gd name="T33" fmla="*/ 0 h 16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6" h="166">
                    <a:moveTo>
                      <a:pt x="3" y="0"/>
                    </a:moveTo>
                    <a:lnTo>
                      <a:pt x="3" y="0"/>
                    </a:lnTo>
                    <a:lnTo>
                      <a:pt x="226" y="0"/>
                    </a:lnTo>
                    <a:lnTo>
                      <a:pt x="226" y="0"/>
                    </a:lnTo>
                    <a:lnTo>
                      <a:pt x="209" y="140"/>
                    </a:lnTo>
                    <a:lnTo>
                      <a:pt x="209" y="140"/>
                    </a:lnTo>
                    <a:lnTo>
                      <a:pt x="208" y="145"/>
                    </a:lnTo>
                    <a:lnTo>
                      <a:pt x="205" y="149"/>
                    </a:lnTo>
                    <a:lnTo>
                      <a:pt x="202" y="153"/>
                    </a:lnTo>
                    <a:lnTo>
                      <a:pt x="198" y="157"/>
                    </a:lnTo>
                    <a:lnTo>
                      <a:pt x="189" y="163"/>
                    </a:lnTo>
                    <a:lnTo>
                      <a:pt x="179" y="166"/>
                    </a:lnTo>
                    <a:lnTo>
                      <a:pt x="179" y="166"/>
                    </a:lnTo>
                    <a:lnTo>
                      <a:pt x="0" y="141"/>
                    </a:lnTo>
                    <a:lnTo>
                      <a:pt x="0" y="141"/>
                    </a:lnTo>
                    <a:lnTo>
                      <a:pt x="3" y="0"/>
                    </a:lnTo>
                    <a:lnTo>
                      <a:pt x="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53" name="Freeform 46"/>
              <p:cNvSpPr/>
              <p:nvPr>
                <p:custDataLst>
                  <p:tags r:id="rId51"/>
                </p:custDataLst>
              </p:nvPr>
            </p:nvSpPr>
            <p:spPr bwMode="auto">
              <a:xfrm>
                <a:off x="3205163" y="5083175"/>
                <a:ext cx="352425" cy="263525"/>
              </a:xfrm>
              <a:custGeom>
                <a:gdLst>
                  <a:gd name="T0" fmla="*/ 2 w 222"/>
                  <a:gd name="T1" fmla="*/ 0 h 166"/>
                  <a:gd name="T2" fmla="*/ 2 w 222"/>
                  <a:gd name="T3" fmla="*/ 0 h 166"/>
                  <a:gd name="T4" fmla="*/ 222 w 222"/>
                  <a:gd name="T5" fmla="*/ 0 h 166"/>
                  <a:gd name="T6" fmla="*/ 222 w 222"/>
                  <a:gd name="T7" fmla="*/ 0 h 166"/>
                  <a:gd name="T8" fmla="*/ 205 w 222"/>
                  <a:gd name="T9" fmla="*/ 140 h 166"/>
                  <a:gd name="T10" fmla="*/ 205 w 222"/>
                  <a:gd name="T11" fmla="*/ 140 h 166"/>
                  <a:gd name="T12" fmla="*/ 204 w 222"/>
                  <a:gd name="T13" fmla="*/ 145 h 166"/>
                  <a:gd name="T14" fmla="*/ 201 w 222"/>
                  <a:gd name="T15" fmla="*/ 149 h 166"/>
                  <a:gd name="T16" fmla="*/ 198 w 222"/>
                  <a:gd name="T17" fmla="*/ 153 h 166"/>
                  <a:gd name="T18" fmla="*/ 194 w 222"/>
                  <a:gd name="T19" fmla="*/ 157 h 166"/>
                  <a:gd name="T20" fmla="*/ 185 w 222"/>
                  <a:gd name="T21" fmla="*/ 163 h 166"/>
                  <a:gd name="T22" fmla="*/ 175 w 222"/>
                  <a:gd name="T23" fmla="*/ 166 h 166"/>
                  <a:gd name="T24" fmla="*/ 175 w 222"/>
                  <a:gd name="T25" fmla="*/ 166 h 166"/>
                  <a:gd name="T26" fmla="*/ 0 w 222"/>
                  <a:gd name="T27" fmla="*/ 141 h 166"/>
                  <a:gd name="T28" fmla="*/ 0 w 222"/>
                  <a:gd name="T29" fmla="*/ 141 h 166"/>
                  <a:gd name="T30" fmla="*/ 2 w 222"/>
                  <a:gd name="T31" fmla="*/ 0 h 166"/>
                  <a:gd name="T32" fmla="*/ 2 w 222"/>
                  <a:gd name="T33" fmla="*/ 0 h 16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1" h="166">
                    <a:moveTo>
                      <a:pt x="2" y="0"/>
                    </a:moveTo>
                    <a:lnTo>
                      <a:pt x="2" y="0"/>
                    </a:lnTo>
                    <a:lnTo>
                      <a:pt x="222" y="0"/>
                    </a:lnTo>
                    <a:lnTo>
                      <a:pt x="222" y="0"/>
                    </a:lnTo>
                    <a:lnTo>
                      <a:pt x="205" y="140"/>
                    </a:lnTo>
                    <a:lnTo>
                      <a:pt x="205" y="140"/>
                    </a:lnTo>
                    <a:lnTo>
                      <a:pt x="204" y="145"/>
                    </a:lnTo>
                    <a:lnTo>
                      <a:pt x="201" y="149"/>
                    </a:lnTo>
                    <a:lnTo>
                      <a:pt x="198" y="153"/>
                    </a:lnTo>
                    <a:lnTo>
                      <a:pt x="194" y="157"/>
                    </a:lnTo>
                    <a:lnTo>
                      <a:pt x="185" y="163"/>
                    </a:lnTo>
                    <a:lnTo>
                      <a:pt x="175" y="166"/>
                    </a:lnTo>
                    <a:lnTo>
                      <a:pt x="175" y="166"/>
                    </a:lnTo>
                    <a:lnTo>
                      <a:pt x="0" y="141"/>
                    </a:lnTo>
                    <a:lnTo>
                      <a:pt x="0" y="141"/>
                    </a:lnTo>
                    <a:lnTo>
                      <a:pt x="2"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54" name="Freeform 47"/>
              <p:cNvSpPr/>
              <p:nvPr>
                <p:custDataLst>
                  <p:tags r:id="rId52"/>
                </p:custDataLst>
              </p:nvPr>
            </p:nvSpPr>
            <p:spPr bwMode="auto">
              <a:xfrm>
                <a:off x="3211513" y="5083175"/>
                <a:ext cx="346075" cy="263525"/>
              </a:xfrm>
              <a:custGeom>
                <a:gdLst>
                  <a:gd name="T0" fmla="*/ 2 w 218"/>
                  <a:gd name="T1" fmla="*/ 0 h 166"/>
                  <a:gd name="T2" fmla="*/ 2 w 218"/>
                  <a:gd name="T3" fmla="*/ 0 h 166"/>
                  <a:gd name="T4" fmla="*/ 218 w 218"/>
                  <a:gd name="T5" fmla="*/ 0 h 166"/>
                  <a:gd name="T6" fmla="*/ 218 w 218"/>
                  <a:gd name="T7" fmla="*/ 0 h 166"/>
                  <a:gd name="T8" fmla="*/ 201 w 218"/>
                  <a:gd name="T9" fmla="*/ 140 h 166"/>
                  <a:gd name="T10" fmla="*/ 201 w 218"/>
                  <a:gd name="T11" fmla="*/ 140 h 166"/>
                  <a:gd name="T12" fmla="*/ 200 w 218"/>
                  <a:gd name="T13" fmla="*/ 145 h 166"/>
                  <a:gd name="T14" fmla="*/ 197 w 218"/>
                  <a:gd name="T15" fmla="*/ 149 h 166"/>
                  <a:gd name="T16" fmla="*/ 194 w 218"/>
                  <a:gd name="T17" fmla="*/ 153 h 166"/>
                  <a:gd name="T18" fmla="*/ 190 w 218"/>
                  <a:gd name="T19" fmla="*/ 157 h 166"/>
                  <a:gd name="T20" fmla="*/ 181 w 218"/>
                  <a:gd name="T21" fmla="*/ 163 h 166"/>
                  <a:gd name="T22" fmla="*/ 171 w 218"/>
                  <a:gd name="T23" fmla="*/ 166 h 166"/>
                  <a:gd name="T24" fmla="*/ 171 w 218"/>
                  <a:gd name="T25" fmla="*/ 166 h 166"/>
                  <a:gd name="T26" fmla="*/ 0 w 218"/>
                  <a:gd name="T27" fmla="*/ 140 h 166"/>
                  <a:gd name="T28" fmla="*/ 0 w 218"/>
                  <a:gd name="T29" fmla="*/ 140 h 166"/>
                  <a:gd name="T30" fmla="*/ 2 w 218"/>
                  <a:gd name="T31" fmla="*/ 0 h 166"/>
                  <a:gd name="T32" fmla="*/ 2 w 218"/>
                  <a:gd name="T33" fmla="*/ 0 h 16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8" h="166">
                    <a:moveTo>
                      <a:pt x="2" y="0"/>
                    </a:moveTo>
                    <a:lnTo>
                      <a:pt x="2" y="0"/>
                    </a:lnTo>
                    <a:lnTo>
                      <a:pt x="218" y="0"/>
                    </a:lnTo>
                    <a:lnTo>
                      <a:pt x="218" y="0"/>
                    </a:lnTo>
                    <a:lnTo>
                      <a:pt x="201" y="140"/>
                    </a:lnTo>
                    <a:lnTo>
                      <a:pt x="201" y="140"/>
                    </a:lnTo>
                    <a:lnTo>
                      <a:pt x="200" y="145"/>
                    </a:lnTo>
                    <a:lnTo>
                      <a:pt x="197" y="149"/>
                    </a:lnTo>
                    <a:lnTo>
                      <a:pt x="194" y="153"/>
                    </a:lnTo>
                    <a:lnTo>
                      <a:pt x="190" y="157"/>
                    </a:lnTo>
                    <a:lnTo>
                      <a:pt x="181" y="163"/>
                    </a:lnTo>
                    <a:lnTo>
                      <a:pt x="171" y="166"/>
                    </a:lnTo>
                    <a:lnTo>
                      <a:pt x="171" y="166"/>
                    </a:lnTo>
                    <a:lnTo>
                      <a:pt x="0" y="140"/>
                    </a:lnTo>
                    <a:lnTo>
                      <a:pt x="0" y="140"/>
                    </a:lnTo>
                    <a:lnTo>
                      <a:pt x="2"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55" name="Freeform 48"/>
              <p:cNvSpPr/>
              <p:nvPr>
                <p:custDataLst>
                  <p:tags r:id="rId53"/>
                </p:custDataLst>
              </p:nvPr>
            </p:nvSpPr>
            <p:spPr bwMode="auto">
              <a:xfrm>
                <a:off x="3216276" y="5083175"/>
                <a:ext cx="341313" cy="260350"/>
              </a:xfrm>
              <a:custGeom>
                <a:gdLst>
                  <a:gd name="T0" fmla="*/ 3 w 215"/>
                  <a:gd name="T1" fmla="*/ 0 h 164"/>
                  <a:gd name="T2" fmla="*/ 3 w 215"/>
                  <a:gd name="T3" fmla="*/ 0 h 164"/>
                  <a:gd name="T4" fmla="*/ 215 w 215"/>
                  <a:gd name="T5" fmla="*/ 0 h 164"/>
                  <a:gd name="T6" fmla="*/ 215 w 215"/>
                  <a:gd name="T7" fmla="*/ 0 h 164"/>
                  <a:gd name="T8" fmla="*/ 198 w 215"/>
                  <a:gd name="T9" fmla="*/ 140 h 164"/>
                  <a:gd name="T10" fmla="*/ 198 w 215"/>
                  <a:gd name="T11" fmla="*/ 140 h 164"/>
                  <a:gd name="T12" fmla="*/ 197 w 215"/>
                  <a:gd name="T13" fmla="*/ 145 h 164"/>
                  <a:gd name="T14" fmla="*/ 195 w 215"/>
                  <a:gd name="T15" fmla="*/ 149 h 164"/>
                  <a:gd name="T16" fmla="*/ 191 w 215"/>
                  <a:gd name="T17" fmla="*/ 153 h 164"/>
                  <a:gd name="T18" fmla="*/ 187 w 215"/>
                  <a:gd name="T19" fmla="*/ 157 h 164"/>
                  <a:gd name="T20" fmla="*/ 178 w 215"/>
                  <a:gd name="T21" fmla="*/ 163 h 164"/>
                  <a:gd name="T22" fmla="*/ 169 w 215"/>
                  <a:gd name="T23" fmla="*/ 164 h 164"/>
                  <a:gd name="T24" fmla="*/ 169 w 215"/>
                  <a:gd name="T25" fmla="*/ 164 h 164"/>
                  <a:gd name="T26" fmla="*/ 0 w 215"/>
                  <a:gd name="T27" fmla="*/ 138 h 164"/>
                  <a:gd name="T28" fmla="*/ 0 w 215"/>
                  <a:gd name="T29" fmla="*/ 138 h 164"/>
                  <a:gd name="T30" fmla="*/ 3 w 215"/>
                  <a:gd name="T31" fmla="*/ 0 h 164"/>
                  <a:gd name="T32" fmla="*/ 3 w 215"/>
                  <a:gd name="T33" fmla="*/ 0 h 16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5" h="164">
                    <a:moveTo>
                      <a:pt x="3" y="0"/>
                    </a:moveTo>
                    <a:lnTo>
                      <a:pt x="3" y="0"/>
                    </a:lnTo>
                    <a:lnTo>
                      <a:pt x="215" y="0"/>
                    </a:lnTo>
                    <a:lnTo>
                      <a:pt x="215" y="0"/>
                    </a:lnTo>
                    <a:lnTo>
                      <a:pt x="198" y="140"/>
                    </a:lnTo>
                    <a:lnTo>
                      <a:pt x="198" y="140"/>
                    </a:lnTo>
                    <a:lnTo>
                      <a:pt x="197" y="145"/>
                    </a:lnTo>
                    <a:lnTo>
                      <a:pt x="195" y="149"/>
                    </a:lnTo>
                    <a:lnTo>
                      <a:pt x="191" y="153"/>
                    </a:lnTo>
                    <a:lnTo>
                      <a:pt x="187" y="157"/>
                    </a:lnTo>
                    <a:lnTo>
                      <a:pt x="178" y="163"/>
                    </a:lnTo>
                    <a:lnTo>
                      <a:pt x="169" y="164"/>
                    </a:lnTo>
                    <a:lnTo>
                      <a:pt x="169" y="164"/>
                    </a:lnTo>
                    <a:lnTo>
                      <a:pt x="0" y="138"/>
                    </a:lnTo>
                    <a:lnTo>
                      <a:pt x="0" y="138"/>
                    </a:lnTo>
                    <a:lnTo>
                      <a:pt x="3" y="0"/>
                    </a:lnTo>
                    <a:lnTo>
                      <a:pt x="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56" name="Freeform 49"/>
              <p:cNvSpPr/>
              <p:nvPr>
                <p:custDataLst>
                  <p:tags r:id="rId54"/>
                </p:custDataLst>
              </p:nvPr>
            </p:nvSpPr>
            <p:spPr bwMode="auto">
              <a:xfrm>
                <a:off x="3222626" y="5083175"/>
                <a:ext cx="334963" cy="260350"/>
              </a:xfrm>
              <a:custGeom>
                <a:gdLst>
                  <a:gd name="T0" fmla="*/ 3 w 211"/>
                  <a:gd name="T1" fmla="*/ 0 h 164"/>
                  <a:gd name="T2" fmla="*/ 3 w 211"/>
                  <a:gd name="T3" fmla="*/ 0 h 164"/>
                  <a:gd name="T4" fmla="*/ 211 w 211"/>
                  <a:gd name="T5" fmla="*/ 0 h 164"/>
                  <a:gd name="T6" fmla="*/ 211 w 211"/>
                  <a:gd name="T7" fmla="*/ 0 h 164"/>
                  <a:gd name="T8" fmla="*/ 194 w 211"/>
                  <a:gd name="T9" fmla="*/ 140 h 164"/>
                  <a:gd name="T10" fmla="*/ 194 w 211"/>
                  <a:gd name="T11" fmla="*/ 140 h 164"/>
                  <a:gd name="T12" fmla="*/ 193 w 211"/>
                  <a:gd name="T13" fmla="*/ 145 h 164"/>
                  <a:gd name="T14" fmla="*/ 191 w 211"/>
                  <a:gd name="T15" fmla="*/ 149 h 164"/>
                  <a:gd name="T16" fmla="*/ 187 w 211"/>
                  <a:gd name="T17" fmla="*/ 153 h 164"/>
                  <a:gd name="T18" fmla="*/ 183 w 211"/>
                  <a:gd name="T19" fmla="*/ 157 h 164"/>
                  <a:gd name="T20" fmla="*/ 175 w 211"/>
                  <a:gd name="T21" fmla="*/ 161 h 164"/>
                  <a:gd name="T22" fmla="*/ 165 w 211"/>
                  <a:gd name="T23" fmla="*/ 164 h 164"/>
                  <a:gd name="T24" fmla="*/ 165 w 211"/>
                  <a:gd name="T25" fmla="*/ 164 h 164"/>
                  <a:gd name="T26" fmla="*/ 0 w 211"/>
                  <a:gd name="T27" fmla="*/ 137 h 164"/>
                  <a:gd name="T28" fmla="*/ 0 w 211"/>
                  <a:gd name="T29" fmla="*/ 137 h 164"/>
                  <a:gd name="T30" fmla="*/ 3 w 211"/>
                  <a:gd name="T31" fmla="*/ 0 h 164"/>
                  <a:gd name="T32" fmla="*/ 3 w 211"/>
                  <a:gd name="T33" fmla="*/ 0 h 16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1" h="164">
                    <a:moveTo>
                      <a:pt x="3" y="0"/>
                    </a:moveTo>
                    <a:lnTo>
                      <a:pt x="3" y="0"/>
                    </a:lnTo>
                    <a:lnTo>
                      <a:pt x="211" y="0"/>
                    </a:lnTo>
                    <a:lnTo>
                      <a:pt x="211" y="0"/>
                    </a:lnTo>
                    <a:lnTo>
                      <a:pt x="194" y="140"/>
                    </a:lnTo>
                    <a:lnTo>
                      <a:pt x="194" y="140"/>
                    </a:lnTo>
                    <a:lnTo>
                      <a:pt x="193" y="145"/>
                    </a:lnTo>
                    <a:lnTo>
                      <a:pt x="191" y="149"/>
                    </a:lnTo>
                    <a:lnTo>
                      <a:pt x="187" y="153"/>
                    </a:lnTo>
                    <a:lnTo>
                      <a:pt x="183" y="157"/>
                    </a:lnTo>
                    <a:lnTo>
                      <a:pt x="175" y="161"/>
                    </a:lnTo>
                    <a:lnTo>
                      <a:pt x="165" y="164"/>
                    </a:lnTo>
                    <a:lnTo>
                      <a:pt x="165" y="164"/>
                    </a:lnTo>
                    <a:lnTo>
                      <a:pt x="0" y="137"/>
                    </a:lnTo>
                    <a:lnTo>
                      <a:pt x="0" y="137"/>
                    </a:lnTo>
                    <a:lnTo>
                      <a:pt x="3" y="0"/>
                    </a:lnTo>
                    <a:lnTo>
                      <a:pt x="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57" name="Freeform 50"/>
              <p:cNvSpPr/>
              <p:nvPr>
                <p:custDataLst>
                  <p:tags r:id="rId55"/>
                </p:custDataLst>
              </p:nvPr>
            </p:nvSpPr>
            <p:spPr bwMode="auto">
              <a:xfrm>
                <a:off x="3228976" y="5083175"/>
                <a:ext cx="328613" cy="260350"/>
              </a:xfrm>
              <a:custGeom>
                <a:gdLst>
                  <a:gd name="T0" fmla="*/ 3 w 207"/>
                  <a:gd name="T1" fmla="*/ 0 h 164"/>
                  <a:gd name="T2" fmla="*/ 3 w 207"/>
                  <a:gd name="T3" fmla="*/ 0 h 164"/>
                  <a:gd name="T4" fmla="*/ 207 w 207"/>
                  <a:gd name="T5" fmla="*/ 0 h 164"/>
                  <a:gd name="T6" fmla="*/ 207 w 207"/>
                  <a:gd name="T7" fmla="*/ 0 h 164"/>
                  <a:gd name="T8" fmla="*/ 190 w 207"/>
                  <a:gd name="T9" fmla="*/ 140 h 164"/>
                  <a:gd name="T10" fmla="*/ 190 w 207"/>
                  <a:gd name="T11" fmla="*/ 140 h 164"/>
                  <a:gd name="T12" fmla="*/ 189 w 207"/>
                  <a:gd name="T13" fmla="*/ 145 h 164"/>
                  <a:gd name="T14" fmla="*/ 187 w 207"/>
                  <a:gd name="T15" fmla="*/ 149 h 164"/>
                  <a:gd name="T16" fmla="*/ 183 w 207"/>
                  <a:gd name="T17" fmla="*/ 153 h 164"/>
                  <a:gd name="T18" fmla="*/ 179 w 207"/>
                  <a:gd name="T19" fmla="*/ 156 h 164"/>
                  <a:gd name="T20" fmla="*/ 171 w 207"/>
                  <a:gd name="T21" fmla="*/ 161 h 164"/>
                  <a:gd name="T22" fmla="*/ 161 w 207"/>
                  <a:gd name="T23" fmla="*/ 164 h 164"/>
                  <a:gd name="T24" fmla="*/ 161 w 207"/>
                  <a:gd name="T25" fmla="*/ 164 h 164"/>
                  <a:gd name="T26" fmla="*/ 0 w 207"/>
                  <a:gd name="T27" fmla="*/ 136 h 164"/>
                  <a:gd name="T28" fmla="*/ 0 w 207"/>
                  <a:gd name="T29" fmla="*/ 136 h 164"/>
                  <a:gd name="T30" fmla="*/ 3 w 207"/>
                  <a:gd name="T31" fmla="*/ 0 h 164"/>
                  <a:gd name="T32" fmla="*/ 3 w 207"/>
                  <a:gd name="T33" fmla="*/ 0 h 16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6" h="164">
                    <a:moveTo>
                      <a:pt x="3" y="0"/>
                    </a:moveTo>
                    <a:lnTo>
                      <a:pt x="3" y="0"/>
                    </a:lnTo>
                    <a:lnTo>
                      <a:pt x="207" y="0"/>
                    </a:lnTo>
                    <a:lnTo>
                      <a:pt x="207" y="0"/>
                    </a:lnTo>
                    <a:lnTo>
                      <a:pt x="190" y="140"/>
                    </a:lnTo>
                    <a:lnTo>
                      <a:pt x="190" y="140"/>
                    </a:lnTo>
                    <a:lnTo>
                      <a:pt x="189" y="145"/>
                    </a:lnTo>
                    <a:lnTo>
                      <a:pt x="187" y="149"/>
                    </a:lnTo>
                    <a:lnTo>
                      <a:pt x="183" y="153"/>
                    </a:lnTo>
                    <a:lnTo>
                      <a:pt x="179" y="156"/>
                    </a:lnTo>
                    <a:lnTo>
                      <a:pt x="171" y="161"/>
                    </a:lnTo>
                    <a:lnTo>
                      <a:pt x="161" y="164"/>
                    </a:lnTo>
                    <a:lnTo>
                      <a:pt x="161" y="164"/>
                    </a:lnTo>
                    <a:lnTo>
                      <a:pt x="0" y="136"/>
                    </a:lnTo>
                    <a:lnTo>
                      <a:pt x="0" y="136"/>
                    </a:lnTo>
                    <a:lnTo>
                      <a:pt x="3" y="0"/>
                    </a:lnTo>
                    <a:lnTo>
                      <a:pt x="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58" name="Freeform 51"/>
              <p:cNvSpPr/>
              <p:nvPr>
                <p:custDataLst>
                  <p:tags r:id="rId56"/>
                </p:custDataLst>
              </p:nvPr>
            </p:nvSpPr>
            <p:spPr bwMode="auto">
              <a:xfrm>
                <a:off x="3235326" y="5083175"/>
                <a:ext cx="322263" cy="260350"/>
              </a:xfrm>
              <a:custGeom>
                <a:gdLst>
                  <a:gd name="T0" fmla="*/ 3 w 203"/>
                  <a:gd name="T1" fmla="*/ 0 h 164"/>
                  <a:gd name="T2" fmla="*/ 3 w 203"/>
                  <a:gd name="T3" fmla="*/ 0 h 164"/>
                  <a:gd name="T4" fmla="*/ 203 w 203"/>
                  <a:gd name="T5" fmla="*/ 0 h 164"/>
                  <a:gd name="T6" fmla="*/ 203 w 203"/>
                  <a:gd name="T7" fmla="*/ 0 h 164"/>
                  <a:gd name="T8" fmla="*/ 186 w 203"/>
                  <a:gd name="T9" fmla="*/ 140 h 164"/>
                  <a:gd name="T10" fmla="*/ 186 w 203"/>
                  <a:gd name="T11" fmla="*/ 140 h 164"/>
                  <a:gd name="T12" fmla="*/ 185 w 203"/>
                  <a:gd name="T13" fmla="*/ 145 h 164"/>
                  <a:gd name="T14" fmla="*/ 183 w 203"/>
                  <a:gd name="T15" fmla="*/ 149 h 164"/>
                  <a:gd name="T16" fmla="*/ 179 w 203"/>
                  <a:gd name="T17" fmla="*/ 153 h 164"/>
                  <a:gd name="T18" fmla="*/ 176 w 203"/>
                  <a:gd name="T19" fmla="*/ 156 h 164"/>
                  <a:gd name="T20" fmla="*/ 167 w 203"/>
                  <a:gd name="T21" fmla="*/ 161 h 164"/>
                  <a:gd name="T22" fmla="*/ 157 w 203"/>
                  <a:gd name="T23" fmla="*/ 164 h 164"/>
                  <a:gd name="T24" fmla="*/ 157 w 203"/>
                  <a:gd name="T25" fmla="*/ 164 h 164"/>
                  <a:gd name="T26" fmla="*/ 0 w 203"/>
                  <a:gd name="T27" fmla="*/ 134 h 164"/>
                  <a:gd name="T28" fmla="*/ 0 w 203"/>
                  <a:gd name="T29" fmla="*/ 134 h 164"/>
                  <a:gd name="T30" fmla="*/ 3 w 203"/>
                  <a:gd name="T31" fmla="*/ 0 h 164"/>
                  <a:gd name="T32" fmla="*/ 3 w 203"/>
                  <a:gd name="T33" fmla="*/ 0 h 16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3" h="164">
                    <a:moveTo>
                      <a:pt x="3" y="0"/>
                    </a:moveTo>
                    <a:lnTo>
                      <a:pt x="3" y="0"/>
                    </a:lnTo>
                    <a:lnTo>
                      <a:pt x="203" y="0"/>
                    </a:lnTo>
                    <a:lnTo>
                      <a:pt x="203" y="0"/>
                    </a:lnTo>
                    <a:lnTo>
                      <a:pt x="186" y="140"/>
                    </a:lnTo>
                    <a:lnTo>
                      <a:pt x="186" y="140"/>
                    </a:lnTo>
                    <a:lnTo>
                      <a:pt x="185" y="145"/>
                    </a:lnTo>
                    <a:lnTo>
                      <a:pt x="183" y="149"/>
                    </a:lnTo>
                    <a:lnTo>
                      <a:pt x="179" y="153"/>
                    </a:lnTo>
                    <a:lnTo>
                      <a:pt x="176" y="156"/>
                    </a:lnTo>
                    <a:lnTo>
                      <a:pt x="167" y="161"/>
                    </a:lnTo>
                    <a:lnTo>
                      <a:pt x="157" y="164"/>
                    </a:lnTo>
                    <a:lnTo>
                      <a:pt x="157" y="164"/>
                    </a:lnTo>
                    <a:lnTo>
                      <a:pt x="0" y="134"/>
                    </a:lnTo>
                    <a:lnTo>
                      <a:pt x="0" y="134"/>
                    </a:lnTo>
                    <a:lnTo>
                      <a:pt x="3" y="0"/>
                    </a:lnTo>
                    <a:lnTo>
                      <a:pt x="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59" name="Freeform 52"/>
              <p:cNvSpPr/>
              <p:nvPr>
                <p:custDataLst>
                  <p:tags r:id="rId57"/>
                </p:custDataLst>
              </p:nvPr>
            </p:nvSpPr>
            <p:spPr bwMode="auto">
              <a:xfrm>
                <a:off x="3240088" y="5083175"/>
                <a:ext cx="317500" cy="260350"/>
              </a:xfrm>
              <a:custGeom>
                <a:gdLst>
                  <a:gd name="T0" fmla="*/ 3 w 200"/>
                  <a:gd name="T1" fmla="*/ 0 h 164"/>
                  <a:gd name="T2" fmla="*/ 3 w 200"/>
                  <a:gd name="T3" fmla="*/ 0 h 164"/>
                  <a:gd name="T4" fmla="*/ 200 w 200"/>
                  <a:gd name="T5" fmla="*/ 0 h 164"/>
                  <a:gd name="T6" fmla="*/ 200 w 200"/>
                  <a:gd name="T7" fmla="*/ 0 h 164"/>
                  <a:gd name="T8" fmla="*/ 183 w 200"/>
                  <a:gd name="T9" fmla="*/ 140 h 164"/>
                  <a:gd name="T10" fmla="*/ 183 w 200"/>
                  <a:gd name="T11" fmla="*/ 140 h 164"/>
                  <a:gd name="T12" fmla="*/ 182 w 200"/>
                  <a:gd name="T13" fmla="*/ 145 h 164"/>
                  <a:gd name="T14" fmla="*/ 180 w 200"/>
                  <a:gd name="T15" fmla="*/ 149 h 164"/>
                  <a:gd name="T16" fmla="*/ 176 w 200"/>
                  <a:gd name="T17" fmla="*/ 153 h 164"/>
                  <a:gd name="T18" fmla="*/ 173 w 200"/>
                  <a:gd name="T19" fmla="*/ 156 h 164"/>
                  <a:gd name="T20" fmla="*/ 164 w 200"/>
                  <a:gd name="T21" fmla="*/ 161 h 164"/>
                  <a:gd name="T22" fmla="*/ 156 w 200"/>
                  <a:gd name="T23" fmla="*/ 164 h 164"/>
                  <a:gd name="T24" fmla="*/ 156 w 200"/>
                  <a:gd name="T25" fmla="*/ 164 h 164"/>
                  <a:gd name="T26" fmla="*/ 0 w 200"/>
                  <a:gd name="T27" fmla="*/ 134 h 164"/>
                  <a:gd name="T28" fmla="*/ 0 w 200"/>
                  <a:gd name="T29" fmla="*/ 134 h 164"/>
                  <a:gd name="T30" fmla="*/ 3 w 200"/>
                  <a:gd name="T31" fmla="*/ 0 h 164"/>
                  <a:gd name="T32" fmla="*/ 3 w 200"/>
                  <a:gd name="T33" fmla="*/ 0 h 16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0" h="164">
                    <a:moveTo>
                      <a:pt x="3" y="0"/>
                    </a:moveTo>
                    <a:lnTo>
                      <a:pt x="3" y="0"/>
                    </a:lnTo>
                    <a:lnTo>
                      <a:pt x="200" y="0"/>
                    </a:lnTo>
                    <a:lnTo>
                      <a:pt x="200" y="0"/>
                    </a:lnTo>
                    <a:lnTo>
                      <a:pt x="183" y="140"/>
                    </a:lnTo>
                    <a:lnTo>
                      <a:pt x="183" y="140"/>
                    </a:lnTo>
                    <a:lnTo>
                      <a:pt x="182" y="145"/>
                    </a:lnTo>
                    <a:lnTo>
                      <a:pt x="180" y="149"/>
                    </a:lnTo>
                    <a:lnTo>
                      <a:pt x="176" y="153"/>
                    </a:lnTo>
                    <a:lnTo>
                      <a:pt x="173" y="156"/>
                    </a:lnTo>
                    <a:lnTo>
                      <a:pt x="164" y="161"/>
                    </a:lnTo>
                    <a:lnTo>
                      <a:pt x="156" y="164"/>
                    </a:lnTo>
                    <a:lnTo>
                      <a:pt x="156" y="164"/>
                    </a:lnTo>
                    <a:lnTo>
                      <a:pt x="0" y="134"/>
                    </a:lnTo>
                    <a:lnTo>
                      <a:pt x="0" y="134"/>
                    </a:lnTo>
                    <a:lnTo>
                      <a:pt x="3" y="0"/>
                    </a:lnTo>
                    <a:lnTo>
                      <a:pt x="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60" name="Freeform 53"/>
              <p:cNvSpPr/>
              <p:nvPr>
                <p:custDataLst>
                  <p:tags r:id="rId58"/>
                </p:custDataLst>
              </p:nvPr>
            </p:nvSpPr>
            <p:spPr bwMode="auto">
              <a:xfrm>
                <a:off x="3246438" y="5083175"/>
                <a:ext cx="311150" cy="260350"/>
              </a:xfrm>
              <a:custGeom>
                <a:gdLst>
                  <a:gd name="T0" fmla="*/ 3 w 196"/>
                  <a:gd name="T1" fmla="*/ 0 h 164"/>
                  <a:gd name="T2" fmla="*/ 3 w 196"/>
                  <a:gd name="T3" fmla="*/ 0 h 164"/>
                  <a:gd name="T4" fmla="*/ 196 w 196"/>
                  <a:gd name="T5" fmla="*/ 0 h 164"/>
                  <a:gd name="T6" fmla="*/ 196 w 196"/>
                  <a:gd name="T7" fmla="*/ 0 h 164"/>
                  <a:gd name="T8" fmla="*/ 179 w 196"/>
                  <a:gd name="T9" fmla="*/ 140 h 164"/>
                  <a:gd name="T10" fmla="*/ 179 w 196"/>
                  <a:gd name="T11" fmla="*/ 140 h 164"/>
                  <a:gd name="T12" fmla="*/ 178 w 196"/>
                  <a:gd name="T13" fmla="*/ 145 h 164"/>
                  <a:gd name="T14" fmla="*/ 176 w 196"/>
                  <a:gd name="T15" fmla="*/ 149 h 164"/>
                  <a:gd name="T16" fmla="*/ 172 w 196"/>
                  <a:gd name="T17" fmla="*/ 153 h 164"/>
                  <a:gd name="T18" fmla="*/ 169 w 196"/>
                  <a:gd name="T19" fmla="*/ 156 h 164"/>
                  <a:gd name="T20" fmla="*/ 160 w 196"/>
                  <a:gd name="T21" fmla="*/ 161 h 164"/>
                  <a:gd name="T22" fmla="*/ 152 w 196"/>
                  <a:gd name="T23" fmla="*/ 164 h 164"/>
                  <a:gd name="T24" fmla="*/ 152 w 196"/>
                  <a:gd name="T25" fmla="*/ 164 h 164"/>
                  <a:gd name="T26" fmla="*/ 0 w 196"/>
                  <a:gd name="T27" fmla="*/ 133 h 164"/>
                  <a:gd name="T28" fmla="*/ 0 w 196"/>
                  <a:gd name="T29" fmla="*/ 133 h 164"/>
                  <a:gd name="T30" fmla="*/ 3 w 196"/>
                  <a:gd name="T31" fmla="*/ 0 h 164"/>
                  <a:gd name="T32" fmla="*/ 3 w 196"/>
                  <a:gd name="T33" fmla="*/ 0 h 16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6" h="164">
                    <a:moveTo>
                      <a:pt x="3" y="0"/>
                    </a:moveTo>
                    <a:lnTo>
                      <a:pt x="3" y="0"/>
                    </a:lnTo>
                    <a:lnTo>
                      <a:pt x="196" y="0"/>
                    </a:lnTo>
                    <a:lnTo>
                      <a:pt x="196" y="0"/>
                    </a:lnTo>
                    <a:lnTo>
                      <a:pt x="179" y="140"/>
                    </a:lnTo>
                    <a:lnTo>
                      <a:pt x="179" y="140"/>
                    </a:lnTo>
                    <a:lnTo>
                      <a:pt x="178" y="145"/>
                    </a:lnTo>
                    <a:lnTo>
                      <a:pt x="176" y="149"/>
                    </a:lnTo>
                    <a:lnTo>
                      <a:pt x="172" y="153"/>
                    </a:lnTo>
                    <a:lnTo>
                      <a:pt x="169" y="156"/>
                    </a:lnTo>
                    <a:lnTo>
                      <a:pt x="160" y="161"/>
                    </a:lnTo>
                    <a:lnTo>
                      <a:pt x="152" y="164"/>
                    </a:lnTo>
                    <a:lnTo>
                      <a:pt x="152" y="164"/>
                    </a:lnTo>
                    <a:lnTo>
                      <a:pt x="0" y="133"/>
                    </a:lnTo>
                    <a:lnTo>
                      <a:pt x="0" y="133"/>
                    </a:lnTo>
                    <a:lnTo>
                      <a:pt x="3" y="0"/>
                    </a:lnTo>
                    <a:lnTo>
                      <a:pt x="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61" name="Freeform 54"/>
              <p:cNvSpPr/>
              <p:nvPr>
                <p:custDataLst>
                  <p:tags r:id="rId59"/>
                </p:custDataLst>
              </p:nvPr>
            </p:nvSpPr>
            <p:spPr bwMode="auto">
              <a:xfrm>
                <a:off x="3252788" y="5083175"/>
                <a:ext cx="304800" cy="260350"/>
              </a:xfrm>
              <a:custGeom>
                <a:gdLst>
                  <a:gd name="T0" fmla="*/ 3 w 192"/>
                  <a:gd name="T1" fmla="*/ 0 h 164"/>
                  <a:gd name="T2" fmla="*/ 3 w 192"/>
                  <a:gd name="T3" fmla="*/ 0 h 164"/>
                  <a:gd name="T4" fmla="*/ 192 w 192"/>
                  <a:gd name="T5" fmla="*/ 0 h 164"/>
                  <a:gd name="T6" fmla="*/ 192 w 192"/>
                  <a:gd name="T7" fmla="*/ 0 h 164"/>
                  <a:gd name="T8" fmla="*/ 175 w 192"/>
                  <a:gd name="T9" fmla="*/ 140 h 164"/>
                  <a:gd name="T10" fmla="*/ 175 w 192"/>
                  <a:gd name="T11" fmla="*/ 140 h 164"/>
                  <a:gd name="T12" fmla="*/ 174 w 192"/>
                  <a:gd name="T13" fmla="*/ 145 h 164"/>
                  <a:gd name="T14" fmla="*/ 172 w 192"/>
                  <a:gd name="T15" fmla="*/ 149 h 164"/>
                  <a:gd name="T16" fmla="*/ 169 w 192"/>
                  <a:gd name="T17" fmla="*/ 153 h 164"/>
                  <a:gd name="T18" fmla="*/ 165 w 192"/>
                  <a:gd name="T19" fmla="*/ 156 h 164"/>
                  <a:gd name="T20" fmla="*/ 157 w 192"/>
                  <a:gd name="T21" fmla="*/ 161 h 164"/>
                  <a:gd name="T22" fmla="*/ 148 w 192"/>
                  <a:gd name="T23" fmla="*/ 164 h 164"/>
                  <a:gd name="T24" fmla="*/ 148 w 192"/>
                  <a:gd name="T25" fmla="*/ 164 h 164"/>
                  <a:gd name="T26" fmla="*/ 0 w 192"/>
                  <a:gd name="T27" fmla="*/ 132 h 164"/>
                  <a:gd name="T28" fmla="*/ 0 w 192"/>
                  <a:gd name="T29" fmla="*/ 132 h 164"/>
                  <a:gd name="T30" fmla="*/ 3 w 192"/>
                  <a:gd name="T31" fmla="*/ 0 h 164"/>
                  <a:gd name="T32" fmla="*/ 3 w 192"/>
                  <a:gd name="T33" fmla="*/ 0 h 16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164">
                    <a:moveTo>
                      <a:pt x="3" y="0"/>
                    </a:moveTo>
                    <a:lnTo>
                      <a:pt x="3" y="0"/>
                    </a:lnTo>
                    <a:lnTo>
                      <a:pt x="192" y="0"/>
                    </a:lnTo>
                    <a:lnTo>
                      <a:pt x="192" y="0"/>
                    </a:lnTo>
                    <a:lnTo>
                      <a:pt x="175" y="140"/>
                    </a:lnTo>
                    <a:lnTo>
                      <a:pt x="175" y="140"/>
                    </a:lnTo>
                    <a:lnTo>
                      <a:pt x="174" y="145"/>
                    </a:lnTo>
                    <a:lnTo>
                      <a:pt x="172" y="149"/>
                    </a:lnTo>
                    <a:lnTo>
                      <a:pt x="169" y="153"/>
                    </a:lnTo>
                    <a:lnTo>
                      <a:pt x="165" y="156"/>
                    </a:lnTo>
                    <a:lnTo>
                      <a:pt x="157" y="161"/>
                    </a:lnTo>
                    <a:lnTo>
                      <a:pt x="148" y="164"/>
                    </a:lnTo>
                    <a:lnTo>
                      <a:pt x="148" y="164"/>
                    </a:lnTo>
                    <a:lnTo>
                      <a:pt x="0" y="132"/>
                    </a:lnTo>
                    <a:lnTo>
                      <a:pt x="0" y="132"/>
                    </a:lnTo>
                    <a:lnTo>
                      <a:pt x="3" y="0"/>
                    </a:lnTo>
                    <a:lnTo>
                      <a:pt x="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62" name="Freeform 55"/>
              <p:cNvSpPr/>
              <p:nvPr>
                <p:custDataLst>
                  <p:tags r:id="rId60"/>
                </p:custDataLst>
              </p:nvPr>
            </p:nvSpPr>
            <p:spPr bwMode="auto">
              <a:xfrm>
                <a:off x="3259138" y="5083175"/>
                <a:ext cx="298450" cy="260350"/>
              </a:xfrm>
              <a:custGeom>
                <a:gdLst>
                  <a:gd name="T0" fmla="*/ 3 w 188"/>
                  <a:gd name="T1" fmla="*/ 0 h 164"/>
                  <a:gd name="T2" fmla="*/ 3 w 188"/>
                  <a:gd name="T3" fmla="*/ 0 h 164"/>
                  <a:gd name="T4" fmla="*/ 188 w 188"/>
                  <a:gd name="T5" fmla="*/ 0 h 164"/>
                  <a:gd name="T6" fmla="*/ 188 w 188"/>
                  <a:gd name="T7" fmla="*/ 0 h 164"/>
                  <a:gd name="T8" fmla="*/ 171 w 188"/>
                  <a:gd name="T9" fmla="*/ 140 h 164"/>
                  <a:gd name="T10" fmla="*/ 171 w 188"/>
                  <a:gd name="T11" fmla="*/ 140 h 164"/>
                  <a:gd name="T12" fmla="*/ 170 w 188"/>
                  <a:gd name="T13" fmla="*/ 145 h 164"/>
                  <a:gd name="T14" fmla="*/ 168 w 188"/>
                  <a:gd name="T15" fmla="*/ 149 h 164"/>
                  <a:gd name="T16" fmla="*/ 165 w 188"/>
                  <a:gd name="T17" fmla="*/ 153 h 164"/>
                  <a:gd name="T18" fmla="*/ 161 w 188"/>
                  <a:gd name="T19" fmla="*/ 156 h 164"/>
                  <a:gd name="T20" fmla="*/ 153 w 188"/>
                  <a:gd name="T21" fmla="*/ 161 h 164"/>
                  <a:gd name="T22" fmla="*/ 144 w 188"/>
                  <a:gd name="T23" fmla="*/ 164 h 164"/>
                  <a:gd name="T24" fmla="*/ 144 w 188"/>
                  <a:gd name="T25" fmla="*/ 164 h 164"/>
                  <a:gd name="T26" fmla="*/ 0 w 188"/>
                  <a:gd name="T27" fmla="*/ 130 h 164"/>
                  <a:gd name="T28" fmla="*/ 0 w 188"/>
                  <a:gd name="T29" fmla="*/ 130 h 164"/>
                  <a:gd name="T30" fmla="*/ 3 w 188"/>
                  <a:gd name="T31" fmla="*/ 0 h 164"/>
                  <a:gd name="T32" fmla="*/ 3 w 188"/>
                  <a:gd name="T33" fmla="*/ 0 h 16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8" h="164">
                    <a:moveTo>
                      <a:pt x="3" y="0"/>
                    </a:moveTo>
                    <a:lnTo>
                      <a:pt x="3" y="0"/>
                    </a:lnTo>
                    <a:lnTo>
                      <a:pt x="188" y="0"/>
                    </a:lnTo>
                    <a:lnTo>
                      <a:pt x="188" y="0"/>
                    </a:lnTo>
                    <a:lnTo>
                      <a:pt x="171" y="140"/>
                    </a:lnTo>
                    <a:lnTo>
                      <a:pt x="171" y="140"/>
                    </a:lnTo>
                    <a:lnTo>
                      <a:pt x="170" y="145"/>
                    </a:lnTo>
                    <a:lnTo>
                      <a:pt x="168" y="149"/>
                    </a:lnTo>
                    <a:lnTo>
                      <a:pt x="165" y="153"/>
                    </a:lnTo>
                    <a:lnTo>
                      <a:pt x="161" y="156"/>
                    </a:lnTo>
                    <a:lnTo>
                      <a:pt x="153" y="161"/>
                    </a:lnTo>
                    <a:lnTo>
                      <a:pt x="144" y="164"/>
                    </a:lnTo>
                    <a:lnTo>
                      <a:pt x="144" y="164"/>
                    </a:lnTo>
                    <a:lnTo>
                      <a:pt x="0" y="130"/>
                    </a:lnTo>
                    <a:lnTo>
                      <a:pt x="0" y="130"/>
                    </a:lnTo>
                    <a:lnTo>
                      <a:pt x="3" y="0"/>
                    </a:lnTo>
                    <a:lnTo>
                      <a:pt x="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63" name="Freeform 56"/>
              <p:cNvSpPr/>
              <p:nvPr>
                <p:custDataLst>
                  <p:tags r:id="rId61"/>
                </p:custDataLst>
              </p:nvPr>
            </p:nvSpPr>
            <p:spPr bwMode="auto">
              <a:xfrm>
                <a:off x="3265488" y="5083175"/>
                <a:ext cx="292100" cy="260350"/>
              </a:xfrm>
              <a:custGeom>
                <a:gdLst>
                  <a:gd name="T0" fmla="*/ 3 w 184"/>
                  <a:gd name="T1" fmla="*/ 0 h 164"/>
                  <a:gd name="T2" fmla="*/ 3 w 184"/>
                  <a:gd name="T3" fmla="*/ 0 h 164"/>
                  <a:gd name="T4" fmla="*/ 184 w 184"/>
                  <a:gd name="T5" fmla="*/ 0 h 164"/>
                  <a:gd name="T6" fmla="*/ 184 w 184"/>
                  <a:gd name="T7" fmla="*/ 0 h 164"/>
                  <a:gd name="T8" fmla="*/ 167 w 184"/>
                  <a:gd name="T9" fmla="*/ 140 h 164"/>
                  <a:gd name="T10" fmla="*/ 167 w 184"/>
                  <a:gd name="T11" fmla="*/ 140 h 164"/>
                  <a:gd name="T12" fmla="*/ 166 w 184"/>
                  <a:gd name="T13" fmla="*/ 145 h 164"/>
                  <a:gd name="T14" fmla="*/ 164 w 184"/>
                  <a:gd name="T15" fmla="*/ 149 h 164"/>
                  <a:gd name="T16" fmla="*/ 157 w 184"/>
                  <a:gd name="T17" fmla="*/ 156 h 164"/>
                  <a:gd name="T18" fmla="*/ 149 w 184"/>
                  <a:gd name="T19" fmla="*/ 161 h 164"/>
                  <a:gd name="T20" fmla="*/ 141 w 184"/>
                  <a:gd name="T21" fmla="*/ 164 h 164"/>
                  <a:gd name="T22" fmla="*/ 141 w 184"/>
                  <a:gd name="T23" fmla="*/ 164 h 164"/>
                  <a:gd name="T24" fmla="*/ 0 w 184"/>
                  <a:gd name="T25" fmla="*/ 129 h 164"/>
                  <a:gd name="T26" fmla="*/ 0 w 184"/>
                  <a:gd name="T27" fmla="*/ 129 h 164"/>
                  <a:gd name="T28" fmla="*/ 3 w 184"/>
                  <a:gd name="T29" fmla="*/ 0 h 164"/>
                  <a:gd name="T30" fmla="*/ 3 w 184"/>
                  <a:gd name="T31" fmla="*/ 0 h 16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4" h="164">
                    <a:moveTo>
                      <a:pt x="3" y="0"/>
                    </a:moveTo>
                    <a:lnTo>
                      <a:pt x="3" y="0"/>
                    </a:lnTo>
                    <a:lnTo>
                      <a:pt x="184" y="0"/>
                    </a:lnTo>
                    <a:lnTo>
                      <a:pt x="184" y="0"/>
                    </a:lnTo>
                    <a:lnTo>
                      <a:pt x="167" y="140"/>
                    </a:lnTo>
                    <a:lnTo>
                      <a:pt x="167" y="140"/>
                    </a:lnTo>
                    <a:lnTo>
                      <a:pt x="166" y="145"/>
                    </a:lnTo>
                    <a:lnTo>
                      <a:pt x="164" y="149"/>
                    </a:lnTo>
                    <a:lnTo>
                      <a:pt x="157" y="156"/>
                    </a:lnTo>
                    <a:lnTo>
                      <a:pt x="149" y="161"/>
                    </a:lnTo>
                    <a:lnTo>
                      <a:pt x="141" y="164"/>
                    </a:lnTo>
                    <a:lnTo>
                      <a:pt x="141" y="164"/>
                    </a:lnTo>
                    <a:lnTo>
                      <a:pt x="0" y="129"/>
                    </a:lnTo>
                    <a:lnTo>
                      <a:pt x="0" y="129"/>
                    </a:lnTo>
                    <a:lnTo>
                      <a:pt x="3" y="0"/>
                    </a:lnTo>
                    <a:lnTo>
                      <a:pt x="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64" name="Freeform 57"/>
              <p:cNvSpPr/>
              <p:nvPr>
                <p:custDataLst>
                  <p:tags r:id="rId62"/>
                </p:custDataLst>
              </p:nvPr>
            </p:nvSpPr>
            <p:spPr bwMode="auto">
              <a:xfrm>
                <a:off x="3270251" y="5083175"/>
                <a:ext cx="287338" cy="260350"/>
              </a:xfrm>
              <a:custGeom>
                <a:gdLst>
                  <a:gd name="T0" fmla="*/ 4 w 181"/>
                  <a:gd name="T1" fmla="*/ 0 h 164"/>
                  <a:gd name="T2" fmla="*/ 4 w 181"/>
                  <a:gd name="T3" fmla="*/ 0 h 164"/>
                  <a:gd name="T4" fmla="*/ 181 w 181"/>
                  <a:gd name="T5" fmla="*/ 0 h 164"/>
                  <a:gd name="T6" fmla="*/ 181 w 181"/>
                  <a:gd name="T7" fmla="*/ 0 h 164"/>
                  <a:gd name="T8" fmla="*/ 164 w 181"/>
                  <a:gd name="T9" fmla="*/ 140 h 164"/>
                  <a:gd name="T10" fmla="*/ 164 w 181"/>
                  <a:gd name="T11" fmla="*/ 140 h 164"/>
                  <a:gd name="T12" fmla="*/ 163 w 181"/>
                  <a:gd name="T13" fmla="*/ 145 h 164"/>
                  <a:gd name="T14" fmla="*/ 161 w 181"/>
                  <a:gd name="T15" fmla="*/ 149 h 164"/>
                  <a:gd name="T16" fmla="*/ 154 w 181"/>
                  <a:gd name="T17" fmla="*/ 156 h 164"/>
                  <a:gd name="T18" fmla="*/ 146 w 181"/>
                  <a:gd name="T19" fmla="*/ 160 h 164"/>
                  <a:gd name="T20" fmla="*/ 138 w 181"/>
                  <a:gd name="T21" fmla="*/ 164 h 164"/>
                  <a:gd name="T22" fmla="*/ 138 w 181"/>
                  <a:gd name="T23" fmla="*/ 164 h 164"/>
                  <a:gd name="T24" fmla="*/ 0 w 181"/>
                  <a:gd name="T25" fmla="*/ 128 h 164"/>
                  <a:gd name="T26" fmla="*/ 0 w 181"/>
                  <a:gd name="T27" fmla="*/ 128 h 164"/>
                  <a:gd name="T28" fmla="*/ 4 w 181"/>
                  <a:gd name="T29" fmla="*/ 0 h 164"/>
                  <a:gd name="T30" fmla="*/ 4 w 181"/>
                  <a:gd name="T31" fmla="*/ 0 h 16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1" h="164">
                    <a:moveTo>
                      <a:pt x="4" y="0"/>
                    </a:moveTo>
                    <a:lnTo>
                      <a:pt x="4" y="0"/>
                    </a:lnTo>
                    <a:lnTo>
                      <a:pt x="181" y="0"/>
                    </a:lnTo>
                    <a:lnTo>
                      <a:pt x="181" y="0"/>
                    </a:lnTo>
                    <a:lnTo>
                      <a:pt x="164" y="140"/>
                    </a:lnTo>
                    <a:lnTo>
                      <a:pt x="164" y="140"/>
                    </a:lnTo>
                    <a:lnTo>
                      <a:pt x="163" y="145"/>
                    </a:lnTo>
                    <a:lnTo>
                      <a:pt x="161" y="149"/>
                    </a:lnTo>
                    <a:lnTo>
                      <a:pt x="154" y="156"/>
                    </a:lnTo>
                    <a:lnTo>
                      <a:pt x="146" y="160"/>
                    </a:lnTo>
                    <a:lnTo>
                      <a:pt x="138" y="164"/>
                    </a:lnTo>
                    <a:lnTo>
                      <a:pt x="138" y="164"/>
                    </a:lnTo>
                    <a:lnTo>
                      <a:pt x="0" y="128"/>
                    </a:lnTo>
                    <a:lnTo>
                      <a:pt x="0" y="128"/>
                    </a:lnTo>
                    <a:lnTo>
                      <a:pt x="4" y="0"/>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65" name="Freeform 58"/>
              <p:cNvSpPr/>
              <p:nvPr>
                <p:custDataLst>
                  <p:tags r:id="rId63"/>
                </p:custDataLst>
              </p:nvPr>
            </p:nvSpPr>
            <p:spPr bwMode="auto">
              <a:xfrm>
                <a:off x="3276601" y="5083175"/>
                <a:ext cx="280988" cy="258763"/>
              </a:xfrm>
              <a:custGeom>
                <a:gdLst>
                  <a:gd name="T0" fmla="*/ 4 w 177"/>
                  <a:gd name="T1" fmla="*/ 0 h 163"/>
                  <a:gd name="T2" fmla="*/ 4 w 177"/>
                  <a:gd name="T3" fmla="*/ 0 h 163"/>
                  <a:gd name="T4" fmla="*/ 177 w 177"/>
                  <a:gd name="T5" fmla="*/ 0 h 163"/>
                  <a:gd name="T6" fmla="*/ 177 w 177"/>
                  <a:gd name="T7" fmla="*/ 0 h 163"/>
                  <a:gd name="T8" fmla="*/ 160 w 177"/>
                  <a:gd name="T9" fmla="*/ 140 h 163"/>
                  <a:gd name="T10" fmla="*/ 160 w 177"/>
                  <a:gd name="T11" fmla="*/ 140 h 163"/>
                  <a:gd name="T12" fmla="*/ 159 w 177"/>
                  <a:gd name="T13" fmla="*/ 145 h 163"/>
                  <a:gd name="T14" fmla="*/ 157 w 177"/>
                  <a:gd name="T15" fmla="*/ 149 h 163"/>
                  <a:gd name="T16" fmla="*/ 150 w 177"/>
                  <a:gd name="T17" fmla="*/ 156 h 163"/>
                  <a:gd name="T18" fmla="*/ 142 w 177"/>
                  <a:gd name="T19" fmla="*/ 160 h 163"/>
                  <a:gd name="T20" fmla="*/ 134 w 177"/>
                  <a:gd name="T21" fmla="*/ 163 h 163"/>
                  <a:gd name="T22" fmla="*/ 134 w 177"/>
                  <a:gd name="T23" fmla="*/ 163 h 163"/>
                  <a:gd name="T24" fmla="*/ 0 w 177"/>
                  <a:gd name="T25" fmla="*/ 128 h 163"/>
                  <a:gd name="T26" fmla="*/ 0 w 177"/>
                  <a:gd name="T27" fmla="*/ 128 h 163"/>
                  <a:gd name="T28" fmla="*/ 4 w 177"/>
                  <a:gd name="T29" fmla="*/ 0 h 163"/>
                  <a:gd name="T30" fmla="*/ 4 w 177"/>
                  <a:gd name="T31" fmla="*/ 0 h 16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7" h="163">
                    <a:moveTo>
                      <a:pt x="4" y="0"/>
                    </a:moveTo>
                    <a:lnTo>
                      <a:pt x="4" y="0"/>
                    </a:lnTo>
                    <a:lnTo>
                      <a:pt x="177" y="0"/>
                    </a:lnTo>
                    <a:lnTo>
                      <a:pt x="177" y="0"/>
                    </a:lnTo>
                    <a:lnTo>
                      <a:pt x="160" y="140"/>
                    </a:lnTo>
                    <a:lnTo>
                      <a:pt x="160" y="140"/>
                    </a:lnTo>
                    <a:lnTo>
                      <a:pt x="159" y="145"/>
                    </a:lnTo>
                    <a:lnTo>
                      <a:pt x="157" y="149"/>
                    </a:lnTo>
                    <a:lnTo>
                      <a:pt x="150" y="156"/>
                    </a:lnTo>
                    <a:lnTo>
                      <a:pt x="142" y="160"/>
                    </a:lnTo>
                    <a:lnTo>
                      <a:pt x="134" y="163"/>
                    </a:lnTo>
                    <a:lnTo>
                      <a:pt x="134" y="163"/>
                    </a:lnTo>
                    <a:lnTo>
                      <a:pt x="0" y="128"/>
                    </a:lnTo>
                    <a:lnTo>
                      <a:pt x="0" y="128"/>
                    </a:lnTo>
                    <a:lnTo>
                      <a:pt x="4" y="0"/>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66" name="Freeform 59"/>
              <p:cNvSpPr/>
              <p:nvPr>
                <p:custDataLst>
                  <p:tags r:id="rId64"/>
                </p:custDataLst>
              </p:nvPr>
            </p:nvSpPr>
            <p:spPr bwMode="auto">
              <a:xfrm>
                <a:off x="3282951" y="5083175"/>
                <a:ext cx="274638" cy="258763"/>
              </a:xfrm>
              <a:custGeom>
                <a:gdLst>
                  <a:gd name="T0" fmla="*/ 3 w 173"/>
                  <a:gd name="T1" fmla="*/ 0 h 163"/>
                  <a:gd name="T2" fmla="*/ 3 w 173"/>
                  <a:gd name="T3" fmla="*/ 0 h 163"/>
                  <a:gd name="T4" fmla="*/ 173 w 173"/>
                  <a:gd name="T5" fmla="*/ 0 h 163"/>
                  <a:gd name="T6" fmla="*/ 173 w 173"/>
                  <a:gd name="T7" fmla="*/ 0 h 163"/>
                  <a:gd name="T8" fmla="*/ 156 w 173"/>
                  <a:gd name="T9" fmla="*/ 140 h 163"/>
                  <a:gd name="T10" fmla="*/ 156 w 173"/>
                  <a:gd name="T11" fmla="*/ 140 h 163"/>
                  <a:gd name="T12" fmla="*/ 155 w 173"/>
                  <a:gd name="T13" fmla="*/ 145 h 163"/>
                  <a:gd name="T14" fmla="*/ 153 w 173"/>
                  <a:gd name="T15" fmla="*/ 149 h 163"/>
                  <a:gd name="T16" fmla="*/ 146 w 173"/>
                  <a:gd name="T17" fmla="*/ 156 h 163"/>
                  <a:gd name="T18" fmla="*/ 140 w 173"/>
                  <a:gd name="T19" fmla="*/ 160 h 163"/>
                  <a:gd name="T20" fmla="*/ 132 w 173"/>
                  <a:gd name="T21" fmla="*/ 163 h 163"/>
                  <a:gd name="T22" fmla="*/ 132 w 173"/>
                  <a:gd name="T23" fmla="*/ 163 h 163"/>
                  <a:gd name="T24" fmla="*/ 0 w 173"/>
                  <a:gd name="T25" fmla="*/ 126 h 163"/>
                  <a:gd name="T26" fmla="*/ 0 w 173"/>
                  <a:gd name="T27" fmla="*/ 126 h 163"/>
                  <a:gd name="T28" fmla="*/ 3 w 173"/>
                  <a:gd name="T29" fmla="*/ 0 h 163"/>
                  <a:gd name="T30" fmla="*/ 3 w 173"/>
                  <a:gd name="T31" fmla="*/ 0 h 16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3" h="163">
                    <a:moveTo>
                      <a:pt x="3" y="0"/>
                    </a:moveTo>
                    <a:lnTo>
                      <a:pt x="3" y="0"/>
                    </a:lnTo>
                    <a:lnTo>
                      <a:pt x="173" y="0"/>
                    </a:lnTo>
                    <a:lnTo>
                      <a:pt x="173" y="0"/>
                    </a:lnTo>
                    <a:lnTo>
                      <a:pt x="156" y="140"/>
                    </a:lnTo>
                    <a:lnTo>
                      <a:pt x="156" y="140"/>
                    </a:lnTo>
                    <a:lnTo>
                      <a:pt x="155" y="145"/>
                    </a:lnTo>
                    <a:lnTo>
                      <a:pt x="153" y="149"/>
                    </a:lnTo>
                    <a:lnTo>
                      <a:pt x="146" y="156"/>
                    </a:lnTo>
                    <a:lnTo>
                      <a:pt x="140" y="160"/>
                    </a:lnTo>
                    <a:lnTo>
                      <a:pt x="132" y="163"/>
                    </a:lnTo>
                    <a:lnTo>
                      <a:pt x="132" y="163"/>
                    </a:lnTo>
                    <a:lnTo>
                      <a:pt x="0" y="126"/>
                    </a:lnTo>
                    <a:lnTo>
                      <a:pt x="0" y="126"/>
                    </a:lnTo>
                    <a:lnTo>
                      <a:pt x="3" y="0"/>
                    </a:lnTo>
                    <a:lnTo>
                      <a:pt x="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67" name="Freeform 60"/>
              <p:cNvSpPr/>
              <p:nvPr>
                <p:custDataLst>
                  <p:tags r:id="rId65"/>
                </p:custDataLst>
              </p:nvPr>
            </p:nvSpPr>
            <p:spPr bwMode="auto">
              <a:xfrm>
                <a:off x="3289301" y="5083175"/>
                <a:ext cx="268288" cy="258763"/>
              </a:xfrm>
              <a:custGeom>
                <a:gdLst>
                  <a:gd name="T0" fmla="*/ 3 w 169"/>
                  <a:gd name="T1" fmla="*/ 0 h 163"/>
                  <a:gd name="T2" fmla="*/ 3 w 169"/>
                  <a:gd name="T3" fmla="*/ 0 h 163"/>
                  <a:gd name="T4" fmla="*/ 169 w 169"/>
                  <a:gd name="T5" fmla="*/ 0 h 163"/>
                  <a:gd name="T6" fmla="*/ 169 w 169"/>
                  <a:gd name="T7" fmla="*/ 0 h 163"/>
                  <a:gd name="T8" fmla="*/ 152 w 169"/>
                  <a:gd name="T9" fmla="*/ 140 h 163"/>
                  <a:gd name="T10" fmla="*/ 152 w 169"/>
                  <a:gd name="T11" fmla="*/ 140 h 163"/>
                  <a:gd name="T12" fmla="*/ 151 w 169"/>
                  <a:gd name="T13" fmla="*/ 144 h 163"/>
                  <a:gd name="T14" fmla="*/ 149 w 169"/>
                  <a:gd name="T15" fmla="*/ 148 h 163"/>
                  <a:gd name="T16" fmla="*/ 142 w 169"/>
                  <a:gd name="T17" fmla="*/ 155 h 163"/>
                  <a:gd name="T18" fmla="*/ 136 w 169"/>
                  <a:gd name="T19" fmla="*/ 160 h 163"/>
                  <a:gd name="T20" fmla="*/ 128 w 169"/>
                  <a:gd name="T21" fmla="*/ 163 h 163"/>
                  <a:gd name="T22" fmla="*/ 128 w 169"/>
                  <a:gd name="T23" fmla="*/ 163 h 163"/>
                  <a:gd name="T24" fmla="*/ 0 w 169"/>
                  <a:gd name="T25" fmla="*/ 125 h 163"/>
                  <a:gd name="T26" fmla="*/ 0 w 169"/>
                  <a:gd name="T27" fmla="*/ 125 h 163"/>
                  <a:gd name="T28" fmla="*/ 3 w 169"/>
                  <a:gd name="T29" fmla="*/ 0 h 163"/>
                  <a:gd name="T30" fmla="*/ 3 w 169"/>
                  <a:gd name="T31" fmla="*/ 0 h 16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 h="163">
                    <a:moveTo>
                      <a:pt x="3" y="0"/>
                    </a:moveTo>
                    <a:lnTo>
                      <a:pt x="3" y="0"/>
                    </a:lnTo>
                    <a:lnTo>
                      <a:pt x="169" y="0"/>
                    </a:lnTo>
                    <a:lnTo>
                      <a:pt x="169" y="0"/>
                    </a:lnTo>
                    <a:lnTo>
                      <a:pt x="152" y="140"/>
                    </a:lnTo>
                    <a:lnTo>
                      <a:pt x="152" y="140"/>
                    </a:lnTo>
                    <a:lnTo>
                      <a:pt x="151" y="144"/>
                    </a:lnTo>
                    <a:lnTo>
                      <a:pt x="149" y="148"/>
                    </a:lnTo>
                    <a:lnTo>
                      <a:pt x="142" y="155"/>
                    </a:lnTo>
                    <a:lnTo>
                      <a:pt x="136" y="160"/>
                    </a:lnTo>
                    <a:lnTo>
                      <a:pt x="128" y="163"/>
                    </a:lnTo>
                    <a:lnTo>
                      <a:pt x="128" y="163"/>
                    </a:lnTo>
                    <a:lnTo>
                      <a:pt x="0" y="125"/>
                    </a:lnTo>
                    <a:lnTo>
                      <a:pt x="0" y="125"/>
                    </a:lnTo>
                    <a:lnTo>
                      <a:pt x="3" y="0"/>
                    </a:lnTo>
                    <a:lnTo>
                      <a:pt x="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68" name="Freeform 61"/>
              <p:cNvSpPr/>
              <p:nvPr>
                <p:custDataLst>
                  <p:tags r:id="rId66"/>
                </p:custDataLst>
              </p:nvPr>
            </p:nvSpPr>
            <p:spPr bwMode="auto">
              <a:xfrm>
                <a:off x="3294063" y="5083175"/>
                <a:ext cx="263525" cy="258763"/>
              </a:xfrm>
              <a:custGeom>
                <a:gdLst>
                  <a:gd name="T0" fmla="*/ 4 w 166"/>
                  <a:gd name="T1" fmla="*/ 0 h 163"/>
                  <a:gd name="T2" fmla="*/ 4 w 166"/>
                  <a:gd name="T3" fmla="*/ 0 h 163"/>
                  <a:gd name="T4" fmla="*/ 166 w 166"/>
                  <a:gd name="T5" fmla="*/ 0 h 163"/>
                  <a:gd name="T6" fmla="*/ 166 w 166"/>
                  <a:gd name="T7" fmla="*/ 0 h 163"/>
                  <a:gd name="T8" fmla="*/ 149 w 166"/>
                  <a:gd name="T9" fmla="*/ 140 h 163"/>
                  <a:gd name="T10" fmla="*/ 149 w 166"/>
                  <a:gd name="T11" fmla="*/ 140 h 163"/>
                  <a:gd name="T12" fmla="*/ 148 w 166"/>
                  <a:gd name="T13" fmla="*/ 144 h 163"/>
                  <a:gd name="T14" fmla="*/ 146 w 166"/>
                  <a:gd name="T15" fmla="*/ 148 h 163"/>
                  <a:gd name="T16" fmla="*/ 141 w 166"/>
                  <a:gd name="T17" fmla="*/ 155 h 163"/>
                  <a:gd name="T18" fmla="*/ 133 w 166"/>
                  <a:gd name="T19" fmla="*/ 160 h 163"/>
                  <a:gd name="T20" fmla="*/ 125 w 166"/>
                  <a:gd name="T21" fmla="*/ 163 h 163"/>
                  <a:gd name="T22" fmla="*/ 125 w 166"/>
                  <a:gd name="T23" fmla="*/ 163 h 163"/>
                  <a:gd name="T24" fmla="*/ 0 w 166"/>
                  <a:gd name="T25" fmla="*/ 124 h 163"/>
                  <a:gd name="T26" fmla="*/ 0 w 166"/>
                  <a:gd name="T27" fmla="*/ 124 h 163"/>
                  <a:gd name="T28" fmla="*/ 4 w 166"/>
                  <a:gd name="T29" fmla="*/ 0 h 163"/>
                  <a:gd name="T30" fmla="*/ 4 w 166"/>
                  <a:gd name="T31" fmla="*/ 0 h 16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6" h="163">
                    <a:moveTo>
                      <a:pt x="4" y="0"/>
                    </a:moveTo>
                    <a:lnTo>
                      <a:pt x="4" y="0"/>
                    </a:lnTo>
                    <a:lnTo>
                      <a:pt x="166" y="0"/>
                    </a:lnTo>
                    <a:lnTo>
                      <a:pt x="166" y="0"/>
                    </a:lnTo>
                    <a:lnTo>
                      <a:pt x="149" y="140"/>
                    </a:lnTo>
                    <a:lnTo>
                      <a:pt x="149" y="140"/>
                    </a:lnTo>
                    <a:lnTo>
                      <a:pt x="148" y="144"/>
                    </a:lnTo>
                    <a:lnTo>
                      <a:pt x="146" y="148"/>
                    </a:lnTo>
                    <a:lnTo>
                      <a:pt x="141" y="155"/>
                    </a:lnTo>
                    <a:lnTo>
                      <a:pt x="133" y="160"/>
                    </a:lnTo>
                    <a:lnTo>
                      <a:pt x="125" y="163"/>
                    </a:lnTo>
                    <a:lnTo>
                      <a:pt x="125" y="163"/>
                    </a:lnTo>
                    <a:lnTo>
                      <a:pt x="0" y="124"/>
                    </a:lnTo>
                    <a:lnTo>
                      <a:pt x="0" y="124"/>
                    </a:lnTo>
                    <a:lnTo>
                      <a:pt x="4" y="0"/>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69" name="Freeform 62"/>
              <p:cNvSpPr/>
              <p:nvPr>
                <p:custDataLst>
                  <p:tags r:id="rId67"/>
                </p:custDataLst>
              </p:nvPr>
            </p:nvSpPr>
            <p:spPr bwMode="auto">
              <a:xfrm>
                <a:off x="3300413" y="5083175"/>
                <a:ext cx="257175" cy="258763"/>
              </a:xfrm>
              <a:custGeom>
                <a:gdLst>
                  <a:gd name="T0" fmla="*/ 4 w 162"/>
                  <a:gd name="T1" fmla="*/ 0 h 163"/>
                  <a:gd name="T2" fmla="*/ 4 w 162"/>
                  <a:gd name="T3" fmla="*/ 0 h 163"/>
                  <a:gd name="T4" fmla="*/ 162 w 162"/>
                  <a:gd name="T5" fmla="*/ 0 h 163"/>
                  <a:gd name="T6" fmla="*/ 162 w 162"/>
                  <a:gd name="T7" fmla="*/ 0 h 163"/>
                  <a:gd name="T8" fmla="*/ 145 w 162"/>
                  <a:gd name="T9" fmla="*/ 140 h 163"/>
                  <a:gd name="T10" fmla="*/ 145 w 162"/>
                  <a:gd name="T11" fmla="*/ 140 h 163"/>
                  <a:gd name="T12" fmla="*/ 144 w 162"/>
                  <a:gd name="T13" fmla="*/ 144 h 163"/>
                  <a:gd name="T14" fmla="*/ 142 w 162"/>
                  <a:gd name="T15" fmla="*/ 148 h 163"/>
                  <a:gd name="T16" fmla="*/ 137 w 162"/>
                  <a:gd name="T17" fmla="*/ 155 h 163"/>
                  <a:gd name="T18" fmla="*/ 129 w 162"/>
                  <a:gd name="T19" fmla="*/ 160 h 163"/>
                  <a:gd name="T20" fmla="*/ 121 w 162"/>
                  <a:gd name="T21" fmla="*/ 163 h 163"/>
                  <a:gd name="T22" fmla="*/ 121 w 162"/>
                  <a:gd name="T23" fmla="*/ 163 h 163"/>
                  <a:gd name="T24" fmla="*/ 0 w 162"/>
                  <a:gd name="T25" fmla="*/ 122 h 163"/>
                  <a:gd name="T26" fmla="*/ 0 w 162"/>
                  <a:gd name="T27" fmla="*/ 122 h 163"/>
                  <a:gd name="T28" fmla="*/ 4 w 162"/>
                  <a:gd name="T29" fmla="*/ 0 h 163"/>
                  <a:gd name="T30" fmla="*/ 4 w 162"/>
                  <a:gd name="T31" fmla="*/ 0 h 16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2" h="163">
                    <a:moveTo>
                      <a:pt x="4" y="0"/>
                    </a:moveTo>
                    <a:lnTo>
                      <a:pt x="4" y="0"/>
                    </a:lnTo>
                    <a:lnTo>
                      <a:pt x="162" y="0"/>
                    </a:lnTo>
                    <a:lnTo>
                      <a:pt x="162" y="0"/>
                    </a:lnTo>
                    <a:lnTo>
                      <a:pt x="145" y="140"/>
                    </a:lnTo>
                    <a:lnTo>
                      <a:pt x="145" y="140"/>
                    </a:lnTo>
                    <a:lnTo>
                      <a:pt x="144" y="144"/>
                    </a:lnTo>
                    <a:lnTo>
                      <a:pt x="142" y="148"/>
                    </a:lnTo>
                    <a:lnTo>
                      <a:pt x="137" y="155"/>
                    </a:lnTo>
                    <a:lnTo>
                      <a:pt x="129" y="160"/>
                    </a:lnTo>
                    <a:lnTo>
                      <a:pt x="121" y="163"/>
                    </a:lnTo>
                    <a:lnTo>
                      <a:pt x="121" y="163"/>
                    </a:lnTo>
                    <a:lnTo>
                      <a:pt x="0" y="122"/>
                    </a:lnTo>
                    <a:lnTo>
                      <a:pt x="0" y="122"/>
                    </a:lnTo>
                    <a:lnTo>
                      <a:pt x="4" y="0"/>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70" name="Freeform 63"/>
              <p:cNvSpPr/>
              <p:nvPr>
                <p:custDataLst>
                  <p:tags r:id="rId68"/>
                </p:custDataLst>
              </p:nvPr>
            </p:nvSpPr>
            <p:spPr bwMode="auto">
              <a:xfrm>
                <a:off x="3306763" y="5083175"/>
                <a:ext cx="250825" cy="258763"/>
              </a:xfrm>
              <a:custGeom>
                <a:gdLst>
                  <a:gd name="T0" fmla="*/ 4 w 158"/>
                  <a:gd name="T1" fmla="*/ 0 h 163"/>
                  <a:gd name="T2" fmla="*/ 4 w 158"/>
                  <a:gd name="T3" fmla="*/ 0 h 163"/>
                  <a:gd name="T4" fmla="*/ 158 w 158"/>
                  <a:gd name="T5" fmla="*/ 0 h 163"/>
                  <a:gd name="T6" fmla="*/ 158 w 158"/>
                  <a:gd name="T7" fmla="*/ 0 h 163"/>
                  <a:gd name="T8" fmla="*/ 141 w 158"/>
                  <a:gd name="T9" fmla="*/ 140 h 163"/>
                  <a:gd name="T10" fmla="*/ 141 w 158"/>
                  <a:gd name="T11" fmla="*/ 140 h 163"/>
                  <a:gd name="T12" fmla="*/ 140 w 158"/>
                  <a:gd name="T13" fmla="*/ 144 h 163"/>
                  <a:gd name="T14" fmla="*/ 138 w 158"/>
                  <a:gd name="T15" fmla="*/ 148 h 163"/>
                  <a:gd name="T16" fmla="*/ 133 w 158"/>
                  <a:gd name="T17" fmla="*/ 155 h 163"/>
                  <a:gd name="T18" fmla="*/ 125 w 158"/>
                  <a:gd name="T19" fmla="*/ 160 h 163"/>
                  <a:gd name="T20" fmla="*/ 118 w 158"/>
                  <a:gd name="T21" fmla="*/ 163 h 163"/>
                  <a:gd name="T22" fmla="*/ 118 w 158"/>
                  <a:gd name="T23" fmla="*/ 163 h 163"/>
                  <a:gd name="T24" fmla="*/ 0 w 158"/>
                  <a:gd name="T25" fmla="*/ 121 h 163"/>
                  <a:gd name="T26" fmla="*/ 0 w 158"/>
                  <a:gd name="T27" fmla="*/ 121 h 163"/>
                  <a:gd name="T28" fmla="*/ 4 w 158"/>
                  <a:gd name="T29" fmla="*/ 0 h 163"/>
                  <a:gd name="T30" fmla="*/ 4 w 158"/>
                  <a:gd name="T31" fmla="*/ 0 h 16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8" h="163">
                    <a:moveTo>
                      <a:pt x="4" y="0"/>
                    </a:moveTo>
                    <a:lnTo>
                      <a:pt x="4" y="0"/>
                    </a:lnTo>
                    <a:lnTo>
                      <a:pt x="158" y="0"/>
                    </a:lnTo>
                    <a:lnTo>
                      <a:pt x="158" y="0"/>
                    </a:lnTo>
                    <a:lnTo>
                      <a:pt x="141" y="140"/>
                    </a:lnTo>
                    <a:lnTo>
                      <a:pt x="141" y="140"/>
                    </a:lnTo>
                    <a:lnTo>
                      <a:pt x="140" y="144"/>
                    </a:lnTo>
                    <a:lnTo>
                      <a:pt x="138" y="148"/>
                    </a:lnTo>
                    <a:lnTo>
                      <a:pt x="133" y="155"/>
                    </a:lnTo>
                    <a:lnTo>
                      <a:pt x="125" y="160"/>
                    </a:lnTo>
                    <a:lnTo>
                      <a:pt x="118" y="163"/>
                    </a:lnTo>
                    <a:lnTo>
                      <a:pt x="118" y="163"/>
                    </a:lnTo>
                    <a:lnTo>
                      <a:pt x="0" y="121"/>
                    </a:lnTo>
                    <a:lnTo>
                      <a:pt x="0" y="121"/>
                    </a:lnTo>
                    <a:lnTo>
                      <a:pt x="4" y="0"/>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71" name="Freeform 64"/>
              <p:cNvSpPr/>
              <p:nvPr>
                <p:custDataLst>
                  <p:tags r:id="rId69"/>
                </p:custDataLst>
              </p:nvPr>
            </p:nvSpPr>
            <p:spPr bwMode="auto">
              <a:xfrm>
                <a:off x="3313113" y="5083175"/>
                <a:ext cx="244475" cy="258763"/>
              </a:xfrm>
              <a:custGeom>
                <a:gdLst>
                  <a:gd name="T0" fmla="*/ 4 w 154"/>
                  <a:gd name="T1" fmla="*/ 0 h 163"/>
                  <a:gd name="T2" fmla="*/ 4 w 154"/>
                  <a:gd name="T3" fmla="*/ 0 h 163"/>
                  <a:gd name="T4" fmla="*/ 154 w 154"/>
                  <a:gd name="T5" fmla="*/ 0 h 163"/>
                  <a:gd name="T6" fmla="*/ 154 w 154"/>
                  <a:gd name="T7" fmla="*/ 0 h 163"/>
                  <a:gd name="T8" fmla="*/ 137 w 154"/>
                  <a:gd name="T9" fmla="*/ 140 h 163"/>
                  <a:gd name="T10" fmla="*/ 137 w 154"/>
                  <a:gd name="T11" fmla="*/ 140 h 163"/>
                  <a:gd name="T12" fmla="*/ 136 w 154"/>
                  <a:gd name="T13" fmla="*/ 144 h 163"/>
                  <a:gd name="T14" fmla="*/ 134 w 154"/>
                  <a:gd name="T15" fmla="*/ 148 h 163"/>
                  <a:gd name="T16" fmla="*/ 129 w 154"/>
                  <a:gd name="T17" fmla="*/ 155 h 163"/>
                  <a:gd name="T18" fmla="*/ 122 w 154"/>
                  <a:gd name="T19" fmla="*/ 160 h 163"/>
                  <a:gd name="T20" fmla="*/ 114 w 154"/>
                  <a:gd name="T21" fmla="*/ 163 h 163"/>
                  <a:gd name="T22" fmla="*/ 114 w 154"/>
                  <a:gd name="T23" fmla="*/ 163 h 163"/>
                  <a:gd name="T24" fmla="*/ 0 w 154"/>
                  <a:gd name="T25" fmla="*/ 119 h 163"/>
                  <a:gd name="T26" fmla="*/ 0 w 154"/>
                  <a:gd name="T27" fmla="*/ 119 h 163"/>
                  <a:gd name="T28" fmla="*/ 4 w 154"/>
                  <a:gd name="T29" fmla="*/ 0 h 163"/>
                  <a:gd name="T30" fmla="*/ 4 w 154"/>
                  <a:gd name="T31" fmla="*/ 0 h 16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4" h="163">
                    <a:moveTo>
                      <a:pt x="4" y="0"/>
                    </a:moveTo>
                    <a:lnTo>
                      <a:pt x="4" y="0"/>
                    </a:lnTo>
                    <a:lnTo>
                      <a:pt x="154" y="0"/>
                    </a:lnTo>
                    <a:lnTo>
                      <a:pt x="154" y="0"/>
                    </a:lnTo>
                    <a:lnTo>
                      <a:pt x="137" y="140"/>
                    </a:lnTo>
                    <a:lnTo>
                      <a:pt x="137" y="140"/>
                    </a:lnTo>
                    <a:lnTo>
                      <a:pt x="136" y="144"/>
                    </a:lnTo>
                    <a:lnTo>
                      <a:pt x="134" y="148"/>
                    </a:lnTo>
                    <a:lnTo>
                      <a:pt x="129" y="155"/>
                    </a:lnTo>
                    <a:lnTo>
                      <a:pt x="122" y="160"/>
                    </a:lnTo>
                    <a:lnTo>
                      <a:pt x="114" y="163"/>
                    </a:lnTo>
                    <a:lnTo>
                      <a:pt x="114" y="163"/>
                    </a:lnTo>
                    <a:lnTo>
                      <a:pt x="0" y="119"/>
                    </a:lnTo>
                    <a:lnTo>
                      <a:pt x="0" y="119"/>
                    </a:lnTo>
                    <a:lnTo>
                      <a:pt x="4" y="0"/>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72" name="Freeform 65"/>
              <p:cNvSpPr/>
              <p:nvPr>
                <p:custDataLst>
                  <p:tags r:id="rId70"/>
                </p:custDataLst>
              </p:nvPr>
            </p:nvSpPr>
            <p:spPr bwMode="auto">
              <a:xfrm>
                <a:off x="3317876" y="5083175"/>
                <a:ext cx="239713" cy="258763"/>
              </a:xfrm>
              <a:custGeom>
                <a:gdLst>
                  <a:gd name="T0" fmla="*/ 4 w 151"/>
                  <a:gd name="T1" fmla="*/ 0 h 163"/>
                  <a:gd name="T2" fmla="*/ 4 w 151"/>
                  <a:gd name="T3" fmla="*/ 0 h 163"/>
                  <a:gd name="T4" fmla="*/ 151 w 151"/>
                  <a:gd name="T5" fmla="*/ 0 h 163"/>
                  <a:gd name="T6" fmla="*/ 151 w 151"/>
                  <a:gd name="T7" fmla="*/ 0 h 163"/>
                  <a:gd name="T8" fmla="*/ 134 w 151"/>
                  <a:gd name="T9" fmla="*/ 140 h 163"/>
                  <a:gd name="T10" fmla="*/ 134 w 151"/>
                  <a:gd name="T11" fmla="*/ 140 h 163"/>
                  <a:gd name="T12" fmla="*/ 133 w 151"/>
                  <a:gd name="T13" fmla="*/ 144 h 163"/>
                  <a:gd name="T14" fmla="*/ 131 w 151"/>
                  <a:gd name="T15" fmla="*/ 148 h 163"/>
                  <a:gd name="T16" fmla="*/ 126 w 151"/>
                  <a:gd name="T17" fmla="*/ 155 h 163"/>
                  <a:gd name="T18" fmla="*/ 119 w 151"/>
                  <a:gd name="T19" fmla="*/ 160 h 163"/>
                  <a:gd name="T20" fmla="*/ 111 w 151"/>
                  <a:gd name="T21" fmla="*/ 163 h 163"/>
                  <a:gd name="T22" fmla="*/ 111 w 151"/>
                  <a:gd name="T23" fmla="*/ 163 h 163"/>
                  <a:gd name="T24" fmla="*/ 0 w 151"/>
                  <a:gd name="T25" fmla="*/ 119 h 163"/>
                  <a:gd name="T26" fmla="*/ 0 w 151"/>
                  <a:gd name="T27" fmla="*/ 119 h 163"/>
                  <a:gd name="T28" fmla="*/ 4 w 151"/>
                  <a:gd name="T29" fmla="*/ 0 h 163"/>
                  <a:gd name="T30" fmla="*/ 4 w 151"/>
                  <a:gd name="T31" fmla="*/ 0 h 16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1" h="163">
                    <a:moveTo>
                      <a:pt x="4" y="0"/>
                    </a:moveTo>
                    <a:lnTo>
                      <a:pt x="4" y="0"/>
                    </a:lnTo>
                    <a:lnTo>
                      <a:pt x="151" y="0"/>
                    </a:lnTo>
                    <a:lnTo>
                      <a:pt x="151" y="0"/>
                    </a:lnTo>
                    <a:lnTo>
                      <a:pt x="134" y="140"/>
                    </a:lnTo>
                    <a:lnTo>
                      <a:pt x="134" y="140"/>
                    </a:lnTo>
                    <a:lnTo>
                      <a:pt x="133" y="144"/>
                    </a:lnTo>
                    <a:lnTo>
                      <a:pt x="131" y="148"/>
                    </a:lnTo>
                    <a:lnTo>
                      <a:pt x="126" y="155"/>
                    </a:lnTo>
                    <a:lnTo>
                      <a:pt x="119" y="160"/>
                    </a:lnTo>
                    <a:lnTo>
                      <a:pt x="111" y="163"/>
                    </a:lnTo>
                    <a:lnTo>
                      <a:pt x="111" y="163"/>
                    </a:lnTo>
                    <a:lnTo>
                      <a:pt x="0" y="119"/>
                    </a:lnTo>
                    <a:lnTo>
                      <a:pt x="0" y="119"/>
                    </a:lnTo>
                    <a:lnTo>
                      <a:pt x="4" y="0"/>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73" name="Freeform 66"/>
              <p:cNvSpPr/>
              <p:nvPr>
                <p:custDataLst>
                  <p:tags r:id="rId71"/>
                </p:custDataLst>
              </p:nvPr>
            </p:nvSpPr>
            <p:spPr bwMode="auto">
              <a:xfrm>
                <a:off x="3324226" y="5083175"/>
                <a:ext cx="233363" cy="258763"/>
              </a:xfrm>
              <a:custGeom>
                <a:gdLst>
                  <a:gd name="T0" fmla="*/ 4 w 147"/>
                  <a:gd name="T1" fmla="*/ 0 h 163"/>
                  <a:gd name="T2" fmla="*/ 4 w 147"/>
                  <a:gd name="T3" fmla="*/ 0 h 163"/>
                  <a:gd name="T4" fmla="*/ 147 w 147"/>
                  <a:gd name="T5" fmla="*/ 0 h 163"/>
                  <a:gd name="T6" fmla="*/ 147 w 147"/>
                  <a:gd name="T7" fmla="*/ 0 h 163"/>
                  <a:gd name="T8" fmla="*/ 130 w 147"/>
                  <a:gd name="T9" fmla="*/ 140 h 163"/>
                  <a:gd name="T10" fmla="*/ 130 w 147"/>
                  <a:gd name="T11" fmla="*/ 140 h 163"/>
                  <a:gd name="T12" fmla="*/ 129 w 147"/>
                  <a:gd name="T13" fmla="*/ 144 h 163"/>
                  <a:gd name="T14" fmla="*/ 127 w 147"/>
                  <a:gd name="T15" fmla="*/ 148 h 163"/>
                  <a:gd name="T16" fmla="*/ 122 w 147"/>
                  <a:gd name="T17" fmla="*/ 155 h 163"/>
                  <a:gd name="T18" fmla="*/ 115 w 147"/>
                  <a:gd name="T19" fmla="*/ 159 h 163"/>
                  <a:gd name="T20" fmla="*/ 107 w 147"/>
                  <a:gd name="T21" fmla="*/ 163 h 163"/>
                  <a:gd name="T22" fmla="*/ 107 w 147"/>
                  <a:gd name="T23" fmla="*/ 163 h 163"/>
                  <a:gd name="T24" fmla="*/ 0 w 147"/>
                  <a:gd name="T25" fmla="*/ 118 h 163"/>
                  <a:gd name="T26" fmla="*/ 0 w 147"/>
                  <a:gd name="T27" fmla="*/ 118 h 163"/>
                  <a:gd name="T28" fmla="*/ 4 w 147"/>
                  <a:gd name="T29" fmla="*/ 0 h 163"/>
                  <a:gd name="T30" fmla="*/ 4 w 147"/>
                  <a:gd name="T31" fmla="*/ 0 h 16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7" h="163">
                    <a:moveTo>
                      <a:pt x="4" y="0"/>
                    </a:moveTo>
                    <a:lnTo>
                      <a:pt x="4" y="0"/>
                    </a:lnTo>
                    <a:lnTo>
                      <a:pt x="147" y="0"/>
                    </a:lnTo>
                    <a:lnTo>
                      <a:pt x="147" y="0"/>
                    </a:lnTo>
                    <a:lnTo>
                      <a:pt x="130" y="140"/>
                    </a:lnTo>
                    <a:lnTo>
                      <a:pt x="130" y="140"/>
                    </a:lnTo>
                    <a:lnTo>
                      <a:pt x="129" y="144"/>
                    </a:lnTo>
                    <a:lnTo>
                      <a:pt x="127" y="148"/>
                    </a:lnTo>
                    <a:lnTo>
                      <a:pt x="122" y="155"/>
                    </a:lnTo>
                    <a:lnTo>
                      <a:pt x="115" y="159"/>
                    </a:lnTo>
                    <a:lnTo>
                      <a:pt x="107" y="163"/>
                    </a:lnTo>
                    <a:lnTo>
                      <a:pt x="107" y="163"/>
                    </a:lnTo>
                    <a:lnTo>
                      <a:pt x="0" y="118"/>
                    </a:lnTo>
                    <a:lnTo>
                      <a:pt x="0" y="118"/>
                    </a:lnTo>
                    <a:lnTo>
                      <a:pt x="4" y="0"/>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74" name="Freeform 67"/>
              <p:cNvSpPr/>
              <p:nvPr>
                <p:custDataLst>
                  <p:tags r:id="rId72"/>
                </p:custDataLst>
              </p:nvPr>
            </p:nvSpPr>
            <p:spPr bwMode="auto">
              <a:xfrm>
                <a:off x="3330576" y="5083175"/>
                <a:ext cx="227013" cy="258763"/>
              </a:xfrm>
              <a:custGeom>
                <a:gdLst>
                  <a:gd name="T0" fmla="*/ 4 w 143"/>
                  <a:gd name="T1" fmla="*/ 0 h 163"/>
                  <a:gd name="T2" fmla="*/ 4 w 143"/>
                  <a:gd name="T3" fmla="*/ 0 h 163"/>
                  <a:gd name="T4" fmla="*/ 143 w 143"/>
                  <a:gd name="T5" fmla="*/ 0 h 163"/>
                  <a:gd name="T6" fmla="*/ 143 w 143"/>
                  <a:gd name="T7" fmla="*/ 0 h 163"/>
                  <a:gd name="T8" fmla="*/ 126 w 143"/>
                  <a:gd name="T9" fmla="*/ 140 h 163"/>
                  <a:gd name="T10" fmla="*/ 126 w 143"/>
                  <a:gd name="T11" fmla="*/ 140 h 163"/>
                  <a:gd name="T12" fmla="*/ 125 w 143"/>
                  <a:gd name="T13" fmla="*/ 144 h 163"/>
                  <a:gd name="T14" fmla="*/ 123 w 143"/>
                  <a:gd name="T15" fmla="*/ 148 h 163"/>
                  <a:gd name="T16" fmla="*/ 118 w 143"/>
                  <a:gd name="T17" fmla="*/ 155 h 163"/>
                  <a:gd name="T18" fmla="*/ 111 w 143"/>
                  <a:gd name="T19" fmla="*/ 159 h 163"/>
                  <a:gd name="T20" fmla="*/ 104 w 143"/>
                  <a:gd name="T21" fmla="*/ 163 h 163"/>
                  <a:gd name="T22" fmla="*/ 104 w 143"/>
                  <a:gd name="T23" fmla="*/ 163 h 163"/>
                  <a:gd name="T24" fmla="*/ 0 w 143"/>
                  <a:gd name="T25" fmla="*/ 117 h 163"/>
                  <a:gd name="T26" fmla="*/ 0 w 143"/>
                  <a:gd name="T27" fmla="*/ 117 h 163"/>
                  <a:gd name="T28" fmla="*/ 4 w 143"/>
                  <a:gd name="T29" fmla="*/ 0 h 163"/>
                  <a:gd name="T30" fmla="*/ 4 w 143"/>
                  <a:gd name="T31" fmla="*/ 0 h 16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163">
                    <a:moveTo>
                      <a:pt x="4" y="0"/>
                    </a:moveTo>
                    <a:lnTo>
                      <a:pt x="4" y="0"/>
                    </a:lnTo>
                    <a:lnTo>
                      <a:pt x="143" y="0"/>
                    </a:lnTo>
                    <a:lnTo>
                      <a:pt x="143" y="0"/>
                    </a:lnTo>
                    <a:lnTo>
                      <a:pt x="126" y="140"/>
                    </a:lnTo>
                    <a:lnTo>
                      <a:pt x="126" y="140"/>
                    </a:lnTo>
                    <a:lnTo>
                      <a:pt x="125" y="144"/>
                    </a:lnTo>
                    <a:lnTo>
                      <a:pt x="123" y="148"/>
                    </a:lnTo>
                    <a:lnTo>
                      <a:pt x="118" y="155"/>
                    </a:lnTo>
                    <a:lnTo>
                      <a:pt x="111" y="159"/>
                    </a:lnTo>
                    <a:lnTo>
                      <a:pt x="104" y="163"/>
                    </a:lnTo>
                    <a:lnTo>
                      <a:pt x="104" y="163"/>
                    </a:lnTo>
                    <a:lnTo>
                      <a:pt x="0" y="117"/>
                    </a:lnTo>
                    <a:lnTo>
                      <a:pt x="0" y="117"/>
                    </a:lnTo>
                    <a:lnTo>
                      <a:pt x="4" y="0"/>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75" name="Freeform 68"/>
              <p:cNvSpPr/>
              <p:nvPr>
                <p:custDataLst>
                  <p:tags r:id="rId73"/>
                </p:custDataLst>
              </p:nvPr>
            </p:nvSpPr>
            <p:spPr bwMode="auto">
              <a:xfrm>
                <a:off x="3336926" y="5083175"/>
                <a:ext cx="220663" cy="255588"/>
              </a:xfrm>
              <a:custGeom>
                <a:gdLst>
                  <a:gd name="T0" fmla="*/ 4 w 139"/>
                  <a:gd name="T1" fmla="*/ 0 h 161"/>
                  <a:gd name="T2" fmla="*/ 4 w 139"/>
                  <a:gd name="T3" fmla="*/ 0 h 161"/>
                  <a:gd name="T4" fmla="*/ 139 w 139"/>
                  <a:gd name="T5" fmla="*/ 0 h 161"/>
                  <a:gd name="T6" fmla="*/ 139 w 139"/>
                  <a:gd name="T7" fmla="*/ 0 h 161"/>
                  <a:gd name="T8" fmla="*/ 122 w 139"/>
                  <a:gd name="T9" fmla="*/ 140 h 161"/>
                  <a:gd name="T10" fmla="*/ 122 w 139"/>
                  <a:gd name="T11" fmla="*/ 140 h 161"/>
                  <a:gd name="T12" fmla="*/ 121 w 139"/>
                  <a:gd name="T13" fmla="*/ 144 h 161"/>
                  <a:gd name="T14" fmla="*/ 119 w 139"/>
                  <a:gd name="T15" fmla="*/ 148 h 161"/>
                  <a:gd name="T16" fmla="*/ 114 w 139"/>
                  <a:gd name="T17" fmla="*/ 155 h 161"/>
                  <a:gd name="T18" fmla="*/ 107 w 139"/>
                  <a:gd name="T19" fmla="*/ 159 h 161"/>
                  <a:gd name="T20" fmla="*/ 100 w 139"/>
                  <a:gd name="T21" fmla="*/ 161 h 161"/>
                  <a:gd name="T22" fmla="*/ 100 w 139"/>
                  <a:gd name="T23" fmla="*/ 161 h 161"/>
                  <a:gd name="T24" fmla="*/ 0 w 139"/>
                  <a:gd name="T25" fmla="*/ 115 h 161"/>
                  <a:gd name="T26" fmla="*/ 0 w 139"/>
                  <a:gd name="T27" fmla="*/ 115 h 161"/>
                  <a:gd name="T28" fmla="*/ 4 w 139"/>
                  <a:gd name="T29" fmla="*/ 0 h 161"/>
                  <a:gd name="T30" fmla="*/ 4 w 139"/>
                  <a:gd name="T31" fmla="*/ 0 h 16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9" h="161">
                    <a:moveTo>
                      <a:pt x="4" y="0"/>
                    </a:moveTo>
                    <a:lnTo>
                      <a:pt x="4" y="0"/>
                    </a:lnTo>
                    <a:lnTo>
                      <a:pt x="139" y="0"/>
                    </a:lnTo>
                    <a:lnTo>
                      <a:pt x="139" y="0"/>
                    </a:lnTo>
                    <a:lnTo>
                      <a:pt x="122" y="140"/>
                    </a:lnTo>
                    <a:lnTo>
                      <a:pt x="122" y="140"/>
                    </a:lnTo>
                    <a:lnTo>
                      <a:pt x="121" y="144"/>
                    </a:lnTo>
                    <a:lnTo>
                      <a:pt x="119" y="148"/>
                    </a:lnTo>
                    <a:lnTo>
                      <a:pt x="114" y="155"/>
                    </a:lnTo>
                    <a:lnTo>
                      <a:pt x="107" y="159"/>
                    </a:lnTo>
                    <a:lnTo>
                      <a:pt x="100" y="161"/>
                    </a:lnTo>
                    <a:lnTo>
                      <a:pt x="100" y="161"/>
                    </a:lnTo>
                    <a:lnTo>
                      <a:pt x="0" y="115"/>
                    </a:lnTo>
                    <a:lnTo>
                      <a:pt x="0" y="115"/>
                    </a:lnTo>
                    <a:lnTo>
                      <a:pt x="4" y="0"/>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76" name="Freeform 69"/>
              <p:cNvSpPr/>
              <p:nvPr>
                <p:custDataLst>
                  <p:tags r:id="rId74"/>
                </p:custDataLst>
              </p:nvPr>
            </p:nvSpPr>
            <p:spPr bwMode="auto">
              <a:xfrm>
                <a:off x="3343276" y="5083175"/>
                <a:ext cx="214313" cy="255588"/>
              </a:xfrm>
              <a:custGeom>
                <a:gdLst>
                  <a:gd name="T0" fmla="*/ 4 w 135"/>
                  <a:gd name="T1" fmla="*/ 0 h 161"/>
                  <a:gd name="T2" fmla="*/ 4 w 135"/>
                  <a:gd name="T3" fmla="*/ 0 h 161"/>
                  <a:gd name="T4" fmla="*/ 135 w 135"/>
                  <a:gd name="T5" fmla="*/ 0 h 161"/>
                  <a:gd name="T6" fmla="*/ 135 w 135"/>
                  <a:gd name="T7" fmla="*/ 0 h 161"/>
                  <a:gd name="T8" fmla="*/ 118 w 135"/>
                  <a:gd name="T9" fmla="*/ 140 h 161"/>
                  <a:gd name="T10" fmla="*/ 118 w 135"/>
                  <a:gd name="T11" fmla="*/ 140 h 161"/>
                  <a:gd name="T12" fmla="*/ 117 w 135"/>
                  <a:gd name="T13" fmla="*/ 144 h 161"/>
                  <a:gd name="T14" fmla="*/ 115 w 135"/>
                  <a:gd name="T15" fmla="*/ 148 h 161"/>
                  <a:gd name="T16" fmla="*/ 110 w 135"/>
                  <a:gd name="T17" fmla="*/ 155 h 161"/>
                  <a:gd name="T18" fmla="*/ 103 w 135"/>
                  <a:gd name="T19" fmla="*/ 159 h 161"/>
                  <a:gd name="T20" fmla="*/ 96 w 135"/>
                  <a:gd name="T21" fmla="*/ 161 h 161"/>
                  <a:gd name="T22" fmla="*/ 96 w 135"/>
                  <a:gd name="T23" fmla="*/ 161 h 161"/>
                  <a:gd name="T24" fmla="*/ 0 w 135"/>
                  <a:gd name="T25" fmla="*/ 114 h 161"/>
                  <a:gd name="T26" fmla="*/ 0 w 135"/>
                  <a:gd name="T27" fmla="*/ 114 h 161"/>
                  <a:gd name="T28" fmla="*/ 4 w 135"/>
                  <a:gd name="T29" fmla="*/ 0 h 161"/>
                  <a:gd name="T30" fmla="*/ 4 w 135"/>
                  <a:gd name="T31" fmla="*/ 0 h 16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61">
                    <a:moveTo>
                      <a:pt x="4" y="0"/>
                    </a:moveTo>
                    <a:lnTo>
                      <a:pt x="4" y="0"/>
                    </a:lnTo>
                    <a:lnTo>
                      <a:pt x="135" y="0"/>
                    </a:lnTo>
                    <a:lnTo>
                      <a:pt x="135" y="0"/>
                    </a:lnTo>
                    <a:lnTo>
                      <a:pt x="118" y="140"/>
                    </a:lnTo>
                    <a:lnTo>
                      <a:pt x="118" y="140"/>
                    </a:lnTo>
                    <a:lnTo>
                      <a:pt x="117" y="144"/>
                    </a:lnTo>
                    <a:lnTo>
                      <a:pt x="115" y="148"/>
                    </a:lnTo>
                    <a:lnTo>
                      <a:pt x="110" y="155"/>
                    </a:lnTo>
                    <a:lnTo>
                      <a:pt x="103" y="159"/>
                    </a:lnTo>
                    <a:lnTo>
                      <a:pt x="96" y="161"/>
                    </a:lnTo>
                    <a:lnTo>
                      <a:pt x="96" y="161"/>
                    </a:lnTo>
                    <a:lnTo>
                      <a:pt x="0" y="114"/>
                    </a:lnTo>
                    <a:lnTo>
                      <a:pt x="0" y="114"/>
                    </a:lnTo>
                    <a:lnTo>
                      <a:pt x="4" y="0"/>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77" name="Freeform 70"/>
              <p:cNvSpPr/>
              <p:nvPr>
                <p:custDataLst>
                  <p:tags r:id="rId75"/>
                </p:custDataLst>
              </p:nvPr>
            </p:nvSpPr>
            <p:spPr bwMode="auto">
              <a:xfrm>
                <a:off x="3348038" y="5083175"/>
                <a:ext cx="209550" cy="255588"/>
              </a:xfrm>
              <a:custGeom>
                <a:gdLst>
                  <a:gd name="T0" fmla="*/ 5 w 132"/>
                  <a:gd name="T1" fmla="*/ 0 h 161"/>
                  <a:gd name="T2" fmla="*/ 5 w 132"/>
                  <a:gd name="T3" fmla="*/ 0 h 161"/>
                  <a:gd name="T4" fmla="*/ 132 w 132"/>
                  <a:gd name="T5" fmla="*/ 0 h 161"/>
                  <a:gd name="T6" fmla="*/ 132 w 132"/>
                  <a:gd name="T7" fmla="*/ 0 h 161"/>
                  <a:gd name="T8" fmla="*/ 115 w 132"/>
                  <a:gd name="T9" fmla="*/ 140 h 161"/>
                  <a:gd name="T10" fmla="*/ 115 w 132"/>
                  <a:gd name="T11" fmla="*/ 140 h 161"/>
                  <a:gd name="T12" fmla="*/ 114 w 132"/>
                  <a:gd name="T13" fmla="*/ 144 h 161"/>
                  <a:gd name="T14" fmla="*/ 112 w 132"/>
                  <a:gd name="T15" fmla="*/ 148 h 161"/>
                  <a:gd name="T16" fmla="*/ 108 w 132"/>
                  <a:gd name="T17" fmla="*/ 153 h 161"/>
                  <a:gd name="T18" fmla="*/ 101 w 132"/>
                  <a:gd name="T19" fmla="*/ 159 h 161"/>
                  <a:gd name="T20" fmla="*/ 95 w 132"/>
                  <a:gd name="T21" fmla="*/ 161 h 161"/>
                  <a:gd name="T22" fmla="*/ 95 w 132"/>
                  <a:gd name="T23" fmla="*/ 161 h 161"/>
                  <a:gd name="T24" fmla="*/ 0 w 132"/>
                  <a:gd name="T25" fmla="*/ 113 h 161"/>
                  <a:gd name="T26" fmla="*/ 0 w 132"/>
                  <a:gd name="T27" fmla="*/ 113 h 161"/>
                  <a:gd name="T28" fmla="*/ 5 w 132"/>
                  <a:gd name="T29" fmla="*/ 0 h 161"/>
                  <a:gd name="T30" fmla="*/ 5 w 132"/>
                  <a:gd name="T31" fmla="*/ 0 h 16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2" h="161">
                    <a:moveTo>
                      <a:pt x="5" y="0"/>
                    </a:moveTo>
                    <a:lnTo>
                      <a:pt x="5" y="0"/>
                    </a:lnTo>
                    <a:lnTo>
                      <a:pt x="132" y="0"/>
                    </a:lnTo>
                    <a:lnTo>
                      <a:pt x="132" y="0"/>
                    </a:lnTo>
                    <a:lnTo>
                      <a:pt x="115" y="140"/>
                    </a:lnTo>
                    <a:lnTo>
                      <a:pt x="115" y="140"/>
                    </a:lnTo>
                    <a:lnTo>
                      <a:pt x="114" y="144"/>
                    </a:lnTo>
                    <a:lnTo>
                      <a:pt x="112" y="148"/>
                    </a:lnTo>
                    <a:lnTo>
                      <a:pt x="108" y="153"/>
                    </a:lnTo>
                    <a:lnTo>
                      <a:pt x="101" y="159"/>
                    </a:lnTo>
                    <a:lnTo>
                      <a:pt x="95" y="161"/>
                    </a:lnTo>
                    <a:lnTo>
                      <a:pt x="95" y="161"/>
                    </a:lnTo>
                    <a:lnTo>
                      <a:pt x="0" y="113"/>
                    </a:lnTo>
                    <a:lnTo>
                      <a:pt x="0" y="113"/>
                    </a:lnTo>
                    <a:lnTo>
                      <a:pt x="5" y="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78" name="Freeform 71"/>
              <p:cNvSpPr/>
              <p:nvPr>
                <p:custDataLst>
                  <p:tags r:id="rId76"/>
                </p:custDataLst>
              </p:nvPr>
            </p:nvSpPr>
            <p:spPr bwMode="auto">
              <a:xfrm>
                <a:off x="3354388" y="5083175"/>
                <a:ext cx="203200" cy="255588"/>
              </a:xfrm>
              <a:custGeom>
                <a:gdLst>
                  <a:gd name="T0" fmla="*/ 4 w 128"/>
                  <a:gd name="T1" fmla="*/ 0 h 161"/>
                  <a:gd name="T2" fmla="*/ 4 w 128"/>
                  <a:gd name="T3" fmla="*/ 0 h 161"/>
                  <a:gd name="T4" fmla="*/ 128 w 128"/>
                  <a:gd name="T5" fmla="*/ 0 h 161"/>
                  <a:gd name="T6" fmla="*/ 128 w 128"/>
                  <a:gd name="T7" fmla="*/ 0 h 161"/>
                  <a:gd name="T8" fmla="*/ 111 w 128"/>
                  <a:gd name="T9" fmla="*/ 140 h 161"/>
                  <a:gd name="T10" fmla="*/ 111 w 128"/>
                  <a:gd name="T11" fmla="*/ 140 h 161"/>
                  <a:gd name="T12" fmla="*/ 111 w 128"/>
                  <a:gd name="T13" fmla="*/ 144 h 161"/>
                  <a:gd name="T14" fmla="*/ 108 w 128"/>
                  <a:gd name="T15" fmla="*/ 148 h 161"/>
                  <a:gd name="T16" fmla="*/ 104 w 128"/>
                  <a:gd name="T17" fmla="*/ 153 h 161"/>
                  <a:gd name="T18" fmla="*/ 97 w 128"/>
                  <a:gd name="T19" fmla="*/ 159 h 161"/>
                  <a:gd name="T20" fmla="*/ 91 w 128"/>
                  <a:gd name="T21" fmla="*/ 161 h 161"/>
                  <a:gd name="T22" fmla="*/ 91 w 128"/>
                  <a:gd name="T23" fmla="*/ 161 h 161"/>
                  <a:gd name="T24" fmla="*/ 0 w 128"/>
                  <a:gd name="T25" fmla="*/ 113 h 161"/>
                  <a:gd name="T26" fmla="*/ 0 w 128"/>
                  <a:gd name="T27" fmla="*/ 113 h 161"/>
                  <a:gd name="T28" fmla="*/ 4 w 128"/>
                  <a:gd name="T29" fmla="*/ 0 h 161"/>
                  <a:gd name="T30" fmla="*/ 4 w 128"/>
                  <a:gd name="T31" fmla="*/ 0 h 16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8" h="161">
                    <a:moveTo>
                      <a:pt x="4" y="0"/>
                    </a:moveTo>
                    <a:lnTo>
                      <a:pt x="4" y="0"/>
                    </a:lnTo>
                    <a:lnTo>
                      <a:pt x="128" y="0"/>
                    </a:lnTo>
                    <a:lnTo>
                      <a:pt x="128" y="0"/>
                    </a:lnTo>
                    <a:lnTo>
                      <a:pt x="111" y="140"/>
                    </a:lnTo>
                    <a:lnTo>
                      <a:pt x="111" y="140"/>
                    </a:lnTo>
                    <a:lnTo>
                      <a:pt x="111" y="144"/>
                    </a:lnTo>
                    <a:lnTo>
                      <a:pt x="108" y="148"/>
                    </a:lnTo>
                    <a:lnTo>
                      <a:pt x="104" y="153"/>
                    </a:lnTo>
                    <a:lnTo>
                      <a:pt x="97" y="159"/>
                    </a:lnTo>
                    <a:lnTo>
                      <a:pt x="91" y="161"/>
                    </a:lnTo>
                    <a:lnTo>
                      <a:pt x="91" y="161"/>
                    </a:lnTo>
                    <a:lnTo>
                      <a:pt x="0" y="113"/>
                    </a:lnTo>
                    <a:lnTo>
                      <a:pt x="0" y="113"/>
                    </a:lnTo>
                    <a:lnTo>
                      <a:pt x="4" y="0"/>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79" name="Freeform 72"/>
              <p:cNvSpPr/>
              <p:nvPr>
                <p:custDataLst>
                  <p:tags r:id="rId77"/>
                </p:custDataLst>
              </p:nvPr>
            </p:nvSpPr>
            <p:spPr bwMode="auto">
              <a:xfrm>
                <a:off x="3360738" y="5083175"/>
                <a:ext cx="196850" cy="255588"/>
              </a:xfrm>
              <a:custGeom>
                <a:gdLst>
                  <a:gd name="T0" fmla="*/ 4 w 124"/>
                  <a:gd name="T1" fmla="*/ 0 h 161"/>
                  <a:gd name="T2" fmla="*/ 4 w 124"/>
                  <a:gd name="T3" fmla="*/ 0 h 161"/>
                  <a:gd name="T4" fmla="*/ 124 w 124"/>
                  <a:gd name="T5" fmla="*/ 0 h 161"/>
                  <a:gd name="T6" fmla="*/ 124 w 124"/>
                  <a:gd name="T7" fmla="*/ 0 h 161"/>
                  <a:gd name="T8" fmla="*/ 107 w 124"/>
                  <a:gd name="T9" fmla="*/ 140 h 161"/>
                  <a:gd name="T10" fmla="*/ 107 w 124"/>
                  <a:gd name="T11" fmla="*/ 140 h 161"/>
                  <a:gd name="T12" fmla="*/ 104 w 124"/>
                  <a:gd name="T13" fmla="*/ 148 h 161"/>
                  <a:gd name="T14" fmla="*/ 100 w 124"/>
                  <a:gd name="T15" fmla="*/ 153 h 161"/>
                  <a:gd name="T16" fmla="*/ 93 w 124"/>
                  <a:gd name="T17" fmla="*/ 159 h 161"/>
                  <a:gd name="T18" fmla="*/ 87 w 124"/>
                  <a:gd name="T19" fmla="*/ 161 h 161"/>
                  <a:gd name="T20" fmla="*/ 87 w 124"/>
                  <a:gd name="T21" fmla="*/ 161 h 161"/>
                  <a:gd name="T22" fmla="*/ 0 w 124"/>
                  <a:gd name="T23" fmla="*/ 111 h 161"/>
                  <a:gd name="T24" fmla="*/ 0 w 124"/>
                  <a:gd name="T25" fmla="*/ 111 h 161"/>
                  <a:gd name="T26" fmla="*/ 4 w 124"/>
                  <a:gd name="T27" fmla="*/ 0 h 161"/>
                  <a:gd name="T28" fmla="*/ 4 w 124"/>
                  <a:gd name="T29" fmla="*/ 0 h 16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4" h="161">
                    <a:moveTo>
                      <a:pt x="4" y="0"/>
                    </a:moveTo>
                    <a:lnTo>
                      <a:pt x="4" y="0"/>
                    </a:lnTo>
                    <a:lnTo>
                      <a:pt x="124" y="0"/>
                    </a:lnTo>
                    <a:lnTo>
                      <a:pt x="124" y="0"/>
                    </a:lnTo>
                    <a:lnTo>
                      <a:pt x="107" y="140"/>
                    </a:lnTo>
                    <a:lnTo>
                      <a:pt x="107" y="140"/>
                    </a:lnTo>
                    <a:lnTo>
                      <a:pt x="104" y="148"/>
                    </a:lnTo>
                    <a:lnTo>
                      <a:pt x="100" y="153"/>
                    </a:lnTo>
                    <a:lnTo>
                      <a:pt x="93" y="159"/>
                    </a:lnTo>
                    <a:lnTo>
                      <a:pt x="87" y="161"/>
                    </a:lnTo>
                    <a:lnTo>
                      <a:pt x="87" y="161"/>
                    </a:lnTo>
                    <a:lnTo>
                      <a:pt x="0" y="111"/>
                    </a:lnTo>
                    <a:lnTo>
                      <a:pt x="0" y="111"/>
                    </a:lnTo>
                    <a:lnTo>
                      <a:pt x="4" y="0"/>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80" name="Freeform 73"/>
              <p:cNvSpPr/>
              <p:nvPr>
                <p:custDataLst>
                  <p:tags r:id="rId78"/>
                </p:custDataLst>
              </p:nvPr>
            </p:nvSpPr>
            <p:spPr bwMode="auto">
              <a:xfrm>
                <a:off x="3367088" y="5083175"/>
                <a:ext cx="190500" cy="255588"/>
              </a:xfrm>
              <a:custGeom>
                <a:gdLst>
                  <a:gd name="T0" fmla="*/ 4 w 120"/>
                  <a:gd name="T1" fmla="*/ 0 h 161"/>
                  <a:gd name="T2" fmla="*/ 4 w 120"/>
                  <a:gd name="T3" fmla="*/ 0 h 161"/>
                  <a:gd name="T4" fmla="*/ 120 w 120"/>
                  <a:gd name="T5" fmla="*/ 0 h 161"/>
                  <a:gd name="T6" fmla="*/ 120 w 120"/>
                  <a:gd name="T7" fmla="*/ 0 h 161"/>
                  <a:gd name="T8" fmla="*/ 103 w 120"/>
                  <a:gd name="T9" fmla="*/ 140 h 161"/>
                  <a:gd name="T10" fmla="*/ 103 w 120"/>
                  <a:gd name="T11" fmla="*/ 140 h 161"/>
                  <a:gd name="T12" fmla="*/ 100 w 120"/>
                  <a:gd name="T13" fmla="*/ 148 h 161"/>
                  <a:gd name="T14" fmla="*/ 96 w 120"/>
                  <a:gd name="T15" fmla="*/ 153 h 161"/>
                  <a:gd name="T16" fmla="*/ 89 w 120"/>
                  <a:gd name="T17" fmla="*/ 159 h 161"/>
                  <a:gd name="T18" fmla="*/ 83 w 120"/>
                  <a:gd name="T19" fmla="*/ 161 h 161"/>
                  <a:gd name="T20" fmla="*/ 83 w 120"/>
                  <a:gd name="T21" fmla="*/ 161 h 161"/>
                  <a:gd name="T22" fmla="*/ 0 w 120"/>
                  <a:gd name="T23" fmla="*/ 110 h 161"/>
                  <a:gd name="T24" fmla="*/ 0 w 120"/>
                  <a:gd name="T25" fmla="*/ 110 h 161"/>
                  <a:gd name="T26" fmla="*/ 4 w 120"/>
                  <a:gd name="T27" fmla="*/ 0 h 161"/>
                  <a:gd name="T28" fmla="*/ 4 w 120"/>
                  <a:gd name="T29" fmla="*/ 0 h 16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61">
                    <a:moveTo>
                      <a:pt x="4" y="0"/>
                    </a:moveTo>
                    <a:lnTo>
                      <a:pt x="4" y="0"/>
                    </a:lnTo>
                    <a:lnTo>
                      <a:pt x="120" y="0"/>
                    </a:lnTo>
                    <a:lnTo>
                      <a:pt x="120" y="0"/>
                    </a:lnTo>
                    <a:lnTo>
                      <a:pt x="103" y="140"/>
                    </a:lnTo>
                    <a:lnTo>
                      <a:pt x="103" y="140"/>
                    </a:lnTo>
                    <a:lnTo>
                      <a:pt x="100" y="148"/>
                    </a:lnTo>
                    <a:lnTo>
                      <a:pt x="96" y="153"/>
                    </a:lnTo>
                    <a:lnTo>
                      <a:pt x="89" y="159"/>
                    </a:lnTo>
                    <a:lnTo>
                      <a:pt x="83" y="161"/>
                    </a:lnTo>
                    <a:lnTo>
                      <a:pt x="83" y="161"/>
                    </a:lnTo>
                    <a:lnTo>
                      <a:pt x="0" y="110"/>
                    </a:lnTo>
                    <a:lnTo>
                      <a:pt x="0" y="110"/>
                    </a:lnTo>
                    <a:lnTo>
                      <a:pt x="4" y="0"/>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81" name="Freeform 74"/>
              <p:cNvSpPr/>
              <p:nvPr>
                <p:custDataLst>
                  <p:tags r:id="rId79"/>
                </p:custDataLst>
              </p:nvPr>
            </p:nvSpPr>
            <p:spPr bwMode="auto">
              <a:xfrm>
                <a:off x="3371851" y="5083175"/>
                <a:ext cx="185738" cy="255588"/>
              </a:xfrm>
              <a:custGeom>
                <a:gdLst>
                  <a:gd name="T0" fmla="*/ 5 w 117"/>
                  <a:gd name="T1" fmla="*/ 0 h 161"/>
                  <a:gd name="T2" fmla="*/ 5 w 117"/>
                  <a:gd name="T3" fmla="*/ 0 h 161"/>
                  <a:gd name="T4" fmla="*/ 117 w 117"/>
                  <a:gd name="T5" fmla="*/ 0 h 161"/>
                  <a:gd name="T6" fmla="*/ 117 w 117"/>
                  <a:gd name="T7" fmla="*/ 0 h 161"/>
                  <a:gd name="T8" fmla="*/ 100 w 117"/>
                  <a:gd name="T9" fmla="*/ 140 h 161"/>
                  <a:gd name="T10" fmla="*/ 100 w 117"/>
                  <a:gd name="T11" fmla="*/ 140 h 161"/>
                  <a:gd name="T12" fmla="*/ 97 w 117"/>
                  <a:gd name="T13" fmla="*/ 148 h 161"/>
                  <a:gd name="T14" fmla="*/ 93 w 117"/>
                  <a:gd name="T15" fmla="*/ 153 h 161"/>
                  <a:gd name="T16" fmla="*/ 86 w 117"/>
                  <a:gd name="T17" fmla="*/ 157 h 161"/>
                  <a:gd name="T18" fmla="*/ 81 w 117"/>
                  <a:gd name="T19" fmla="*/ 161 h 161"/>
                  <a:gd name="T20" fmla="*/ 81 w 117"/>
                  <a:gd name="T21" fmla="*/ 161 h 161"/>
                  <a:gd name="T22" fmla="*/ 0 w 117"/>
                  <a:gd name="T23" fmla="*/ 109 h 161"/>
                  <a:gd name="T24" fmla="*/ 0 w 117"/>
                  <a:gd name="T25" fmla="*/ 109 h 161"/>
                  <a:gd name="T26" fmla="*/ 5 w 117"/>
                  <a:gd name="T27" fmla="*/ 0 h 161"/>
                  <a:gd name="T28" fmla="*/ 5 w 117"/>
                  <a:gd name="T29" fmla="*/ 0 h 16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61">
                    <a:moveTo>
                      <a:pt x="5" y="0"/>
                    </a:moveTo>
                    <a:lnTo>
                      <a:pt x="5" y="0"/>
                    </a:lnTo>
                    <a:lnTo>
                      <a:pt x="117" y="0"/>
                    </a:lnTo>
                    <a:lnTo>
                      <a:pt x="117" y="0"/>
                    </a:lnTo>
                    <a:lnTo>
                      <a:pt x="100" y="140"/>
                    </a:lnTo>
                    <a:lnTo>
                      <a:pt x="100" y="140"/>
                    </a:lnTo>
                    <a:lnTo>
                      <a:pt x="97" y="148"/>
                    </a:lnTo>
                    <a:lnTo>
                      <a:pt x="93" y="153"/>
                    </a:lnTo>
                    <a:lnTo>
                      <a:pt x="86" y="157"/>
                    </a:lnTo>
                    <a:lnTo>
                      <a:pt x="81" y="161"/>
                    </a:lnTo>
                    <a:lnTo>
                      <a:pt x="81" y="161"/>
                    </a:lnTo>
                    <a:lnTo>
                      <a:pt x="0" y="109"/>
                    </a:lnTo>
                    <a:lnTo>
                      <a:pt x="0" y="109"/>
                    </a:lnTo>
                    <a:lnTo>
                      <a:pt x="5" y="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82" name="Freeform 75"/>
              <p:cNvSpPr/>
              <p:nvPr>
                <p:custDataLst>
                  <p:tags r:id="rId80"/>
                </p:custDataLst>
              </p:nvPr>
            </p:nvSpPr>
            <p:spPr bwMode="auto">
              <a:xfrm>
                <a:off x="3378201" y="5083175"/>
                <a:ext cx="179388" cy="255588"/>
              </a:xfrm>
              <a:custGeom>
                <a:gdLst>
                  <a:gd name="T0" fmla="*/ 5 w 113"/>
                  <a:gd name="T1" fmla="*/ 0 h 161"/>
                  <a:gd name="T2" fmla="*/ 5 w 113"/>
                  <a:gd name="T3" fmla="*/ 0 h 161"/>
                  <a:gd name="T4" fmla="*/ 113 w 113"/>
                  <a:gd name="T5" fmla="*/ 0 h 161"/>
                  <a:gd name="T6" fmla="*/ 113 w 113"/>
                  <a:gd name="T7" fmla="*/ 0 h 161"/>
                  <a:gd name="T8" fmla="*/ 96 w 113"/>
                  <a:gd name="T9" fmla="*/ 140 h 161"/>
                  <a:gd name="T10" fmla="*/ 96 w 113"/>
                  <a:gd name="T11" fmla="*/ 140 h 161"/>
                  <a:gd name="T12" fmla="*/ 93 w 113"/>
                  <a:gd name="T13" fmla="*/ 147 h 161"/>
                  <a:gd name="T14" fmla="*/ 89 w 113"/>
                  <a:gd name="T15" fmla="*/ 153 h 161"/>
                  <a:gd name="T16" fmla="*/ 84 w 113"/>
                  <a:gd name="T17" fmla="*/ 157 h 161"/>
                  <a:gd name="T18" fmla="*/ 77 w 113"/>
                  <a:gd name="T19" fmla="*/ 161 h 161"/>
                  <a:gd name="T20" fmla="*/ 77 w 113"/>
                  <a:gd name="T21" fmla="*/ 161 h 161"/>
                  <a:gd name="T22" fmla="*/ 0 w 113"/>
                  <a:gd name="T23" fmla="*/ 107 h 161"/>
                  <a:gd name="T24" fmla="*/ 0 w 113"/>
                  <a:gd name="T25" fmla="*/ 107 h 161"/>
                  <a:gd name="T26" fmla="*/ 5 w 113"/>
                  <a:gd name="T27" fmla="*/ 0 h 161"/>
                  <a:gd name="T28" fmla="*/ 5 w 113"/>
                  <a:gd name="T29" fmla="*/ 0 h 16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3" h="161">
                    <a:moveTo>
                      <a:pt x="5" y="0"/>
                    </a:moveTo>
                    <a:lnTo>
                      <a:pt x="5" y="0"/>
                    </a:lnTo>
                    <a:lnTo>
                      <a:pt x="113" y="0"/>
                    </a:lnTo>
                    <a:lnTo>
                      <a:pt x="113" y="0"/>
                    </a:lnTo>
                    <a:lnTo>
                      <a:pt x="96" y="140"/>
                    </a:lnTo>
                    <a:lnTo>
                      <a:pt x="96" y="140"/>
                    </a:lnTo>
                    <a:lnTo>
                      <a:pt x="93" y="147"/>
                    </a:lnTo>
                    <a:lnTo>
                      <a:pt x="89" y="153"/>
                    </a:lnTo>
                    <a:lnTo>
                      <a:pt x="84" y="157"/>
                    </a:lnTo>
                    <a:lnTo>
                      <a:pt x="77" y="161"/>
                    </a:lnTo>
                    <a:lnTo>
                      <a:pt x="77" y="161"/>
                    </a:lnTo>
                    <a:lnTo>
                      <a:pt x="0" y="107"/>
                    </a:lnTo>
                    <a:lnTo>
                      <a:pt x="0" y="107"/>
                    </a:lnTo>
                    <a:lnTo>
                      <a:pt x="5" y="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83" name="Freeform 76"/>
              <p:cNvSpPr/>
              <p:nvPr>
                <p:custDataLst>
                  <p:tags r:id="rId81"/>
                </p:custDataLst>
              </p:nvPr>
            </p:nvSpPr>
            <p:spPr bwMode="auto">
              <a:xfrm>
                <a:off x="3384551" y="5083175"/>
                <a:ext cx="173038" cy="255588"/>
              </a:xfrm>
              <a:custGeom>
                <a:gdLst>
                  <a:gd name="T0" fmla="*/ 5 w 109"/>
                  <a:gd name="T1" fmla="*/ 0 h 161"/>
                  <a:gd name="T2" fmla="*/ 5 w 109"/>
                  <a:gd name="T3" fmla="*/ 0 h 161"/>
                  <a:gd name="T4" fmla="*/ 109 w 109"/>
                  <a:gd name="T5" fmla="*/ 0 h 161"/>
                  <a:gd name="T6" fmla="*/ 109 w 109"/>
                  <a:gd name="T7" fmla="*/ 0 h 161"/>
                  <a:gd name="T8" fmla="*/ 92 w 109"/>
                  <a:gd name="T9" fmla="*/ 140 h 161"/>
                  <a:gd name="T10" fmla="*/ 92 w 109"/>
                  <a:gd name="T11" fmla="*/ 140 h 161"/>
                  <a:gd name="T12" fmla="*/ 89 w 109"/>
                  <a:gd name="T13" fmla="*/ 147 h 161"/>
                  <a:gd name="T14" fmla="*/ 85 w 109"/>
                  <a:gd name="T15" fmla="*/ 153 h 161"/>
                  <a:gd name="T16" fmla="*/ 80 w 109"/>
                  <a:gd name="T17" fmla="*/ 157 h 161"/>
                  <a:gd name="T18" fmla="*/ 73 w 109"/>
                  <a:gd name="T19" fmla="*/ 161 h 161"/>
                  <a:gd name="T20" fmla="*/ 73 w 109"/>
                  <a:gd name="T21" fmla="*/ 161 h 161"/>
                  <a:gd name="T22" fmla="*/ 0 w 109"/>
                  <a:gd name="T23" fmla="*/ 106 h 161"/>
                  <a:gd name="T24" fmla="*/ 0 w 109"/>
                  <a:gd name="T25" fmla="*/ 106 h 161"/>
                  <a:gd name="T26" fmla="*/ 5 w 109"/>
                  <a:gd name="T27" fmla="*/ 0 h 161"/>
                  <a:gd name="T28" fmla="*/ 5 w 109"/>
                  <a:gd name="T29" fmla="*/ 0 h 16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61">
                    <a:moveTo>
                      <a:pt x="5" y="0"/>
                    </a:moveTo>
                    <a:lnTo>
                      <a:pt x="5" y="0"/>
                    </a:lnTo>
                    <a:lnTo>
                      <a:pt x="109" y="0"/>
                    </a:lnTo>
                    <a:lnTo>
                      <a:pt x="109" y="0"/>
                    </a:lnTo>
                    <a:lnTo>
                      <a:pt x="92" y="140"/>
                    </a:lnTo>
                    <a:lnTo>
                      <a:pt x="92" y="140"/>
                    </a:lnTo>
                    <a:lnTo>
                      <a:pt x="89" y="147"/>
                    </a:lnTo>
                    <a:lnTo>
                      <a:pt x="85" y="153"/>
                    </a:lnTo>
                    <a:lnTo>
                      <a:pt x="80" y="157"/>
                    </a:lnTo>
                    <a:lnTo>
                      <a:pt x="73" y="161"/>
                    </a:lnTo>
                    <a:lnTo>
                      <a:pt x="73" y="161"/>
                    </a:lnTo>
                    <a:lnTo>
                      <a:pt x="0" y="106"/>
                    </a:lnTo>
                    <a:lnTo>
                      <a:pt x="0" y="106"/>
                    </a:lnTo>
                    <a:lnTo>
                      <a:pt x="5" y="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84" name="Freeform 77"/>
              <p:cNvSpPr/>
              <p:nvPr>
                <p:custDataLst>
                  <p:tags r:id="rId82"/>
                </p:custDataLst>
              </p:nvPr>
            </p:nvSpPr>
            <p:spPr bwMode="auto">
              <a:xfrm>
                <a:off x="3390901" y="5083175"/>
                <a:ext cx="166688" cy="254000"/>
              </a:xfrm>
              <a:custGeom>
                <a:gdLst>
                  <a:gd name="T0" fmla="*/ 5 w 105"/>
                  <a:gd name="T1" fmla="*/ 0 h 160"/>
                  <a:gd name="T2" fmla="*/ 5 w 105"/>
                  <a:gd name="T3" fmla="*/ 0 h 160"/>
                  <a:gd name="T4" fmla="*/ 105 w 105"/>
                  <a:gd name="T5" fmla="*/ 0 h 160"/>
                  <a:gd name="T6" fmla="*/ 105 w 105"/>
                  <a:gd name="T7" fmla="*/ 0 h 160"/>
                  <a:gd name="T8" fmla="*/ 88 w 105"/>
                  <a:gd name="T9" fmla="*/ 140 h 160"/>
                  <a:gd name="T10" fmla="*/ 88 w 105"/>
                  <a:gd name="T11" fmla="*/ 140 h 160"/>
                  <a:gd name="T12" fmla="*/ 87 w 105"/>
                  <a:gd name="T13" fmla="*/ 147 h 160"/>
                  <a:gd name="T14" fmla="*/ 81 w 105"/>
                  <a:gd name="T15" fmla="*/ 153 h 160"/>
                  <a:gd name="T16" fmla="*/ 76 w 105"/>
                  <a:gd name="T17" fmla="*/ 157 h 160"/>
                  <a:gd name="T18" fmla="*/ 69 w 105"/>
                  <a:gd name="T19" fmla="*/ 160 h 160"/>
                  <a:gd name="T20" fmla="*/ 69 w 105"/>
                  <a:gd name="T21" fmla="*/ 160 h 160"/>
                  <a:gd name="T22" fmla="*/ 0 w 105"/>
                  <a:gd name="T23" fmla="*/ 106 h 160"/>
                  <a:gd name="T24" fmla="*/ 0 w 105"/>
                  <a:gd name="T25" fmla="*/ 106 h 160"/>
                  <a:gd name="T26" fmla="*/ 5 w 105"/>
                  <a:gd name="T27" fmla="*/ 0 h 160"/>
                  <a:gd name="T28" fmla="*/ 5 w 105"/>
                  <a:gd name="T29" fmla="*/ 0 h 16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5" h="160">
                    <a:moveTo>
                      <a:pt x="5" y="0"/>
                    </a:moveTo>
                    <a:lnTo>
                      <a:pt x="5" y="0"/>
                    </a:lnTo>
                    <a:lnTo>
                      <a:pt x="105" y="0"/>
                    </a:lnTo>
                    <a:lnTo>
                      <a:pt x="105" y="0"/>
                    </a:lnTo>
                    <a:lnTo>
                      <a:pt x="88" y="140"/>
                    </a:lnTo>
                    <a:lnTo>
                      <a:pt x="88" y="140"/>
                    </a:lnTo>
                    <a:lnTo>
                      <a:pt x="87" y="147"/>
                    </a:lnTo>
                    <a:lnTo>
                      <a:pt x="81" y="153"/>
                    </a:lnTo>
                    <a:lnTo>
                      <a:pt x="76" y="157"/>
                    </a:lnTo>
                    <a:lnTo>
                      <a:pt x="69" y="160"/>
                    </a:lnTo>
                    <a:lnTo>
                      <a:pt x="69" y="160"/>
                    </a:lnTo>
                    <a:lnTo>
                      <a:pt x="0" y="106"/>
                    </a:lnTo>
                    <a:lnTo>
                      <a:pt x="0" y="106"/>
                    </a:lnTo>
                    <a:lnTo>
                      <a:pt x="5" y="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85" name="Freeform 78"/>
              <p:cNvSpPr/>
              <p:nvPr>
                <p:custDataLst>
                  <p:tags r:id="rId83"/>
                </p:custDataLst>
              </p:nvPr>
            </p:nvSpPr>
            <p:spPr bwMode="auto">
              <a:xfrm>
                <a:off x="3395663" y="5083175"/>
                <a:ext cx="161925" cy="254000"/>
              </a:xfrm>
              <a:custGeom>
                <a:gdLst>
                  <a:gd name="T0" fmla="*/ 5 w 102"/>
                  <a:gd name="T1" fmla="*/ 0 h 160"/>
                  <a:gd name="T2" fmla="*/ 5 w 102"/>
                  <a:gd name="T3" fmla="*/ 0 h 160"/>
                  <a:gd name="T4" fmla="*/ 102 w 102"/>
                  <a:gd name="T5" fmla="*/ 0 h 160"/>
                  <a:gd name="T6" fmla="*/ 102 w 102"/>
                  <a:gd name="T7" fmla="*/ 0 h 160"/>
                  <a:gd name="T8" fmla="*/ 85 w 102"/>
                  <a:gd name="T9" fmla="*/ 140 h 160"/>
                  <a:gd name="T10" fmla="*/ 85 w 102"/>
                  <a:gd name="T11" fmla="*/ 140 h 160"/>
                  <a:gd name="T12" fmla="*/ 84 w 102"/>
                  <a:gd name="T13" fmla="*/ 147 h 160"/>
                  <a:gd name="T14" fmla="*/ 78 w 102"/>
                  <a:gd name="T15" fmla="*/ 153 h 160"/>
                  <a:gd name="T16" fmla="*/ 73 w 102"/>
                  <a:gd name="T17" fmla="*/ 157 h 160"/>
                  <a:gd name="T18" fmla="*/ 67 w 102"/>
                  <a:gd name="T19" fmla="*/ 160 h 160"/>
                  <a:gd name="T20" fmla="*/ 67 w 102"/>
                  <a:gd name="T21" fmla="*/ 160 h 160"/>
                  <a:gd name="T22" fmla="*/ 0 w 102"/>
                  <a:gd name="T23" fmla="*/ 105 h 160"/>
                  <a:gd name="T24" fmla="*/ 0 w 102"/>
                  <a:gd name="T25" fmla="*/ 105 h 160"/>
                  <a:gd name="T26" fmla="*/ 5 w 102"/>
                  <a:gd name="T27" fmla="*/ 0 h 160"/>
                  <a:gd name="T28" fmla="*/ 5 w 102"/>
                  <a:gd name="T29" fmla="*/ 0 h 16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2" h="160">
                    <a:moveTo>
                      <a:pt x="5" y="0"/>
                    </a:moveTo>
                    <a:lnTo>
                      <a:pt x="5" y="0"/>
                    </a:lnTo>
                    <a:lnTo>
                      <a:pt x="102" y="0"/>
                    </a:lnTo>
                    <a:lnTo>
                      <a:pt x="102" y="0"/>
                    </a:lnTo>
                    <a:lnTo>
                      <a:pt x="85" y="140"/>
                    </a:lnTo>
                    <a:lnTo>
                      <a:pt x="85" y="140"/>
                    </a:lnTo>
                    <a:lnTo>
                      <a:pt x="84" y="147"/>
                    </a:lnTo>
                    <a:lnTo>
                      <a:pt x="78" y="153"/>
                    </a:lnTo>
                    <a:lnTo>
                      <a:pt x="73" y="157"/>
                    </a:lnTo>
                    <a:lnTo>
                      <a:pt x="67" y="160"/>
                    </a:lnTo>
                    <a:lnTo>
                      <a:pt x="67" y="160"/>
                    </a:lnTo>
                    <a:lnTo>
                      <a:pt x="0" y="105"/>
                    </a:lnTo>
                    <a:lnTo>
                      <a:pt x="0" y="105"/>
                    </a:lnTo>
                    <a:lnTo>
                      <a:pt x="5" y="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86" name="Freeform 79"/>
              <p:cNvSpPr/>
              <p:nvPr>
                <p:custDataLst>
                  <p:tags r:id="rId84"/>
                </p:custDataLst>
              </p:nvPr>
            </p:nvSpPr>
            <p:spPr bwMode="auto">
              <a:xfrm>
                <a:off x="3402013" y="5083175"/>
                <a:ext cx="155575" cy="254000"/>
              </a:xfrm>
              <a:custGeom>
                <a:gdLst>
                  <a:gd name="T0" fmla="*/ 5 w 98"/>
                  <a:gd name="T1" fmla="*/ 0 h 160"/>
                  <a:gd name="T2" fmla="*/ 5 w 98"/>
                  <a:gd name="T3" fmla="*/ 0 h 160"/>
                  <a:gd name="T4" fmla="*/ 98 w 98"/>
                  <a:gd name="T5" fmla="*/ 0 h 160"/>
                  <a:gd name="T6" fmla="*/ 98 w 98"/>
                  <a:gd name="T7" fmla="*/ 0 h 160"/>
                  <a:gd name="T8" fmla="*/ 81 w 98"/>
                  <a:gd name="T9" fmla="*/ 140 h 160"/>
                  <a:gd name="T10" fmla="*/ 81 w 98"/>
                  <a:gd name="T11" fmla="*/ 140 h 160"/>
                  <a:gd name="T12" fmla="*/ 80 w 98"/>
                  <a:gd name="T13" fmla="*/ 147 h 160"/>
                  <a:gd name="T14" fmla="*/ 74 w 98"/>
                  <a:gd name="T15" fmla="*/ 152 h 160"/>
                  <a:gd name="T16" fmla="*/ 69 w 98"/>
                  <a:gd name="T17" fmla="*/ 157 h 160"/>
                  <a:gd name="T18" fmla="*/ 63 w 98"/>
                  <a:gd name="T19" fmla="*/ 160 h 160"/>
                  <a:gd name="T20" fmla="*/ 63 w 98"/>
                  <a:gd name="T21" fmla="*/ 160 h 160"/>
                  <a:gd name="T22" fmla="*/ 0 w 98"/>
                  <a:gd name="T23" fmla="*/ 103 h 160"/>
                  <a:gd name="T24" fmla="*/ 0 w 98"/>
                  <a:gd name="T25" fmla="*/ 103 h 160"/>
                  <a:gd name="T26" fmla="*/ 5 w 98"/>
                  <a:gd name="T27" fmla="*/ 0 h 160"/>
                  <a:gd name="T28" fmla="*/ 5 w 98"/>
                  <a:gd name="T29" fmla="*/ 0 h 16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160">
                    <a:moveTo>
                      <a:pt x="5" y="0"/>
                    </a:moveTo>
                    <a:lnTo>
                      <a:pt x="5" y="0"/>
                    </a:lnTo>
                    <a:lnTo>
                      <a:pt x="98" y="0"/>
                    </a:lnTo>
                    <a:lnTo>
                      <a:pt x="98" y="0"/>
                    </a:lnTo>
                    <a:lnTo>
                      <a:pt x="81" y="140"/>
                    </a:lnTo>
                    <a:lnTo>
                      <a:pt x="81" y="140"/>
                    </a:lnTo>
                    <a:lnTo>
                      <a:pt x="80" y="147"/>
                    </a:lnTo>
                    <a:lnTo>
                      <a:pt x="74" y="152"/>
                    </a:lnTo>
                    <a:lnTo>
                      <a:pt x="69" y="157"/>
                    </a:lnTo>
                    <a:lnTo>
                      <a:pt x="63" y="160"/>
                    </a:lnTo>
                    <a:lnTo>
                      <a:pt x="63" y="160"/>
                    </a:lnTo>
                    <a:lnTo>
                      <a:pt x="0" y="103"/>
                    </a:lnTo>
                    <a:lnTo>
                      <a:pt x="0" y="103"/>
                    </a:lnTo>
                    <a:lnTo>
                      <a:pt x="5" y="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87" name="Freeform 80"/>
              <p:cNvSpPr/>
              <p:nvPr>
                <p:custDataLst>
                  <p:tags r:id="rId85"/>
                </p:custDataLst>
              </p:nvPr>
            </p:nvSpPr>
            <p:spPr bwMode="auto">
              <a:xfrm>
                <a:off x="3408363" y="5083175"/>
                <a:ext cx="149225" cy="254000"/>
              </a:xfrm>
              <a:custGeom>
                <a:gdLst>
                  <a:gd name="T0" fmla="*/ 5 w 94"/>
                  <a:gd name="T1" fmla="*/ 0 h 160"/>
                  <a:gd name="T2" fmla="*/ 5 w 94"/>
                  <a:gd name="T3" fmla="*/ 0 h 160"/>
                  <a:gd name="T4" fmla="*/ 94 w 94"/>
                  <a:gd name="T5" fmla="*/ 0 h 160"/>
                  <a:gd name="T6" fmla="*/ 94 w 94"/>
                  <a:gd name="T7" fmla="*/ 0 h 160"/>
                  <a:gd name="T8" fmla="*/ 77 w 94"/>
                  <a:gd name="T9" fmla="*/ 140 h 160"/>
                  <a:gd name="T10" fmla="*/ 77 w 94"/>
                  <a:gd name="T11" fmla="*/ 140 h 160"/>
                  <a:gd name="T12" fmla="*/ 76 w 94"/>
                  <a:gd name="T13" fmla="*/ 147 h 160"/>
                  <a:gd name="T14" fmla="*/ 71 w 94"/>
                  <a:gd name="T15" fmla="*/ 152 h 160"/>
                  <a:gd name="T16" fmla="*/ 66 w 94"/>
                  <a:gd name="T17" fmla="*/ 157 h 160"/>
                  <a:gd name="T18" fmla="*/ 59 w 94"/>
                  <a:gd name="T19" fmla="*/ 160 h 160"/>
                  <a:gd name="T20" fmla="*/ 59 w 94"/>
                  <a:gd name="T21" fmla="*/ 160 h 160"/>
                  <a:gd name="T22" fmla="*/ 0 w 94"/>
                  <a:gd name="T23" fmla="*/ 102 h 160"/>
                  <a:gd name="T24" fmla="*/ 0 w 94"/>
                  <a:gd name="T25" fmla="*/ 102 h 160"/>
                  <a:gd name="T26" fmla="*/ 5 w 94"/>
                  <a:gd name="T27" fmla="*/ 0 h 160"/>
                  <a:gd name="T28" fmla="*/ 5 w 94"/>
                  <a:gd name="T29" fmla="*/ 0 h 16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60">
                    <a:moveTo>
                      <a:pt x="5" y="0"/>
                    </a:moveTo>
                    <a:lnTo>
                      <a:pt x="5" y="0"/>
                    </a:lnTo>
                    <a:lnTo>
                      <a:pt x="94" y="0"/>
                    </a:lnTo>
                    <a:lnTo>
                      <a:pt x="94" y="0"/>
                    </a:lnTo>
                    <a:lnTo>
                      <a:pt x="77" y="140"/>
                    </a:lnTo>
                    <a:lnTo>
                      <a:pt x="77" y="140"/>
                    </a:lnTo>
                    <a:lnTo>
                      <a:pt x="76" y="147"/>
                    </a:lnTo>
                    <a:lnTo>
                      <a:pt x="71" y="152"/>
                    </a:lnTo>
                    <a:lnTo>
                      <a:pt x="66" y="157"/>
                    </a:lnTo>
                    <a:lnTo>
                      <a:pt x="59" y="160"/>
                    </a:lnTo>
                    <a:lnTo>
                      <a:pt x="59" y="160"/>
                    </a:lnTo>
                    <a:lnTo>
                      <a:pt x="0" y="102"/>
                    </a:lnTo>
                    <a:lnTo>
                      <a:pt x="0" y="102"/>
                    </a:lnTo>
                    <a:lnTo>
                      <a:pt x="5" y="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88" name="Freeform 81"/>
              <p:cNvSpPr/>
              <p:nvPr>
                <p:custDataLst>
                  <p:tags r:id="rId86"/>
                </p:custDataLst>
              </p:nvPr>
            </p:nvSpPr>
            <p:spPr bwMode="auto">
              <a:xfrm>
                <a:off x="3414713" y="5083175"/>
                <a:ext cx="142875" cy="254000"/>
              </a:xfrm>
              <a:custGeom>
                <a:gdLst>
                  <a:gd name="T0" fmla="*/ 5 w 90"/>
                  <a:gd name="T1" fmla="*/ 0 h 160"/>
                  <a:gd name="T2" fmla="*/ 5 w 90"/>
                  <a:gd name="T3" fmla="*/ 0 h 160"/>
                  <a:gd name="T4" fmla="*/ 90 w 90"/>
                  <a:gd name="T5" fmla="*/ 0 h 160"/>
                  <a:gd name="T6" fmla="*/ 90 w 90"/>
                  <a:gd name="T7" fmla="*/ 0 h 160"/>
                  <a:gd name="T8" fmla="*/ 73 w 90"/>
                  <a:gd name="T9" fmla="*/ 140 h 160"/>
                  <a:gd name="T10" fmla="*/ 73 w 90"/>
                  <a:gd name="T11" fmla="*/ 140 h 160"/>
                  <a:gd name="T12" fmla="*/ 72 w 90"/>
                  <a:gd name="T13" fmla="*/ 147 h 160"/>
                  <a:gd name="T14" fmla="*/ 67 w 90"/>
                  <a:gd name="T15" fmla="*/ 152 h 160"/>
                  <a:gd name="T16" fmla="*/ 62 w 90"/>
                  <a:gd name="T17" fmla="*/ 157 h 160"/>
                  <a:gd name="T18" fmla="*/ 55 w 90"/>
                  <a:gd name="T19" fmla="*/ 160 h 160"/>
                  <a:gd name="T20" fmla="*/ 55 w 90"/>
                  <a:gd name="T21" fmla="*/ 160 h 160"/>
                  <a:gd name="T22" fmla="*/ 0 w 90"/>
                  <a:gd name="T23" fmla="*/ 101 h 160"/>
                  <a:gd name="T24" fmla="*/ 0 w 90"/>
                  <a:gd name="T25" fmla="*/ 101 h 160"/>
                  <a:gd name="T26" fmla="*/ 5 w 90"/>
                  <a:gd name="T27" fmla="*/ 0 h 160"/>
                  <a:gd name="T28" fmla="*/ 5 w 90"/>
                  <a:gd name="T29" fmla="*/ 0 h 16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60">
                    <a:moveTo>
                      <a:pt x="5" y="0"/>
                    </a:moveTo>
                    <a:lnTo>
                      <a:pt x="5" y="0"/>
                    </a:lnTo>
                    <a:lnTo>
                      <a:pt x="90" y="0"/>
                    </a:lnTo>
                    <a:lnTo>
                      <a:pt x="90" y="0"/>
                    </a:lnTo>
                    <a:lnTo>
                      <a:pt x="73" y="140"/>
                    </a:lnTo>
                    <a:lnTo>
                      <a:pt x="73" y="140"/>
                    </a:lnTo>
                    <a:lnTo>
                      <a:pt x="72" y="147"/>
                    </a:lnTo>
                    <a:lnTo>
                      <a:pt x="67" y="152"/>
                    </a:lnTo>
                    <a:lnTo>
                      <a:pt x="62" y="157"/>
                    </a:lnTo>
                    <a:lnTo>
                      <a:pt x="55" y="160"/>
                    </a:lnTo>
                    <a:lnTo>
                      <a:pt x="55" y="160"/>
                    </a:lnTo>
                    <a:lnTo>
                      <a:pt x="0" y="101"/>
                    </a:lnTo>
                    <a:lnTo>
                      <a:pt x="0" y="101"/>
                    </a:lnTo>
                    <a:lnTo>
                      <a:pt x="5" y="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89" name="Freeform 82"/>
              <p:cNvSpPr/>
              <p:nvPr>
                <p:custDataLst>
                  <p:tags r:id="rId87"/>
                </p:custDataLst>
              </p:nvPr>
            </p:nvSpPr>
            <p:spPr bwMode="auto">
              <a:xfrm>
                <a:off x="3417888" y="5083175"/>
                <a:ext cx="139700" cy="254000"/>
              </a:xfrm>
              <a:custGeom>
                <a:gdLst>
                  <a:gd name="T0" fmla="*/ 7 w 88"/>
                  <a:gd name="T1" fmla="*/ 0 h 160"/>
                  <a:gd name="T2" fmla="*/ 7 w 88"/>
                  <a:gd name="T3" fmla="*/ 0 h 160"/>
                  <a:gd name="T4" fmla="*/ 88 w 88"/>
                  <a:gd name="T5" fmla="*/ 0 h 160"/>
                  <a:gd name="T6" fmla="*/ 88 w 88"/>
                  <a:gd name="T7" fmla="*/ 0 h 160"/>
                  <a:gd name="T8" fmla="*/ 71 w 88"/>
                  <a:gd name="T9" fmla="*/ 140 h 160"/>
                  <a:gd name="T10" fmla="*/ 71 w 88"/>
                  <a:gd name="T11" fmla="*/ 140 h 160"/>
                  <a:gd name="T12" fmla="*/ 70 w 88"/>
                  <a:gd name="T13" fmla="*/ 147 h 160"/>
                  <a:gd name="T14" fmla="*/ 65 w 88"/>
                  <a:gd name="T15" fmla="*/ 152 h 160"/>
                  <a:gd name="T16" fmla="*/ 60 w 88"/>
                  <a:gd name="T17" fmla="*/ 157 h 160"/>
                  <a:gd name="T18" fmla="*/ 55 w 88"/>
                  <a:gd name="T19" fmla="*/ 160 h 160"/>
                  <a:gd name="T20" fmla="*/ 55 w 88"/>
                  <a:gd name="T21" fmla="*/ 160 h 160"/>
                  <a:gd name="T22" fmla="*/ 0 w 88"/>
                  <a:gd name="T23" fmla="*/ 99 h 160"/>
                  <a:gd name="T24" fmla="*/ 0 w 88"/>
                  <a:gd name="T25" fmla="*/ 99 h 160"/>
                  <a:gd name="T26" fmla="*/ 7 w 88"/>
                  <a:gd name="T27" fmla="*/ 0 h 160"/>
                  <a:gd name="T28" fmla="*/ 7 w 88"/>
                  <a:gd name="T29" fmla="*/ 0 h 16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8" h="160">
                    <a:moveTo>
                      <a:pt x="7" y="0"/>
                    </a:moveTo>
                    <a:lnTo>
                      <a:pt x="7" y="0"/>
                    </a:lnTo>
                    <a:lnTo>
                      <a:pt x="88" y="0"/>
                    </a:lnTo>
                    <a:lnTo>
                      <a:pt x="88" y="0"/>
                    </a:lnTo>
                    <a:lnTo>
                      <a:pt x="71" y="140"/>
                    </a:lnTo>
                    <a:lnTo>
                      <a:pt x="71" y="140"/>
                    </a:lnTo>
                    <a:lnTo>
                      <a:pt x="70" y="147"/>
                    </a:lnTo>
                    <a:lnTo>
                      <a:pt x="65" y="152"/>
                    </a:lnTo>
                    <a:lnTo>
                      <a:pt x="60" y="157"/>
                    </a:lnTo>
                    <a:lnTo>
                      <a:pt x="55" y="160"/>
                    </a:lnTo>
                    <a:lnTo>
                      <a:pt x="55" y="160"/>
                    </a:lnTo>
                    <a:lnTo>
                      <a:pt x="0" y="99"/>
                    </a:lnTo>
                    <a:lnTo>
                      <a:pt x="0" y="99"/>
                    </a:lnTo>
                    <a:lnTo>
                      <a:pt x="7" y="0"/>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90" name="Freeform 83"/>
              <p:cNvSpPr/>
              <p:nvPr>
                <p:custDataLst>
                  <p:tags r:id="rId88"/>
                </p:custDataLst>
              </p:nvPr>
            </p:nvSpPr>
            <p:spPr bwMode="auto">
              <a:xfrm>
                <a:off x="3425826" y="5083175"/>
                <a:ext cx="131763" cy="254000"/>
              </a:xfrm>
              <a:custGeom>
                <a:gdLst>
                  <a:gd name="T0" fmla="*/ 6 w 83"/>
                  <a:gd name="T1" fmla="*/ 0 h 160"/>
                  <a:gd name="T2" fmla="*/ 6 w 83"/>
                  <a:gd name="T3" fmla="*/ 0 h 160"/>
                  <a:gd name="T4" fmla="*/ 83 w 83"/>
                  <a:gd name="T5" fmla="*/ 0 h 160"/>
                  <a:gd name="T6" fmla="*/ 83 w 83"/>
                  <a:gd name="T7" fmla="*/ 0 h 160"/>
                  <a:gd name="T8" fmla="*/ 66 w 83"/>
                  <a:gd name="T9" fmla="*/ 140 h 160"/>
                  <a:gd name="T10" fmla="*/ 66 w 83"/>
                  <a:gd name="T11" fmla="*/ 140 h 160"/>
                  <a:gd name="T12" fmla="*/ 65 w 83"/>
                  <a:gd name="T13" fmla="*/ 147 h 160"/>
                  <a:gd name="T14" fmla="*/ 60 w 83"/>
                  <a:gd name="T15" fmla="*/ 152 h 160"/>
                  <a:gd name="T16" fmla="*/ 55 w 83"/>
                  <a:gd name="T17" fmla="*/ 156 h 160"/>
                  <a:gd name="T18" fmla="*/ 50 w 83"/>
                  <a:gd name="T19" fmla="*/ 160 h 160"/>
                  <a:gd name="T20" fmla="*/ 50 w 83"/>
                  <a:gd name="T21" fmla="*/ 160 h 160"/>
                  <a:gd name="T22" fmla="*/ 0 w 83"/>
                  <a:gd name="T23" fmla="*/ 99 h 160"/>
                  <a:gd name="T24" fmla="*/ 0 w 83"/>
                  <a:gd name="T25" fmla="*/ 99 h 160"/>
                  <a:gd name="T26" fmla="*/ 6 w 83"/>
                  <a:gd name="T27" fmla="*/ 0 h 160"/>
                  <a:gd name="T28" fmla="*/ 6 w 83"/>
                  <a:gd name="T29" fmla="*/ 0 h 16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 h="160">
                    <a:moveTo>
                      <a:pt x="6" y="0"/>
                    </a:moveTo>
                    <a:lnTo>
                      <a:pt x="6" y="0"/>
                    </a:lnTo>
                    <a:lnTo>
                      <a:pt x="83" y="0"/>
                    </a:lnTo>
                    <a:lnTo>
                      <a:pt x="83" y="0"/>
                    </a:lnTo>
                    <a:lnTo>
                      <a:pt x="66" y="140"/>
                    </a:lnTo>
                    <a:lnTo>
                      <a:pt x="66" y="140"/>
                    </a:lnTo>
                    <a:lnTo>
                      <a:pt x="65" y="147"/>
                    </a:lnTo>
                    <a:lnTo>
                      <a:pt x="60" y="152"/>
                    </a:lnTo>
                    <a:lnTo>
                      <a:pt x="55" y="156"/>
                    </a:lnTo>
                    <a:lnTo>
                      <a:pt x="50" y="160"/>
                    </a:lnTo>
                    <a:lnTo>
                      <a:pt x="50" y="160"/>
                    </a:lnTo>
                    <a:lnTo>
                      <a:pt x="0" y="99"/>
                    </a:lnTo>
                    <a:lnTo>
                      <a:pt x="0" y="99"/>
                    </a:lnTo>
                    <a:lnTo>
                      <a:pt x="6" y="0"/>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91" name="Freeform 84"/>
              <p:cNvSpPr/>
              <p:nvPr>
                <p:custDataLst>
                  <p:tags r:id="rId89"/>
                </p:custDataLst>
              </p:nvPr>
            </p:nvSpPr>
            <p:spPr bwMode="auto">
              <a:xfrm>
                <a:off x="3432176" y="5083175"/>
                <a:ext cx="125413" cy="254000"/>
              </a:xfrm>
              <a:custGeom>
                <a:gdLst>
                  <a:gd name="T0" fmla="*/ 5 w 79"/>
                  <a:gd name="T1" fmla="*/ 0 h 160"/>
                  <a:gd name="T2" fmla="*/ 5 w 79"/>
                  <a:gd name="T3" fmla="*/ 0 h 160"/>
                  <a:gd name="T4" fmla="*/ 79 w 79"/>
                  <a:gd name="T5" fmla="*/ 0 h 160"/>
                  <a:gd name="T6" fmla="*/ 79 w 79"/>
                  <a:gd name="T7" fmla="*/ 0 h 160"/>
                  <a:gd name="T8" fmla="*/ 62 w 79"/>
                  <a:gd name="T9" fmla="*/ 140 h 160"/>
                  <a:gd name="T10" fmla="*/ 62 w 79"/>
                  <a:gd name="T11" fmla="*/ 140 h 160"/>
                  <a:gd name="T12" fmla="*/ 61 w 79"/>
                  <a:gd name="T13" fmla="*/ 147 h 160"/>
                  <a:gd name="T14" fmla="*/ 56 w 79"/>
                  <a:gd name="T15" fmla="*/ 152 h 160"/>
                  <a:gd name="T16" fmla="*/ 51 w 79"/>
                  <a:gd name="T17" fmla="*/ 156 h 160"/>
                  <a:gd name="T18" fmla="*/ 46 w 79"/>
                  <a:gd name="T19" fmla="*/ 160 h 160"/>
                  <a:gd name="T20" fmla="*/ 46 w 79"/>
                  <a:gd name="T21" fmla="*/ 160 h 160"/>
                  <a:gd name="T22" fmla="*/ 0 w 79"/>
                  <a:gd name="T23" fmla="*/ 98 h 160"/>
                  <a:gd name="T24" fmla="*/ 0 w 79"/>
                  <a:gd name="T25" fmla="*/ 98 h 160"/>
                  <a:gd name="T26" fmla="*/ 5 w 79"/>
                  <a:gd name="T27" fmla="*/ 0 h 160"/>
                  <a:gd name="T28" fmla="*/ 5 w 79"/>
                  <a:gd name="T29" fmla="*/ 0 h 16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 h="160">
                    <a:moveTo>
                      <a:pt x="5" y="0"/>
                    </a:moveTo>
                    <a:lnTo>
                      <a:pt x="5" y="0"/>
                    </a:lnTo>
                    <a:lnTo>
                      <a:pt x="79" y="0"/>
                    </a:lnTo>
                    <a:lnTo>
                      <a:pt x="79" y="0"/>
                    </a:lnTo>
                    <a:lnTo>
                      <a:pt x="62" y="140"/>
                    </a:lnTo>
                    <a:lnTo>
                      <a:pt x="62" y="140"/>
                    </a:lnTo>
                    <a:lnTo>
                      <a:pt x="61" y="147"/>
                    </a:lnTo>
                    <a:lnTo>
                      <a:pt x="56" y="152"/>
                    </a:lnTo>
                    <a:lnTo>
                      <a:pt x="51" y="156"/>
                    </a:lnTo>
                    <a:lnTo>
                      <a:pt x="46" y="160"/>
                    </a:lnTo>
                    <a:lnTo>
                      <a:pt x="46" y="160"/>
                    </a:lnTo>
                    <a:lnTo>
                      <a:pt x="0" y="98"/>
                    </a:lnTo>
                    <a:lnTo>
                      <a:pt x="0" y="98"/>
                    </a:lnTo>
                    <a:lnTo>
                      <a:pt x="5" y="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92" name="Freeform 85"/>
              <p:cNvSpPr/>
              <p:nvPr>
                <p:custDataLst>
                  <p:tags r:id="rId90"/>
                </p:custDataLst>
              </p:nvPr>
            </p:nvSpPr>
            <p:spPr bwMode="auto">
              <a:xfrm>
                <a:off x="3438526" y="5083175"/>
                <a:ext cx="119063" cy="254000"/>
              </a:xfrm>
              <a:custGeom>
                <a:gdLst>
                  <a:gd name="T0" fmla="*/ 5 w 75"/>
                  <a:gd name="T1" fmla="*/ 0 h 160"/>
                  <a:gd name="T2" fmla="*/ 5 w 75"/>
                  <a:gd name="T3" fmla="*/ 0 h 160"/>
                  <a:gd name="T4" fmla="*/ 75 w 75"/>
                  <a:gd name="T5" fmla="*/ 0 h 160"/>
                  <a:gd name="T6" fmla="*/ 75 w 75"/>
                  <a:gd name="T7" fmla="*/ 0 h 160"/>
                  <a:gd name="T8" fmla="*/ 58 w 75"/>
                  <a:gd name="T9" fmla="*/ 140 h 160"/>
                  <a:gd name="T10" fmla="*/ 58 w 75"/>
                  <a:gd name="T11" fmla="*/ 140 h 160"/>
                  <a:gd name="T12" fmla="*/ 57 w 75"/>
                  <a:gd name="T13" fmla="*/ 147 h 160"/>
                  <a:gd name="T14" fmla="*/ 52 w 75"/>
                  <a:gd name="T15" fmla="*/ 152 h 160"/>
                  <a:gd name="T16" fmla="*/ 48 w 75"/>
                  <a:gd name="T17" fmla="*/ 156 h 160"/>
                  <a:gd name="T18" fmla="*/ 43 w 75"/>
                  <a:gd name="T19" fmla="*/ 160 h 160"/>
                  <a:gd name="T20" fmla="*/ 43 w 75"/>
                  <a:gd name="T21" fmla="*/ 160 h 160"/>
                  <a:gd name="T22" fmla="*/ 0 w 75"/>
                  <a:gd name="T23" fmla="*/ 96 h 160"/>
                  <a:gd name="T24" fmla="*/ 0 w 75"/>
                  <a:gd name="T25" fmla="*/ 96 h 160"/>
                  <a:gd name="T26" fmla="*/ 5 w 75"/>
                  <a:gd name="T27" fmla="*/ 0 h 160"/>
                  <a:gd name="T28" fmla="*/ 5 w 75"/>
                  <a:gd name="T29" fmla="*/ 0 h 16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160">
                    <a:moveTo>
                      <a:pt x="5" y="0"/>
                    </a:moveTo>
                    <a:lnTo>
                      <a:pt x="5" y="0"/>
                    </a:lnTo>
                    <a:lnTo>
                      <a:pt x="75" y="0"/>
                    </a:lnTo>
                    <a:lnTo>
                      <a:pt x="75" y="0"/>
                    </a:lnTo>
                    <a:lnTo>
                      <a:pt x="58" y="140"/>
                    </a:lnTo>
                    <a:lnTo>
                      <a:pt x="58" y="140"/>
                    </a:lnTo>
                    <a:lnTo>
                      <a:pt x="57" y="147"/>
                    </a:lnTo>
                    <a:lnTo>
                      <a:pt x="52" y="152"/>
                    </a:lnTo>
                    <a:lnTo>
                      <a:pt x="48" y="156"/>
                    </a:lnTo>
                    <a:lnTo>
                      <a:pt x="43" y="160"/>
                    </a:lnTo>
                    <a:lnTo>
                      <a:pt x="43" y="160"/>
                    </a:lnTo>
                    <a:lnTo>
                      <a:pt x="0" y="96"/>
                    </a:lnTo>
                    <a:lnTo>
                      <a:pt x="0" y="96"/>
                    </a:lnTo>
                    <a:lnTo>
                      <a:pt x="5" y="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93" name="Freeform 86"/>
              <p:cNvSpPr/>
              <p:nvPr>
                <p:custDataLst>
                  <p:tags r:id="rId91"/>
                </p:custDataLst>
              </p:nvPr>
            </p:nvSpPr>
            <p:spPr bwMode="auto">
              <a:xfrm>
                <a:off x="3444876" y="5083175"/>
                <a:ext cx="112713" cy="254000"/>
              </a:xfrm>
              <a:custGeom>
                <a:gdLst>
                  <a:gd name="T0" fmla="*/ 5 w 71"/>
                  <a:gd name="T1" fmla="*/ 0 h 160"/>
                  <a:gd name="T2" fmla="*/ 5 w 71"/>
                  <a:gd name="T3" fmla="*/ 0 h 160"/>
                  <a:gd name="T4" fmla="*/ 71 w 71"/>
                  <a:gd name="T5" fmla="*/ 0 h 160"/>
                  <a:gd name="T6" fmla="*/ 71 w 71"/>
                  <a:gd name="T7" fmla="*/ 0 h 160"/>
                  <a:gd name="T8" fmla="*/ 54 w 71"/>
                  <a:gd name="T9" fmla="*/ 140 h 160"/>
                  <a:gd name="T10" fmla="*/ 54 w 71"/>
                  <a:gd name="T11" fmla="*/ 140 h 160"/>
                  <a:gd name="T12" fmla="*/ 53 w 71"/>
                  <a:gd name="T13" fmla="*/ 147 h 160"/>
                  <a:gd name="T14" fmla="*/ 48 w 71"/>
                  <a:gd name="T15" fmla="*/ 152 h 160"/>
                  <a:gd name="T16" fmla="*/ 44 w 71"/>
                  <a:gd name="T17" fmla="*/ 156 h 160"/>
                  <a:gd name="T18" fmla="*/ 39 w 71"/>
                  <a:gd name="T19" fmla="*/ 160 h 160"/>
                  <a:gd name="T20" fmla="*/ 39 w 71"/>
                  <a:gd name="T21" fmla="*/ 160 h 160"/>
                  <a:gd name="T22" fmla="*/ 0 w 71"/>
                  <a:gd name="T23" fmla="*/ 95 h 160"/>
                  <a:gd name="T24" fmla="*/ 0 w 71"/>
                  <a:gd name="T25" fmla="*/ 95 h 160"/>
                  <a:gd name="T26" fmla="*/ 5 w 71"/>
                  <a:gd name="T27" fmla="*/ 0 h 160"/>
                  <a:gd name="T28" fmla="*/ 5 w 71"/>
                  <a:gd name="T29" fmla="*/ 0 h 16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160">
                    <a:moveTo>
                      <a:pt x="5" y="0"/>
                    </a:moveTo>
                    <a:lnTo>
                      <a:pt x="5" y="0"/>
                    </a:lnTo>
                    <a:lnTo>
                      <a:pt x="71" y="0"/>
                    </a:lnTo>
                    <a:lnTo>
                      <a:pt x="71" y="0"/>
                    </a:lnTo>
                    <a:lnTo>
                      <a:pt x="54" y="140"/>
                    </a:lnTo>
                    <a:lnTo>
                      <a:pt x="54" y="140"/>
                    </a:lnTo>
                    <a:lnTo>
                      <a:pt x="53" y="147"/>
                    </a:lnTo>
                    <a:lnTo>
                      <a:pt x="48" y="152"/>
                    </a:lnTo>
                    <a:lnTo>
                      <a:pt x="44" y="156"/>
                    </a:lnTo>
                    <a:lnTo>
                      <a:pt x="39" y="160"/>
                    </a:lnTo>
                    <a:lnTo>
                      <a:pt x="39" y="160"/>
                    </a:lnTo>
                    <a:lnTo>
                      <a:pt x="0" y="95"/>
                    </a:lnTo>
                    <a:lnTo>
                      <a:pt x="0" y="95"/>
                    </a:lnTo>
                    <a:lnTo>
                      <a:pt x="5" y="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94" name="Freeform 87"/>
              <p:cNvSpPr/>
              <p:nvPr>
                <p:custDataLst>
                  <p:tags r:id="rId92"/>
                </p:custDataLst>
              </p:nvPr>
            </p:nvSpPr>
            <p:spPr bwMode="auto">
              <a:xfrm>
                <a:off x="3448051" y="5083175"/>
                <a:ext cx="109538" cy="252413"/>
              </a:xfrm>
              <a:custGeom>
                <a:gdLst>
                  <a:gd name="T0" fmla="*/ 7 w 69"/>
                  <a:gd name="T1" fmla="*/ 0 h 159"/>
                  <a:gd name="T2" fmla="*/ 7 w 69"/>
                  <a:gd name="T3" fmla="*/ 0 h 159"/>
                  <a:gd name="T4" fmla="*/ 69 w 69"/>
                  <a:gd name="T5" fmla="*/ 0 h 159"/>
                  <a:gd name="T6" fmla="*/ 69 w 69"/>
                  <a:gd name="T7" fmla="*/ 0 h 159"/>
                  <a:gd name="T8" fmla="*/ 52 w 69"/>
                  <a:gd name="T9" fmla="*/ 140 h 159"/>
                  <a:gd name="T10" fmla="*/ 52 w 69"/>
                  <a:gd name="T11" fmla="*/ 140 h 159"/>
                  <a:gd name="T12" fmla="*/ 51 w 69"/>
                  <a:gd name="T13" fmla="*/ 147 h 159"/>
                  <a:gd name="T14" fmla="*/ 46 w 69"/>
                  <a:gd name="T15" fmla="*/ 152 h 159"/>
                  <a:gd name="T16" fmla="*/ 42 w 69"/>
                  <a:gd name="T17" fmla="*/ 156 h 159"/>
                  <a:gd name="T18" fmla="*/ 37 w 69"/>
                  <a:gd name="T19" fmla="*/ 159 h 159"/>
                  <a:gd name="T20" fmla="*/ 37 w 69"/>
                  <a:gd name="T21" fmla="*/ 159 h 159"/>
                  <a:gd name="T22" fmla="*/ 0 w 69"/>
                  <a:gd name="T23" fmla="*/ 94 h 159"/>
                  <a:gd name="T24" fmla="*/ 0 w 69"/>
                  <a:gd name="T25" fmla="*/ 94 h 159"/>
                  <a:gd name="T26" fmla="*/ 7 w 69"/>
                  <a:gd name="T27" fmla="*/ 0 h 159"/>
                  <a:gd name="T28" fmla="*/ 7 w 69"/>
                  <a:gd name="T29" fmla="*/ 0 h 15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 h="159">
                    <a:moveTo>
                      <a:pt x="7" y="0"/>
                    </a:moveTo>
                    <a:lnTo>
                      <a:pt x="7" y="0"/>
                    </a:lnTo>
                    <a:lnTo>
                      <a:pt x="69" y="0"/>
                    </a:lnTo>
                    <a:lnTo>
                      <a:pt x="69" y="0"/>
                    </a:lnTo>
                    <a:lnTo>
                      <a:pt x="52" y="140"/>
                    </a:lnTo>
                    <a:lnTo>
                      <a:pt x="52" y="140"/>
                    </a:lnTo>
                    <a:lnTo>
                      <a:pt x="51" y="147"/>
                    </a:lnTo>
                    <a:lnTo>
                      <a:pt x="46" y="152"/>
                    </a:lnTo>
                    <a:lnTo>
                      <a:pt x="42" y="156"/>
                    </a:lnTo>
                    <a:lnTo>
                      <a:pt x="37" y="159"/>
                    </a:lnTo>
                    <a:lnTo>
                      <a:pt x="37" y="159"/>
                    </a:lnTo>
                    <a:lnTo>
                      <a:pt x="0" y="94"/>
                    </a:lnTo>
                    <a:lnTo>
                      <a:pt x="0" y="94"/>
                    </a:lnTo>
                    <a:lnTo>
                      <a:pt x="7" y="0"/>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95" name="Freeform 88"/>
              <p:cNvSpPr/>
              <p:nvPr>
                <p:custDataLst>
                  <p:tags r:id="rId93"/>
                </p:custDataLst>
              </p:nvPr>
            </p:nvSpPr>
            <p:spPr bwMode="auto">
              <a:xfrm>
                <a:off x="3454401" y="5083175"/>
                <a:ext cx="103188" cy="252413"/>
              </a:xfrm>
              <a:custGeom>
                <a:gdLst>
                  <a:gd name="T0" fmla="*/ 7 w 65"/>
                  <a:gd name="T1" fmla="*/ 0 h 159"/>
                  <a:gd name="T2" fmla="*/ 7 w 65"/>
                  <a:gd name="T3" fmla="*/ 0 h 159"/>
                  <a:gd name="T4" fmla="*/ 65 w 65"/>
                  <a:gd name="T5" fmla="*/ 0 h 159"/>
                  <a:gd name="T6" fmla="*/ 65 w 65"/>
                  <a:gd name="T7" fmla="*/ 0 h 159"/>
                  <a:gd name="T8" fmla="*/ 48 w 65"/>
                  <a:gd name="T9" fmla="*/ 140 h 159"/>
                  <a:gd name="T10" fmla="*/ 48 w 65"/>
                  <a:gd name="T11" fmla="*/ 140 h 159"/>
                  <a:gd name="T12" fmla="*/ 47 w 65"/>
                  <a:gd name="T13" fmla="*/ 147 h 159"/>
                  <a:gd name="T14" fmla="*/ 42 w 65"/>
                  <a:gd name="T15" fmla="*/ 152 h 159"/>
                  <a:gd name="T16" fmla="*/ 38 w 65"/>
                  <a:gd name="T17" fmla="*/ 156 h 159"/>
                  <a:gd name="T18" fmla="*/ 33 w 65"/>
                  <a:gd name="T19" fmla="*/ 159 h 159"/>
                  <a:gd name="T20" fmla="*/ 33 w 65"/>
                  <a:gd name="T21" fmla="*/ 159 h 159"/>
                  <a:gd name="T22" fmla="*/ 0 w 65"/>
                  <a:gd name="T23" fmla="*/ 92 h 159"/>
                  <a:gd name="T24" fmla="*/ 0 w 65"/>
                  <a:gd name="T25" fmla="*/ 92 h 159"/>
                  <a:gd name="T26" fmla="*/ 7 w 65"/>
                  <a:gd name="T27" fmla="*/ 0 h 159"/>
                  <a:gd name="T28" fmla="*/ 7 w 65"/>
                  <a:gd name="T29" fmla="*/ 0 h 15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 h="159">
                    <a:moveTo>
                      <a:pt x="7" y="0"/>
                    </a:moveTo>
                    <a:lnTo>
                      <a:pt x="7" y="0"/>
                    </a:lnTo>
                    <a:lnTo>
                      <a:pt x="65" y="0"/>
                    </a:lnTo>
                    <a:lnTo>
                      <a:pt x="65" y="0"/>
                    </a:lnTo>
                    <a:lnTo>
                      <a:pt x="48" y="140"/>
                    </a:lnTo>
                    <a:lnTo>
                      <a:pt x="48" y="140"/>
                    </a:lnTo>
                    <a:lnTo>
                      <a:pt x="47" y="147"/>
                    </a:lnTo>
                    <a:lnTo>
                      <a:pt x="42" y="152"/>
                    </a:lnTo>
                    <a:lnTo>
                      <a:pt x="38" y="156"/>
                    </a:lnTo>
                    <a:lnTo>
                      <a:pt x="33" y="159"/>
                    </a:lnTo>
                    <a:lnTo>
                      <a:pt x="33" y="159"/>
                    </a:lnTo>
                    <a:lnTo>
                      <a:pt x="0" y="92"/>
                    </a:lnTo>
                    <a:lnTo>
                      <a:pt x="0" y="92"/>
                    </a:lnTo>
                    <a:lnTo>
                      <a:pt x="7" y="0"/>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96" name="Freeform 89"/>
              <p:cNvSpPr/>
              <p:nvPr>
                <p:custDataLst>
                  <p:tags r:id="rId94"/>
                </p:custDataLst>
              </p:nvPr>
            </p:nvSpPr>
            <p:spPr bwMode="auto">
              <a:xfrm>
                <a:off x="3462338" y="5083175"/>
                <a:ext cx="95250" cy="252413"/>
              </a:xfrm>
              <a:custGeom>
                <a:gdLst>
                  <a:gd name="T0" fmla="*/ 6 w 60"/>
                  <a:gd name="T1" fmla="*/ 0 h 159"/>
                  <a:gd name="T2" fmla="*/ 6 w 60"/>
                  <a:gd name="T3" fmla="*/ 0 h 159"/>
                  <a:gd name="T4" fmla="*/ 60 w 60"/>
                  <a:gd name="T5" fmla="*/ 0 h 159"/>
                  <a:gd name="T6" fmla="*/ 60 w 60"/>
                  <a:gd name="T7" fmla="*/ 0 h 159"/>
                  <a:gd name="T8" fmla="*/ 43 w 60"/>
                  <a:gd name="T9" fmla="*/ 140 h 159"/>
                  <a:gd name="T10" fmla="*/ 43 w 60"/>
                  <a:gd name="T11" fmla="*/ 140 h 159"/>
                  <a:gd name="T12" fmla="*/ 42 w 60"/>
                  <a:gd name="T13" fmla="*/ 147 h 159"/>
                  <a:gd name="T14" fmla="*/ 39 w 60"/>
                  <a:gd name="T15" fmla="*/ 151 h 159"/>
                  <a:gd name="T16" fmla="*/ 33 w 60"/>
                  <a:gd name="T17" fmla="*/ 156 h 159"/>
                  <a:gd name="T18" fmla="*/ 29 w 60"/>
                  <a:gd name="T19" fmla="*/ 159 h 159"/>
                  <a:gd name="T20" fmla="*/ 29 w 60"/>
                  <a:gd name="T21" fmla="*/ 159 h 159"/>
                  <a:gd name="T22" fmla="*/ 0 w 60"/>
                  <a:gd name="T23" fmla="*/ 91 h 159"/>
                  <a:gd name="T24" fmla="*/ 0 w 60"/>
                  <a:gd name="T25" fmla="*/ 91 h 159"/>
                  <a:gd name="T26" fmla="*/ 6 w 60"/>
                  <a:gd name="T27" fmla="*/ 0 h 159"/>
                  <a:gd name="T28" fmla="*/ 6 w 60"/>
                  <a:gd name="T29" fmla="*/ 0 h 15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159">
                    <a:moveTo>
                      <a:pt x="6" y="0"/>
                    </a:moveTo>
                    <a:lnTo>
                      <a:pt x="6" y="0"/>
                    </a:lnTo>
                    <a:lnTo>
                      <a:pt x="60" y="0"/>
                    </a:lnTo>
                    <a:lnTo>
                      <a:pt x="60" y="0"/>
                    </a:lnTo>
                    <a:lnTo>
                      <a:pt x="43" y="140"/>
                    </a:lnTo>
                    <a:lnTo>
                      <a:pt x="43" y="140"/>
                    </a:lnTo>
                    <a:lnTo>
                      <a:pt x="42" y="147"/>
                    </a:lnTo>
                    <a:lnTo>
                      <a:pt x="39" y="151"/>
                    </a:lnTo>
                    <a:lnTo>
                      <a:pt x="33" y="156"/>
                    </a:lnTo>
                    <a:lnTo>
                      <a:pt x="29" y="159"/>
                    </a:lnTo>
                    <a:lnTo>
                      <a:pt x="29" y="159"/>
                    </a:lnTo>
                    <a:lnTo>
                      <a:pt x="0" y="91"/>
                    </a:lnTo>
                    <a:lnTo>
                      <a:pt x="0" y="91"/>
                    </a:lnTo>
                    <a:lnTo>
                      <a:pt x="6" y="0"/>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97" name="Freeform 90"/>
              <p:cNvSpPr/>
              <p:nvPr>
                <p:custDataLst>
                  <p:tags r:id="rId95"/>
                </p:custDataLst>
              </p:nvPr>
            </p:nvSpPr>
            <p:spPr bwMode="auto">
              <a:xfrm>
                <a:off x="3468688" y="5083175"/>
                <a:ext cx="88900" cy="252413"/>
              </a:xfrm>
              <a:custGeom>
                <a:gdLst>
                  <a:gd name="T0" fmla="*/ 6 w 56"/>
                  <a:gd name="T1" fmla="*/ 0 h 159"/>
                  <a:gd name="T2" fmla="*/ 6 w 56"/>
                  <a:gd name="T3" fmla="*/ 0 h 159"/>
                  <a:gd name="T4" fmla="*/ 56 w 56"/>
                  <a:gd name="T5" fmla="*/ 0 h 159"/>
                  <a:gd name="T6" fmla="*/ 56 w 56"/>
                  <a:gd name="T7" fmla="*/ 0 h 159"/>
                  <a:gd name="T8" fmla="*/ 39 w 56"/>
                  <a:gd name="T9" fmla="*/ 140 h 159"/>
                  <a:gd name="T10" fmla="*/ 39 w 56"/>
                  <a:gd name="T11" fmla="*/ 140 h 159"/>
                  <a:gd name="T12" fmla="*/ 38 w 56"/>
                  <a:gd name="T13" fmla="*/ 147 h 159"/>
                  <a:gd name="T14" fmla="*/ 35 w 56"/>
                  <a:gd name="T15" fmla="*/ 151 h 159"/>
                  <a:gd name="T16" fmla="*/ 29 w 56"/>
                  <a:gd name="T17" fmla="*/ 156 h 159"/>
                  <a:gd name="T18" fmla="*/ 25 w 56"/>
                  <a:gd name="T19" fmla="*/ 159 h 159"/>
                  <a:gd name="T20" fmla="*/ 25 w 56"/>
                  <a:gd name="T21" fmla="*/ 159 h 159"/>
                  <a:gd name="T22" fmla="*/ 0 w 56"/>
                  <a:gd name="T23" fmla="*/ 91 h 159"/>
                  <a:gd name="T24" fmla="*/ 0 w 56"/>
                  <a:gd name="T25" fmla="*/ 91 h 159"/>
                  <a:gd name="T26" fmla="*/ 6 w 56"/>
                  <a:gd name="T27" fmla="*/ 0 h 159"/>
                  <a:gd name="T28" fmla="*/ 6 w 56"/>
                  <a:gd name="T29" fmla="*/ 0 h 15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159">
                    <a:moveTo>
                      <a:pt x="6" y="0"/>
                    </a:moveTo>
                    <a:lnTo>
                      <a:pt x="6" y="0"/>
                    </a:lnTo>
                    <a:lnTo>
                      <a:pt x="56" y="0"/>
                    </a:lnTo>
                    <a:lnTo>
                      <a:pt x="56" y="0"/>
                    </a:lnTo>
                    <a:lnTo>
                      <a:pt x="39" y="140"/>
                    </a:lnTo>
                    <a:lnTo>
                      <a:pt x="39" y="140"/>
                    </a:lnTo>
                    <a:lnTo>
                      <a:pt x="38" y="147"/>
                    </a:lnTo>
                    <a:lnTo>
                      <a:pt x="35" y="151"/>
                    </a:lnTo>
                    <a:lnTo>
                      <a:pt x="29" y="156"/>
                    </a:lnTo>
                    <a:lnTo>
                      <a:pt x="25" y="159"/>
                    </a:lnTo>
                    <a:lnTo>
                      <a:pt x="25" y="159"/>
                    </a:lnTo>
                    <a:lnTo>
                      <a:pt x="0" y="91"/>
                    </a:lnTo>
                    <a:lnTo>
                      <a:pt x="0" y="91"/>
                    </a:lnTo>
                    <a:lnTo>
                      <a:pt x="6" y="0"/>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98" name="Freeform 91"/>
              <p:cNvSpPr/>
              <p:nvPr>
                <p:custDataLst>
                  <p:tags r:id="rId96"/>
                </p:custDataLst>
              </p:nvPr>
            </p:nvSpPr>
            <p:spPr bwMode="auto">
              <a:xfrm>
                <a:off x="3471863" y="5083175"/>
                <a:ext cx="85725" cy="252413"/>
              </a:xfrm>
              <a:custGeom>
                <a:gdLst>
                  <a:gd name="T0" fmla="*/ 7 w 54"/>
                  <a:gd name="T1" fmla="*/ 0 h 159"/>
                  <a:gd name="T2" fmla="*/ 7 w 54"/>
                  <a:gd name="T3" fmla="*/ 0 h 159"/>
                  <a:gd name="T4" fmla="*/ 54 w 54"/>
                  <a:gd name="T5" fmla="*/ 0 h 159"/>
                  <a:gd name="T6" fmla="*/ 54 w 54"/>
                  <a:gd name="T7" fmla="*/ 0 h 159"/>
                  <a:gd name="T8" fmla="*/ 37 w 54"/>
                  <a:gd name="T9" fmla="*/ 140 h 159"/>
                  <a:gd name="T10" fmla="*/ 37 w 54"/>
                  <a:gd name="T11" fmla="*/ 140 h 159"/>
                  <a:gd name="T12" fmla="*/ 36 w 54"/>
                  <a:gd name="T13" fmla="*/ 145 h 159"/>
                  <a:gd name="T14" fmla="*/ 33 w 54"/>
                  <a:gd name="T15" fmla="*/ 151 h 159"/>
                  <a:gd name="T16" fmla="*/ 29 w 54"/>
                  <a:gd name="T17" fmla="*/ 155 h 159"/>
                  <a:gd name="T18" fmla="*/ 23 w 54"/>
                  <a:gd name="T19" fmla="*/ 159 h 159"/>
                  <a:gd name="T20" fmla="*/ 23 w 54"/>
                  <a:gd name="T21" fmla="*/ 159 h 159"/>
                  <a:gd name="T22" fmla="*/ 0 w 54"/>
                  <a:gd name="T23" fmla="*/ 90 h 159"/>
                  <a:gd name="T24" fmla="*/ 0 w 54"/>
                  <a:gd name="T25" fmla="*/ 90 h 159"/>
                  <a:gd name="T26" fmla="*/ 7 w 54"/>
                  <a:gd name="T27" fmla="*/ 0 h 159"/>
                  <a:gd name="T28" fmla="*/ 7 w 54"/>
                  <a:gd name="T29" fmla="*/ 0 h 15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 h="159">
                    <a:moveTo>
                      <a:pt x="7" y="0"/>
                    </a:moveTo>
                    <a:lnTo>
                      <a:pt x="7" y="0"/>
                    </a:lnTo>
                    <a:lnTo>
                      <a:pt x="54" y="0"/>
                    </a:lnTo>
                    <a:lnTo>
                      <a:pt x="54" y="0"/>
                    </a:lnTo>
                    <a:lnTo>
                      <a:pt x="37" y="140"/>
                    </a:lnTo>
                    <a:lnTo>
                      <a:pt x="37" y="140"/>
                    </a:lnTo>
                    <a:lnTo>
                      <a:pt x="36" y="145"/>
                    </a:lnTo>
                    <a:lnTo>
                      <a:pt x="33" y="151"/>
                    </a:lnTo>
                    <a:lnTo>
                      <a:pt x="29" y="155"/>
                    </a:lnTo>
                    <a:lnTo>
                      <a:pt x="23" y="159"/>
                    </a:lnTo>
                    <a:lnTo>
                      <a:pt x="23" y="159"/>
                    </a:lnTo>
                    <a:lnTo>
                      <a:pt x="0" y="90"/>
                    </a:lnTo>
                    <a:lnTo>
                      <a:pt x="0" y="90"/>
                    </a:lnTo>
                    <a:lnTo>
                      <a:pt x="7" y="0"/>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199" name="Freeform 92"/>
              <p:cNvSpPr/>
              <p:nvPr>
                <p:custDataLst>
                  <p:tags r:id="rId97"/>
                </p:custDataLst>
              </p:nvPr>
            </p:nvSpPr>
            <p:spPr bwMode="auto">
              <a:xfrm>
                <a:off x="3478213" y="5083175"/>
                <a:ext cx="79375" cy="252413"/>
              </a:xfrm>
              <a:custGeom>
                <a:gdLst>
                  <a:gd name="T0" fmla="*/ 7 w 50"/>
                  <a:gd name="T1" fmla="*/ 0 h 159"/>
                  <a:gd name="T2" fmla="*/ 7 w 50"/>
                  <a:gd name="T3" fmla="*/ 0 h 159"/>
                  <a:gd name="T4" fmla="*/ 50 w 50"/>
                  <a:gd name="T5" fmla="*/ 0 h 159"/>
                  <a:gd name="T6" fmla="*/ 50 w 50"/>
                  <a:gd name="T7" fmla="*/ 0 h 159"/>
                  <a:gd name="T8" fmla="*/ 33 w 50"/>
                  <a:gd name="T9" fmla="*/ 140 h 159"/>
                  <a:gd name="T10" fmla="*/ 33 w 50"/>
                  <a:gd name="T11" fmla="*/ 140 h 159"/>
                  <a:gd name="T12" fmla="*/ 32 w 50"/>
                  <a:gd name="T13" fmla="*/ 145 h 159"/>
                  <a:gd name="T14" fmla="*/ 29 w 50"/>
                  <a:gd name="T15" fmla="*/ 151 h 159"/>
                  <a:gd name="T16" fmla="*/ 25 w 50"/>
                  <a:gd name="T17" fmla="*/ 155 h 159"/>
                  <a:gd name="T18" fmla="*/ 19 w 50"/>
                  <a:gd name="T19" fmla="*/ 159 h 159"/>
                  <a:gd name="T20" fmla="*/ 19 w 50"/>
                  <a:gd name="T21" fmla="*/ 159 h 159"/>
                  <a:gd name="T22" fmla="*/ 0 w 50"/>
                  <a:gd name="T23" fmla="*/ 88 h 159"/>
                  <a:gd name="T24" fmla="*/ 0 w 50"/>
                  <a:gd name="T25" fmla="*/ 88 h 159"/>
                  <a:gd name="T26" fmla="*/ 7 w 50"/>
                  <a:gd name="T27" fmla="*/ 0 h 159"/>
                  <a:gd name="T28" fmla="*/ 7 w 50"/>
                  <a:gd name="T29" fmla="*/ 0 h 15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 h="159">
                    <a:moveTo>
                      <a:pt x="7" y="0"/>
                    </a:moveTo>
                    <a:lnTo>
                      <a:pt x="7" y="0"/>
                    </a:lnTo>
                    <a:lnTo>
                      <a:pt x="50" y="0"/>
                    </a:lnTo>
                    <a:lnTo>
                      <a:pt x="50" y="0"/>
                    </a:lnTo>
                    <a:lnTo>
                      <a:pt x="33" y="140"/>
                    </a:lnTo>
                    <a:lnTo>
                      <a:pt x="33" y="140"/>
                    </a:lnTo>
                    <a:lnTo>
                      <a:pt x="32" y="145"/>
                    </a:lnTo>
                    <a:lnTo>
                      <a:pt x="29" y="151"/>
                    </a:lnTo>
                    <a:lnTo>
                      <a:pt x="25" y="155"/>
                    </a:lnTo>
                    <a:lnTo>
                      <a:pt x="19" y="159"/>
                    </a:lnTo>
                    <a:lnTo>
                      <a:pt x="19" y="159"/>
                    </a:lnTo>
                    <a:lnTo>
                      <a:pt x="0" y="88"/>
                    </a:lnTo>
                    <a:lnTo>
                      <a:pt x="0" y="88"/>
                    </a:lnTo>
                    <a:lnTo>
                      <a:pt x="7" y="0"/>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200" name="Freeform 93"/>
              <p:cNvSpPr/>
              <p:nvPr>
                <p:custDataLst>
                  <p:tags r:id="rId98"/>
                </p:custDataLst>
              </p:nvPr>
            </p:nvSpPr>
            <p:spPr bwMode="auto">
              <a:xfrm>
                <a:off x="3484563" y="5083175"/>
                <a:ext cx="73025" cy="252413"/>
              </a:xfrm>
              <a:custGeom>
                <a:gdLst>
                  <a:gd name="T0" fmla="*/ 7 w 46"/>
                  <a:gd name="T1" fmla="*/ 0 h 159"/>
                  <a:gd name="T2" fmla="*/ 7 w 46"/>
                  <a:gd name="T3" fmla="*/ 0 h 159"/>
                  <a:gd name="T4" fmla="*/ 46 w 46"/>
                  <a:gd name="T5" fmla="*/ 0 h 159"/>
                  <a:gd name="T6" fmla="*/ 46 w 46"/>
                  <a:gd name="T7" fmla="*/ 0 h 159"/>
                  <a:gd name="T8" fmla="*/ 29 w 46"/>
                  <a:gd name="T9" fmla="*/ 140 h 159"/>
                  <a:gd name="T10" fmla="*/ 29 w 46"/>
                  <a:gd name="T11" fmla="*/ 140 h 159"/>
                  <a:gd name="T12" fmla="*/ 28 w 46"/>
                  <a:gd name="T13" fmla="*/ 145 h 159"/>
                  <a:gd name="T14" fmla="*/ 25 w 46"/>
                  <a:gd name="T15" fmla="*/ 151 h 159"/>
                  <a:gd name="T16" fmla="*/ 21 w 46"/>
                  <a:gd name="T17" fmla="*/ 155 h 159"/>
                  <a:gd name="T18" fmla="*/ 17 w 46"/>
                  <a:gd name="T19" fmla="*/ 159 h 159"/>
                  <a:gd name="T20" fmla="*/ 17 w 46"/>
                  <a:gd name="T21" fmla="*/ 159 h 159"/>
                  <a:gd name="T22" fmla="*/ 0 w 46"/>
                  <a:gd name="T23" fmla="*/ 87 h 159"/>
                  <a:gd name="T24" fmla="*/ 0 w 46"/>
                  <a:gd name="T25" fmla="*/ 87 h 159"/>
                  <a:gd name="T26" fmla="*/ 7 w 46"/>
                  <a:gd name="T27" fmla="*/ 0 h 159"/>
                  <a:gd name="T28" fmla="*/ 7 w 46"/>
                  <a:gd name="T29" fmla="*/ 0 h 15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159">
                    <a:moveTo>
                      <a:pt x="7" y="0"/>
                    </a:moveTo>
                    <a:lnTo>
                      <a:pt x="7" y="0"/>
                    </a:lnTo>
                    <a:lnTo>
                      <a:pt x="46" y="0"/>
                    </a:lnTo>
                    <a:lnTo>
                      <a:pt x="46" y="0"/>
                    </a:lnTo>
                    <a:lnTo>
                      <a:pt x="29" y="140"/>
                    </a:lnTo>
                    <a:lnTo>
                      <a:pt x="29" y="140"/>
                    </a:lnTo>
                    <a:lnTo>
                      <a:pt x="28" y="145"/>
                    </a:lnTo>
                    <a:lnTo>
                      <a:pt x="25" y="151"/>
                    </a:lnTo>
                    <a:lnTo>
                      <a:pt x="21" y="155"/>
                    </a:lnTo>
                    <a:lnTo>
                      <a:pt x="17" y="159"/>
                    </a:lnTo>
                    <a:lnTo>
                      <a:pt x="17" y="159"/>
                    </a:lnTo>
                    <a:lnTo>
                      <a:pt x="0" y="87"/>
                    </a:lnTo>
                    <a:lnTo>
                      <a:pt x="0" y="87"/>
                    </a:lnTo>
                    <a:lnTo>
                      <a:pt x="7" y="0"/>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201" name="Freeform 94"/>
              <p:cNvSpPr/>
              <p:nvPr>
                <p:custDataLst>
                  <p:tags r:id="rId99"/>
                </p:custDataLst>
              </p:nvPr>
            </p:nvSpPr>
            <p:spPr bwMode="auto">
              <a:xfrm>
                <a:off x="3492501" y="5083175"/>
                <a:ext cx="65088" cy="252413"/>
              </a:xfrm>
              <a:custGeom>
                <a:gdLst>
                  <a:gd name="T0" fmla="*/ 6 w 41"/>
                  <a:gd name="T1" fmla="*/ 0 h 159"/>
                  <a:gd name="T2" fmla="*/ 6 w 41"/>
                  <a:gd name="T3" fmla="*/ 0 h 159"/>
                  <a:gd name="T4" fmla="*/ 41 w 41"/>
                  <a:gd name="T5" fmla="*/ 0 h 159"/>
                  <a:gd name="T6" fmla="*/ 41 w 41"/>
                  <a:gd name="T7" fmla="*/ 0 h 159"/>
                  <a:gd name="T8" fmla="*/ 24 w 41"/>
                  <a:gd name="T9" fmla="*/ 140 h 159"/>
                  <a:gd name="T10" fmla="*/ 24 w 41"/>
                  <a:gd name="T11" fmla="*/ 140 h 159"/>
                  <a:gd name="T12" fmla="*/ 23 w 41"/>
                  <a:gd name="T13" fmla="*/ 145 h 159"/>
                  <a:gd name="T14" fmla="*/ 20 w 41"/>
                  <a:gd name="T15" fmla="*/ 151 h 159"/>
                  <a:gd name="T16" fmla="*/ 16 w 41"/>
                  <a:gd name="T17" fmla="*/ 155 h 159"/>
                  <a:gd name="T18" fmla="*/ 12 w 41"/>
                  <a:gd name="T19" fmla="*/ 159 h 159"/>
                  <a:gd name="T20" fmla="*/ 12 w 41"/>
                  <a:gd name="T21" fmla="*/ 159 h 159"/>
                  <a:gd name="T22" fmla="*/ 0 w 41"/>
                  <a:gd name="T23" fmla="*/ 86 h 159"/>
                  <a:gd name="T24" fmla="*/ 0 w 41"/>
                  <a:gd name="T25" fmla="*/ 86 h 159"/>
                  <a:gd name="T26" fmla="*/ 6 w 41"/>
                  <a:gd name="T27" fmla="*/ 0 h 159"/>
                  <a:gd name="T28" fmla="*/ 6 w 41"/>
                  <a:gd name="T29" fmla="*/ 0 h 15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159">
                    <a:moveTo>
                      <a:pt x="6" y="0"/>
                    </a:moveTo>
                    <a:lnTo>
                      <a:pt x="6" y="0"/>
                    </a:lnTo>
                    <a:lnTo>
                      <a:pt x="41" y="0"/>
                    </a:lnTo>
                    <a:lnTo>
                      <a:pt x="41" y="0"/>
                    </a:lnTo>
                    <a:lnTo>
                      <a:pt x="24" y="140"/>
                    </a:lnTo>
                    <a:lnTo>
                      <a:pt x="24" y="140"/>
                    </a:lnTo>
                    <a:lnTo>
                      <a:pt x="23" y="145"/>
                    </a:lnTo>
                    <a:lnTo>
                      <a:pt x="20" y="151"/>
                    </a:lnTo>
                    <a:lnTo>
                      <a:pt x="16" y="155"/>
                    </a:lnTo>
                    <a:lnTo>
                      <a:pt x="12" y="159"/>
                    </a:lnTo>
                    <a:lnTo>
                      <a:pt x="12" y="159"/>
                    </a:lnTo>
                    <a:lnTo>
                      <a:pt x="0" y="86"/>
                    </a:lnTo>
                    <a:lnTo>
                      <a:pt x="0" y="86"/>
                    </a:lnTo>
                    <a:lnTo>
                      <a:pt x="6" y="0"/>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202" name="Freeform 95"/>
              <p:cNvSpPr/>
              <p:nvPr>
                <p:custDataLst>
                  <p:tags r:id="rId100"/>
                </p:custDataLst>
              </p:nvPr>
            </p:nvSpPr>
            <p:spPr bwMode="auto">
              <a:xfrm>
                <a:off x="3495676" y="5083175"/>
                <a:ext cx="61913" cy="252413"/>
              </a:xfrm>
              <a:custGeom>
                <a:gdLst>
                  <a:gd name="T0" fmla="*/ 8 w 39"/>
                  <a:gd name="T1" fmla="*/ 0 h 159"/>
                  <a:gd name="T2" fmla="*/ 8 w 39"/>
                  <a:gd name="T3" fmla="*/ 0 h 159"/>
                  <a:gd name="T4" fmla="*/ 39 w 39"/>
                  <a:gd name="T5" fmla="*/ 0 h 159"/>
                  <a:gd name="T6" fmla="*/ 39 w 39"/>
                  <a:gd name="T7" fmla="*/ 0 h 159"/>
                  <a:gd name="T8" fmla="*/ 22 w 39"/>
                  <a:gd name="T9" fmla="*/ 140 h 159"/>
                  <a:gd name="T10" fmla="*/ 22 w 39"/>
                  <a:gd name="T11" fmla="*/ 140 h 159"/>
                  <a:gd name="T12" fmla="*/ 21 w 39"/>
                  <a:gd name="T13" fmla="*/ 145 h 159"/>
                  <a:gd name="T14" fmla="*/ 18 w 39"/>
                  <a:gd name="T15" fmla="*/ 151 h 159"/>
                  <a:gd name="T16" fmla="*/ 14 w 39"/>
                  <a:gd name="T17" fmla="*/ 155 h 159"/>
                  <a:gd name="T18" fmla="*/ 10 w 39"/>
                  <a:gd name="T19" fmla="*/ 159 h 159"/>
                  <a:gd name="T20" fmla="*/ 10 w 39"/>
                  <a:gd name="T21" fmla="*/ 159 h 159"/>
                  <a:gd name="T22" fmla="*/ 0 w 39"/>
                  <a:gd name="T23" fmla="*/ 84 h 159"/>
                  <a:gd name="T24" fmla="*/ 0 w 39"/>
                  <a:gd name="T25" fmla="*/ 84 h 159"/>
                  <a:gd name="T26" fmla="*/ 8 w 39"/>
                  <a:gd name="T27" fmla="*/ 0 h 159"/>
                  <a:gd name="T28" fmla="*/ 8 w 39"/>
                  <a:gd name="T29" fmla="*/ 0 h 15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159">
                    <a:moveTo>
                      <a:pt x="8" y="0"/>
                    </a:moveTo>
                    <a:lnTo>
                      <a:pt x="8" y="0"/>
                    </a:lnTo>
                    <a:lnTo>
                      <a:pt x="39" y="0"/>
                    </a:lnTo>
                    <a:lnTo>
                      <a:pt x="39" y="0"/>
                    </a:lnTo>
                    <a:lnTo>
                      <a:pt x="22" y="140"/>
                    </a:lnTo>
                    <a:lnTo>
                      <a:pt x="22" y="140"/>
                    </a:lnTo>
                    <a:lnTo>
                      <a:pt x="21" y="145"/>
                    </a:lnTo>
                    <a:lnTo>
                      <a:pt x="18" y="151"/>
                    </a:lnTo>
                    <a:lnTo>
                      <a:pt x="14" y="155"/>
                    </a:lnTo>
                    <a:lnTo>
                      <a:pt x="10" y="159"/>
                    </a:lnTo>
                    <a:lnTo>
                      <a:pt x="10" y="159"/>
                    </a:lnTo>
                    <a:lnTo>
                      <a:pt x="0" y="84"/>
                    </a:lnTo>
                    <a:lnTo>
                      <a:pt x="0" y="84"/>
                    </a:lnTo>
                    <a:lnTo>
                      <a:pt x="8" y="0"/>
                    </a:lnTo>
                    <a:lnTo>
                      <a:pt x="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203" name="Freeform 96"/>
              <p:cNvSpPr/>
              <p:nvPr>
                <p:custDataLst>
                  <p:tags r:id="rId101"/>
                </p:custDataLst>
              </p:nvPr>
            </p:nvSpPr>
            <p:spPr bwMode="auto">
              <a:xfrm>
                <a:off x="3502026" y="5083175"/>
                <a:ext cx="55563" cy="252413"/>
              </a:xfrm>
              <a:custGeom>
                <a:gdLst>
                  <a:gd name="T0" fmla="*/ 8 w 35"/>
                  <a:gd name="T1" fmla="*/ 0 h 159"/>
                  <a:gd name="T2" fmla="*/ 8 w 35"/>
                  <a:gd name="T3" fmla="*/ 0 h 159"/>
                  <a:gd name="T4" fmla="*/ 35 w 35"/>
                  <a:gd name="T5" fmla="*/ 0 h 159"/>
                  <a:gd name="T6" fmla="*/ 35 w 35"/>
                  <a:gd name="T7" fmla="*/ 0 h 159"/>
                  <a:gd name="T8" fmla="*/ 18 w 35"/>
                  <a:gd name="T9" fmla="*/ 140 h 159"/>
                  <a:gd name="T10" fmla="*/ 18 w 35"/>
                  <a:gd name="T11" fmla="*/ 140 h 159"/>
                  <a:gd name="T12" fmla="*/ 17 w 35"/>
                  <a:gd name="T13" fmla="*/ 145 h 159"/>
                  <a:gd name="T14" fmla="*/ 14 w 35"/>
                  <a:gd name="T15" fmla="*/ 151 h 159"/>
                  <a:gd name="T16" fmla="*/ 11 w 35"/>
                  <a:gd name="T17" fmla="*/ 155 h 159"/>
                  <a:gd name="T18" fmla="*/ 7 w 35"/>
                  <a:gd name="T19" fmla="*/ 159 h 159"/>
                  <a:gd name="T20" fmla="*/ 7 w 35"/>
                  <a:gd name="T21" fmla="*/ 159 h 159"/>
                  <a:gd name="T22" fmla="*/ 0 w 35"/>
                  <a:gd name="T23" fmla="*/ 84 h 159"/>
                  <a:gd name="T24" fmla="*/ 0 w 35"/>
                  <a:gd name="T25" fmla="*/ 84 h 159"/>
                  <a:gd name="T26" fmla="*/ 8 w 35"/>
                  <a:gd name="T27" fmla="*/ 0 h 159"/>
                  <a:gd name="T28" fmla="*/ 8 w 35"/>
                  <a:gd name="T29" fmla="*/ 0 h 15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159">
                    <a:moveTo>
                      <a:pt x="8" y="0"/>
                    </a:moveTo>
                    <a:lnTo>
                      <a:pt x="8" y="0"/>
                    </a:lnTo>
                    <a:lnTo>
                      <a:pt x="35" y="0"/>
                    </a:lnTo>
                    <a:lnTo>
                      <a:pt x="35" y="0"/>
                    </a:lnTo>
                    <a:lnTo>
                      <a:pt x="18" y="140"/>
                    </a:lnTo>
                    <a:lnTo>
                      <a:pt x="18" y="140"/>
                    </a:lnTo>
                    <a:lnTo>
                      <a:pt x="17" y="145"/>
                    </a:lnTo>
                    <a:lnTo>
                      <a:pt x="14" y="151"/>
                    </a:lnTo>
                    <a:lnTo>
                      <a:pt x="11" y="155"/>
                    </a:lnTo>
                    <a:lnTo>
                      <a:pt x="7" y="159"/>
                    </a:lnTo>
                    <a:lnTo>
                      <a:pt x="7" y="159"/>
                    </a:lnTo>
                    <a:lnTo>
                      <a:pt x="0" y="84"/>
                    </a:lnTo>
                    <a:lnTo>
                      <a:pt x="0" y="84"/>
                    </a:lnTo>
                    <a:lnTo>
                      <a:pt x="8" y="0"/>
                    </a:lnTo>
                    <a:lnTo>
                      <a:pt x="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204" name="Freeform 97"/>
              <p:cNvSpPr/>
              <p:nvPr>
                <p:custDataLst>
                  <p:tags r:id="rId102"/>
                </p:custDataLst>
              </p:nvPr>
            </p:nvSpPr>
            <p:spPr bwMode="auto">
              <a:xfrm>
                <a:off x="3508376" y="5083175"/>
                <a:ext cx="49213" cy="249238"/>
              </a:xfrm>
              <a:custGeom>
                <a:gdLst>
                  <a:gd name="T0" fmla="*/ 7 w 31"/>
                  <a:gd name="T1" fmla="*/ 0 h 157"/>
                  <a:gd name="T2" fmla="*/ 7 w 31"/>
                  <a:gd name="T3" fmla="*/ 0 h 157"/>
                  <a:gd name="T4" fmla="*/ 31 w 31"/>
                  <a:gd name="T5" fmla="*/ 0 h 157"/>
                  <a:gd name="T6" fmla="*/ 31 w 31"/>
                  <a:gd name="T7" fmla="*/ 0 h 157"/>
                  <a:gd name="T8" fmla="*/ 14 w 31"/>
                  <a:gd name="T9" fmla="*/ 140 h 157"/>
                  <a:gd name="T10" fmla="*/ 14 w 31"/>
                  <a:gd name="T11" fmla="*/ 140 h 157"/>
                  <a:gd name="T12" fmla="*/ 13 w 31"/>
                  <a:gd name="T13" fmla="*/ 145 h 157"/>
                  <a:gd name="T14" fmla="*/ 10 w 31"/>
                  <a:gd name="T15" fmla="*/ 151 h 157"/>
                  <a:gd name="T16" fmla="*/ 7 w 31"/>
                  <a:gd name="T17" fmla="*/ 155 h 157"/>
                  <a:gd name="T18" fmla="*/ 3 w 31"/>
                  <a:gd name="T19" fmla="*/ 157 h 157"/>
                  <a:gd name="T20" fmla="*/ 3 w 31"/>
                  <a:gd name="T21" fmla="*/ 157 h 157"/>
                  <a:gd name="T22" fmla="*/ 0 w 31"/>
                  <a:gd name="T23" fmla="*/ 83 h 157"/>
                  <a:gd name="T24" fmla="*/ 0 w 31"/>
                  <a:gd name="T25" fmla="*/ 83 h 157"/>
                  <a:gd name="T26" fmla="*/ 7 w 31"/>
                  <a:gd name="T27" fmla="*/ 0 h 157"/>
                  <a:gd name="T28" fmla="*/ 7 w 31"/>
                  <a:gd name="T29" fmla="*/ 0 h 15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157">
                    <a:moveTo>
                      <a:pt x="7" y="0"/>
                    </a:moveTo>
                    <a:lnTo>
                      <a:pt x="7" y="0"/>
                    </a:lnTo>
                    <a:lnTo>
                      <a:pt x="31" y="0"/>
                    </a:lnTo>
                    <a:lnTo>
                      <a:pt x="31" y="0"/>
                    </a:lnTo>
                    <a:lnTo>
                      <a:pt x="14" y="140"/>
                    </a:lnTo>
                    <a:lnTo>
                      <a:pt x="14" y="140"/>
                    </a:lnTo>
                    <a:lnTo>
                      <a:pt x="13" y="145"/>
                    </a:lnTo>
                    <a:lnTo>
                      <a:pt x="10" y="151"/>
                    </a:lnTo>
                    <a:lnTo>
                      <a:pt x="7" y="155"/>
                    </a:lnTo>
                    <a:lnTo>
                      <a:pt x="3" y="157"/>
                    </a:lnTo>
                    <a:lnTo>
                      <a:pt x="3" y="157"/>
                    </a:lnTo>
                    <a:lnTo>
                      <a:pt x="0" y="83"/>
                    </a:lnTo>
                    <a:lnTo>
                      <a:pt x="0" y="83"/>
                    </a:lnTo>
                    <a:lnTo>
                      <a:pt x="7" y="0"/>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205" name="Freeform 98"/>
              <p:cNvSpPr/>
              <p:nvPr>
                <p:custDataLst>
                  <p:tags r:id="rId103"/>
                </p:custDataLst>
              </p:nvPr>
            </p:nvSpPr>
            <p:spPr bwMode="auto">
              <a:xfrm>
                <a:off x="3513138" y="5083175"/>
                <a:ext cx="44450" cy="249238"/>
              </a:xfrm>
              <a:custGeom>
                <a:gdLst>
                  <a:gd name="T0" fmla="*/ 8 w 28"/>
                  <a:gd name="T1" fmla="*/ 0 h 157"/>
                  <a:gd name="T2" fmla="*/ 8 w 28"/>
                  <a:gd name="T3" fmla="*/ 0 h 157"/>
                  <a:gd name="T4" fmla="*/ 28 w 28"/>
                  <a:gd name="T5" fmla="*/ 0 h 157"/>
                  <a:gd name="T6" fmla="*/ 28 w 28"/>
                  <a:gd name="T7" fmla="*/ 0 h 157"/>
                  <a:gd name="T8" fmla="*/ 11 w 28"/>
                  <a:gd name="T9" fmla="*/ 140 h 157"/>
                  <a:gd name="T10" fmla="*/ 11 w 28"/>
                  <a:gd name="T11" fmla="*/ 140 h 157"/>
                  <a:gd name="T12" fmla="*/ 10 w 28"/>
                  <a:gd name="T13" fmla="*/ 145 h 157"/>
                  <a:gd name="T14" fmla="*/ 7 w 28"/>
                  <a:gd name="T15" fmla="*/ 151 h 157"/>
                  <a:gd name="T16" fmla="*/ 4 w 28"/>
                  <a:gd name="T17" fmla="*/ 155 h 157"/>
                  <a:gd name="T18" fmla="*/ 0 w 28"/>
                  <a:gd name="T19" fmla="*/ 157 h 157"/>
                  <a:gd name="T20" fmla="*/ 0 w 28"/>
                  <a:gd name="T21" fmla="*/ 157 h 157"/>
                  <a:gd name="T22" fmla="*/ 1 w 28"/>
                  <a:gd name="T23" fmla="*/ 82 h 157"/>
                  <a:gd name="T24" fmla="*/ 1 w 28"/>
                  <a:gd name="T25" fmla="*/ 82 h 157"/>
                  <a:gd name="T26" fmla="*/ 8 w 28"/>
                  <a:gd name="T27" fmla="*/ 0 h 157"/>
                  <a:gd name="T28" fmla="*/ 8 w 28"/>
                  <a:gd name="T29" fmla="*/ 0 h 15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157">
                    <a:moveTo>
                      <a:pt x="8" y="0"/>
                    </a:moveTo>
                    <a:lnTo>
                      <a:pt x="8" y="0"/>
                    </a:lnTo>
                    <a:lnTo>
                      <a:pt x="28" y="0"/>
                    </a:lnTo>
                    <a:lnTo>
                      <a:pt x="28" y="0"/>
                    </a:lnTo>
                    <a:lnTo>
                      <a:pt x="11" y="140"/>
                    </a:lnTo>
                    <a:lnTo>
                      <a:pt x="11" y="140"/>
                    </a:lnTo>
                    <a:lnTo>
                      <a:pt x="10" y="145"/>
                    </a:lnTo>
                    <a:lnTo>
                      <a:pt x="7" y="151"/>
                    </a:lnTo>
                    <a:lnTo>
                      <a:pt x="4" y="155"/>
                    </a:lnTo>
                    <a:lnTo>
                      <a:pt x="0" y="157"/>
                    </a:lnTo>
                    <a:lnTo>
                      <a:pt x="0" y="157"/>
                    </a:lnTo>
                    <a:lnTo>
                      <a:pt x="1" y="82"/>
                    </a:lnTo>
                    <a:lnTo>
                      <a:pt x="1" y="82"/>
                    </a:lnTo>
                    <a:lnTo>
                      <a:pt x="8" y="0"/>
                    </a:lnTo>
                    <a:lnTo>
                      <a:pt x="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206" name="Freeform 99"/>
              <p:cNvSpPr/>
              <p:nvPr>
                <p:custDataLst>
                  <p:tags r:id="rId104"/>
                </p:custDataLst>
              </p:nvPr>
            </p:nvSpPr>
            <p:spPr bwMode="auto">
              <a:xfrm>
                <a:off x="3513138" y="5083175"/>
                <a:ext cx="44450" cy="249238"/>
              </a:xfrm>
              <a:custGeom>
                <a:gdLst>
                  <a:gd name="T0" fmla="*/ 12 w 28"/>
                  <a:gd name="T1" fmla="*/ 0 h 157"/>
                  <a:gd name="T2" fmla="*/ 12 w 28"/>
                  <a:gd name="T3" fmla="*/ 0 h 157"/>
                  <a:gd name="T4" fmla="*/ 28 w 28"/>
                  <a:gd name="T5" fmla="*/ 0 h 157"/>
                  <a:gd name="T6" fmla="*/ 28 w 28"/>
                  <a:gd name="T7" fmla="*/ 0 h 157"/>
                  <a:gd name="T8" fmla="*/ 11 w 28"/>
                  <a:gd name="T9" fmla="*/ 140 h 157"/>
                  <a:gd name="T10" fmla="*/ 11 w 28"/>
                  <a:gd name="T11" fmla="*/ 140 h 157"/>
                  <a:gd name="T12" fmla="*/ 10 w 28"/>
                  <a:gd name="T13" fmla="*/ 145 h 157"/>
                  <a:gd name="T14" fmla="*/ 8 w 28"/>
                  <a:gd name="T15" fmla="*/ 149 h 157"/>
                  <a:gd name="T16" fmla="*/ 4 w 28"/>
                  <a:gd name="T17" fmla="*/ 155 h 157"/>
                  <a:gd name="T18" fmla="*/ 0 w 28"/>
                  <a:gd name="T19" fmla="*/ 157 h 157"/>
                  <a:gd name="T20" fmla="*/ 0 w 28"/>
                  <a:gd name="T21" fmla="*/ 157 h 157"/>
                  <a:gd name="T22" fmla="*/ 5 w 28"/>
                  <a:gd name="T23" fmla="*/ 80 h 157"/>
                  <a:gd name="T24" fmla="*/ 5 w 28"/>
                  <a:gd name="T25" fmla="*/ 80 h 157"/>
                  <a:gd name="T26" fmla="*/ 12 w 28"/>
                  <a:gd name="T27" fmla="*/ 0 h 157"/>
                  <a:gd name="T28" fmla="*/ 12 w 28"/>
                  <a:gd name="T29" fmla="*/ 0 h 15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157">
                    <a:moveTo>
                      <a:pt x="12" y="0"/>
                    </a:moveTo>
                    <a:lnTo>
                      <a:pt x="12" y="0"/>
                    </a:lnTo>
                    <a:lnTo>
                      <a:pt x="28" y="0"/>
                    </a:lnTo>
                    <a:lnTo>
                      <a:pt x="28" y="0"/>
                    </a:lnTo>
                    <a:lnTo>
                      <a:pt x="11" y="140"/>
                    </a:lnTo>
                    <a:lnTo>
                      <a:pt x="11" y="140"/>
                    </a:lnTo>
                    <a:lnTo>
                      <a:pt x="10" y="145"/>
                    </a:lnTo>
                    <a:lnTo>
                      <a:pt x="8" y="149"/>
                    </a:lnTo>
                    <a:lnTo>
                      <a:pt x="4" y="155"/>
                    </a:lnTo>
                    <a:lnTo>
                      <a:pt x="0" y="157"/>
                    </a:lnTo>
                    <a:lnTo>
                      <a:pt x="0" y="157"/>
                    </a:lnTo>
                    <a:lnTo>
                      <a:pt x="5" y="80"/>
                    </a:lnTo>
                    <a:lnTo>
                      <a:pt x="5" y="80"/>
                    </a:lnTo>
                    <a:lnTo>
                      <a:pt x="12" y="0"/>
                    </a:lnTo>
                    <a:lnTo>
                      <a:pt x="1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207" name="Freeform 100"/>
              <p:cNvSpPr/>
              <p:nvPr>
                <p:custDataLst>
                  <p:tags r:id="rId105"/>
                </p:custDataLst>
              </p:nvPr>
            </p:nvSpPr>
            <p:spPr bwMode="auto">
              <a:xfrm>
                <a:off x="3514726" y="5083175"/>
                <a:ext cx="42863" cy="249238"/>
              </a:xfrm>
              <a:custGeom>
                <a:gdLst>
                  <a:gd name="T0" fmla="*/ 15 w 27"/>
                  <a:gd name="T1" fmla="*/ 0 h 157"/>
                  <a:gd name="T2" fmla="*/ 27 w 27"/>
                  <a:gd name="T3" fmla="*/ 0 h 157"/>
                  <a:gd name="T4" fmla="*/ 10 w 27"/>
                  <a:gd name="T5" fmla="*/ 140 h 157"/>
                  <a:gd name="T6" fmla="*/ 10 w 27"/>
                  <a:gd name="T7" fmla="*/ 140 h 157"/>
                  <a:gd name="T8" fmla="*/ 9 w 27"/>
                  <a:gd name="T9" fmla="*/ 145 h 157"/>
                  <a:gd name="T10" fmla="*/ 7 w 27"/>
                  <a:gd name="T11" fmla="*/ 149 h 157"/>
                  <a:gd name="T12" fmla="*/ 3 w 27"/>
                  <a:gd name="T13" fmla="*/ 153 h 157"/>
                  <a:gd name="T14" fmla="*/ 0 w 27"/>
                  <a:gd name="T15" fmla="*/ 157 h 157"/>
                  <a:gd name="T16" fmla="*/ 15 w 27"/>
                  <a:gd name="T17" fmla="*/ 0 h 15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157">
                    <a:moveTo>
                      <a:pt x="15" y="0"/>
                    </a:moveTo>
                    <a:lnTo>
                      <a:pt x="27" y="0"/>
                    </a:lnTo>
                    <a:lnTo>
                      <a:pt x="10" y="140"/>
                    </a:lnTo>
                    <a:lnTo>
                      <a:pt x="10" y="140"/>
                    </a:lnTo>
                    <a:lnTo>
                      <a:pt x="9" y="145"/>
                    </a:lnTo>
                    <a:lnTo>
                      <a:pt x="7" y="149"/>
                    </a:lnTo>
                    <a:lnTo>
                      <a:pt x="3" y="153"/>
                    </a:lnTo>
                    <a:lnTo>
                      <a:pt x="0" y="157"/>
                    </a:lnTo>
                    <a:lnTo>
                      <a:pt x="1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sp>
            <p:nvSpPr>
              <p:cNvPr id="208" name="Freeform 108"/>
              <p:cNvSpPr/>
              <p:nvPr>
                <p:custDataLst>
                  <p:tags r:id="rId106"/>
                </p:custDataLst>
              </p:nvPr>
            </p:nvSpPr>
            <p:spPr bwMode="auto">
              <a:xfrm>
                <a:off x="2687638" y="4930775"/>
                <a:ext cx="47625" cy="55563"/>
              </a:xfrm>
              <a:custGeom>
                <a:gdLst>
                  <a:gd name="T0" fmla="*/ 30 w 30"/>
                  <a:gd name="T1" fmla="*/ 2 h 35"/>
                  <a:gd name="T2" fmla="*/ 30 w 30"/>
                  <a:gd name="T3" fmla="*/ 2 h 35"/>
                  <a:gd name="T4" fmla="*/ 27 w 30"/>
                  <a:gd name="T5" fmla="*/ 14 h 35"/>
                  <a:gd name="T6" fmla="*/ 23 w 30"/>
                  <a:gd name="T7" fmla="*/ 30 h 35"/>
                  <a:gd name="T8" fmla="*/ 23 w 30"/>
                  <a:gd name="T9" fmla="*/ 30 h 35"/>
                  <a:gd name="T10" fmla="*/ 20 w 30"/>
                  <a:gd name="T11" fmla="*/ 34 h 35"/>
                  <a:gd name="T12" fmla="*/ 19 w 30"/>
                  <a:gd name="T13" fmla="*/ 35 h 35"/>
                  <a:gd name="T14" fmla="*/ 16 w 30"/>
                  <a:gd name="T15" fmla="*/ 34 h 35"/>
                  <a:gd name="T16" fmla="*/ 14 w 30"/>
                  <a:gd name="T17" fmla="*/ 31 h 35"/>
                  <a:gd name="T18" fmla="*/ 11 w 30"/>
                  <a:gd name="T19" fmla="*/ 26 h 35"/>
                  <a:gd name="T20" fmla="*/ 0 w 30"/>
                  <a:gd name="T21" fmla="*/ 7 h 35"/>
                  <a:gd name="T22" fmla="*/ 0 w 30"/>
                  <a:gd name="T23" fmla="*/ 7 h 35"/>
                  <a:gd name="T24" fmla="*/ 3 w 30"/>
                  <a:gd name="T25" fmla="*/ 6 h 35"/>
                  <a:gd name="T26" fmla="*/ 8 w 30"/>
                  <a:gd name="T27" fmla="*/ 2 h 35"/>
                  <a:gd name="T28" fmla="*/ 12 w 30"/>
                  <a:gd name="T29" fmla="*/ 0 h 35"/>
                  <a:gd name="T30" fmla="*/ 18 w 30"/>
                  <a:gd name="T31" fmla="*/ 0 h 35"/>
                  <a:gd name="T32" fmla="*/ 23 w 30"/>
                  <a:gd name="T33" fmla="*/ 0 h 35"/>
                  <a:gd name="T34" fmla="*/ 30 w 30"/>
                  <a:gd name="T35" fmla="*/ 2 h 35"/>
                  <a:gd name="T36" fmla="*/ 30 w 30"/>
                  <a:gd name="T37" fmla="*/ 2 h 3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 h="35">
                    <a:moveTo>
                      <a:pt x="30" y="2"/>
                    </a:moveTo>
                    <a:lnTo>
                      <a:pt x="30" y="2"/>
                    </a:lnTo>
                    <a:lnTo>
                      <a:pt x="27" y="14"/>
                    </a:lnTo>
                    <a:lnTo>
                      <a:pt x="23" y="30"/>
                    </a:lnTo>
                    <a:lnTo>
                      <a:pt x="23" y="30"/>
                    </a:lnTo>
                    <a:lnTo>
                      <a:pt x="20" y="34"/>
                    </a:lnTo>
                    <a:lnTo>
                      <a:pt x="19" y="35"/>
                    </a:lnTo>
                    <a:lnTo>
                      <a:pt x="16" y="34"/>
                    </a:lnTo>
                    <a:lnTo>
                      <a:pt x="14" y="31"/>
                    </a:lnTo>
                    <a:lnTo>
                      <a:pt x="11" y="26"/>
                    </a:lnTo>
                    <a:lnTo>
                      <a:pt x="0" y="7"/>
                    </a:lnTo>
                    <a:lnTo>
                      <a:pt x="0" y="7"/>
                    </a:lnTo>
                    <a:lnTo>
                      <a:pt x="3" y="6"/>
                    </a:lnTo>
                    <a:lnTo>
                      <a:pt x="8" y="2"/>
                    </a:lnTo>
                    <a:lnTo>
                      <a:pt x="12" y="0"/>
                    </a:lnTo>
                    <a:lnTo>
                      <a:pt x="18" y="0"/>
                    </a:lnTo>
                    <a:lnTo>
                      <a:pt x="23" y="0"/>
                    </a:lnTo>
                    <a:lnTo>
                      <a:pt x="30" y="2"/>
                    </a:lnTo>
                    <a:lnTo>
                      <a:pt x="3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6699" tIns="43349" rIns="86699" bIns="43349"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black"/>
                  </a:solidFill>
                  <a:effectLst/>
                  <a:uLnTx/>
                  <a:uFillTx/>
                  <a:latin typeface="Calibri"/>
                  <a:ea typeface="宋体" panose="02010600030101010101" pitchFamily="2" charset="-122"/>
                </a:endParaRPr>
              </a:p>
            </p:txBody>
          </p:sp>
        </p:grpSp>
        <p:grpSp>
          <p:nvGrpSpPr>
            <p:cNvPr id="7" name="组合 215"/>
            <p:cNvGrpSpPr/>
            <p:nvPr>
              <p:custDataLst>
                <p:tags r:id="rId107"/>
              </p:custDataLst>
            </p:nvPr>
          </p:nvGrpSpPr>
          <p:grpSpPr>
            <a:xfrm>
              <a:off x="2205158" y="4428322"/>
              <a:ext cx="149987" cy="444079"/>
              <a:chOff x="2555876" y="4340225"/>
              <a:chExt cx="203200" cy="601663"/>
            </a:xfrm>
            <a:grpFill/>
          </p:grpSpPr>
          <p:sp>
            <p:nvSpPr>
              <p:cNvPr id="108" name="Freeform 105"/>
              <p:cNvSpPr/>
              <p:nvPr>
                <p:custDataLst>
                  <p:tags r:id="rId108"/>
                </p:custDataLst>
              </p:nvPr>
            </p:nvSpPr>
            <p:spPr bwMode="auto">
              <a:xfrm>
                <a:off x="2582863" y="4424363"/>
                <a:ext cx="176213" cy="517525"/>
              </a:xfrm>
              <a:custGeom>
                <a:gdLst>
                  <a:gd name="T0" fmla="*/ 35 w 111"/>
                  <a:gd name="T1" fmla="*/ 266 h 326"/>
                  <a:gd name="T2" fmla="*/ 66 w 111"/>
                  <a:gd name="T3" fmla="*/ 326 h 326"/>
                  <a:gd name="T4" fmla="*/ 94 w 111"/>
                  <a:gd name="T5" fmla="*/ 322 h 326"/>
                  <a:gd name="T6" fmla="*/ 111 w 111"/>
                  <a:gd name="T7" fmla="*/ 256 h 326"/>
                  <a:gd name="T8" fmla="*/ 76 w 111"/>
                  <a:gd name="T9" fmla="*/ 0 h 326"/>
                  <a:gd name="T10" fmla="*/ 0 w 111"/>
                  <a:gd name="T11" fmla="*/ 11 h 326"/>
                  <a:gd name="T12" fmla="*/ 35 w 111"/>
                  <a:gd name="T13" fmla="*/ 266 h 326"/>
                </a:gdLst>
                <a:cxnLst>
                  <a:cxn ang="0">
                    <a:pos x="T0" y="T1"/>
                  </a:cxn>
                  <a:cxn ang="0">
                    <a:pos x="T2" y="T3"/>
                  </a:cxn>
                  <a:cxn ang="0">
                    <a:pos x="T4" y="T5"/>
                  </a:cxn>
                  <a:cxn ang="0">
                    <a:pos x="T6" y="T7"/>
                  </a:cxn>
                  <a:cxn ang="0">
                    <a:pos x="T8" y="T9"/>
                  </a:cxn>
                  <a:cxn ang="0">
                    <a:pos x="T10" y="T11"/>
                  </a:cxn>
                  <a:cxn ang="0">
                    <a:pos x="T12" y="T13"/>
                  </a:cxn>
                </a:cxnLst>
                <a:rect l="0" t="0" r="r" b="b"/>
                <a:pathLst>
                  <a:path w="110" h="326">
                    <a:moveTo>
                      <a:pt x="35" y="266"/>
                    </a:moveTo>
                    <a:lnTo>
                      <a:pt x="66" y="326"/>
                    </a:lnTo>
                    <a:lnTo>
                      <a:pt x="94" y="322"/>
                    </a:lnTo>
                    <a:lnTo>
                      <a:pt x="111" y="256"/>
                    </a:lnTo>
                    <a:lnTo>
                      <a:pt x="76" y="0"/>
                    </a:lnTo>
                    <a:lnTo>
                      <a:pt x="0" y="11"/>
                    </a:lnTo>
                    <a:lnTo>
                      <a:pt x="35" y="266"/>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109" name="Freeform 106"/>
              <p:cNvSpPr/>
              <p:nvPr>
                <p:custDataLst>
                  <p:tags r:id="rId109"/>
                </p:custDataLst>
              </p:nvPr>
            </p:nvSpPr>
            <p:spPr bwMode="auto">
              <a:xfrm>
                <a:off x="2576513" y="4340225"/>
                <a:ext cx="127000" cy="146050"/>
              </a:xfrm>
              <a:custGeom>
                <a:gdLst>
                  <a:gd name="T0" fmla="*/ 4 w 80"/>
                  <a:gd name="T1" fmla="*/ 59 h 92"/>
                  <a:gd name="T2" fmla="*/ 4 w 80"/>
                  <a:gd name="T3" fmla="*/ 59 h 92"/>
                  <a:gd name="T4" fmla="*/ 5 w 80"/>
                  <a:gd name="T5" fmla="*/ 66 h 92"/>
                  <a:gd name="T6" fmla="*/ 9 w 80"/>
                  <a:gd name="T7" fmla="*/ 73 h 92"/>
                  <a:gd name="T8" fmla="*/ 13 w 80"/>
                  <a:gd name="T9" fmla="*/ 80 h 92"/>
                  <a:gd name="T10" fmla="*/ 19 w 80"/>
                  <a:gd name="T11" fmla="*/ 84 h 92"/>
                  <a:gd name="T12" fmla="*/ 24 w 80"/>
                  <a:gd name="T13" fmla="*/ 88 h 92"/>
                  <a:gd name="T14" fmla="*/ 31 w 80"/>
                  <a:gd name="T15" fmla="*/ 91 h 92"/>
                  <a:gd name="T16" fmla="*/ 39 w 80"/>
                  <a:gd name="T17" fmla="*/ 92 h 92"/>
                  <a:gd name="T18" fmla="*/ 46 w 80"/>
                  <a:gd name="T19" fmla="*/ 92 h 92"/>
                  <a:gd name="T20" fmla="*/ 47 w 80"/>
                  <a:gd name="T21" fmla="*/ 92 h 92"/>
                  <a:gd name="T22" fmla="*/ 47 w 80"/>
                  <a:gd name="T23" fmla="*/ 92 h 92"/>
                  <a:gd name="T24" fmla="*/ 55 w 80"/>
                  <a:gd name="T25" fmla="*/ 89 h 92"/>
                  <a:gd name="T26" fmla="*/ 62 w 80"/>
                  <a:gd name="T27" fmla="*/ 87 h 92"/>
                  <a:gd name="T28" fmla="*/ 67 w 80"/>
                  <a:gd name="T29" fmla="*/ 82 h 92"/>
                  <a:gd name="T30" fmla="*/ 71 w 80"/>
                  <a:gd name="T31" fmla="*/ 77 h 92"/>
                  <a:gd name="T32" fmla="*/ 75 w 80"/>
                  <a:gd name="T33" fmla="*/ 70 h 92"/>
                  <a:gd name="T34" fmla="*/ 78 w 80"/>
                  <a:gd name="T35" fmla="*/ 64 h 92"/>
                  <a:gd name="T36" fmla="*/ 80 w 80"/>
                  <a:gd name="T37" fmla="*/ 57 h 92"/>
                  <a:gd name="T38" fmla="*/ 80 w 80"/>
                  <a:gd name="T39" fmla="*/ 49 h 92"/>
                  <a:gd name="T40" fmla="*/ 75 w 80"/>
                  <a:gd name="T41" fmla="*/ 15 h 92"/>
                  <a:gd name="T42" fmla="*/ 75 w 80"/>
                  <a:gd name="T43" fmla="*/ 15 h 92"/>
                  <a:gd name="T44" fmla="*/ 73 w 80"/>
                  <a:gd name="T45" fmla="*/ 8 h 92"/>
                  <a:gd name="T46" fmla="*/ 70 w 80"/>
                  <a:gd name="T47" fmla="*/ 4 h 92"/>
                  <a:gd name="T48" fmla="*/ 66 w 80"/>
                  <a:gd name="T49" fmla="*/ 1 h 92"/>
                  <a:gd name="T50" fmla="*/ 62 w 80"/>
                  <a:gd name="T51" fmla="*/ 0 h 92"/>
                  <a:gd name="T52" fmla="*/ 50 w 80"/>
                  <a:gd name="T53" fmla="*/ 1 h 92"/>
                  <a:gd name="T54" fmla="*/ 35 w 80"/>
                  <a:gd name="T55" fmla="*/ 3 h 92"/>
                  <a:gd name="T56" fmla="*/ 35 w 80"/>
                  <a:gd name="T57" fmla="*/ 3 h 92"/>
                  <a:gd name="T58" fmla="*/ 35 w 80"/>
                  <a:gd name="T59" fmla="*/ 3 h 92"/>
                  <a:gd name="T60" fmla="*/ 20 w 80"/>
                  <a:gd name="T61" fmla="*/ 5 h 92"/>
                  <a:gd name="T62" fmla="*/ 8 w 80"/>
                  <a:gd name="T63" fmla="*/ 7 h 92"/>
                  <a:gd name="T64" fmla="*/ 4 w 80"/>
                  <a:gd name="T65" fmla="*/ 9 h 92"/>
                  <a:gd name="T66" fmla="*/ 1 w 80"/>
                  <a:gd name="T67" fmla="*/ 13 h 92"/>
                  <a:gd name="T68" fmla="*/ 0 w 80"/>
                  <a:gd name="T69" fmla="*/ 17 h 92"/>
                  <a:gd name="T70" fmla="*/ 0 w 80"/>
                  <a:gd name="T71" fmla="*/ 24 h 92"/>
                  <a:gd name="T72" fmla="*/ 4 w 80"/>
                  <a:gd name="T73" fmla="*/ 59 h 9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0" h="92">
                    <a:moveTo>
                      <a:pt x="4" y="59"/>
                    </a:moveTo>
                    <a:lnTo>
                      <a:pt x="4" y="59"/>
                    </a:lnTo>
                    <a:lnTo>
                      <a:pt x="5" y="66"/>
                    </a:lnTo>
                    <a:lnTo>
                      <a:pt x="9" y="73"/>
                    </a:lnTo>
                    <a:lnTo>
                      <a:pt x="13" y="80"/>
                    </a:lnTo>
                    <a:lnTo>
                      <a:pt x="19" y="84"/>
                    </a:lnTo>
                    <a:lnTo>
                      <a:pt x="24" y="88"/>
                    </a:lnTo>
                    <a:lnTo>
                      <a:pt x="31" y="91"/>
                    </a:lnTo>
                    <a:lnTo>
                      <a:pt x="39" y="92"/>
                    </a:lnTo>
                    <a:lnTo>
                      <a:pt x="46" y="92"/>
                    </a:lnTo>
                    <a:lnTo>
                      <a:pt x="47" y="92"/>
                    </a:lnTo>
                    <a:lnTo>
                      <a:pt x="47" y="92"/>
                    </a:lnTo>
                    <a:lnTo>
                      <a:pt x="55" y="89"/>
                    </a:lnTo>
                    <a:lnTo>
                      <a:pt x="62" y="87"/>
                    </a:lnTo>
                    <a:lnTo>
                      <a:pt x="67" y="82"/>
                    </a:lnTo>
                    <a:lnTo>
                      <a:pt x="71" y="77"/>
                    </a:lnTo>
                    <a:lnTo>
                      <a:pt x="75" y="70"/>
                    </a:lnTo>
                    <a:lnTo>
                      <a:pt x="78" y="64"/>
                    </a:lnTo>
                    <a:lnTo>
                      <a:pt x="80" y="57"/>
                    </a:lnTo>
                    <a:lnTo>
                      <a:pt x="80" y="49"/>
                    </a:lnTo>
                    <a:lnTo>
                      <a:pt x="75" y="15"/>
                    </a:lnTo>
                    <a:lnTo>
                      <a:pt x="75" y="15"/>
                    </a:lnTo>
                    <a:lnTo>
                      <a:pt x="73" y="8"/>
                    </a:lnTo>
                    <a:lnTo>
                      <a:pt x="70" y="4"/>
                    </a:lnTo>
                    <a:lnTo>
                      <a:pt x="66" y="1"/>
                    </a:lnTo>
                    <a:lnTo>
                      <a:pt x="62" y="0"/>
                    </a:lnTo>
                    <a:lnTo>
                      <a:pt x="50" y="1"/>
                    </a:lnTo>
                    <a:lnTo>
                      <a:pt x="35" y="3"/>
                    </a:lnTo>
                    <a:lnTo>
                      <a:pt x="35" y="3"/>
                    </a:lnTo>
                    <a:lnTo>
                      <a:pt x="35" y="3"/>
                    </a:lnTo>
                    <a:lnTo>
                      <a:pt x="20" y="5"/>
                    </a:lnTo>
                    <a:lnTo>
                      <a:pt x="8" y="7"/>
                    </a:lnTo>
                    <a:lnTo>
                      <a:pt x="4" y="9"/>
                    </a:lnTo>
                    <a:lnTo>
                      <a:pt x="1" y="13"/>
                    </a:lnTo>
                    <a:lnTo>
                      <a:pt x="0" y="17"/>
                    </a:lnTo>
                    <a:lnTo>
                      <a:pt x="0" y="24"/>
                    </a:lnTo>
                    <a:lnTo>
                      <a:pt x="4" y="59"/>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110" name="Freeform 107"/>
              <p:cNvSpPr/>
              <p:nvPr>
                <p:custDataLst>
                  <p:tags r:id="rId110"/>
                </p:custDataLst>
              </p:nvPr>
            </p:nvSpPr>
            <p:spPr bwMode="auto">
              <a:xfrm>
                <a:off x="2571751" y="4389438"/>
                <a:ext cx="150813" cy="144463"/>
              </a:xfrm>
              <a:custGeom>
                <a:gdLst>
                  <a:gd name="T0" fmla="*/ 11 w 95"/>
                  <a:gd name="T1" fmla="*/ 91 h 91"/>
                  <a:gd name="T2" fmla="*/ 95 w 95"/>
                  <a:gd name="T3" fmla="*/ 80 h 91"/>
                  <a:gd name="T4" fmla="*/ 84 w 95"/>
                  <a:gd name="T5" fmla="*/ 0 h 91"/>
                  <a:gd name="T6" fmla="*/ 0 w 95"/>
                  <a:gd name="T7" fmla="*/ 11 h 91"/>
                  <a:gd name="T8" fmla="*/ 11 w 95"/>
                  <a:gd name="T9" fmla="*/ 91 h 91"/>
                </a:gdLst>
                <a:cxnLst>
                  <a:cxn ang="0">
                    <a:pos x="T0" y="T1"/>
                  </a:cxn>
                  <a:cxn ang="0">
                    <a:pos x="T2" y="T3"/>
                  </a:cxn>
                  <a:cxn ang="0">
                    <a:pos x="T4" y="T5"/>
                  </a:cxn>
                  <a:cxn ang="0">
                    <a:pos x="T6" y="T7"/>
                  </a:cxn>
                  <a:cxn ang="0">
                    <a:pos x="T8" y="T9"/>
                  </a:cxn>
                </a:cxnLst>
                <a:rect l="0" t="0" r="r" b="b"/>
                <a:pathLst>
                  <a:path w="95" h="91">
                    <a:moveTo>
                      <a:pt x="11" y="91"/>
                    </a:moveTo>
                    <a:lnTo>
                      <a:pt x="95" y="80"/>
                    </a:lnTo>
                    <a:lnTo>
                      <a:pt x="84" y="0"/>
                    </a:lnTo>
                    <a:lnTo>
                      <a:pt x="0" y="11"/>
                    </a:lnTo>
                    <a:lnTo>
                      <a:pt x="11" y="91"/>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111" name="Freeform 109"/>
              <p:cNvSpPr/>
              <p:nvPr>
                <p:custDataLst>
                  <p:tags r:id="rId111"/>
                </p:custDataLst>
              </p:nvPr>
            </p:nvSpPr>
            <p:spPr bwMode="auto">
              <a:xfrm>
                <a:off x="2555876" y="4430713"/>
                <a:ext cx="44450" cy="260350"/>
              </a:xfrm>
              <a:custGeom>
                <a:gdLst>
                  <a:gd name="T0" fmla="*/ 21 w 28"/>
                  <a:gd name="T1" fmla="*/ 0 h 164"/>
                  <a:gd name="T2" fmla="*/ 21 w 28"/>
                  <a:gd name="T3" fmla="*/ 0 h 164"/>
                  <a:gd name="T4" fmla="*/ 11 w 28"/>
                  <a:gd name="T5" fmla="*/ 7 h 164"/>
                  <a:gd name="T6" fmla="*/ 5 w 28"/>
                  <a:gd name="T7" fmla="*/ 13 h 164"/>
                  <a:gd name="T8" fmla="*/ 2 w 28"/>
                  <a:gd name="T9" fmla="*/ 17 h 164"/>
                  <a:gd name="T10" fmla="*/ 0 w 28"/>
                  <a:gd name="T11" fmla="*/ 20 h 164"/>
                  <a:gd name="T12" fmla="*/ 0 w 28"/>
                  <a:gd name="T13" fmla="*/ 20 h 164"/>
                  <a:gd name="T14" fmla="*/ 3 w 28"/>
                  <a:gd name="T15" fmla="*/ 44 h 164"/>
                  <a:gd name="T16" fmla="*/ 9 w 28"/>
                  <a:gd name="T17" fmla="*/ 90 h 164"/>
                  <a:gd name="T18" fmla="*/ 18 w 28"/>
                  <a:gd name="T19" fmla="*/ 154 h 164"/>
                  <a:gd name="T20" fmla="*/ 18 w 28"/>
                  <a:gd name="T21" fmla="*/ 154 h 164"/>
                  <a:gd name="T22" fmla="*/ 17 w 28"/>
                  <a:gd name="T23" fmla="*/ 155 h 164"/>
                  <a:gd name="T24" fmla="*/ 18 w 28"/>
                  <a:gd name="T25" fmla="*/ 160 h 164"/>
                  <a:gd name="T26" fmla="*/ 19 w 28"/>
                  <a:gd name="T27" fmla="*/ 161 h 164"/>
                  <a:gd name="T28" fmla="*/ 21 w 28"/>
                  <a:gd name="T29" fmla="*/ 162 h 164"/>
                  <a:gd name="T30" fmla="*/ 23 w 28"/>
                  <a:gd name="T31" fmla="*/ 164 h 164"/>
                  <a:gd name="T32" fmla="*/ 28 w 28"/>
                  <a:gd name="T33" fmla="*/ 164 h 164"/>
                  <a:gd name="T34" fmla="*/ 13 w 28"/>
                  <a:gd name="T35" fmla="*/ 58 h 164"/>
                  <a:gd name="T36" fmla="*/ 19 w 28"/>
                  <a:gd name="T37" fmla="*/ 44 h 164"/>
                  <a:gd name="T38" fmla="*/ 21 w 28"/>
                  <a:gd name="T39" fmla="*/ 0 h 164"/>
                  <a:gd name="T40" fmla="*/ 21 w 28"/>
                  <a:gd name="T41" fmla="*/ 0 h 16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164">
                    <a:moveTo>
                      <a:pt x="21" y="0"/>
                    </a:moveTo>
                    <a:lnTo>
                      <a:pt x="21" y="0"/>
                    </a:lnTo>
                    <a:lnTo>
                      <a:pt x="11" y="7"/>
                    </a:lnTo>
                    <a:lnTo>
                      <a:pt x="5" y="13"/>
                    </a:lnTo>
                    <a:lnTo>
                      <a:pt x="2" y="17"/>
                    </a:lnTo>
                    <a:lnTo>
                      <a:pt x="0" y="20"/>
                    </a:lnTo>
                    <a:lnTo>
                      <a:pt x="0" y="20"/>
                    </a:lnTo>
                    <a:lnTo>
                      <a:pt x="3" y="44"/>
                    </a:lnTo>
                    <a:lnTo>
                      <a:pt x="9" y="90"/>
                    </a:lnTo>
                    <a:lnTo>
                      <a:pt x="18" y="154"/>
                    </a:lnTo>
                    <a:lnTo>
                      <a:pt x="18" y="154"/>
                    </a:lnTo>
                    <a:lnTo>
                      <a:pt x="17" y="155"/>
                    </a:lnTo>
                    <a:lnTo>
                      <a:pt x="18" y="160"/>
                    </a:lnTo>
                    <a:lnTo>
                      <a:pt x="19" y="161"/>
                    </a:lnTo>
                    <a:lnTo>
                      <a:pt x="21" y="162"/>
                    </a:lnTo>
                    <a:lnTo>
                      <a:pt x="23" y="164"/>
                    </a:lnTo>
                    <a:lnTo>
                      <a:pt x="28" y="164"/>
                    </a:lnTo>
                    <a:lnTo>
                      <a:pt x="13" y="58"/>
                    </a:lnTo>
                    <a:lnTo>
                      <a:pt x="19" y="44"/>
                    </a:lnTo>
                    <a:lnTo>
                      <a:pt x="21" y="0"/>
                    </a:lnTo>
                    <a:lnTo>
                      <a:pt x="21" y="0"/>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grpSp>
        <p:grpSp>
          <p:nvGrpSpPr>
            <p:cNvPr id="10" name="组合 220"/>
            <p:cNvGrpSpPr/>
            <p:nvPr>
              <p:custDataLst>
                <p:tags r:id="rId112"/>
              </p:custDataLst>
            </p:nvPr>
          </p:nvGrpSpPr>
          <p:grpSpPr>
            <a:xfrm>
              <a:off x="2547318" y="4433008"/>
              <a:ext cx="588231" cy="452281"/>
              <a:chOff x="3019426" y="4346575"/>
              <a:chExt cx="796925" cy="612776"/>
            </a:xfrm>
            <a:grpFill/>
          </p:grpSpPr>
          <p:sp>
            <p:nvSpPr>
              <p:cNvPr id="102" name="Freeform 110"/>
              <p:cNvSpPr/>
              <p:nvPr>
                <p:custDataLst>
                  <p:tags r:id="rId113"/>
                </p:custDataLst>
              </p:nvPr>
            </p:nvSpPr>
            <p:spPr bwMode="auto">
              <a:xfrm>
                <a:off x="3040063" y="4346575"/>
                <a:ext cx="776288" cy="347663"/>
              </a:xfrm>
              <a:custGeom>
                <a:gdLst>
                  <a:gd name="T0" fmla="*/ 247 w 489"/>
                  <a:gd name="T1" fmla="*/ 219 h 219"/>
                  <a:gd name="T2" fmla="*/ 489 w 489"/>
                  <a:gd name="T3" fmla="*/ 110 h 219"/>
                  <a:gd name="T4" fmla="*/ 240 w 489"/>
                  <a:gd name="T5" fmla="*/ 0 h 219"/>
                  <a:gd name="T6" fmla="*/ 0 w 489"/>
                  <a:gd name="T7" fmla="*/ 107 h 219"/>
                  <a:gd name="T8" fmla="*/ 247 w 489"/>
                  <a:gd name="T9" fmla="*/ 219 h 219"/>
                </a:gdLst>
                <a:cxnLst>
                  <a:cxn ang="0">
                    <a:pos x="T0" y="T1"/>
                  </a:cxn>
                  <a:cxn ang="0">
                    <a:pos x="T2" y="T3"/>
                  </a:cxn>
                  <a:cxn ang="0">
                    <a:pos x="T4" y="T5"/>
                  </a:cxn>
                  <a:cxn ang="0">
                    <a:pos x="T6" y="T7"/>
                  </a:cxn>
                  <a:cxn ang="0">
                    <a:pos x="T8" y="T9"/>
                  </a:cxn>
                </a:cxnLst>
                <a:rect l="0" t="0" r="r" b="b"/>
                <a:pathLst>
                  <a:path w="489" h="219">
                    <a:moveTo>
                      <a:pt x="247" y="219"/>
                    </a:moveTo>
                    <a:lnTo>
                      <a:pt x="489" y="110"/>
                    </a:lnTo>
                    <a:lnTo>
                      <a:pt x="240" y="0"/>
                    </a:lnTo>
                    <a:lnTo>
                      <a:pt x="0" y="107"/>
                    </a:lnTo>
                    <a:lnTo>
                      <a:pt x="247" y="219"/>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103" name="Rectangle 111"/>
              <p:cNvSpPr>
                <a:spLocks noChangeArrowheads="1"/>
              </p:cNvSpPr>
              <p:nvPr>
                <p:custDataLst>
                  <p:tags r:id="rId114"/>
                </p:custDataLst>
              </p:nvPr>
            </p:nvSpPr>
            <p:spPr bwMode="auto">
              <a:xfrm>
                <a:off x="3049588" y="4510088"/>
                <a:ext cx="22225" cy="255588"/>
              </a:xfrm>
              <a:prstGeom prst="rect">
                <a:avLst/>
              </a:pr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104" name="Freeform 112"/>
              <p:cNvSpPr/>
              <p:nvPr>
                <p:custDataLst>
                  <p:tags r:id="rId115"/>
                </p:custDataLst>
              </p:nvPr>
            </p:nvSpPr>
            <p:spPr bwMode="auto">
              <a:xfrm>
                <a:off x="3022601" y="4735513"/>
                <a:ext cx="76200" cy="77788"/>
              </a:xfrm>
              <a:custGeom>
                <a:gdLst>
                  <a:gd name="T0" fmla="*/ 0 w 48"/>
                  <a:gd name="T1" fmla="*/ 24 h 49"/>
                  <a:gd name="T2" fmla="*/ 0 w 48"/>
                  <a:gd name="T3" fmla="*/ 24 h 49"/>
                  <a:gd name="T4" fmla="*/ 0 w 48"/>
                  <a:gd name="T5" fmla="*/ 20 h 49"/>
                  <a:gd name="T6" fmla="*/ 2 w 48"/>
                  <a:gd name="T7" fmla="*/ 15 h 49"/>
                  <a:gd name="T8" fmla="*/ 4 w 48"/>
                  <a:gd name="T9" fmla="*/ 11 h 49"/>
                  <a:gd name="T10" fmla="*/ 7 w 48"/>
                  <a:gd name="T11" fmla="*/ 8 h 49"/>
                  <a:gd name="T12" fmla="*/ 11 w 48"/>
                  <a:gd name="T13" fmla="*/ 4 h 49"/>
                  <a:gd name="T14" fmla="*/ 15 w 48"/>
                  <a:gd name="T15" fmla="*/ 3 h 49"/>
                  <a:gd name="T16" fmla="*/ 19 w 48"/>
                  <a:gd name="T17" fmla="*/ 1 h 49"/>
                  <a:gd name="T18" fmla="*/ 25 w 48"/>
                  <a:gd name="T19" fmla="*/ 0 h 49"/>
                  <a:gd name="T20" fmla="*/ 25 w 48"/>
                  <a:gd name="T21" fmla="*/ 0 h 49"/>
                  <a:gd name="T22" fmla="*/ 29 w 48"/>
                  <a:gd name="T23" fmla="*/ 1 h 49"/>
                  <a:gd name="T24" fmla="*/ 34 w 48"/>
                  <a:gd name="T25" fmla="*/ 3 h 49"/>
                  <a:gd name="T26" fmla="*/ 38 w 48"/>
                  <a:gd name="T27" fmla="*/ 4 h 49"/>
                  <a:gd name="T28" fmla="*/ 41 w 48"/>
                  <a:gd name="T29" fmla="*/ 8 h 49"/>
                  <a:gd name="T30" fmla="*/ 44 w 48"/>
                  <a:gd name="T31" fmla="*/ 11 h 49"/>
                  <a:gd name="T32" fmla="*/ 46 w 48"/>
                  <a:gd name="T33" fmla="*/ 15 h 49"/>
                  <a:gd name="T34" fmla="*/ 48 w 48"/>
                  <a:gd name="T35" fmla="*/ 20 h 49"/>
                  <a:gd name="T36" fmla="*/ 48 w 48"/>
                  <a:gd name="T37" fmla="*/ 24 h 49"/>
                  <a:gd name="T38" fmla="*/ 48 w 48"/>
                  <a:gd name="T39" fmla="*/ 24 h 49"/>
                  <a:gd name="T40" fmla="*/ 48 w 48"/>
                  <a:gd name="T41" fmla="*/ 30 h 49"/>
                  <a:gd name="T42" fmla="*/ 46 w 48"/>
                  <a:gd name="T43" fmla="*/ 34 h 49"/>
                  <a:gd name="T44" fmla="*/ 44 w 48"/>
                  <a:gd name="T45" fmla="*/ 38 h 49"/>
                  <a:gd name="T46" fmla="*/ 41 w 48"/>
                  <a:gd name="T47" fmla="*/ 42 h 49"/>
                  <a:gd name="T48" fmla="*/ 38 w 48"/>
                  <a:gd name="T49" fmla="*/ 45 h 49"/>
                  <a:gd name="T50" fmla="*/ 34 w 48"/>
                  <a:gd name="T51" fmla="*/ 47 h 49"/>
                  <a:gd name="T52" fmla="*/ 29 w 48"/>
                  <a:gd name="T53" fmla="*/ 49 h 49"/>
                  <a:gd name="T54" fmla="*/ 25 w 48"/>
                  <a:gd name="T55" fmla="*/ 49 h 49"/>
                  <a:gd name="T56" fmla="*/ 25 w 48"/>
                  <a:gd name="T57" fmla="*/ 49 h 49"/>
                  <a:gd name="T58" fmla="*/ 19 w 48"/>
                  <a:gd name="T59" fmla="*/ 49 h 49"/>
                  <a:gd name="T60" fmla="*/ 15 w 48"/>
                  <a:gd name="T61" fmla="*/ 47 h 49"/>
                  <a:gd name="T62" fmla="*/ 11 w 48"/>
                  <a:gd name="T63" fmla="*/ 45 h 49"/>
                  <a:gd name="T64" fmla="*/ 7 w 48"/>
                  <a:gd name="T65" fmla="*/ 42 h 49"/>
                  <a:gd name="T66" fmla="*/ 4 w 48"/>
                  <a:gd name="T67" fmla="*/ 38 h 49"/>
                  <a:gd name="T68" fmla="*/ 2 w 48"/>
                  <a:gd name="T69" fmla="*/ 34 h 49"/>
                  <a:gd name="T70" fmla="*/ 0 w 48"/>
                  <a:gd name="T71" fmla="*/ 30 h 49"/>
                  <a:gd name="T72" fmla="*/ 0 w 48"/>
                  <a:gd name="T73" fmla="*/ 24 h 49"/>
                  <a:gd name="T74" fmla="*/ 0 w 48"/>
                  <a:gd name="T75" fmla="*/ 24 h 4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 h="49">
                    <a:moveTo>
                      <a:pt x="0" y="24"/>
                    </a:moveTo>
                    <a:lnTo>
                      <a:pt x="0" y="24"/>
                    </a:lnTo>
                    <a:lnTo>
                      <a:pt x="0" y="20"/>
                    </a:lnTo>
                    <a:lnTo>
                      <a:pt x="2" y="15"/>
                    </a:lnTo>
                    <a:lnTo>
                      <a:pt x="4" y="11"/>
                    </a:lnTo>
                    <a:lnTo>
                      <a:pt x="7" y="8"/>
                    </a:lnTo>
                    <a:lnTo>
                      <a:pt x="11" y="4"/>
                    </a:lnTo>
                    <a:lnTo>
                      <a:pt x="15" y="3"/>
                    </a:lnTo>
                    <a:lnTo>
                      <a:pt x="19" y="1"/>
                    </a:lnTo>
                    <a:lnTo>
                      <a:pt x="25" y="0"/>
                    </a:lnTo>
                    <a:lnTo>
                      <a:pt x="25" y="0"/>
                    </a:lnTo>
                    <a:lnTo>
                      <a:pt x="29" y="1"/>
                    </a:lnTo>
                    <a:lnTo>
                      <a:pt x="34" y="3"/>
                    </a:lnTo>
                    <a:lnTo>
                      <a:pt x="38" y="4"/>
                    </a:lnTo>
                    <a:lnTo>
                      <a:pt x="41" y="8"/>
                    </a:lnTo>
                    <a:lnTo>
                      <a:pt x="44" y="11"/>
                    </a:lnTo>
                    <a:lnTo>
                      <a:pt x="46" y="15"/>
                    </a:lnTo>
                    <a:lnTo>
                      <a:pt x="48" y="20"/>
                    </a:lnTo>
                    <a:lnTo>
                      <a:pt x="48" y="24"/>
                    </a:lnTo>
                    <a:lnTo>
                      <a:pt x="48" y="24"/>
                    </a:lnTo>
                    <a:lnTo>
                      <a:pt x="48" y="30"/>
                    </a:lnTo>
                    <a:lnTo>
                      <a:pt x="46" y="34"/>
                    </a:lnTo>
                    <a:lnTo>
                      <a:pt x="44" y="38"/>
                    </a:lnTo>
                    <a:lnTo>
                      <a:pt x="41" y="42"/>
                    </a:lnTo>
                    <a:lnTo>
                      <a:pt x="38" y="45"/>
                    </a:lnTo>
                    <a:lnTo>
                      <a:pt x="34" y="47"/>
                    </a:lnTo>
                    <a:lnTo>
                      <a:pt x="29" y="49"/>
                    </a:lnTo>
                    <a:lnTo>
                      <a:pt x="25" y="49"/>
                    </a:lnTo>
                    <a:lnTo>
                      <a:pt x="25" y="49"/>
                    </a:lnTo>
                    <a:lnTo>
                      <a:pt x="19" y="49"/>
                    </a:lnTo>
                    <a:lnTo>
                      <a:pt x="15" y="47"/>
                    </a:lnTo>
                    <a:lnTo>
                      <a:pt x="11" y="45"/>
                    </a:lnTo>
                    <a:lnTo>
                      <a:pt x="7" y="42"/>
                    </a:lnTo>
                    <a:lnTo>
                      <a:pt x="4" y="38"/>
                    </a:lnTo>
                    <a:lnTo>
                      <a:pt x="2" y="34"/>
                    </a:lnTo>
                    <a:lnTo>
                      <a:pt x="0" y="30"/>
                    </a:lnTo>
                    <a:lnTo>
                      <a:pt x="0" y="24"/>
                    </a:lnTo>
                    <a:lnTo>
                      <a:pt x="0" y="24"/>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105" name="Freeform 113"/>
              <p:cNvSpPr/>
              <p:nvPr>
                <p:custDataLst>
                  <p:tags r:id="rId116"/>
                </p:custDataLst>
              </p:nvPr>
            </p:nvSpPr>
            <p:spPr bwMode="auto">
              <a:xfrm>
                <a:off x="3052763" y="4778375"/>
                <a:ext cx="46038" cy="169863"/>
              </a:xfrm>
              <a:custGeom>
                <a:gdLst>
                  <a:gd name="T0" fmla="*/ 17 w 29"/>
                  <a:gd name="T1" fmla="*/ 5 h 107"/>
                  <a:gd name="T2" fmla="*/ 17 w 29"/>
                  <a:gd name="T3" fmla="*/ 5 h 107"/>
                  <a:gd name="T4" fmla="*/ 19 w 29"/>
                  <a:gd name="T5" fmla="*/ 12 h 107"/>
                  <a:gd name="T6" fmla="*/ 22 w 29"/>
                  <a:gd name="T7" fmla="*/ 22 h 107"/>
                  <a:gd name="T8" fmla="*/ 25 w 29"/>
                  <a:gd name="T9" fmla="*/ 33 h 107"/>
                  <a:gd name="T10" fmla="*/ 27 w 29"/>
                  <a:gd name="T11" fmla="*/ 47 h 107"/>
                  <a:gd name="T12" fmla="*/ 29 w 29"/>
                  <a:gd name="T13" fmla="*/ 65 h 107"/>
                  <a:gd name="T14" fmla="*/ 29 w 29"/>
                  <a:gd name="T15" fmla="*/ 84 h 107"/>
                  <a:gd name="T16" fmla="*/ 27 w 29"/>
                  <a:gd name="T17" fmla="*/ 107 h 107"/>
                  <a:gd name="T18" fmla="*/ 0 w 29"/>
                  <a:gd name="T19" fmla="*/ 107 h 107"/>
                  <a:gd name="T20" fmla="*/ 0 w 29"/>
                  <a:gd name="T21" fmla="*/ 0 h 107"/>
                  <a:gd name="T22" fmla="*/ 0 w 29"/>
                  <a:gd name="T23" fmla="*/ 0 h 107"/>
                  <a:gd name="T24" fmla="*/ 8 w 29"/>
                  <a:gd name="T25" fmla="*/ 4 h 107"/>
                  <a:gd name="T26" fmla="*/ 14 w 29"/>
                  <a:gd name="T27" fmla="*/ 5 h 107"/>
                  <a:gd name="T28" fmla="*/ 15 w 29"/>
                  <a:gd name="T29" fmla="*/ 5 h 107"/>
                  <a:gd name="T30" fmla="*/ 17 w 29"/>
                  <a:gd name="T31" fmla="*/ 5 h 107"/>
                  <a:gd name="T32" fmla="*/ 17 w 29"/>
                  <a:gd name="T33" fmla="*/ 5 h 10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107">
                    <a:moveTo>
                      <a:pt x="17" y="5"/>
                    </a:moveTo>
                    <a:lnTo>
                      <a:pt x="17" y="5"/>
                    </a:lnTo>
                    <a:lnTo>
                      <a:pt x="19" y="12"/>
                    </a:lnTo>
                    <a:lnTo>
                      <a:pt x="22" y="22"/>
                    </a:lnTo>
                    <a:lnTo>
                      <a:pt x="25" y="33"/>
                    </a:lnTo>
                    <a:lnTo>
                      <a:pt x="27" y="47"/>
                    </a:lnTo>
                    <a:lnTo>
                      <a:pt x="29" y="65"/>
                    </a:lnTo>
                    <a:lnTo>
                      <a:pt x="29" y="84"/>
                    </a:lnTo>
                    <a:lnTo>
                      <a:pt x="27" y="107"/>
                    </a:lnTo>
                    <a:lnTo>
                      <a:pt x="0" y="107"/>
                    </a:lnTo>
                    <a:lnTo>
                      <a:pt x="0" y="0"/>
                    </a:lnTo>
                    <a:lnTo>
                      <a:pt x="0" y="0"/>
                    </a:lnTo>
                    <a:lnTo>
                      <a:pt x="8" y="4"/>
                    </a:lnTo>
                    <a:lnTo>
                      <a:pt x="14" y="5"/>
                    </a:lnTo>
                    <a:lnTo>
                      <a:pt x="15" y="5"/>
                    </a:lnTo>
                    <a:lnTo>
                      <a:pt x="17" y="5"/>
                    </a:lnTo>
                    <a:lnTo>
                      <a:pt x="17" y="5"/>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106" name="Freeform 114"/>
              <p:cNvSpPr/>
              <p:nvPr>
                <p:custDataLst>
                  <p:tags r:id="rId117"/>
                </p:custDataLst>
              </p:nvPr>
            </p:nvSpPr>
            <p:spPr bwMode="auto">
              <a:xfrm>
                <a:off x="3019426" y="4778375"/>
                <a:ext cx="46038" cy="169863"/>
              </a:xfrm>
              <a:custGeom>
                <a:gdLst>
                  <a:gd name="T0" fmla="*/ 13 w 29"/>
                  <a:gd name="T1" fmla="*/ 5 h 107"/>
                  <a:gd name="T2" fmla="*/ 13 w 29"/>
                  <a:gd name="T3" fmla="*/ 5 h 107"/>
                  <a:gd name="T4" fmla="*/ 10 w 29"/>
                  <a:gd name="T5" fmla="*/ 12 h 107"/>
                  <a:gd name="T6" fmla="*/ 4 w 29"/>
                  <a:gd name="T7" fmla="*/ 33 h 107"/>
                  <a:gd name="T8" fmla="*/ 2 w 29"/>
                  <a:gd name="T9" fmla="*/ 47 h 107"/>
                  <a:gd name="T10" fmla="*/ 0 w 29"/>
                  <a:gd name="T11" fmla="*/ 65 h 107"/>
                  <a:gd name="T12" fmla="*/ 0 w 29"/>
                  <a:gd name="T13" fmla="*/ 84 h 107"/>
                  <a:gd name="T14" fmla="*/ 1 w 29"/>
                  <a:gd name="T15" fmla="*/ 107 h 107"/>
                  <a:gd name="T16" fmla="*/ 29 w 29"/>
                  <a:gd name="T17" fmla="*/ 107 h 107"/>
                  <a:gd name="T18" fmla="*/ 29 w 29"/>
                  <a:gd name="T19" fmla="*/ 0 h 107"/>
                  <a:gd name="T20" fmla="*/ 29 w 29"/>
                  <a:gd name="T21" fmla="*/ 0 h 107"/>
                  <a:gd name="T22" fmla="*/ 21 w 29"/>
                  <a:gd name="T23" fmla="*/ 4 h 107"/>
                  <a:gd name="T24" fmla="*/ 16 w 29"/>
                  <a:gd name="T25" fmla="*/ 5 h 107"/>
                  <a:gd name="T26" fmla="*/ 13 w 29"/>
                  <a:gd name="T27" fmla="*/ 5 h 107"/>
                  <a:gd name="T28" fmla="*/ 13 w 29"/>
                  <a:gd name="T29" fmla="*/ 5 h 107"/>
                  <a:gd name="T30" fmla="*/ 13 w 29"/>
                  <a:gd name="T31" fmla="*/ 5 h 10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107">
                    <a:moveTo>
                      <a:pt x="13" y="5"/>
                    </a:moveTo>
                    <a:lnTo>
                      <a:pt x="13" y="5"/>
                    </a:lnTo>
                    <a:lnTo>
                      <a:pt x="10" y="12"/>
                    </a:lnTo>
                    <a:lnTo>
                      <a:pt x="4" y="33"/>
                    </a:lnTo>
                    <a:lnTo>
                      <a:pt x="2" y="47"/>
                    </a:lnTo>
                    <a:lnTo>
                      <a:pt x="0" y="65"/>
                    </a:lnTo>
                    <a:lnTo>
                      <a:pt x="0" y="84"/>
                    </a:lnTo>
                    <a:lnTo>
                      <a:pt x="1" y="107"/>
                    </a:lnTo>
                    <a:lnTo>
                      <a:pt x="29" y="107"/>
                    </a:lnTo>
                    <a:lnTo>
                      <a:pt x="29" y="0"/>
                    </a:lnTo>
                    <a:lnTo>
                      <a:pt x="29" y="0"/>
                    </a:lnTo>
                    <a:lnTo>
                      <a:pt x="21" y="4"/>
                    </a:lnTo>
                    <a:lnTo>
                      <a:pt x="16" y="5"/>
                    </a:lnTo>
                    <a:lnTo>
                      <a:pt x="13" y="5"/>
                    </a:lnTo>
                    <a:lnTo>
                      <a:pt x="13" y="5"/>
                    </a:lnTo>
                    <a:lnTo>
                      <a:pt x="13" y="5"/>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107" name="Freeform 115"/>
              <p:cNvSpPr/>
              <p:nvPr>
                <p:custDataLst>
                  <p:tags r:id="rId118"/>
                </p:custDataLst>
              </p:nvPr>
            </p:nvSpPr>
            <p:spPr bwMode="auto">
              <a:xfrm>
                <a:off x="3211513" y="4624388"/>
                <a:ext cx="449263" cy="334963"/>
              </a:xfrm>
              <a:custGeom>
                <a:gdLst>
                  <a:gd name="T0" fmla="*/ 0 w 283"/>
                  <a:gd name="T1" fmla="*/ 0 h 211"/>
                  <a:gd name="T2" fmla="*/ 0 w 283"/>
                  <a:gd name="T3" fmla="*/ 0 h 211"/>
                  <a:gd name="T4" fmla="*/ 63 w 283"/>
                  <a:gd name="T5" fmla="*/ 29 h 211"/>
                  <a:gd name="T6" fmla="*/ 143 w 283"/>
                  <a:gd name="T7" fmla="*/ 67 h 211"/>
                  <a:gd name="T8" fmla="*/ 143 w 283"/>
                  <a:gd name="T9" fmla="*/ 67 h 211"/>
                  <a:gd name="T10" fmla="*/ 221 w 283"/>
                  <a:gd name="T11" fmla="*/ 29 h 211"/>
                  <a:gd name="T12" fmla="*/ 283 w 283"/>
                  <a:gd name="T13" fmla="*/ 0 h 211"/>
                  <a:gd name="T14" fmla="*/ 283 w 283"/>
                  <a:gd name="T15" fmla="*/ 163 h 211"/>
                  <a:gd name="T16" fmla="*/ 283 w 283"/>
                  <a:gd name="T17" fmla="*/ 163 h 211"/>
                  <a:gd name="T18" fmla="*/ 277 w 283"/>
                  <a:gd name="T19" fmla="*/ 170 h 211"/>
                  <a:gd name="T20" fmla="*/ 267 w 283"/>
                  <a:gd name="T21" fmla="*/ 177 h 211"/>
                  <a:gd name="T22" fmla="*/ 259 w 283"/>
                  <a:gd name="T23" fmla="*/ 182 h 211"/>
                  <a:gd name="T24" fmla="*/ 250 w 283"/>
                  <a:gd name="T25" fmla="*/ 188 h 211"/>
                  <a:gd name="T26" fmla="*/ 229 w 283"/>
                  <a:gd name="T27" fmla="*/ 196 h 211"/>
                  <a:gd name="T28" fmla="*/ 209 w 283"/>
                  <a:gd name="T29" fmla="*/ 201 h 211"/>
                  <a:gd name="T30" fmla="*/ 190 w 283"/>
                  <a:gd name="T31" fmla="*/ 205 h 211"/>
                  <a:gd name="T32" fmla="*/ 172 w 283"/>
                  <a:gd name="T33" fmla="*/ 208 h 211"/>
                  <a:gd name="T34" fmla="*/ 147 w 283"/>
                  <a:gd name="T35" fmla="*/ 211 h 211"/>
                  <a:gd name="T36" fmla="*/ 147 w 283"/>
                  <a:gd name="T37" fmla="*/ 211 h 211"/>
                  <a:gd name="T38" fmla="*/ 147 w 283"/>
                  <a:gd name="T39" fmla="*/ 211 h 211"/>
                  <a:gd name="T40" fmla="*/ 143 w 283"/>
                  <a:gd name="T41" fmla="*/ 211 h 211"/>
                  <a:gd name="T42" fmla="*/ 143 w 283"/>
                  <a:gd name="T43" fmla="*/ 211 h 211"/>
                  <a:gd name="T44" fmla="*/ 139 w 283"/>
                  <a:gd name="T45" fmla="*/ 211 h 211"/>
                  <a:gd name="T46" fmla="*/ 139 w 283"/>
                  <a:gd name="T47" fmla="*/ 211 h 211"/>
                  <a:gd name="T48" fmla="*/ 139 w 283"/>
                  <a:gd name="T49" fmla="*/ 211 h 211"/>
                  <a:gd name="T50" fmla="*/ 113 w 283"/>
                  <a:gd name="T51" fmla="*/ 208 h 211"/>
                  <a:gd name="T52" fmla="*/ 94 w 283"/>
                  <a:gd name="T53" fmla="*/ 205 h 211"/>
                  <a:gd name="T54" fmla="*/ 75 w 283"/>
                  <a:gd name="T55" fmla="*/ 201 h 211"/>
                  <a:gd name="T56" fmla="*/ 55 w 283"/>
                  <a:gd name="T57" fmla="*/ 196 h 211"/>
                  <a:gd name="T58" fmla="*/ 36 w 283"/>
                  <a:gd name="T59" fmla="*/ 188 h 211"/>
                  <a:gd name="T60" fmla="*/ 26 w 283"/>
                  <a:gd name="T61" fmla="*/ 182 h 211"/>
                  <a:gd name="T62" fmla="*/ 17 w 283"/>
                  <a:gd name="T63" fmla="*/ 177 h 211"/>
                  <a:gd name="T64" fmla="*/ 9 w 283"/>
                  <a:gd name="T65" fmla="*/ 170 h 211"/>
                  <a:gd name="T66" fmla="*/ 0 w 283"/>
                  <a:gd name="T67" fmla="*/ 163 h 211"/>
                  <a:gd name="T68" fmla="*/ 0 w 283"/>
                  <a:gd name="T69" fmla="*/ 0 h 21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3" h="211">
                    <a:moveTo>
                      <a:pt x="0" y="0"/>
                    </a:moveTo>
                    <a:lnTo>
                      <a:pt x="0" y="0"/>
                    </a:lnTo>
                    <a:lnTo>
                      <a:pt x="63" y="29"/>
                    </a:lnTo>
                    <a:lnTo>
                      <a:pt x="143" y="67"/>
                    </a:lnTo>
                    <a:lnTo>
                      <a:pt x="143" y="67"/>
                    </a:lnTo>
                    <a:lnTo>
                      <a:pt x="221" y="29"/>
                    </a:lnTo>
                    <a:lnTo>
                      <a:pt x="283" y="0"/>
                    </a:lnTo>
                    <a:lnTo>
                      <a:pt x="283" y="163"/>
                    </a:lnTo>
                    <a:lnTo>
                      <a:pt x="283" y="163"/>
                    </a:lnTo>
                    <a:lnTo>
                      <a:pt x="277" y="170"/>
                    </a:lnTo>
                    <a:lnTo>
                      <a:pt x="267" y="177"/>
                    </a:lnTo>
                    <a:lnTo>
                      <a:pt x="259" y="182"/>
                    </a:lnTo>
                    <a:lnTo>
                      <a:pt x="250" y="188"/>
                    </a:lnTo>
                    <a:lnTo>
                      <a:pt x="229" y="196"/>
                    </a:lnTo>
                    <a:lnTo>
                      <a:pt x="209" y="201"/>
                    </a:lnTo>
                    <a:lnTo>
                      <a:pt x="190" y="205"/>
                    </a:lnTo>
                    <a:lnTo>
                      <a:pt x="172" y="208"/>
                    </a:lnTo>
                    <a:lnTo>
                      <a:pt x="147" y="211"/>
                    </a:lnTo>
                    <a:lnTo>
                      <a:pt x="147" y="211"/>
                    </a:lnTo>
                    <a:lnTo>
                      <a:pt x="147" y="211"/>
                    </a:lnTo>
                    <a:lnTo>
                      <a:pt x="143" y="211"/>
                    </a:lnTo>
                    <a:lnTo>
                      <a:pt x="143" y="211"/>
                    </a:lnTo>
                    <a:lnTo>
                      <a:pt x="139" y="211"/>
                    </a:lnTo>
                    <a:lnTo>
                      <a:pt x="139" y="211"/>
                    </a:lnTo>
                    <a:lnTo>
                      <a:pt x="139" y="211"/>
                    </a:lnTo>
                    <a:lnTo>
                      <a:pt x="113" y="208"/>
                    </a:lnTo>
                    <a:lnTo>
                      <a:pt x="94" y="205"/>
                    </a:lnTo>
                    <a:lnTo>
                      <a:pt x="75" y="201"/>
                    </a:lnTo>
                    <a:lnTo>
                      <a:pt x="55" y="196"/>
                    </a:lnTo>
                    <a:lnTo>
                      <a:pt x="36" y="188"/>
                    </a:lnTo>
                    <a:lnTo>
                      <a:pt x="26" y="182"/>
                    </a:lnTo>
                    <a:lnTo>
                      <a:pt x="17" y="177"/>
                    </a:lnTo>
                    <a:lnTo>
                      <a:pt x="9" y="170"/>
                    </a:lnTo>
                    <a:lnTo>
                      <a:pt x="0" y="163"/>
                    </a:lnTo>
                    <a:lnTo>
                      <a:pt x="0" y="0"/>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grpSp>
        <p:sp>
          <p:nvSpPr>
            <p:cNvPr id="11" name="Freeform 116"/>
            <p:cNvSpPr>
              <a:spLocks noEditPoints="1"/>
            </p:cNvSpPr>
            <p:nvPr>
              <p:custDataLst>
                <p:tags r:id="rId119"/>
              </p:custDataLst>
            </p:nvPr>
          </p:nvSpPr>
          <p:spPr bwMode="auto">
            <a:xfrm>
              <a:off x="3293738" y="2862918"/>
              <a:ext cx="289428" cy="363229"/>
            </a:xfrm>
            <a:custGeom>
              <a:gdLst>
                <a:gd name="T0" fmla="*/ 82 w 247"/>
                <a:gd name="T1" fmla="*/ 150 h 310"/>
                <a:gd name="T2" fmla="*/ 87 w 247"/>
                <a:gd name="T3" fmla="*/ 132 h 310"/>
                <a:gd name="T4" fmla="*/ 87 w 247"/>
                <a:gd name="T5" fmla="*/ 59 h 310"/>
                <a:gd name="T6" fmla="*/ 79 w 247"/>
                <a:gd name="T7" fmla="*/ 50 h 310"/>
                <a:gd name="T8" fmla="*/ 80 w 247"/>
                <a:gd name="T9" fmla="*/ 17 h 310"/>
                <a:gd name="T10" fmla="*/ 80 w 247"/>
                <a:gd name="T11" fmla="*/ 13 h 310"/>
                <a:gd name="T12" fmla="*/ 92 w 247"/>
                <a:gd name="T13" fmla="*/ 5 h 310"/>
                <a:gd name="T14" fmla="*/ 125 w 247"/>
                <a:gd name="T15" fmla="*/ 0 h 310"/>
                <a:gd name="T16" fmla="*/ 162 w 247"/>
                <a:gd name="T17" fmla="*/ 6 h 310"/>
                <a:gd name="T18" fmla="*/ 168 w 247"/>
                <a:gd name="T19" fmla="*/ 16 h 310"/>
                <a:gd name="T20" fmla="*/ 170 w 247"/>
                <a:gd name="T21" fmla="*/ 17 h 310"/>
                <a:gd name="T22" fmla="*/ 168 w 247"/>
                <a:gd name="T23" fmla="*/ 50 h 310"/>
                <a:gd name="T24" fmla="*/ 162 w 247"/>
                <a:gd name="T25" fmla="*/ 58 h 310"/>
                <a:gd name="T26" fmla="*/ 156 w 247"/>
                <a:gd name="T27" fmla="*/ 132 h 310"/>
                <a:gd name="T28" fmla="*/ 157 w 247"/>
                <a:gd name="T29" fmla="*/ 140 h 310"/>
                <a:gd name="T30" fmla="*/ 166 w 247"/>
                <a:gd name="T31" fmla="*/ 150 h 310"/>
                <a:gd name="T32" fmla="*/ 190 w 247"/>
                <a:gd name="T33" fmla="*/ 171 h 310"/>
                <a:gd name="T34" fmla="*/ 231 w 247"/>
                <a:gd name="T35" fmla="*/ 222 h 310"/>
                <a:gd name="T36" fmla="*/ 246 w 247"/>
                <a:gd name="T37" fmla="*/ 253 h 310"/>
                <a:gd name="T38" fmla="*/ 243 w 247"/>
                <a:gd name="T39" fmla="*/ 278 h 310"/>
                <a:gd name="T40" fmla="*/ 236 w 247"/>
                <a:gd name="T41" fmla="*/ 285 h 310"/>
                <a:gd name="T42" fmla="*/ 187 w 247"/>
                <a:gd name="T43" fmla="*/ 304 h 310"/>
                <a:gd name="T44" fmla="*/ 141 w 247"/>
                <a:gd name="T45" fmla="*/ 310 h 310"/>
                <a:gd name="T46" fmla="*/ 113 w 247"/>
                <a:gd name="T47" fmla="*/ 310 h 310"/>
                <a:gd name="T48" fmla="*/ 51 w 247"/>
                <a:gd name="T49" fmla="*/ 303 h 310"/>
                <a:gd name="T50" fmla="*/ 63 w 247"/>
                <a:gd name="T51" fmla="*/ 285 h 310"/>
                <a:gd name="T52" fmla="*/ 83 w 247"/>
                <a:gd name="T53" fmla="*/ 287 h 310"/>
                <a:gd name="T54" fmla="*/ 61 w 247"/>
                <a:gd name="T55" fmla="*/ 280 h 310"/>
                <a:gd name="T56" fmla="*/ 51 w 247"/>
                <a:gd name="T57" fmla="*/ 211 h 310"/>
                <a:gd name="T58" fmla="*/ 76 w 247"/>
                <a:gd name="T59" fmla="*/ 180 h 310"/>
                <a:gd name="T60" fmla="*/ 51 w 247"/>
                <a:gd name="T61" fmla="*/ 203 h 310"/>
                <a:gd name="T62" fmla="*/ 68 w 247"/>
                <a:gd name="T63" fmla="*/ 159 h 310"/>
                <a:gd name="T64" fmla="*/ 51 w 247"/>
                <a:gd name="T65" fmla="*/ 303 h 310"/>
                <a:gd name="T66" fmla="*/ 30 w 247"/>
                <a:gd name="T67" fmla="*/ 296 h 310"/>
                <a:gd name="T68" fmla="*/ 11 w 247"/>
                <a:gd name="T69" fmla="*/ 285 h 310"/>
                <a:gd name="T70" fmla="*/ 2 w 247"/>
                <a:gd name="T71" fmla="*/ 270 h 310"/>
                <a:gd name="T72" fmla="*/ 3 w 247"/>
                <a:gd name="T73" fmla="*/ 251 h 310"/>
                <a:gd name="T74" fmla="*/ 27 w 247"/>
                <a:gd name="T75" fmla="*/ 205 h 310"/>
                <a:gd name="T76" fmla="*/ 51 w 247"/>
                <a:gd name="T77" fmla="*/ 203 h 310"/>
                <a:gd name="T78" fmla="*/ 27 w 247"/>
                <a:gd name="T79" fmla="*/ 228 h 310"/>
                <a:gd name="T80" fmla="*/ 18 w 247"/>
                <a:gd name="T81" fmla="*/ 249 h 310"/>
                <a:gd name="T82" fmla="*/ 18 w 247"/>
                <a:gd name="T83" fmla="*/ 261 h 310"/>
                <a:gd name="T84" fmla="*/ 27 w 247"/>
                <a:gd name="T85" fmla="*/ 273 h 310"/>
                <a:gd name="T86" fmla="*/ 51 w 247"/>
                <a:gd name="T87" fmla="*/ 303 h 310"/>
                <a:gd name="T88" fmla="*/ 51 w 247"/>
                <a:gd name="T89" fmla="*/ 211 h 310"/>
                <a:gd name="T90" fmla="*/ 34 w 247"/>
                <a:gd name="T91" fmla="*/ 243 h 310"/>
                <a:gd name="T92" fmla="*/ 36 w 247"/>
                <a:gd name="T93" fmla="*/ 259 h 310"/>
                <a:gd name="T94" fmla="*/ 51 w 247"/>
                <a:gd name="T95" fmla="*/ 274 h 31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 h="310">
                  <a:moveTo>
                    <a:pt x="80" y="150"/>
                  </a:moveTo>
                  <a:lnTo>
                    <a:pt x="80" y="150"/>
                  </a:lnTo>
                  <a:lnTo>
                    <a:pt x="82" y="150"/>
                  </a:lnTo>
                  <a:lnTo>
                    <a:pt x="84" y="146"/>
                  </a:lnTo>
                  <a:lnTo>
                    <a:pt x="86" y="140"/>
                  </a:lnTo>
                  <a:lnTo>
                    <a:pt x="87" y="132"/>
                  </a:lnTo>
                  <a:lnTo>
                    <a:pt x="87" y="132"/>
                  </a:lnTo>
                  <a:lnTo>
                    <a:pt x="87" y="59"/>
                  </a:lnTo>
                  <a:lnTo>
                    <a:pt x="87" y="59"/>
                  </a:lnTo>
                  <a:lnTo>
                    <a:pt x="82" y="55"/>
                  </a:lnTo>
                  <a:lnTo>
                    <a:pt x="80" y="50"/>
                  </a:lnTo>
                  <a:lnTo>
                    <a:pt x="79" y="50"/>
                  </a:lnTo>
                  <a:lnTo>
                    <a:pt x="79" y="17"/>
                  </a:lnTo>
                  <a:lnTo>
                    <a:pt x="80" y="17"/>
                  </a:lnTo>
                  <a:lnTo>
                    <a:pt x="80" y="17"/>
                  </a:lnTo>
                  <a:lnTo>
                    <a:pt x="80" y="16"/>
                  </a:lnTo>
                  <a:lnTo>
                    <a:pt x="80" y="16"/>
                  </a:lnTo>
                  <a:lnTo>
                    <a:pt x="80" y="13"/>
                  </a:lnTo>
                  <a:lnTo>
                    <a:pt x="83" y="10"/>
                  </a:lnTo>
                  <a:lnTo>
                    <a:pt x="87" y="6"/>
                  </a:lnTo>
                  <a:lnTo>
                    <a:pt x="92" y="5"/>
                  </a:lnTo>
                  <a:lnTo>
                    <a:pt x="107" y="1"/>
                  </a:lnTo>
                  <a:lnTo>
                    <a:pt x="125" y="0"/>
                  </a:lnTo>
                  <a:lnTo>
                    <a:pt x="125" y="0"/>
                  </a:lnTo>
                  <a:lnTo>
                    <a:pt x="141" y="1"/>
                  </a:lnTo>
                  <a:lnTo>
                    <a:pt x="156" y="5"/>
                  </a:lnTo>
                  <a:lnTo>
                    <a:pt x="162" y="6"/>
                  </a:lnTo>
                  <a:lnTo>
                    <a:pt x="166" y="10"/>
                  </a:lnTo>
                  <a:lnTo>
                    <a:pt x="168" y="13"/>
                  </a:lnTo>
                  <a:lnTo>
                    <a:pt x="168" y="16"/>
                  </a:lnTo>
                  <a:lnTo>
                    <a:pt x="168" y="16"/>
                  </a:lnTo>
                  <a:lnTo>
                    <a:pt x="168" y="17"/>
                  </a:lnTo>
                  <a:lnTo>
                    <a:pt x="170" y="17"/>
                  </a:lnTo>
                  <a:lnTo>
                    <a:pt x="170" y="50"/>
                  </a:lnTo>
                  <a:lnTo>
                    <a:pt x="168" y="50"/>
                  </a:lnTo>
                  <a:lnTo>
                    <a:pt x="168" y="50"/>
                  </a:lnTo>
                  <a:lnTo>
                    <a:pt x="168" y="52"/>
                  </a:lnTo>
                  <a:lnTo>
                    <a:pt x="166" y="55"/>
                  </a:lnTo>
                  <a:lnTo>
                    <a:pt x="162" y="58"/>
                  </a:lnTo>
                  <a:lnTo>
                    <a:pt x="156" y="59"/>
                  </a:lnTo>
                  <a:lnTo>
                    <a:pt x="156" y="59"/>
                  </a:lnTo>
                  <a:lnTo>
                    <a:pt x="156" y="132"/>
                  </a:lnTo>
                  <a:lnTo>
                    <a:pt x="156" y="132"/>
                  </a:lnTo>
                  <a:lnTo>
                    <a:pt x="156" y="136"/>
                  </a:lnTo>
                  <a:lnTo>
                    <a:pt x="157" y="140"/>
                  </a:lnTo>
                  <a:lnTo>
                    <a:pt x="160" y="146"/>
                  </a:lnTo>
                  <a:lnTo>
                    <a:pt x="164" y="150"/>
                  </a:lnTo>
                  <a:lnTo>
                    <a:pt x="166" y="150"/>
                  </a:lnTo>
                  <a:lnTo>
                    <a:pt x="166" y="150"/>
                  </a:lnTo>
                  <a:lnTo>
                    <a:pt x="175" y="158"/>
                  </a:lnTo>
                  <a:lnTo>
                    <a:pt x="190" y="171"/>
                  </a:lnTo>
                  <a:lnTo>
                    <a:pt x="206" y="189"/>
                  </a:lnTo>
                  <a:lnTo>
                    <a:pt x="222" y="211"/>
                  </a:lnTo>
                  <a:lnTo>
                    <a:pt x="231" y="222"/>
                  </a:lnTo>
                  <a:lnTo>
                    <a:pt x="236" y="232"/>
                  </a:lnTo>
                  <a:lnTo>
                    <a:pt x="241" y="243"/>
                  </a:lnTo>
                  <a:lnTo>
                    <a:pt x="246" y="253"/>
                  </a:lnTo>
                  <a:lnTo>
                    <a:pt x="247" y="262"/>
                  </a:lnTo>
                  <a:lnTo>
                    <a:pt x="246" y="272"/>
                  </a:lnTo>
                  <a:lnTo>
                    <a:pt x="243" y="278"/>
                  </a:lnTo>
                  <a:lnTo>
                    <a:pt x="240" y="282"/>
                  </a:lnTo>
                  <a:lnTo>
                    <a:pt x="236" y="285"/>
                  </a:lnTo>
                  <a:lnTo>
                    <a:pt x="236" y="285"/>
                  </a:lnTo>
                  <a:lnTo>
                    <a:pt x="221" y="293"/>
                  </a:lnTo>
                  <a:lnTo>
                    <a:pt x="205" y="300"/>
                  </a:lnTo>
                  <a:lnTo>
                    <a:pt x="187" y="304"/>
                  </a:lnTo>
                  <a:lnTo>
                    <a:pt x="171" y="307"/>
                  </a:lnTo>
                  <a:lnTo>
                    <a:pt x="155" y="310"/>
                  </a:lnTo>
                  <a:lnTo>
                    <a:pt x="141" y="310"/>
                  </a:lnTo>
                  <a:lnTo>
                    <a:pt x="124" y="310"/>
                  </a:lnTo>
                  <a:lnTo>
                    <a:pt x="124" y="310"/>
                  </a:lnTo>
                  <a:lnTo>
                    <a:pt x="113" y="310"/>
                  </a:lnTo>
                  <a:lnTo>
                    <a:pt x="95" y="310"/>
                  </a:lnTo>
                  <a:lnTo>
                    <a:pt x="74" y="307"/>
                  </a:lnTo>
                  <a:lnTo>
                    <a:pt x="51" y="303"/>
                  </a:lnTo>
                  <a:lnTo>
                    <a:pt x="51" y="282"/>
                  </a:lnTo>
                  <a:lnTo>
                    <a:pt x="51" y="282"/>
                  </a:lnTo>
                  <a:lnTo>
                    <a:pt x="63" y="285"/>
                  </a:lnTo>
                  <a:lnTo>
                    <a:pt x="72" y="287"/>
                  </a:lnTo>
                  <a:lnTo>
                    <a:pt x="83" y="287"/>
                  </a:lnTo>
                  <a:lnTo>
                    <a:pt x="83" y="287"/>
                  </a:lnTo>
                  <a:lnTo>
                    <a:pt x="83" y="287"/>
                  </a:lnTo>
                  <a:lnTo>
                    <a:pt x="72" y="284"/>
                  </a:lnTo>
                  <a:lnTo>
                    <a:pt x="61" y="280"/>
                  </a:lnTo>
                  <a:lnTo>
                    <a:pt x="51" y="274"/>
                  </a:lnTo>
                  <a:lnTo>
                    <a:pt x="51" y="211"/>
                  </a:lnTo>
                  <a:lnTo>
                    <a:pt x="51" y="211"/>
                  </a:lnTo>
                  <a:lnTo>
                    <a:pt x="60" y="199"/>
                  </a:lnTo>
                  <a:lnTo>
                    <a:pt x="68" y="189"/>
                  </a:lnTo>
                  <a:lnTo>
                    <a:pt x="76" y="180"/>
                  </a:lnTo>
                  <a:lnTo>
                    <a:pt x="76" y="180"/>
                  </a:lnTo>
                  <a:lnTo>
                    <a:pt x="68" y="186"/>
                  </a:lnTo>
                  <a:lnTo>
                    <a:pt x="51" y="203"/>
                  </a:lnTo>
                  <a:lnTo>
                    <a:pt x="51" y="178"/>
                  </a:lnTo>
                  <a:lnTo>
                    <a:pt x="51" y="178"/>
                  </a:lnTo>
                  <a:lnTo>
                    <a:pt x="68" y="159"/>
                  </a:lnTo>
                  <a:lnTo>
                    <a:pt x="80" y="150"/>
                  </a:lnTo>
                  <a:lnTo>
                    <a:pt x="80" y="150"/>
                  </a:lnTo>
                  <a:close/>
                  <a:moveTo>
                    <a:pt x="51" y="303"/>
                  </a:moveTo>
                  <a:lnTo>
                    <a:pt x="51" y="303"/>
                  </a:lnTo>
                  <a:lnTo>
                    <a:pt x="40" y="299"/>
                  </a:lnTo>
                  <a:lnTo>
                    <a:pt x="30" y="296"/>
                  </a:lnTo>
                  <a:lnTo>
                    <a:pt x="21" y="291"/>
                  </a:lnTo>
                  <a:lnTo>
                    <a:pt x="11" y="285"/>
                  </a:lnTo>
                  <a:lnTo>
                    <a:pt x="11" y="285"/>
                  </a:lnTo>
                  <a:lnTo>
                    <a:pt x="6" y="281"/>
                  </a:lnTo>
                  <a:lnTo>
                    <a:pt x="3" y="276"/>
                  </a:lnTo>
                  <a:lnTo>
                    <a:pt x="2" y="270"/>
                  </a:lnTo>
                  <a:lnTo>
                    <a:pt x="0" y="265"/>
                  </a:lnTo>
                  <a:lnTo>
                    <a:pt x="0" y="258"/>
                  </a:lnTo>
                  <a:lnTo>
                    <a:pt x="3" y="251"/>
                  </a:lnTo>
                  <a:lnTo>
                    <a:pt x="9" y="236"/>
                  </a:lnTo>
                  <a:lnTo>
                    <a:pt x="17" y="222"/>
                  </a:lnTo>
                  <a:lnTo>
                    <a:pt x="27" y="205"/>
                  </a:lnTo>
                  <a:lnTo>
                    <a:pt x="38" y="192"/>
                  </a:lnTo>
                  <a:lnTo>
                    <a:pt x="51" y="178"/>
                  </a:lnTo>
                  <a:lnTo>
                    <a:pt x="51" y="203"/>
                  </a:lnTo>
                  <a:lnTo>
                    <a:pt x="51" y="203"/>
                  </a:lnTo>
                  <a:lnTo>
                    <a:pt x="38" y="215"/>
                  </a:lnTo>
                  <a:lnTo>
                    <a:pt x="27" y="228"/>
                  </a:lnTo>
                  <a:lnTo>
                    <a:pt x="23" y="235"/>
                  </a:lnTo>
                  <a:lnTo>
                    <a:pt x="21" y="242"/>
                  </a:lnTo>
                  <a:lnTo>
                    <a:pt x="18" y="249"/>
                  </a:lnTo>
                  <a:lnTo>
                    <a:pt x="18" y="255"/>
                  </a:lnTo>
                  <a:lnTo>
                    <a:pt x="18" y="255"/>
                  </a:lnTo>
                  <a:lnTo>
                    <a:pt x="18" y="261"/>
                  </a:lnTo>
                  <a:lnTo>
                    <a:pt x="21" y="266"/>
                  </a:lnTo>
                  <a:lnTo>
                    <a:pt x="23" y="270"/>
                  </a:lnTo>
                  <a:lnTo>
                    <a:pt x="27" y="273"/>
                  </a:lnTo>
                  <a:lnTo>
                    <a:pt x="38" y="278"/>
                  </a:lnTo>
                  <a:lnTo>
                    <a:pt x="51" y="282"/>
                  </a:lnTo>
                  <a:lnTo>
                    <a:pt x="51" y="303"/>
                  </a:lnTo>
                  <a:lnTo>
                    <a:pt x="51" y="303"/>
                  </a:lnTo>
                  <a:close/>
                  <a:moveTo>
                    <a:pt x="51" y="211"/>
                  </a:moveTo>
                  <a:lnTo>
                    <a:pt x="51" y="211"/>
                  </a:lnTo>
                  <a:lnTo>
                    <a:pt x="44" y="222"/>
                  </a:lnTo>
                  <a:lnTo>
                    <a:pt x="38" y="232"/>
                  </a:lnTo>
                  <a:lnTo>
                    <a:pt x="34" y="243"/>
                  </a:lnTo>
                  <a:lnTo>
                    <a:pt x="33" y="253"/>
                  </a:lnTo>
                  <a:lnTo>
                    <a:pt x="33" y="253"/>
                  </a:lnTo>
                  <a:lnTo>
                    <a:pt x="36" y="259"/>
                  </a:lnTo>
                  <a:lnTo>
                    <a:pt x="38" y="265"/>
                  </a:lnTo>
                  <a:lnTo>
                    <a:pt x="44" y="270"/>
                  </a:lnTo>
                  <a:lnTo>
                    <a:pt x="51" y="274"/>
                  </a:lnTo>
                  <a:lnTo>
                    <a:pt x="51" y="211"/>
                  </a:lnTo>
                  <a:close/>
                </a:path>
              </a:pathLst>
            </a:custGeom>
            <a:grpFill/>
            <a:ln w="12700" cap="flat" cmpd="sng" algn="ctr">
              <a:noFill/>
              <a:prstDash val="solid"/>
              <a:miter lim="800000"/>
            </a:ln>
            <a:effectLst/>
          </p:spPr>
          <p:txBody>
            <a:bodyPr lIns="121916" tIns="60957" rIns="121916" bIns="60957"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grpSp>
          <p:nvGrpSpPr>
            <p:cNvPr id="12" name="组合 228"/>
            <p:cNvGrpSpPr/>
            <p:nvPr>
              <p:custDataLst>
                <p:tags r:id="rId120"/>
              </p:custDataLst>
            </p:nvPr>
          </p:nvGrpSpPr>
          <p:grpSpPr>
            <a:xfrm>
              <a:off x="1205636" y="2739887"/>
              <a:ext cx="298803" cy="451109"/>
              <a:chOff x="1201738" y="2052638"/>
              <a:chExt cx="404813" cy="611188"/>
            </a:xfrm>
            <a:grpFill/>
          </p:grpSpPr>
          <p:sp>
            <p:nvSpPr>
              <p:cNvPr id="98" name="Freeform 117"/>
              <p:cNvSpPr/>
              <p:nvPr>
                <p:custDataLst>
                  <p:tags r:id="rId121"/>
                </p:custDataLst>
              </p:nvPr>
            </p:nvSpPr>
            <p:spPr bwMode="auto">
              <a:xfrm>
                <a:off x="1325563" y="2101850"/>
                <a:ext cx="139700" cy="139700"/>
              </a:xfrm>
              <a:custGeom>
                <a:gdLst>
                  <a:gd name="T0" fmla="*/ 88 w 88"/>
                  <a:gd name="T1" fmla="*/ 44 h 88"/>
                  <a:gd name="T2" fmla="*/ 88 w 88"/>
                  <a:gd name="T3" fmla="*/ 44 h 88"/>
                  <a:gd name="T4" fmla="*/ 86 w 88"/>
                  <a:gd name="T5" fmla="*/ 36 h 88"/>
                  <a:gd name="T6" fmla="*/ 83 w 88"/>
                  <a:gd name="T7" fmla="*/ 27 h 88"/>
                  <a:gd name="T8" fmla="*/ 79 w 88"/>
                  <a:gd name="T9" fmla="*/ 19 h 88"/>
                  <a:gd name="T10" fmla="*/ 74 w 88"/>
                  <a:gd name="T11" fmla="*/ 13 h 88"/>
                  <a:gd name="T12" fmla="*/ 67 w 88"/>
                  <a:gd name="T13" fmla="*/ 7 h 88"/>
                  <a:gd name="T14" fmla="*/ 60 w 88"/>
                  <a:gd name="T15" fmla="*/ 3 h 88"/>
                  <a:gd name="T16" fmla="*/ 52 w 88"/>
                  <a:gd name="T17" fmla="*/ 0 h 88"/>
                  <a:gd name="T18" fmla="*/ 43 w 88"/>
                  <a:gd name="T19" fmla="*/ 0 h 88"/>
                  <a:gd name="T20" fmla="*/ 43 w 88"/>
                  <a:gd name="T21" fmla="*/ 0 h 88"/>
                  <a:gd name="T22" fmla="*/ 35 w 88"/>
                  <a:gd name="T23" fmla="*/ 0 h 88"/>
                  <a:gd name="T24" fmla="*/ 27 w 88"/>
                  <a:gd name="T25" fmla="*/ 3 h 88"/>
                  <a:gd name="T26" fmla="*/ 18 w 88"/>
                  <a:gd name="T27" fmla="*/ 7 h 88"/>
                  <a:gd name="T28" fmla="*/ 12 w 88"/>
                  <a:gd name="T29" fmla="*/ 13 h 88"/>
                  <a:gd name="T30" fmla="*/ 6 w 88"/>
                  <a:gd name="T31" fmla="*/ 19 h 88"/>
                  <a:gd name="T32" fmla="*/ 2 w 88"/>
                  <a:gd name="T33" fmla="*/ 27 h 88"/>
                  <a:gd name="T34" fmla="*/ 0 w 88"/>
                  <a:gd name="T35" fmla="*/ 36 h 88"/>
                  <a:gd name="T36" fmla="*/ 0 w 88"/>
                  <a:gd name="T37" fmla="*/ 44 h 88"/>
                  <a:gd name="T38" fmla="*/ 0 w 88"/>
                  <a:gd name="T39" fmla="*/ 44 h 88"/>
                  <a:gd name="T40" fmla="*/ 0 w 88"/>
                  <a:gd name="T41" fmla="*/ 53 h 88"/>
                  <a:gd name="T42" fmla="*/ 2 w 88"/>
                  <a:gd name="T43" fmla="*/ 61 h 88"/>
                  <a:gd name="T44" fmla="*/ 6 w 88"/>
                  <a:gd name="T45" fmla="*/ 68 h 88"/>
                  <a:gd name="T46" fmla="*/ 12 w 88"/>
                  <a:gd name="T47" fmla="*/ 75 h 88"/>
                  <a:gd name="T48" fmla="*/ 18 w 88"/>
                  <a:gd name="T49" fmla="*/ 80 h 88"/>
                  <a:gd name="T50" fmla="*/ 27 w 88"/>
                  <a:gd name="T51" fmla="*/ 84 h 88"/>
                  <a:gd name="T52" fmla="*/ 35 w 88"/>
                  <a:gd name="T53" fmla="*/ 87 h 88"/>
                  <a:gd name="T54" fmla="*/ 43 w 88"/>
                  <a:gd name="T55" fmla="*/ 88 h 88"/>
                  <a:gd name="T56" fmla="*/ 43 w 88"/>
                  <a:gd name="T57" fmla="*/ 88 h 88"/>
                  <a:gd name="T58" fmla="*/ 52 w 88"/>
                  <a:gd name="T59" fmla="*/ 87 h 88"/>
                  <a:gd name="T60" fmla="*/ 60 w 88"/>
                  <a:gd name="T61" fmla="*/ 84 h 88"/>
                  <a:gd name="T62" fmla="*/ 67 w 88"/>
                  <a:gd name="T63" fmla="*/ 80 h 88"/>
                  <a:gd name="T64" fmla="*/ 74 w 88"/>
                  <a:gd name="T65" fmla="*/ 75 h 88"/>
                  <a:gd name="T66" fmla="*/ 79 w 88"/>
                  <a:gd name="T67" fmla="*/ 68 h 88"/>
                  <a:gd name="T68" fmla="*/ 83 w 88"/>
                  <a:gd name="T69" fmla="*/ 61 h 88"/>
                  <a:gd name="T70" fmla="*/ 86 w 88"/>
                  <a:gd name="T71" fmla="*/ 53 h 88"/>
                  <a:gd name="T72" fmla="*/ 88 w 88"/>
                  <a:gd name="T73" fmla="*/ 44 h 88"/>
                  <a:gd name="T74" fmla="*/ 88 w 88"/>
                  <a:gd name="T75" fmla="*/ 44 h 8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88">
                    <a:moveTo>
                      <a:pt x="88" y="44"/>
                    </a:moveTo>
                    <a:lnTo>
                      <a:pt x="88" y="44"/>
                    </a:lnTo>
                    <a:lnTo>
                      <a:pt x="86" y="36"/>
                    </a:lnTo>
                    <a:lnTo>
                      <a:pt x="83" y="27"/>
                    </a:lnTo>
                    <a:lnTo>
                      <a:pt x="79" y="19"/>
                    </a:lnTo>
                    <a:lnTo>
                      <a:pt x="74" y="13"/>
                    </a:lnTo>
                    <a:lnTo>
                      <a:pt x="67" y="7"/>
                    </a:lnTo>
                    <a:lnTo>
                      <a:pt x="60" y="3"/>
                    </a:lnTo>
                    <a:lnTo>
                      <a:pt x="52" y="0"/>
                    </a:lnTo>
                    <a:lnTo>
                      <a:pt x="43" y="0"/>
                    </a:lnTo>
                    <a:lnTo>
                      <a:pt x="43" y="0"/>
                    </a:lnTo>
                    <a:lnTo>
                      <a:pt x="35" y="0"/>
                    </a:lnTo>
                    <a:lnTo>
                      <a:pt x="27" y="3"/>
                    </a:lnTo>
                    <a:lnTo>
                      <a:pt x="18" y="7"/>
                    </a:lnTo>
                    <a:lnTo>
                      <a:pt x="12" y="13"/>
                    </a:lnTo>
                    <a:lnTo>
                      <a:pt x="6" y="19"/>
                    </a:lnTo>
                    <a:lnTo>
                      <a:pt x="2" y="27"/>
                    </a:lnTo>
                    <a:lnTo>
                      <a:pt x="0" y="36"/>
                    </a:lnTo>
                    <a:lnTo>
                      <a:pt x="0" y="44"/>
                    </a:lnTo>
                    <a:lnTo>
                      <a:pt x="0" y="44"/>
                    </a:lnTo>
                    <a:lnTo>
                      <a:pt x="0" y="53"/>
                    </a:lnTo>
                    <a:lnTo>
                      <a:pt x="2" y="61"/>
                    </a:lnTo>
                    <a:lnTo>
                      <a:pt x="6" y="68"/>
                    </a:lnTo>
                    <a:lnTo>
                      <a:pt x="12" y="75"/>
                    </a:lnTo>
                    <a:lnTo>
                      <a:pt x="18" y="80"/>
                    </a:lnTo>
                    <a:lnTo>
                      <a:pt x="27" y="84"/>
                    </a:lnTo>
                    <a:lnTo>
                      <a:pt x="35" y="87"/>
                    </a:lnTo>
                    <a:lnTo>
                      <a:pt x="43" y="88"/>
                    </a:lnTo>
                    <a:lnTo>
                      <a:pt x="43" y="88"/>
                    </a:lnTo>
                    <a:lnTo>
                      <a:pt x="52" y="87"/>
                    </a:lnTo>
                    <a:lnTo>
                      <a:pt x="60" y="84"/>
                    </a:lnTo>
                    <a:lnTo>
                      <a:pt x="67" y="80"/>
                    </a:lnTo>
                    <a:lnTo>
                      <a:pt x="74" y="75"/>
                    </a:lnTo>
                    <a:lnTo>
                      <a:pt x="79" y="68"/>
                    </a:lnTo>
                    <a:lnTo>
                      <a:pt x="83" y="61"/>
                    </a:lnTo>
                    <a:lnTo>
                      <a:pt x="86" y="53"/>
                    </a:lnTo>
                    <a:lnTo>
                      <a:pt x="88" y="44"/>
                    </a:lnTo>
                    <a:lnTo>
                      <a:pt x="88" y="44"/>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99" name="Freeform 118"/>
              <p:cNvSpPr/>
              <p:nvPr>
                <p:custDataLst>
                  <p:tags r:id="rId122"/>
                </p:custDataLst>
              </p:nvPr>
            </p:nvSpPr>
            <p:spPr bwMode="auto">
              <a:xfrm>
                <a:off x="1201738" y="2205038"/>
                <a:ext cx="212725" cy="458788"/>
              </a:xfrm>
              <a:custGeom>
                <a:gdLst>
                  <a:gd name="T0" fmla="*/ 134 w 134"/>
                  <a:gd name="T1" fmla="*/ 7 h 289"/>
                  <a:gd name="T2" fmla="*/ 134 w 134"/>
                  <a:gd name="T3" fmla="*/ 7 h 289"/>
                  <a:gd name="T4" fmla="*/ 88 w 134"/>
                  <a:gd name="T5" fmla="*/ 129 h 289"/>
                  <a:gd name="T6" fmla="*/ 42 w 134"/>
                  <a:gd name="T7" fmla="*/ 248 h 289"/>
                  <a:gd name="T8" fmla="*/ 42 w 134"/>
                  <a:gd name="T9" fmla="*/ 248 h 289"/>
                  <a:gd name="T10" fmla="*/ 22 w 134"/>
                  <a:gd name="T11" fmla="*/ 268 h 289"/>
                  <a:gd name="T12" fmla="*/ 8 w 134"/>
                  <a:gd name="T13" fmla="*/ 282 h 289"/>
                  <a:gd name="T14" fmla="*/ 3 w 134"/>
                  <a:gd name="T15" fmla="*/ 286 h 289"/>
                  <a:gd name="T16" fmla="*/ 0 w 134"/>
                  <a:gd name="T17" fmla="*/ 289 h 289"/>
                  <a:gd name="T18" fmla="*/ 0 w 134"/>
                  <a:gd name="T19" fmla="*/ 289 h 289"/>
                  <a:gd name="T20" fmla="*/ 3 w 134"/>
                  <a:gd name="T21" fmla="*/ 275 h 289"/>
                  <a:gd name="T22" fmla="*/ 15 w 134"/>
                  <a:gd name="T23" fmla="*/ 243 h 289"/>
                  <a:gd name="T24" fmla="*/ 50 w 134"/>
                  <a:gd name="T25" fmla="*/ 144 h 289"/>
                  <a:gd name="T26" fmla="*/ 105 w 134"/>
                  <a:gd name="T27" fmla="*/ 0 h 289"/>
                  <a:gd name="T28" fmla="*/ 134 w 134"/>
                  <a:gd name="T29" fmla="*/ 7 h 28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 h="289">
                    <a:moveTo>
                      <a:pt x="134" y="7"/>
                    </a:moveTo>
                    <a:lnTo>
                      <a:pt x="134" y="7"/>
                    </a:lnTo>
                    <a:lnTo>
                      <a:pt x="88" y="129"/>
                    </a:lnTo>
                    <a:lnTo>
                      <a:pt x="42" y="248"/>
                    </a:lnTo>
                    <a:lnTo>
                      <a:pt x="42" y="248"/>
                    </a:lnTo>
                    <a:lnTo>
                      <a:pt x="22" y="268"/>
                    </a:lnTo>
                    <a:lnTo>
                      <a:pt x="8" y="282"/>
                    </a:lnTo>
                    <a:lnTo>
                      <a:pt x="3" y="286"/>
                    </a:lnTo>
                    <a:lnTo>
                      <a:pt x="0" y="289"/>
                    </a:lnTo>
                    <a:lnTo>
                      <a:pt x="0" y="289"/>
                    </a:lnTo>
                    <a:lnTo>
                      <a:pt x="3" y="275"/>
                    </a:lnTo>
                    <a:lnTo>
                      <a:pt x="15" y="243"/>
                    </a:lnTo>
                    <a:lnTo>
                      <a:pt x="50" y="144"/>
                    </a:lnTo>
                    <a:lnTo>
                      <a:pt x="105" y="0"/>
                    </a:lnTo>
                    <a:lnTo>
                      <a:pt x="134" y="7"/>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100" name="Freeform 119"/>
              <p:cNvSpPr/>
              <p:nvPr>
                <p:custDataLst>
                  <p:tags r:id="rId123"/>
                </p:custDataLst>
              </p:nvPr>
            </p:nvSpPr>
            <p:spPr bwMode="auto">
              <a:xfrm>
                <a:off x="1371601" y="2205038"/>
                <a:ext cx="234950" cy="449263"/>
              </a:xfrm>
              <a:custGeom>
                <a:gdLst>
                  <a:gd name="T0" fmla="*/ 2 w 148"/>
                  <a:gd name="T1" fmla="*/ 13 h 283"/>
                  <a:gd name="T2" fmla="*/ 109 w 148"/>
                  <a:gd name="T3" fmla="*/ 244 h 283"/>
                  <a:gd name="T4" fmla="*/ 148 w 148"/>
                  <a:gd name="T5" fmla="*/ 283 h 283"/>
                  <a:gd name="T6" fmla="*/ 137 w 148"/>
                  <a:gd name="T7" fmla="*/ 229 h 283"/>
                  <a:gd name="T8" fmla="*/ 33 w 148"/>
                  <a:gd name="T9" fmla="*/ 0 h 283"/>
                  <a:gd name="T10" fmla="*/ 0 w 148"/>
                  <a:gd name="T11" fmla="*/ 10 h 283"/>
                  <a:gd name="T12" fmla="*/ 2 w 148"/>
                  <a:gd name="T13" fmla="*/ 13 h 283"/>
                </a:gdLst>
                <a:cxnLst>
                  <a:cxn ang="0">
                    <a:pos x="T0" y="T1"/>
                  </a:cxn>
                  <a:cxn ang="0">
                    <a:pos x="T2" y="T3"/>
                  </a:cxn>
                  <a:cxn ang="0">
                    <a:pos x="T4" y="T5"/>
                  </a:cxn>
                  <a:cxn ang="0">
                    <a:pos x="T6" y="T7"/>
                  </a:cxn>
                  <a:cxn ang="0">
                    <a:pos x="T8" y="T9"/>
                  </a:cxn>
                  <a:cxn ang="0">
                    <a:pos x="T10" y="T11"/>
                  </a:cxn>
                  <a:cxn ang="0">
                    <a:pos x="T12" y="T13"/>
                  </a:cxn>
                </a:cxnLst>
                <a:rect l="0" t="0" r="r" b="b"/>
                <a:pathLst>
                  <a:path w="148" h="283">
                    <a:moveTo>
                      <a:pt x="2" y="13"/>
                    </a:moveTo>
                    <a:lnTo>
                      <a:pt x="109" y="244"/>
                    </a:lnTo>
                    <a:lnTo>
                      <a:pt x="148" y="283"/>
                    </a:lnTo>
                    <a:lnTo>
                      <a:pt x="137" y="229"/>
                    </a:lnTo>
                    <a:lnTo>
                      <a:pt x="33" y="0"/>
                    </a:lnTo>
                    <a:lnTo>
                      <a:pt x="0" y="10"/>
                    </a:lnTo>
                    <a:lnTo>
                      <a:pt x="2" y="13"/>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101" name="Freeform 120"/>
              <p:cNvSpPr/>
              <p:nvPr>
                <p:custDataLst>
                  <p:tags r:id="rId124"/>
                </p:custDataLst>
              </p:nvPr>
            </p:nvSpPr>
            <p:spPr bwMode="auto">
              <a:xfrm>
                <a:off x="1376363" y="2052638"/>
                <a:ext cx="25400" cy="77788"/>
              </a:xfrm>
              <a:custGeom>
                <a:gdLst>
                  <a:gd name="T0" fmla="*/ 0 w 16"/>
                  <a:gd name="T1" fmla="*/ 41 h 49"/>
                  <a:gd name="T2" fmla="*/ 0 w 16"/>
                  <a:gd name="T3" fmla="*/ 41 h 49"/>
                  <a:gd name="T4" fmla="*/ 0 w 16"/>
                  <a:gd name="T5" fmla="*/ 44 h 49"/>
                  <a:gd name="T6" fmla="*/ 3 w 16"/>
                  <a:gd name="T7" fmla="*/ 46 h 49"/>
                  <a:gd name="T8" fmla="*/ 4 w 16"/>
                  <a:gd name="T9" fmla="*/ 48 h 49"/>
                  <a:gd name="T10" fmla="*/ 8 w 16"/>
                  <a:gd name="T11" fmla="*/ 49 h 49"/>
                  <a:gd name="T12" fmla="*/ 8 w 16"/>
                  <a:gd name="T13" fmla="*/ 49 h 49"/>
                  <a:gd name="T14" fmla="*/ 11 w 16"/>
                  <a:gd name="T15" fmla="*/ 48 h 49"/>
                  <a:gd name="T16" fmla="*/ 14 w 16"/>
                  <a:gd name="T17" fmla="*/ 46 h 49"/>
                  <a:gd name="T18" fmla="*/ 15 w 16"/>
                  <a:gd name="T19" fmla="*/ 44 h 49"/>
                  <a:gd name="T20" fmla="*/ 16 w 16"/>
                  <a:gd name="T21" fmla="*/ 41 h 49"/>
                  <a:gd name="T22" fmla="*/ 16 w 16"/>
                  <a:gd name="T23" fmla="*/ 8 h 49"/>
                  <a:gd name="T24" fmla="*/ 16 w 16"/>
                  <a:gd name="T25" fmla="*/ 8 h 49"/>
                  <a:gd name="T26" fmla="*/ 15 w 16"/>
                  <a:gd name="T27" fmla="*/ 6 h 49"/>
                  <a:gd name="T28" fmla="*/ 14 w 16"/>
                  <a:gd name="T29" fmla="*/ 3 h 49"/>
                  <a:gd name="T30" fmla="*/ 11 w 16"/>
                  <a:gd name="T31" fmla="*/ 0 h 49"/>
                  <a:gd name="T32" fmla="*/ 8 w 16"/>
                  <a:gd name="T33" fmla="*/ 0 h 49"/>
                  <a:gd name="T34" fmla="*/ 8 w 16"/>
                  <a:gd name="T35" fmla="*/ 0 h 49"/>
                  <a:gd name="T36" fmla="*/ 4 w 16"/>
                  <a:gd name="T37" fmla="*/ 0 h 49"/>
                  <a:gd name="T38" fmla="*/ 3 w 16"/>
                  <a:gd name="T39" fmla="*/ 3 h 49"/>
                  <a:gd name="T40" fmla="*/ 0 w 16"/>
                  <a:gd name="T41" fmla="*/ 6 h 49"/>
                  <a:gd name="T42" fmla="*/ 0 w 16"/>
                  <a:gd name="T43" fmla="*/ 8 h 49"/>
                  <a:gd name="T44" fmla="*/ 0 w 16"/>
                  <a:gd name="T45" fmla="*/ 41 h 4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49">
                    <a:moveTo>
                      <a:pt x="0" y="41"/>
                    </a:moveTo>
                    <a:lnTo>
                      <a:pt x="0" y="41"/>
                    </a:lnTo>
                    <a:lnTo>
                      <a:pt x="0" y="44"/>
                    </a:lnTo>
                    <a:lnTo>
                      <a:pt x="3" y="46"/>
                    </a:lnTo>
                    <a:lnTo>
                      <a:pt x="4" y="48"/>
                    </a:lnTo>
                    <a:lnTo>
                      <a:pt x="8" y="49"/>
                    </a:lnTo>
                    <a:lnTo>
                      <a:pt x="8" y="49"/>
                    </a:lnTo>
                    <a:lnTo>
                      <a:pt x="11" y="48"/>
                    </a:lnTo>
                    <a:lnTo>
                      <a:pt x="14" y="46"/>
                    </a:lnTo>
                    <a:lnTo>
                      <a:pt x="15" y="44"/>
                    </a:lnTo>
                    <a:lnTo>
                      <a:pt x="16" y="41"/>
                    </a:lnTo>
                    <a:lnTo>
                      <a:pt x="16" y="8"/>
                    </a:lnTo>
                    <a:lnTo>
                      <a:pt x="16" y="8"/>
                    </a:lnTo>
                    <a:lnTo>
                      <a:pt x="15" y="6"/>
                    </a:lnTo>
                    <a:lnTo>
                      <a:pt x="14" y="3"/>
                    </a:lnTo>
                    <a:lnTo>
                      <a:pt x="11" y="0"/>
                    </a:lnTo>
                    <a:lnTo>
                      <a:pt x="8" y="0"/>
                    </a:lnTo>
                    <a:lnTo>
                      <a:pt x="8" y="0"/>
                    </a:lnTo>
                    <a:lnTo>
                      <a:pt x="4" y="0"/>
                    </a:lnTo>
                    <a:lnTo>
                      <a:pt x="3" y="3"/>
                    </a:lnTo>
                    <a:lnTo>
                      <a:pt x="0" y="6"/>
                    </a:lnTo>
                    <a:lnTo>
                      <a:pt x="0" y="8"/>
                    </a:lnTo>
                    <a:lnTo>
                      <a:pt x="0" y="41"/>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grpSp>
        <p:grpSp>
          <p:nvGrpSpPr>
            <p:cNvPr id="13" name="组合 233"/>
            <p:cNvGrpSpPr/>
            <p:nvPr>
              <p:custDataLst>
                <p:tags r:id="rId125"/>
              </p:custDataLst>
            </p:nvPr>
          </p:nvGrpSpPr>
          <p:grpSpPr>
            <a:xfrm>
              <a:off x="1877064" y="2489142"/>
              <a:ext cx="444103" cy="444079"/>
              <a:chOff x="2111376" y="1712913"/>
              <a:chExt cx="601663" cy="601663"/>
            </a:xfrm>
            <a:grpFill/>
          </p:grpSpPr>
          <p:sp>
            <p:nvSpPr>
              <p:cNvPr id="93" name="Freeform 121"/>
              <p:cNvSpPr>
                <a:spLocks noEditPoints="1"/>
              </p:cNvSpPr>
              <p:nvPr>
                <p:custDataLst>
                  <p:tags r:id="rId126"/>
                </p:custDataLst>
              </p:nvPr>
            </p:nvSpPr>
            <p:spPr bwMode="auto">
              <a:xfrm>
                <a:off x="2300288" y="1712913"/>
                <a:ext cx="223838" cy="601663"/>
              </a:xfrm>
              <a:custGeom>
                <a:gdLst>
                  <a:gd name="T0" fmla="*/ 71 w 141"/>
                  <a:gd name="T1" fmla="*/ 0 h 379"/>
                  <a:gd name="T2" fmla="*/ 84 w 141"/>
                  <a:gd name="T3" fmla="*/ 4 h 379"/>
                  <a:gd name="T4" fmla="*/ 98 w 141"/>
                  <a:gd name="T5" fmla="*/ 15 h 379"/>
                  <a:gd name="T6" fmla="*/ 110 w 141"/>
                  <a:gd name="T7" fmla="*/ 33 h 379"/>
                  <a:gd name="T8" fmla="*/ 119 w 141"/>
                  <a:gd name="T9" fmla="*/ 56 h 379"/>
                  <a:gd name="T10" fmla="*/ 136 w 141"/>
                  <a:gd name="T11" fmla="*/ 117 h 379"/>
                  <a:gd name="T12" fmla="*/ 141 w 141"/>
                  <a:gd name="T13" fmla="*/ 190 h 379"/>
                  <a:gd name="T14" fmla="*/ 140 w 141"/>
                  <a:gd name="T15" fmla="*/ 228 h 379"/>
                  <a:gd name="T16" fmla="*/ 129 w 141"/>
                  <a:gd name="T17" fmla="*/ 295 h 379"/>
                  <a:gd name="T18" fmla="*/ 115 w 141"/>
                  <a:gd name="T19" fmla="*/ 336 h 379"/>
                  <a:gd name="T20" fmla="*/ 105 w 141"/>
                  <a:gd name="T21" fmla="*/ 356 h 379"/>
                  <a:gd name="T22" fmla="*/ 91 w 141"/>
                  <a:gd name="T23" fmla="*/ 371 h 379"/>
                  <a:gd name="T24" fmla="*/ 77 w 141"/>
                  <a:gd name="T25" fmla="*/ 378 h 379"/>
                  <a:gd name="T26" fmla="*/ 71 w 141"/>
                  <a:gd name="T27" fmla="*/ 379 h 379"/>
                  <a:gd name="T28" fmla="*/ 71 w 141"/>
                  <a:gd name="T29" fmla="*/ 348 h 379"/>
                  <a:gd name="T30" fmla="*/ 71 w 141"/>
                  <a:gd name="T31" fmla="*/ 348 h 379"/>
                  <a:gd name="T32" fmla="*/ 83 w 141"/>
                  <a:gd name="T33" fmla="*/ 346 h 379"/>
                  <a:gd name="T34" fmla="*/ 94 w 141"/>
                  <a:gd name="T35" fmla="*/ 336 h 379"/>
                  <a:gd name="T36" fmla="*/ 103 w 141"/>
                  <a:gd name="T37" fmla="*/ 321 h 379"/>
                  <a:gd name="T38" fmla="*/ 119 w 141"/>
                  <a:gd name="T39" fmla="*/ 279 h 379"/>
                  <a:gd name="T40" fmla="*/ 128 w 141"/>
                  <a:gd name="T41" fmla="*/ 222 h 379"/>
                  <a:gd name="T42" fmla="*/ 129 w 141"/>
                  <a:gd name="T43" fmla="*/ 190 h 379"/>
                  <a:gd name="T44" fmla="*/ 125 w 141"/>
                  <a:gd name="T45" fmla="*/ 128 h 379"/>
                  <a:gd name="T46" fmla="*/ 113 w 141"/>
                  <a:gd name="T47" fmla="*/ 77 h 379"/>
                  <a:gd name="T48" fmla="*/ 99 w 141"/>
                  <a:gd name="T49" fmla="*/ 50 h 379"/>
                  <a:gd name="T50" fmla="*/ 88 w 141"/>
                  <a:gd name="T51" fmla="*/ 38 h 379"/>
                  <a:gd name="T52" fmla="*/ 76 w 141"/>
                  <a:gd name="T53" fmla="*/ 31 h 379"/>
                  <a:gd name="T54" fmla="*/ 71 w 141"/>
                  <a:gd name="T55" fmla="*/ 31 h 379"/>
                  <a:gd name="T56" fmla="*/ 71 w 141"/>
                  <a:gd name="T57" fmla="*/ 0 h 379"/>
                  <a:gd name="T58" fmla="*/ 71 w 141"/>
                  <a:gd name="T59" fmla="*/ 379 h 379"/>
                  <a:gd name="T60" fmla="*/ 57 w 141"/>
                  <a:gd name="T61" fmla="*/ 375 h 379"/>
                  <a:gd name="T62" fmla="*/ 44 w 141"/>
                  <a:gd name="T63" fmla="*/ 365 h 379"/>
                  <a:gd name="T64" fmla="*/ 31 w 141"/>
                  <a:gd name="T65" fmla="*/ 347 h 379"/>
                  <a:gd name="T66" fmla="*/ 22 w 141"/>
                  <a:gd name="T67" fmla="*/ 324 h 379"/>
                  <a:gd name="T68" fmla="*/ 7 w 141"/>
                  <a:gd name="T69" fmla="*/ 264 h 379"/>
                  <a:gd name="T70" fmla="*/ 0 w 141"/>
                  <a:gd name="T71" fmla="*/ 190 h 379"/>
                  <a:gd name="T72" fmla="*/ 3 w 141"/>
                  <a:gd name="T73" fmla="*/ 152 h 379"/>
                  <a:gd name="T74" fmla="*/ 12 w 141"/>
                  <a:gd name="T75" fmla="*/ 84 h 379"/>
                  <a:gd name="T76" fmla="*/ 26 w 141"/>
                  <a:gd name="T77" fmla="*/ 44 h 379"/>
                  <a:gd name="T78" fmla="*/ 37 w 141"/>
                  <a:gd name="T79" fmla="*/ 23 h 379"/>
                  <a:gd name="T80" fmla="*/ 50 w 141"/>
                  <a:gd name="T81" fmla="*/ 8 h 379"/>
                  <a:gd name="T82" fmla="*/ 64 w 141"/>
                  <a:gd name="T83" fmla="*/ 2 h 379"/>
                  <a:gd name="T84" fmla="*/ 71 w 141"/>
                  <a:gd name="T85" fmla="*/ 31 h 379"/>
                  <a:gd name="T86" fmla="*/ 65 w 141"/>
                  <a:gd name="T87" fmla="*/ 31 h 379"/>
                  <a:gd name="T88" fmla="*/ 53 w 141"/>
                  <a:gd name="T89" fmla="*/ 38 h 379"/>
                  <a:gd name="T90" fmla="*/ 42 w 141"/>
                  <a:gd name="T91" fmla="*/ 50 h 379"/>
                  <a:gd name="T92" fmla="*/ 29 w 141"/>
                  <a:gd name="T93" fmla="*/ 77 h 379"/>
                  <a:gd name="T94" fmla="*/ 17 w 141"/>
                  <a:gd name="T95" fmla="*/ 128 h 379"/>
                  <a:gd name="T96" fmla="*/ 12 w 141"/>
                  <a:gd name="T97" fmla="*/ 190 h 379"/>
                  <a:gd name="T98" fmla="*/ 14 w 141"/>
                  <a:gd name="T99" fmla="*/ 222 h 379"/>
                  <a:gd name="T100" fmla="*/ 22 w 141"/>
                  <a:gd name="T101" fmla="*/ 279 h 379"/>
                  <a:gd name="T102" fmla="*/ 38 w 141"/>
                  <a:gd name="T103" fmla="*/ 321 h 379"/>
                  <a:gd name="T104" fmla="*/ 48 w 141"/>
                  <a:gd name="T105" fmla="*/ 336 h 379"/>
                  <a:gd name="T106" fmla="*/ 59 w 141"/>
                  <a:gd name="T107" fmla="*/ 346 h 379"/>
                  <a:gd name="T108" fmla="*/ 71 w 141"/>
                  <a:gd name="T109" fmla="*/ 348 h 37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379">
                    <a:moveTo>
                      <a:pt x="71" y="0"/>
                    </a:moveTo>
                    <a:lnTo>
                      <a:pt x="71" y="0"/>
                    </a:lnTo>
                    <a:lnTo>
                      <a:pt x="77" y="2"/>
                    </a:lnTo>
                    <a:lnTo>
                      <a:pt x="84" y="4"/>
                    </a:lnTo>
                    <a:lnTo>
                      <a:pt x="91" y="8"/>
                    </a:lnTo>
                    <a:lnTo>
                      <a:pt x="98" y="15"/>
                    </a:lnTo>
                    <a:lnTo>
                      <a:pt x="105" y="23"/>
                    </a:lnTo>
                    <a:lnTo>
                      <a:pt x="110" y="33"/>
                    </a:lnTo>
                    <a:lnTo>
                      <a:pt x="115" y="44"/>
                    </a:lnTo>
                    <a:lnTo>
                      <a:pt x="119" y="56"/>
                    </a:lnTo>
                    <a:lnTo>
                      <a:pt x="129" y="84"/>
                    </a:lnTo>
                    <a:lnTo>
                      <a:pt x="136" y="117"/>
                    </a:lnTo>
                    <a:lnTo>
                      <a:pt x="140" y="152"/>
                    </a:lnTo>
                    <a:lnTo>
                      <a:pt x="141" y="190"/>
                    </a:lnTo>
                    <a:lnTo>
                      <a:pt x="141" y="190"/>
                    </a:lnTo>
                    <a:lnTo>
                      <a:pt x="140" y="228"/>
                    </a:lnTo>
                    <a:lnTo>
                      <a:pt x="136" y="264"/>
                    </a:lnTo>
                    <a:lnTo>
                      <a:pt x="129" y="295"/>
                    </a:lnTo>
                    <a:lnTo>
                      <a:pt x="119" y="324"/>
                    </a:lnTo>
                    <a:lnTo>
                      <a:pt x="115" y="336"/>
                    </a:lnTo>
                    <a:lnTo>
                      <a:pt x="110" y="347"/>
                    </a:lnTo>
                    <a:lnTo>
                      <a:pt x="105" y="356"/>
                    </a:lnTo>
                    <a:lnTo>
                      <a:pt x="98" y="365"/>
                    </a:lnTo>
                    <a:lnTo>
                      <a:pt x="91" y="371"/>
                    </a:lnTo>
                    <a:lnTo>
                      <a:pt x="84" y="375"/>
                    </a:lnTo>
                    <a:lnTo>
                      <a:pt x="77" y="378"/>
                    </a:lnTo>
                    <a:lnTo>
                      <a:pt x="71" y="379"/>
                    </a:lnTo>
                    <a:lnTo>
                      <a:pt x="71" y="379"/>
                    </a:lnTo>
                    <a:lnTo>
                      <a:pt x="71" y="348"/>
                    </a:lnTo>
                    <a:lnTo>
                      <a:pt x="71" y="348"/>
                    </a:lnTo>
                    <a:lnTo>
                      <a:pt x="71" y="348"/>
                    </a:lnTo>
                    <a:lnTo>
                      <a:pt x="71" y="348"/>
                    </a:lnTo>
                    <a:lnTo>
                      <a:pt x="76" y="348"/>
                    </a:lnTo>
                    <a:lnTo>
                      <a:pt x="83" y="346"/>
                    </a:lnTo>
                    <a:lnTo>
                      <a:pt x="88" y="342"/>
                    </a:lnTo>
                    <a:lnTo>
                      <a:pt x="94" y="336"/>
                    </a:lnTo>
                    <a:lnTo>
                      <a:pt x="99" y="329"/>
                    </a:lnTo>
                    <a:lnTo>
                      <a:pt x="103" y="321"/>
                    </a:lnTo>
                    <a:lnTo>
                      <a:pt x="113" y="302"/>
                    </a:lnTo>
                    <a:lnTo>
                      <a:pt x="119" y="279"/>
                    </a:lnTo>
                    <a:lnTo>
                      <a:pt x="125" y="252"/>
                    </a:lnTo>
                    <a:lnTo>
                      <a:pt x="128" y="222"/>
                    </a:lnTo>
                    <a:lnTo>
                      <a:pt x="129" y="190"/>
                    </a:lnTo>
                    <a:lnTo>
                      <a:pt x="129" y="190"/>
                    </a:lnTo>
                    <a:lnTo>
                      <a:pt x="128" y="157"/>
                    </a:lnTo>
                    <a:lnTo>
                      <a:pt x="125" y="128"/>
                    </a:lnTo>
                    <a:lnTo>
                      <a:pt x="119" y="102"/>
                    </a:lnTo>
                    <a:lnTo>
                      <a:pt x="113" y="77"/>
                    </a:lnTo>
                    <a:lnTo>
                      <a:pt x="103" y="59"/>
                    </a:lnTo>
                    <a:lnTo>
                      <a:pt x="99" y="50"/>
                    </a:lnTo>
                    <a:lnTo>
                      <a:pt x="94" y="44"/>
                    </a:lnTo>
                    <a:lnTo>
                      <a:pt x="88" y="38"/>
                    </a:lnTo>
                    <a:lnTo>
                      <a:pt x="83" y="34"/>
                    </a:lnTo>
                    <a:lnTo>
                      <a:pt x="76" y="31"/>
                    </a:lnTo>
                    <a:lnTo>
                      <a:pt x="71" y="31"/>
                    </a:lnTo>
                    <a:lnTo>
                      <a:pt x="71" y="31"/>
                    </a:lnTo>
                    <a:lnTo>
                      <a:pt x="71" y="0"/>
                    </a:lnTo>
                    <a:lnTo>
                      <a:pt x="71" y="0"/>
                    </a:lnTo>
                    <a:close/>
                    <a:moveTo>
                      <a:pt x="71" y="379"/>
                    </a:moveTo>
                    <a:lnTo>
                      <a:pt x="71" y="379"/>
                    </a:lnTo>
                    <a:lnTo>
                      <a:pt x="64" y="378"/>
                    </a:lnTo>
                    <a:lnTo>
                      <a:pt x="57" y="375"/>
                    </a:lnTo>
                    <a:lnTo>
                      <a:pt x="50" y="371"/>
                    </a:lnTo>
                    <a:lnTo>
                      <a:pt x="44" y="365"/>
                    </a:lnTo>
                    <a:lnTo>
                      <a:pt x="37" y="356"/>
                    </a:lnTo>
                    <a:lnTo>
                      <a:pt x="31" y="347"/>
                    </a:lnTo>
                    <a:lnTo>
                      <a:pt x="26" y="336"/>
                    </a:lnTo>
                    <a:lnTo>
                      <a:pt x="22" y="324"/>
                    </a:lnTo>
                    <a:lnTo>
                      <a:pt x="12" y="295"/>
                    </a:lnTo>
                    <a:lnTo>
                      <a:pt x="7" y="264"/>
                    </a:lnTo>
                    <a:lnTo>
                      <a:pt x="3" y="228"/>
                    </a:lnTo>
                    <a:lnTo>
                      <a:pt x="0" y="190"/>
                    </a:lnTo>
                    <a:lnTo>
                      <a:pt x="0" y="190"/>
                    </a:lnTo>
                    <a:lnTo>
                      <a:pt x="3" y="152"/>
                    </a:lnTo>
                    <a:lnTo>
                      <a:pt x="7" y="117"/>
                    </a:lnTo>
                    <a:lnTo>
                      <a:pt x="12" y="84"/>
                    </a:lnTo>
                    <a:lnTo>
                      <a:pt x="22" y="56"/>
                    </a:lnTo>
                    <a:lnTo>
                      <a:pt x="26" y="44"/>
                    </a:lnTo>
                    <a:lnTo>
                      <a:pt x="31" y="33"/>
                    </a:lnTo>
                    <a:lnTo>
                      <a:pt x="37" y="23"/>
                    </a:lnTo>
                    <a:lnTo>
                      <a:pt x="44" y="15"/>
                    </a:lnTo>
                    <a:lnTo>
                      <a:pt x="50" y="8"/>
                    </a:lnTo>
                    <a:lnTo>
                      <a:pt x="57" y="4"/>
                    </a:lnTo>
                    <a:lnTo>
                      <a:pt x="64" y="2"/>
                    </a:lnTo>
                    <a:lnTo>
                      <a:pt x="71" y="0"/>
                    </a:lnTo>
                    <a:lnTo>
                      <a:pt x="71" y="31"/>
                    </a:lnTo>
                    <a:lnTo>
                      <a:pt x="71" y="31"/>
                    </a:lnTo>
                    <a:lnTo>
                      <a:pt x="65" y="31"/>
                    </a:lnTo>
                    <a:lnTo>
                      <a:pt x="59" y="34"/>
                    </a:lnTo>
                    <a:lnTo>
                      <a:pt x="53" y="38"/>
                    </a:lnTo>
                    <a:lnTo>
                      <a:pt x="48" y="44"/>
                    </a:lnTo>
                    <a:lnTo>
                      <a:pt x="42" y="50"/>
                    </a:lnTo>
                    <a:lnTo>
                      <a:pt x="38" y="59"/>
                    </a:lnTo>
                    <a:lnTo>
                      <a:pt x="29" y="77"/>
                    </a:lnTo>
                    <a:lnTo>
                      <a:pt x="22" y="102"/>
                    </a:lnTo>
                    <a:lnTo>
                      <a:pt x="17" y="128"/>
                    </a:lnTo>
                    <a:lnTo>
                      <a:pt x="14" y="157"/>
                    </a:lnTo>
                    <a:lnTo>
                      <a:pt x="12" y="190"/>
                    </a:lnTo>
                    <a:lnTo>
                      <a:pt x="12" y="190"/>
                    </a:lnTo>
                    <a:lnTo>
                      <a:pt x="14" y="222"/>
                    </a:lnTo>
                    <a:lnTo>
                      <a:pt x="17" y="252"/>
                    </a:lnTo>
                    <a:lnTo>
                      <a:pt x="22" y="279"/>
                    </a:lnTo>
                    <a:lnTo>
                      <a:pt x="29" y="302"/>
                    </a:lnTo>
                    <a:lnTo>
                      <a:pt x="38" y="321"/>
                    </a:lnTo>
                    <a:lnTo>
                      <a:pt x="42" y="329"/>
                    </a:lnTo>
                    <a:lnTo>
                      <a:pt x="48" y="336"/>
                    </a:lnTo>
                    <a:lnTo>
                      <a:pt x="53" y="342"/>
                    </a:lnTo>
                    <a:lnTo>
                      <a:pt x="59" y="346"/>
                    </a:lnTo>
                    <a:lnTo>
                      <a:pt x="65" y="348"/>
                    </a:lnTo>
                    <a:lnTo>
                      <a:pt x="71" y="348"/>
                    </a:lnTo>
                    <a:lnTo>
                      <a:pt x="71" y="379"/>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94" name="Freeform 122"/>
              <p:cNvSpPr>
                <a:spLocks noEditPoints="1"/>
              </p:cNvSpPr>
              <p:nvPr>
                <p:custDataLst>
                  <p:tags r:id="rId127"/>
                </p:custDataLst>
              </p:nvPr>
            </p:nvSpPr>
            <p:spPr bwMode="auto">
              <a:xfrm>
                <a:off x="2111376" y="1905000"/>
                <a:ext cx="601663" cy="220663"/>
              </a:xfrm>
              <a:custGeom>
                <a:gdLst>
                  <a:gd name="T0" fmla="*/ 190 w 379"/>
                  <a:gd name="T1" fmla="*/ 0 h 139"/>
                  <a:gd name="T2" fmla="*/ 228 w 379"/>
                  <a:gd name="T3" fmla="*/ 1 h 139"/>
                  <a:gd name="T4" fmla="*/ 295 w 379"/>
                  <a:gd name="T5" fmla="*/ 11 h 139"/>
                  <a:gd name="T6" fmla="*/ 336 w 379"/>
                  <a:gd name="T7" fmla="*/ 24 h 139"/>
                  <a:gd name="T8" fmla="*/ 356 w 379"/>
                  <a:gd name="T9" fmla="*/ 35 h 139"/>
                  <a:gd name="T10" fmla="*/ 371 w 379"/>
                  <a:gd name="T11" fmla="*/ 49 h 139"/>
                  <a:gd name="T12" fmla="*/ 378 w 379"/>
                  <a:gd name="T13" fmla="*/ 62 h 139"/>
                  <a:gd name="T14" fmla="*/ 379 w 379"/>
                  <a:gd name="T15" fmla="*/ 69 h 139"/>
                  <a:gd name="T16" fmla="*/ 375 w 379"/>
                  <a:gd name="T17" fmla="*/ 82 h 139"/>
                  <a:gd name="T18" fmla="*/ 364 w 379"/>
                  <a:gd name="T19" fmla="*/ 96 h 139"/>
                  <a:gd name="T20" fmla="*/ 347 w 379"/>
                  <a:gd name="T21" fmla="*/ 108 h 139"/>
                  <a:gd name="T22" fmla="*/ 324 w 379"/>
                  <a:gd name="T23" fmla="*/ 119 h 139"/>
                  <a:gd name="T24" fmla="*/ 264 w 379"/>
                  <a:gd name="T25" fmla="*/ 134 h 139"/>
                  <a:gd name="T26" fmla="*/ 190 w 379"/>
                  <a:gd name="T27" fmla="*/ 139 h 139"/>
                  <a:gd name="T28" fmla="*/ 190 w 379"/>
                  <a:gd name="T29" fmla="*/ 127 h 139"/>
                  <a:gd name="T30" fmla="*/ 190 w 379"/>
                  <a:gd name="T31" fmla="*/ 127 h 139"/>
                  <a:gd name="T32" fmla="*/ 252 w 379"/>
                  <a:gd name="T33" fmla="*/ 123 h 139"/>
                  <a:gd name="T34" fmla="*/ 302 w 379"/>
                  <a:gd name="T35" fmla="*/ 111 h 139"/>
                  <a:gd name="T36" fmla="*/ 329 w 379"/>
                  <a:gd name="T37" fmla="*/ 97 h 139"/>
                  <a:gd name="T38" fmla="*/ 341 w 379"/>
                  <a:gd name="T39" fmla="*/ 86 h 139"/>
                  <a:gd name="T40" fmla="*/ 348 w 379"/>
                  <a:gd name="T41" fmla="*/ 74 h 139"/>
                  <a:gd name="T42" fmla="*/ 348 w 379"/>
                  <a:gd name="T43" fmla="*/ 69 h 139"/>
                  <a:gd name="T44" fmla="*/ 348 w 379"/>
                  <a:gd name="T45" fmla="*/ 63 h 139"/>
                  <a:gd name="T46" fmla="*/ 341 w 379"/>
                  <a:gd name="T47" fmla="*/ 51 h 139"/>
                  <a:gd name="T48" fmla="*/ 329 w 379"/>
                  <a:gd name="T49" fmla="*/ 40 h 139"/>
                  <a:gd name="T50" fmla="*/ 302 w 379"/>
                  <a:gd name="T51" fmla="*/ 28 h 139"/>
                  <a:gd name="T52" fmla="*/ 252 w 379"/>
                  <a:gd name="T53" fmla="*/ 15 h 139"/>
                  <a:gd name="T54" fmla="*/ 190 w 379"/>
                  <a:gd name="T55" fmla="*/ 11 h 139"/>
                  <a:gd name="T56" fmla="*/ 190 w 379"/>
                  <a:gd name="T57" fmla="*/ 0 h 139"/>
                  <a:gd name="T58" fmla="*/ 0 w 379"/>
                  <a:gd name="T59" fmla="*/ 69 h 139"/>
                  <a:gd name="T60" fmla="*/ 4 w 379"/>
                  <a:gd name="T61" fmla="*/ 55 h 139"/>
                  <a:gd name="T62" fmla="*/ 15 w 379"/>
                  <a:gd name="T63" fmla="*/ 42 h 139"/>
                  <a:gd name="T64" fmla="*/ 33 w 379"/>
                  <a:gd name="T65" fmla="*/ 30 h 139"/>
                  <a:gd name="T66" fmla="*/ 56 w 379"/>
                  <a:gd name="T67" fmla="*/ 20 h 139"/>
                  <a:gd name="T68" fmla="*/ 117 w 379"/>
                  <a:gd name="T69" fmla="*/ 5 h 139"/>
                  <a:gd name="T70" fmla="*/ 190 w 379"/>
                  <a:gd name="T71" fmla="*/ 0 h 139"/>
                  <a:gd name="T72" fmla="*/ 190 w 379"/>
                  <a:gd name="T73" fmla="*/ 11 h 139"/>
                  <a:gd name="T74" fmla="*/ 127 w 379"/>
                  <a:gd name="T75" fmla="*/ 15 h 139"/>
                  <a:gd name="T76" fmla="*/ 77 w 379"/>
                  <a:gd name="T77" fmla="*/ 28 h 139"/>
                  <a:gd name="T78" fmla="*/ 50 w 379"/>
                  <a:gd name="T79" fmla="*/ 40 h 139"/>
                  <a:gd name="T80" fmla="*/ 38 w 379"/>
                  <a:gd name="T81" fmla="*/ 51 h 139"/>
                  <a:gd name="T82" fmla="*/ 31 w 379"/>
                  <a:gd name="T83" fmla="*/ 63 h 139"/>
                  <a:gd name="T84" fmla="*/ 31 w 379"/>
                  <a:gd name="T85" fmla="*/ 69 h 139"/>
                  <a:gd name="T86" fmla="*/ 34 w 379"/>
                  <a:gd name="T87" fmla="*/ 81 h 139"/>
                  <a:gd name="T88" fmla="*/ 43 w 379"/>
                  <a:gd name="T89" fmla="*/ 92 h 139"/>
                  <a:gd name="T90" fmla="*/ 58 w 379"/>
                  <a:gd name="T91" fmla="*/ 101 h 139"/>
                  <a:gd name="T92" fmla="*/ 102 w 379"/>
                  <a:gd name="T93" fmla="*/ 118 h 139"/>
                  <a:gd name="T94" fmla="*/ 157 w 379"/>
                  <a:gd name="T95" fmla="*/ 126 h 139"/>
                  <a:gd name="T96" fmla="*/ 190 w 379"/>
                  <a:gd name="T97" fmla="*/ 139 h 139"/>
                  <a:gd name="T98" fmla="*/ 152 w 379"/>
                  <a:gd name="T99" fmla="*/ 138 h 139"/>
                  <a:gd name="T100" fmla="*/ 84 w 379"/>
                  <a:gd name="T101" fmla="*/ 127 h 139"/>
                  <a:gd name="T102" fmla="*/ 43 w 379"/>
                  <a:gd name="T103" fmla="*/ 114 h 139"/>
                  <a:gd name="T104" fmla="*/ 23 w 379"/>
                  <a:gd name="T105" fmla="*/ 103 h 139"/>
                  <a:gd name="T106" fmla="*/ 8 w 379"/>
                  <a:gd name="T107" fmla="*/ 89 h 139"/>
                  <a:gd name="T108" fmla="*/ 1 w 379"/>
                  <a:gd name="T109" fmla="*/ 76 h 139"/>
                  <a:gd name="T110" fmla="*/ 0 w 379"/>
                  <a:gd name="T111" fmla="*/ 69 h 13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9" h="139">
                    <a:moveTo>
                      <a:pt x="190" y="0"/>
                    </a:moveTo>
                    <a:lnTo>
                      <a:pt x="190" y="0"/>
                    </a:lnTo>
                    <a:lnTo>
                      <a:pt x="190" y="0"/>
                    </a:lnTo>
                    <a:lnTo>
                      <a:pt x="228" y="1"/>
                    </a:lnTo>
                    <a:lnTo>
                      <a:pt x="264" y="5"/>
                    </a:lnTo>
                    <a:lnTo>
                      <a:pt x="295" y="11"/>
                    </a:lnTo>
                    <a:lnTo>
                      <a:pt x="324" y="20"/>
                    </a:lnTo>
                    <a:lnTo>
                      <a:pt x="336" y="24"/>
                    </a:lnTo>
                    <a:lnTo>
                      <a:pt x="347" y="30"/>
                    </a:lnTo>
                    <a:lnTo>
                      <a:pt x="356" y="35"/>
                    </a:lnTo>
                    <a:lnTo>
                      <a:pt x="364" y="42"/>
                    </a:lnTo>
                    <a:lnTo>
                      <a:pt x="371" y="49"/>
                    </a:lnTo>
                    <a:lnTo>
                      <a:pt x="375" y="55"/>
                    </a:lnTo>
                    <a:lnTo>
                      <a:pt x="378" y="62"/>
                    </a:lnTo>
                    <a:lnTo>
                      <a:pt x="379" y="69"/>
                    </a:lnTo>
                    <a:lnTo>
                      <a:pt x="379" y="69"/>
                    </a:lnTo>
                    <a:lnTo>
                      <a:pt x="378" y="76"/>
                    </a:lnTo>
                    <a:lnTo>
                      <a:pt x="375" y="82"/>
                    </a:lnTo>
                    <a:lnTo>
                      <a:pt x="371" y="89"/>
                    </a:lnTo>
                    <a:lnTo>
                      <a:pt x="364" y="96"/>
                    </a:lnTo>
                    <a:lnTo>
                      <a:pt x="356" y="103"/>
                    </a:lnTo>
                    <a:lnTo>
                      <a:pt x="347" y="108"/>
                    </a:lnTo>
                    <a:lnTo>
                      <a:pt x="336" y="114"/>
                    </a:lnTo>
                    <a:lnTo>
                      <a:pt x="324" y="119"/>
                    </a:lnTo>
                    <a:lnTo>
                      <a:pt x="295" y="127"/>
                    </a:lnTo>
                    <a:lnTo>
                      <a:pt x="264" y="134"/>
                    </a:lnTo>
                    <a:lnTo>
                      <a:pt x="228" y="138"/>
                    </a:lnTo>
                    <a:lnTo>
                      <a:pt x="190" y="139"/>
                    </a:lnTo>
                    <a:lnTo>
                      <a:pt x="190" y="139"/>
                    </a:lnTo>
                    <a:lnTo>
                      <a:pt x="190" y="127"/>
                    </a:lnTo>
                    <a:lnTo>
                      <a:pt x="190" y="127"/>
                    </a:lnTo>
                    <a:lnTo>
                      <a:pt x="190" y="127"/>
                    </a:lnTo>
                    <a:lnTo>
                      <a:pt x="222" y="126"/>
                    </a:lnTo>
                    <a:lnTo>
                      <a:pt x="252" y="123"/>
                    </a:lnTo>
                    <a:lnTo>
                      <a:pt x="279" y="118"/>
                    </a:lnTo>
                    <a:lnTo>
                      <a:pt x="302" y="111"/>
                    </a:lnTo>
                    <a:lnTo>
                      <a:pt x="321" y="101"/>
                    </a:lnTo>
                    <a:lnTo>
                      <a:pt x="329" y="97"/>
                    </a:lnTo>
                    <a:lnTo>
                      <a:pt x="336" y="92"/>
                    </a:lnTo>
                    <a:lnTo>
                      <a:pt x="341" y="86"/>
                    </a:lnTo>
                    <a:lnTo>
                      <a:pt x="345" y="81"/>
                    </a:lnTo>
                    <a:lnTo>
                      <a:pt x="348" y="74"/>
                    </a:lnTo>
                    <a:lnTo>
                      <a:pt x="348" y="69"/>
                    </a:lnTo>
                    <a:lnTo>
                      <a:pt x="348" y="69"/>
                    </a:lnTo>
                    <a:lnTo>
                      <a:pt x="348" y="69"/>
                    </a:lnTo>
                    <a:lnTo>
                      <a:pt x="348" y="63"/>
                    </a:lnTo>
                    <a:lnTo>
                      <a:pt x="345" y="57"/>
                    </a:lnTo>
                    <a:lnTo>
                      <a:pt x="341" y="51"/>
                    </a:lnTo>
                    <a:lnTo>
                      <a:pt x="336" y="46"/>
                    </a:lnTo>
                    <a:lnTo>
                      <a:pt x="329" y="40"/>
                    </a:lnTo>
                    <a:lnTo>
                      <a:pt x="321" y="36"/>
                    </a:lnTo>
                    <a:lnTo>
                      <a:pt x="302" y="28"/>
                    </a:lnTo>
                    <a:lnTo>
                      <a:pt x="279" y="20"/>
                    </a:lnTo>
                    <a:lnTo>
                      <a:pt x="252" y="15"/>
                    </a:lnTo>
                    <a:lnTo>
                      <a:pt x="222" y="12"/>
                    </a:lnTo>
                    <a:lnTo>
                      <a:pt x="190" y="11"/>
                    </a:lnTo>
                    <a:lnTo>
                      <a:pt x="190" y="11"/>
                    </a:lnTo>
                    <a:lnTo>
                      <a:pt x="190" y="0"/>
                    </a:lnTo>
                    <a:close/>
                    <a:moveTo>
                      <a:pt x="0" y="69"/>
                    </a:moveTo>
                    <a:lnTo>
                      <a:pt x="0" y="69"/>
                    </a:lnTo>
                    <a:lnTo>
                      <a:pt x="1" y="62"/>
                    </a:lnTo>
                    <a:lnTo>
                      <a:pt x="4" y="55"/>
                    </a:lnTo>
                    <a:lnTo>
                      <a:pt x="8" y="49"/>
                    </a:lnTo>
                    <a:lnTo>
                      <a:pt x="15" y="42"/>
                    </a:lnTo>
                    <a:lnTo>
                      <a:pt x="23" y="36"/>
                    </a:lnTo>
                    <a:lnTo>
                      <a:pt x="33" y="30"/>
                    </a:lnTo>
                    <a:lnTo>
                      <a:pt x="43" y="24"/>
                    </a:lnTo>
                    <a:lnTo>
                      <a:pt x="56" y="20"/>
                    </a:lnTo>
                    <a:lnTo>
                      <a:pt x="84" y="11"/>
                    </a:lnTo>
                    <a:lnTo>
                      <a:pt x="117" y="5"/>
                    </a:lnTo>
                    <a:lnTo>
                      <a:pt x="152" y="1"/>
                    </a:lnTo>
                    <a:lnTo>
                      <a:pt x="190" y="0"/>
                    </a:lnTo>
                    <a:lnTo>
                      <a:pt x="190" y="11"/>
                    </a:lnTo>
                    <a:lnTo>
                      <a:pt x="190" y="11"/>
                    </a:lnTo>
                    <a:lnTo>
                      <a:pt x="157" y="12"/>
                    </a:lnTo>
                    <a:lnTo>
                      <a:pt x="127" y="15"/>
                    </a:lnTo>
                    <a:lnTo>
                      <a:pt x="102" y="20"/>
                    </a:lnTo>
                    <a:lnTo>
                      <a:pt x="77" y="28"/>
                    </a:lnTo>
                    <a:lnTo>
                      <a:pt x="58" y="36"/>
                    </a:lnTo>
                    <a:lnTo>
                      <a:pt x="50" y="40"/>
                    </a:lnTo>
                    <a:lnTo>
                      <a:pt x="43" y="46"/>
                    </a:lnTo>
                    <a:lnTo>
                      <a:pt x="38" y="51"/>
                    </a:lnTo>
                    <a:lnTo>
                      <a:pt x="34" y="57"/>
                    </a:lnTo>
                    <a:lnTo>
                      <a:pt x="31" y="63"/>
                    </a:lnTo>
                    <a:lnTo>
                      <a:pt x="31" y="69"/>
                    </a:lnTo>
                    <a:lnTo>
                      <a:pt x="31" y="69"/>
                    </a:lnTo>
                    <a:lnTo>
                      <a:pt x="31" y="74"/>
                    </a:lnTo>
                    <a:lnTo>
                      <a:pt x="34" y="81"/>
                    </a:lnTo>
                    <a:lnTo>
                      <a:pt x="38" y="86"/>
                    </a:lnTo>
                    <a:lnTo>
                      <a:pt x="43" y="92"/>
                    </a:lnTo>
                    <a:lnTo>
                      <a:pt x="50" y="97"/>
                    </a:lnTo>
                    <a:lnTo>
                      <a:pt x="58" y="101"/>
                    </a:lnTo>
                    <a:lnTo>
                      <a:pt x="77" y="111"/>
                    </a:lnTo>
                    <a:lnTo>
                      <a:pt x="102" y="118"/>
                    </a:lnTo>
                    <a:lnTo>
                      <a:pt x="127" y="123"/>
                    </a:lnTo>
                    <a:lnTo>
                      <a:pt x="157" y="126"/>
                    </a:lnTo>
                    <a:lnTo>
                      <a:pt x="190" y="127"/>
                    </a:lnTo>
                    <a:lnTo>
                      <a:pt x="190" y="139"/>
                    </a:lnTo>
                    <a:lnTo>
                      <a:pt x="190" y="139"/>
                    </a:lnTo>
                    <a:lnTo>
                      <a:pt x="152" y="138"/>
                    </a:lnTo>
                    <a:lnTo>
                      <a:pt x="117" y="134"/>
                    </a:lnTo>
                    <a:lnTo>
                      <a:pt x="84" y="127"/>
                    </a:lnTo>
                    <a:lnTo>
                      <a:pt x="56" y="119"/>
                    </a:lnTo>
                    <a:lnTo>
                      <a:pt x="43" y="114"/>
                    </a:lnTo>
                    <a:lnTo>
                      <a:pt x="33" y="108"/>
                    </a:lnTo>
                    <a:lnTo>
                      <a:pt x="23" y="103"/>
                    </a:lnTo>
                    <a:lnTo>
                      <a:pt x="15" y="96"/>
                    </a:lnTo>
                    <a:lnTo>
                      <a:pt x="8" y="89"/>
                    </a:lnTo>
                    <a:lnTo>
                      <a:pt x="4" y="82"/>
                    </a:lnTo>
                    <a:lnTo>
                      <a:pt x="1" y="76"/>
                    </a:lnTo>
                    <a:lnTo>
                      <a:pt x="0" y="69"/>
                    </a:lnTo>
                    <a:lnTo>
                      <a:pt x="0" y="69"/>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95" name="Freeform 123"/>
              <p:cNvSpPr>
                <a:spLocks noEditPoints="1"/>
              </p:cNvSpPr>
              <p:nvPr>
                <p:custDataLst>
                  <p:tags r:id="rId128"/>
                </p:custDataLst>
              </p:nvPr>
            </p:nvSpPr>
            <p:spPr bwMode="auto">
              <a:xfrm>
                <a:off x="2187576" y="1789113"/>
                <a:ext cx="450850" cy="452438"/>
              </a:xfrm>
              <a:custGeom>
                <a:gdLst>
                  <a:gd name="T0" fmla="*/ 142 w 284"/>
                  <a:gd name="T1" fmla="*/ 50 h 285"/>
                  <a:gd name="T2" fmla="*/ 190 w 284"/>
                  <a:gd name="T3" fmla="*/ 93 h 285"/>
                  <a:gd name="T4" fmla="*/ 218 w 284"/>
                  <a:gd name="T5" fmla="*/ 120 h 285"/>
                  <a:gd name="T6" fmla="*/ 258 w 284"/>
                  <a:gd name="T7" fmla="*/ 176 h 285"/>
                  <a:gd name="T8" fmla="*/ 277 w 284"/>
                  <a:gd name="T9" fmla="*/ 214 h 285"/>
                  <a:gd name="T10" fmla="*/ 283 w 284"/>
                  <a:gd name="T11" fmla="*/ 237 h 285"/>
                  <a:gd name="T12" fmla="*/ 284 w 284"/>
                  <a:gd name="T13" fmla="*/ 256 h 285"/>
                  <a:gd name="T14" fmla="*/ 280 w 284"/>
                  <a:gd name="T15" fmla="*/ 271 h 285"/>
                  <a:gd name="T16" fmla="*/ 276 w 284"/>
                  <a:gd name="T17" fmla="*/ 276 h 285"/>
                  <a:gd name="T18" fmla="*/ 266 w 284"/>
                  <a:gd name="T19" fmla="*/ 283 h 285"/>
                  <a:gd name="T20" fmla="*/ 254 w 284"/>
                  <a:gd name="T21" fmla="*/ 285 h 285"/>
                  <a:gd name="T22" fmla="*/ 223 w 284"/>
                  <a:gd name="T23" fmla="*/ 280 h 285"/>
                  <a:gd name="T24" fmla="*/ 184 w 284"/>
                  <a:gd name="T25" fmla="*/ 262 h 285"/>
                  <a:gd name="T26" fmla="*/ 142 w 284"/>
                  <a:gd name="T27" fmla="*/ 235 h 285"/>
                  <a:gd name="T28" fmla="*/ 142 w 284"/>
                  <a:gd name="T29" fmla="*/ 219 h 285"/>
                  <a:gd name="T30" fmla="*/ 177 w 284"/>
                  <a:gd name="T31" fmla="*/ 243 h 285"/>
                  <a:gd name="T32" fmla="*/ 209 w 284"/>
                  <a:gd name="T33" fmla="*/ 257 h 285"/>
                  <a:gd name="T34" fmla="*/ 235 w 284"/>
                  <a:gd name="T35" fmla="*/ 261 h 285"/>
                  <a:gd name="T36" fmla="*/ 246 w 284"/>
                  <a:gd name="T37" fmla="*/ 260 h 285"/>
                  <a:gd name="T38" fmla="*/ 254 w 284"/>
                  <a:gd name="T39" fmla="*/ 254 h 285"/>
                  <a:gd name="T40" fmla="*/ 254 w 284"/>
                  <a:gd name="T41" fmla="*/ 254 h 285"/>
                  <a:gd name="T42" fmla="*/ 260 w 284"/>
                  <a:gd name="T43" fmla="*/ 243 h 285"/>
                  <a:gd name="T44" fmla="*/ 261 w 284"/>
                  <a:gd name="T45" fmla="*/ 230 h 285"/>
                  <a:gd name="T46" fmla="*/ 258 w 284"/>
                  <a:gd name="T47" fmla="*/ 212 h 285"/>
                  <a:gd name="T48" fmla="*/ 239 w 284"/>
                  <a:gd name="T49" fmla="*/ 170 h 285"/>
                  <a:gd name="T50" fmla="*/ 205 w 284"/>
                  <a:gd name="T51" fmla="*/ 124 h 285"/>
                  <a:gd name="T52" fmla="*/ 184 w 284"/>
                  <a:gd name="T53" fmla="*/ 101 h 285"/>
                  <a:gd name="T54" fmla="*/ 142 w 284"/>
                  <a:gd name="T55" fmla="*/ 65 h 285"/>
                  <a:gd name="T56" fmla="*/ 8 w 284"/>
                  <a:gd name="T57" fmla="*/ 8 h 285"/>
                  <a:gd name="T58" fmla="*/ 12 w 284"/>
                  <a:gd name="T59" fmla="*/ 5 h 285"/>
                  <a:gd name="T60" fmla="*/ 23 w 284"/>
                  <a:gd name="T61" fmla="*/ 0 h 285"/>
                  <a:gd name="T62" fmla="*/ 44 w 284"/>
                  <a:gd name="T63" fmla="*/ 0 h 285"/>
                  <a:gd name="T64" fmla="*/ 79 w 284"/>
                  <a:gd name="T65" fmla="*/ 11 h 285"/>
                  <a:gd name="T66" fmla="*/ 120 w 284"/>
                  <a:gd name="T67" fmla="*/ 34 h 285"/>
                  <a:gd name="T68" fmla="*/ 142 w 284"/>
                  <a:gd name="T69" fmla="*/ 65 h 285"/>
                  <a:gd name="T70" fmla="*/ 124 w 284"/>
                  <a:gd name="T71" fmla="*/ 51 h 285"/>
                  <a:gd name="T72" fmla="*/ 89 w 284"/>
                  <a:gd name="T73" fmla="*/ 32 h 285"/>
                  <a:gd name="T74" fmla="*/ 60 w 284"/>
                  <a:gd name="T75" fmla="*/ 23 h 285"/>
                  <a:gd name="T76" fmla="*/ 43 w 284"/>
                  <a:gd name="T77" fmla="*/ 23 h 285"/>
                  <a:gd name="T78" fmla="*/ 33 w 284"/>
                  <a:gd name="T79" fmla="*/ 27 h 285"/>
                  <a:gd name="T80" fmla="*/ 29 w 284"/>
                  <a:gd name="T81" fmla="*/ 29 h 285"/>
                  <a:gd name="T82" fmla="*/ 24 w 284"/>
                  <a:gd name="T83" fmla="*/ 40 h 285"/>
                  <a:gd name="T84" fmla="*/ 23 w 284"/>
                  <a:gd name="T85" fmla="*/ 55 h 285"/>
                  <a:gd name="T86" fmla="*/ 25 w 284"/>
                  <a:gd name="T87" fmla="*/ 71 h 285"/>
                  <a:gd name="T88" fmla="*/ 44 w 284"/>
                  <a:gd name="T89" fmla="*/ 113 h 285"/>
                  <a:gd name="T90" fmla="*/ 78 w 284"/>
                  <a:gd name="T91" fmla="*/ 159 h 285"/>
                  <a:gd name="T92" fmla="*/ 100 w 284"/>
                  <a:gd name="T93" fmla="*/ 184 h 285"/>
                  <a:gd name="T94" fmla="*/ 142 w 284"/>
                  <a:gd name="T95" fmla="*/ 219 h 285"/>
                  <a:gd name="T96" fmla="*/ 142 w 284"/>
                  <a:gd name="T97" fmla="*/ 235 h 285"/>
                  <a:gd name="T98" fmla="*/ 93 w 284"/>
                  <a:gd name="T99" fmla="*/ 192 h 285"/>
                  <a:gd name="T100" fmla="*/ 66 w 284"/>
                  <a:gd name="T101" fmla="*/ 164 h 285"/>
                  <a:gd name="T102" fmla="*/ 25 w 284"/>
                  <a:gd name="T103" fmla="*/ 108 h 285"/>
                  <a:gd name="T104" fmla="*/ 6 w 284"/>
                  <a:gd name="T105" fmla="*/ 70 h 285"/>
                  <a:gd name="T106" fmla="*/ 1 w 284"/>
                  <a:gd name="T107" fmla="*/ 47 h 285"/>
                  <a:gd name="T108" fmla="*/ 0 w 284"/>
                  <a:gd name="T109" fmla="*/ 28 h 285"/>
                  <a:gd name="T110" fmla="*/ 4 w 284"/>
                  <a:gd name="T111" fmla="*/ 13 h 285"/>
                  <a:gd name="T112" fmla="*/ 8 w 284"/>
                  <a:gd name="T113" fmla="*/ 8 h 28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4" h="285">
                    <a:moveTo>
                      <a:pt x="142" y="50"/>
                    </a:moveTo>
                    <a:lnTo>
                      <a:pt x="142" y="50"/>
                    </a:lnTo>
                    <a:lnTo>
                      <a:pt x="166" y="70"/>
                    </a:lnTo>
                    <a:lnTo>
                      <a:pt x="190" y="93"/>
                    </a:lnTo>
                    <a:lnTo>
                      <a:pt x="190" y="93"/>
                    </a:lnTo>
                    <a:lnTo>
                      <a:pt x="218" y="120"/>
                    </a:lnTo>
                    <a:lnTo>
                      <a:pt x="239" y="149"/>
                    </a:lnTo>
                    <a:lnTo>
                      <a:pt x="258" y="176"/>
                    </a:lnTo>
                    <a:lnTo>
                      <a:pt x="272" y="201"/>
                    </a:lnTo>
                    <a:lnTo>
                      <a:pt x="277" y="214"/>
                    </a:lnTo>
                    <a:lnTo>
                      <a:pt x="280" y="226"/>
                    </a:lnTo>
                    <a:lnTo>
                      <a:pt x="283" y="237"/>
                    </a:lnTo>
                    <a:lnTo>
                      <a:pt x="284" y="246"/>
                    </a:lnTo>
                    <a:lnTo>
                      <a:pt x="284" y="256"/>
                    </a:lnTo>
                    <a:lnTo>
                      <a:pt x="283" y="264"/>
                    </a:lnTo>
                    <a:lnTo>
                      <a:pt x="280" y="271"/>
                    </a:lnTo>
                    <a:lnTo>
                      <a:pt x="276" y="276"/>
                    </a:lnTo>
                    <a:lnTo>
                      <a:pt x="276" y="276"/>
                    </a:lnTo>
                    <a:lnTo>
                      <a:pt x="272" y="280"/>
                    </a:lnTo>
                    <a:lnTo>
                      <a:pt x="266" y="283"/>
                    </a:lnTo>
                    <a:lnTo>
                      <a:pt x="261" y="284"/>
                    </a:lnTo>
                    <a:lnTo>
                      <a:pt x="254" y="285"/>
                    </a:lnTo>
                    <a:lnTo>
                      <a:pt x="239" y="284"/>
                    </a:lnTo>
                    <a:lnTo>
                      <a:pt x="223" y="280"/>
                    </a:lnTo>
                    <a:lnTo>
                      <a:pt x="204" y="273"/>
                    </a:lnTo>
                    <a:lnTo>
                      <a:pt x="184" y="262"/>
                    </a:lnTo>
                    <a:lnTo>
                      <a:pt x="163" y="250"/>
                    </a:lnTo>
                    <a:lnTo>
                      <a:pt x="142" y="235"/>
                    </a:lnTo>
                    <a:lnTo>
                      <a:pt x="142" y="219"/>
                    </a:lnTo>
                    <a:lnTo>
                      <a:pt x="142" y="219"/>
                    </a:lnTo>
                    <a:lnTo>
                      <a:pt x="159" y="233"/>
                    </a:lnTo>
                    <a:lnTo>
                      <a:pt x="177" y="243"/>
                    </a:lnTo>
                    <a:lnTo>
                      <a:pt x="195" y="252"/>
                    </a:lnTo>
                    <a:lnTo>
                      <a:pt x="209" y="257"/>
                    </a:lnTo>
                    <a:lnTo>
                      <a:pt x="223" y="261"/>
                    </a:lnTo>
                    <a:lnTo>
                      <a:pt x="235" y="261"/>
                    </a:lnTo>
                    <a:lnTo>
                      <a:pt x="241" y="261"/>
                    </a:lnTo>
                    <a:lnTo>
                      <a:pt x="246" y="260"/>
                    </a:lnTo>
                    <a:lnTo>
                      <a:pt x="250" y="257"/>
                    </a:lnTo>
                    <a:lnTo>
                      <a:pt x="254" y="254"/>
                    </a:lnTo>
                    <a:lnTo>
                      <a:pt x="254" y="254"/>
                    </a:lnTo>
                    <a:lnTo>
                      <a:pt x="254" y="254"/>
                    </a:lnTo>
                    <a:lnTo>
                      <a:pt x="258" y="249"/>
                    </a:lnTo>
                    <a:lnTo>
                      <a:pt x="260" y="243"/>
                    </a:lnTo>
                    <a:lnTo>
                      <a:pt x="261" y="237"/>
                    </a:lnTo>
                    <a:lnTo>
                      <a:pt x="261" y="230"/>
                    </a:lnTo>
                    <a:lnTo>
                      <a:pt x="260" y="220"/>
                    </a:lnTo>
                    <a:lnTo>
                      <a:pt x="258" y="212"/>
                    </a:lnTo>
                    <a:lnTo>
                      <a:pt x="250" y="192"/>
                    </a:lnTo>
                    <a:lnTo>
                      <a:pt x="239" y="170"/>
                    </a:lnTo>
                    <a:lnTo>
                      <a:pt x="223" y="147"/>
                    </a:lnTo>
                    <a:lnTo>
                      <a:pt x="205" y="124"/>
                    </a:lnTo>
                    <a:lnTo>
                      <a:pt x="184" y="101"/>
                    </a:lnTo>
                    <a:lnTo>
                      <a:pt x="184" y="101"/>
                    </a:lnTo>
                    <a:lnTo>
                      <a:pt x="162" y="81"/>
                    </a:lnTo>
                    <a:lnTo>
                      <a:pt x="142" y="65"/>
                    </a:lnTo>
                    <a:lnTo>
                      <a:pt x="142" y="50"/>
                    </a:lnTo>
                    <a:close/>
                    <a:moveTo>
                      <a:pt x="8" y="8"/>
                    </a:moveTo>
                    <a:lnTo>
                      <a:pt x="8" y="8"/>
                    </a:lnTo>
                    <a:lnTo>
                      <a:pt x="12" y="5"/>
                    </a:lnTo>
                    <a:lnTo>
                      <a:pt x="17" y="2"/>
                    </a:lnTo>
                    <a:lnTo>
                      <a:pt x="23" y="0"/>
                    </a:lnTo>
                    <a:lnTo>
                      <a:pt x="29" y="0"/>
                    </a:lnTo>
                    <a:lnTo>
                      <a:pt x="44" y="0"/>
                    </a:lnTo>
                    <a:lnTo>
                      <a:pt x="60" y="4"/>
                    </a:lnTo>
                    <a:lnTo>
                      <a:pt x="79" y="11"/>
                    </a:lnTo>
                    <a:lnTo>
                      <a:pt x="100" y="21"/>
                    </a:lnTo>
                    <a:lnTo>
                      <a:pt x="120" y="34"/>
                    </a:lnTo>
                    <a:lnTo>
                      <a:pt x="142" y="50"/>
                    </a:lnTo>
                    <a:lnTo>
                      <a:pt x="142" y="65"/>
                    </a:lnTo>
                    <a:lnTo>
                      <a:pt x="142" y="65"/>
                    </a:lnTo>
                    <a:lnTo>
                      <a:pt x="124" y="51"/>
                    </a:lnTo>
                    <a:lnTo>
                      <a:pt x="107" y="40"/>
                    </a:lnTo>
                    <a:lnTo>
                      <a:pt x="89" y="32"/>
                    </a:lnTo>
                    <a:lnTo>
                      <a:pt x="74" y="27"/>
                    </a:lnTo>
                    <a:lnTo>
                      <a:pt x="60" y="23"/>
                    </a:lnTo>
                    <a:lnTo>
                      <a:pt x="48" y="23"/>
                    </a:lnTo>
                    <a:lnTo>
                      <a:pt x="43" y="23"/>
                    </a:lnTo>
                    <a:lnTo>
                      <a:pt x="37" y="24"/>
                    </a:lnTo>
                    <a:lnTo>
                      <a:pt x="33" y="27"/>
                    </a:lnTo>
                    <a:lnTo>
                      <a:pt x="29" y="29"/>
                    </a:lnTo>
                    <a:lnTo>
                      <a:pt x="29" y="29"/>
                    </a:lnTo>
                    <a:lnTo>
                      <a:pt x="25" y="35"/>
                    </a:lnTo>
                    <a:lnTo>
                      <a:pt x="24" y="40"/>
                    </a:lnTo>
                    <a:lnTo>
                      <a:pt x="23" y="47"/>
                    </a:lnTo>
                    <a:lnTo>
                      <a:pt x="23" y="55"/>
                    </a:lnTo>
                    <a:lnTo>
                      <a:pt x="24" y="63"/>
                    </a:lnTo>
                    <a:lnTo>
                      <a:pt x="25" y="71"/>
                    </a:lnTo>
                    <a:lnTo>
                      <a:pt x="33" y="92"/>
                    </a:lnTo>
                    <a:lnTo>
                      <a:pt x="44" y="113"/>
                    </a:lnTo>
                    <a:lnTo>
                      <a:pt x="60" y="136"/>
                    </a:lnTo>
                    <a:lnTo>
                      <a:pt x="78" y="159"/>
                    </a:lnTo>
                    <a:lnTo>
                      <a:pt x="100" y="184"/>
                    </a:lnTo>
                    <a:lnTo>
                      <a:pt x="100" y="184"/>
                    </a:lnTo>
                    <a:lnTo>
                      <a:pt x="121" y="203"/>
                    </a:lnTo>
                    <a:lnTo>
                      <a:pt x="142" y="219"/>
                    </a:lnTo>
                    <a:lnTo>
                      <a:pt x="142" y="235"/>
                    </a:lnTo>
                    <a:lnTo>
                      <a:pt x="142" y="235"/>
                    </a:lnTo>
                    <a:lnTo>
                      <a:pt x="117" y="215"/>
                    </a:lnTo>
                    <a:lnTo>
                      <a:pt x="93" y="192"/>
                    </a:lnTo>
                    <a:lnTo>
                      <a:pt x="93" y="192"/>
                    </a:lnTo>
                    <a:lnTo>
                      <a:pt x="66" y="164"/>
                    </a:lnTo>
                    <a:lnTo>
                      <a:pt x="44" y="135"/>
                    </a:lnTo>
                    <a:lnTo>
                      <a:pt x="25" y="108"/>
                    </a:lnTo>
                    <a:lnTo>
                      <a:pt x="12" y="82"/>
                    </a:lnTo>
                    <a:lnTo>
                      <a:pt x="6" y="70"/>
                    </a:lnTo>
                    <a:lnTo>
                      <a:pt x="4" y="58"/>
                    </a:lnTo>
                    <a:lnTo>
                      <a:pt x="1" y="47"/>
                    </a:lnTo>
                    <a:lnTo>
                      <a:pt x="0" y="38"/>
                    </a:lnTo>
                    <a:lnTo>
                      <a:pt x="0" y="28"/>
                    </a:lnTo>
                    <a:lnTo>
                      <a:pt x="1" y="20"/>
                    </a:lnTo>
                    <a:lnTo>
                      <a:pt x="4" y="13"/>
                    </a:lnTo>
                    <a:lnTo>
                      <a:pt x="8" y="8"/>
                    </a:lnTo>
                    <a:lnTo>
                      <a:pt x="8" y="8"/>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96" name="Freeform 124"/>
              <p:cNvSpPr>
                <a:spLocks noEditPoints="1"/>
              </p:cNvSpPr>
              <p:nvPr>
                <p:custDataLst>
                  <p:tags r:id="rId129"/>
                </p:custDataLst>
              </p:nvPr>
            </p:nvSpPr>
            <p:spPr bwMode="auto">
              <a:xfrm>
                <a:off x="2187576" y="1789113"/>
                <a:ext cx="450850" cy="452438"/>
              </a:xfrm>
              <a:custGeom>
                <a:gdLst>
                  <a:gd name="T0" fmla="*/ 142 w 284"/>
                  <a:gd name="T1" fmla="*/ 50 h 285"/>
                  <a:gd name="T2" fmla="*/ 184 w 284"/>
                  <a:gd name="T3" fmla="*/ 21 h 285"/>
                  <a:gd name="T4" fmla="*/ 223 w 284"/>
                  <a:gd name="T5" fmla="*/ 4 h 285"/>
                  <a:gd name="T6" fmla="*/ 254 w 284"/>
                  <a:gd name="T7" fmla="*/ 0 h 285"/>
                  <a:gd name="T8" fmla="*/ 266 w 284"/>
                  <a:gd name="T9" fmla="*/ 2 h 285"/>
                  <a:gd name="T10" fmla="*/ 276 w 284"/>
                  <a:gd name="T11" fmla="*/ 8 h 285"/>
                  <a:gd name="T12" fmla="*/ 280 w 284"/>
                  <a:gd name="T13" fmla="*/ 13 h 285"/>
                  <a:gd name="T14" fmla="*/ 284 w 284"/>
                  <a:gd name="T15" fmla="*/ 28 h 285"/>
                  <a:gd name="T16" fmla="*/ 283 w 284"/>
                  <a:gd name="T17" fmla="*/ 47 h 285"/>
                  <a:gd name="T18" fmla="*/ 277 w 284"/>
                  <a:gd name="T19" fmla="*/ 70 h 285"/>
                  <a:gd name="T20" fmla="*/ 258 w 284"/>
                  <a:gd name="T21" fmla="*/ 108 h 285"/>
                  <a:gd name="T22" fmla="*/ 218 w 284"/>
                  <a:gd name="T23" fmla="*/ 164 h 285"/>
                  <a:gd name="T24" fmla="*/ 190 w 284"/>
                  <a:gd name="T25" fmla="*/ 192 h 285"/>
                  <a:gd name="T26" fmla="*/ 142 w 284"/>
                  <a:gd name="T27" fmla="*/ 235 h 285"/>
                  <a:gd name="T28" fmla="*/ 142 w 284"/>
                  <a:gd name="T29" fmla="*/ 219 h 285"/>
                  <a:gd name="T30" fmla="*/ 184 w 284"/>
                  <a:gd name="T31" fmla="*/ 184 h 285"/>
                  <a:gd name="T32" fmla="*/ 205 w 284"/>
                  <a:gd name="T33" fmla="*/ 159 h 285"/>
                  <a:gd name="T34" fmla="*/ 239 w 284"/>
                  <a:gd name="T35" fmla="*/ 113 h 285"/>
                  <a:gd name="T36" fmla="*/ 258 w 284"/>
                  <a:gd name="T37" fmla="*/ 71 h 285"/>
                  <a:gd name="T38" fmla="*/ 261 w 284"/>
                  <a:gd name="T39" fmla="*/ 55 h 285"/>
                  <a:gd name="T40" fmla="*/ 260 w 284"/>
                  <a:gd name="T41" fmla="*/ 40 h 285"/>
                  <a:gd name="T42" fmla="*/ 254 w 284"/>
                  <a:gd name="T43" fmla="*/ 29 h 285"/>
                  <a:gd name="T44" fmla="*/ 254 w 284"/>
                  <a:gd name="T45" fmla="*/ 29 h 285"/>
                  <a:gd name="T46" fmla="*/ 246 w 284"/>
                  <a:gd name="T47" fmla="*/ 24 h 285"/>
                  <a:gd name="T48" fmla="*/ 235 w 284"/>
                  <a:gd name="T49" fmla="*/ 23 h 285"/>
                  <a:gd name="T50" fmla="*/ 209 w 284"/>
                  <a:gd name="T51" fmla="*/ 27 h 285"/>
                  <a:gd name="T52" fmla="*/ 177 w 284"/>
                  <a:gd name="T53" fmla="*/ 40 h 285"/>
                  <a:gd name="T54" fmla="*/ 142 w 284"/>
                  <a:gd name="T55" fmla="*/ 65 h 285"/>
                  <a:gd name="T56" fmla="*/ 8 w 284"/>
                  <a:gd name="T57" fmla="*/ 276 h 285"/>
                  <a:gd name="T58" fmla="*/ 4 w 284"/>
                  <a:gd name="T59" fmla="*/ 271 h 285"/>
                  <a:gd name="T60" fmla="*/ 0 w 284"/>
                  <a:gd name="T61" fmla="*/ 256 h 285"/>
                  <a:gd name="T62" fmla="*/ 1 w 284"/>
                  <a:gd name="T63" fmla="*/ 237 h 285"/>
                  <a:gd name="T64" fmla="*/ 6 w 284"/>
                  <a:gd name="T65" fmla="*/ 214 h 285"/>
                  <a:gd name="T66" fmla="*/ 25 w 284"/>
                  <a:gd name="T67" fmla="*/ 176 h 285"/>
                  <a:gd name="T68" fmla="*/ 66 w 284"/>
                  <a:gd name="T69" fmla="*/ 120 h 285"/>
                  <a:gd name="T70" fmla="*/ 93 w 284"/>
                  <a:gd name="T71" fmla="*/ 93 h 285"/>
                  <a:gd name="T72" fmla="*/ 142 w 284"/>
                  <a:gd name="T73" fmla="*/ 50 h 285"/>
                  <a:gd name="T74" fmla="*/ 142 w 284"/>
                  <a:gd name="T75" fmla="*/ 65 h 285"/>
                  <a:gd name="T76" fmla="*/ 100 w 284"/>
                  <a:gd name="T77" fmla="*/ 101 h 285"/>
                  <a:gd name="T78" fmla="*/ 78 w 284"/>
                  <a:gd name="T79" fmla="*/ 124 h 285"/>
                  <a:gd name="T80" fmla="*/ 44 w 284"/>
                  <a:gd name="T81" fmla="*/ 170 h 285"/>
                  <a:gd name="T82" fmla="*/ 25 w 284"/>
                  <a:gd name="T83" fmla="*/ 212 h 285"/>
                  <a:gd name="T84" fmla="*/ 23 w 284"/>
                  <a:gd name="T85" fmla="*/ 230 h 285"/>
                  <a:gd name="T86" fmla="*/ 24 w 284"/>
                  <a:gd name="T87" fmla="*/ 243 h 285"/>
                  <a:gd name="T88" fmla="*/ 29 w 284"/>
                  <a:gd name="T89" fmla="*/ 254 h 285"/>
                  <a:gd name="T90" fmla="*/ 33 w 284"/>
                  <a:gd name="T91" fmla="*/ 257 h 285"/>
                  <a:gd name="T92" fmla="*/ 43 w 284"/>
                  <a:gd name="T93" fmla="*/ 261 h 285"/>
                  <a:gd name="T94" fmla="*/ 60 w 284"/>
                  <a:gd name="T95" fmla="*/ 261 h 285"/>
                  <a:gd name="T96" fmla="*/ 89 w 284"/>
                  <a:gd name="T97" fmla="*/ 252 h 285"/>
                  <a:gd name="T98" fmla="*/ 124 w 284"/>
                  <a:gd name="T99" fmla="*/ 233 h 285"/>
                  <a:gd name="T100" fmla="*/ 142 w 284"/>
                  <a:gd name="T101" fmla="*/ 235 h 285"/>
                  <a:gd name="T102" fmla="*/ 120 w 284"/>
                  <a:gd name="T103" fmla="*/ 250 h 285"/>
                  <a:gd name="T104" fmla="*/ 79 w 284"/>
                  <a:gd name="T105" fmla="*/ 273 h 285"/>
                  <a:gd name="T106" fmla="*/ 44 w 284"/>
                  <a:gd name="T107" fmla="*/ 284 h 285"/>
                  <a:gd name="T108" fmla="*/ 23 w 284"/>
                  <a:gd name="T109" fmla="*/ 284 h 285"/>
                  <a:gd name="T110" fmla="*/ 12 w 284"/>
                  <a:gd name="T111" fmla="*/ 280 h 285"/>
                  <a:gd name="T112" fmla="*/ 8 w 284"/>
                  <a:gd name="T113" fmla="*/ 276 h 28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4" h="285">
                    <a:moveTo>
                      <a:pt x="142" y="50"/>
                    </a:moveTo>
                    <a:lnTo>
                      <a:pt x="142" y="50"/>
                    </a:lnTo>
                    <a:lnTo>
                      <a:pt x="163" y="34"/>
                    </a:lnTo>
                    <a:lnTo>
                      <a:pt x="184" y="21"/>
                    </a:lnTo>
                    <a:lnTo>
                      <a:pt x="204" y="11"/>
                    </a:lnTo>
                    <a:lnTo>
                      <a:pt x="223" y="4"/>
                    </a:lnTo>
                    <a:lnTo>
                      <a:pt x="239" y="0"/>
                    </a:lnTo>
                    <a:lnTo>
                      <a:pt x="254" y="0"/>
                    </a:lnTo>
                    <a:lnTo>
                      <a:pt x="261" y="0"/>
                    </a:lnTo>
                    <a:lnTo>
                      <a:pt x="266" y="2"/>
                    </a:lnTo>
                    <a:lnTo>
                      <a:pt x="272" y="4"/>
                    </a:lnTo>
                    <a:lnTo>
                      <a:pt x="276" y="8"/>
                    </a:lnTo>
                    <a:lnTo>
                      <a:pt x="276" y="8"/>
                    </a:lnTo>
                    <a:lnTo>
                      <a:pt x="280" y="13"/>
                    </a:lnTo>
                    <a:lnTo>
                      <a:pt x="283" y="20"/>
                    </a:lnTo>
                    <a:lnTo>
                      <a:pt x="284" y="28"/>
                    </a:lnTo>
                    <a:lnTo>
                      <a:pt x="284" y="38"/>
                    </a:lnTo>
                    <a:lnTo>
                      <a:pt x="283" y="47"/>
                    </a:lnTo>
                    <a:lnTo>
                      <a:pt x="280" y="58"/>
                    </a:lnTo>
                    <a:lnTo>
                      <a:pt x="277" y="70"/>
                    </a:lnTo>
                    <a:lnTo>
                      <a:pt x="272" y="82"/>
                    </a:lnTo>
                    <a:lnTo>
                      <a:pt x="258" y="108"/>
                    </a:lnTo>
                    <a:lnTo>
                      <a:pt x="239" y="135"/>
                    </a:lnTo>
                    <a:lnTo>
                      <a:pt x="218" y="164"/>
                    </a:lnTo>
                    <a:lnTo>
                      <a:pt x="190" y="192"/>
                    </a:lnTo>
                    <a:lnTo>
                      <a:pt x="190" y="192"/>
                    </a:lnTo>
                    <a:lnTo>
                      <a:pt x="166" y="215"/>
                    </a:lnTo>
                    <a:lnTo>
                      <a:pt x="142" y="235"/>
                    </a:lnTo>
                    <a:lnTo>
                      <a:pt x="142" y="219"/>
                    </a:lnTo>
                    <a:lnTo>
                      <a:pt x="142" y="219"/>
                    </a:lnTo>
                    <a:lnTo>
                      <a:pt x="162" y="203"/>
                    </a:lnTo>
                    <a:lnTo>
                      <a:pt x="184" y="184"/>
                    </a:lnTo>
                    <a:lnTo>
                      <a:pt x="184" y="184"/>
                    </a:lnTo>
                    <a:lnTo>
                      <a:pt x="205" y="159"/>
                    </a:lnTo>
                    <a:lnTo>
                      <a:pt x="223" y="136"/>
                    </a:lnTo>
                    <a:lnTo>
                      <a:pt x="239" y="113"/>
                    </a:lnTo>
                    <a:lnTo>
                      <a:pt x="250" y="92"/>
                    </a:lnTo>
                    <a:lnTo>
                      <a:pt x="258" y="71"/>
                    </a:lnTo>
                    <a:lnTo>
                      <a:pt x="260" y="63"/>
                    </a:lnTo>
                    <a:lnTo>
                      <a:pt x="261" y="55"/>
                    </a:lnTo>
                    <a:lnTo>
                      <a:pt x="261" y="47"/>
                    </a:lnTo>
                    <a:lnTo>
                      <a:pt x="260" y="40"/>
                    </a:lnTo>
                    <a:lnTo>
                      <a:pt x="258" y="35"/>
                    </a:lnTo>
                    <a:lnTo>
                      <a:pt x="254" y="29"/>
                    </a:lnTo>
                    <a:lnTo>
                      <a:pt x="254" y="29"/>
                    </a:lnTo>
                    <a:lnTo>
                      <a:pt x="254" y="29"/>
                    </a:lnTo>
                    <a:lnTo>
                      <a:pt x="250" y="27"/>
                    </a:lnTo>
                    <a:lnTo>
                      <a:pt x="246" y="24"/>
                    </a:lnTo>
                    <a:lnTo>
                      <a:pt x="241" y="23"/>
                    </a:lnTo>
                    <a:lnTo>
                      <a:pt x="235" y="23"/>
                    </a:lnTo>
                    <a:lnTo>
                      <a:pt x="223" y="23"/>
                    </a:lnTo>
                    <a:lnTo>
                      <a:pt x="209" y="27"/>
                    </a:lnTo>
                    <a:lnTo>
                      <a:pt x="195" y="32"/>
                    </a:lnTo>
                    <a:lnTo>
                      <a:pt x="177" y="40"/>
                    </a:lnTo>
                    <a:lnTo>
                      <a:pt x="159" y="51"/>
                    </a:lnTo>
                    <a:lnTo>
                      <a:pt x="142" y="65"/>
                    </a:lnTo>
                    <a:lnTo>
                      <a:pt x="142" y="50"/>
                    </a:lnTo>
                    <a:close/>
                    <a:moveTo>
                      <a:pt x="8" y="276"/>
                    </a:moveTo>
                    <a:lnTo>
                      <a:pt x="8" y="276"/>
                    </a:lnTo>
                    <a:lnTo>
                      <a:pt x="4" y="271"/>
                    </a:lnTo>
                    <a:lnTo>
                      <a:pt x="1" y="264"/>
                    </a:lnTo>
                    <a:lnTo>
                      <a:pt x="0" y="256"/>
                    </a:lnTo>
                    <a:lnTo>
                      <a:pt x="0" y="246"/>
                    </a:lnTo>
                    <a:lnTo>
                      <a:pt x="1" y="237"/>
                    </a:lnTo>
                    <a:lnTo>
                      <a:pt x="4" y="226"/>
                    </a:lnTo>
                    <a:lnTo>
                      <a:pt x="6" y="214"/>
                    </a:lnTo>
                    <a:lnTo>
                      <a:pt x="12" y="201"/>
                    </a:lnTo>
                    <a:lnTo>
                      <a:pt x="25" y="176"/>
                    </a:lnTo>
                    <a:lnTo>
                      <a:pt x="44" y="149"/>
                    </a:lnTo>
                    <a:lnTo>
                      <a:pt x="66" y="120"/>
                    </a:lnTo>
                    <a:lnTo>
                      <a:pt x="93" y="93"/>
                    </a:lnTo>
                    <a:lnTo>
                      <a:pt x="93" y="93"/>
                    </a:lnTo>
                    <a:lnTo>
                      <a:pt x="117" y="70"/>
                    </a:lnTo>
                    <a:lnTo>
                      <a:pt x="142" y="50"/>
                    </a:lnTo>
                    <a:lnTo>
                      <a:pt x="142" y="65"/>
                    </a:lnTo>
                    <a:lnTo>
                      <a:pt x="142" y="65"/>
                    </a:lnTo>
                    <a:lnTo>
                      <a:pt x="121" y="81"/>
                    </a:lnTo>
                    <a:lnTo>
                      <a:pt x="100" y="101"/>
                    </a:lnTo>
                    <a:lnTo>
                      <a:pt x="100" y="101"/>
                    </a:lnTo>
                    <a:lnTo>
                      <a:pt x="78" y="124"/>
                    </a:lnTo>
                    <a:lnTo>
                      <a:pt x="60" y="147"/>
                    </a:lnTo>
                    <a:lnTo>
                      <a:pt x="44" y="170"/>
                    </a:lnTo>
                    <a:lnTo>
                      <a:pt x="33" y="192"/>
                    </a:lnTo>
                    <a:lnTo>
                      <a:pt x="25" y="212"/>
                    </a:lnTo>
                    <a:lnTo>
                      <a:pt x="24" y="220"/>
                    </a:lnTo>
                    <a:lnTo>
                      <a:pt x="23" y="230"/>
                    </a:lnTo>
                    <a:lnTo>
                      <a:pt x="23" y="237"/>
                    </a:lnTo>
                    <a:lnTo>
                      <a:pt x="24" y="243"/>
                    </a:lnTo>
                    <a:lnTo>
                      <a:pt x="25" y="249"/>
                    </a:lnTo>
                    <a:lnTo>
                      <a:pt x="29" y="254"/>
                    </a:lnTo>
                    <a:lnTo>
                      <a:pt x="29" y="254"/>
                    </a:lnTo>
                    <a:lnTo>
                      <a:pt x="33" y="257"/>
                    </a:lnTo>
                    <a:lnTo>
                      <a:pt x="37" y="260"/>
                    </a:lnTo>
                    <a:lnTo>
                      <a:pt x="43" y="261"/>
                    </a:lnTo>
                    <a:lnTo>
                      <a:pt x="48" y="261"/>
                    </a:lnTo>
                    <a:lnTo>
                      <a:pt x="60" y="261"/>
                    </a:lnTo>
                    <a:lnTo>
                      <a:pt x="74" y="257"/>
                    </a:lnTo>
                    <a:lnTo>
                      <a:pt x="89" y="252"/>
                    </a:lnTo>
                    <a:lnTo>
                      <a:pt x="107" y="243"/>
                    </a:lnTo>
                    <a:lnTo>
                      <a:pt x="124" y="233"/>
                    </a:lnTo>
                    <a:lnTo>
                      <a:pt x="142" y="219"/>
                    </a:lnTo>
                    <a:lnTo>
                      <a:pt x="142" y="235"/>
                    </a:lnTo>
                    <a:lnTo>
                      <a:pt x="142" y="235"/>
                    </a:lnTo>
                    <a:lnTo>
                      <a:pt x="120" y="250"/>
                    </a:lnTo>
                    <a:lnTo>
                      <a:pt x="100" y="262"/>
                    </a:lnTo>
                    <a:lnTo>
                      <a:pt x="79" y="273"/>
                    </a:lnTo>
                    <a:lnTo>
                      <a:pt x="60" y="280"/>
                    </a:lnTo>
                    <a:lnTo>
                      <a:pt x="44" y="284"/>
                    </a:lnTo>
                    <a:lnTo>
                      <a:pt x="29" y="285"/>
                    </a:lnTo>
                    <a:lnTo>
                      <a:pt x="23" y="284"/>
                    </a:lnTo>
                    <a:lnTo>
                      <a:pt x="17" y="283"/>
                    </a:lnTo>
                    <a:lnTo>
                      <a:pt x="12" y="280"/>
                    </a:lnTo>
                    <a:lnTo>
                      <a:pt x="8" y="276"/>
                    </a:lnTo>
                    <a:lnTo>
                      <a:pt x="8" y="276"/>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97" name="Freeform 125"/>
              <p:cNvSpPr/>
              <p:nvPr>
                <p:custDataLst>
                  <p:tags r:id="rId130"/>
                </p:custDataLst>
              </p:nvPr>
            </p:nvSpPr>
            <p:spPr bwMode="auto">
              <a:xfrm>
                <a:off x="2365376" y="1966913"/>
                <a:ext cx="92075" cy="95250"/>
              </a:xfrm>
              <a:custGeom>
                <a:gdLst>
                  <a:gd name="T0" fmla="*/ 0 w 58"/>
                  <a:gd name="T1" fmla="*/ 30 h 60"/>
                  <a:gd name="T2" fmla="*/ 0 w 58"/>
                  <a:gd name="T3" fmla="*/ 30 h 60"/>
                  <a:gd name="T4" fmla="*/ 1 w 58"/>
                  <a:gd name="T5" fmla="*/ 24 h 60"/>
                  <a:gd name="T6" fmla="*/ 3 w 58"/>
                  <a:gd name="T7" fmla="*/ 19 h 60"/>
                  <a:gd name="T8" fmla="*/ 5 w 58"/>
                  <a:gd name="T9" fmla="*/ 14 h 60"/>
                  <a:gd name="T10" fmla="*/ 9 w 58"/>
                  <a:gd name="T11" fmla="*/ 10 h 60"/>
                  <a:gd name="T12" fmla="*/ 13 w 58"/>
                  <a:gd name="T13" fmla="*/ 6 h 60"/>
                  <a:gd name="T14" fmla="*/ 18 w 58"/>
                  <a:gd name="T15" fmla="*/ 3 h 60"/>
                  <a:gd name="T16" fmla="*/ 24 w 58"/>
                  <a:gd name="T17" fmla="*/ 1 h 60"/>
                  <a:gd name="T18" fmla="*/ 30 w 58"/>
                  <a:gd name="T19" fmla="*/ 0 h 60"/>
                  <a:gd name="T20" fmla="*/ 30 w 58"/>
                  <a:gd name="T21" fmla="*/ 0 h 60"/>
                  <a:gd name="T22" fmla="*/ 35 w 58"/>
                  <a:gd name="T23" fmla="*/ 1 h 60"/>
                  <a:gd name="T24" fmla="*/ 41 w 58"/>
                  <a:gd name="T25" fmla="*/ 3 h 60"/>
                  <a:gd name="T26" fmla="*/ 46 w 58"/>
                  <a:gd name="T27" fmla="*/ 6 h 60"/>
                  <a:gd name="T28" fmla="*/ 50 w 58"/>
                  <a:gd name="T29" fmla="*/ 10 h 60"/>
                  <a:gd name="T30" fmla="*/ 54 w 58"/>
                  <a:gd name="T31" fmla="*/ 14 h 60"/>
                  <a:gd name="T32" fmla="*/ 57 w 58"/>
                  <a:gd name="T33" fmla="*/ 19 h 60"/>
                  <a:gd name="T34" fmla="*/ 58 w 58"/>
                  <a:gd name="T35" fmla="*/ 24 h 60"/>
                  <a:gd name="T36" fmla="*/ 58 w 58"/>
                  <a:gd name="T37" fmla="*/ 30 h 60"/>
                  <a:gd name="T38" fmla="*/ 58 w 58"/>
                  <a:gd name="T39" fmla="*/ 30 h 60"/>
                  <a:gd name="T40" fmla="*/ 58 w 58"/>
                  <a:gd name="T41" fmla="*/ 35 h 60"/>
                  <a:gd name="T42" fmla="*/ 57 w 58"/>
                  <a:gd name="T43" fmla="*/ 41 h 60"/>
                  <a:gd name="T44" fmla="*/ 54 w 58"/>
                  <a:gd name="T45" fmla="*/ 46 h 60"/>
                  <a:gd name="T46" fmla="*/ 50 w 58"/>
                  <a:gd name="T47" fmla="*/ 50 h 60"/>
                  <a:gd name="T48" fmla="*/ 46 w 58"/>
                  <a:gd name="T49" fmla="*/ 54 h 60"/>
                  <a:gd name="T50" fmla="*/ 41 w 58"/>
                  <a:gd name="T51" fmla="*/ 57 h 60"/>
                  <a:gd name="T52" fmla="*/ 35 w 58"/>
                  <a:gd name="T53" fmla="*/ 58 h 60"/>
                  <a:gd name="T54" fmla="*/ 30 w 58"/>
                  <a:gd name="T55" fmla="*/ 60 h 60"/>
                  <a:gd name="T56" fmla="*/ 30 w 58"/>
                  <a:gd name="T57" fmla="*/ 60 h 60"/>
                  <a:gd name="T58" fmla="*/ 24 w 58"/>
                  <a:gd name="T59" fmla="*/ 58 h 60"/>
                  <a:gd name="T60" fmla="*/ 18 w 58"/>
                  <a:gd name="T61" fmla="*/ 57 h 60"/>
                  <a:gd name="T62" fmla="*/ 13 w 58"/>
                  <a:gd name="T63" fmla="*/ 54 h 60"/>
                  <a:gd name="T64" fmla="*/ 9 w 58"/>
                  <a:gd name="T65" fmla="*/ 50 h 60"/>
                  <a:gd name="T66" fmla="*/ 5 w 58"/>
                  <a:gd name="T67" fmla="*/ 46 h 60"/>
                  <a:gd name="T68" fmla="*/ 3 w 58"/>
                  <a:gd name="T69" fmla="*/ 41 h 60"/>
                  <a:gd name="T70" fmla="*/ 1 w 58"/>
                  <a:gd name="T71" fmla="*/ 35 h 60"/>
                  <a:gd name="T72" fmla="*/ 0 w 58"/>
                  <a:gd name="T73" fmla="*/ 30 h 60"/>
                  <a:gd name="T74" fmla="*/ 0 w 58"/>
                  <a:gd name="T75" fmla="*/ 30 h 6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 h="60">
                    <a:moveTo>
                      <a:pt x="0" y="30"/>
                    </a:moveTo>
                    <a:lnTo>
                      <a:pt x="0" y="30"/>
                    </a:lnTo>
                    <a:lnTo>
                      <a:pt x="1" y="24"/>
                    </a:lnTo>
                    <a:lnTo>
                      <a:pt x="3" y="19"/>
                    </a:lnTo>
                    <a:lnTo>
                      <a:pt x="5" y="14"/>
                    </a:lnTo>
                    <a:lnTo>
                      <a:pt x="9" y="10"/>
                    </a:lnTo>
                    <a:lnTo>
                      <a:pt x="13" y="6"/>
                    </a:lnTo>
                    <a:lnTo>
                      <a:pt x="18" y="3"/>
                    </a:lnTo>
                    <a:lnTo>
                      <a:pt x="24" y="1"/>
                    </a:lnTo>
                    <a:lnTo>
                      <a:pt x="30" y="0"/>
                    </a:lnTo>
                    <a:lnTo>
                      <a:pt x="30" y="0"/>
                    </a:lnTo>
                    <a:lnTo>
                      <a:pt x="35" y="1"/>
                    </a:lnTo>
                    <a:lnTo>
                      <a:pt x="41" y="3"/>
                    </a:lnTo>
                    <a:lnTo>
                      <a:pt x="46" y="6"/>
                    </a:lnTo>
                    <a:lnTo>
                      <a:pt x="50" y="10"/>
                    </a:lnTo>
                    <a:lnTo>
                      <a:pt x="54" y="14"/>
                    </a:lnTo>
                    <a:lnTo>
                      <a:pt x="57" y="19"/>
                    </a:lnTo>
                    <a:lnTo>
                      <a:pt x="58" y="24"/>
                    </a:lnTo>
                    <a:lnTo>
                      <a:pt x="58" y="30"/>
                    </a:lnTo>
                    <a:lnTo>
                      <a:pt x="58" y="30"/>
                    </a:lnTo>
                    <a:lnTo>
                      <a:pt x="58" y="35"/>
                    </a:lnTo>
                    <a:lnTo>
                      <a:pt x="57" y="41"/>
                    </a:lnTo>
                    <a:lnTo>
                      <a:pt x="54" y="46"/>
                    </a:lnTo>
                    <a:lnTo>
                      <a:pt x="50" y="50"/>
                    </a:lnTo>
                    <a:lnTo>
                      <a:pt x="46" y="54"/>
                    </a:lnTo>
                    <a:lnTo>
                      <a:pt x="41" y="57"/>
                    </a:lnTo>
                    <a:lnTo>
                      <a:pt x="35" y="58"/>
                    </a:lnTo>
                    <a:lnTo>
                      <a:pt x="30" y="60"/>
                    </a:lnTo>
                    <a:lnTo>
                      <a:pt x="30" y="60"/>
                    </a:lnTo>
                    <a:lnTo>
                      <a:pt x="24" y="58"/>
                    </a:lnTo>
                    <a:lnTo>
                      <a:pt x="18" y="57"/>
                    </a:lnTo>
                    <a:lnTo>
                      <a:pt x="13" y="54"/>
                    </a:lnTo>
                    <a:lnTo>
                      <a:pt x="9" y="50"/>
                    </a:lnTo>
                    <a:lnTo>
                      <a:pt x="5" y="46"/>
                    </a:lnTo>
                    <a:lnTo>
                      <a:pt x="3" y="41"/>
                    </a:lnTo>
                    <a:lnTo>
                      <a:pt x="1" y="35"/>
                    </a:lnTo>
                    <a:lnTo>
                      <a:pt x="0" y="30"/>
                    </a:lnTo>
                    <a:lnTo>
                      <a:pt x="0" y="30"/>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grpSp>
        <p:grpSp>
          <p:nvGrpSpPr>
            <p:cNvPr id="30" name="组合 239"/>
            <p:cNvGrpSpPr/>
            <p:nvPr>
              <p:custDataLst>
                <p:tags r:id="rId131"/>
              </p:custDataLst>
            </p:nvPr>
          </p:nvGrpSpPr>
          <p:grpSpPr>
            <a:xfrm>
              <a:off x="1421243" y="2362598"/>
              <a:ext cx="281225" cy="357371"/>
              <a:chOff x="1493838" y="1541463"/>
              <a:chExt cx="381000" cy="484187"/>
            </a:xfrm>
            <a:grpFill/>
          </p:grpSpPr>
          <p:sp>
            <p:nvSpPr>
              <p:cNvPr id="91" name="Freeform 126"/>
              <p:cNvSpPr>
                <a:spLocks noEditPoints="1"/>
              </p:cNvSpPr>
              <p:nvPr>
                <p:custDataLst>
                  <p:tags r:id="rId132"/>
                </p:custDataLst>
              </p:nvPr>
            </p:nvSpPr>
            <p:spPr bwMode="auto">
              <a:xfrm>
                <a:off x="1493838" y="1546225"/>
                <a:ext cx="254000" cy="479425"/>
              </a:xfrm>
              <a:custGeom>
                <a:gdLst>
                  <a:gd name="T0" fmla="*/ 160 w 160"/>
                  <a:gd name="T1" fmla="*/ 0 h 302"/>
                  <a:gd name="T2" fmla="*/ 160 w 160"/>
                  <a:gd name="T3" fmla="*/ 302 h 302"/>
                  <a:gd name="T4" fmla="*/ 94 w 160"/>
                  <a:gd name="T5" fmla="*/ 302 h 302"/>
                  <a:gd name="T6" fmla="*/ 94 w 160"/>
                  <a:gd name="T7" fmla="*/ 261 h 302"/>
                  <a:gd name="T8" fmla="*/ 136 w 160"/>
                  <a:gd name="T9" fmla="*/ 261 h 302"/>
                  <a:gd name="T10" fmla="*/ 136 w 160"/>
                  <a:gd name="T11" fmla="*/ 116 h 302"/>
                  <a:gd name="T12" fmla="*/ 136 w 160"/>
                  <a:gd name="T13" fmla="*/ 116 h 302"/>
                  <a:gd name="T14" fmla="*/ 94 w 160"/>
                  <a:gd name="T15" fmla="*/ 189 h 302"/>
                  <a:gd name="T16" fmla="*/ 94 w 160"/>
                  <a:gd name="T17" fmla="*/ 124 h 302"/>
                  <a:gd name="T18" fmla="*/ 160 w 160"/>
                  <a:gd name="T19" fmla="*/ 0 h 302"/>
                  <a:gd name="T20" fmla="*/ 94 w 160"/>
                  <a:gd name="T21" fmla="*/ 302 h 302"/>
                  <a:gd name="T22" fmla="*/ 0 w 160"/>
                  <a:gd name="T23" fmla="*/ 302 h 302"/>
                  <a:gd name="T24" fmla="*/ 94 w 160"/>
                  <a:gd name="T25" fmla="*/ 124 h 302"/>
                  <a:gd name="T26" fmla="*/ 94 w 160"/>
                  <a:gd name="T27" fmla="*/ 189 h 302"/>
                  <a:gd name="T28" fmla="*/ 53 w 160"/>
                  <a:gd name="T29" fmla="*/ 261 h 302"/>
                  <a:gd name="T30" fmla="*/ 94 w 160"/>
                  <a:gd name="T31" fmla="*/ 261 h 302"/>
                  <a:gd name="T32" fmla="*/ 94 w 160"/>
                  <a:gd name="T33" fmla="*/ 302 h 30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0" h="302">
                    <a:moveTo>
                      <a:pt x="160" y="0"/>
                    </a:moveTo>
                    <a:lnTo>
                      <a:pt x="160" y="302"/>
                    </a:lnTo>
                    <a:lnTo>
                      <a:pt x="94" y="302"/>
                    </a:lnTo>
                    <a:lnTo>
                      <a:pt x="94" y="261"/>
                    </a:lnTo>
                    <a:lnTo>
                      <a:pt x="136" y="261"/>
                    </a:lnTo>
                    <a:lnTo>
                      <a:pt x="136" y="116"/>
                    </a:lnTo>
                    <a:lnTo>
                      <a:pt x="136" y="116"/>
                    </a:lnTo>
                    <a:lnTo>
                      <a:pt x="94" y="189"/>
                    </a:lnTo>
                    <a:lnTo>
                      <a:pt x="94" y="124"/>
                    </a:lnTo>
                    <a:lnTo>
                      <a:pt x="160" y="0"/>
                    </a:lnTo>
                    <a:close/>
                    <a:moveTo>
                      <a:pt x="94" y="302"/>
                    </a:moveTo>
                    <a:lnTo>
                      <a:pt x="0" y="302"/>
                    </a:lnTo>
                    <a:lnTo>
                      <a:pt x="94" y="124"/>
                    </a:lnTo>
                    <a:lnTo>
                      <a:pt x="94" y="189"/>
                    </a:lnTo>
                    <a:lnTo>
                      <a:pt x="53" y="261"/>
                    </a:lnTo>
                    <a:lnTo>
                      <a:pt x="94" y="261"/>
                    </a:lnTo>
                    <a:lnTo>
                      <a:pt x="94" y="302"/>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92" name="Rectangle 127"/>
              <p:cNvSpPr>
                <a:spLocks noChangeArrowheads="1"/>
              </p:cNvSpPr>
              <p:nvPr>
                <p:custDataLst>
                  <p:tags r:id="rId133"/>
                </p:custDataLst>
              </p:nvPr>
            </p:nvSpPr>
            <p:spPr bwMode="auto">
              <a:xfrm>
                <a:off x="1811338" y="1541463"/>
                <a:ext cx="63500" cy="471488"/>
              </a:xfrm>
              <a:prstGeom prst="rect">
                <a:avLst/>
              </a:pr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grpSp>
        <p:sp>
          <p:nvSpPr>
            <p:cNvPr id="31" name="Freeform 128"/>
            <p:cNvSpPr>
              <a:spLocks noEditPoints="1"/>
            </p:cNvSpPr>
            <p:nvPr>
              <p:custDataLst>
                <p:tags r:id="rId134"/>
              </p:custDataLst>
            </p:nvPr>
          </p:nvSpPr>
          <p:spPr bwMode="auto">
            <a:xfrm>
              <a:off x="2835573" y="4109615"/>
              <a:ext cx="374968" cy="292928"/>
            </a:xfrm>
            <a:custGeom>
              <a:gdLst>
                <a:gd name="T0" fmla="*/ 298 w 320"/>
                <a:gd name="T1" fmla="*/ 57 h 250"/>
                <a:gd name="T2" fmla="*/ 320 w 320"/>
                <a:gd name="T3" fmla="*/ 138 h 250"/>
                <a:gd name="T4" fmla="*/ 303 w 320"/>
                <a:gd name="T5" fmla="*/ 212 h 250"/>
                <a:gd name="T6" fmla="*/ 271 w 320"/>
                <a:gd name="T7" fmla="*/ 245 h 250"/>
                <a:gd name="T8" fmla="*/ 263 w 320"/>
                <a:gd name="T9" fmla="*/ 233 h 250"/>
                <a:gd name="T10" fmla="*/ 279 w 320"/>
                <a:gd name="T11" fmla="*/ 214 h 250"/>
                <a:gd name="T12" fmla="*/ 276 w 320"/>
                <a:gd name="T13" fmla="*/ 191 h 250"/>
                <a:gd name="T14" fmla="*/ 261 w 320"/>
                <a:gd name="T15" fmla="*/ 165 h 250"/>
                <a:gd name="T16" fmla="*/ 287 w 320"/>
                <a:gd name="T17" fmla="*/ 165 h 250"/>
                <a:gd name="T18" fmla="*/ 299 w 320"/>
                <a:gd name="T19" fmla="*/ 153 h 250"/>
                <a:gd name="T20" fmla="*/ 299 w 320"/>
                <a:gd name="T21" fmla="*/ 126 h 250"/>
                <a:gd name="T22" fmla="*/ 283 w 320"/>
                <a:gd name="T23" fmla="*/ 112 h 250"/>
                <a:gd name="T24" fmla="*/ 261 w 320"/>
                <a:gd name="T25" fmla="*/ 100 h 250"/>
                <a:gd name="T26" fmla="*/ 278 w 320"/>
                <a:gd name="T27" fmla="*/ 96 h 250"/>
                <a:gd name="T28" fmla="*/ 287 w 320"/>
                <a:gd name="T29" fmla="*/ 74 h 250"/>
                <a:gd name="T30" fmla="*/ 280 w 320"/>
                <a:gd name="T31" fmla="*/ 58 h 250"/>
                <a:gd name="T32" fmla="*/ 238 w 320"/>
                <a:gd name="T33" fmla="*/ 8 h 250"/>
                <a:gd name="T34" fmla="*/ 261 w 320"/>
                <a:gd name="T35" fmla="*/ 50 h 250"/>
                <a:gd name="T36" fmla="*/ 242 w 320"/>
                <a:gd name="T37" fmla="*/ 59 h 250"/>
                <a:gd name="T38" fmla="*/ 238 w 320"/>
                <a:gd name="T39" fmla="*/ 34 h 250"/>
                <a:gd name="T40" fmla="*/ 261 w 320"/>
                <a:gd name="T41" fmla="*/ 247 h 250"/>
                <a:gd name="T42" fmla="*/ 244 w 320"/>
                <a:gd name="T43" fmla="*/ 235 h 250"/>
                <a:gd name="T44" fmla="*/ 261 w 320"/>
                <a:gd name="T45" fmla="*/ 247 h 250"/>
                <a:gd name="T46" fmla="*/ 261 w 320"/>
                <a:gd name="T47" fmla="*/ 113 h 250"/>
                <a:gd name="T48" fmla="*/ 245 w 320"/>
                <a:gd name="T49" fmla="*/ 135 h 250"/>
                <a:gd name="T50" fmla="*/ 252 w 320"/>
                <a:gd name="T51" fmla="*/ 155 h 250"/>
                <a:gd name="T52" fmla="*/ 256 w 320"/>
                <a:gd name="T53" fmla="*/ 174 h 250"/>
                <a:gd name="T54" fmla="*/ 238 w 320"/>
                <a:gd name="T55" fmla="*/ 82 h 250"/>
                <a:gd name="T56" fmla="*/ 255 w 320"/>
                <a:gd name="T57" fmla="*/ 100 h 250"/>
                <a:gd name="T58" fmla="*/ 238 w 320"/>
                <a:gd name="T59" fmla="*/ 8 h 250"/>
                <a:gd name="T60" fmla="*/ 234 w 320"/>
                <a:gd name="T61" fmla="*/ 20 h 250"/>
                <a:gd name="T62" fmla="*/ 219 w 320"/>
                <a:gd name="T63" fmla="*/ 2 h 250"/>
                <a:gd name="T64" fmla="*/ 219 w 320"/>
                <a:gd name="T65" fmla="*/ 215 h 250"/>
                <a:gd name="T66" fmla="*/ 229 w 320"/>
                <a:gd name="T67" fmla="*/ 227 h 250"/>
                <a:gd name="T68" fmla="*/ 238 w 320"/>
                <a:gd name="T69" fmla="*/ 39 h 250"/>
                <a:gd name="T70" fmla="*/ 238 w 320"/>
                <a:gd name="T71" fmla="*/ 174 h 250"/>
                <a:gd name="T72" fmla="*/ 226 w 320"/>
                <a:gd name="T73" fmla="*/ 184 h 250"/>
                <a:gd name="T74" fmla="*/ 225 w 320"/>
                <a:gd name="T75" fmla="*/ 51 h 250"/>
                <a:gd name="T76" fmla="*/ 238 w 320"/>
                <a:gd name="T77" fmla="*/ 39 h 250"/>
                <a:gd name="T78" fmla="*/ 134 w 320"/>
                <a:gd name="T79" fmla="*/ 8 h 250"/>
                <a:gd name="T80" fmla="*/ 219 w 320"/>
                <a:gd name="T81" fmla="*/ 2 h 250"/>
                <a:gd name="T82" fmla="*/ 211 w 320"/>
                <a:gd name="T83" fmla="*/ 16 h 250"/>
                <a:gd name="T84" fmla="*/ 203 w 320"/>
                <a:gd name="T85" fmla="*/ 42 h 250"/>
                <a:gd name="T86" fmla="*/ 219 w 320"/>
                <a:gd name="T87" fmla="*/ 53 h 250"/>
                <a:gd name="T88" fmla="*/ 218 w 320"/>
                <a:gd name="T89" fmla="*/ 210 h 250"/>
                <a:gd name="T90" fmla="*/ 194 w 320"/>
                <a:gd name="T91" fmla="*/ 230 h 250"/>
                <a:gd name="T92" fmla="*/ 125 w 320"/>
                <a:gd name="T93" fmla="*/ 192 h 250"/>
                <a:gd name="T94" fmla="*/ 68 w 320"/>
                <a:gd name="T95" fmla="*/ 164 h 250"/>
                <a:gd name="T96" fmla="*/ 84 w 320"/>
                <a:gd name="T97" fmla="*/ 159 h 250"/>
                <a:gd name="T98" fmla="*/ 104 w 320"/>
                <a:gd name="T99" fmla="*/ 131 h 250"/>
                <a:gd name="T100" fmla="*/ 95 w 320"/>
                <a:gd name="T101" fmla="*/ 100 h 250"/>
                <a:gd name="T102" fmla="*/ 0 w 320"/>
                <a:gd name="T103" fmla="*/ 136 h 250"/>
                <a:gd name="T104" fmla="*/ 5 w 320"/>
                <a:gd name="T105" fmla="*/ 96 h 250"/>
                <a:gd name="T106" fmla="*/ 45 w 320"/>
                <a:gd name="T107" fmla="*/ 44 h 250"/>
                <a:gd name="T108" fmla="*/ 68 w 320"/>
                <a:gd name="T109" fmla="*/ 88 h 250"/>
                <a:gd name="T110" fmla="*/ 38 w 320"/>
                <a:gd name="T111" fmla="*/ 101 h 250"/>
                <a:gd name="T112" fmla="*/ 31 w 320"/>
                <a:gd name="T113" fmla="*/ 135 h 250"/>
                <a:gd name="T114" fmla="*/ 57 w 320"/>
                <a:gd name="T115" fmla="*/ 162 h 250"/>
                <a:gd name="T116" fmla="*/ 42 w 320"/>
                <a:gd name="T117" fmla="*/ 189 h 250"/>
                <a:gd name="T118" fmla="*/ 3 w 320"/>
                <a:gd name="T119" fmla="*/ 150 h 25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0" h="250">
                  <a:moveTo>
                    <a:pt x="261" y="19"/>
                  </a:moveTo>
                  <a:lnTo>
                    <a:pt x="261" y="19"/>
                  </a:lnTo>
                  <a:lnTo>
                    <a:pt x="276" y="30"/>
                  </a:lnTo>
                  <a:lnTo>
                    <a:pt x="288" y="42"/>
                  </a:lnTo>
                  <a:lnTo>
                    <a:pt x="298" y="57"/>
                  </a:lnTo>
                  <a:lnTo>
                    <a:pt x="306" y="71"/>
                  </a:lnTo>
                  <a:lnTo>
                    <a:pt x="312" y="88"/>
                  </a:lnTo>
                  <a:lnTo>
                    <a:pt x="316" y="104"/>
                  </a:lnTo>
                  <a:lnTo>
                    <a:pt x="318" y="120"/>
                  </a:lnTo>
                  <a:lnTo>
                    <a:pt x="320" y="138"/>
                  </a:lnTo>
                  <a:lnTo>
                    <a:pt x="320" y="154"/>
                  </a:lnTo>
                  <a:lnTo>
                    <a:pt x="317" y="170"/>
                  </a:lnTo>
                  <a:lnTo>
                    <a:pt x="314" y="185"/>
                  </a:lnTo>
                  <a:lnTo>
                    <a:pt x="310" y="200"/>
                  </a:lnTo>
                  <a:lnTo>
                    <a:pt x="303" y="212"/>
                  </a:lnTo>
                  <a:lnTo>
                    <a:pt x="297" y="223"/>
                  </a:lnTo>
                  <a:lnTo>
                    <a:pt x="290" y="233"/>
                  </a:lnTo>
                  <a:lnTo>
                    <a:pt x="282" y="239"/>
                  </a:lnTo>
                  <a:lnTo>
                    <a:pt x="282" y="239"/>
                  </a:lnTo>
                  <a:lnTo>
                    <a:pt x="271" y="245"/>
                  </a:lnTo>
                  <a:lnTo>
                    <a:pt x="261" y="247"/>
                  </a:lnTo>
                  <a:lnTo>
                    <a:pt x="261" y="233"/>
                  </a:lnTo>
                  <a:lnTo>
                    <a:pt x="261" y="233"/>
                  </a:lnTo>
                  <a:lnTo>
                    <a:pt x="263" y="233"/>
                  </a:lnTo>
                  <a:lnTo>
                    <a:pt x="263" y="233"/>
                  </a:lnTo>
                  <a:lnTo>
                    <a:pt x="263" y="233"/>
                  </a:lnTo>
                  <a:lnTo>
                    <a:pt x="268" y="229"/>
                  </a:lnTo>
                  <a:lnTo>
                    <a:pt x="272" y="224"/>
                  </a:lnTo>
                  <a:lnTo>
                    <a:pt x="276" y="219"/>
                  </a:lnTo>
                  <a:lnTo>
                    <a:pt x="279" y="214"/>
                  </a:lnTo>
                  <a:lnTo>
                    <a:pt x="280" y="208"/>
                  </a:lnTo>
                  <a:lnTo>
                    <a:pt x="280" y="203"/>
                  </a:lnTo>
                  <a:lnTo>
                    <a:pt x="279" y="196"/>
                  </a:lnTo>
                  <a:lnTo>
                    <a:pt x="276" y="191"/>
                  </a:lnTo>
                  <a:lnTo>
                    <a:pt x="276" y="191"/>
                  </a:lnTo>
                  <a:lnTo>
                    <a:pt x="274" y="185"/>
                  </a:lnTo>
                  <a:lnTo>
                    <a:pt x="271" y="181"/>
                  </a:lnTo>
                  <a:lnTo>
                    <a:pt x="267" y="178"/>
                  </a:lnTo>
                  <a:lnTo>
                    <a:pt x="261" y="176"/>
                  </a:lnTo>
                  <a:lnTo>
                    <a:pt x="261" y="165"/>
                  </a:lnTo>
                  <a:lnTo>
                    <a:pt x="261" y="165"/>
                  </a:lnTo>
                  <a:lnTo>
                    <a:pt x="268" y="168"/>
                  </a:lnTo>
                  <a:lnTo>
                    <a:pt x="275" y="168"/>
                  </a:lnTo>
                  <a:lnTo>
                    <a:pt x="280" y="168"/>
                  </a:lnTo>
                  <a:lnTo>
                    <a:pt x="287" y="165"/>
                  </a:lnTo>
                  <a:lnTo>
                    <a:pt x="287" y="165"/>
                  </a:lnTo>
                  <a:lnTo>
                    <a:pt x="287" y="165"/>
                  </a:lnTo>
                  <a:lnTo>
                    <a:pt x="293" y="162"/>
                  </a:lnTo>
                  <a:lnTo>
                    <a:pt x="297" y="158"/>
                  </a:lnTo>
                  <a:lnTo>
                    <a:pt x="299" y="153"/>
                  </a:lnTo>
                  <a:lnTo>
                    <a:pt x="302" y="149"/>
                  </a:lnTo>
                  <a:lnTo>
                    <a:pt x="303" y="143"/>
                  </a:lnTo>
                  <a:lnTo>
                    <a:pt x="303" y="136"/>
                  </a:lnTo>
                  <a:lnTo>
                    <a:pt x="302" y="131"/>
                  </a:lnTo>
                  <a:lnTo>
                    <a:pt x="299" y="126"/>
                  </a:lnTo>
                  <a:lnTo>
                    <a:pt x="299" y="126"/>
                  </a:lnTo>
                  <a:lnTo>
                    <a:pt x="297" y="122"/>
                  </a:lnTo>
                  <a:lnTo>
                    <a:pt x="293" y="118"/>
                  </a:lnTo>
                  <a:lnTo>
                    <a:pt x="288" y="113"/>
                  </a:lnTo>
                  <a:lnTo>
                    <a:pt x="283" y="112"/>
                  </a:lnTo>
                  <a:lnTo>
                    <a:pt x="279" y="111"/>
                  </a:lnTo>
                  <a:lnTo>
                    <a:pt x="272" y="109"/>
                  </a:lnTo>
                  <a:lnTo>
                    <a:pt x="267" y="111"/>
                  </a:lnTo>
                  <a:lnTo>
                    <a:pt x="261" y="112"/>
                  </a:lnTo>
                  <a:lnTo>
                    <a:pt x="261" y="100"/>
                  </a:lnTo>
                  <a:lnTo>
                    <a:pt x="261" y="100"/>
                  </a:lnTo>
                  <a:lnTo>
                    <a:pt x="268" y="100"/>
                  </a:lnTo>
                  <a:lnTo>
                    <a:pt x="274" y="99"/>
                  </a:lnTo>
                  <a:lnTo>
                    <a:pt x="274" y="99"/>
                  </a:lnTo>
                  <a:lnTo>
                    <a:pt x="278" y="96"/>
                  </a:lnTo>
                  <a:lnTo>
                    <a:pt x="282" y="92"/>
                  </a:lnTo>
                  <a:lnTo>
                    <a:pt x="284" y="88"/>
                  </a:lnTo>
                  <a:lnTo>
                    <a:pt x="286" y="84"/>
                  </a:lnTo>
                  <a:lnTo>
                    <a:pt x="287" y="78"/>
                  </a:lnTo>
                  <a:lnTo>
                    <a:pt x="287" y="74"/>
                  </a:lnTo>
                  <a:lnTo>
                    <a:pt x="286" y="69"/>
                  </a:lnTo>
                  <a:lnTo>
                    <a:pt x="284" y="63"/>
                  </a:lnTo>
                  <a:lnTo>
                    <a:pt x="284" y="63"/>
                  </a:lnTo>
                  <a:lnTo>
                    <a:pt x="284" y="63"/>
                  </a:lnTo>
                  <a:lnTo>
                    <a:pt x="280" y="58"/>
                  </a:lnTo>
                  <a:lnTo>
                    <a:pt x="275" y="54"/>
                  </a:lnTo>
                  <a:lnTo>
                    <a:pt x="270" y="51"/>
                  </a:lnTo>
                  <a:lnTo>
                    <a:pt x="261" y="50"/>
                  </a:lnTo>
                  <a:lnTo>
                    <a:pt x="261" y="19"/>
                  </a:lnTo>
                  <a:close/>
                  <a:moveTo>
                    <a:pt x="238" y="8"/>
                  </a:moveTo>
                  <a:lnTo>
                    <a:pt x="238" y="8"/>
                  </a:lnTo>
                  <a:lnTo>
                    <a:pt x="251" y="12"/>
                  </a:lnTo>
                  <a:lnTo>
                    <a:pt x="261" y="19"/>
                  </a:lnTo>
                  <a:lnTo>
                    <a:pt x="261" y="50"/>
                  </a:lnTo>
                  <a:lnTo>
                    <a:pt x="261" y="50"/>
                  </a:lnTo>
                  <a:lnTo>
                    <a:pt x="256" y="50"/>
                  </a:lnTo>
                  <a:lnTo>
                    <a:pt x="251" y="53"/>
                  </a:lnTo>
                  <a:lnTo>
                    <a:pt x="251" y="53"/>
                  </a:lnTo>
                  <a:lnTo>
                    <a:pt x="247" y="55"/>
                  </a:lnTo>
                  <a:lnTo>
                    <a:pt x="242" y="59"/>
                  </a:lnTo>
                  <a:lnTo>
                    <a:pt x="240" y="63"/>
                  </a:lnTo>
                  <a:lnTo>
                    <a:pt x="238" y="67"/>
                  </a:lnTo>
                  <a:lnTo>
                    <a:pt x="238" y="39"/>
                  </a:lnTo>
                  <a:lnTo>
                    <a:pt x="238" y="39"/>
                  </a:lnTo>
                  <a:lnTo>
                    <a:pt x="238" y="34"/>
                  </a:lnTo>
                  <a:lnTo>
                    <a:pt x="238" y="27"/>
                  </a:lnTo>
                  <a:lnTo>
                    <a:pt x="238" y="8"/>
                  </a:lnTo>
                  <a:lnTo>
                    <a:pt x="238" y="8"/>
                  </a:lnTo>
                  <a:close/>
                  <a:moveTo>
                    <a:pt x="261" y="247"/>
                  </a:moveTo>
                  <a:lnTo>
                    <a:pt x="261" y="247"/>
                  </a:lnTo>
                  <a:lnTo>
                    <a:pt x="249" y="250"/>
                  </a:lnTo>
                  <a:lnTo>
                    <a:pt x="238" y="250"/>
                  </a:lnTo>
                  <a:lnTo>
                    <a:pt x="238" y="233"/>
                  </a:lnTo>
                  <a:lnTo>
                    <a:pt x="238" y="233"/>
                  </a:lnTo>
                  <a:lnTo>
                    <a:pt x="244" y="235"/>
                  </a:lnTo>
                  <a:lnTo>
                    <a:pt x="249" y="235"/>
                  </a:lnTo>
                  <a:lnTo>
                    <a:pt x="256" y="235"/>
                  </a:lnTo>
                  <a:lnTo>
                    <a:pt x="261" y="233"/>
                  </a:lnTo>
                  <a:lnTo>
                    <a:pt x="261" y="247"/>
                  </a:lnTo>
                  <a:lnTo>
                    <a:pt x="261" y="247"/>
                  </a:lnTo>
                  <a:close/>
                  <a:moveTo>
                    <a:pt x="261" y="100"/>
                  </a:moveTo>
                  <a:lnTo>
                    <a:pt x="261" y="112"/>
                  </a:lnTo>
                  <a:lnTo>
                    <a:pt x="261" y="112"/>
                  </a:lnTo>
                  <a:lnTo>
                    <a:pt x="261" y="113"/>
                  </a:lnTo>
                  <a:lnTo>
                    <a:pt x="261" y="113"/>
                  </a:lnTo>
                  <a:lnTo>
                    <a:pt x="256" y="116"/>
                  </a:lnTo>
                  <a:lnTo>
                    <a:pt x="252" y="120"/>
                  </a:lnTo>
                  <a:lnTo>
                    <a:pt x="249" y="124"/>
                  </a:lnTo>
                  <a:lnTo>
                    <a:pt x="247" y="130"/>
                  </a:lnTo>
                  <a:lnTo>
                    <a:pt x="245" y="135"/>
                  </a:lnTo>
                  <a:lnTo>
                    <a:pt x="245" y="141"/>
                  </a:lnTo>
                  <a:lnTo>
                    <a:pt x="247" y="146"/>
                  </a:lnTo>
                  <a:lnTo>
                    <a:pt x="249" y="151"/>
                  </a:lnTo>
                  <a:lnTo>
                    <a:pt x="249" y="151"/>
                  </a:lnTo>
                  <a:lnTo>
                    <a:pt x="252" y="155"/>
                  </a:lnTo>
                  <a:lnTo>
                    <a:pt x="255" y="159"/>
                  </a:lnTo>
                  <a:lnTo>
                    <a:pt x="261" y="165"/>
                  </a:lnTo>
                  <a:lnTo>
                    <a:pt x="261" y="176"/>
                  </a:lnTo>
                  <a:lnTo>
                    <a:pt x="261" y="176"/>
                  </a:lnTo>
                  <a:lnTo>
                    <a:pt x="256" y="174"/>
                  </a:lnTo>
                  <a:lnTo>
                    <a:pt x="251" y="173"/>
                  </a:lnTo>
                  <a:lnTo>
                    <a:pt x="244" y="173"/>
                  </a:lnTo>
                  <a:lnTo>
                    <a:pt x="238" y="174"/>
                  </a:lnTo>
                  <a:lnTo>
                    <a:pt x="238" y="82"/>
                  </a:lnTo>
                  <a:lnTo>
                    <a:pt x="238" y="82"/>
                  </a:lnTo>
                  <a:lnTo>
                    <a:pt x="240" y="86"/>
                  </a:lnTo>
                  <a:lnTo>
                    <a:pt x="240" y="86"/>
                  </a:lnTo>
                  <a:lnTo>
                    <a:pt x="244" y="92"/>
                  </a:lnTo>
                  <a:lnTo>
                    <a:pt x="249" y="97"/>
                  </a:lnTo>
                  <a:lnTo>
                    <a:pt x="255" y="100"/>
                  </a:lnTo>
                  <a:lnTo>
                    <a:pt x="261" y="100"/>
                  </a:lnTo>
                  <a:lnTo>
                    <a:pt x="261" y="100"/>
                  </a:lnTo>
                  <a:close/>
                  <a:moveTo>
                    <a:pt x="219" y="2"/>
                  </a:moveTo>
                  <a:lnTo>
                    <a:pt x="219" y="2"/>
                  </a:lnTo>
                  <a:lnTo>
                    <a:pt x="238" y="8"/>
                  </a:lnTo>
                  <a:lnTo>
                    <a:pt x="238" y="27"/>
                  </a:lnTo>
                  <a:lnTo>
                    <a:pt x="238" y="27"/>
                  </a:lnTo>
                  <a:lnTo>
                    <a:pt x="237" y="24"/>
                  </a:lnTo>
                  <a:lnTo>
                    <a:pt x="237" y="24"/>
                  </a:lnTo>
                  <a:lnTo>
                    <a:pt x="234" y="20"/>
                  </a:lnTo>
                  <a:lnTo>
                    <a:pt x="230" y="17"/>
                  </a:lnTo>
                  <a:lnTo>
                    <a:pt x="225" y="15"/>
                  </a:lnTo>
                  <a:lnTo>
                    <a:pt x="219" y="15"/>
                  </a:lnTo>
                  <a:lnTo>
                    <a:pt x="219" y="2"/>
                  </a:lnTo>
                  <a:lnTo>
                    <a:pt x="219" y="2"/>
                  </a:lnTo>
                  <a:close/>
                  <a:moveTo>
                    <a:pt x="238" y="250"/>
                  </a:moveTo>
                  <a:lnTo>
                    <a:pt x="238" y="250"/>
                  </a:lnTo>
                  <a:lnTo>
                    <a:pt x="229" y="247"/>
                  </a:lnTo>
                  <a:lnTo>
                    <a:pt x="219" y="245"/>
                  </a:lnTo>
                  <a:lnTo>
                    <a:pt x="219" y="215"/>
                  </a:lnTo>
                  <a:lnTo>
                    <a:pt x="219" y="215"/>
                  </a:lnTo>
                  <a:lnTo>
                    <a:pt x="221" y="218"/>
                  </a:lnTo>
                  <a:lnTo>
                    <a:pt x="221" y="218"/>
                  </a:lnTo>
                  <a:lnTo>
                    <a:pt x="225" y="223"/>
                  </a:lnTo>
                  <a:lnTo>
                    <a:pt x="229" y="227"/>
                  </a:lnTo>
                  <a:lnTo>
                    <a:pt x="233" y="231"/>
                  </a:lnTo>
                  <a:lnTo>
                    <a:pt x="238" y="233"/>
                  </a:lnTo>
                  <a:lnTo>
                    <a:pt x="238" y="250"/>
                  </a:lnTo>
                  <a:lnTo>
                    <a:pt x="238" y="250"/>
                  </a:lnTo>
                  <a:close/>
                  <a:moveTo>
                    <a:pt x="238" y="39"/>
                  </a:moveTo>
                  <a:lnTo>
                    <a:pt x="238" y="67"/>
                  </a:lnTo>
                  <a:lnTo>
                    <a:pt x="238" y="67"/>
                  </a:lnTo>
                  <a:lnTo>
                    <a:pt x="237" y="74"/>
                  </a:lnTo>
                  <a:lnTo>
                    <a:pt x="238" y="82"/>
                  </a:lnTo>
                  <a:lnTo>
                    <a:pt x="238" y="174"/>
                  </a:lnTo>
                  <a:lnTo>
                    <a:pt x="238" y="174"/>
                  </a:lnTo>
                  <a:lnTo>
                    <a:pt x="236" y="176"/>
                  </a:lnTo>
                  <a:lnTo>
                    <a:pt x="236" y="176"/>
                  </a:lnTo>
                  <a:lnTo>
                    <a:pt x="230" y="180"/>
                  </a:lnTo>
                  <a:lnTo>
                    <a:pt x="226" y="184"/>
                  </a:lnTo>
                  <a:lnTo>
                    <a:pt x="222" y="188"/>
                  </a:lnTo>
                  <a:lnTo>
                    <a:pt x="219" y="193"/>
                  </a:lnTo>
                  <a:lnTo>
                    <a:pt x="219" y="53"/>
                  </a:lnTo>
                  <a:lnTo>
                    <a:pt x="219" y="53"/>
                  </a:lnTo>
                  <a:lnTo>
                    <a:pt x="225" y="51"/>
                  </a:lnTo>
                  <a:lnTo>
                    <a:pt x="229" y="50"/>
                  </a:lnTo>
                  <a:lnTo>
                    <a:pt x="229" y="50"/>
                  </a:lnTo>
                  <a:lnTo>
                    <a:pt x="234" y="46"/>
                  </a:lnTo>
                  <a:lnTo>
                    <a:pt x="238" y="39"/>
                  </a:lnTo>
                  <a:lnTo>
                    <a:pt x="238" y="39"/>
                  </a:lnTo>
                  <a:close/>
                  <a:moveTo>
                    <a:pt x="68" y="31"/>
                  </a:moveTo>
                  <a:lnTo>
                    <a:pt x="68" y="31"/>
                  </a:lnTo>
                  <a:lnTo>
                    <a:pt x="91" y="21"/>
                  </a:lnTo>
                  <a:lnTo>
                    <a:pt x="112" y="13"/>
                  </a:lnTo>
                  <a:lnTo>
                    <a:pt x="134" y="8"/>
                  </a:lnTo>
                  <a:lnTo>
                    <a:pt x="153" y="4"/>
                  </a:lnTo>
                  <a:lnTo>
                    <a:pt x="172" y="1"/>
                  </a:lnTo>
                  <a:lnTo>
                    <a:pt x="190" y="0"/>
                  </a:lnTo>
                  <a:lnTo>
                    <a:pt x="205" y="1"/>
                  </a:lnTo>
                  <a:lnTo>
                    <a:pt x="219" y="2"/>
                  </a:lnTo>
                  <a:lnTo>
                    <a:pt x="219" y="15"/>
                  </a:lnTo>
                  <a:lnTo>
                    <a:pt x="219" y="15"/>
                  </a:lnTo>
                  <a:lnTo>
                    <a:pt x="215" y="15"/>
                  </a:lnTo>
                  <a:lnTo>
                    <a:pt x="211" y="16"/>
                  </a:lnTo>
                  <a:lnTo>
                    <a:pt x="211" y="16"/>
                  </a:lnTo>
                  <a:lnTo>
                    <a:pt x="211" y="16"/>
                  </a:lnTo>
                  <a:lnTo>
                    <a:pt x="206" y="20"/>
                  </a:lnTo>
                  <a:lnTo>
                    <a:pt x="202" y="27"/>
                  </a:lnTo>
                  <a:lnTo>
                    <a:pt x="200" y="34"/>
                  </a:lnTo>
                  <a:lnTo>
                    <a:pt x="203" y="42"/>
                  </a:lnTo>
                  <a:lnTo>
                    <a:pt x="203" y="42"/>
                  </a:lnTo>
                  <a:lnTo>
                    <a:pt x="206" y="46"/>
                  </a:lnTo>
                  <a:lnTo>
                    <a:pt x="210" y="50"/>
                  </a:lnTo>
                  <a:lnTo>
                    <a:pt x="215" y="51"/>
                  </a:lnTo>
                  <a:lnTo>
                    <a:pt x="219" y="53"/>
                  </a:lnTo>
                  <a:lnTo>
                    <a:pt x="219" y="193"/>
                  </a:lnTo>
                  <a:lnTo>
                    <a:pt x="219" y="193"/>
                  </a:lnTo>
                  <a:lnTo>
                    <a:pt x="218" y="199"/>
                  </a:lnTo>
                  <a:lnTo>
                    <a:pt x="218" y="204"/>
                  </a:lnTo>
                  <a:lnTo>
                    <a:pt x="218" y="210"/>
                  </a:lnTo>
                  <a:lnTo>
                    <a:pt x="219" y="215"/>
                  </a:lnTo>
                  <a:lnTo>
                    <a:pt x="219" y="245"/>
                  </a:lnTo>
                  <a:lnTo>
                    <a:pt x="219" y="245"/>
                  </a:lnTo>
                  <a:lnTo>
                    <a:pt x="207" y="238"/>
                  </a:lnTo>
                  <a:lnTo>
                    <a:pt x="194" y="230"/>
                  </a:lnTo>
                  <a:lnTo>
                    <a:pt x="169" y="212"/>
                  </a:lnTo>
                  <a:lnTo>
                    <a:pt x="157" y="203"/>
                  </a:lnTo>
                  <a:lnTo>
                    <a:pt x="145" y="196"/>
                  </a:lnTo>
                  <a:lnTo>
                    <a:pt x="131" y="192"/>
                  </a:lnTo>
                  <a:lnTo>
                    <a:pt x="125" y="192"/>
                  </a:lnTo>
                  <a:lnTo>
                    <a:pt x="118" y="192"/>
                  </a:lnTo>
                  <a:lnTo>
                    <a:pt x="118" y="192"/>
                  </a:lnTo>
                  <a:lnTo>
                    <a:pt x="92" y="193"/>
                  </a:lnTo>
                  <a:lnTo>
                    <a:pt x="68" y="193"/>
                  </a:lnTo>
                  <a:lnTo>
                    <a:pt x="68" y="164"/>
                  </a:lnTo>
                  <a:lnTo>
                    <a:pt x="68" y="164"/>
                  </a:lnTo>
                  <a:lnTo>
                    <a:pt x="76" y="162"/>
                  </a:lnTo>
                  <a:lnTo>
                    <a:pt x="84" y="159"/>
                  </a:lnTo>
                  <a:lnTo>
                    <a:pt x="84" y="159"/>
                  </a:lnTo>
                  <a:lnTo>
                    <a:pt x="84" y="159"/>
                  </a:lnTo>
                  <a:lnTo>
                    <a:pt x="91" y="155"/>
                  </a:lnTo>
                  <a:lnTo>
                    <a:pt x="96" y="150"/>
                  </a:lnTo>
                  <a:lnTo>
                    <a:pt x="100" y="145"/>
                  </a:lnTo>
                  <a:lnTo>
                    <a:pt x="103" y="138"/>
                  </a:lnTo>
                  <a:lnTo>
                    <a:pt x="104" y="131"/>
                  </a:lnTo>
                  <a:lnTo>
                    <a:pt x="104" y="123"/>
                  </a:lnTo>
                  <a:lnTo>
                    <a:pt x="103" y="116"/>
                  </a:lnTo>
                  <a:lnTo>
                    <a:pt x="100" y="109"/>
                  </a:lnTo>
                  <a:lnTo>
                    <a:pt x="100" y="109"/>
                  </a:lnTo>
                  <a:lnTo>
                    <a:pt x="95" y="100"/>
                  </a:lnTo>
                  <a:lnTo>
                    <a:pt x="87" y="93"/>
                  </a:lnTo>
                  <a:lnTo>
                    <a:pt x="77" y="89"/>
                  </a:lnTo>
                  <a:lnTo>
                    <a:pt x="68" y="88"/>
                  </a:lnTo>
                  <a:lnTo>
                    <a:pt x="68" y="31"/>
                  </a:lnTo>
                  <a:close/>
                  <a:moveTo>
                    <a:pt x="0" y="136"/>
                  </a:moveTo>
                  <a:lnTo>
                    <a:pt x="0" y="136"/>
                  </a:lnTo>
                  <a:lnTo>
                    <a:pt x="0" y="124"/>
                  </a:lnTo>
                  <a:lnTo>
                    <a:pt x="0" y="115"/>
                  </a:lnTo>
                  <a:lnTo>
                    <a:pt x="3" y="104"/>
                  </a:lnTo>
                  <a:lnTo>
                    <a:pt x="5" y="96"/>
                  </a:lnTo>
                  <a:lnTo>
                    <a:pt x="10" y="86"/>
                  </a:lnTo>
                  <a:lnTo>
                    <a:pt x="14" y="78"/>
                  </a:lnTo>
                  <a:lnTo>
                    <a:pt x="24" y="65"/>
                  </a:lnTo>
                  <a:lnTo>
                    <a:pt x="35" y="53"/>
                  </a:lnTo>
                  <a:lnTo>
                    <a:pt x="45" y="44"/>
                  </a:lnTo>
                  <a:lnTo>
                    <a:pt x="54" y="38"/>
                  </a:lnTo>
                  <a:lnTo>
                    <a:pt x="54" y="38"/>
                  </a:lnTo>
                  <a:lnTo>
                    <a:pt x="68" y="31"/>
                  </a:lnTo>
                  <a:lnTo>
                    <a:pt x="68" y="88"/>
                  </a:lnTo>
                  <a:lnTo>
                    <a:pt x="68" y="88"/>
                  </a:lnTo>
                  <a:lnTo>
                    <a:pt x="58" y="89"/>
                  </a:lnTo>
                  <a:lnTo>
                    <a:pt x="50" y="92"/>
                  </a:lnTo>
                  <a:lnTo>
                    <a:pt x="50" y="92"/>
                  </a:lnTo>
                  <a:lnTo>
                    <a:pt x="43" y="96"/>
                  </a:lnTo>
                  <a:lnTo>
                    <a:pt x="38" y="101"/>
                  </a:lnTo>
                  <a:lnTo>
                    <a:pt x="34" y="108"/>
                  </a:lnTo>
                  <a:lnTo>
                    <a:pt x="31" y="113"/>
                  </a:lnTo>
                  <a:lnTo>
                    <a:pt x="30" y="122"/>
                  </a:lnTo>
                  <a:lnTo>
                    <a:pt x="30" y="128"/>
                  </a:lnTo>
                  <a:lnTo>
                    <a:pt x="31" y="135"/>
                  </a:lnTo>
                  <a:lnTo>
                    <a:pt x="34" y="143"/>
                  </a:lnTo>
                  <a:lnTo>
                    <a:pt x="34" y="143"/>
                  </a:lnTo>
                  <a:lnTo>
                    <a:pt x="39" y="151"/>
                  </a:lnTo>
                  <a:lnTo>
                    <a:pt x="47" y="158"/>
                  </a:lnTo>
                  <a:lnTo>
                    <a:pt x="57" y="162"/>
                  </a:lnTo>
                  <a:lnTo>
                    <a:pt x="68" y="164"/>
                  </a:lnTo>
                  <a:lnTo>
                    <a:pt x="68" y="193"/>
                  </a:lnTo>
                  <a:lnTo>
                    <a:pt x="68" y="193"/>
                  </a:lnTo>
                  <a:lnTo>
                    <a:pt x="54" y="192"/>
                  </a:lnTo>
                  <a:lnTo>
                    <a:pt x="42" y="189"/>
                  </a:lnTo>
                  <a:lnTo>
                    <a:pt x="31" y="185"/>
                  </a:lnTo>
                  <a:lnTo>
                    <a:pt x="22" y="178"/>
                  </a:lnTo>
                  <a:lnTo>
                    <a:pt x="14" y="172"/>
                  </a:lnTo>
                  <a:lnTo>
                    <a:pt x="8" y="162"/>
                  </a:lnTo>
                  <a:lnTo>
                    <a:pt x="3" y="150"/>
                  </a:lnTo>
                  <a:lnTo>
                    <a:pt x="0" y="136"/>
                  </a:lnTo>
                  <a:lnTo>
                    <a:pt x="0" y="136"/>
                  </a:lnTo>
                  <a:close/>
                </a:path>
              </a:pathLst>
            </a:custGeom>
            <a:grpFill/>
            <a:ln w="12700" cap="flat" cmpd="sng" algn="ctr">
              <a:noFill/>
              <a:prstDash val="solid"/>
              <a:miter lim="800000"/>
            </a:ln>
            <a:effectLst/>
          </p:spPr>
          <p:txBody>
            <a:bodyPr lIns="121916" tIns="60957" rIns="121916" bIns="60957"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grpSp>
          <p:nvGrpSpPr>
            <p:cNvPr id="32" name="组合 243"/>
            <p:cNvGrpSpPr/>
            <p:nvPr>
              <p:custDataLst>
                <p:tags r:id="rId135"/>
              </p:custDataLst>
            </p:nvPr>
          </p:nvGrpSpPr>
          <p:grpSpPr>
            <a:xfrm>
              <a:off x="1716531" y="4402543"/>
              <a:ext cx="365593" cy="475715"/>
              <a:chOff x="1893888" y="4305300"/>
              <a:chExt cx="495300" cy="644526"/>
            </a:xfrm>
            <a:grpFill/>
          </p:grpSpPr>
          <p:sp>
            <p:nvSpPr>
              <p:cNvPr id="83" name="Freeform 129"/>
              <p:cNvSpPr/>
              <p:nvPr>
                <p:custDataLst>
                  <p:tags r:id="rId136"/>
                </p:custDataLst>
              </p:nvPr>
            </p:nvSpPr>
            <p:spPr bwMode="auto">
              <a:xfrm>
                <a:off x="1893888" y="4305300"/>
                <a:ext cx="495300" cy="496888"/>
              </a:xfrm>
              <a:custGeom>
                <a:gdLst>
                  <a:gd name="T0" fmla="*/ 83 w 312"/>
                  <a:gd name="T1" fmla="*/ 16 h 313"/>
                  <a:gd name="T2" fmla="*/ 57 w 312"/>
                  <a:gd name="T3" fmla="*/ 41 h 313"/>
                  <a:gd name="T4" fmla="*/ 37 w 312"/>
                  <a:gd name="T5" fmla="*/ 71 h 313"/>
                  <a:gd name="T6" fmla="*/ 25 w 312"/>
                  <a:gd name="T7" fmla="*/ 103 h 313"/>
                  <a:gd name="T8" fmla="*/ 21 w 312"/>
                  <a:gd name="T9" fmla="*/ 140 h 313"/>
                  <a:gd name="T10" fmla="*/ 21 w 312"/>
                  <a:gd name="T11" fmla="*/ 156 h 313"/>
                  <a:gd name="T12" fmla="*/ 27 w 312"/>
                  <a:gd name="T13" fmla="*/ 186 h 313"/>
                  <a:gd name="T14" fmla="*/ 40 w 312"/>
                  <a:gd name="T15" fmla="*/ 213 h 313"/>
                  <a:gd name="T16" fmla="*/ 56 w 312"/>
                  <a:gd name="T17" fmla="*/ 237 h 313"/>
                  <a:gd name="T18" fmla="*/ 76 w 312"/>
                  <a:gd name="T19" fmla="*/ 259 h 313"/>
                  <a:gd name="T20" fmla="*/ 101 w 312"/>
                  <a:gd name="T21" fmla="*/ 275 h 313"/>
                  <a:gd name="T22" fmla="*/ 128 w 312"/>
                  <a:gd name="T23" fmla="*/ 287 h 313"/>
                  <a:gd name="T24" fmla="*/ 157 w 312"/>
                  <a:gd name="T25" fmla="*/ 293 h 313"/>
                  <a:gd name="T26" fmla="*/ 174 w 312"/>
                  <a:gd name="T27" fmla="*/ 294 h 313"/>
                  <a:gd name="T28" fmla="*/ 210 w 312"/>
                  <a:gd name="T29" fmla="*/ 289 h 313"/>
                  <a:gd name="T30" fmla="*/ 243 w 312"/>
                  <a:gd name="T31" fmla="*/ 276 h 313"/>
                  <a:gd name="T32" fmla="*/ 273 w 312"/>
                  <a:gd name="T33" fmla="*/ 257 h 313"/>
                  <a:gd name="T34" fmla="*/ 296 w 312"/>
                  <a:gd name="T35" fmla="*/ 233 h 313"/>
                  <a:gd name="T36" fmla="*/ 312 w 312"/>
                  <a:gd name="T37" fmla="*/ 245 h 313"/>
                  <a:gd name="T38" fmla="*/ 285 w 312"/>
                  <a:gd name="T39" fmla="*/ 274 h 313"/>
                  <a:gd name="T40" fmla="*/ 252 w 312"/>
                  <a:gd name="T41" fmla="*/ 295 h 313"/>
                  <a:gd name="T42" fmla="*/ 214 w 312"/>
                  <a:gd name="T43" fmla="*/ 309 h 313"/>
                  <a:gd name="T44" fmla="*/ 174 w 312"/>
                  <a:gd name="T45" fmla="*/ 313 h 313"/>
                  <a:gd name="T46" fmla="*/ 156 w 312"/>
                  <a:gd name="T47" fmla="*/ 313 h 313"/>
                  <a:gd name="T48" fmla="*/ 122 w 312"/>
                  <a:gd name="T49" fmla="*/ 306 h 313"/>
                  <a:gd name="T50" fmla="*/ 91 w 312"/>
                  <a:gd name="T51" fmla="*/ 293 h 313"/>
                  <a:gd name="T52" fmla="*/ 64 w 312"/>
                  <a:gd name="T53" fmla="*/ 274 h 313"/>
                  <a:gd name="T54" fmla="*/ 40 w 312"/>
                  <a:gd name="T55" fmla="*/ 251 h 313"/>
                  <a:gd name="T56" fmla="*/ 21 w 312"/>
                  <a:gd name="T57" fmla="*/ 222 h 313"/>
                  <a:gd name="T58" fmla="*/ 8 w 312"/>
                  <a:gd name="T59" fmla="*/ 191 h 313"/>
                  <a:gd name="T60" fmla="*/ 2 w 312"/>
                  <a:gd name="T61" fmla="*/ 159 h 313"/>
                  <a:gd name="T62" fmla="*/ 0 w 312"/>
                  <a:gd name="T63" fmla="*/ 140 h 313"/>
                  <a:gd name="T64" fmla="*/ 6 w 312"/>
                  <a:gd name="T65" fmla="*/ 99 h 313"/>
                  <a:gd name="T66" fmla="*/ 19 w 312"/>
                  <a:gd name="T67" fmla="*/ 61 h 313"/>
                  <a:gd name="T68" fmla="*/ 42 w 312"/>
                  <a:gd name="T69" fmla="*/ 27 h 313"/>
                  <a:gd name="T70" fmla="*/ 71 w 312"/>
                  <a:gd name="T71" fmla="*/ 0 h 31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12" h="313">
                    <a:moveTo>
                      <a:pt x="83" y="16"/>
                    </a:moveTo>
                    <a:lnTo>
                      <a:pt x="83" y="16"/>
                    </a:lnTo>
                    <a:lnTo>
                      <a:pt x="69" y="29"/>
                    </a:lnTo>
                    <a:lnTo>
                      <a:pt x="57" y="41"/>
                    </a:lnTo>
                    <a:lnTo>
                      <a:pt x="46" y="54"/>
                    </a:lnTo>
                    <a:lnTo>
                      <a:pt x="37" y="71"/>
                    </a:lnTo>
                    <a:lnTo>
                      <a:pt x="30" y="87"/>
                    </a:lnTo>
                    <a:lnTo>
                      <a:pt x="25" y="103"/>
                    </a:lnTo>
                    <a:lnTo>
                      <a:pt x="22" y="122"/>
                    </a:lnTo>
                    <a:lnTo>
                      <a:pt x="21" y="140"/>
                    </a:lnTo>
                    <a:lnTo>
                      <a:pt x="21" y="140"/>
                    </a:lnTo>
                    <a:lnTo>
                      <a:pt x="21" y="156"/>
                    </a:lnTo>
                    <a:lnTo>
                      <a:pt x="23" y="171"/>
                    </a:lnTo>
                    <a:lnTo>
                      <a:pt x="27" y="186"/>
                    </a:lnTo>
                    <a:lnTo>
                      <a:pt x="33" y="199"/>
                    </a:lnTo>
                    <a:lnTo>
                      <a:pt x="40" y="213"/>
                    </a:lnTo>
                    <a:lnTo>
                      <a:pt x="46" y="226"/>
                    </a:lnTo>
                    <a:lnTo>
                      <a:pt x="56" y="237"/>
                    </a:lnTo>
                    <a:lnTo>
                      <a:pt x="65" y="248"/>
                    </a:lnTo>
                    <a:lnTo>
                      <a:pt x="76" y="259"/>
                    </a:lnTo>
                    <a:lnTo>
                      <a:pt x="88" y="267"/>
                    </a:lnTo>
                    <a:lnTo>
                      <a:pt x="101" y="275"/>
                    </a:lnTo>
                    <a:lnTo>
                      <a:pt x="114" y="282"/>
                    </a:lnTo>
                    <a:lnTo>
                      <a:pt x="128" y="287"/>
                    </a:lnTo>
                    <a:lnTo>
                      <a:pt x="143" y="290"/>
                    </a:lnTo>
                    <a:lnTo>
                      <a:pt x="157" y="293"/>
                    </a:lnTo>
                    <a:lnTo>
                      <a:pt x="174" y="294"/>
                    </a:lnTo>
                    <a:lnTo>
                      <a:pt x="174" y="294"/>
                    </a:lnTo>
                    <a:lnTo>
                      <a:pt x="193" y="293"/>
                    </a:lnTo>
                    <a:lnTo>
                      <a:pt x="210" y="289"/>
                    </a:lnTo>
                    <a:lnTo>
                      <a:pt x="227" y="285"/>
                    </a:lnTo>
                    <a:lnTo>
                      <a:pt x="243" y="276"/>
                    </a:lnTo>
                    <a:lnTo>
                      <a:pt x="258" y="268"/>
                    </a:lnTo>
                    <a:lnTo>
                      <a:pt x="273" y="257"/>
                    </a:lnTo>
                    <a:lnTo>
                      <a:pt x="285" y="247"/>
                    </a:lnTo>
                    <a:lnTo>
                      <a:pt x="296" y="233"/>
                    </a:lnTo>
                    <a:lnTo>
                      <a:pt x="312" y="245"/>
                    </a:lnTo>
                    <a:lnTo>
                      <a:pt x="312" y="245"/>
                    </a:lnTo>
                    <a:lnTo>
                      <a:pt x="298" y="260"/>
                    </a:lnTo>
                    <a:lnTo>
                      <a:pt x="285" y="274"/>
                    </a:lnTo>
                    <a:lnTo>
                      <a:pt x="268" y="285"/>
                    </a:lnTo>
                    <a:lnTo>
                      <a:pt x="252" y="295"/>
                    </a:lnTo>
                    <a:lnTo>
                      <a:pt x="233" y="303"/>
                    </a:lnTo>
                    <a:lnTo>
                      <a:pt x="214" y="309"/>
                    </a:lnTo>
                    <a:lnTo>
                      <a:pt x="194" y="312"/>
                    </a:lnTo>
                    <a:lnTo>
                      <a:pt x="174" y="313"/>
                    </a:lnTo>
                    <a:lnTo>
                      <a:pt x="174" y="313"/>
                    </a:lnTo>
                    <a:lnTo>
                      <a:pt x="156" y="313"/>
                    </a:lnTo>
                    <a:lnTo>
                      <a:pt x="138" y="310"/>
                    </a:lnTo>
                    <a:lnTo>
                      <a:pt x="122" y="306"/>
                    </a:lnTo>
                    <a:lnTo>
                      <a:pt x="106" y="299"/>
                    </a:lnTo>
                    <a:lnTo>
                      <a:pt x="91" y="293"/>
                    </a:lnTo>
                    <a:lnTo>
                      <a:pt x="76" y="285"/>
                    </a:lnTo>
                    <a:lnTo>
                      <a:pt x="64" y="274"/>
                    </a:lnTo>
                    <a:lnTo>
                      <a:pt x="52" y="263"/>
                    </a:lnTo>
                    <a:lnTo>
                      <a:pt x="40" y="251"/>
                    </a:lnTo>
                    <a:lnTo>
                      <a:pt x="30" y="237"/>
                    </a:lnTo>
                    <a:lnTo>
                      <a:pt x="21" y="222"/>
                    </a:lnTo>
                    <a:lnTo>
                      <a:pt x="14" y="207"/>
                    </a:lnTo>
                    <a:lnTo>
                      <a:pt x="8" y="191"/>
                    </a:lnTo>
                    <a:lnTo>
                      <a:pt x="4" y="175"/>
                    </a:lnTo>
                    <a:lnTo>
                      <a:pt x="2" y="159"/>
                    </a:lnTo>
                    <a:lnTo>
                      <a:pt x="0" y="140"/>
                    </a:lnTo>
                    <a:lnTo>
                      <a:pt x="0" y="140"/>
                    </a:lnTo>
                    <a:lnTo>
                      <a:pt x="2" y="119"/>
                    </a:lnTo>
                    <a:lnTo>
                      <a:pt x="6" y="99"/>
                    </a:lnTo>
                    <a:lnTo>
                      <a:pt x="11" y="79"/>
                    </a:lnTo>
                    <a:lnTo>
                      <a:pt x="19" y="61"/>
                    </a:lnTo>
                    <a:lnTo>
                      <a:pt x="30" y="44"/>
                    </a:lnTo>
                    <a:lnTo>
                      <a:pt x="42" y="27"/>
                    </a:lnTo>
                    <a:lnTo>
                      <a:pt x="56" y="14"/>
                    </a:lnTo>
                    <a:lnTo>
                      <a:pt x="71" y="0"/>
                    </a:lnTo>
                    <a:lnTo>
                      <a:pt x="83" y="16"/>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84" name="Freeform 130"/>
              <p:cNvSpPr>
                <a:spLocks noEditPoints="1"/>
              </p:cNvSpPr>
              <p:nvPr>
                <p:custDataLst>
                  <p:tags r:id="rId137"/>
                </p:custDataLst>
              </p:nvPr>
            </p:nvSpPr>
            <p:spPr bwMode="auto">
              <a:xfrm>
                <a:off x="1947863" y="4314825"/>
                <a:ext cx="436563" cy="434975"/>
              </a:xfrm>
              <a:custGeom>
                <a:gdLst>
                  <a:gd name="T0" fmla="*/ 152 w 275"/>
                  <a:gd name="T1" fmla="*/ 1 h 274"/>
                  <a:gd name="T2" fmla="*/ 191 w 275"/>
                  <a:gd name="T3" fmla="*/ 10 h 274"/>
                  <a:gd name="T4" fmla="*/ 225 w 275"/>
                  <a:gd name="T5" fmla="*/ 32 h 274"/>
                  <a:gd name="T6" fmla="*/ 252 w 275"/>
                  <a:gd name="T7" fmla="*/ 61 h 274"/>
                  <a:gd name="T8" fmla="*/ 268 w 275"/>
                  <a:gd name="T9" fmla="*/ 97 h 274"/>
                  <a:gd name="T10" fmla="*/ 275 w 275"/>
                  <a:gd name="T11" fmla="*/ 138 h 274"/>
                  <a:gd name="T12" fmla="*/ 272 w 275"/>
                  <a:gd name="T13" fmla="*/ 165 h 274"/>
                  <a:gd name="T14" fmla="*/ 259 w 275"/>
                  <a:gd name="T15" fmla="*/ 203 h 274"/>
                  <a:gd name="T16" fmla="*/ 234 w 275"/>
                  <a:gd name="T17" fmla="*/ 235 h 274"/>
                  <a:gd name="T18" fmla="*/ 203 w 275"/>
                  <a:gd name="T19" fmla="*/ 258 h 274"/>
                  <a:gd name="T20" fmla="*/ 165 w 275"/>
                  <a:gd name="T21" fmla="*/ 272 h 274"/>
                  <a:gd name="T22" fmla="*/ 137 w 275"/>
                  <a:gd name="T23" fmla="*/ 274 h 274"/>
                  <a:gd name="T24" fmla="*/ 137 w 275"/>
                  <a:gd name="T25" fmla="*/ 269 h 274"/>
                  <a:gd name="T26" fmla="*/ 164 w 275"/>
                  <a:gd name="T27" fmla="*/ 266 h 274"/>
                  <a:gd name="T28" fmla="*/ 201 w 275"/>
                  <a:gd name="T29" fmla="*/ 253 h 274"/>
                  <a:gd name="T30" fmla="*/ 230 w 275"/>
                  <a:gd name="T31" fmla="*/ 230 h 274"/>
                  <a:gd name="T32" fmla="*/ 253 w 275"/>
                  <a:gd name="T33" fmla="*/ 200 h 274"/>
                  <a:gd name="T34" fmla="*/ 266 w 275"/>
                  <a:gd name="T35" fmla="*/ 163 h 274"/>
                  <a:gd name="T36" fmla="*/ 268 w 275"/>
                  <a:gd name="T37" fmla="*/ 138 h 274"/>
                  <a:gd name="T38" fmla="*/ 263 w 275"/>
                  <a:gd name="T39" fmla="*/ 98 h 274"/>
                  <a:gd name="T40" fmla="*/ 247 w 275"/>
                  <a:gd name="T41" fmla="*/ 65 h 274"/>
                  <a:gd name="T42" fmla="*/ 221 w 275"/>
                  <a:gd name="T43" fmla="*/ 36 h 274"/>
                  <a:gd name="T44" fmla="*/ 188 w 275"/>
                  <a:gd name="T45" fmla="*/ 17 h 274"/>
                  <a:gd name="T46" fmla="*/ 151 w 275"/>
                  <a:gd name="T47" fmla="*/ 8 h 274"/>
                  <a:gd name="T48" fmla="*/ 137 w 275"/>
                  <a:gd name="T49" fmla="*/ 0 h 274"/>
                  <a:gd name="T50" fmla="*/ 137 w 275"/>
                  <a:gd name="T51" fmla="*/ 274 h 274"/>
                  <a:gd name="T52" fmla="*/ 96 w 275"/>
                  <a:gd name="T53" fmla="*/ 269 h 274"/>
                  <a:gd name="T54" fmla="*/ 61 w 275"/>
                  <a:gd name="T55" fmla="*/ 251 h 274"/>
                  <a:gd name="T56" fmla="*/ 31 w 275"/>
                  <a:gd name="T57" fmla="*/ 224 h 274"/>
                  <a:gd name="T58" fmla="*/ 11 w 275"/>
                  <a:gd name="T59" fmla="*/ 191 h 274"/>
                  <a:gd name="T60" fmla="*/ 2 w 275"/>
                  <a:gd name="T61" fmla="*/ 151 h 274"/>
                  <a:gd name="T62" fmla="*/ 2 w 275"/>
                  <a:gd name="T63" fmla="*/ 123 h 274"/>
                  <a:gd name="T64" fmla="*/ 11 w 275"/>
                  <a:gd name="T65" fmla="*/ 84 h 274"/>
                  <a:gd name="T66" fmla="*/ 31 w 275"/>
                  <a:gd name="T67" fmla="*/ 50 h 274"/>
                  <a:gd name="T68" fmla="*/ 61 w 275"/>
                  <a:gd name="T69" fmla="*/ 24 h 274"/>
                  <a:gd name="T70" fmla="*/ 96 w 275"/>
                  <a:gd name="T71" fmla="*/ 6 h 274"/>
                  <a:gd name="T72" fmla="*/ 137 w 275"/>
                  <a:gd name="T73" fmla="*/ 0 h 274"/>
                  <a:gd name="T74" fmla="*/ 125 w 275"/>
                  <a:gd name="T75" fmla="*/ 8 h 274"/>
                  <a:gd name="T76" fmla="*/ 87 w 275"/>
                  <a:gd name="T77" fmla="*/ 17 h 274"/>
                  <a:gd name="T78" fmla="*/ 54 w 275"/>
                  <a:gd name="T79" fmla="*/ 36 h 274"/>
                  <a:gd name="T80" fmla="*/ 29 w 275"/>
                  <a:gd name="T81" fmla="*/ 65 h 274"/>
                  <a:gd name="T82" fmla="*/ 12 w 275"/>
                  <a:gd name="T83" fmla="*/ 98 h 274"/>
                  <a:gd name="T84" fmla="*/ 7 w 275"/>
                  <a:gd name="T85" fmla="*/ 138 h 274"/>
                  <a:gd name="T86" fmla="*/ 10 w 275"/>
                  <a:gd name="T87" fmla="*/ 163 h 274"/>
                  <a:gd name="T88" fmla="*/ 22 w 275"/>
                  <a:gd name="T89" fmla="*/ 200 h 274"/>
                  <a:gd name="T90" fmla="*/ 45 w 275"/>
                  <a:gd name="T91" fmla="*/ 230 h 274"/>
                  <a:gd name="T92" fmla="*/ 75 w 275"/>
                  <a:gd name="T93" fmla="*/ 253 h 274"/>
                  <a:gd name="T94" fmla="*/ 111 w 275"/>
                  <a:gd name="T95" fmla="*/ 266 h 274"/>
                  <a:gd name="T96" fmla="*/ 137 w 275"/>
                  <a:gd name="T97" fmla="*/ 274 h 27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5" h="274">
                    <a:moveTo>
                      <a:pt x="137" y="0"/>
                    </a:moveTo>
                    <a:lnTo>
                      <a:pt x="137" y="0"/>
                    </a:lnTo>
                    <a:lnTo>
                      <a:pt x="152" y="1"/>
                    </a:lnTo>
                    <a:lnTo>
                      <a:pt x="165" y="2"/>
                    </a:lnTo>
                    <a:lnTo>
                      <a:pt x="179" y="6"/>
                    </a:lnTo>
                    <a:lnTo>
                      <a:pt x="191" y="10"/>
                    </a:lnTo>
                    <a:lnTo>
                      <a:pt x="203" y="17"/>
                    </a:lnTo>
                    <a:lnTo>
                      <a:pt x="214" y="24"/>
                    </a:lnTo>
                    <a:lnTo>
                      <a:pt x="225" y="32"/>
                    </a:lnTo>
                    <a:lnTo>
                      <a:pt x="234" y="40"/>
                    </a:lnTo>
                    <a:lnTo>
                      <a:pt x="244" y="50"/>
                    </a:lnTo>
                    <a:lnTo>
                      <a:pt x="252" y="61"/>
                    </a:lnTo>
                    <a:lnTo>
                      <a:pt x="259" y="71"/>
                    </a:lnTo>
                    <a:lnTo>
                      <a:pt x="264" y="84"/>
                    </a:lnTo>
                    <a:lnTo>
                      <a:pt x="268" y="97"/>
                    </a:lnTo>
                    <a:lnTo>
                      <a:pt x="272" y="109"/>
                    </a:lnTo>
                    <a:lnTo>
                      <a:pt x="274" y="123"/>
                    </a:lnTo>
                    <a:lnTo>
                      <a:pt x="275" y="138"/>
                    </a:lnTo>
                    <a:lnTo>
                      <a:pt x="275" y="138"/>
                    </a:lnTo>
                    <a:lnTo>
                      <a:pt x="274" y="151"/>
                    </a:lnTo>
                    <a:lnTo>
                      <a:pt x="272" y="165"/>
                    </a:lnTo>
                    <a:lnTo>
                      <a:pt x="268" y="178"/>
                    </a:lnTo>
                    <a:lnTo>
                      <a:pt x="264" y="191"/>
                    </a:lnTo>
                    <a:lnTo>
                      <a:pt x="259" y="203"/>
                    </a:lnTo>
                    <a:lnTo>
                      <a:pt x="252" y="215"/>
                    </a:lnTo>
                    <a:lnTo>
                      <a:pt x="244" y="224"/>
                    </a:lnTo>
                    <a:lnTo>
                      <a:pt x="234" y="235"/>
                    </a:lnTo>
                    <a:lnTo>
                      <a:pt x="225" y="243"/>
                    </a:lnTo>
                    <a:lnTo>
                      <a:pt x="214" y="251"/>
                    </a:lnTo>
                    <a:lnTo>
                      <a:pt x="203" y="258"/>
                    </a:lnTo>
                    <a:lnTo>
                      <a:pt x="191" y="264"/>
                    </a:lnTo>
                    <a:lnTo>
                      <a:pt x="179" y="269"/>
                    </a:lnTo>
                    <a:lnTo>
                      <a:pt x="165" y="272"/>
                    </a:lnTo>
                    <a:lnTo>
                      <a:pt x="152" y="274"/>
                    </a:lnTo>
                    <a:lnTo>
                      <a:pt x="137" y="274"/>
                    </a:lnTo>
                    <a:lnTo>
                      <a:pt x="137" y="274"/>
                    </a:lnTo>
                    <a:lnTo>
                      <a:pt x="137" y="269"/>
                    </a:lnTo>
                    <a:lnTo>
                      <a:pt x="137" y="269"/>
                    </a:lnTo>
                    <a:lnTo>
                      <a:pt x="137" y="269"/>
                    </a:lnTo>
                    <a:lnTo>
                      <a:pt x="137" y="269"/>
                    </a:lnTo>
                    <a:lnTo>
                      <a:pt x="151" y="268"/>
                    </a:lnTo>
                    <a:lnTo>
                      <a:pt x="164" y="266"/>
                    </a:lnTo>
                    <a:lnTo>
                      <a:pt x="176" y="262"/>
                    </a:lnTo>
                    <a:lnTo>
                      <a:pt x="188" y="258"/>
                    </a:lnTo>
                    <a:lnTo>
                      <a:pt x="201" y="253"/>
                    </a:lnTo>
                    <a:lnTo>
                      <a:pt x="211" y="246"/>
                    </a:lnTo>
                    <a:lnTo>
                      <a:pt x="221" y="238"/>
                    </a:lnTo>
                    <a:lnTo>
                      <a:pt x="230" y="230"/>
                    </a:lnTo>
                    <a:lnTo>
                      <a:pt x="239" y="220"/>
                    </a:lnTo>
                    <a:lnTo>
                      <a:pt x="247" y="211"/>
                    </a:lnTo>
                    <a:lnTo>
                      <a:pt x="253" y="200"/>
                    </a:lnTo>
                    <a:lnTo>
                      <a:pt x="259" y="188"/>
                    </a:lnTo>
                    <a:lnTo>
                      <a:pt x="263" y="177"/>
                    </a:lnTo>
                    <a:lnTo>
                      <a:pt x="266" y="163"/>
                    </a:lnTo>
                    <a:lnTo>
                      <a:pt x="268" y="151"/>
                    </a:lnTo>
                    <a:lnTo>
                      <a:pt x="268" y="138"/>
                    </a:lnTo>
                    <a:lnTo>
                      <a:pt x="268" y="138"/>
                    </a:lnTo>
                    <a:lnTo>
                      <a:pt x="268" y="124"/>
                    </a:lnTo>
                    <a:lnTo>
                      <a:pt x="266" y="111"/>
                    </a:lnTo>
                    <a:lnTo>
                      <a:pt x="263" y="98"/>
                    </a:lnTo>
                    <a:lnTo>
                      <a:pt x="259" y="86"/>
                    </a:lnTo>
                    <a:lnTo>
                      <a:pt x="253" y="75"/>
                    </a:lnTo>
                    <a:lnTo>
                      <a:pt x="247" y="65"/>
                    </a:lnTo>
                    <a:lnTo>
                      <a:pt x="239" y="54"/>
                    </a:lnTo>
                    <a:lnTo>
                      <a:pt x="230" y="44"/>
                    </a:lnTo>
                    <a:lnTo>
                      <a:pt x="221" y="36"/>
                    </a:lnTo>
                    <a:lnTo>
                      <a:pt x="211" y="29"/>
                    </a:lnTo>
                    <a:lnTo>
                      <a:pt x="201" y="23"/>
                    </a:lnTo>
                    <a:lnTo>
                      <a:pt x="188" y="17"/>
                    </a:lnTo>
                    <a:lnTo>
                      <a:pt x="176" y="12"/>
                    </a:lnTo>
                    <a:lnTo>
                      <a:pt x="164" y="9"/>
                    </a:lnTo>
                    <a:lnTo>
                      <a:pt x="151" y="8"/>
                    </a:lnTo>
                    <a:lnTo>
                      <a:pt x="137" y="6"/>
                    </a:lnTo>
                    <a:lnTo>
                      <a:pt x="137" y="6"/>
                    </a:lnTo>
                    <a:lnTo>
                      <a:pt x="137" y="0"/>
                    </a:lnTo>
                    <a:lnTo>
                      <a:pt x="137" y="0"/>
                    </a:lnTo>
                    <a:close/>
                    <a:moveTo>
                      <a:pt x="137" y="274"/>
                    </a:moveTo>
                    <a:lnTo>
                      <a:pt x="137" y="274"/>
                    </a:lnTo>
                    <a:lnTo>
                      <a:pt x="123" y="274"/>
                    </a:lnTo>
                    <a:lnTo>
                      <a:pt x="110" y="272"/>
                    </a:lnTo>
                    <a:lnTo>
                      <a:pt x="96" y="269"/>
                    </a:lnTo>
                    <a:lnTo>
                      <a:pt x="84" y="264"/>
                    </a:lnTo>
                    <a:lnTo>
                      <a:pt x="72" y="258"/>
                    </a:lnTo>
                    <a:lnTo>
                      <a:pt x="61" y="251"/>
                    </a:lnTo>
                    <a:lnTo>
                      <a:pt x="50" y="243"/>
                    </a:lnTo>
                    <a:lnTo>
                      <a:pt x="41" y="235"/>
                    </a:lnTo>
                    <a:lnTo>
                      <a:pt x="31" y="224"/>
                    </a:lnTo>
                    <a:lnTo>
                      <a:pt x="23" y="215"/>
                    </a:lnTo>
                    <a:lnTo>
                      <a:pt x="16" y="203"/>
                    </a:lnTo>
                    <a:lnTo>
                      <a:pt x="11" y="191"/>
                    </a:lnTo>
                    <a:lnTo>
                      <a:pt x="7" y="178"/>
                    </a:lnTo>
                    <a:lnTo>
                      <a:pt x="3" y="165"/>
                    </a:lnTo>
                    <a:lnTo>
                      <a:pt x="2" y="151"/>
                    </a:lnTo>
                    <a:lnTo>
                      <a:pt x="0" y="138"/>
                    </a:lnTo>
                    <a:lnTo>
                      <a:pt x="0" y="138"/>
                    </a:lnTo>
                    <a:lnTo>
                      <a:pt x="2" y="123"/>
                    </a:lnTo>
                    <a:lnTo>
                      <a:pt x="3" y="109"/>
                    </a:lnTo>
                    <a:lnTo>
                      <a:pt x="7" y="97"/>
                    </a:lnTo>
                    <a:lnTo>
                      <a:pt x="11" y="84"/>
                    </a:lnTo>
                    <a:lnTo>
                      <a:pt x="16" y="71"/>
                    </a:lnTo>
                    <a:lnTo>
                      <a:pt x="23" y="61"/>
                    </a:lnTo>
                    <a:lnTo>
                      <a:pt x="31" y="50"/>
                    </a:lnTo>
                    <a:lnTo>
                      <a:pt x="41" y="40"/>
                    </a:lnTo>
                    <a:lnTo>
                      <a:pt x="50" y="32"/>
                    </a:lnTo>
                    <a:lnTo>
                      <a:pt x="61" y="24"/>
                    </a:lnTo>
                    <a:lnTo>
                      <a:pt x="72" y="17"/>
                    </a:lnTo>
                    <a:lnTo>
                      <a:pt x="84" y="10"/>
                    </a:lnTo>
                    <a:lnTo>
                      <a:pt x="96" y="6"/>
                    </a:lnTo>
                    <a:lnTo>
                      <a:pt x="110" y="2"/>
                    </a:lnTo>
                    <a:lnTo>
                      <a:pt x="123" y="1"/>
                    </a:lnTo>
                    <a:lnTo>
                      <a:pt x="137" y="0"/>
                    </a:lnTo>
                    <a:lnTo>
                      <a:pt x="137" y="6"/>
                    </a:lnTo>
                    <a:lnTo>
                      <a:pt x="137" y="6"/>
                    </a:lnTo>
                    <a:lnTo>
                      <a:pt x="125" y="8"/>
                    </a:lnTo>
                    <a:lnTo>
                      <a:pt x="111" y="9"/>
                    </a:lnTo>
                    <a:lnTo>
                      <a:pt x="99" y="12"/>
                    </a:lnTo>
                    <a:lnTo>
                      <a:pt x="87" y="17"/>
                    </a:lnTo>
                    <a:lnTo>
                      <a:pt x="75" y="23"/>
                    </a:lnTo>
                    <a:lnTo>
                      <a:pt x="64" y="29"/>
                    </a:lnTo>
                    <a:lnTo>
                      <a:pt x="54" y="36"/>
                    </a:lnTo>
                    <a:lnTo>
                      <a:pt x="45" y="44"/>
                    </a:lnTo>
                    <a:lnTo>
                      <a:pt x="37" y="54"/>
                    </a:lnTo>
                    <a:lnTo>
                      <a:pt x="29" y="65"/>
                    </a:lnTo>
                    <a:lnTo>
                      <a:pt x="22" y="75"/>
                    </a:lnTo>
                    <a:lnTo>
                      <a:pt x="16" y="86"/>
                    </a:lnTo>
                    <a:lnTo>
                      <a:pt x="12" y="98"/>
                    </a:lnTo>
                    <a:lnTo>
                      <a:pt x="10" y="111"/>
                    </a:lnTo>
                    <a:lnTo>
                      <a:pt x="7" y="124"/>
                    </a:lnTo>
                    <a:lnTo>
                      <a:pt x="7" y="138"/>
                    </a:lnTo>
                    <a:lnTo>
                      <a:pt x="7" y="138"/>
                    </a:lnTo>
                    <a:lnTo>
                      <a:pt x="7" y="151"/>
                    </a:lnTo>
                    <a:lnTo>
                      <a:pt x="10" y="163"/>
                    </a:lnTo>
                    <a:lnTo>
                      <a:pt x="12" y="177"/>
                    </a:lnTo>
                    <a:lnTo>
                      <a:pt x="16" y="188"/>
                    </a:lnTo>
                    <a:lnTo>
                      <a:pt x="22" y="200"/>
                    </a:lnTo>
                    <a:lnTo>
                      <a:pt x="29" y="211"/>
                    </a:lnTo>
                    <a:lnTo>
                      <a:pt x="37" y="220"/>
                    </a:lnTo>
                    <a:lnTo>
                      <a:pt x="45" y="230"/>
                    </a:lnTo>
                    <a:lnTo>
                      <a:pt x="54" y="238"/>
                    </a:lnTo>
                    <a:lnTo>
                      <a:pt x="64" y="246"/>
                    </a:lnTo>
                    <a:lnTo>
                      <a:pt x="75" y="253"/>
                    </a:lnTo>
                    <a:lnTo>
                      <a:pt x="87" y="258"/>
                    </a:lnTo>
                    <a:lnTo>
                      <a:pt x="99" y="262"/>
                    </a:lnTo>
                    <a:lnTo>
                      <a:pt x="111" y="266"/>
                    </a:lnTo>
                    <a:lnTo>
                      <a:pt x="125" y="268"/>
                    </a:lnTo>
                    <a:lnTo>
                      <a:pt x="137" y="269"/>
                    </a:lnTo>
                    <a:lnTo>
                      <a:pt x="137" y="274"/>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85" name="Freeform 131"/>
              <p:cNvSpPr/>
              <p:nvPr>
                <p:custDataLst>
                  <p:tags r:id="rId138"/>
                </p:custDataLst>
              </p:nvPr>
            </p:nvSpPr>
            <p:spPr bwMode="auto">
              <a:xfrm>
                <a:off x="1941513" y="4322763"/>
                <a:ext cx="434975" cy="423863"/>
              </a:xfrm>
              <a:custGeom>
                <a:gdLst>
                  <a:gd name="T0" fmla="*/ 199 w 274"/>
                  <a:gd name="T1" fmla="*/ 18 h 267"/>
                  <a:gd name="T2" fmla="*/ 203 w 274"/>
                  <a:gd name="T3" fmla="*/ 37 h 267"/>
                  <a:gd name="T4" fmla="*/ 214 w 274"/>
                  <a:gd name="T5" fmla="*/ 35 h 267"/>
                  <a:gd name="T6" fmla="*/ 221 w 274"/>
                  <a:gd name="T7" fmla="*/ 43 h 267"/>
                  <a:gd name="T8" fmla="*/ 238 w 274"/>
                  <a:gd name="T9" fmla="*/ 56 h 267"/>
                  <a:gd name="T10" fmla="*/ 257 w 274"/>
                  <a:gd name="T11" fmla="*/ 80 h 267"/>
                  <a:gd name="T12" fmla="*/ 251 w 274"/>
                  <a:gd name="T13" fmla="*/ 91 h 267"/>
                  <a:gd name="T14" fmla="*/ 256 w 274"/>
                  <a:gd name="T15" fmla="*/ 93 h 267"/>
                  <a:gd name="T16" fmla="*/ 262 w 274"/>
                  <a:gd name="T17" fmla="*/ 85 h 267"/>
                  <a:gd name="T18" fmla="*/ 264 w 274"/>
                  <a:gd name="T19" fmla="*/ 93 h 267"/>
                  <a:gd name="T20" fmla="*/ 259 w 274"/>
                  <a:gd name="T21" fmla="*/ 110 h 267"/>
                  <a:gd name="T22" fmla="*/ 247 w 274"/>
                  <a:gd name="T23" fmla="*/ 112 h 267"/>
                  <a:gd name="T24" fmla="*/ 232 w 274"/>
                  <a:gd name="T25" fmla="*/ 127 h 267"/>
                  <a:gd name="T26" fmla="*/ 220 w 274"/>
                  <a:gd name="T27" fmla="*/ 141 h 267"/>
                  <a:gd name="T28" fmla="*/ 202 w 274"/>
                  <a:gd name="T29" fmla="*/ 154 h 267"/>
                  <a:gd name="T30" fmla="*/ 209 w 274"/>
                  <a:gd name="T31" fmla="*/ 183 h 267"/>
                  <a:gd name="T32" fmla="*/ 218 w 274"/>
                  <a:gd name="T33" fmla="*/ 214 h 267"/>
                  <a:gd name="T34" fmla="*/ 210 w 274"/>
                  <a:gd name="T35" fmla="*/ 237 h 267"/>
                  <a:gd name="T36" fmla="*/ 226 w 274"/>
                  <a:gd name="T37" fmla="*/ 228 h 267"/>
                  <a:gd name="T38" fmla="*/ 247 w 274"/>
                  <a:gd name="T39" fmla="*/ 192 h 267"/>
                  <a:gd name="T40" fmla="*/ 264 w 274"/>
                  <a:gd name="T41" fmla="*/ 141 h 267"/>
                  <a:gd name="T42" fmla="*/ 274 w 274"/>
                  <a:gd name="T43" fmla="*/ 115 h 267"/>
                  <a:gd name="T44" fmla="*/ 155 w 274"/>
                  <a:gd name="T45" fmla="*/ 267 h 267"/>
                  <a:gd name="T46" fmla="*/ 178 w 274"/>
                  <a:gd name="T47" fmla="*/ 246 h 267"/>
                  <a:gd name="T48" fmla="*/ 153 w 274"/>
                  <a:gd name="T49" fmla="*/ 245 h 267"/>
                  <a:gd name="T50" fmla="*/ 145 w 274"/>
                  <a:gd name="T51" fmla="*/ 252 h 267"/>
                  <a:gd name="T52" fmla="*/ 125 w 274"/>
                  <a:gd name="T53" fmla="*/ 248 h 267"/>
                  <a:gd name="T54" fmla="*/ 99 w 274"/>
                  <a:gd name="T55" fmla="*/ 249 h 267"/>
                  <a:gd name="T56" fmla="*/ 121 w 274"/>
                  <a:gd name="T57" fmla="*/ 267 h 267"/>
                  <a:gd name="T58" fmla="*/ 0 w 274"/>
                  <a:gd name="T59" fmla="*/ 129 h 267"/>
                  <a:gd name="T60" fmla="*/ 62 w 274"/>
                  <a:gd name="T61" fmla="*/ 26 h 267"/>
                  <a:gd name="T62" fmla="*/ 19 w 274"/>
                  <a:gd name="T63" fmla="*/ 87 h 267"/>
                  <a:gd name="T64" fmla="*/ 31 w 274"/>
                  <a:gd name="T65" fmla="*/ 84 h 267"/>
                  <a:gd name="T66" fmla="*/ 50 w 274"/>
                  <a:gd name="T67" fmla="*/ 91 h 267"/>
                  <a:gd name="T68" fmla="*/ 60 w 274"/>
                  <a:gd name="T69" fmla="*/ 88 h 267"/>
                  <a:gd name="T70" fmla="*/ 46 w 274"/>
                  <a:gd name="T71" fmla="*/ 106 h 267"/>
                  <a:gd name="T72" fmla="*/ 35 w 274"/>
                  <a:gd name="T73" fmla="*/ 122 h 267"/>
                  <a:gd name="T74" fmla="*/ 45 w 274"/>
                  <a:gd name="T75" fmla="*/ 157 h 267"/>
                  <a:gd name="T76" fmla="*/ 54 w 274"/>
                  <a:gd name="T77" fmla="*/ 180 h 267"/>
                  <a:gd name="T78" fmla="*/ 87 w 274"/>
                  <a:gd name="T79" fmla="*/ 210 h 267"/>
                  <a:gd name="T80" fmla="*/ 95 w 274"/>
                  <a:gd name="T81" fmla="*/ 188 h 267"/>
                  <a:gd name="T82" fmla="*/ 98 w 274"/>
                  <a:gd name="T83" fmla="*/ 169 h 267"/>
                  <a:gd name="T84" fmla="*/ 104 w 274"/>
                  <a:gd name="T85" fmla="*/ 137 h 267"/>
                  <a:gd name="T86" fmla="*/ 117 w 274"/>
                  <a:gd name="T87" fmla="*/ 122 h 267"/>
                  <a:gd name="T88" fmla="*/ 152 w 274"/>
                  <a:gd name="T89" fmla="*/ 125 h 267"/>
                  <a:gd name="T90" fmla="*/ 165 w 274"/>
                  <a:gd name="T91" fmla="*/ 106 h 267"/>
                  <a:gd name="T92" fmla="*/ 161 w 274"/>
                  <a:gd name="T93" fmla="*/ 81 h 267"/>
                  <a:gd name="T94" fmla="*/ 134 w 274"/>
                  <a:gd name="T95" fmla="*/ 58 h 267"/>
                  <a:gd name="T96" fmla="*/ 111 w 274"/>
                  <a:gd name="T97" fmla="*/ 57 h 267"/>
                  <a:gd name="T98" fmla="*/ 92 w 274"/>
                  <a:gd name="T99" fmla="*/ 68 h 267"/>
                  <a:gd name="T100" fmla="*/ 69 w 274"/>
                  <a:gd name="T101" fmla="*/ 64 h 267"/>
                  <a:gd name="T102" fmla="*/ 73 w 274"/>
                  <a:gd name="T103" fmla="*/ 56 h 267"/>
                  <a:gd name="T104" fmla="*/ 80 w 274"/>
                  <a:gd name="T105" fmla="*/ 45 h 267"/>
                  <a:gd name="T106" fmla="*/ 81 w 274"/>
                  <a:gd name="T107" fmla="*/ 38 h 267"/>
                  <a:gd name="T108" fmla="*/ 96 w 274"/>
                  <a:gd name="T109" fmla="*/ 49 h 267"/>
                  <a:gd name="T110" fmla="*/ 119 w 274"/>
                  <a:gd name="T111" fmla="*/ 47 h 267"/>
                  <a:gd name="T112" fmla="*/ 137 w 274"/>
                  <a:gd name="T113" fmla="*/ 45 h 267"/>
                  <a:gd name="T114" fmla="*/ 141 w 274"/>
                  <a:gd name="T115" fmla="*/ 28 h 267"/>
                  <a:gd name="T116" fmla="*/ 161 w 274"/>
                  <a:gd name="T117" fmla="*/ 22 h 267"/>
                  <a:gd name="T118" fmla="*/ 132 w 274"/>
                  <a:gd name="T119" fmla="*/ 8 h 26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4" h="267">
                    <a:moveTo>
                      <a:pt x="161" y="1"/>
                    </a:moveTo>
                    <a:lnTo>
                      <a:pt x="161" y="1"/>
                    </a:lnTo>
                    <a:lnTo>
                      <a:pt x="169" y="3"/>
                    </a:lnTo>
                    <a:lnTo>
                      <a:pt x="178" y="5"/>
                    </a:lnTo>
                    <a:lnTo>
                      <a:pt x="188" y="8"/>
                    </a:lnTo>
                    <a:lnTo>
                      <a:pt x="201" y="14"/>
                    </a:lnTo>
                    <a:lnTo>
                      <a:pt x="214" y="22"/>
                    </a:lnTo>
                    <a:lnTo>
                      <a:pt x="226" y="31"/>
                    </a:lnTo>
                    <a:lnTo>
                      <a:pt x="238" y="43"/>
                    </a:lnTo>
                    <a:lnTo>
                      <a:pt x="238" y="43"/>
                    </a:lnTo>
                    <a:lnTo>
                      <a:pt x="234" y="39"/>
                    </a:lnTo>
                    <a:lnTo>
                      <a:pt x="225" y="31"/>
                    </a:lnTo>
                    <a:lnTo>
                      <a:pt x="213" y="22"/>
                    </a:lnTo>
                    <a:lnTo>
                      <a:pt x="206" y="19"/>
                    </a:lnTo>
                    <a:lnTo>
                      <a:pt x="199" y="18"/>
                    </a:lnTo>
                    <a:lnTo>
                      <a:pt x="197" y="19"/>
                    </a:lnTo>
                    <a:lnTo>
                      <a:pt x="197" y="19"/>
                    </a:lnTo>
                    <a:lnTo>
                      <a:pt x="198" y="22"/>
                    </a:lnTo>
                    <a:lnTo>
                      <a:pt x="198" y="22"/>
                    </a:lnTo>
                    <a:lnTo>
                      <a:pt x="199" y="24"/>
                    </a:lnTo>
                    <a:lnTo>
                      <a:pt x="199" y="24"/>
                    </a:lnTo>
                    <a:lnTo>
                      <a:pt x="199" y="27"/>
                    </a:lnTo>
                    <a:lnTo>
                      <a:pt x="201" y="30"/>
                    </a:lnTo>
                    <a:lnTo>
                      <a:pt x="201" y="30"/>
                    </a:lnTo>
                    <a:lnTo>
                      <a:pt x="202" y="30"/>
                    </a:lnTo>
                    <a:lnTo>
                      <a:pt x="202" y="30"/>
                    </a:lnTo>
                    <a:lnTo>
                      <a:pt x="203" y="33"/>
                    </a:lnTo>
                    <a:lnTo>
                      <a:pt x="203" y="33"/>
                    </a:lnTo>
                    <a:lnTo>
                      <a:pt x="203" y="34"/>
                    </a:lnTo>
                    <a:lnTo>
                      <a:pt x="203" y="37"/>
                    </a:lnTo>
                    <a:lnTo>
                      <a:pt x="203" y="39"/>
                    </a:lnTo>
                    <a:lnTo>
                      <a:pt x="206" y="39"/>
                    </a:lnTo>
                    <a:lnTo>
                      <a:pt x="206" y="39"/>
                    </a:lnTo>
                    <a:lnTo>
                      <a:pt x="209" y="39"/>
                    </a:lnTo>
                    <a:lnTo>
                      <a:pt x="209" y="39"/>
                    </a:lnTo>
                    <a:lnTo>
                      <a:pt x="210" y="38"/>
                    </a:lnTo>
                    <a:lnTo>
                      <a:pt x="210" y="38"/>
                    </a:lnTo>
                    <a:lnTo>
                      <a:pt x="207" y="35"/>
                    </a:lnTo>
                    <a:lnTo>
                      <a:pt x="207" y="35"/>
                    </a:lnTo>
                    <a:lnTo>
                      <a:pt x="207" y="35"/>
                    </a:lnTo>
                    <a:lnTo>
                      <a:pt x="207" y="35"/>
                    </a:lnTo>
                    <a:lnTo>
                      <a:pt x="209" y="34"/>
                    </a:lnTo>
                    <a:lnTo>
                      <a:pt x="210" y="33"/>
                    </a:lnTo>
                    <a:lnTo>
                      <a:pt x="210" y="33"/>
                    </a:lnTo>
                    <a:lnTo>
                      <a:pt x="214" y="35"/>
                    </a:lnTo>
                    <a:lnTo>
                      <a:pt x="215" y="37"/>
                    </a:lnTo>
                    <a:lnTo>
                      <a:pt x="215" y="37"/>
                    </a:lnTo>
                    <a:lnTo>
                      <a:pt x="217" y="39"/>
                    </a:lnTo>
                    <a:lnTo>
                      <a:pt x="217" y="39"/>
                    </a:lnTo>
                    <a:lnTo>
                      <a:pt x="215" y="41"/>
                    </a:lnTo>
                    <a:lnTo>
                      <a:pt x="215" y="41"/>
                    </a:lnTo>
                    <a:lnTo>
                      <a:pt x="214" y="42"/>
                    </a:lnTo>
                    <a:lnTo>
                      <a:pt x="214" y="42"/>
                    </a:lnTo>
                    <a:lnTo>
                      <a:pt x="215" y="45"/>
                    </a:lnTo>
                    <a:lnTo>
                      <a:pt x="215" y="45"/>
                    </a:lnTo>
                    <a:lnTo>
                      <a:pt x="215" y="45"/>
                    </a:lnTo>
                    <a:lnTo>
                      <a:pt x="217" y="45"/>
                    </a:lnTo>
                    <a:lnTo>
                      <a:pt x="217" y="45"/>
                    </a:lnTo>
                    <a:lnTo>
                      <a:pt x="221" y="43"/>
                    </a:lnTo>
                    <a:lnTo>
                      <a:pt x="221" y="43"/>
                    </a:lnTo>
                    <a:lnTo>
                      <a:pt x="224" y="43"/>
                    </a:lnTo>
                    <a:lnTo>
                      <a:pt x="224" y="43"/>
                    </a:lnTo>
                    <a:lnTo>
                      <a:pt x="225" y="45"/>
                    </a:lnTo>
                    <a:lnTo>
                      <a:pt x="225" y="45"/>
                    </a:lnTo>
                    <a:lnTo>
                      <a:pt x="229" y="47"/>
                    </a:lnTo>
                    <a:lnTo>
                      <a:pt x="229" y="47"/>
                    </a:lnTo>
                    <a:lnTo>
                      <a:pt x="230" y="47"/>
                    </a:lnTo>
                    <a:lnTo>
                      <a:pt x="230" y="47"/>
                    </a:lnTo>
                    <a:lnTo>
                      <a:pt x="232" y="51"/>
                    </a:lnTo>
                    <a:lnTo>
                      <a:pt x="232" y="51"/>
                    </a:lnTo>
                    <a:lnTo>
                      <a:pt x="234" y="53"/>
                    </a:lnTo>
                    <a:lnTo>
                      <a:pt x="234" y="53"/>
                    </a:lnTo>
                    <a:lnTo>
                      <a:pt x="237" y="54"/>
                    </a:lnTo>
                    <a:lnTo>
                      <a:pt x="238" y="56"/>
                    </a:lnTo>
                    <a:lnTo>
                      <a:pt x="238" y="56"/>
                    </a:lnTo>
                    <a:lnTo>
                      <a:pt x="240" y="58"/>
                    </a:lnTo>
                    <a:lnTo>
                      <a:pt x="240" y="58"/>
                    </a:lnTo>
                    <a:lnTo>
                      <a:pt x="245" y="62"/>
                    </a:lnTo>
                    <a:lnTo>
                      <a:pt x="245" y="62"/>
                    </a:lnTo>
                    <a:lnTo>
                      <a:pt x="248" y="65"/>
                    </a:lnTo>
                    <a:lnTo>
                      <a:pt x="248" y="65"/>
                    </a:lnTo>
                    <a:lnTo>
                      <a:pt x="248" y="69"/>
                    </a:lnTo>
                    <a:lnTo>
                      <a:pt x="248" y="69"/>
                    </a:lnTo>
                    <a:lnTo>
                      <a:pt x="249" y="73"/>
                    </a:lnTo>
                    <a:lnTo>
                      <a:pt x="249" y="73"/>
                    </a:lnTo>
                    <a:lnTo>
                      <a:pt x="251" y="76"/>
                    </a:lnTo>
                    <a:lnTo>
                      <a:pt x="251" y="76"/>
                    </a:lnTo>
                    <a:lnTo>
                      <a:pt x="253" y="77"/>
                    </a:lnTo>
                    <a:lnTo>
                      <a:pt x="253" y="77"/>
                    </a:lnTo>
                    <a:lnTo>
                      <a:pt x="257" y="80"/>
                    </a:lnTo>
                    <a:lnTo>
                      <a:pt x="257" y="80"/>
                    </a:lnTo>
                    <a:lnTo>
                      <a:pt x="259" y="81"/>
                    </a:lnTo>
                    <a:lnTo>
                      <a:pt x="259" y="83"/>
                    </a:lnTo>
                    <a:lnTo>
                      <a:pt x="259" y="83"/>
                    </a:lnTo>
                    <a:lnTo>
                      <a:pt x="257" y="84"/>
                    </a:lnTo>
                    <a:lnTo>
                      <a:pt x="257" y="84"/>
                    </a:lnTo>
                    <a:lnTo>
                      <a:pt x="255" y="84"/>
                    </a:lnTo>
                    <a:lnTo>
                      <a:pt x="255" y="84"/>
                    </a:lnTo>
                    <a:lnTo>
                      <a:pt x="255" y="87"/>
                    </a:lnTo>
                    <a:lnTo>
                      <a:pt x="255" y="87"/>
                    </a:lnTo>
                    <a:lnTo>
                      <a:pt x="255" y="88"/>
                    </a:lnTo>
                    <a:lnTo>
                      <a:pt x="255" y="89"/>
                    </a:lnTo>
                    <a:lnTo>
                      <a:pt x="255" y="89"/>
                    </a:lnTo>
                    <a:lnTo>
                      <a:pt x="252" y="91"/>
                    </a:lnTo>
                    <a:lnTo>
                      <a:pt x="251" y="91"/>
                    </a:lnTo>
                    <a:lnTo>
                      <a:pt x="248" y="92"/>
                    </a:lnTo>
                    <a:lnTo>
                      <a:pt x="247" y="93"/>
                    </a:lnTo>
                    <a:lnTo>
                      <a:pt x="247" y="93"/>
                    </a:lnTo>
                    <a:lnTo>
                      <a:pt x="247" y="95"/>
                    </a:lnTo>
                    <a:lnTo>
                      <a:pt x="247" y="95"/>
                    </a:lnTo>
                    <a:lnTo>
                      <a:pt x="249" y="96"/>
                    </a:lnTo>
                    <a:lnTo>
                      <a:pt x="249" y="96"/>
                    </a:lnTo>
                    <a:lnTo>
                      <a:pt x="249" y="95"/>
                    </a:lnTo>
                    <a:lnTo>
                      <a:pt x="249" y="95"/>
                    </a:lnTo>
                    <a:lnTo>
                      <a:pt x="249" y="93"/>
                    </a:lnTo>
                    <a:lnTo>
                      <a:pt x="251" y="93"/>
                    </a:lnTo>
                    <a:lnTo>
                      <a:pt x="251" y="93"/>
                    </a:lnTo>
                    <a:lnTo>
                      <a:pt x="253" y="93"/>
                    </a:lnTo>
                    <a:lnTo>
                      <a:pt x="253" y="93"/>
                    </a:lnTo>
                    <a:lnTo>
                      <a:pt x="256" y="93"/>
                    </a:lnTo>
                    <a:lnTo>
                      <a:pt x="256" y="93"/>
                    </a:lnTo>
                    <a:lnTo>
                      <a:pt x="256" y="92"/>
                    </a:lnTo>
                    <a:lnTo>
                      <a:pt x="256" y="92"/>
                    </a:lnTo>
                    <a:lnTo>
                      <a:pt x="256" y="92"/>
                    </a:lnTo>
                    <a:lnTo>
                      <a:pt x="256" y="89"/>
                    </a:lnTo>
                    <a:lnTo>
                      <a:pt x="256" y="89"/>
                    </a:lnTo>
                    <a:lnTo>
                      <a:pt x="257" y="87"/>
                    </a:lnTo>
                    <a:lnTo>
                      <a:pt x="257" y="87"/>
                    </a:lnTo>
                    <a:lnTo>
                      <a:pt x="257" y="88"/>
                    </a:lnTo>
                    <a:lnTo>
                      <a:pt x="259" y="87"/>
                    </a:lnTo>
                    <a:lnTo>
                      <a:pt x="259" y="87"/>
                    </a:lnTo>
                    <a:lnTo>
                      <a:pt x="260" y="85"/>
                    </a:lnTo>
                    <a:lnTo>
                      <a:pt x="260" y="85"/>
                    </a:lnTo>
                    <a:lnTo>
                      <a:pt x="262" y="85"/>
                    </a:lnTo>
                    <a:lnTo>
                      <a:pt x="262" y="85"/>
                    </a:lnTo>
                    <a:lnTo>
                      <a:pt x="262" y="85"/>
                    </a:lnTo>
                    <a:lnTo>
                      <a:pt x="262" y="83"/>
                    </a:lnTo>
                    <a:lnTo>
                      <a:pt x="262" y="83"/>
                    </a:lnTo>
                    <a:lnTo>
                      <a:pt x="260" y="80"/>
                    </a:lnTo>
                    <a:lnTo>
                      <a:pt x="260" y="80"/>
                    </a:lnTo>
                    <a:lnTo>
                      <a:pt x="260" y="75"/>
                    </a:lnTo>
                    <a:lnTo>
                      <a:pt x="260" y="75"/>
                    </a:lnTo>
                    <a:lnTo>
                      <a:pt x="263" y="80"/>
                    </a:lnTo>
                    <a:lnTo>
                      <a:pt x="266" y="89"/>
                    </a:lnTo>
                    <a:lnTo>
                      <a:pt x="266" y="89"/>
                    </a:lnTo>
                    <a:lnTo>
                      <a:pt x="264" y="89"/>
                    </a:lnTo>
                    <a:lnTo>
                      <a:pt x="264" y="91"/>
                    </a:lnTo>
                    <a:lnTo>
                      <a:pt x="264" y="91"/>
                    </a:lnTo>
                    <a:lnTo>
                      <a:pt x="264" y="93"/>
                    </a:lnTo>
                    <a:lnTo>
                      <a:pt x="264" y="93"/>
                    </a:lnTo>
                    <a:lnTo>
                      <a:pt x="264" y="98"/>
                    </a:lnTo>
                    <a:lnTo>
                      <a:pt x="264" y="98"/>
                    </a:lnTo>
                    <a:lnTo>
                      <a:pt x="264" y="103"/>
                    </a:lnTo>
                    <a:lnTo>
                      <a:pt x="264" y="103"/>
                    </a:lnTo>
                    <a:lnTo>
                      <a:pt x="264" y="107"/>
                    </a:lnTo>
                    <a:lnTo>
                      <a:pt x="264" y="107"/>
                    </a:lnTo>
                    <a:lnTo>
                      <a:pt x="264" y="112"/>
                    </a:lnTo>
                    <a:lnTo>
                      <a:pt x="264" y="112"/>
                    </a:lnTo>
                    <a:lnTo>
                      <a:pt x="263" y="114"/>
                    </a:lnTo>
                    <a:lnTo>
                      <a:pt x="263" y="114"/>
                    </a:lnTo>
                    <a:lnTo>
                      <a:pt x="263" y="115"/>
                    </a:lnTo>
                    <a:lnTo>
                      <a:pt x="262" y="114"/>
                    </a:lnTo>
                    <a:lnTo>
                      <a:pt x="262" y="114"/>
                    </a:lnTo>
                    <a:lnTo>
                      <a:pt x="260" y="110"/>
                    </a:lnTo>
                    <a:lnTo>
                      <a:pt x="259" y="110"/>
                    </a:lnTo>
                    <a:lnTo>
                      <a:pt x="259" y="110"/>
                    </a:lnTo>
                    <a:lnTo>
                      <a:pt x="259" y="108"/>
                    </a:lnTo>
                    <a:lnTo>
                      <a:pt x="256" y="108"/>
                    </a:lnTo>
                    <a:lnTo>
                      <a:pt x="256" y="108"/>
                    </a:lnTo>
                    <a:lnTo>
                      <a:pt x="255" y="108"/>
                    </a:lnTo>
                    <a:lnTo>
                      <a:pt x="253" y="108"/>
                    </a:lnTo>
                    <a:lnTo>
                      <a:pt x="253" y="108"/>
                    </a:lnTo>
                    <a:lnTo>
                      <a:pt x="253" y="111"/>
                    </a:lnTo>
                    <a:lnTo>
                      <a:pt x="253" y="112"/>
                    </a:lnTo>
                    <a:lnTo>
                      <a:pt x="253" y="112"/>
                    </a:lnTo>
                    <a:lnTo>
                      <a:pt x="248" y="111"/>
                    </a:lnTo>
                    <a:lnTo>
                      <a:pt x="248" y="111"/>
                    </a:lnTo>
                    <a:lnTo>
                      <a:pt x="247" y="111"/>
                    </a:lnTo>
                    <a:lnTo>
                      <a:pt x="247" y="112"/>
                    </a:lnTo>
                    <a:lnTo>
                      <a:pt x="247" y="112"/>
                    </a:lnTo>
                    <a:lnTo>
                      <a:pt x="245" y="115"/>
                    </a:lnTo>
                    <a:lnTo>
                      <a:pt x="244" y="116"/>
                    </a:lnTo>
                    <a:lnTo>
                      <a:pt x="244" y="116"/>
                    </a:lnTo>
                    <a:lnTo>
                      <a:pt x="244" y="118"/>
                    </a:lnTo>
                    <a:lnTo>
                      <a:pt x="243" y="121"/>
                    </a:lnTo>
                    <a:lnTo>
                      <a:pt x="243" y="121"/>
                    </a:lnTo>
                    <a:lnTo>
                      <a:pt x="241" y="122"/>
                    </a:lnTo>
                    <a:lnTo>
                      <a:pt x="238" y="122"/>
                    </a:lnTo>
                    <a:lnTo>
                      <a:pt x="238" y="122"/>
                    </a:lnTo>
                    <a:lnTo>
                      <a:pt x="234" y="123"/>
                    </a:lnTo>
                    <a:lnTo>
                      <a:pt x="234" y="123"/>
                    </a:lnTo>
                    <a:lnTo>
                      <a:pt x="234" y="125"/>
                    </a:lnTo>
                    <a:lnTo>
                      <a:pt x="233" y="126"/>
                    </a:lnTo>
                    <a:lnTo>
                      <a:pt x="233" y="126"/>
                    </a:lnTo>
                    <a:lnTo>
                      <a:pt x="232" y="127"/>
                    </a:lnTo>
                    <a:lnTo>
                      <a:pt x="230" y="129"/>
                    </a:lnTo>
                    <a:lnTo>
                      <a:pt x="230" y="129"/>
                    </a:lnTo>
                    <a:lnTo>
                      <a:pt x="230" y="133"/>
                    </a:lnTo>
                    <a:lnTo>
                      <a:pt x="230" y="133"/>
                    </a:lnTo>
                    <a:lnTo>
                      <a:pt x="230" y="134"/>
                    </a:lnTo>
                    <a:lnTo>
                      <a:pt x="230" y="135"/>
                    </a:lnTo>
                    <a:lnTo>
                      <a:pt x="230" y="135"/>
                    </a:lnTo>
                    <a:lnTo>
                      <a:pt x="226" y="137"/>
                    </a:lnTo>
                    <a:lnTo>
                      <a:pt x="226" y="137"/>
                    </a:lnTo>
                    <a:lnTo>
                      <a:pt x="226" y="137"/>
                    </a:lnTo>
                    <a:lnTo>
                      <a:pt x="226" y="138"/>
                    </a:lnTo>
                    <a:lnTo>
                      <a:pt x="225" y="139"/>
                    </a:lnTo>
                    <a:lnTo>
                      <a:pt x="225" y="139"/>
                    </a:lnTo>
                    <a:lnTo>
                      <a:pt x="220" y="141"/>
                    </a:lnTo>
                    <a:lnTo>
                      <a:pt x="220" y="141"/>
                    </a:lnTo>
                    <a:lnTo>
                      <a:pt x="220" y="142"/>
                    </a:lnTo>
                    <a:lnTo>
                      <a:pt x="220" y="144"/>
                    </a:lnTo>
                    <a:lnTo>
                      <a:pt x="218" y="144"/>
                    </a:lnTo>
                    <a:lnTo>
                      <a:pt x="218" y="144"/>
                    </a:lnTo>
                    <a:lnTo>
                      <a:pt x="215" y="144"/>
                    </a:lnTo>
                    <a:lnTo>
                      <a:pt x="213" y="144"/>
                    </a:lnTo>
                    <a:lnTo>
                      <a:pt x="213" y="144"/>
                    </a:lnTo>
                    <a:lnTo>
                      <a:pt x="211" y="145"/>
                    </a:lnTo>
                    <a:lnTo>
                      <a:pt x="209" y="148"/>
                    </a:lnTo>
                    <a:lnTo>
                      <a:pt x="209" y="148"/>
                    </a:lnTo>
                    <a:lnTo>
                      <a:pt x="203" y="152"/>
                    </a:lnTo>
                    <a:lnTo>
                      <a:pt x="203" y="152"/>
                    </a:lnTo>
                    <a:lnTo>
                      <a:pt x="202" y="152"/>
                    </a:lnTo>
                    <a:lnTo>
                      <a:pt x="202" y="154"/>
                    </a:lnTo>
                    <a:lnTo>
                      <a:pt x="202" y="154"/>
                    </a:lnTo>
                    <a:lnTo>
                      <a:pt x="202" y="157"/>
                    </a:lnTo>
                    <a:lnTo>
                      <a:pt x="203" y="158"/>
                    </a:lnTo>
                    <a:lnTo>
                      <a:pt x="203" y="158"/>
                    </a:lnTo>
                    <a:lnTo>
                      <a:pt x="207" y="164"/>
                    </a:lnTo>
                    <a:lnTo>
                      <a:pt x="207" y="164"/>
                    </a:lnTo>
                    <a:lnTo>
                      <a:pt x="209" y="167"/>
                    </a:lnTo>
                    <a:lnTo>
                      <a:pt x="207" y="169"/>
                    </a:lnTo>
                    <a:lnTo>
                      <a:pt x="207" y="169"/>
                    </a:lnTo>
                    <a:lnTo>
                      <a:pt x="206" y="173"/>
                    </a:lnTo>
                    <a:lnTo>
                      <a:pt x="206" y="173"/>
                    </a:lnTo>
                    <a:lnTo>
                      <a:pt x="206" y="176"/>
                    </a:lnTo>
                    <a:lnTo>
                      <a:pt x="206" y="179"/>
                    </a:lnTo>
                    <a:lnTo>
                      <a:pt x="206" y="179"/>
                    </a:lnTo>
                    <a:lnTo>
                      <a:pt x="209" y="183"/>
                    </a:lnTo>
                    <a:lnTo>
                      <a:pt x="209" y="183"/>
                    </a:lnTo>
                    <a:lnTo>
                      <a:pt x="207" y="184"/>
                    </a:lnTo>
                    <a:lnTo>
                      <a:pt x="207" y="186"/>
                    </a:lnTo>
                    <a:lnTo>
                      <a:pt x="207" y="187"/>
                    </a:lnTo>
                    <a:lnTo>
                      <a:pt x="207" y="187"/>
                    </a:lnTo>
                    <a:lnTo>
                      <a:pt x="213" y="191"/>
                    </a:lnTo>
                    <a:lnTo>
                      <a:pt x="213" y="191"/>
                    </a:lnTo>
                    <a:lnTo>
                      <a:pt x="217" y="194"/>
                    </a:lnTo>
                    <a:lnTo>
                      <a:pt x="217" y="194"/>
                    </a:lnTo>
                    <a:lnTo>
                      <a:pt x="217" y="199"/>
                    </a:lnTo>
                    <a:lnTo>
                      <a:pt x="217" y="199"/>
                    </a:lnTo>
                    <a:lnTo>
                      <a:pt x="220" y="204"/>
                    </a:lnTo>
                    <a:lnTo>
                      <a:pt x="221" y="209"/>
                    </a:lnTo>
                    <a:lnTo>
                      <a:pt x="220" y="211"/>
                    </a:lnTo>
                    <a:lnTo>
                      <a:pt x="220" y="211"/>
                    </a:lnTo>
                    <a:lnTo>
                      <a:pt x="218" y="214"/>
                    </a:lnTo>
                    <a:lnTo>
                      <a:pt x="218" y="215"/>
                    </a:lnTo>
                    <a:lnTo>
                      <a:pt x="218" y="215"/>
                    </a:lnTo>
                    <a:lnTo>
                      <a:pt x="220" y="218"/>
                    </a:lnTo>
                    <a:lnTo>
                      <a:pt x="220" y="218"/>
                    </a:lnTo>
                    <a:lnTo>
                      <a:pt x="222" y="219"/>
                    </a:lnTo>
                    <a:lnTo>
                      <a:pt x="222" y="219"/>
                    </a:lnTo>
                    <a:lnTo>
                      <a:pt x="222" y="221"/>
                    </a:lnTo>
                    <a:lnTo>
                      <a:pt x="222" y="221"/>
                    </a:lnTo>
                    <a:lnTo>
                      <a:pt x="218" y="226"/>
                    </a:lnTo>
                    <a:lnTo>
                      <a:pt x="218" y="226"/>
                    </a:lnTo>
                    <a:lnTo>
                      <a:pt x="217" y="230"/>
                    </a:lnTo>
                    <a:lnTo>
                      <a:pt x="217" y="230"/>
                    </a:lnTo>
                    <a:lnTo>
                      <a:pt x="213" y="236"/>
                    </a:lnTo>
                    <a:lnTo>
                      <a:pt x="213" y="236"/>
                    </a:lnTo>
                    <a:lnTo>
                      <a:pt x="210" y="237"/>
                    </a:lnTo>
                    <a:lnTo>
                      <a:pt x="210" y="238"/>
                    </a:lnTo>
                    <a:lnTo>
                      <a:pt x="210" y="238"/>
                    </a:lnTo>
                    <a:lnTo>
                      <a:pt x="209" y="241"/>
                    </a:lnTo>
                    <a:lnTo>
                      <a:pt x="209" y="242"/>
                    </a:lnTo>
                    <a:lnTo>
                      <a:pt x="210" y="241"/>
                    </a:lnTo>
                    <a:lnTo>
                      <a:pt x="210" y="241"/>
                    </a:lnTo>
                    <a:lnTo>
                      <a:pt x="215" y="237"/>
                    </a:lnTo>
                    <a:lnTo>
                      <a:pt x="215" y="237"/>
                    </a:lnTo>
                    <a:lnTo>
                      <a:pt x="221" y="234"/>
                    </a:lnTo>
                    <a:lnTo>
                      <a:pt x="224" y="232"/>
                    </a:lnTo>
                    <a:lnTo>
                      <a:pt x="224" y="232"/>
                    </a:lnTo>
                    <a:lnTo>
                      <a:pt x="225" y="232"/>
                    </a:lnTo>
                    <a:lnTo>
                      <a:pt x="225" y="233"/>
                    </a:lnTo>
                    <a:lnTo>
                      <a:pt x="226" y="228"/>
                    </a:lnTo>
                    <a:lnTo>
                      <a:pt x="226" y="228"/>
                    </a:lnTo>
                    <a:lnTo>
                      <a:pt x="230" y="219"/>
                    </a:lnTo>
                    <a:lnTo>
                      <a:pt x="233" y="217"/>
                    </a:lnTo>
                    <a:lnTo>
                      <a:pt x="233" y="217"/>
                    </a:lnTo>
                    <a:lnTo>
                      <a:pt x="236" y="211"/>
                    </a:lnTo>
                    <a:lnTo>
                      <a:pt x="236" y="211"/>
                    </a:lnTo>
                    <a:lnTo>
                      <a:pt x="238" y="206"/>
                    </a:lnTo>
                    <a:lnTo>
                      <a:pt x="238" y="206"/>
                    </a:lnTo>
                    <a:lnTo>
                      <a:pt x="240" y="204"/>
                    </a:lnTo>
                    <a:lnTo>
                      <a:pt x="241" y="204"/>
                    </a:lnTo>
                    <a:lnTo>
                      <a:pt x="243" y="204"/>
                    </a:lnTo>
                    <a:lnTo>
                      <a:pt x="243" y="200"/>
                    </a:lnTo>
                    <a:lnTo>
                      <a:pt x="243" y="200"/>
                    </a:lnTo>
                    <a:lnTo>
                      <a:pt x="244" y="196"/>
                    </a:lnTo>
                    <a:lnTo>
                      <a:pt x="247" y="192"/>
                    </a:lnTo>
                    <a:lnTo>
                      <a:pt x="247" y="192"/>
                    </a:lnTo>
                    <a:lnTo>
                      <a:pt x="247" y="188"/>
                    </a:lnTo>
                    <a:lnTo>
                      <a:pt x="247" y="186"/>
                    </a:lnTo>
                    <a:lnTo>
                      <a:pt x="247" y="184"/>
                    </a:lnTo>
                    <a:lnTo>
                      <a:pt x="248" y="181"/>
                    </a:lnTo>
                    <a:lnTo>
                      <a:pt x="248" y="181"/>
                    </a:lnTo>
                    <a:lnTo>
                      <a:pt x="252" y="179"/>
                    </a:lnTo>
                    <a:lnTo>
                      <a:pt x="253" y="177"/>
                    </a:lnTo>
                    <a:lnTo>
                      <a:pt x="253" y="177"/>
                    </a:lnTo>
                    <a:lnTo>
                      <a:pt x="256" y="172"/>
                    </a:lnTo>
                    <a:lnTo>
                      <a:pt x="256" y="172"/>
                    </a:lnTo>
                    <a:lnTo>
                      <a:pt x="262" y="164"/>
                    </a:lnTo>
                    <a:lnTo>
                      <a:pt x="263" y="160"/>
                    </a:lnTo>
                    <a:lnTo>
                      <a:pt x="264" y="153"/>
                    </a:lnTo>
                    <a:lnTo>
                      <a:pt x="264" y="153"/>
                    </a:lnTo>
                    <a:lnTo>
                      <a:pt x="264" y="141"/>
                    </a:lnTo>
                    <a:lnTo>
                      <a:pt x="264" y="141"/>
                    </a:lnTo>
                    <a:lnTo>
                      <a:pt x="266" y="138"/>
                    </a:lnTo>
                    <a:lnTo>
                      <a:pt x="267" y="135"/>
                    </a:lnTo>
                    <a:lnTo>
                      <a:pt x="267" y="131"/>
                    </a:lnTo>
                    <a:lnTo>
                      <a:pt x="267" y="131"/>
                    </a:lnTo>
                    <a:lnTo>
                      <a:pt x="266" y="127"/>
                    </a:lnTo>
                    <a:lnTo>
                      <a:pt x="266" y="126"/>
                    </a:lnTo>
                    <a:lnTo>
                      <a:pt x="266" y="126"/>
                    </a:lnTo>
                    <a:lnTo>
                      <a:pt x="267" y="123"/>
                    </a:lnTo>
                    <a:lnTo>
                      <a:pt x="268" y="122"/>
                    </a:lnTo>
                    <a:lnTo>
                      <a:pt x="268" y="122"/>
                    </a:lnTo>
                    <a:lnTo>
                      <a:pt x="271" y="118"/>
                    </a:lnTo>
                    <a:lnTo>
                      <a:pt x="271" y="118"/>
                    </a:lnTo>
                    <a:lnTo>
                      <a:pt x="272" y="114"/>
                    </a:lnTo>
                    <a:lnTo>
                      <a:pt x="274" y="115"/>
                    </a:lnTo>
                    <a:lnTo>
                      <a:pt x="274" y="115"/>
                    </a:lnTo>
                    <a:lnTo>
                      <a:pt x="274" y="121"/>
                    </a:lnTo>
                    <a:lnTo>
                      <a:pt x="274" y="135"/>
                    </a:lnTo>
                    <a:lnTo>
                      <a:pt x="270" y="157"/>
                    </a:lnTo>
                    <a:lnTo>
                      <a:pt x="267" y="171"/>
                    </a:lnTo>
                    <a:lnTo>
                      <a:pt x="263" y="183"/>
                    </a:lnTo>
                    <a:lnTo>
                      <a:pt x="257" y="196"/>
                    </a:lnTo>
                    <a:lnTo>
                      <a:pt x="249" y="210"/>
                    </a:lnTo>
                    <a:lnTo>
                      <a:pt x="240" y="223"/>
                    </a:lnTo>
                    <a:lnTo>
                      <a:pt x="229" y="234"/>
                    </a:lnTo>
                    <a:lnTo>
                      <a:pt x="214" y="245"/>
                    </a:lnTo>
                    <a:lnTo>
                      <a:pt x="198" y="255"/>
                    </a:lnTo>
                    <a:lnTo>
                      <a:pt x="178" y="261"/>
                    </a:lnTo>
                    <a:lnTo>
                      <a:pt x="155" y="267"/>
                    </a:lnTo>
                    <a:lnTo>
                      <a:pt x="155" y="267"/>
                    </a:lnTo>
                    <a:lnTo>
                      <a:pt x="169" y="263"/>
                    </a:lnTo>
                    <a:lnTo>
                      <a:pt x="182" y="259"/>
                    </a:lnTo>
                    <a:lnTo>
                      <a:pt x="186" y="256"/>
                    </a:lnTo>
                    <a:lnTo>
                      <a:pt x="187" y="255"/>
                    </a:lnTo>
                    <a:lnTo>
                      <a:pt x="187" y="255"/>
                    </a:lnTo>
                    <a:lnTo>
                      <a:pt x="187" y="252"/>
                    </a:lnTo>
                    <a:lnTo>
                      <a:pt x="187" y="249"/>
                    </a:lnTo>
                    <a:lnTo>
                      <a:pt x="187" y="249"/>
                    </a:lnTo>
                    <a:lnTo>
                      <a:pt x="187" y="249"/>
                    </a:lnTo>
                    <a:lnTo>
                      <a:pt x="184" y="249"/>
                    </a:lnTo>
                    <a:lnTo>
                      <a:pt x="182" y="248"/>
                    </a:lnTo>
                    <a:lnTo>
                      <a:pt x="182" y="248"/>
                    </a:lnTo>
                    <a:lnTo>
                      <a:pt x="178" y="245"/>
                    </a:lnTo>
                    <a:lnTo>
                      <a:pt x="178" y="246"/>
                    </a:lnTo>
                    <a:lnTo>
                      <a:pt x="178" y="246"/>
                    </a:lnTo>
                    <a:lnTo>
                      <a:pt x="173" y="246"/>
                    </a:lnTo>
                    <a:lnTo>
                      <a:pt x="173" y="246"/>
                    </a:lnTo>
                    <a:lnTo>
                      <a:pt x="168" y="246"/>
                    </a:lnTo>
                    <a:lnTo>
                      <a:pt x="165" y="245"/>
                    </a:lnTo>
                    <a:lnTo>
                      <a:pt x="165" y="245"/>
                    </a:lnTo>
                    <a:lnTo>
                      <a:pt x="161" y="242"/>
                    </a:lnTo>
                    <a:lnTo>
                      <a:pt x="160" y="241"/>
                    </a:lnTo>
                    <a:lnTo>
                      <a:pt x="159" y="242"/>
                    </a:lnTo>
                    <a:lnTo>
                      <a:pt x="159" y="242"/>
                    </a:lnTo>
                    <a:lnTo>
                      <a:pt x="159" y="244"/>
                    </a:lnTo>
                    <a:lnTo>
                      <a:pt x="159" y="244"/>
                    </a:lnTo>
                    <a:lnTo>
                      <a:pt x="157" y="245"/>
                    </a:lnTo>
                    <a:lnTo>
                      <a:pt x="157" y="245"/>
                    </a:lnTo>
                    <a:lnTo>
                      <a:pt x="156" y="245"/>
                    </a:lnTo>
                    <a:lnTo>
                      <a:pt x="153" y="245"/>
                    </a:lnTo>
                    <a:lnTo>
                      <a:pt x="149" y="245"/>
                    </a:lnTo>
                    <a:lnTo>
                      <a:pt x="149" y="245"/>
                    </a:lnTo>
                    <a:lnTo>
                      <a:pt x="145" y="245"/>
                    </a:lnTo>
                    <a:lnTo>
                      <a:pt x="140" y="244"/>
                    </a:lnTo>
                    <a:lnTo>
                      <a:pt x="140" y="244"/>
                    </a:lnTo>
                    <a:lnTo>
                      <a:pt x="138" y="242"/>
                    </a:lnTo>
                    <a:lnTo>
                      <a:pt x="137" y="242"/>
                    </a:lnTo>
                    <a:lnTo>
                      <a:pt x="137" y="242"/>
                    </a:lnTo>
                    <a:lnTo>
                      <a:pt x="136" y="244"/>
                    </a:lnTo>
                    <a:lnTo>
                      <a:pt x="134" y="245"/>
                    </a:lnTo>
                    <a:lnTo>
                      <a:pt x="140" y="248"/>
                    </a:lnTo>
                    <a:lnTo>
                      <a:pt x="144" y="251"/>
                    </a:lnTo>
                    <a:lnTo>
                      <a:pt x="144" y="251"/>
                    </a:lnTo>
                    <a:lnTo>
                      <a:pt x="145" y="252"/>
                    </a:lnTo>
                    <a:lnTo>
                      <a:pt x="145" y="252"/>
                    </a:lnTo>
                    <a:lnTo>
                      <a:pt x="145" y="253"/>
                    </a:lnTo>
                    <a:lnTo>
                      <a:pt x="145" y="253"/>
                    </a:lnTo>
                    <a:lnTo>
                      <a:pt x="142" y="253"/>
                    </a:lnTo>
                    <a:lnTo>
                      <a:pt x="140" y="253"/>
                    </a:lnTo>
                    <a:lnTo>
                      <a:pt x="140" y="253"/>
                    </a:lnTo>
                    <a:lnTo>
                      <a:pt x="134" y="256"/>
                    </a:lnTo>
                    <a:lnTo>
                      <a:pt x="133" y="256"/>
                    </a:lnTo>
                    <a:lnTo>
                      <a:pt x="130" y="256"/>
                    </a:lnTo>
                    <a:lnTo>
                      <a:pt x="130" y="256"/>
                    </a:lnTo>
                    <a:lnTo>
                      <a:pt x="127" y="251"/>
                    </a:lnTo>
                    <a:lnTo>
                      <a:pt x="127" y="251"/>
                    </a:lnTo>
                    <a:lnTo>
                      <a:pt x="127" y="249"/>
                    </a:lnTo>
                    <a:lnTo>
                      <a:pt x="126" y="248"/>
                    </a:lnTo>
                    <a:lnTo>
                      <a:pt x="125" y="248"/>
                    </a:lnTo>
                    <a:lnTo>
                      <a:pt x="125" y="248"/>
                    </a:lnTo>
                    <a:lnTo>
                      <a:pt x="121" y="248"/>
                    </a:lnTo>
                    <a:lnTo>
                      <a:pt x="123" y="252"/>
                    </a:lnTo>
                    <a:lnTo>
                      <a:pt x="123" y="252"/>
                    </a:lnTo>
                    <a:lnTo>
                      <a:pt x="118" y="252"/>
                    </a:lnTo>
                    <a:lnTo>
                      <a:pt x="118" y="252"/>
                    </a:lnTo>
                    <a:lnTo>
                      <a:pt x="115" y="253"/>
                    </a:lnTo>
                    <a:lnTo>
                      <a:pt x="115" y="253"/>
                    </a:lnTo>
                    <a:lnTo>
                      <a:pt x="114" y="252"/>
                    </a:lnTo>
                    <a:lnTo>
                      <a:pt x="114" y="252"/>
                    </a:lnTo>
                    <a:lnTo>
                      <a:pt x="111" y="251"/>
                    </a:lnTo>
                    <a:lnTo>
                      <a:pt x="108" y="251"/>
                    </a:lnTo>
                    <a:lnTo>
                      <a:pt x="108" y="251"/>
                    </a:lnTo>
                    <a:lnTo>
                      <a:pt x="102" y="249"/>
                    </a:lnTo>
                    <a:lnTo>
                      <a:pt x="102" y="249"/>
                    </a:lnTo>
                    <a:lnTo>
                      <a:pt x="99" y="249"/>
                    </a:lnTo>
                    <a:lnTo>
                      <a:pt x="99" y="249"/>
                    </a:lnTo>
                    <a:lnTo>
                      <a:pt x="95" y="252"/>
                    </a:lnTo>
                    <a:lnTo>
                      <a:pt x="92" y="252"/>
                    </a:lnTo>
                    <a:lnTo>
                      <a:pt x="92" y="252"/>
                    </a:lnTo>
                    <a:lnTo>
                      <a:pt x="88" y="252"/>
                    </a:lnTo>
                    <a:lnTo>
                      <a:pt x="85" y="252"/>
                    </a:lnTo>
                    <a:lnTo>
                      <a:pt x="85" y="252"/>
                    </a:lnTo>
                    <a:lnTo>
                      <a:pt x="88" y="255"/>
                    </a:lnTo>
                    <a:lnTo>
                      <a:pt x="98" y="259"/>
                    </a:lnTo>
                    <a:lnTo>
                      <a:pt x="104" y="261"/>
                    </a:lnTo>
                    <a:lnTo>
                      <a:pt x="113" y="264"/>
                    </a:lnTo>
                    <a:lnTo>
                      <a:pt x="122" y="265"/>
                    </a:lnTo>
                    <a:lnTo>
                      <a:pt x="133" y="267"/>
                    </a:lnTo>
                    <a:lnTo>
                      <a:pt x="133" y="267"/>
                    </a:lnTo>
                    <a:lnTo>
                      <a:pt x="121" y="267"/>
                    </a:lnTo>
                    <a:lnTo>
                      <a:pt x="108" y="264"/>
                    </a:lnTo>
                    <a:lnTo>
                      <a:pt x="92" y="260"/>
                    </a:lnTo>
                    <a:lnTo>
                      <a:pt x="73" y="252"/>
                    </a:lnTo>
                    <a:lnTo>
                      <a:pt x="64" y="246"/>
                    </a:lnTo>
                    <a:lnTo>
                      <a:pt x="54" y="240"/>
                    </a:lnTo>
                    <a:lnTo>
                      <a:pt x="45" y="232"/>
                    </a:lnTo>
                    <a:lnTo>
                      <a:pt x="35" y="222"/>
                    </a:lnTo>
                    <a:lnTo>
                      <a:pt x="27" y="211"/>
                    </a:lnTo>
                    <a:lnTo>
                      <a:pt x="19" y="199"/>
                    </a:lnTo>
                    <a:lnTo>
                      <a:pt x="19" y="199"/>
                    </a:lnTo>
                    <a:lnTo>
                      <a:pt x="12" y="186"/>
                    </a:lnTo>
                    <a:lnTo>
                      <a:pt x="7" y="172"/>
                    </a:lnTo>
                    <a:lnTo>
                      <a:pt x="3" y="157"/>
                    </a:lnTo>
                    <a:lnTo>
                      <a:pt x="2" y="142"/>
                    </a:lnTo>
                    <a:lnTo>
                      <a:pt x="0" y="129"/>
                    </a:lnTo>
                    <a:lnTo>
                      <a:pt x="2" y="114"/>
                    </a:lnTo>
                    <a:lnTo>
                      <a:pt x="4" y="100"/>
                    </a:lnTo>
                    <a:lnTo>
                      <a:pt x="10" y="87"/>
                    </a:lnTo>
                    <a:lnTo>
                      <a:pt x="15" y="73"/>
                    </a:lnTo>
                    <a:lnTo>
                      <a:pt x="23" y="61"/>
                    </a:lnTo>
                    <a:lnTo>
                      <a:pt x="31" y="49"/>
                    </a:lnTo>
                    <a:lnTo>
                      <a:pt x="42" y="38"/>
                    </a:lnTo>
                    <a:lnTo>
                      <a:pt x="54" y="28"/>
                    </a:lnTo>
                    <a:lnTo>
                      <a:pt x="68" y="19"/>
                    </a:lnTo>
                    <a:lnTo>
                      <a:pt x="84" y="11"/>
                    </a:lnTo>
                    <a:lnTo>
                      <a:pt x="100" y="4"/>
                    </a:lnTo>
                    <a:lnTo>
                      <a:pt x="100" y="4"/>
                    </a:lnTo>
                    <a:lnTo>
                      <a:pt x="90" y="10"/>
                    </a:lnTo>
                    <a:lnTo>
                      <a:pt x="77" y="16"/>
                    </a:lnTo>
                    <a:lnTo>
                      <a:pt x="62" y="26"/>
                    </a:lnTo>
                    <a:lnTo>
                      <a:pt x="48" y="38"/>
                    </a:lnTo>
                    <a:lnTo>
                      <a:pt x="41" y="46"/>
                    </a:lnTo>
                    <a:lnTo>
                      <a:pt x="33" y="54"/>
                    </a:lnTo>
                    <a:lnTo>
                      <a:pt x="27" y="64"/>
                    </a:lnTo>
                    <a:lnTo>
                      <a:pt x="20" y="75"/>
                    </a:lnTo>
                    <a:lnTo>
                      <a:pt x="15" y="85"/>
                    </a:lnTo>
                    <a:lnTo>
                      <a:pt x="11" y="98"/>
                    </a:lnTo>
                    <a:lnTo>
                      <a:pt x="12" y="99"/>
                    </a:lnTo>
                    <a:lnTo>
                      <a:pt x="12" y="99"/>
                    </a:lnTo>
                    <a:lnTo>
                      <a:pt x="14" y="98"/>
                    </a:lnTo>
                    <a:lnTo>
                      <a:pt x="15" y="95"/>
                    </a:lnTo>
                    <a:lnTo>
                      <a:pt x="15" y="95"/>
                    </a:lnTo>
                    <a:lnTo>
                      <a:pt x="18" y="89"/>
                    </a:lnTo>
                    <a:lnTo>
                      <a:pt x="18" y="89"/>
                    </a:lnTo>
                    <a:lnTo>
                      <a:pt x="19" y="87"/>
                    </a:lnTo>
                    <a:lnTo>
                      <a:pt x="19" y="87"/>
                    </a:lnTo>
                    <a:lnTo>
                      <a:pt x="23" y="84"/>
                    </a:lnTo>
                    <a:lnTo>
                      <a:pt x="23" y="84"/>
                    </a:lnTo>
                    <a:lnTo>
                      <a:pt x="26" y="77"/>
                    </a:lnTo>
                    <a:lnTo>
                      <a:pt x="26" y="77"/>
                    </a:lnTo>
                    <a:lnTo>
                      <a:pt x="29" y="76"/>
                    </a:lnTo>
                    <a:lnTo>
                      <a:pt x="31" y="76"/>
                    </a:lnTo>
                    <a:lnTo>
                      <a:pt x="31" y="76"/>
                    </a:lnTo>
                    <a:lnTo>
                      <a:pt x="33" y="75"/>
                    </a:lnTo>
                    <a:lnTo>
                      <a:pt x="33" y="75"/>
                    </a:lnTo>
                    <a:lnTo>
                      <a:pt x="33" y="75"/>
                    </a:lnTo>
                    <a:lnTo>
                      <a:pt x="31" y="77"/>
                    </a:lnTo>
                    <a:lnTo>
                      <a:pt x="31" y="80"/>
                    </a:lnTo>
                    <a:lnTo>
                      <a:pt x="31" y="84"/>
                    </a:lnTo>
                    <a:lnTo>
                      <a:pt x="31" y="84"/>
                    </a:lnTo>
                    <a:lnTo>
                      <a:pt x="29" y="91"/>
                    </a:lnTo>
                    <a:lnTo>
                      <a:pt x="29" y="91"/>
                    </a:lnTo>
                    <a:lnTo>
                      <a:pt x="30" y="95"/>
                    </a:lnTo>
                    <a:lnTo>
                      <a:pt x="30" y="95"/>
                    </a:lnTo>
                    <a:lnTo>
                      <a:pt x="31" y="98"/>
                    </a:lnTo>
                    <a:lnTo>
                      <a:pt x="33" y="99"/>
                    </a:lnTo>
                    <a:lnTo>
                      <a:pt x="33" y="99"/>
                    </a:lnTo>
                    <a:lnTo>
                      <a:pt x="41" y="102"/>
                    </a:lnTo>
                    <a:lnTo>
                      <a:pt x="41" y="102"/>
                    </a:lnTo>
                    <a:lnTo>
                      <a:pt x="45" y="96"/>
                    </a:lnTo>
                    <a:lnTo>
                      <a:pt x="45" y="96"/>
                    </a:lnTo>
                    <a:lnTo>
                      <a:pt x="48" y="95"/>
                    </a:lnTo>
                    <a:lnTo>
                      <a:pt x="50" y="93"/>
                    </a:lnTo>
                    <a:lnTo>
                      <a:pt x="50" y="93"/>
                    </a:lnTo>
                    <a:lnTo>
                      <a:pt x="50" y="91"/>
                    </a:lnTo>
                    <a:lnTo>
                      <a:pt x="50" y="89"/>
                    </a:lnTo>
                    <a:lnTo>
                      <a:pt x="52" y="88"/>
                    </a:lnTo>
                    <a:lnTo>
                      <a:pt x="52" y="88"/>
                    </a:lnTo>
                    <a:lnTo>
                      <a:pt x="53" y="85"/>
                    </a:lnTo>
                    <a:lnTo>
                      <a:pt x="54" y="84"/>
                    </a:lnTo>
                    <a:lnTo>
                      <a:pt x="54" y="84"/>
                    </a:lnTo>
                    <a:lnTo>
                      <a:pt x="56" y="81"/>
                    </a:lnTo>
                    <a:lnTo>
                      <a:pt x="56" y="81"/>
                    </a:lnTo>
                    <a:lnTo>
                      <a:pt x="58" y="81"/>
                    </a:lnTo>
                    <a:lnTo>
                      <a:pt x="60" y="81"/>
                    </a:lnTo>
                    <a:lnTo>
                      <a:pt x="60" y="83"/>
                    </a:lnTo>
                    <a:lnTo>
                      <a:pt x="60" y="83"/>
                    </a:lnTo>
                    <a:lnTo>
                      <a:pt x="60" y="85"/>
                    </a:lnTo>
                    <a:lnTo>
                      <a:pt x="60" y="87"/>
                    </a:lnTo>
                    <a:lnTo>
                      <a:pt x="60" y="88"/>
                    </a:lnTo>
                    <a:lnTo>
                      <a:pt x="58" y="89"/>
                    </a:lnTo>
                    <a:lnTo>
                      <a:pt x="58" y="89"/>
                    </a:lnTo>
                    <a:lnTo>
                      <a:pt x="57" y="89"/>
                    </a:lnTo>
                    <a:lnTo>
                      <a:pt x="56" y="91"/>
                    </a:lnTo>
                    <a:lnTo>
                      <a:pt x="56" y="91"/>
                    </a:lnTo>
                    <a:lnTo>
                      <a:pt x="53" y="96"/>
                    </a:lnTo>
                    <a:lnTo>
                      <a:pt x="53" y="96"/>
                    </a:lnTo>
                    <a:lnTo>
                      <a:pt x="52" y="99"/>
                    </a:lnTo>
                    <a:lnTo>
                      <a:pt x="50" y="102"/>
                    </a:lnTo>
                    <a:lnTo>
                      <a:pt x="50" y="102"/>
                    </a:lnTo>
                    <a:lnTo>
                      <a:pt x="48" y="102"/>
                    </a:lnTo>
                    <a:lnTo>
                      <a:pt x="46" y="103"/>
                    </a:lnTo>
                    <a:lnTo>
                      <a:pt x="46" y="103"/>
                    </a:lnTo>
                    <a:lnTo>
                      <a:pt x="46" y="103"/>
                    </a:lnTo>
                    <a:lnTo>
                      <a:pt x="46" y="106"/>
                    </a:lnTo>
                    <a:lnTo>
                      <a:pt x="46" y="107"/>
                    </a:lnTo>
                    <a:lnTo>
                      <a:pt x="46" y="107"/>
                    </a:lnTo>
                    <a:lnTo>
                      <a:pt x="46" y="107"/>
                    </a:lnTo>
                    <a:lnTo>
                      <a:pt x="43" y="108"/>
                    </a:lnTo>
                    <a:lnTo>
                      <a:pt x="42" y="108"/>
                    </a:lnTo>
                    <a:lnTo>
                      <a:pt x="42" y="108"/>
                    </a:lnTo>
                    <a:lnTo>
                      <a:pt x="39" y="108"/>
                    </a:lnTo>
                    <a:lnTo>
                      <a:pt x="39" y="108"/>
                    </a:lnTo>
                    <a:lnTo>
                      <a:pt x="34" y="107"/>
                    </a:lnTo>
                    <a:lnTo>
                      <a:pt x="34" y="107"/>
                    </a:lnTo>
                    <a:lnTo>
                      <a:pt x="33" y="108"/>
                    </a:lnTo>
                    <a:lnTo>
                      <a:pt x="31" y="111"/>
                    </a:lnTo>
                    <a:lnTo>
                      <a:pt x="31" y="111"/>
                    </a:lnTo>
                    <a:lnTo>
                      <a:pt x="33" y="116"/>
                    </a:lnTo>
                    <a:lnTo>
                      <a:pt x="35" y="122"/>
                    </a:lnTo>
                    <a:lnTo>
                      <a:pt x="35" y="122"/>
                    </a:lnTo>
                    <a:lnTo>
                      <a:pt x="35" y="127"/>
                    </a:lnTo>
                    <a:lnTo>
                      <a:pt x="35" y="130"/>
                    </a:lnTo>
                    <a:lnTo>
                      <a:pt x="37" y="131"/>
                    </a:lnTo>
                    <a:lnTo>
                      <a:pt x="37" y="131"/>
                    </a:lnTo>
                    <a:lnTo>
                      <a:pt x="39" y="134"/>
                    </a:lnTo>
                    <a:lnTo>
                      <a:pt x="41" y="137"/>
                    </a:lnTo>
                    <a:lnTo>
                      <a:pt x="41" y="137"/>
                    </a:lnTo>
                    <a:lnTo>
                      <a:pt x="42" y="139"/>
                    </a:lnTo>
                    <a:lnTo>
                      <a:pt x="42" y="144"/>
                    </a:lnTo>
                    <a:lnTo>
                      <a:pt x="45" y="146"/>
                    </a:lnTo>
                    <a:lnTo>
                      <a:pt x="45" y="146"/>
                    </a:lnTo>
                    <a:lnTo>
                      <a:pt x="45" y="153"/>
                    </a:lnTo>
                    <a:lnTo>
                      <a:pt x="45" y="153"/>
                    </a:lnTo>
                    <a:lnTo>
                      <a:pt x="45" y="157"/>
                    </a:lnTo>
                    <a:lnTo>
                      <a:pt x="45" y="161"/>
                    </a:lnTo>
                    <a:lnTo>
                      <a:pt x="45" y="161"/>
                    </a:lnTo>
                    <a:lnTo>
                      <a:pt x="48" y="165"/>
                    </a:lnTo>
                    <a:lnTo>
                      <a:pt x="49" y="167"/>
                    </a:lnTo>
                    <a:lnTo>
                      <a:pt x="49" y="167"/>
                    </a:lnTo>
                    <a:lnTo>
                      <a:pt x="46" y="169"/>
                    </a:lnTo>
                    <a:lnTo>
                      <a:pt x="46" y="171"/>
                    </a:lnTo>
                    <a:lnTo>
                      <a:pt x="46" y="172"/>
                    </a:lnTo>
                    <a:lnTo>
                      <a:pt x="46" y="172"/>
                    </a:lnTo>
                    <a:lnTo>
                      <a:pt x="50" y="175"/>
                    </a:lnTo>
                    <a:lnTo>
                      <a:pt x="52" y="177"/>
                    </a:lnTo>
                    <a:lnTo>
                      <a:pt x="52" y="177"/>
                    </a:lnTo>
                    <a:lnTo>
                      <a:pt x="53" y="179"/>
                    </a:lnTo>
                    <a:lnTo>
                      <a:pt x="54" y="180"/>
                    </a:lnTo>
                    <a:lnTo>
                      <a:pt x="54" y="180"/>
                    </a:lnTo>
                    <a:lnTo>
                      <a:pt x="57" y="180"/>
                    </a:lnTo>
                    <a:lnTo>
                      <a:pt x="58" y="181"/>
                    </a:lnTo>
                    <a:lnTo>
                      <a:pt x="58" y="181"/>
                    </a:lnTo>
                    <a:lnTo>
                      <a:pt x="58" y="187"/>
                    </a:lnTo>
                    <a:lnTo>
                      <a:pt x="64" y="194"/>
                    </a:lnTo>
                    <a:lnTo>
                      <a:pt x="69" y="199"/>
                    </a:lnTo>
                    <a:lnTo>
                      <a:pt x="69" y="199"/>
                    </a:lnTo>
                    <a:lnTo>
                      <a:pt x="69" y="200"/>
                    </a:lnTo>
                    <a:lnTo>
                      <a:pt x="69" y="202"/>
                    </a:lnTo>
                    <a:lnTo>
                      <a:pt x="71" y="202"/>
                    </a:lnTo>
                    <a:lnTo>
                      <a:pt x="71" y="202"/>
                    </a:lnTo>
                    <a:lnTo>
                      <a:pt x="80" y="206"/>
                    </a:lnTo>
                    <a:lnTo>
                      <a:pt x="80" y="206"/>
                    </a:lnTo>
                    <a:lnTo>
                      <a:pt x="83" y="209"/>
                    </a:lnTo>
                    <a:lnTo>
                      <a:pt x="87" y="210"/>
                    </a:lnTo>
                    <a:lnTo>
                      <a:pt x="87" y="210"/>
                    </a:lnTo>
                    <a:lnTo>
                      <a:pt x="88" y="210"/>
                    </a:lnTo>
                    <a:lnTo>
                      <a:pt x="88" y="211"/>
                    </a:lnTo>
                    <a:lnTo>
                      <a:pt x="88" y="210"/>
                    </a:lnTo>
                    <a:lnTo>
                      <a:pt x="88" y="210"/>
                    </a:lnTo>
                    <a:lnTo>
                      <a:pt x="91" y="206"/>
                    </a:lnTo>
                    <a:lnTo>
                      <a:pt x="92" y="203"/>
                    </a:lnTo>
                    <a:lnTo>
                      <a:pt x="92" y="203"/>
                    </a:lnTo>
                    <a:lnTo>
                      <a:pt x="94" y="199"/>
                    </a:lnTo>
                    <a:lnTo>
                      <a:pt x="94" y="198"/>
                    </a:lnTo>
                    <a:lnTo>
                      <a:pt x="94" y="198"/>
                    </a:lnTo>
                    <a:lnTo>
                      <a:pt x="94" y="194"/>
                    </a:lnTo>
                    <a:lnTo>
                      <a:pt x="94" y="194"/>
                    </a:lnTo>
                    <a:lnTo>
                      <a:pt x="94" y="191"/>
                    </a:lnTo>
                    <a:lnTo>
                      <a:pt x="95" y="188"/>
                    </a:lnTo>
                    <a:lnTo>
                      <a:pt x="95" y="188"/>
                    </a:lnTo>
                    <a:lnTo>
                      <a:pt x="96" y="186"/>
                    </a:lnTo>
                    <a:lnTo>
                      <a:pt x="99" y="183"/>
                    </a:lnTo>
                    <a:lnTo>
                      <a:pt x="99" y="183"/>
                    </a:lnTo>
                    <a:lnTo>
                      <a:pt x="100" y="183"/>
                    </a:lnTo>
                    <a:lnTo>
                      <a:pt x="102" y="181"/>
                    </a:lnTo>
                    <a:lnTo>
                      <a:pt x="102" y="181"/>
                    </a:lnTo>
                    <a:lnTo>
                      <a:pt x="102" y="179"/>
                    </a:lnTo>
                    <a:lnTo>
                      <a:pt x="102" y="179"/>
                    </a:lnTo>
                    <a:lnTo>
                      <a:pt x="100" y="177"/>
                    </a:lnTo>
                    <a:lnTo>
                      <a:pt x="100" y="175"/>
                    </a:lnTo>
                    <a:lnTo>
                      <a:pt x="100" y="175"/>
                    </a:lnTo>
                    <a:lnTo>
                      <a:pt x="99" y="171"/>
                    </a:lnTo>
                    <a:lnTo>
                      <a:pt x="98" y="169"/>
                    </a:lnTo>
                    <a:lnTo>
                      <a:pt x="98" y="169"/>
                    </a:lnTo>
                    <a:lnTo>
                      <a:pt x="95" y="167"/>
                    </a:lnTo>
                    <a:lnTo>
                      <a:pt x="94" y="165"/>
                    </a:lnTo>
                    <a:lnTo>
                      <a:pt x="94" y="164"/>
                    </a:lnTo>
                    <a:lnTo>
                      <a:pt x="94" y="164"/>
                    </a:lnTo>
                    <a:lnTo>
                      <a:pt x="95" y="158"/>
                    </a:lnTo>
                    <a:lnTo>
                      <a:pt x="95" y="158"/>
                    </a:lnTo>
                    <a:lnTo>
                      <a:pt x="98" y="154"/>
                    </a:lnTo>
                    <a:lnTo>
                      <a:pt x="98" y="154"/>
                    </a:lnTo>
                    <a:lnTo>
                      <a:pt x="100" y="150"/>
                    </a:lnTo>
                    <a:lnTo>
                      <a:pt x="100" y="150"/>
                    </a:lnTo>
                    <a:lnTo>
                      <a:pt x="103" y="146"/>
                    </a:lnTo>
                    <a:lnTo>
                      <a:pt x="103" y="146"/>
                    </a:lnTo>
                    <a:lnTo>
                      <a:pt x="104" y="137"/>
                    </a:lnTo>
                    <a:lnTo>
                      <a:pt x="104" y="137"/>
                    </a:lnTo>
                    <a:lnTo>
                      <a:pt x="104" y="137"/>
                    </a:lnTo>
                    <a:lnTo>
                      <a:pt x="104" y="137"/>
                    </a:lnTo>
                    <a:lnTo>
                      <a:pt x="104" y="134"/>
                    </a:lnTo>
                    <a:lnTo>
                      <a:pt x="104" y="134"/>
                    </a:lnTo>
                    <a:lnTo>
                      <a:pt x="103" y="129"/>
                    </a:lnTo>
                    <a:lnTo>
                      <a:pt x="103" y="129"/>
                    </a:lnTo>
                    <a:lnTo>
                      <a:pt x="106" y="126"/>
                    </a:lnTo>
                    <a:lnTo>
                      <a:pt x="110" y="125"/>
                    </a:lnTo>
                    <a:lnTo>
                      <a:pt x="110" y="125"/>
                    </a:lnTo>
                    <a:lnTo>
                      <a:pt x="111" y="126"/>
                    </a:lnTo>
                    <a:lnTo>
                      <a:pt x="113" y="127"/>
                    </a:lnTo>
                    <a:lnTo>
                      <a:pt x="114" y="126"/>
                    </a:lnTo>
                    <a:lnTo>
                      <a:pt x="114" y="126"/>
                    </a:lnTo>
                    <a:lnTo>
                      <a:pt x="115" y="123"/>
                    </a:lnTo>
                    <a:lnTo>
                      <a:pt x="117" y="122"/>
                    </a:lnTo>
                    <a:lnTo>
                      <a:pt x="117" y="122"/>
                    </a:lnTo>
                    <a:lnTo>
                      <a:pt x="119" y="121"/>
                    </a:lnTo>
                    <a:lnTo>
                      <a:pt x="121" y="122"/>
                    </a:lnTo>
                    <a:lnTo>
                      <a:pt x="121" y="122"/>
                    </a:lnTo>
                    <a:lnTo>
                      <a:pt x="125" y="123"/>
                    </a:lnTo>
                    <a:lnTo>
                      <a:pt x="129" y="125"/>
                    </a:lnTo>
                    <a:lnTo>
                      <a:pt x="129" y="125"/>
                    </a:lnTo>
                    <a:lnTo>
                      <a:pt x="133" y="126"/>
                    </a:lnTo>
                    <a:lnTo>
                      <a:pt x="137" y="126"/>
                    </a:lnTo>
                    <a:lnTo>
                      <a:pt x="137" y="126"/>
                    </a:lnTo>
                    <a:lnTo>
                      <a:pt x="142" y="126"/>
                    </a:lnTo>
                    <a:lnTo>
                      <a:pt x="145" y="126"/>
                    </a:lnTo>
                    <a:lnTo>
                      <a:pt x="148" y="125"/>
                    </a:lnTo>
                    <a:lnTo>
                      <a:pt x="148" y="125"/>
                    </a:lnTo>
                    <a:lnTo>
                      <a:pt x="150" y="125"/>
                    </a:lnTo>
                    <a:lnTo>
                      <a:pt x="152" y="125"/>
                    </a:lnTo>
                    <a:lnTo>
                      <a:pt x="152" y="123"/>
                    </a:lnTo>
                    <a:lnTo>
                      <a:pt x="152" y="123"/>
                    </a:lnTo>
                    <a:lnTo>
                      <a:pt x="153" y="121"/>
                    </a:lnTo>
                    <a:lnTo>
                      <a:pt x="155" y="118"/>
                    </a:lnTo>
                    <a:lnTo>
                      <a:pt x="155" y="118"/>
                    </a:lnTo>
                    <a:lnTo>
                      <a:pt x="157" y="118"/>
                    </a:lnTo>
                    <a:lnTo>
                      <a:pt x="159" y="115"/>
                    </a:lnTo>
                    <a:lnTo>
                      <a:pt x="159" y="115"/>
                    </a:lnTo>
                    <a:lnTo>
                      <a:pt x="159" y="112"/>
                    </a:lnTo>
                    <a:lnTo>
                      <a:pt x="160" y="111"/>
                    </a:lnTo>
                    <a:lnTo>
                      <a:pt x="160" y="111"/>
                    </a:lnTo>
                    <a:lnTo>
                      <a:pt x="161" y="108"/>
                    </a:lnTo>
                    <a:lnTo>
                      <a:pt x="161" y="108"/>
                    </a:lnTo>
                    <a:lnTo>
                      <a:pt x="164" y="106"/>
                    </a:lnTo>
                    <a:lnTo>
                      <a:pt x="165" y="106"/>
                    </a:lnTo>
                    <a:lnTo>
                      <a:pt x="165" y="106"/>
                    </a:lnTo>
                    <a:lnTo>
                      <a:pt x="165" y="104"/>
                    </a:lnTo>
                    <a:lnTo>
                      <a:pt x="165" y="104"/>
                    </a:lnTo>
                    <a:lnTo>
                      <a:pt x="164" y="102"/>
                    </a:lnTo>
                    <a:lnTo>
                      <a:pt x="163" y="99"/>
                    </a:lnTo>
                    <a:lnTo>
                      <a:pt x="163" y="99"/>
                    </a:lnTo>
                    <a:lnTo>
                      <a:pt x="163" y="98"/>
                    </a:lnTo>
                    <a:lnTo>
                      <a:pt x="161" y="98"/>
                    </a:lnTo>
                    <a:lnTo>
                      <a:pt x="160" y="96"/>
                    </a:lnTo>
                    <a:lnTo>
                      <a:pt x="161" y="93"/>
                    </a:lnTo>
                    <a:lnTo>
                      <a:pt x="161" y="93"/>
                    </a:lnTo>
                    <a:lnTo>
                      <a:pt x="164" y="87"/>
                    </a:lnTo>
                    <a:lnTo>
                      <a:pt x="164" y="84"/>
                    </a:lnTo>
                    <a:lnTo>
                      <a:pt x="161" y="81"/>
                    </a:lnTo>
                    <a:lnTo>
                      <a:pt x="161" y="81"/>
                    </a:lnTo>
                    <a:lnTo>
                      <a:pt x="160" y="77"/>
                    </a:lnTo>
                    <a:lnTo>
                      <a:pt x="157" y="76"/>
                    </a:lnTo>
                    <a:lnTo>
                      <a:pt x="155" y="73"/>
                    </a:lnTo>
                    <a:lnTo>
                      <a:pt x="155" y="73"/>
                    </a:lnTo>
                    <a:lnTo>
                      <a:pt x="153" y="70"/>
                    </a:lnTo>
                    <a:lnTo>
                      <a:pt x="150" y="68"/>
                    </a:lnTo>
                    <a:lnTo>
                      <a:pt x="150" y="68"/>
                    </a:lnTo>
                    <a:lnTo>
                      <a:pt x="149" y="66"/>
                    </a:lnTo>
                    <a:lnTo>
                      <a:pt x="148" y="66"/>
                    </a:lnTo>
                    <a:lnTo>
                      <a:pt x="148" y="66"/>
                    </a:lnTo>
                    <a:lnTo>
                      <a:pt x="144" y="65"/>
                    </a:lnTo>
                    <a:lnTo>
                      <a:pt x="140" y="62"/>
                    </a:lnTo>
                    <a:lnTo>
                      <a:pt x="140" y="62"/>
                    </a:lnTo>
                    <a:lnTo>
                      <a:pt x="137" y="60"/>
                    </a:lnTo>
                    <a:lnTo>
                      <a:pt x="134" y="58"/>
                    </a:lnTo>
                    <a:lnTo>
                      <a:pt x="134" y="58"/>
                    </a:lnTo>
                    <a:lnTo>
                      <a:pt x="130" y="57"/>
                    </a:lnTo>
                    <a:lnTo>
                      <a:pt x="130" y="57"/>
                    </a:lnTo>
                    <a:lnTo>
                      <a:pt x="125" y="57"/>
                    </a:lnTo>
                    <a:lnTo>
                      <a:pt x="125" y="57"/>
                    </a:lnTo>
                    <a:lnTo>
                      <a:pt x="122" y="57"/>
                    </a:lnTo>
                    <a:lnTo>
                      <a:pt x="122" y="57"/>
                    </a:lnTo>
                    <a:lnTo>
                      <a:pt x="117" y="56"/>
                    </a:lnTo>
                    <a:lnTo>
                      <a:pt x="117" y="56"/>
                    </a:lnTo>
                    <a:lnTo>
                      <a:pt x="114" y="56"/>
                    </a:lnTo>
                    <a:lnTo>
                      <a:pt x="114" y="56"/>
                    </a:lnTo>
                    <a:lnTo>
                      <a:pt x="113" y="56"/>
                    </a:lnTo>
                    <a:lnTo>
                      <a:pt x="111" y="54"/>
                    </a:lnTo>
                    <a:lnTo>
                      <a:pt x="111" y="57"/>
                    </a:lnTo>
                    <a:lnTo>
                      <a:pt x="111" y="57"/>
                    </a:lnTo>
                    <a:lnTo>
                      <a:pt x="111" y="61"/>
                    </a:lnTo>
                    <a:lnTo>
                      <a:pt x="111" y="62"/>
                    </a:lnTo>
                    <a:lnTo>
                      <a:pt x="110" y="64"/>
                    </a:lnTo>
                    <a:lnTo>
                      <a:pt x="110" y="64"/>
                    </a:lnTo>
                    <a:lnTo>
                      <a:pt x="106" y="64"/>
                    </a:lnTo>
                    <a:lnTo>
                      <a:pt x="106" y="64"/>
                    </a:lnTo>
                    <a:lnTo>
                      <a:pt x="103" y="64"/>
                    </a:lnTo>
                    <a:lnTo>
                      <a:pt x="100" y="65"/>
                    </a:lnTo>
                    <a:lnTo>
                      <a:pt x="100" y="65"/>
                    </a:lnTo>
                    <a:lnTo>
                      <a:pt x="99" y="66"/>
                    </a:lnTo>
                    <a:lnTo>
                      <a:pt x="95" y="68"/>
                    </a:lnTo>
                    <a:lnTo>
                      <a:pt x="95" y="68"/>
                    </a:lnTo>
                    <a:lnTo>
                      <a:pt x="95" y="68"/>
                    </a:lnTo>
                    <a:lnTo>
                      <a:pt x="95" y="69"/>
                    </a:lnTo>
                    <a:lnTo>
                      <a:pt x="92" y="68"/>
                    </a:lnTo>
                    <a:lnTo>
                      <a:pt x="92" y="68"/>
                    </a:lnTo>
                    <a:lnTo>
                      <a:pt x="91" y="65"/>
                    </a:lnTo>
                    <a:lnTo>
                      <a:pt x="92" y="64"/>
                    </a:lnTo>
                    <a:lnTo>
                      <a:pt x="91" y="64"/>
                    </a:lnTo>
                    <a:lnTo>
                      <a:pt x="88" y="64"/>
                    </a:lnTo>
                    <a:lnTo>
                      <a:pt x="88" y="64"/>
                    </a:lnTo>
                    <a:lnTo>
                      <a:pt x="81" y="65"/>
                    </a:lnTo>
                    <a:lnTo>
                      <a:pt x="79" y="65"/>
                    </a:lnTo>
                    <a:lnTo>
                      <a:pt x="79" y="65"/>
                    </a:lnTo>
                    <a:lnTo>
                      <a:pt x="77" y="65"/>
                    </a:lnTo>
                    <a:lnTo>
                      <a:pt x="75" y="64"/>
                    </a:lnTo>
                    <a:lnTo>
                      <a:pt x="75" y="64"/>
                    </a:lnTo>
                    <a:lnTo>
                      <a:pt x="71" y="62"/>
                    </a:lnTo>
                    <a:lnTo>
                      <a:pt x="69" y="64"/>
                    </a:lnTo>
                    <a:lnTo>
                      <a:pt x="69" y="64"/>
                    </a:lnTo>
                    <a:lnTo>
                      <a:pt x="68" y="65"/>
                    </a:lnTo>
                    <a:lnTo>
                      <a:pt x="68" y="65"/>
                    </a:lnTo>
                    <a:lnTo>
                      <a:pt x="67" y="64"/>
                    </a:lnTo>
                    <a:lnTo>
                      <a:pt x="67" y="64"/>
                    </a:lnTo>
                    <a:lnTo>
                      <a:pt x="65" y="61"/>
                    </a:lnTo>
                    <a:lnTo>
                      <a:pt x="67" y="60"/>
                    </a:lnTo>
                    <a:lnTo>
                      <a:pt x="67" y="60"/>
                    </a:lnTo>
                    <a:lnTo>
                      <a:pt x="71" y="60"/>
                    </a:lnTo>
                    <a:lnTo>
                      <a:pt x="72" y="60"/>
                    </a:lnTo>
                    <a:lnTo>
                      <a:pt x="73" y="58"/>
                    </a:lnTo>
                    <a:lnTo>
                      <a:pt x="73" y="58"/>
                    </a:lnTo>
                    <a:lnTo>
                      <a:pt x="72" y="57"/>
                    </a:lnTo>
                    <a:lnTo>
                      <a:pt x="72" y="56"/>
                    </a:lnTo>
                    <a:lnTo>
                      <a:pt x="73" y="56"/>
                    </a:lnTo>
                    <a:lnTo>
                      <a:pt x="73" y="56"/>
                    </a:lnTo>
                    <a:lnTo>
                      <a:pt x="79" y="54"/>
                    </a:lnTo>
                    <a:lnTo>
                      <a:pt x="79" y="54"/>
                    </a:lnTo>
                    <a:lnTo>
                      <a:pt x="81" y="54"/>
                    </a:lnTo>
                    <a:lnTo>
                      <a:pt x="83" y="54"/>
                    </a:lnTo>
                    <a:lnTo>
                      <a:pt x="85" y="54"/>
                    </a:lnTo>
                    <a:lnTo>
                      <a:pt x="85" y="54"/>
                    </a:lnTo>
                    <a:lnTo>
                      <a:pt x="85" y="54"/>
                    </a:lnTo>
                    <a:lnTo>
                      <a:pt x="87" y="53"/>
                    </a:lnTo>
                    <a:lnTo>
                      <a:pt x="88" y="53"/>
                    </a:lnTo>
                    <a:lnTo>
                      <a:pt x="87" y="51"/>
                    </a:lnTo>
                    <a:lnTo>
                      <a:pt x="87" y="51"/>
                    </a:lnTo>
                    <a:lnTo>
                      <a:pt x="84" y="47"/>
                    </a:lnTo>
                    <a:lnTo>
                      <a:pt x="83" y="46"/>
                    </a:lnTo>
                    <a:lnTo>
                      <a:pt x="81" y="45"/>
                    </a:lnTo>
                    <a:lnTo>
                      <a:pt x="80" y="45"/>
                    </a:lnTo>
                    <a:lnTo>
                      <a:pt x="80" y="45"/>
                    </a:lnTo>
                    <a:lnTo>
                      <a:pt x="79" y="46"/>
                    </a:lnTo>
                    <a:lnTo>
                      <a:pt x="77" y="47"/>
                    </a:lnTo>
                    <a:lnTo>
                      <a:pt x="77" y="47"/>
                    </a:lnTo>
                    <a:lnTo>
                      <a:pt x="76" y="47"/>
                    </a:lnTo>
                    <a:lnTo>
                      <a:pt x="76" y="47"/>
                    </a:lnTo>
                    <a:lnTo>
                      <a:pt x="72" y="45"/>
                    </a:lnTo>
                    <a:lnTo>
                      <a:pt x="72" y="43"/>
                    </a:lnTo>
                    <a:lnTo>
                      <a:pt x="73" y="42"/>
                    </a:lnTo>
                    <a:lnTo>
                      <a:pt x="73" y="42"/>
                    </a:lnTo>
                    <a:lnTo>
                      <a:pt x="76" y="39"/>
                    </a:lnTo>
                    <a:lnTo>
                      <a:pt x="79" y="38"/>
                    </a:lnTo>
                    <a:lnTo>
                      <a:pt x="79" y="38"/>
                    </a:lnTo>
                    <a:lnTo>
                      <a:pt x="80" y="38"/>
                    </a:lnTo>
                    <a:lnTo>
                      <a:pt x="81" y="38"/>
                    </a:lnTo>
                    <a:lnTo>
                      <a:pt x="84" y="41"/>
                    </a:lnTo>
                    <a:lnTo>
                      <a:pt x="87" y="43"/>
                    </a:lnTo>
                    <a:lnTo>
                      <a:pt x="88" y="43"/>
                    </a:lnTo>
                    <a:lnTo>
                      <a:pt x="88" y="43"/>
                    </a:lnTo>
                    <a:lnTo>
                      <a:pt x="91" y="42"/>
                    </a:lnTo>
                    <a:lnTo>
                      <a:pt x="92" y="42"/>
                    </a:lnTo>
                    <a:lnTo>
                      <a:pt x="92" y="42"/>
                    </a:lnTo>
                    <a:lnTo>
                      <a:pt x="94" y="45"/>
                    </a:lnTo>
                    <a:lnTo>
                      <a:pt x="94" y="49"/>
                    </a:lnTo>
                    <a:lnTo>
                      <a:pt x="94" y="49"/>
                    </a:lnTo>
                    <a:lnTo>
                      <a:pt x="94" y="51"/>
                    </a:lnTo>
                    <a:lnTo>
                      <a:pt x="96" y="50"/>
                    </a:lnTo>
                    <a:lnTo>
                      <a:pt x="96" y="50"/>
                    </a:lnTo>
                    <a:lnTo>
                      <a:pt x="98" y="49"/>
                    </a:lnTo>
                    <a:lnTo>
                      <a:pt x="96" y="49"/>
                    </a:lnTo>
                    <a:lnTo>
                      <a:pt x="96" y="47"/>
                    </a:lnTo>
                    <a:lnTo>
                      <a:pt x="100" y="46"/>
                    </a:lnTo>
                    <a:lnTo>
                      <a:pt x="100" y="46"/>
                    </a:lnTo>
                    <a:lnTo>
                      <a:pt x="107" y="45"/>
                    </a:lnTo>
                    <a:lnTo>
                      <a:pt x="110" y="43"/>
                    </a:lnTo>
                    <a:lnTo>
                      <a:pt x="113" y="43"/>
                    </a:lnTo>
                    <a:lnTo>
                      <a:pt x="114" y="45"/>
                    </a:lnTo>
                    <a:lnTo>
                      <a:pt x="114" y="45"/>
                    </a:lnTo>
                    <a:lnTo>
                      <a:pt x="117" y="46"/>
                    </a:lnTo>
                    <a:lnTo>
                      <a:pt x="118" y="46"/>
                    </a:lnTo>
                    <a:lnTo>
                      <a:pt x="118" y="46"/>
                    </a:lnTo>
                    <a:lnTo>
                      <a:pt x="118" y="47"/>
                    </a:lnTo>
                    <a:lnTo>
                      <a:pt x="118" y="49"/>
                    </a:lnTo>
                    <a:lnTo>
                      <a:pt x="119" y="47"/>
                    </a:lnTo>
                    <a:lnTo>
                      <a:pt x="119" y="47"/>
                    </a:lnTo>
                    <a:lnTo>
                      <a:pt x="122" y="46"/>
                    </a:lnTo>
                    <a:lnTo>
                      <a:pt x="125" y="47"/>
                    </a:lnTo>
                    <a:lnTo>
                      <a:pt x="127" y="49"/>
                    </a:lnTo>
                    <a:lnTo>
                      <a:pt x="127" y="49"/>
                    </a:lnTo>
                    <a:lnTo>
                      <a:pt x="127" y="49"/>
                    </a:lnTo>
                    <a:lnTo>
                      <a:pt x="130" y="49"/>
                    </a:lnTo>
                    <a:lnTo>
                      <a:pt x="130" y="49"/>
                    </a:lnTo>
                    <a:lnTo>
                      <a:pt x="133" y="51"/>
                    </a:lnTo>
                    <a:lnTo>
                      <a:pt x="137" y="51"/>
                    </a:lnTo>
                    <a:lnTo>
                      <a:pt x="137" y="51"/>
                    </a:lnTo>
                    <a:lnTo>
                      <a:pt x="140" y="50"/>
                    </a:lnTo>
                    <a:lnTo>
                      <a:pt x="140" y="50"/>
                    </a:lnTo>
                    <a:lnTo>
                      <a:pt x="138" y="47"/>
                    </a:lnTo>
                    <a:lnTo>
                      <a:pt x="138" y="47"/>
                    </a:lnTo>
                    <a:lnTo>
                      <a:pt x="137" y="45"/>
                    </a:lnTo>
                    <a:lnTo>
                      <a:pt x="133" y="43"/>
                    </a:lnTo>
                    <a:lnTo>
                      <a:pt x="133" y="43"/>
                    </a:lnTo>
                    <a:lnTo>
                      <a:pt x="125" y="41"/>
                    </a:lnTo>
                    <a:lnTo>
                      <a:pt x="123" y="39"/>
                    </a:lnTo>
                    <a:lnTo>
                      <a:pt x="126" y="39"/>
                    </a:lnTo>
                    <a:lnTo>
                      <a:pt x="126" y="39"/>
                    </a:lnTo>
                    <a:lnTo>
                      <a:pt x="129" y="38"/>
                    </a:lnTo>
                    <a:lnTo>
                      <a:pt x="127" y="37"/>
                    </a:lnTo>
                    <a:lnTo>
                      <a:pt x="127" y="35"/>
                    </a:lnTo>
                    <a:lnTo>
                      <a:pt x="132" y="33"/>
                    </a:lnTo>
                    <a:lnTo>
                      <a:pt x="132" y="33"/>
                    </a:lnTo>
                    <a:lnTo>
                      <a:pt x="137" y="31"/>
                    </a:lnTo>
                    <a:lnTo>
                      <a:pt x="140" y="31"/>
                    </a:lnTo>
                    <a:lnTo>
                      <a:pt x="141" y="31"/>
                    </a:lnTo>
                    <a:lnTo>
                      <a:pt x="141" y="28"/>
                    </a:lnTo>
                    <a:lnTo>
                      <a:pt x="141" y="28"/>
                    </a:lnTo>
                    <a:lnTo>
                      <a:pt x="141" y="23"/>
                    </a:lnTo>
                    <a:lnTo>
                      <a:pt x="142" y="23"/>
                    </a:lnTo>
                    <a:lnTo>
                      <a:pt x="144" y="23"/>
                    </a:lnTo>
                    <a:lnTo>
                      <a:pt x="144" y="23"/>
                    </a:lnTo>
                    <a:lnTo>
                      <a:pt x="153" y="24"/>
                    </a:lnTo>
                    <a:lnTo>
                      <a:pt x="153" y="24"/>
                    </a:lnTo>
                    <a:lnTo>
                      <a:pt x="155" y="24"/>
                    </a:lnTo>
                    <a:lnTo>
                      <a:pt x="155" y="26"/>
                    </a:lnTo>
                    <a:lnTo>
                      <a:pt x="157" y="24"/>
                    </a:lnTo>
                    <a:lnTo>
                      <a:pt x="157" y="24"/>
                    </a:lnTo>
                    <a:lnTo>
                      <a:pt x="160" y="23"/>
                    </a:lnTo>
                    <a:lnTo>
                      <a:pt x="161" y="23"/>
                    </a:lnTo>
                    <a:lnTo>
                      <a:pt x="161" y="23"/>
                    </a:lnTo>
                    <a:lnTo>
                      <a:pt x="161" y="22"/>
                    </a:lnTo>
                    <a:lnTo>
                      <a:pt x="161" y="22"/>
                    </a:lnTo>
                    <a:lnTo>
                      <a:pt x="159" y="18"/>
                    </a:lnTo>
                    <a:lnTo>
                      <a:pt x="156" y="15"/>
                    </a:lnTo>
                    <a:lnTo>
                      <a:pt x="156" y="15"/>
                    </a:lnTo>
                    <a:lnTo>
                      <a:pt x="155" y="12"/>
                    </a:lnTo>
                    <a:lnTo>
                      <a:pt x="153" y="10"/>
                    </a:lnTo>
                    <a:lnTo>
                      <a:pt x="152" y="7"/>
                    </a:lnTo>
                    <a:lnTo>
                      <a:pt x="150" y="7"/>
                    </a:lnTo>
                    <a:lnTo>
                      <a:pt x="148" y="8"/>
                    </a:lnTo>
                    <a:lnTo>
                      <a:pt x="148" y="8"/>
                    </a:lnTo>
                    <a:lnTo>
                      <a:pt x="144" y="10"/>
                    </a:lnTo>
                    <a:lnTo>
                      <a:pt x="140" y="11"/>
                    </a:lnTo>
                    <a:lnTo>
                      <a:pt x="140" y="11"/>
                    </a:lnTo>
                    <a:lnTo>
                      <a:pt x="134" y="10"/>
                    </a:lnTo>
                    <a:lnTo>
                      <a:pt x="132" y="8"/>
                    </a:lnTo>
                    <a:lnTo>
                      <a:pt x="132" y="8"/>
                    </a:lnTo>
                    <a:lnTo>
                      <a:pt x="136" y="7"/>
                    </a:lnTo>
                    <a:lnTo>
                      <a:pt x="138" y="5"/>
                    </a:lnTo>
                    <a:lnTo>
                      <a:pt x="138" y="5"/>
                    </a:lnTo>
                    <a:lnTo>
                      <a:pt x="138" y="5"/>
                    </a:lnTo>
                    <a:lnTo>
                      <a:pt x="140" y="4"/>
                    </a:lnTo>
                    <a:lnTo>
                      <a:pt x="140" y="4"/>
                    </a:lnTo>
                    <a:lnTo>
                      <a:pt x="137" y="1"/>
                    </a:lnTo>
                    <a:lnTo>
                      <a:pt x="140" y="0"/>
                    </a:lnTo>
                    <a:lnTo>
                      <a:pt x="140" y="0"/>
                    </a:lnTo>
                    <a:lnTo>
                      <a:pt x="149" y="0"/>
                    </a:lnTo>
                    <a:lnTo>
                      <a:pt x="161" y="1"/>
                    </a:lnTo>
                    <a:lnTo>
                      <a:pt x="161" y="1"/>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86" name="Freeform 132"/>
              <p:cNvSpPr/>
              <p:nvPr>
                <p:custDataLst>
                  <p:tags r:id="rId139"/>
                </p:custDataLst>
              </p:nvPr>
            </p:nvSpPr>
            <p:spPr bwMode="auto">
              <a:xfrm>
                <a:off x="2139951" y="4786313"/>
                <a:ext cx="136525" cy="163513"/>
              </a:xfrm>
              <a:custGeom>
                <a:gdLst>
                  <a:gd name="T0" fmla="*/ 27 w 86"/>
                  <a:gd name="T1" fmla="*/ 6 h 103"/>
                  <a:gd name="T2" fmla="*/ 27 w 86"/>
                  <a:gd name="T3" fmla="*/ 38 h 103"/>
                  <a:gd name="T4" fmla="*/ 27 w 86"/>
                  <a:gd name="T5" fmla="*/ 38 h 103"/>
                  <a:gd name="T6" fmla="*/ 28 w 86"/>
                  <a:gd name="T7" fmla="*/ 41 h 103"/>
                  <a:gd name="T8" fmla="*/ 34 w 86"/>
                  <a:gd name="T9" fmla="*/ 47 h 103"/>
                  <a:gd name="T10" fmla="*/ 42 w 86"/>
                  <a:gd name="T11" fmla="*/ 55 h 103"/>
                  <a:gd name="T12" fmla="*/ 47 w 86"/>
                  <a:gd name="T13" fmla="*/ 57 h 103"/>
                  <a:gd name="T14" fmla="*/ 54 w 86"/>
                  <a:gd name="T15" fmla="*/ 60 h 103"/>
                  <a:gd name="T16" fmla="*/ 54 w 86"/>
                  <a:gd name="T17" fmla="*/ 60 h 103"/>
                  <a:gd name="T18" fmla="*/ 66 w 86"/>
                  <a:gd name="T19" fmla="*/ 65 h 103"/>
                  <a:gd name="T20" fmla="*/ 78 w 86"/>
                  <a:gd name="T21" fmla="*/ 72 h 103"/>
                  <a:gd name="T22" fmla="*/ 82 w 86"/>
                  <a:gd name="T23" fmla="*/ 75 h 103"/>
                  <a:gd name="T24" fmla="*/ 85 w 86"/>
                  <a:gd name="T25" fmla="*/ 79 h 103"/>
                  <a:gd name="T26" fmla="*/ 86 w 86"/>
                  <a:gd name="T27" fmla="*/ 82 h 103"/>
                  <a:gd name="T28" fmla="*/ 86 w 86"/>
                  <a:gd name="T29" fmla="*/ 86 h 103"/>
                  <a:gd name="T30" fmla="*/ 86 w 86"/>
                  <a:gd name="T31" fmla="*/ 86 h 103"/>
                  <a:gd name="T32" fmla="*/ 85 w 86"/>
                  <a:gd name="T33" fmla="*/ 90 h 103"/>
                  <a:gd name="T34" fmla="*/ 81 w 86"/>
                  <a:gd name="T35" fmla="*/ 93 h 103"/>
                  <a:gd name="T36" fmla="*/ 76 w 86"/>
                  <a:gd name="T37" fmla="*/ 95 h 103"/>
                  <a:gd name="T38" fmla="*/ 66 w 86"/>
                  <a:gd name="T39" fmla="*/ 98 h 103"/>
                  <a:gd name="T40" fmla="*/ 55 w 86"/>
                  <a:gd name="T41" fmla="*/ 101 h 103"/>
                  <a:gd name="T42" fmla="*/ 40 w 86"/>
                  <a:gd name="T43" fmla="*/ 102 h 103"/>
                  <a:gd name="T44" fmla="*/ 21 w 86"/>
                  <a:gd name="T45" fmla="*/ 103 h 103"/>
                  <a:gd name="T46" fmla="*/ 0 w 86"/>
                  <a:gd name="T47" fmla="*/ 103 h 103"/>
                  <a:gd name="T48" fmla="*/ 0 w 86"/>
                  <a:gd name="T49" fmla="*/ 0 h 103"/>
                  <a:gd name="T50" fmla="*/ 27 w 86"/>
                  <a:gd name="T51" fmla="*/ 6 h 10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103">
                    <a:moveTo>
                      <a:pt x="27" y="6"/>
                    </a:moveTo>
                    <a:lnTo>
                      <a:pt x="27" y="38"/>
                    </a:lnTo>
                    <a:lnTo>
                      <a:pt x="27" y="38"/>
                    </a:lnTo>
                    <a:lnTo>
                      <a:pt x="28" y="41"/>
                    </a:lnTo>
                    <a:lnTo>
                      <a:pt x="34" y="47"/>
                    </a:lnTo>
                    <a:lnTo>
                      <a:pt x="42" y="55"/>
                    </a:lnTo>
                    <a:lnTo>
                      <a:pt x="47" y="57"/>
                    </a:lnTo>
                    <a:lnTo>
                      <a:pt x="54" y="60"/>
                    </a:lnTo>
                    <a:lnTo>
                      <a:pt x="54" y="60"/>
                    </a:lnTo>
                    <a:lnTo>
                      <a:pt x="66" y="65"/>
                    </a:lnTo>
                    <a:lnTo>
                      <a:pt x="78" y="72"/>
                    </a:lnTo>
                    <a:lnTo>
                      <a:pt x="82" y="75"/>
                    </a:lnTo>
                    <a:lnTo>
                      <a:pt x="85" y="79"/>
                    </a:lnTo>
                    <a:lnTo>
                      <a:pt x="86" y="82"/>
                    </a:lnTo>
                    <a:lnTo>
                      <a:pt x="86" y="86"/>
                    </a:lnTo>
                    <a:lnTo>
                      <a:pt x="86" y="86"/>
                    </a:lnTo>
                    <a:lnTo>
                      <a:pt x="85" y="90"/>
                    </a:lnTo>
                    <a:lnTo>
                      <a:pt x="81" y="93"/>
                    </a:lnTo>
                    <a:lnTo>
                      <a:pt x="76" y="95"/>
                    </a:lnTo>
                    <a:lnTo>
                      <a:pt x="66" y="98"/>
                    </a:lnTo>
                    <a:lnTo>
                      <a:pt x="55" y="101"/>
                    </a:lnTo>
                    <a:lnTo>
                      <a:pt x="40" y="102"/>
                    </a:lnTo>
                    <a:lnTo>
                      <a:pt x="21" y="103"/>
                    </a:lnTo>
                    <a:lnTo>
                      <a:pt x="0" y="103"/>
                    </a:lnTo>
                    <a:lnTo>
                      <a:pt x="0" y="0"/>
                    </a:lnTo>
                    <a:lnTo>
                      <a:pt x="27" y="6"/>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87" name="Freeform 133"/>
              <p:cNvSpPr/>
              <p:nvPr>
                <p:custDataLst>
                  <p:tags r:id="rId140"/>
                </p:custDataLst>
              </p:nvPr>
            </p:nvSpPr>
            <p:spPr bwMode="auto">
              <a:xfrm>
                <a:off x="2024063" y="4786313"/>
                <a:ext cx="130175" cy="163513"/>
              </a:xfrm>
              <a:custGeom>
                <a:gdLst>
                  <a:gd name="T0" fmla="*/ 63 w 82"/>
                  <a:gd name="T1" fmla="*/ 6 h 103"/>
                  <a:gd name="T2" fmla="*/ 63 w 82"/>
                  <a:gd name="T3" fmla="*/ 38 h 103"/>
                  <a:gd name="T4" fmla="*/ 63 w 82"/>
                  <a:gd name="T5" fmla="*/ 38 h 103"/>
                  <a:gd name="T6" fmla="*/ 62 w 82"/>
                  <a:gd name="T7" fmla="*/ 41 h 103"/>
                  <a:gd name="T8" fmla="*/ 58 w 82"/>
                  <a:gd name="T9" fmla="*/ 47 h 103"/>
                  <a:gd name="T10" fmla="*/ 51 w 82"/>
                  <a:gd name="T11" fmla="*/ 55 h 103"/>
                  <a:gd name="T12" fmla="*/ 46 w 82"/>
                  <a:gd name="T13" fmla="*/ 57 h 103"/>
                  <a:gd name="T14" fmla="*/ 39 w 82"/>
                  <a:gd name="T15" fmla="*/ 60 h 103"/>
                  <a:gd name="T16" fmla="*/ 39 w 82"/>
                  <a:gd name="T17" fmla="*/ 60 h 103"/>
                  <a:gd name="T18" fmla="*/ 25 w 82"/>
                  <a:gd name="T19" fmla="*/ 65 h 103"/>
                  <a:gd name="T20" fmla="*/ 12 w 82"/>
                  <a:gd name="T21" fmla="*/ 72 h 103"/>
                  <a:gd name="T22" fmla="*/ 6 w 82"/>
                  <a:gd name="T23" fmla="*/ 75 h 103"/>
                  <a:gd name="T24" fmla="*/ 4 w 82"/>
                  <a:gd name="T25" fmla="*/ 79 h 103"/>
                  <a:gd name="T26" fmla="*/ 1 w 82"/>
                  <a:gd name="T27" fmla="*/ 82 h 103"/>
                  <a:gd name="T28" fmla="*/ 0 w 82"/>
                  <a:gd name="T29" fmla="*/ 86 h 103"/>
                  <a:gd name="T30" fmla="*/ 0 w 82"/>
                  <a:gd name="T31" fmla="*/ 86 h 103"/>
                  <a:gd name="T32" fmla="*/ 2 w 82"/>
                  <a:gd name="T33" fmla="*/ 90 h 103"/>
                  <a:gd name="T34" fmla="*/ 8 w 82"/>
                  <a:gd name="T35" fmla="*/ 93 h 103"/>
                  <a:gd name="T36" fmla="*/ 15 w 82"/>
                  <a:gd name="T37" fmla="*/ 95 h 103"/>
                  <a:gd name="T38" fmla="*/ 24 w 82"/>
                  <a:gd name="T39" fmla="*/ 98 h 103"/>
                  <a:gd name="T40" fmla="*/ 36 w 82"/>
                  <a:gd name="T41" fmla="*/ 101 h 103"/>
                  <a:gd name="T42" fmla="*/ 50 w 82"/>
                  <a:gd name="T43" fmla="*/ 102 h 103"/>
                  <a:gd name="T44" fmla="*/ 82 w 82"/>
                  <a:gd name="T45" fmla="*/ 103 h 103"/>
                  <a:gd name="T46" fmla="*/ 82 w 82"/>
                  <a:gd name="T47" fmla="*/ 0 h 103"/>
                  <a:gd name="T48" fmla="*/ 63 w 82"/>
                  <a:gd name="T49" fmla="*/ 6 h 10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2" h="103">
                    <a:moveTo>
                      <a:pt x="63" y="6"/>
                    </a:moveTo>
                    <a:lnTo>
                      <a:pt x="63" y="38"/>
                    </a:lnTo>
                    <a:lnTo>
                      <a:pt x="63" y="38"/>
                    </a:lnTo>
                    <a:lnTo>
                      <a:pt x="62" y="41"/>
                    </a:lnTo>
                    <a:lnTo>
                      <a:pt x="58" y="47"/>
                    </a:lnTo>
                    <a:lnTo>
                      <a:pt x="51" y="55"/>
                    </a:lnTo>
                    <a:lnTo>
                      <a:pt x="46" y="57"/>
                    </a:lnTo>
                    <a:lnTo>
                      <a:pt x="39" y="60"/>
                    </a:lnTo>
                    <a:lnTo>
                      <a:pt x="39" y="60"/>
                    </a:lnTo>
                    <a:lnTo>
                      <a:pt x="25" y="65"/>
                    </a:lnTo>
                    <a:lnTo>
                      <a:pt x="12" y="72"/>
                    </a:lnTo>
                    <a:lnTo>
                      <a:pt x="6" y="75"/>
                    </a:lnTo>
                    <a:lnTo>
                      <a:pt x="4" y="79"/>
                    </a:lnTo>
                    <a:lnTo>
                      <a:pt x="1" y="82"/>
                    </a:lnTo>
                    <a:lnTo>
                      <a:pt x="0" y="86"/>
                    </a:lnTo>
                    <a:lnTo>
                      <a:pt x="0" y="86"/>
                    </a:lnTo>
                    <a:lnTo>
                      <a:pt x="2" y="90"/>
                    </a:lnTo>
                    <a:lnTo>
                      <a:pt x="8" y="93"/>
                    </a:lnTo>
                    <a:lnTo>
                      <a:pt x="15" y="95"/>
                    </a:lnTo>
                    <a:lnTo>
                      <a:pt x="24" y="98"/>
                    </a:lnTo>
                    <a:lnTo>
                      <a:pt x="36" y="101"/>
                    </a:lnTo>
                    <a:lnTo>
                      <a:pt x="50" y="102"/>
                    </a:lnTo>
                    <a:lnTo>
                      <a:pt x="82" y="103"/>
                    </a:lnTo>
                    <a:lnTo>
                      <a:pt x="82" y="0"/>
                    </a:lnTo>
                    <a:lnTo>
                      <a:pt x="63" y="6"/>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88" name="Freeform 134"/>
              <p:cNvSpPr/>
              <p:nvPr>
                <p:custDataLst>
                  <p:tags r:id="rId141"/>
                </p:custDataLst>
              </p:nvPr>
            </p:nvSpPr>
            <p:spPr bwMode="auto">
              <a:xfrm>
                <a:off x="1893888" y="4305300"/>
                <a:ext cx="495300" cy="496888"/>
              </a:xfrm>
              <a:custGeom>
                <a:gdLst>
                  <a:gd name="T0" fmla="*/ 83 w 312"/>
                  <a:gd name="T1" fmla="*/ 16 h 313"/>
                  <a:gd name="T2" fmla="*/ 57 w 312"/>
                  <a:gd name="T3" fmla="*/ 41 h 313"/>
                  <a:gd name="T4" fmla="*/ 37 w 312"/>
                  <a:gd name="T5" fmla="*/ 71 h 313"/>
                  <a:gd name="T6" fmla="*/ 25 w 312"/>
                  <a:gd name="T7" fmla="*/ 103 h 313"/>
                  <a:gd name="T8" fmla="*/ 21 w 312"/>
                  <a:gd name="T9" fmla="*/ 140 h 313"/>
                  <a:gd name="T10" fmla="*/ 21 w 312"/>
                  <a:gd name="T11" fmla="*/ 156 h 313"/>
                  <a:gd name="T12" fmla="*/ 27 w 312"/>
                  <a:gd name="T13" fmla="*/ 186 h 313"/>
                  <a:gd name="T14" fmla="*/ 40 w 312"/>
                  <a:gd name="T15" fmla="*/ 213 h 313"/>
                  <a:gd name="T16" fmla="*/ 56 w 312"/>
                  <a:gd name="T17" fmla="*/ 237 h 313"/>
                  <a:gd name="T18" fmla="*/ 76 w 312"/>
                  <a:gd name="T19" fmla="*/ 259 h 313"/>
                  <a:gd name="T20" fmla="*/ 101 w 312"/>
                  <a:gd name="T21" fmla="*/ 275 h 313"/>
                  <a:gd name="T22" fmla="*/ 128 w 312"/>
                  <a:gd name="T23" fmla="*/ 287 h 313"/>
                  <a:gd name="T24" fmla="*/ 157 w 312"/>
                  <a:gd name="T25" fmla="*/ 293 h 313"/>
                  <a:gd name="T26" fmla="*/ 174 w 312"/>
                  <a:gd name="T27" fmla="*/ 294 h 313"/>
                  <a:gd name="T28" fmla="*/ 210 w 312"/>
                  <a:gd name="T29" fmla="*/ 289 h 313"/>
                  <a:gd name="T30" fmla="*/ 243 w 312"/>
                  <a:gd name="T31" fmla="*/ 276 h 313"/>
                  <a:gd name="T32" fmla="*/ 273 w 312"/>
                  <a:gd name="T33" fmla="*/ 257 h 313"/>
                  <a:gd name="T34" fmla="*/ 296 w 312"/>
                  <a:gd name="T35" fmla="*/ 233 h 313"/>
                  <a:gd name="T36" fmla="*/ 312 w 312"/>
                  <a:gd name="T37" fmla="*/ 245 h 313"/>
                  <a:gd name="T38" fmla="*/ 285 w 312"/>
                  <a:gd name="T39" fmla="*/ 274 h 313"/>
                  <a:gd name="T40" fmla="*/ 252 w 312"/>
                  <a:gd name="T41" fmla="*/ 295 h 313"/>
                  <a:gd name="T42" fmla="*/ 214 w 312"/>
                  <a:gd name="T43" fmla="*/ 309 h 313"/>
                  <a:gd name="T44" fmla="*/ 174 w 312"/>
                  <a:gd name="T45" fmla="*/ 313 h 313"/>
                  <a:gd name="T46" fmla="*/ 156 w 312"/>
                  <a:gd name="T47" fmla="*/ 313 h 313"/>
                  <a:gd name="T48" fmla="*/ 122 w 312"/>
                  <a:gd name="T49" fmla="*/ 306 h 313"/>
                  <a:gd name="T50" fmla="*/ 91 w 312"/>
                  <a:gd name="T51" fmla="*/ 293 h 313"/>
                  <a:gd name="T52" fmla="*/ 64 w 312"/>
                  <a:gd name="T53" fmla="*/ 274 h 313"/>
                  <a:gd name="T54" fmla="*/ 40 w 312"/>
                  <a:gd name="T55" fmla="*/ 251 h 313"/>
                  <a:gd name="T56" fmla="*/ 21 w 312"/>
                  <a:gd name="T57" fmla="*/ 222 h 313"/>
                  <a:gd name="T58" fmla="*/ 8 w 312"/>
                  <a:gd name="T59" fmla="*/ 191 h 313"/>
                  <a:gd name="T60" fmla="*/ 2 w 312"/>
                  <a:gd name="T61" fmla="*/ 159 h 313"/>
                  <a:gd name="T62" fmla="*/ 0 w 312"/>
                  <a:gd name="T63" fmla="*/ 140 h 313"/>
                  <a:gd name="T64" fmla="*/ 6 w 312"/>
                  <a:gd name="T65" fmla="*/ 99 h 313"/>
                  <a:gd name="T66" fmla="*/ 19 w 312"/>
                  <a:gd name="T67" fmla="*/ 61 h 313"/>
                  <a:gd name="T68" fmla="*/ 42 w 312"/>
                  <a:gd name="T69" fmla="*/ 27 h 313"/>
                  <a:gd name="T70" fmla="*/ 71 w 312"/>
                  <a:gd name="T71" fmla="*/ 0 h 31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12" h="313">
                    <a:moveTo>
                      <a:pt x="83" y="16"/>
                    </a:moveTo>
                    <a:lnTo>
                      <a:pt x="83" y="16"/>
                    </a:lnTo>
                    <a:lnTo>
                      <a:pt x="69" y="29"/>
                    </a:lnTo>
                    <a:lnTo>
                      <a:pt x="57" y="41"/>
                    </a:lnTo>
                    <a:lnTo>
                      <a:pt x="46" y="54"/>
                    </a:lnTo>
                    <a:lnTo>
                      <a:pt x="37" y="71"/>
                    </a:lnTo>
                    <a:lnTo>
                      <a:pt x="30" y="87"/>
                    </a:lnTo>
                    <a:lnTo>
                      <a:pt x="25" y="103"/>
                    </a:lnTo>
                    <a:lnTo>
                      <a:pt x="22" y="122"/>
                    </a:lnTo>
                    <a:lnTo>
                      <a:pt x="21" y="140"/>
                    </a:lnTo>
                    <a:lnTo>
                      <a:pt x="21" y="140"/>
                    </a:lnTo>
                    <a:lnTo>
                      <a:pt x="21" y="156"/>
                    </a:lnTo>
                    <a:lnTo>
                      <a:pt x="23" y="171"/>
                    </a:lnTo>
                    <a:lnTo>
                      <a:pt x="27" y="186"/>
                    </a:lnTo>
                    <a:lnTo>
                      <a:pt x="33" y="199"/>
                    </a:lnTo>
                    <a:lnTo>
                      <a:pt x="40" y="213"/>
                    </a:lnTo>
                    <a:lnTo>
                      <a:pt x="46" y="226"/>
                    </a:lnTo>
                    <a:lnTo>
                      <a:pt x="56" y="237"/>
                    </a:lnTo>
                    <a:lnTo>
                      <a:pt x="65" y="248"/>
                    </a:lnTo>
                    <a:lnTo>
                      <a:pt x="76" y="259"/>
                    </a:lnTo>
                    <a:lnTo>
                      <a:pt x="88" y="267"/>
                    </a:lnTo>
                    <a:lnTo>
                      <a:pt x="101" y="275"/>
                    </a:lnTo>
                    <a:lnTo>
                      <a:pt x="114" y="282"/>
                    </a:lnTo>
                    <a:lnTo>
                      <a:pt x="128" y="287"/>
                    </a:lnTo>
                    <a:lnTo>
                      <a:pt x="143" y="290"/>
                    </a:lnTo>
                    <a:lnTo>
                      <a:pt x="157" y="293"/>
                    </a:lnTo>
                    <a:lnTo>
                      <a:pt x="174" y="294"/>
                    </a:lnTo>
                    <a:lnTo>
                      <a:pt x="174" y="294"/>
                    </a:lnTo>
                    <a:lnTo>
                      <a:pt x="193" y="293"/>
                    </a:lnTo>
                    <a:lnTo>
                      <a:pt x="210" y="289"/>
                    </a:lnTo>
                    <a:lnTo>
                      <a:pt x="227" y="285"/>
                    </a:lnTo>
                    <a:lnTo>
                      <a:pt x="243" y="276"/>
                    </a:lnTo>
                    <a:lnTo>
                      <a:pt x="258" y="268"/>
                    </a:lnTo>
                    <a:lnTo>
                      <a:pt x="273" y="257"/>
                    </a:lnTo>
                    <a:lnTo>
                      <a:pt x="285" y="247"/>
                    </a:lnTo>
                    <a:lnTo>
                      <a:pt x="296" y="233"/>
                    </a:lnTo>
                    <a:lnTo>
                      <a:pt x="312" y="245"/>
                    </a:lnTo>
                    <a:lnTo>
                      <a:pt x="312" y="245"/>
                    </a:lnTo>
                    <a:lnTo>
                      <a:pt x="298" y="260"/>
                    </a:lnTo>
                    <a:lnTo>
                      <a:pt x="285" y="274"/>
                    </a:lnTo>
                    <a:lnTo>
                      <a:pt x="268" y="285"/>
                    </a:lnTo>
                    <a:lnTo>
                      <a:pt x="252" y="295"/>
                    </a:lnTo>
                    <a:lnTo>
                      <a:pt x="233" y="303"/>
                    </a:lnTo>
                    <a:lnTo>
                      <a:pt x="214" y="309"/>
                    </a:lnTo>
                    <a:lnTo>
                      <a:pt x="194" y="312"/>
                    </a:lnTo>
                    <a:lnTo>
                      <a:pt x="174" y="313"/>
                    </a:lnTo>
                    <a:lnTo>
                      <a:pt x="174" y="313"/>
                    </a:lnTo>
                    <a:lnTo>
                      <a:pt x="156" y="313"/>
                    </a:lnTo>
                    <a:lnTo>
                      <a:pt x="138" y="310"/>
                    </a:lnTo>
                    <a:lnTo>
                      <a:pt x="122" y="306"/>
                    </a:lnTo>
                    <a:lnTo>
                      <a:pt x="106" y="299"/>
                    </a:lnTo>
                    <a:lnTo>
                      <a:pt x="91" y="293"/>
                    </a:lnTo>
                    <a:lnTo>
                      <a:pt x="76" y="285"/>
                    </a:lnTo>
                    <a:lnTo>
                      <a:pt x="64" y="274"/>
                    </a:lnTo>
                    <a:lnTo>
                      <a:pt x="52" y="263"/>
                    </a:lnTo>
                    <a:lnTo>
                      <a:pt x="40" y="251"/>
                    </a:lnTo>
                    <a:lnTo>
                      <a:pt x="30" y="237"/>
                    </a:lnTo>
                    <a:lnTo>
                      <a:pt x="21" y="222"/>
                    </a:lnTo>
                    <a:lnTo>
                      <a:pt x="14" y="207"/>
                    </a:lnTo>
                    <a:lnTo>
                      <a:pt x="8" y="191"/>
                    </a:lnTo>
                    <a:lnTo>
                      <a:pt x="4" y="175"/>
                    </a:lnTo>
                    <a:lnTo>
                      <a:pt x="2" y="159"/>
                    </a:lnTo>
                    <a:lnTo>
                      <a:pt x="0" y="140"/>
                    </a:lnTo>
                    <a:lnTo>
                      <a:pt x="0" y="140"/>
                    </a:lnTo>
                    <a:lnTo>
                      <a:pt x="2" y="119"/>
                    </a:lnTo>
                    <a:lnTo>
                      <a:pt x="6" y="99"/>
                    </a:lnTo>
                    <a:lnTo>
                      <a:pt x="11" y="79"/>
                    </a:lnTo>
                    <a:lnTo>
                      <a:pt x="19" y="61"/>
                    </a:lnTo>
                    <a:lnTo>
                      <a:pt x="30" y="44"/>
                    </a:lnTo>
                    <a:lnTo>
                      <a:pt x="42" y="27"/>
                    </a:lnTo>
                    <a:lnTo>
                      <a:pt x="56" y="14"/>
                    </a:lnTo>
                    <a:lnTo>
                      <a:pt x="71" y="0"/>
                    </a:lnTo>
                    <a:lnTo>
                      <a:pt x="83" y="16"/>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89" name="Freeform 135"/>
              <p:cNvSpPr>
                <a:spLocks noEditPoints="1"/>
              </p:cNvSpPr>
              <p:nvPr>
                <p:custDataLst>
                  <p:tags r:id="rId142"/>
                </p:custDataLst>
              </p:nvPr>
            </p:nvSpPr>
            <p:spPr bwMode="auto">
              <a:xfrm>
                <a:off x="1947863" y="4314825"/>
                <a:ext cx="436563" cy="434975"/>
              </a:xfrm>
              <a:custGeom>
                <a:gdLst>
                  <a:gd name="T0" fmla="*/ 152 w 275"/>
                  <a:gd name="T1" fmla="*/ 1 h 274"/>
                  <a:gd name="T2" fmla="*/ 191 w 275"/>
                  <a:gd name="T3" fmla="*/ 10 h 274"/>
                  <a:gd name="T4" fmla="*/ 225 w 275"/>
                  <a:gd name="T5" fmla="*/ 32 h 274"/>
                  <a:gd name="T6" fmla="*/ 252 w 275"/>
                  <a:gd name="T7" fmla="*/ 61 h 274"/>
                  <a:gd name="T8" fmla="*/ 268 w 275"/>
                  <a:gd name="T9" fmla="*/ 97 h 274"/>
                  <a:gd name="T10" fmla="*/ 275 w 275"/>
                  <a:gd name="T11" fmla="*/ 138 h 274"/>
                  <a:gd name="T12" fmla="*/ 272 w 275"/>
                  <a:gd name="T13" fmla="*/ 165 h 274"/>
                  <a:gd name="T14" fmla="*/ 259 w 275"/>
                  <a:gd name="T15" fmla="*/ 203 h 274"/>
                  <a:gd name="T16" fmla="*/ 234 w 275"/>
                  <a:gd name="T17" fmla="*/ 235 h 274"/>
                  <a:gd name="T18" fmla="*/ 203 w 275"/>
                  <a:gd name="T19" fmla="*/ 258 h 274"/>
                  <a:gd name="T20" fmla="*/ 165 w 275"/>
                  <a:gd name="T21" fmla="*/ 272 h 274"/>
                  <a:gd name="T22" fmla="*/ 137 w 275"/>
                  <a:gd name="T23" fmla="*/ 274 h 274"/>
                  <a:gd name="T24" fmla="*/ 137 w 275"/>
                  <a:gd name="T25" fmla="*/ 269 h 274"/>
                  <a:gd name="T26" fmla="*/ 164 w 275"/>
                  <a:gd name="T27" fmla="*/ 266 h 274"/>
                  <a:gd name="T28" fmla="*/ 201 w 275"/>
                  <a:gd name="T29" fmla="*/ 253 h 274"/>
                  <a:gd name="T30" fmla="*/ 230 w 275"/>
                  <a:gd name="T31" fmla="*/ 230 h 274"/>
                  <a:gd name="T32" fmla="*/ 253 w 275"/>
                  <a:gd name="T33" fmla="*/ 200 h 274"/>
                  <a:gd name="T34" fmla="*/ 266 w 275"/>
                  <a:gd name="T35" fmla="*/ 163 h 274"/>
                  <a:gd name="T36" fmla="*/ 268 w 275"/>
                  <a:gd name="T37" fmla="*/ 138 h 274"/>
                  <a:gd name="T38" fmla="*/ 263 w 275"/>
                  <a:gd name="T39" fmla="*/ 98 h 274"/>
                  <a:gd name="T40" fmla="*/ 247 w 275"/>
                  <a:gd name="T41" fmla="*/ 65 h 274"/>
                  <a:gd name="T42" fmla="*/ 221 w 275"/>
                  <a:gd name="T43" fmla="*/ 36 h 274"/>
                  <a:gd name="T44" fmla="*/ 188 w 275"/>
                  <a:gd name="T45" fmla="*/ 17 h 274"/>
                  <a:gd name="T46" fmla="*/ 151 w 275"/>
                  <a:gd name="T47" fmla="*/ 8 h 274"/>
                  <a:gd name="T48" fmla="*/ 137 w 275"/>
                  <a:gd name="T49" fmla="*/ 0 h 274"/>
                  <a:gd name="T50" fmla="*/ 137 w 275"/>
                  <a:gd name="T51" fmla="*/ 274 h 274"/>
                  <a:gd name="T52" fmla="*/ 96 w 275"/>
                  <a:gd name="T53" fmla="*/ 269 h 274"/>
                  <a:gd name="T54" fmla="*/ 61 w 275"/>
                  <a:gd name="T55" fmla="*/ 251 h 274"/>
                  <a:gd name="T56" fmla="*/ 31 w 275"/>
                  <a:gd name="T57" fmla="*/ 224 h 274"/>
                  <a:gd name="T58" fmla="*/ 11 w 275"/>
                  <a:gd name="T59" fmla="*/ 191 h 274"/>
                  <a:gd name="T60" fmla="*/ 2 w 275"/>
                  <a:gd name="T61" fmla="*/ 151 h 274"/>
                  <a:gd name="T62" fmla="*/ 2 w 275"/>
                  <a:gd name="T63" fmla="*/ 123 h 274"/>
                  <a:gd name="T64" fmla="*/ 11 w 275"/>
                  <a:gd name="T65" fmla="*/ 84 h 274"/>
                  <a:gd name="T66" fmla="*/ 31 w 275"/>
                  <a:gd name="T67" fmla="*/ 50 h 274"/>
                  <a:gd name="T68" fmla="*/ 61 w 275"/>
                  <a:gd name="T69" fmla="*/ 24 h 274"/>
                  <a:gd name="T70" fmla="*/ 96 w 275"/>
                  <a:gd name="T71" fmla="*/ 6 h 274"/>
                  <a:gd name="T72" fmla="*/ 137 w 275"/>
                  <a:gd name="T73" fmla="*/ 0 h 274"/>
                  <a:gd name="T74" fmla="*/ 125 w 275"/>
                  <a:gd name="T75" fmla="*/ 8 h 274"/>
                  <a:gd name="T76" fmla="*/ 87 w 275"/>
                  <a:gd name="T77" fmla="*/ 17 h 274"/>
                  <a:gd name="T78" fmla="*/ 54 w 275"/>
                  <a:gd name="T79" fmla="*/ 36 h 274"/>
                  <a:gd name="T80" fmla="*/ 29 w 275"/>
                  <a:gd name="T81" fmla="*/ 65 h 274"/>
                  <a:gd name="T82" fmla="*/ 12 w 275"/>
                  <a:gd name="T83" fmla="*/ 98 h 274"/>
                  <a:gd name="T84" fmla="*/ 7 w 275"/>
                  <a:gd name="T85" fmla="*/ 138 h 274"/>
                  <a:gd name="T86" fmla="*/ 10 w 275"/>
                  <a:gd name="T87" fmla="*/ 163 h 274"/>
                  <a:gd name="T88" fmla="*/ 22 w 275"/>
                  <a:gd name="T89" fmla="*/ 200 h 274"/>
                  <a:gd name="T90" fmla="*/ 45 w 275"/>
                  <a:gd name="T91" fmla="*/ 230 h 274"/>
                  <a:gd name="T92" fmla="*/ 75 w 275"/>
                  <a:gd name="T93" fmla="*/ 253 h 274"/>
                  <a:gd name="T94" fmla="*/ 111 w 275"/>
                  <a:gd name="T95" fmla="*/ 266 h 274"/>
                  <a:gd name="T96" fmla="*/ 137 w 275"/>
                  <a:gd name="T97" fmla="*/ 274 h 27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5" h="274">
                    <a:moveTo>
                      <a:pt x="137" y="0"/>
                    </a:moveTo>
                    <a:lnTo>
                      <a:pt x="137" y="0"/>
                    </a:lnTo>
                    <a:lnTo>
                      <a:pt x="152" y="1"/>
                    </a:lnTo>
                    <a:lnTo>
                      <a:pt x="165" y="2"/>
                    </a:lnTo>
                    <a:lnTo>
                      <a:pt x="179" y="6"/>
                    </a:lnTo>
                    <a:lnTo>
                      <a:pt x="191" y="10"/>
                    </a:lnTo>
                    <a:lnTo>
                      <a:pt x="203" y="17"/>
                    </a:lnTo>
                    <a:lnTo>
                      <a:pt x="214" y="24"/>
                    </a:lnTo>
                    <a:lnTo>
                      <a:pt x="225" y="32"/>
                    </a:lnTo>
                    <a:lnTo>
                      <a:pt x="234" y="40"/>
                    </a:lnTo>
                    <a:lnTo>
                      <a:pt x="244" y="50"/>
                    </a:lnTo>
                    <a:lnTo>
                      <a:pt x="252" y="61"/>
                    </a:lnTo>
                    <a:lnTo>
                      <a:pt x="259" y="71"/>
                    </a:lnTo>
                    <a:lnTo>
                      <a:pt x="264" y="84"/>
                    </a:lnTo>
                    <a:lnTo>
                      <a:pt x="268" y="97"/>
                    </a:lnTo>
                    <a:lnTo>
                      <a:pt x="272" y="109"/>
                    </a:lnTo>
                    <a:lnTo>
                      <a:pt x="274" y="123"/>
                    </a:lnTo>
                    <a:lnTo>
                      <a:pt x="275" y="138"/>
                    </a:lnTo>
                    <a:lnTo>
                      <a:pt x="275" y="138"/>
                    </a:lnTo>
                    <a:lnTo>
                      <a:pt x="274" y="151"/>
                    </a:lnTo>
                    <a:lnTo>
                      <a:pt x="272" y="165"/>
                    </a:lnTo>
                    <a:lnTo>
                      <a:pt x="268" y="178"/>
                    </a:lnTo>
                    <a:lnTo>
                      <a:pt x="264" y="191"/>
                    </a:lnTo>
                    <a:lnTo>
                      <a:pt x="259" y="203"/>
                    </a:lnTo>
                    <a:lnTo>
                      <a:pt x="252" y="215"/>
                    </a:lnTo>
                    <a:lnTo>
                      <a:pt x="244" y="224"/>
                    </a:lnTo>
                    <a:lnTo>
                      <a:pt x="234" y="235"/>
                    </a:lnTo>
                    <a:lnTo>
                      <a:pt x="225" y="243"/>
                    </a:lnTo>
                    <a:lnTo>
                      <a:pt x="214" y="251"/>
                    </a:lnTo>
                    <a:lnTo>
                      <a:pt x="203" y="258"/>
                    </a:lnTo>
                    <a:lnTo>
                      <a:pt x="191" y="264"/>
                    </a:lnTo>
                    <a:lnTo>
                      <a:pt x="179" y="269"/>
                    </a:lnTo>
                    <a:lnTo>
                      <a:pt x="165" y="272"/>
                    </a:lnTo>
                    <a:lnTo>
                      <a:pt x="152" y="274"/>
                    </a:lnTo>
                    <a:lnTo>
                      <a:pt x="137" y="274"/>
                    </a:lnTo>
                    <a:lnTo>
                      <a:pt x="137" y="274"/>
                    </a:lnTo>
                    <a:lnTo>
                      <a:pt x="137" y="269"/>
                    </a:lnTo>
                    <a:lnTo>
                      <a:pt x="137" y="269"/>
                    </a:lnTo>
                    <a:lnTo>
                      <a:pt x="137" y="269"/>
                    </a:lnTo>
                    <a:lnTo>
                      <a:pt x="137" y="269"/>
                    </a:lnTo>
                    <a:lnTo>
                      <a:pt x="151" y="268"/>
                    </a:lnTo>
                    <a:lnTo>
                      <a:pt x="164" y="266"/>
                    </a:lnTo>
                    <a:lnTo>
                      <a:pt x="176" y="262"/>
                    </a:lnTo>
                    <a:lnTo>
                      <a:pt x="188" y="258"/>
                    </a:lnTo>
                    <a:lnTo>
                      <a:pt x="201" y="253"/>
                    </a:lnTo>
                    <a:lnTo>
                      <a:pt x="211" y="246"/>
                    </a:lnTo>
                    <a:lnTo>
                      <a:pt x="221" y="238"/>
                    </a:lnTo>
                    <a:lnTo>
                      <a:pt x="230" y="230"/>
                    </a:lnTo>
                    <a:lnTo>
                      <a:pt x="239" y="220"/>
                    </a:lnTo>
                    <a:lnTo>
                      <a:pt x="247" y="211"/>
                    </a:lnTo>
                    <a:lnTo>
                      <a:pt x="253" y="200"/>
                    </a:lnTo>
                    <a:lnTo>
                      <a:pt x="259" y="188"/>
                    </a:lnTo>
                    <a:lnTo>
                      <a:pt x="263" y="177"/>
                    </a:lnTo>
                    <a:lnTo>
                      <a:pt x="266" y="163"/>
                    </a:lnTo>
                    <a:lnTo>
                      <a:pt x="268" y="151"/>
                    </a:lnTo>
                    <a:lnTo>
                      <a:pt x="268" y="138"/>
                    </a:lnTo>
                    <a:lnTo>
                      <a:pt x="268" y="138"/>
                    </a:lnTo>
                    <a:lnTo>
                      <a:pt x="268" y="124"/>
                    </a:lnTo>
                    <a:lnTo>
                      <a:pt x="266" y="111"/>
                    </a:lnTo>
                    <a:lnTo>
                      <a:pt x="263" y="98"/>
                    </a:lnTo>
                    <a:lnTo>
                      <a:pt x="259" y="86"/>
                    </a:lnTo>
                    <a:lnTo>
                      <a:pt x="253" y="75"/>
                    </a:lnTo>
                    <a:lnTo>
                      <a:pt x="247" y="65"/>
                    </a:lnTo>
                    <a:lnTo>
                      <a:pt x="239" y="54"/>
                    </a:lnTo>
                    <a:lnTo>
                      <a:pt x="230" y="44"/>
                    </a:lnTo>
                    <a:lnTo>
                      <a:pt x="221" y="36"/>
                    </a:lnTo>
                    <a:lnTo>
                      <a:pt x="211" y="29"/>
                    </a:lnTo>
                    <a:lnTo>
                      <a:pt x="201" y="23"/>
                    </a:lnTo>
                    <a:lnTo>
                      <a:pt x="188" y="17"/>
                    </a:lnTo>
                    <a:lnTo>
                      <a:pt x="176" y="12"/>
                    </a:lnTo>
                    <a:lnTo>
                      <a:pt x="164" y="9"/>
                    </a:lnTo>
                    <a:lnTo>
                      <a:pt x="151" y="8"/>
                    </a:lnTo>
                    <a:lnTo>
                      <a:pt x="137" y="6"/>
                    </a:lnTo>
                    <a:lnTo>
                      <a:pt x="137" y="6"/>
                    </a:lnTo>
                    <a:lnTo>
                      <a:pt x="137" y="0"/>
                    </a:lnTo>
                    <a:lnTo>
                      <a:pt x="137" y="0"/>
                    </a:lnTo>
                    <a:close/>
                    <a:moveTo>
                      <a:pt x="137" y="274"/>
                    </a:moveTo>
                    <a:lnTo>
                      <a:pt x="137" y="274"/>
                    </a:lnTo>
                    <a:lnTo>
                      <a:pt x="123" y="274"/>
                    </a:lnTo>
                    <a:lnTo>
                      <a:pt x="110" y="272"/>
                    </a:lnTo>
                    <a:lnTo>
                      <a:pt x="96" y="269"/>
                    </a:lnTo>
                    <a:lnTo>
                      <a:pt x="84" y="264"/>
                    </a:lnTo>
                    <a:lnTo>
                      <a:pt x="72" y="258"/>
                    </a:lnTo>
                    <a:lnTo>
                      <a:pt x="61" y="251"/>
                    </a:lnTo>
                    <a:lnTo>
                      <a:pt x="50" y="243"/>
                    </a:lnTo>
                    <a:lnTo>
                      <a:pt x="41" y="235"/>
                    </a:lnTo>
                    <a:lnTo>
                      <a:pt x="31" y="224"/>
                    </a:lnTo>
                    <a:lnTo>
                      <a:pt x="23" y="215"/>
                    </a:lnTo>
                    <a:lnTo>
                      <a:pt x="16" y="203"/>
                    </a:lnTo>
                    <a:lnTo>
                      <a:pt x="11" y="191"/>
                    </a:lnTo>
                    <a:lnTo>
                      <a:pt x="7" y="178"/>
                    </a:lnTo>
                    <a:lnTo>
                      <a:pt x="3" y="165"/>
                    </a:lnTo>
                    <a:lnTo>
                      <a:pt x="2" y="151"/>
                    </a:lnTo>
                    <a:lnTo>
                      <a:pt x="0" y="138"/>
                    </a:lnTo>
                    <a:lnTo>
                      <a:pt x="0" y="138"/>
                    </a:lnTo>
                    <a:lnTo>
                      <a:pt x="2" y="123"/>
                    </a:lnTo>
                    <a:lnTo>
                      <a:pt x="3" y="109"/>
                    </a:lnTo>
                    <a:lnTo>
                      <a:pt x="7" y="97"/>
                    </a:lnTo>
                    <a:lnTo>
                      <a:pt x="11" y="84"/>
                    </a:lnTo>
                    <a:lnTo>
                      <a:pt x="16" y="71"/>
                    </a:lnTo>
                    <a:lnTo>
                      <a:pt x="23" y="61"/>
                    </a:lnTo>
                    <a:lnTo>
                      <a:pt x="31" y="50"/>
                    </a:lnTo>
                    <a:lnTo>
                      <a:pt x="41" y="40"/>
                    </a:lnTo>
                    <a:lnTo>
                      <a:pt x="50" y="32"/>
                    </a:lnTo>
                    <a:lnTo>
                      <a:pt x="61" y="24"/>
                    </a:lnTo>
                    <a:lnTo>
                      <a:pt x="72" y="17"/>
                    </a:lnTo>
                    <a:lnTo>
                      <a:pt x="84" y="10"/>
                    </a:lnTo>
                    <a:lnTo>
                      <a:pt x="96" y="6"/>
                    </a:lnTo>
                    <a:lnTo>
                      <a:pt x="110" y="2"/>
                    </a:lnTo>
                    <a:lnTo>
                      <a:pt x="123" y="1"/>
                    </a:lnTo>
                    <a:lnTo>
                      <a:pt x="137" y="0"/>
                    </a:lnTo>
                    <a:lnTo>
                      <a:pt x="137" y="6"/>
                    </a:lnTo>
                    <a:lnTo>
                      <a:pt x="137" y="6"/>
                    </a:lnTo>
                    <a:lnTo>
                      <a:pt x="125" y="8"/>
                    </a:lnTo>
                    <a:lnTo>
                      <a:pt x="111" y="9"/>
                    </a:lnTo>
                    <a:lnTo>
                      <a:pt x="99" y="12"/>
                    </a:lnTo>
                    <a:lnTo>
                      <a:pt x="87" y="17"/>
                    </a:lnTo>
                    <a:lnTo>
                      <a:pt x="75" y="23"/>
                    </a:lnTo>
                    <a:lnTo>
                      <a:pt x="64" y="29"/>
                    </a:lnTo>
                    <a:lnTo>
                      <a:pt x="54" y="36"/>
                    </a:lnTo>
                    <a:lnTo>
                      <a:pt x="45" y="44"/>
                    </a:lnTo>
                    <a:lnTo>
                      <a:pt x="37" y="54"/>
                    </a:lnTo>
                    <a:lnTo>
                      <a:pt x="29" y="65"/>
                    </a:lnTo>
                    <a:lnTo>
                      <a:pt x="22" y="75"/>
                    </a:lnTo>
                    <a:lnTo>
                      <a:pt x="16" y="86"/>
                    </a:lnTo>
                    <a:lnTo>
                      <a:pt x="12" y="98"/>
                    </a:lnTo>
                    <a:lnTo>
                      <a:pt x="10" y="111"/>
                    </a:lnTo>
                    <a:lnTo>
                      <a:pt x="7" y="124"/>
                    </a:lnTo>
                    <a:lnTo>
                      <a:pt x="7" y="138"/>
                    </a:lnTo>
                    <a:lnTo>
                      <a:pt x="7" y="138"/>
                    </a:lnTo>
                    <a:lnTo>
                      <a:pt x="7" y="151"/>
                    </a:lnTo>
                    <a:lnTo>
                      <a:pt x="10" y="163"/>
                    </a:lnTo>
                    <a:lnTo>
                      <a:pt x="12" y="177"/>
                    </a:lnTo>
                    <a:lnTo>
                      <a:pt x="16" y="188"/>
                    </a:lnTo>
                    <a:lnTo>
                      <a:pt x="22" y="200"/>
                    </a:lnTo>
                    <a:lnTo>
                      <a:pt x="29" y="211"/>
                    </a:lnTo>
                    <a:lnTo>
                      <a:pt x="37" y="220"/>
                    </a:lnTo>
                    <a:lnTo>
                      <a:pt x="45" y="230"/>
                    </a:lnTo>
                    <a:lnTo>
                      <a:pt x="54" y="238"/>
                    </a:lnTo>
                    <a:lnTo>
                      <a:pt x="64" y="246"/>
                    </a:lnTo>
                    <a:lnTo>
                      <a:pt x="75" y="253"/>
                    </a:lnTo>
                    <a:lnTo>
                      <a:pt x="87" y="258"/>
                    </a:lnTo>
                    <a:lnTo>
                      <a:pt x="99" y="262"/>
                    </a:lnTo>
                    <a:lnTo>
                      <a:pt x="111" y="266"/>
                    </a:lnTo>
                    <a:lnTo>
                      <a:pt x="125" y="268"/>
                    </a:lnTo>
                    <a:lnTo>
                      <a:pt x="137" y="269"/>
                    </a:lnTo>
                    <a:lnTo>
                      <a:pt x="137" y="274"/>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90" name="Freeform 136"/>
              <p:cNvSpPr/>
              <p:nvPr>
                <p:custDataLst>
                  <p:tags r:id="rId143"/>
                </p:custDataLst>
              </p:nvPr>
            </p:nvSpPr>
            <p:spPr bwMode="auto">
              <a:xfrm>
                <a:off x="1941513" y="4322763"/>
                <a:ext cx="434975" cy="423863"/>
              </a:xfrm>
              <a:custGeom>
                <a:gdLst>
                  <a:gd name="T0" fmla="*/ 199 w 274"/>
                  <a:gd name="T1" fmla="*/ 18 h 267"/>
                  <a:gd name="T2" fmla="*/ 203 w 274"/>
                  <a:gd name="T3" fmla="*/ 37 h 267"/>
                  <a:gd name="T4" fmla="*/ 214 w 274"/>
                  <a:gd name="T5" fmla="*/ 35 h 267"/>
                  <a:gd name="T6" fmla="*/ 221 w 274"/>
                  <a:gd name="T7" fmla="*/ 43 h 267"/>
                  <a:gd name="T8" fmla="*/ 238 w 274"/>
                  <a:gd name="T9" fmla="*/ 56 h 267"/>
                  <a:gd name="T10" fmla="*/ 257 w 274"/>
                  <a:gd name="T11" fmla="*/ 80 h 267"/>
                  <a:gd name="T12" fmla="*/ 251 w 274"/>
                  <a:gd name="T13" fmla="*/ 91 h 267"/>
                  <a:gd name="T14" fmla="*/ 256 w 274"/>
                  <a:gd name="T15" fmla="*/ 93 h 267"/>
                  <a:gd name="T16" fmla="*/ 262 w 274"/>
                  <a:gd name="T17" fmla="*/ 85 h 267"/>
                  <a:gd name="T18" fmla="*/ 264 w 274"/>
                  <a:gd name="T19" fmla="*/ 93 h 267"/>
                  <a:gd name="T20" fmla="*/ 259 w 274"/>
                  <a:gd name="T21" fmla="*/ 110 h 267"/>
                  <a:gd name="T22" fmla="*/ 247 w 274"/>
                  <a:gd name="T23" fmla="*/ 112 h 267"/>
                  <a:gd name="T24" fmla="*/ 232 w 274"/>
                  <a:gd name="T25" fmla="*/ 127 h 267"/>
                  <a:gd name="T26" fmla="*/ 220 w 274"/>
                  <a:gd name="T27" fmla="*/ 141 h 267"/>
                  <a:gd name="T28" fmla="*/ 202 w 274"/>
                  <a:gd name="T29" fmla="*/ 154 h 267"/>
                  <a:gd name="T30" fmla="*/ 209 w 274"/>
                  <a:gd name="T31" fmla="*/ 183 h 267"/>
                  <a:gd name="T32" fmla="*/ 218 w 274"/>
                  <a:gd name="T33" fmla="*/ 214 h 267"/>
                  <a:gd name="T34" fmla="*/ 210 w 274"/>
                  <a:gd name="T35" fmla="*/ 237 h 267"/>
                  <a:gd name="T36" fmla="*/ 226 w 274"/>
                  <a:gd name="T37" fmla="*/ 228 h 267"/>
                  <a:gd name="T38" fmla="*/ 247 w 274"/>
                  <a:gd name="T39" fmla="*/ 192 h 267"/>
                  <a:gd name="T40" fmla="*/ 264 w 274"/>
                  <a:gd name="T41" fmla="*/ 141 h 267"/>
                  <a:gd name="T42" fmla="*/ 274 w 274"/>
                  <a:gd name="T43" fmla="*/ 115 h 267"/>
                  <a:gd name="T44" fmla="*/ 155 w 274"/>
                  <a:gd name="T45" fmla="*/ 267 h 267"/>
                  <a:gd name="T46" fmla="*/ 178 w 274"/>
                  <a:gd name="T47" fmla="*/ 246 h 267"/>
                  <a:gd name="T48" fmla="*/ 153 w 274"/>
                  <a:gd name="T49" fmla="*/ 245 h 267"/>
                  <a:gd name="T50" fmla="*/ 145 w 274"/>
                  <a:gd name="T51" fmla="*/ 252 h 267"/>
                  <a:gd name="T52" fmla="*/ 125 w 274"/>
                  <a:gd name="T53" fmla="*/ 248 h 267"/>
                  <a:gd name="T54" fmla="*/ 99 w 274"/>
                  <a:gd name="T55" fmla="*/ 249 h 267"/>
                  <a:gd name="T56" fmla="*/ 121 w 274"/>
                  <a:gd name="T57" fmla="*/ 267 h 267"/>
                  <a:gd name="T58" fmla="*/ 0 w 274"/>
                  <a:gd name="T59" fmla="*/ 129 h 267"/>
                  <a:gd name="T60" fmla="*/ 62 w 274"/>
                  <a:gd name="T61" fmla="*/ 26 h 267"/>
                  <a:gd name="T62" fmla="*/ 19 w 274"/>
                  <a:gd name="T63" fmla="*/ 87 h 267"/>
                  <a:gd name="T64" fmla="*/ 31 w 274"/>
                  <a:gd name="T65" fmla="*/ 84 h 267"/>
                  <a:gd name="T66" fmla="*/ 50 w 274"/>
                  <a:gd name="T67" fmla="*/ 91 h 267"/>
                  <a:gd name="T68" fmla="*/ 60 w 274"/>
                  <a:gd name="T69" fmla="*/ 88 h 267"/>
                  <a:gd name="T70" fmla="*/ 46 w 274"/>
                  <a:gd name="T71" fmla="*/ 106 h 267"/>
                  <a:gd name="T72" fmla="*/ 35 w 274"/>
                  <a:gd name="T73" fmla="*/ 122 h 267"/>
                  <a:gd name="T74" fmla="*/ 45 w 274"/>
                  <a:gd name="T75" fmla="*/ 157 h 267"/>
                  <a:gd name="T76" fmla="*/ 54 w 274"/>
                  <a:gd name="T77" fmla="*/ 180 h 267"/>
                  <a:gd name="T78" fmla="*/ 87 w 274"/>
                  <a:gd name="T79" fmla="*/ 210 h 267"/>
                  <a:gd name="T80" fmla="*/ 95 w 274"/>
                  <a:gd name="T81" fmla="*/ 188 h 267"/>
                  <a:gd name="T82" fmla="*/ 98 w 274"/>
                  <a:gd name="T83" fmla="*/ 169 h 267"/>
                  <a:gd name="T84" fmla="*/ 104 w 274"/>
                  <a:gd name="T85" fmla="*/ 137 h 267"/>
                  <a:gd name="T86" fmla="*/ 117 w 274"/>
                  <a:gd name="T87" fmla="*/ 122 h 267"/>
                  <a:gd name="T88" fmla="*/ 152 w 274"/>
                  <a:gd name="T89" fmla="*/ 125 h 267"/>
                  <a:gd name="T90" fmla="*/ 165 w 274"/>
                  <a:gd name="T91" fmla="*/ 106 h 267"/>
                  <a:gd name="T92" fmla="*/ 161 w 274"/>
                  <a:gd name="T93" fmla="*/ 81 h 267"/>
                  <a:gd name="T94" fmla="*/ 134 w 274"/>
                  <a:gd name="T95" fmla="*/ 58 h 267"/>
                  <a:gd name="T96" fmla="*/ 111 w 274"/>
                  <a:gd name="T97" fmla="*/ 57 h 267"/>
                  <a:gd name="T98" fmla="*/ 92 w 274"/>
                  <a:gd name="T99" fmla="*/ 68 h 267"/>
                  <a:gd name="T100" fmla="*/ 69 w 274"/>
                  <a:gd name="T101" fmla="*/ 64 h 267"/>
                  <a:gd name="T102" fmla="*/ 73 w 274"/>
                  <a:gd name="T103" fmla="*/ 56 h 267"/>
                  <a:gd name="T104" fmla="*/ 80 w 274"/>
                  <a:gd name="T105" fmla="*/ 45 h 267"/>
                  <a:gd name="T106" fmla="*/ 81 w 274"/>
                  <a:gd name="T107" fmla="*/ 38 h 267"/>
                  <a:gd name="T108" fmla="*/ 96 w 274"/>
                  <a:gd name="T109" fmla="*/ 49 h 267"/>
                  <a:gd name="T110" fmla="*/ 119 w 274"/>
                  <a:gd name="T111" fmla="*/ 47 h 267"/>
                  <a:gd name="T112" fmla="*/ 137 w 274"/>
                  <a:gd name="T113" fmla="*/ 45 h 267"/>
                  <a:gd name="T114" fmla="*/ 141 w 274"/>
                  <a:gd name="T115" fmla="*/ 28 h 267"/>
                  <a:gd name="T116" fmla="*/ 161 w 274"/>
                  <a:gd name="T117" fmla="*/ 22 h 267"/>
                  <a:gd name="T118" fmla="*/ 132 w 274"/>
                  <a:gd name="T119" fmla="*/ 8 h 26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4" h="267">
                    <a:moveTo>
                      <a:pt x="161" y="1"/>
                    </a:moveTo>
                    <a:lnTo>
                      <a:pt x="161" y="1"/>
                    </a:lnTo>
                    <a:lnTo>
                      <a:pt x="169" y="3"/>
                    </a:lnTo>
                    <a:lnTo>
                      <a:pt x="178" y="5"/>
                    </a:lnTo>
                    <a:lnTo>
                      <a:pt x="188" y="8"/>
                    </a:lnTo>
                    <a:lnTo>
                      <a:pt x="201" y="14"/>
                    </a:lnTo>
                    <a:lnTo>
                      <a:pt x="214" y="22"/>
                    </a:lnTo>
                    <a:lnTo>
                      <a:pt x="226" y="31"/>
                    </a:lnTo>
                    <a:lnTo>
                      <a:pt x="238" y="43"/>
                    </a:lnTo>
                    <a:lnTo>
                      <a:pt x="238" y="43"/>
                    </a:lnTo>
                    <a:lnTo>
                      <a:pt x="234" y="39"/>
                    </a:lnTo>
                    <a:lnTo>
                      <a:pt x="225" y="31"/>
                    </a:lnTo>
                    <a:lnTo>
                      <a:pt x="213" y="22"/>
                    </a:lnTo>
                    <a:lnTo>
                      <a:pt x="206" y="19"/>
                    </a:lnTo>
                    <a:lnTo>
                      <a:pt x="199" y="18"/>
                    </a:lnTo>
                    <a:lnTo>
                      <a:pt x="197" y="19"/>
                    </a:lnTo>
                    <a:lnTo>
                      <a:pt x="197" y="19"/>
                    </a:lnTo>
                    <a:lnTo>
                      <a:pt x="198" y="22"/>
                    </a:lnTo>
                    <a:lnTo>
                      <a:pt x="198" y="22"/>
                    </a:lnTo>
                    <a:lnTo>
                      <a:pt x="199" y="24"/>
                    </a:lnTo>
                    <a:lnTo>
                      <a:pt x="199" y="24"/>
                    </a:lnTo>
                    <a:lnTo>
                      <a:pt x="199" y="27"/>
                    </a:lnTo>
                    <a:lnTo>
                      <a:pt x="201" y="30"/>
                    </a:lnTo>
                    <a:lnTo>
                      <a:pt x="201" y="30"/>
                    </a:lnTo>
                    <a:lnTo>
                      <a:pt x="202" y="30"/>
                    </a:lnTo>
                    <a:lnTo>
                      <a:pt x="202" y="30"/>
                    </a:lnTo>
                    <a:lnTo>
                      <a:pt x="203" y="33"/>
                    </a:lnTo>
                    <a:lnTo>
                      <a:pt x="203" y="33"/>
                    </a:lnTo>
                    <a:lnTo>
                      <a:pt x="203" y="34"/>
                    </a:lnTo>
                    <a:lnTo>
                      <a:pt x="203" y="37"/>
                    </a:lnTo>
                    <a:lnTo>
                      <a:pt x="203" y="39"/>
                    </a:lnTo>
                    <a:lnTo>
                      <a:pt x="206" y="39"/>
                    </a:lnTo>
                    <a:lnTo>
                      <a:pt x="206" y="39"/>
                    </a:lnTo>
                    <a:lnTo>
                      <a:pt x="209" y="39"/>
                    </a:lnTo>
                    <a:lnTo>
                      <a:pt x="209" y="39"/>
                    </a:lnTo>
                    <a:lnTo>
                      <a:pt x="210" y="38"/>
                    </a:lnTo>
                    <a:lnTo>
                      <a:pt x="210" y="38"/>
                    </a:lnTo>
                    <a:lnTo>
                      <a:pt x="207" y="35"/>
                    </a:lnTo>
                    <a:lnTo>
                      <a:pt x="207" y="35"/>
                    </a:lnTo>
                    <a:lnTo>
                      <a:pt x="207" y="35"/>
                    </a:lnTo>
                    <a:lnTo>
                      <a:pt x="207" y="35"/>
                    </a:lnTo>
                    <a:lnTo>
                      <a:pt x="209" y="34"/>
                    </a:lnTo>
                    <a:lnTo>
                      <a:pt x="210" y="33"/>
                    </a:lnTo>
                    <a:lnTo>
                      <a:pt x="210" y="33"/>
                    </a:lnTo>
                    <a:lnTo>
                      <a:pt x="214" y="35"/>
                    </a:lnTo>
                    <a:lnTo>
                      <a:pt x="215" y="37"/>
                    </a:lnTo>
                    <a:lnTo>
                      <a:pt x="215" y="37"/>
                    </a:lnTo>
                    <a:lnTo>
                      <a:pt x="217" y="39"/>
                    </a:lnTo>
                    <a:lnTo>
                      <a:pt x="217" y="39"/>
                    </a:lnTo>
                    <a:lnTo>
                      <a:pt x="215" y="41"/>
                    </a:lnTo>
                    <a:lnTo>
                      <a:pt x="215" y="41"/>
                    </a:lnTo>
                    <a:lnTo>
                      <a:pt x="214" y="42"/>
                    </a:lnTo>
                    <a:lnTo>
                      <a:pt x="214" y="42"/>
                    </a:lnTo>
                    <a:lnTo>
                      <a:pt x="215" y="45"/>
                    </a:lnTo>
                    <a:lnTo>
                      <a:pt x="215" y="45"/>
                    </a:lnTo>
                    <a:lnTo>
                      <a:pt x="215" y="45"/>
                    </a:lnTo>
                    <a:lnTo>
                      <a:pt x="217" y="45"/>
                    </a:lnTo>
                    <a:lnTo>
                      <a:pt x="217" y="45"/>
                    </a:lnTo>
                    <a:lnTo>
                      <a:pt x="221" y="43"/>
                    </a:lnTo>
                    <a:lnTo>
                      <a:pt x="221" y="43"/>
                    </a:lnTo>
                    <a:lnTo>
                      <a:pt x="224" y="43"/>
                    </a:lnTo>
                    <a:lnTo>
                      <a:pt x="224" y="43"/>
                    </a:lnTo>
                    <a:lnTo>
                      <a:pt x="225" y="45"/>
                    </a:lnTo>
                    <a:lnTo>
                      <a:pt x="225" y="45"/>
                    </a:lnTo>
                    <a:lnTo>
                      <a:pt x="229" y="47"/>
                    </a:lnTo>
                    <a:lnTo>
                      <a:pt x="229" y="47"/>
                    </a:lnTo>
                    <a:lnTo>
                      <a:pt x="230" y="47"/>
                    </a:lnTo>
                    <a:lnTo>
                      <a:pt x="230" y="47"/>
                    </a:lnTo>
                    <a:lnTo>
                      <a:pt x="232" y="51"/>
                    </a:lnTo>
                    <a:lnTo>
                      <a:pt x="232" y="51"/>
                    </a:lnTo>
                    <a:lnTo>
                      <a:pt x="234" y="53"/>
                    </a:lnTo>
                    <a:lnTo>
                      <a:pt x="234" y="53"/>
                    </a:lnTo>
                    <a:lnTo>
                      <a:pt x="237" y="54"/>
                    </a:lnTo>
                    <a:lnTo>
                      <a:pt x="238" y="56"/>
                    </a:lnTo>
                    <a:lnTo>
                      <a:pt x="238" y="56"/>
                    </a:lnTo>
                    <a:lnTo>
                      <a:pt x="240" y="58"/>
                    </a:lnTo>
                    <a:lnTo>
                      <a:pt x="240" y="58"/>
                    </a:lnTo>
                    <a:lnTo>
                      <a:pt x="245" y="62"/>
                    </a:lnTo>
                    <a:lnTo>
                      <a:pt x="245" y="62"/>
                    </a:lnTo>
                    <a:lnTo>
                      <a:pt x="248" y="65"/>
                    </a:lnTo>
                    <a:lnTo>
                      <a:pt x="248" y="65"/>
                    </a:lnTo>
                    <a:lnTo>
                      <a:pt x="248" y="69"/>
                    </a:lnTo>
                    <a:lnTo>
                      <a:pt x="248" y="69"/>
                    </a:lnTo>
                    <a:lnTo>
                      <a:pt x="249" y="73"/>
                    </a:lnTo>
                    <a:lnTo>
                      <a:pt x="249" y="73"/>
                    </a:lnTo>
                    <a:lnTo>
                      <a:pt x="251" y="76"/>
                    </a:lnTo>
                    <a:lnTo>
                      <a:pt x="251" y="76"/>
                    </a:lnTo>
                    <a:lnTo>
                      <a:pt x="253" y="77"/>
                    </a:lnTo>
                    <a:lnTo>
                      <a:pt x="253" y="77"/>
                    </a:lnTo>
                    <a:lnTo>
                      <a:pt x="257" y="80"/>
                    </a:lnTo>
                    <a:lnTo>
                      <a:pt x="257" y="80"/>
                    </a:lnTo>
                    <a:lnTo>
                      <a:pt x="259" y="81"/>
                    </a:lnTo>
                    <a:lnTo>
                      <a:pt x="259" y="83"/>
                    </a:lnTo>
                    <a:lnTo>
                      <a:pt x="259" y="83"/>
                    </a:lnTo>
                    <a:lnTo>
                      <a:pt x="257" y="84"/>
                    </a:lnTo>
                    <a:lnTo>
                      <a:pt x="257" y="84"/>
                    </a:lnTo>
                    <a:lnTo>
                      <a:pt x="255" y="84"/>
                    </a:lnTo>
                    <a:lnTo>
                      <a:pt x="255" y="84"/>
                    </a:lnTo>
                    <a:lnTo>
                      <a:pt x="255" y="87"/>
                    </a:lnTo>
                    <a:lnTo>
                      <a:pt x="255" y="87"/>
                    </a:lnTo>
                    <a:lnTo>
                      <a:pt x="255" y="88"/>
                    </a:lnTo>
                    <a:lnTo>
                      <a:pt x="255" y="89"/>
                    </a:lnTo>
                    <a:lnTo>
                      <a:pt x="255" y="89"/>
                    </a:lnTo>
                    <a:lnTo>
                      <a:pt x="252" y="91"/>
                    </a:lnTo>
                    <a:lnTo>
                      <a:pt x="251" y="91"/>
                    </a:lnTo>
                    <a:lnTo>
                      <a:pt x="248" y="92"/>
                    </a:lnTo>
                    <a:lnTo>
                      <a:pt x="247" y="93"/>
                    </a:lnTo>
                    <a:lnTo>
                      <a:pt x="247" y="93"/>
                    </a:lnTo>
                    <a:lnTo>
                      <a:pt x="247" y="95"/>
                    </a:lnTo>
                    <a:lnTo>
                      <a:pt x="247" y="95"/>
                    </a:lnTo>
                    <a:lnTo>
                      <a:pt x="249" y="96"/>
                    </a:lnTo>
                    <a:lnTo>
                      <a:pt x="249" y="96"/>
                    </a:lnTo>
                    <a:lnTo>
                      <a:pt x="249" y="95"/>
                    </a:lnTo>
                    <a:lnTo>
                      <a:pt x="249" y="95"/>
                    </a:lnTo>
                    <a:lnTo>
                      <a:pt x="249" y="93"/>
                    </a:lnTo>
                    <a:lnTo>
                      <a:pt x="251" y="93"/>
                    </a:lnTo>
                    <a:lnTo>
                      <a:pt x="251" y="93"/>
                    </a:lnTo>
                    <a:lnTo>
                      <a:pt x="253" y="93"/>
                    </a:lnTo>
                    <a:lnTo>
                      <a:pt x="253" y="93"/>
                    </a:lnTo>
                    <a:lnTo>
                      <a:pt x="256" y="93"/>
                    </a:lnTo>
                    <a:lnTo>
                      <a:pt x="256" y="93"/>
                    </a:lnTo>
                    <a:lnTo>
                      <a:pt x="256" y="92"/>
                    </a:lnTo>
                    <a:lnTo>
                      <a:pt x="256" y="92"/>
                    </a:lnTo>
                    <a:lnTo>
                      <a:pt x="256" y="92"/>
                    </a:lnTo>
                    <a:lnTo>
                      <a:pt x="256" y="89"/>
                    </a:lnTo>
                    <a:lnTo>
                      <a:pt x="256" y="89"/>
                    </a:lnTo>
                    <a:lnTo>
                      <a:pt x="257" y="87"/>
                    </a:lnTo>
                    <a:lnTo>
                      <a:pt x="257" y="87"/>
                    </a:lnTo>
                    <a:lnTo>
                      <a:pt x="257" y="88"/>
                    </a:lnTo>
                    <a:lnTo>
                      <a:pt x="259" y="87"/>
                    </a:lnTo>
                    <a:lnTo>
                      <a:pt x="259" y="87"/>
                    </a:lnTo>
                    <a:lnTo>
                      <a:pt x="260" y="85"/>
                    </a:lnTo>
                    <a:lnTo>
                      <a:pt x="260" y="85"/>
                    </a:lnTo>
                    <a:lnTo>
                      <a:pt x="262" y="85"/>
                    </a:lnTo>
                    <a:lnTo>
                      <a:pt x="262" y="85"/>
                    </a:lnTo>
                    <a:lnTo>
                      <a:pt x="262" y="85"/>
                    </a:lnTo>
                    <a:lnTo>
                      <a:pt x="262" y="83"/>
                    </a:lnTo>
                    <a:lnTo>
                      <a:pt x="262" y="83"/>
                    </a:lnTo>
                    <a:lnTo>
                      <a:pt x="260" y="80"/>
                    </a:lnTo>
                    <a:lnTo>
                      <a:pt x="260" y="80"/>
                    </a:lnTo>
                    <a:lnTo>
                      <a:pt x="260" y="75"/>
                    </a:lnTo>
                    <a:lnTo>
                      <a:pt x="260" y="75"/>
                    </a:lnTo>
                    <a:lnTo>
                      <a:pt x="263" y="80"/>
                    </a:lnTo>
                    <a:lnTo>
                      <a:pt x="266" y="89"/>
                    </a:lnTo>
                    <a:lnTo>
                      <a:pt x="266" y="89"/>
                    </a:lnTo>
                    <a:lnTo>
                      <a:pt x="264" y="89"/>
                    </a:lnTo>
                    <a:lnTo>
                      <a:pt x="264" y="91"/>
                    </a:lnTo>
                    <a:lnTo>
                      <a:pt x="264" y="91"/>
                    </a:lnTo>
                    <a:lnTo>
                      <a:pt x="264" y="93"/>
                    </a:lnTo>
                    <a:lnTo>
                      <a:pt x="264" y="93"/>
                    </a:lnTo>
                    <a:lnTo>
                      <a:pt x="264" y="98"/>
                    </a:lnTo>
                    <a:lnTo>
                      <a:pt x="264" y="98"/>
                    </a:lnTo>
                    <a:lnTo>
                      <a:pt x="264" y="103"/>
                    </a:lnTo>
                    <a:lnTo>
                      <a:pt x="264" y="103"/>
                    </a:lnTo>
                    <a:lnTo>
                      <a:pt x="264" y="107"/>
                    </a:lnTo>
                    <a:lnTo>
                      <a:pt x="264" y="107"/>
                    </a:lnTo>
                    <a:lnTo>
                      <a:pt x="264" y="112"/>
                    </a:lnTo>
                    <a:lnTo>
                      <a:pt x="264" y="112"/>
                    </a:lnTo>
                    <a:lnTo>
                      <a:pt x="263" y="114"/>
                    </a:lnTo>
                    <a:lnTo>
                      <a:pt x="263" y="114"/>
                    </a:lnTo>
                    <a:lnTo>
                      <a:pt x="263" y="115"/>
                    </a:lnTo>
                    <a:lnTo>
                      <a:pt x="262" y="114"/>
                    </a:lnTo>
                    <a:lnTo>
                      <a:pt x="262" y="114"/>
                    </a:lnTo>
                    <a:lnTo>
                      <a:pt x="260" y="110"/>
                    </a:lnTo>
                    <a:lnTo>
                      <a:pt x="259" y="110"/>
                    </a:lnTo>
                    <a:lnTo>
                      <a:pt x="259" y="110"/>
                    </a:lnTo>
                    <a:lnTo>
                      <a:pt x="259" y="108"/>
                    </a:lnTo>
                    <a:lnTo>
                      <a:pt x="256" y="108"/>
                    </a:lnTo>
                    <a:lnTo>
                      <a:pt x="256" y="108"/>
                    </a:lnTo>
                    <a:lnTo>
                      <a:pt x="255" y="108"/>
                    </a:lnTo>
                    <a:lnTo>
                      <a:pt x="253" y="108"/>
                    </a:lnTo>
                    <a:lnTo>
                      <a:pt x="253" y="108"/>
                    </a:lnTo>
                    <a:lnTo>
                      <a:pt x="253" y="111"/>
                    </a:lnTo>
                    <a:lnTo>
                      <a:pt x="253" y="112"/>
                    </a:lnTo>
                    <a:lnTo>
                      <a:pt x="253" y="112"/>
                    </a:lnTo>
                    <a:lnTo>
                      <a:pt x="248" y="111"/>
                    </a:lnTo>
                    <a:lnTo>
                      <a:pt x="248" y="111"/>
                    </a:lnTo>
                    <a:lnTo>
                      <a:pt x="247" y="111"/>
                    </a:lnTo>
                    <a:lnTo>
                      <a:pt x="247" y="112"/>
                    </a:lnTo>
                    <a:lnTo>
                      <a:pt x="247" y="112"/>
                    </a:lnTo>
                    <a:lnTo>
                      <a:pt x="245" y="115"/>
                    </a:lnTo>
                    <a:lnTo>
                      <a:pt x="244" y="116"/>
                    </a:lnTo>
                    <a:lnTo>
                      <a:pt x="244" y="116"/>
                    </a:lnTo>
                    <a:lnTo>
                      <a:pt x="244" y="118"/>
                    </a:lnTo>
                    <a:lnTo>
                      <a:pt x="243" y="121"/>
                    </a:lnTo>
                    <a:lnTo>
                      <a:pt x="243" y="121"/>
                    </a:lnTo>
                    <a:lnTo>
                      <a:pt x="241" y="122"/>
                    </a:lnTo>
                    <a:lnTo>
                      <a:pt x="238" y="122"/>
                    </a:lnTo>
                    <a:lnTo>
                      <a:pt x="238" y="122"/>
                    </a:lnTo>
                    <a:lnTo>
                      <a:pt x="234" y="123"/>
                    </a:lnTo>
                    <a:lnTo>
                      <a:pt x="234" y="123"/>
                    </a:lnTo>
                    <a:lnTo>
                      <a:pt x="234" y="125"/>
                    </a:lnTo>
                    <a:lnTo>
                      <a:pt x="233" y="126"/>
                    </a:lnTo>
                    <a:lnTo>
                      <a:pt x="233" y="126"/>
                    </a:lnTo>
                    <a:lnTo>
                      <a:pt x="232" y="127"/>
                    </a:lnTo>
                    <a:lnTo>
                      <a:pt x="230" y="129"/>
                    </a:lnTo>
                    <a:lnTo>
                      <a:pt x="230" y="129"/>
                    </a:lnTo>
                    <a:lnTo>
                      <a:pt x="230" y="133"/>
                    </a:lnTo>
                    <a:lnTo>
                      <a:pt x="230" y="133"/>
                    </a:lnTo>
                    <a:lnTo>
                      <a:pt x="230" y="134"/>
                    </a:lnTo>
                    <a:lnTo>
                      <a:pt x="230" y="135"/>
                    </a:lnTo>
                    <a:lnTo>
                      <a:pt x="230" y="135"/>
                    </a:lnTo>
                    <a:lnTo>
                      <a:pt x="226" y="137"/>
                    </a:lnTo>
                    <a:lnTo>
                      <a:pt x="226" y="137"/>
                    </a:lnTo>
                    <a:lnTo>
                      <a:pt x="226" y="137"/>
                    </a:lnTo>
                    <a:lnTo>
                      <a:pt x="226" y="138"/>
                    </a:lnTo>
                    <a:lnTo>
                      <a:pt x="225" y="139"/>
                    </a:lnTo>
                    <a:lnTo>
                      <a:pt x="225" y="139"/>
                    </a:lnTo>
                    <a:lnTo>
                      <a:pt x="220" y="141"/>
                    </a:lnTo>
                    <a:lnTo>
                      <a:pt x="220" y="141"/>
                    </a:lnTo>
                    <a:lnTo>
                      <a:pt x="220" y="142"/>
                    </a:lnTo>
                    <a:lnTo>
                      <a:pt x="220" y="144"/>
                    </a:lnTo>
                    <a:lnTo>
                      <a:pt x="218" y="144"/>
                    </a:lnTo>
                    <a:lnTo>
                      <a:pt x="218" y="144"/>
                    </a:lnTo>
                    <a:lnTo>
                      <a:pt x="215" y="144"/>
                    </a:lnTo>
                    <a:lnTo>
                      <a:pt x="213" y="144"/>
                    </a:lnTo>
                    <a:lnTo>
                      <a:pt x="213" y="144"/>
                    </a:lnTo>
                    <a:lnTo>
                      <a:pt x="211" y="145"/>
                    </a:lnTo>
                    <a:lnTo>
                      <a:pt x="209" y="148"/>
                    </a:lnTo>
                    <a:lnTo>
                      <a:pt x="209" y="148"/>
                    </a:lnTo>
                    <a:lnTo>
                      <a:pt x="203" y="152"/>
                    </a:lnTo>
                    <a:lnTo>
                      <a:pt x="203" y="152"/>
                    </a:lnTo>
                    <a:lnTo>
                      <a:pt x="202" y="152"/>
                    </a:lnTo>
                    <a:lnTo>
                      <a:pt x="202" y="154"/>
                    </a:lnTo>
                    <a:lnTo>
                      <a:pt x="202" y="154"/>
                    </a:lnTo>
                    <a:lnTo>
                      <a:pt x="202" y="157"/>
                    </a:lnTo>
                    <a:lnTo>
                      <a:pt x="203" y="158"/>
                    </a:lnTo>
                    <a:lnTo>
                      <a:pt x="203" y="158"/>
                    </a:lnTo>
                    <a:lnTo>
                      <a:pt x="207" y="164"/>
                    </a:lnTo>
                    <a:lnTo>
                      <a:pt x="207" y="164"/>
                    </a:lnTo>
                    <a:lnTo>
                      <a:pt x="209" y="167"/>
                    </a:lnTo>
                    <a:lnTo>
                      <a:pt x="207" y="169"/>
                    </a:lnTo>
                    <a:lnTo>
                      <a:pt x="207" y="169"/>
                    </a:lnTo>
                    <a:lnTo>
                      <a:pt x="206" y="173"/>
                    </a:lnTo>
                    <a:lnTo>
                      <a:pt x="206" y="173"/>
                    </a:lnTo>
                    <a:lnTo>
                      <a:pt x="206" y="176"/>
                    </a:lnTo>
                    <a:lnTo>
                      <a:pt x="206" y="179"/>
                    </a:lnTo>
                    <a:lnTo>
                      <a:pt x="206" y="179"/>
                    </a:lnTo>
                    <a:lnTo>
                      <a:pt x="209" y="183"/>
                    </a:lnTo>
                    <a:lnTo>
                      <a:pt x="209" y="183"/>
                    </a:lnTo>
                    <a:lnTo>
                      <a:pt x="207" y="184"/>
                    </a:lnTo>
                    <a:lnTo>
                      <a:pt x="207" y="186"/>
                    </a:lnTo>
                    <a:lnTo>
                      <a:pt x="207" y="187"/>
                    </a:lnTo>
                    <a:lnTo>
                      <a:pt x="207" y="187"/>
                    </a:lnTo>
                    <a:lnTo>
                      <a:pt x="213" y="191"/>
                    </a:lnTo>
                    <a:lnTo>
                      <a:pt x="213" y="191"/>
                    </a:lnTo>
                    <a:lnTo>
                      <a:pt x="217" y="194"/>
                    </a:lnTo>
                    <a:lnTo>
                      <a:pt x="217" y="194"/>
                    </a:lnTo>
                    <a:lnTo>
                      <a:pt x="217" y="199"/>
                    </a:lnTo>
                    <a:lnTo>
                      <a:pt x="217" y="199"/>
                    </a:lnTo>
                    <a:lnTo>
                      <a:pt x="220" y="204"/>
                    </a:lnTo>
                    <a:lnTo>
                      <a:pt x="221" y="209"/>
                    </a:lnTo>
                    <a:lnTo>
                      <a:pt x="220" y="211"/>
                    </a:lnTo>
                    <a:lnTo>
                      <a:pt x="220" y="211"/>
                    </a:lnTo>
                    <a:lnTo>
                      <a:pt x="218" y="214"/>
                    </a:lnTo>
                    <a:lnTo>
                      <a:pt x="218" y="215"/>
                    </a:lnTo>
                    <a:lnTo>
                      <a:pt x="218" y="215"/>
                    </a:lnTo>
                    <a:lnTo>
                      <a:pt x="220" y="218"/>
                    </a:lnTo>
                    <a:lnTo>
                      <a:pt x="220" y="218"/>
                    </a:lnTo>
                    <a:lnTo>
                      <a:pt x="222" y="219"/>
                    </a:lnTo>
                    <a:lnTo>
                      <a:pt x="222" y="219"/>
                    </a:lnTo>
                    <a:lnTo>
                      <a:pt x="222" y="221"/>
                    </a:lnTo>
                    <a:lnTo>
                      <a:pt x="222" y="221"/>
                    </a:lnTo>
                    <a:lnTo>
                      <a:pt x="218" y="226"/>
                    </a:lnTo>
                    <a:lnTo>
                      <a:pt x="218" y="226"/>
                    </a:lnTo>
                    <a:lnTo>
                      <a:pt x="217" y="230"/>
                    </a:lnTo>
                    <a:lnTo>
                      <a:pt x="217" y="230"/>
                    </a:lnTo>
                    <a:lnTo>
                      <a:pt x="213" y="236"/>
                    </a:lnTo>
                    <a:lnTo>
                      <a:pt x="213" y="236"/>
                    </a:lnTo>
                    <a:lnTo>
                      <a:pt x="210" y="237"/>
                    </a:lnTo>
                    <a:lnTo>
                      <a:pt x="210" y="238"/>
                    </a:lnTo>
                    <a:lnTo>
                      <a:pt x="210" y="238"/>
                    </a:lnTo>
                    <a:lnTo>
                      <a:pt x="209" y="241"/>
                    </a:lnTo>
                    <a:lnTo>
                      <a:pt x="209" y="242"/>
                    </a:lnTo>
                    <a:lnTo>
                      <a:pt x="210" y="241"/>
                    </a:lnTo>
                    <a:lnTo>
                      <a:pt x="210" y="241"/>
                    </a:lnTo>
                    <a:lnTo>
                      <a:pt x="215" y="237"/>
                    </a:lnTo>
                    <a:lnTo>
                      <a:pt x="215" y="237"/>
                    </a:lnTo>
                    <a:lnTo>
                      <a:pt x="221" y="234"/>
                    </a:lnTo>
                    <a:lnTo>
                      <a:pt x="224" y="232"/>
                    </a:lnTo>
                    <a:lnTo>
                      <a:pt x="224" y="232"/>
                    </a:lnTo>
                    <a:lnTo>
                      <a:pt x="225" y="232"/>
                    </a:lnTo>
                    <a:lnTo>
                      <a:pt x="225" y="233"/>
                    </a:lnTo>
                    <a:lnTo>
                      <a:pt x="226" y="228"/>
                    </a:lnTo>
                    <a:lnTo>
                      <a:pt x="226" y="228"/>
                    </a:lnTo>
                    <a:lnTo>
                      <a:pt x="230" y="219"/>
                    </a:lnTo>
                    <a:lnTo>
                      <a:pt x="233" y="217"/>
                    </a:lnTo>
                    <a:lnTo>
                      <a:pt x="233" y="217"/>
                    </a:lnTo>
                    <a:lnTo>
                      <a:pt x="236" y="211"/>
                    </a:lnTo>
                    <a:lnTo>
                      <a:pt x="236" y="211"/>
                    </a:lnTo>
                    <a:lnTo>
                      <a:pt x="238" y="206"/>
                    </a:lnTo>
                    <a:lnTo>
                      <a:pt x="238" y="206"/>
                    </a:lnTo>
                    <a:lnTo>
                      <a:pt x="240" y="204"/>
                    </a:lnTo>
                    <a:lnTo>
                      <a:pt x="241" y="204"/>
                    </a:lnTo>
                    <a:lnTo>
                      <a:pt x="243" y="204"/>
                    </a:lnTo>
                    <a:lnTo>
                      <a:pt x="243" y="200"/>
                    </a:lnTo>
                    <a:lnTo>
                      <a:pt x="243" y="200"/>
                    </a:lnTo>
                    <a:lnTo>
                      <a:pt x="244" y="196"/>
                    </a:lnTo>
                    <a:lnTo>
                      <a:pt x="247" y="192"/>
                    </a:lnTo>
                    <a:lnTo>
                      <a:pt x="247" y="192"/>
                    </a:lnTo>
                    <a:lnTo>
                      <a:pt x="247" y="188"/>
                    </a:lnTo>
                    <a:lnTo>
                      <a:pt x="247" y="186"/>
                    </a:lnTo>
                    <a:lnTo>
                      <a:pt x="247" y="184"/>
                    </a:lnTo>
                    <a:lnTo>
                      <a:pt x="248" y="181"/>
                    </a:lnTo>
                    <a:lnTo>
                      <a:pt x="248" y="181"/>
                    </a:lnTo>
                    <a:lnTo>
                      <a:pt x="252" y="179"/>
                    </a:lnTo>
                    <a:lnTo>
                      <a:pt x="253" y="177"/>
                    </a:lnTo>
                    <a:lnTo>
                      <a:pt x="253" y="177"/>
                    </a:lnTo>
                    <a:lnTo>
                      <a:pt x="256" y="172"/>
                    </a:lnTo>
                    <a:lnTo>
                      <a:pt x="256" y="172"/>
                    </a:lnTo>
                    <a:lnTo>
                      <a:pt x="262" y="164"/>
                    </a:lnTo>
                    <a:lnTo>
                      <a:pt x="263" y="160"/>
                    </a:lnTo>
                    <a:lnTo>
                      <a:pt x="264" y="153"/>
                    </a:lnTo>
                    <a:lnTo>
                      <a:pt x="264" y="153"/>
                    </a:lnTo>
                    <a:lnTo>
                      <a:pt x="264" y="141"/>
                    </a:lnTo>
                    <a:lnTo>
                      <a:pt x="264" y="141"/>
                    </a:lnTo>
                    <a:lnTo>
                      <a:pt x="266" y="138"/>
                    </a:lnTo>
                    <a:lnTo>
                      <a:pt x="267" y="135"/>
                    </a:lnTo>
                    <a:lnTo>
                      <a:pt x="267" y="131"/>
                    </a:lnTo>
                    <a:lnTo>
                      <a:pt x="267" y="131"/>
                    </a:lnTo>
                    <a:lnTo>
                      <a:pt x="266" y="127"/>
                    </a:lnTo>
                    <a:lnTo>
                      <a:pt x="266" y="126"/>
                    </a:lnTo>
                    <a:lnTo>
                      <a:pt x="266" y="126"/>
                    </a:lnTo>
                    <a:lnTo>
                      <a:pt x="267" y="123"/>
                    </a:lnTo>
                    <a:lnTo>
                      <a:pt x="268" y="122"/>
                    </a:lnTo>
                    <a:lnTo>
                      <a:pt x="268" y="122"/>
                    </a:lnTo>
                    <a:lnTo>
                      <a:pt x="271" y="118"/>
                    </a:lnTo>
                    <a:lnTo>
                      <a:pt x="271" y="118"/>
                    </a:lnTo>
                    <a:lnTo>
                      <a:pt x="272" y="114"/>
                    </a:lnTo>
                    <a:lnTo>
                      <a:pt x="274" y="115"/>
                    </a:lnTo>
                    <a:lnTo>
                      <a:pt x="274" y="115"/>
                    </a:lnTo>
                    <a:lnTo>
                      <a:pt x="274" y="121"/>
                    </a:lnTo>
                    <a:lnTo>
                      <a:pt x="274" y="135"/>
                    </a:lnTo>
                    <a:lnTo>
                      <a:pt x="270" y="157"/>
                    </a:lnTo>
                    <a:lnTo>
                      <a:pt x="267" y="171"/>
                    </a:lnTo>
                    <a:lnTo>
                      <a:pt x="263" y="183"/>
                    </a:lnTo>
                    <a:lnTo>
                      <a:pt x="257" y="196"/>
                    </a:lnTo>
                    <a:lnTo>
                      <a:pt x="249" y="210"/>
                    </a:lnTo>
                    <a:lnTo>
                      <a:pt x="240" y="223"/>
                    </a:lnTo>
                    <a:lnTo>
                      <a:pt x="229" y="234"/>
                    </a:lnTo>
                    <a:lnTo>
                      <a:pt x="214" y="245"/>
                    </a:lnTo>
                    <a:lnTo>
                      <a:pt x="198" y="255"/>
                    </a:lnTo>
                    <a:lnTo>
                      <a:pt x="178" y="261"/>
                    </a:lnTo>
                    <a:lnTo>
                      <a:pt x="155" y="267"/>
                    </a:lnTo>
                    <a:lnTo>
                      <a:pt x="155" y="267"/>
                    </a:lnTo>
                    <a:lnTo>
                      <a:pt x="169" y="263"/>
                    </a:lnTo>
                    <a:lnTo>
                      <a:pt x="182" y="259"/>
                    </a:lnTo>
                    <a:lnTo>
                      <a:pt x="186" y="256"/>
                    </a:lnTo>
                    <a:lnTo>
                      <a:pt x="187" y="255"/>
                    </a:lnTo>
                    <a:lnTo>
                      <a:pt x="187" y="255"/>
                    </a:lnTo>
                    <a:lnTo>
                      <a:pt x="187" y="252"/>
                    </a:lnTo>
                    <a:lnTo>
                      <a:pt x="187" y="249"/>
                    </a:lnTo>
                    <a:lnTo>
                      <a:pt x="187" y="249"/>
                    </a:lnTo>
                    <a:lnTo>
                      <a:pt x="187" y="249"/>
                    </a:lnTo>
                    <a:lnTo>
                      <a:pt x="184" y="249"/>
                    </a:lnTo>
                    <a:lnTo>
                      <a:pt x="182" y="248"/>
                    </a:lnTo>
                    <a:lnTo>
                      <a:pt x="182" y="248"/>
                    </a:lnTo>
                    <a:lnTo>
                      <a:pt x="178" y="245"/>
                    </a:lnTo>
                    <a:lnTo>
                      <a:pt x="178" y="246"/>
                    </a:lnTo>
                    <a:lnTo>
                      <a:pt x="178" y="246"/>
                    </a:lnTo>
                    <a:lnTo>
                      <a:pt x="173" y="246"/>
                    </a:lnTo>
                    <a:lnTo>
                      <a:pt x="173" y="246"/>
                    </a:lnTo>
                    <a:lnTo>
                      <a:pt x="168" y="246"/>
                    </a:lnTo>
                    <a:lnTo>
                      <a:pt x="165" y="245"/>
                    </a:lnTo>
                    <a:lnTo>
                      <a:pt x="165" y="245"/>
                    </a:lnTo>
                    <a:lnTo>
                      <a:pt x="161" y="242"/>
                    </a:lnTo>
                    <a:lnTo>
                      <a:pt x="160" y="241"/>
                    </a:lnTo>
                    <a:lnTo>
                      <a:pt x="159" y="242"/>
                    </a:lnTo>
                    <a:lnTo>
                      <a:pt x="159" y="242"/>
                    </a:lnTo>
                    <a:lnTo>
                      <a:pt x="159" y="244"/>
                    </a:lnTo>
                    <a:lnTo>
                      <a:pt x="159" y="244"/>
                    </a:lnTo>
                    <a:lnTo>
                      <a:pt x="157" y="245"/>
                    </a:lnTo>
                    <a:lnTo>
                      <a:pt x="157" y="245"/>
                    </a:lnTo>
                    <a:lnTo>
                      <a:pt x="156" y="245"/>
                    </a:lnTo>
                    <a:lnTo>
                      <a:pt x="153" y="245"/>
                    </a:lnTo>
                    <a:lnTo>
                      <a:pt x="149" y="245"/>
                    </a:lnTo>
                    <a:lnTo>
                      <a:pt x="149" y="245"/>
                    </a:lnTo>
                    <a:lnTo>
                      <a:pt x="145" y="245"/>
                    </a:lnTo>
                    <a:lnTo>
                      <a:pt x="140" y="244"/>
                    </a:lnTo>
                    <a:lnTo>
                      <a:pt x="140" y="244"/>
                    </a:lnTo>
                    <a:lnTo>
                      <a:pt x="138" y="242"/>
                    </a:lnTo>
                    <a:lnTo>
                      <a:pt x="137" y="242"/>
                    </a:lnTo>
                    <a:lnTo>
                      <a:pt x="137" y="242"/>
                    </a:lnTo>
                    <a:lnTo>
                      <a:pt x="136" y="244"/>
                    </a:lnTo>
                    <a:lnTo>
                      <a:pt x="134" y="245"/>
                    </a:lnTo>
                    <a:lnTo>
                      <a:pt x="140" y="248"/>
                    </a:lnTo>
                    <a:lnTo>
                      <a:pt x="144" y="251"/>
                    </a:lnTo>
                    <a:lnTo>
                      <a:pt x="144" y="251"/>
                    </a:lnTo>
                    <a:lnTo>
                      <a:pt x="145" y="252"/>
                    </a:lnTo>
                    <a:lnTo>
                      <a:pt x="145" y="252"/>
                    </a:lnTo>
                    <a:lnTo>
                      <a:pt x="145" y="253"/>
                    </a:lnTo>
                    <a:lnTo>
                      <a:pt x="145" y="253"/>
                    </a:lnTo>
                    <a:lnTo>
                      <a:pt x="142" y="253"/>
                    </a:lnTo>
                    <a:lnTo>
                      <a:pt x="140" y="253"/>
                    </a:lnTo>
                    <a:lnTo>
                      <a:pt x="140" y="253"/>
                    </a:lnTo>
                    <a:lnTo>
                      <a:pt x="134" y="256"/>
                    </a:lnTo>
                    <a:lnTo>
                      <a:pt x="133" y="256"/>
                    </a:lnTo>
                    <a:lnTo>
                      <a:pt x="130" y="256"/>
                    </a:lnTo>
                    <a:lnTo>
                      <a:pt x="130" y="256"/>
                    </a:lnTo>
                    <a:lnTo>
                      <a:pt x="127" y="251"/>
                    </a:lnTo>
                    <a:lnTo>
                      <a:pt x="127" y="251"/>
                    </a:lnTo>
                    <a:lnTo>
                      <a:pt x="127" y="249"/>
                    </a:lnTo>
                    <a:lnTo>
                      <a:pt x="126" y="248"/>
                    </a:lnTo>
                    <a:lnTo>
                      <a:pt x="125" y="248"/>
                    </a:lnTo>
                    <a:lnTo>
                      <a:pt x="125" y="248"/>
                    </a:lnTo>
                    <a:lnTo>
                      <a:pt x="121" y="248"/>
                    </a:lnTo>
                    <a:lnTo>
                      <a:pt x="123" y="252"/>
                    </a:lnTo>
                    <a:lnTo>
                      <a:pt x="123" y="252"/>
                    </a:lnTo>
                    <a:lnTo>
                      <a:pt x="118" y="252"/>
                    </a:lnTo>
                    <a:lnTo>
                      <a:pt x="118" y="252"/>
                    </a:lnTo>
                    <a:lnTo>
                      <a:pt x="115" y="253"/>
                    </a:lnTo>
                    <a:lnTo>
                      <a:pt x="115" y="253"/>
                    </a:lnTo>
                    <a:lnTo>
                      <a:pt x="114" y="252"/>
                    </a:lnTo>
                    <a:lnTo>
                      <a:pt x="114" y="252"/>
                    </a:lnTo>
                    <a:lnTo>
                      <a:pt x="111" y="251"/>
                    </a:lnTo>
                    <a:lnTo>
                      <a:pt x="108" y="251"/>
                    </a:lnTo>
                    <a:lnTo>
                      <a:pt x="108" y="251"/>
                    </a:lnTo>
                    <a:lnTo>
                      <a:pt x="102" y="249"/>
                    </a:lnTo>
                    <a:lnTo>
                      <a:pt x="102" y="249"/>
                    </a:lnTo>
                    <a:lnTo>
                      <a:pt x="99" y="249"/>
                    </a:lnTo>
                    <a:lnTo>
                      <a:pt x="99" y="249"/>
                    </a:lnTo>
                    <a:lnTo>
                      <a:pt x="95" y="252"/>
                    </a:lnTo>
                    <a:lnTo>
                      <a:pt x="92" y="252"/>
                    </a:lnTo>
                    <a:lnTo>
                      <a:pt x="92" y="252"/>
                    </a:lnTo>
                    <a:lnTo>
                      <a:pt x="88" y="252"/>
                    </a:lnTo>
                    <a:lnTo>
                      <a:pt x="85" y="252"/>
                    </a:lnTo>
                    <a:lnTo>
                      <a:pt x="85" y="252"/>
                    </a:lnTo>
                    <a:lnTo>
                      <a:pt x="88" y="255"/>
                    </a:lnTo>
                    <a:lnTo>
                      <a:pt x="98" y="259"/>
                    </a:lnTo>
                    <a:lnTo>
                      <a:pt x="104" y="261"/>
                    </a:lnTo>
                    <a:lnTo>
                      <a:pt x="113" y="264"/>
                    </a:lnTo>
                    <a:lnTo>
                      <a:pt x="122" y="265"/>
                    </a:lnTo>
                    <a:lnTo>
                      <a:pt x="133" y="267"/>
                    </a:lnTo>
                    <a:lnTo>
                      <a:pt x="133" y="267"/>
                    </a:lnTo>
                    <a:lnTo>
                      <a:pt x="121" y="267"/>
                    </a:lnTo>
                    <a:lnTo>
                      <a:pt x="108" y="264"/>
                    </a:lnTo>
                    <a:lnTo>
                      <a:pt x="92" y="260"/>
                    </a:lnTo>
                    <a:lnTo>
                      <a:pt x="73" y="252"/>
                    </a:lnTo>
                    <a:lnTo>
                      <a:pt x="64" y="246"/>
                    </a:lnTo>
                    <a:lnTo>
                      <a:pt x="54" y="240"/>
                    </a:lnTo>
                    <a:lnTo>
                      <a:pt x="45" y="232"/>
                    </a:lnTo>
                    <a:lnTo>
                      <a:pt x="35" y="222"/>
                    </a:lnTo>
                    <a:lnTo>
                      <a:pt x="27" y="211"/>
                    </a:lnTo>
                    <a:lnTo>
                      <a:pt x="19" y="199"/>
                    </a:lnTo>
                    <a:lnTo>
                      <a:pt x="19" y="199"/>
                    </a:lnTo>
                    <a:lnTo>
                      <a:pt x="12" y="186"/>
                    </a:lnTo>
                    <a:lnTo>
                      <a:pt x="7" y="172"/>
                    </a:lnTo>
                    <a:lnTo>
                      <a:pt x="3" y="157"/>
                    </a:lnTo>
                    <a:lnTo>
                      <a:pt x="2" y="142"/>
                    </a:lnTo>
                    <a:lnTo>
                      <a:pt x="0" y="129"/>
                    </a:lnTo>
                    <a:lnTo>
                      <a:pt x="2" y="114"/>
                    </a:lnTo>
                    <a:lnTo>
                      <a:pt x="4" y="100"/>
                    </a:lnTo>
                    <a:lnTo>
                      <a:pt x="10" y="87"/>
                    </a:lnTo>
                    <a:lnTo>
                      <a:pt x="15" y="73"/>
                    </a:lnTo>
                    <a:lnTo>
                      <a:pt x="23" y="61"/>
                    </a:lnTo>
                    <a:lnTo>
                      <a:pt x="31" y="49"/>
                    </a:lnTo>
                    <a:lnTo>
                      <a:pt x="42" y="38"/>
                    </a:lnTo>
                    <a:lnTo>
                      <a:pt x="54" y="28"/>
                    </a:lnTo>
                    <a:lnTo>
                      <a:pt x="68" y="19"/>
                    </a:lnTo>
                    <a:lnTo>
                      <a:pt x="84" y="11"/>
                    </a:lnTo>
                    <a:lnTo>
                      <a:pt x="100" y="4"/>
                    </a:lnTo>
                    <a:lnTo>
                      <a:pt x="100" y="4"/>
                    </a:lnTo>
                    <a:lnTo>
                      <a:pt x="90" y="10"/>
                    </a:lnTo>
                    <a:lnTo>
                      <a:pt x="77" y="16"/>
                    </a:lnTo>
                    <a:lnTo>
                      <a:pt x="62" y="26"/>
                    </a:lnTo>
                    <a:lnTo>
                      <a:pt x="48" y="38"/>
                    </a:lnTo>
                    <a:lnTo>
                      <a:pt x="41" y="46"/>
                    </a:lnTo>
                    <a:lnTo>
                      <a:pt x="33" y="54"/>
                    </a:lnTo>
                    <a:lnTo>
                      <a:pt x="27" y="64"/>
                    </a:lnTo>
                    <a:lnTo>
                      <a:pt x="20" y="75"/>
                    </a:lnTo>
                    <a:lnTo>
                      <a:pt x="15" y="85"/>
                    </a:lnTo>
                    <a:lnTo>
                      <a:pt x="11" y="98"/>
                    </a:lnTo>
                    <a:lnTo>
                      <a:pt x="12" y="99"/>
                    </a:lnTo>
                    <a:lnTo>
                      <a:pt x="12" y="99"/>
                    </a:lnTo>
                    <a:lnTo>
                      <a:pt x="14" y="98"/>
                    </a:lnTo>
                    <a:lnTo>
                      <a:pt x="15" y="95"/>
                    </a:lnTo>
                    <a:lnTo>
                      <a:pt x="15" y="95"/>
                    </a:lnTo>
                    <a:lnTo>
                      <a:pt x="18" y="89"/>
                    </a:lnTo>
                    <a:lnTo>
                      <a:pt x="18" y="89"/>
                    </a:lnTo>
                    <a:lnTo>
                      <a:pt x="19" y="87"/>
                    </a:lnTo>
                    <a:lnTo>
                      <a:pt x="19" y="87"/>
                    </a:lnTo>
                    <a:lnTo>
                      <a:pt x="23" y="84"/>
                    </a:lnTo>
                    <a:lnTo>
                      <a:pt x="23" y="84"/>
                    </a:lnTo>
                    <a:lnTo>
                      <a:pt x="26" y="77"/>
                    </a:lnTo>
                    <a:lnTo>
                      <a:pt x="26" y="77"/>
                    </a:lnTo>
                    <a:lnTo>
                      <a:pt x="29" y="76"/>
                    </a:lnTo>
                    <a:lnTo>
                      <a:pt x="31" y="76"/>
                    </a:lnTo>
                    <a:lnTo>
                      <a:pt x="31" y="76"/>
                    </a:lnTo>
                    <a:lnTo>
                      <a:pt x="33" y="75"/>
                    </a:lnTo>
                    <a:lnTo>
                      <a:pt x="33" y="75"/>
                    </a:lnTo>
                    <a:lnTo>
                      <a:pt x="33" y="75"/>
                    </a:lnTo>
                    <a:lnTo>
                      <a:pt x="31" y="77"/>
                    </a:lnTo>
                    <a:lnTo>
                      <a:pt x="31" y="80"/>
                    </a:lnTo>
                    <a:lnTo>
                      <a:pt x="31" y="84"/>
                    </a:lnTo>
                    <a:lnTo>
                      <a:pt x="31" y="84"/>
                    </a:lnTo>
                    <a:lnTo>
                      <a:pt x="29" y="91"/>
                    </a:lnTo>
                    <a:lnTo>
                      <a:pt x="29" y="91"/>
                    </a:lnTo>
                    <a:lnTo>
                      <a:pt x="30" y="95"/>
                    </a:lnTo>
                    <a:lnTo>
                      <a:pt x="30" y="95"/>
                    </a:lnTo>
                    <a:lnTo>
                      <a:pt x="31" y="98"/>
                    </a:lnTo>
                    <a:lnTo>
                      <a:pt x="33" y="99"/>
                    </a:lnTo>
                    <a:lnTo>
                      <a:pt x="33" y="99"/>
                    </a:lnTo>
                    <a:lnTo>
                      <a:pt x="41" y="102"/>
                    </a:lnTo>
                    <a:lnTo>
                      <a:pt x="41" y="102"/>
                    </a:lnTo>
                    <a:lnTo>
                      <a:pt x="45" y="96"/>
                    </a:lnTo>
                    <a:lnTo>
                      <a:pt x="45" y="96"/>
                    </a:lnTo>
                    <a:lnTo>
                      <a:pt x="48" y="95"/>
                    </a:lnTo>
                    <a:lnTo>
                      <a:pt x="50" y="93"/>
                    </a:lnTo>
                    <a:lnTo>
                      <a:pt x="50" y="93"/>
                    </a:lnTo>
                    <a:lnTo>
                      <a:pt x="50" y="91"/>
                    </a:lnTo>
                    <a:lnTo>
                      <a:pt x="50" y="89"/>
                    </a:lnTo>
                    <a:lnTo>
                      <a:pt x="52" y="88"/>
                    </a:lnTo>
                    <a:lnTo>
                      <a:pt x="52" y="88"/>
                    </a:lnTo>
                    <a:lnTo>
                      <a:pt x="53" y="85"/>
                    </a:lnTo>
                    <a:lnTo>
                      <a:pt x="54" y="84"/>
                    </a:lnTo>
                    <a:lnTo>
                      <a:pt x="54" y="84"/>
                    </a:lnTo>
                    <a:lnTo>
                      <a:pt x="56" y="81"/>
                    </a:lnTo>
                    <a:lnTo>
                      <a:pt x="56" y="81"/>
                    </a:lnTo>
                    <a:lnTo>
                      <a:pt x="58" y="81"/>
                    </a:lnTo>
                    <a:lnTo>
                      <a:pt x="60" y="81"/>
                    </a:lnTo>
                    <a:lnTo>
                      <a:pt x="60" y="83"/>
                    </a:lnTo>
                    <a:lnTo>
                      <a:pt x="60" y="83"/>
                    </a:lnTo>
                    <a:lnTo>
                      <a:pt x="60" y="85"/>
                    </a:lnTo>
                    <a:lnTo>
                      <a:pt x="60" y="87"/>
                    </a:lnTo>
                    <a:lnTo>
                      <a:pt x="60" y="88"/>
                    </a:lnTo>
                    <a:lnTo>
                      <a:pt x="58" y="89"/>
                    </a:lnTo>
                    <a:lnTo>
                      <a:pt x="58" y="89"/>
                    </a:lnTo>
                    <a:lnTo>
                      <a:pt x="57" y="89"/>
                    </a:lnTo>
                    <a:lnTo>
                      <a:pt x="56" y="91"/>
                    </a:lnTo>
                    <a:lnTo>
                      <a:pt x="56" y="91"/>
                    </a:lnTo>
                    <a:lnTo>
                      <a:pt x="53" y="96"/>
                    </a:lnTo>
                    <a:lnTo>
                      <a:pt x="53" y="96"/>
                    </a:lnTo>
                    <a:lnTo>
                      <a:pt x="52" y="99"/>
                    </a:lnTo>
                    <a:lnTo>
                      <a:pt x="50" y="102"/>
                    </a:lnTo>
                    <a:lnTo>
                      <a:pt x="50" y="102"/>
                    </a:lnTo>
                    <a:lnTo>
                      <a:pt x="48" y="102"/>
                    </a:lnTo>
                    <a:lnTo>
                      <a:pt x="46" y="103"/>
                    </a:lnTo>
                    <a:lnTo>
                      <a:pt x="46" y="103"/>
                    </a:lnTo>
                    <a:lnTo>
                      <a:pt x="46" y="103"/>
                    </a:lnTo>
                    <a:lnTo>
                      <a:pt x="46" y="106"/>
                    </a:lnTo>
                    <a:lnTo>
                      <a:pt x="46" y="107"/>
                    </a:lnTo>
                    <a:lnTo>
                      <a:pt x="46" y="107"/>
                    </a:lnTo>
                    <a:lnTo>
                      <a:pt x="46" y="107"/>
                    </a:lnTo>
                    <a:lnTo>
                      <a:pt x="43" y="108"/>
                    </a:lnTo>
                    <a:lnTo>
                      <a:pt x="42" y="108"/>
                    </a:lnTo>
                    <a:lnTo>
                      <a:pt x="42" y="108"/>
                    </a:lnTo>
                    <a:lnTo>
                      <a:pt x="39" y="108"/>
                    </a:lnTo>
                    <a:lnTo>
                      <a:pt x="39" y="108"/>
                    </a:lnTo>
                    <a:lnTo>
                      <a:pt x="34" y="107"/>
                    </a:lnTo>
                    <a:lnTo>
                      <a:pt x="34" y="107"/>
                    </a:lnTo>
                    <a:lnTo>
                      <a:pt x="33" y="108"/>
                    </a:lnTo>
                    <a:lnTo>
                      <a:pt x="31" y="111"/>
                    </a:lnTo>
                    <a:lnTo>
                      <a:pt x="31" y="111"/>
                    </a:lnTo>
                    <a:lnTo>
                      <a:pt x="33" y="116"/>
                    </a:lnTo>
                    <a:lnTo>
                      <a:pt x="35" y="122"/>
                    </a:lnTo>
                    <a:lnTo>
                      <a:pt x="35" y="122"/>
                    </a:lnTo>
                    <a:lnTo>
                      <a:pt x="35" y="127"/>
                    </a:lnTo>
                    <a:lnTo>
                      <a:pt x="35" y="130"/>
                    </a:lnTo>
                    <a:lnTo>
                      <a:pt x="37" y="131"/>
                    </a:lnTo>
                    <a:lnTo>
                      <a:pt x="37" y="131"/>
                    </a:lnTo>
                    <a:lnTo>
                      <a:pt x="39" y="134"/>
                    </a:lnTo>
                    <a:lnTo>
                      <a:pt x="41" y="137"/>
                    </a:lnTo>
                    <a:lnTo>
                      <a:pt x="41" y="137"/>
                    </a:lnTo>
                    <a:lnTo>
                      <a:pt x="42" y="139"/>
                    </a:lnTo>
                    <a:lnTo>
                      <a:pt x="42" y="144"/>
                    </a:lnTo>
                    <a:lnTo>
                      <a:pt x="45" y="146"/>
                    </a:lnTo>
                    <a:lnTo>
                      <a:pt x="45" y="146"/>
                    </a:lnTo>
                    <a:lnTo>
                      <a:pt x="45" y="153"/>
                    </a:lnTo>
                    <a:lnTo>
                      <a:pt x="45" y="153"/>
                    </a:lnTo>
                    <a:lnTo>
                      <a:pt x="45" y="157"/>
                    </a:lnTo>
                    <a:lnTo>
                      <a:pt x="45" y="161"/>
                    </a:lnTo>
                    <a:lnTo>
                      <a:pt x="45" y="161"/>
                    </a:lnTo>
                    <a:lnTo>
                      <a:pt x="48" y="165"/>
                    </a:lnTo>
                    <a:lnTo>
                      <a:pt x="49" y="167"/>
                    </a:lnTo>
                    <a:lnTo>
                      <a:pt x="49" y="167"/>
                    </a:lnTo>
                    <a:lnTo>
                      <a:pt x="46" y="169"/>
                    </a:lnTo>
                    <a:lnTo>
                      <a:pt x="46" y="171"/>
                    </a:lnTo>
                    <a:lnTo>
                      <a:pt x="46" y="172"/>
                    </a:lnTo>
                    <a:lnTo>
                      <a:pt x="46" y="172"/>
                    </a:lnTo>
                    <a:lnTo>
                      <a:pt x="50" y="175"/>
                    </a:lnTo>
                    <a:lnTo>
                      <a:pt x="52" y="177"/>
                    </a:lnTo>
                    <a:lnTo>
                      <a:pt x="52" y="177"/>
                    </a:lnTo>
                    <a:lnTo>
                      <a:pt x="53" y="179"/>
                    </a:lnTo>
                    <a:lnTo>
                      <a:pt x="54" y="180"/>
                    </a:lnTo>
                    <a:lnTo>
                      <a:pt x="54" y="180"/>
                    </a:lnTo>
                    <a:lnTo>
                      <a:pt x="57" y="180"/>
                    </a:lnTo>
                    <a:lnTo>
                      <a:pt x="58" y="181"/>
                    </a:lnTo>
                    <a:lnTo>
                      <a:pt x="58" y="181"/>
                    </a:lnTo>
                    <a:lnTo>
                      <a:pt x="58" y="187"/>
                    </a:lnTo>
                    <a:lnTo>
                      <a:pt x="64" y="194"/>
                    </a:lnTo>
                    <a:lnTo>
                      <a:pt x="69" y="199"/>
                    </a:lnTo>
                    <a:lnTo>
                      <a:pt x="69" y="199"/>
                    </a:lnTo>
                    <a:lnTo>
                      <a:pt x="69" y="200"/>
                    </a:lnTo>
                    <a:lnTo>
                      <a:pt x="69" y="202"/>
                    </a:lnTo>
                    <a:lnTo>
                      <a:pt x="71" y="202"/>
                    </a:lnTo>
                    <a:lnTo>
                      <a:pt x="71" y="202"/>
                    </a:lnTo>
                    <a:lnTo>
                      <a:pt x="80" y="206"/>
                    </a:lnTo>
                    <a:lnTo>
                      <a:pt x="80" y="206"/>
                    </a:lnTo>
                    <a:lnTo>
                      <a:pt x="83" y="209"/>
                    </a:lnTo>
                    <a:lnTo>
                      <a:pt x="87" y="210"/>
                    </a:lnTo>
                    <a:lnTo>
                      <a:pt x="87" y="210"/>
                    </a:lnTo>
                    <a:lnTo>
                      <a:pt x="88" y="210"/>
                    </a:lnTo>
                    <a:lnTo>
                      <a:pt x="88" y="211"/>
                    </a:lnTo>
                    <a:lnTo>
                      <a:pt x="88" y="210"/>
                    </a:lnTo>
                    <a:lnTo>
                      <a:pt x="88" y="210"/>
                    </a:lnTo>
                    <a:lnTo>
                      <a:pt x="91" y="206"/>
                    </a:lnTo>
                    <a:lnTo>
                      <a:pt x="92" y="203"/>
                    </a:lnTo>
                    <a:lnTo>
                      <a:pt x="92" y="203"/>
                    </a:lnTo>
                    <a:lnTo>
                      <a:pt x="94" y="199"/>
                    </a:lnTo>
                    <a:lnTo>
                      <a:pt x="94" y="198"/>
                    </a:lnTo>
                    <a:lnTo>
                      <a:pt x="94" y="198"/>
                    </a:lnTo>
                    <a:lnTo>
                      <a:pt x="94" y="194"/>
                    </a:lnTo>
                    <a:lnTo>
                      <a:pt x="94" y="194"/>
                    </a:lnTo>
                    <a:lnTo>
                      <a:pt x="94" y="191"/>
                    </a:lnTo>
                    <a:lnTo>
                      <a:pt x="95" y="188"/>
                    </a:lnTo>
                    <a:lnTo>
                      <a:pt x="95" y="188"/>
                    </a:lnTo>
                    <a:lnTo>
                      <a:pt x="96" y="186"/>
                    </a:lnTo>
                    <a:lnTo>
                      <a:pt x="99" y="183"/>
                    </a:lnTo>
                    <a:lnTo>
                      <a:pt x="99" y="183"/>
                    </a:lnTo>
                    <a:lnTo>
                      <a:pt x="100" y="183"/>
                    </a:lnTo>
                    <a:lnTo>
                      <a:pt x="102" y="181"/>
                    </a:lnTo>
                    <a:lnTo>
                      <a:pt x="102" y="181"/>
                    </a:lnTo>
                    <a:lnTo>
                      <a:pt x="102" y="179"/>
                    </a:lnTo>
                    <a:lnTo>
                      <a:pt x="102" y="179"/>
                    </a:lnTo>
                    <a:lnTo>
                      <a:pt x="100" y="177"/>
                    </a:lnTo>
                    <a:lnTo>
                      <a:pt x="100" y="175"/>
                    </a:lnTo>
                    <a:lnTo>
                      <a:pt x="100" y="175"/>
                    </a:lnTo>
                    <a:lnTo>
                      <a:pt x="99" y="171"/>
                    </a:lnTo>
                    <a:lnTo>
                      <a:pt x="98" y="169"/>
                    </a:lnTo>
                    <a:lnTo>
                      <a:pt x="98" y="169"/>
                    </a:lnTo>
                    <a:lnTo>
                      <a:pt x="95" y="167"/>
                    </a:lnTo>
                    <a:lnTo>
                      <a:pt x="94" y="165"/>
                    </a:lnTo>
                    <a:lnTo>
                      <a:pt x="94" y="164"/>
                    </a:lnTo>
                    <a:lnTo>
                      <a:pt x="94" y="164"/>
                    </a:lnTo>
                    <a:lnTo>
                      <a:pt x="95" y="158"/>
                    </a:lnTo>
                    <a:lnTo>
                      <a:pt x="95" y="158"/>
                    </a:lnTo>
                    <a:lnTo>
                      <a:pt x="98" y="154"/>
                    </a:lnTo>
                    <a:lnTo>
                      <a:pt x="98" y="154"/>
                    </a:lnTo>
                    <a:lnTo>
                      <a:pt x="100" y="150"/>
                    </a:lnTo>
                    <a:lnTo>
                      <a:pt x="100" y="150"/>
                    </a:lnTo>
                    <a:lnTo>
                      <a:pt x="103" y="146"/>
                    </a:lnTo>
                    <a:lnTo>
                      <a:pt x="103" y="146"/>
                    </a:lnTo>
                    <a:lnTo>
                      <a:pt x="104" y="137"/>
                    </a:lnTo>
                    <a:lnTo>
                      <a:pt x="104" y="137"/>
                    </a:lnTo>
                    <a:lnTo>
                      <a:pt x="104" y="137"/>
                    </a:lnTo>
                    <a:lnTo>
                      <a:pt x="104" y="137"/>
                    </a:lnTo>
                    <a:lnTo>
                      <a:pt x="104" y="134"/>
                    </a:lnTo>
                    <a:lnTo>
                      <a:pt x="104" y="134"/>
                    </a:lnTo>
                    <a:lnTo>
                      <a:pt x="103" y="129"/>
                    </a:lnTo>
                    <a:lnTo>
                      <a:pt x="103" y="129"/>
                    </a:lnTo>
                    <a:lnTo>
                      <a:pt x="106" y="126"/>
                    </a:lnTo>
                    <a:lnTo>
                      <a:pt x="110" y="125"/>
                    </a:lnTo>
                    <a:lnTo>
                      <a:pt x="110" y="125"/>
                    </a:lnTo>
                    <a:lnTo>
                      <a:pt x="111" y="126"/>
                    </a:lnTo>
                    <a:lnTo>
                      <a:pt x="113" y="127"/>
                    </a:lnTo>
                    <a:lnTo>
                      <a:pt x="114" y="126"/>
                    </a:lnTo>
                    <a:lnTo>
                      <a:pt x="114" y="126"/>
                    </a:lnTo>
                    <a:lnTo>
                      <a:pt x="115" y="123"/>
                    </a:lnTo>
                    <a:lnTo>
                      <a:pt x="117" y="122"/>
                    </a:lnTo>
                    <a:lnTo>
                      <a:pt x="117" y="122"/>
                    </a:lnTo>
                    <a:lnTo>
                      <a:pt x="119" y="121"/>
                    </a:lnTo>
                    <a:lnTo>
                      <a:pt x="121" y="122"/>
                    </a:lnTo>
                    <a:lnTo>
                      <a:pt x="121" y="122"/>
                    </a:lnTo>
                    <a:lnTo>
                      <a:pt x="125" y="123"/>
                    </a:lnTo>
                    <a:lnTo>
                      <a:pt x="129" y="125"/>
                    </a:lnTo>
                    <a:lnTo>
                      <a:pt x="129" y="125"/>
                    </a:lnTo>
                    <a:lnTo>
                      <a:pt x="133" y="126"/>
                    </a:lnTo>
                    <a:lnTo>
                      <a:pt x="137" y="126"/>
                    </a:lnTo>
                    <a:lnTo>
                      <a:pt x="137" y="126"/>
                    </a:lnTo>
                    <a:lnTo>
                      <a:pt x="142" y="126"/>
                    </a:lnTo>
                    <a:lnTo>
                      <a:pt x="145" y="126"/>
                    </a:lnTo>
                    <a:lnTo>
                      <a:pt x="148" y="125"/>
                    </a:lnTo>
                    <a:lnTo>
                      <a:pt x="148" y="125"/>
                    </a:lnTo>
                    <a:lnTo>
                      <a:pt x="150" y="125"/>
                    </a:lnTo>
                    <a:lnTo>
                      <a:pt x="152" y="125"/>
                    </a:lnTo>
                    <a:lnTo>
                      <a:pt x="152" y="123"/>
                    </a:lnTo>
                    <a:lnTo>
                      <a:pt x="152" y="123"/>
                    </a:lnTo>
                    <a:lnTo>
                      <a:pt x="153" y="121"/>
                    </a:lnTo>
                    <a:lnTo>
                      <a:pt x="155" y="118"/>
                    </a:lnTo>
                    <a:lnTo>
                      <a:pt x="155" y="118"/>
                    </a:lnTo>
                    <a:lnTo>
                      <a:pt x="157" y="118"/>
                    </a:lnTo>
                    <a:lnTo>
                      <a:pt x="159" y="115"/>
                    </a:lnTo>
                    <a:lnTo>
                      <a:pt x="159" y="115"/>
                    </a:lnTo>
                    <a:lnTo>
                      <a:pt x="159" y="112"/>
                    </a:lnTo>
                    <a:lnTo>
                      <a:pt x="160" y="111"/>
                    </a:lnTo>
                    <a:lnTo>
                      <a:pt x="160" y="111"/>
                    </a:lnTo>
                    <a:lnTo>
                      <a:pt x="161" y="108"/>
                    </a:lnTo>
                    <a:lnTo>
                      <a:pt x="161" y="108"/>
                    </a:lnTo>
                    <a:lnTo>
                      <a:pt x="164" y="106"/>
                    </a:lnTo>
                    <a:lnTo>
                      <a:pt x="165" y="106"/>
                    </a:lnTo>
                    <a:lnTo>
                      <a:pt x="165" y="106"/>
                    </a:lnTo>
                    <a:lnTo>
                      <a:pt x="165" y="104"/>
                    </a:lnTo>
                    <a:lnTo>
                      <a:pt x="165" y="104"/>
                    </a:lnTo>
                    <a:lnTo>
                      <a:pt x="164" y="102"/>
                    </a:lnTo>
                    <a:lnTo>
                      <a:pt x="163" y="99"/>
                    </a:lnTo>
                    <a:lnTo>
                      <a:pt x="163" y="99"/>
                    </a:lnTo>
                    <a:lnTo>
                      <a:pt x="163" y="98"/>
                    </a:lnTo>
                    <a:lnTo>
                      <a:pt x="161" y="98"/>
                    </a:lnTo>
                    <a:lnTo>
                      <a:pt x="160" y="96"/>
                    </a:lnTo>
                    <a:lnTo>
                      <a:pt x="161" y="93"/>
                    </a:lnTo>
                    <a:lnTo>
                      <a:pt x="161" y="93"/>
                    </a:lnTo>
                    <a:lnTo>
                      <a:pt x="164" y="87"/>
                    </a:lnTo>
                    <a:lnTo>
                      <a:pt x="164" y="84"/>
                    </a:lnTo>
                    <a:lnTo>
                      <a:pt x="161" y="81"/>
                    </a:lnTo>
                    <a:lnTo>
                      <a:pt x="161" y="81"/>
                    </a:lnTo>
                    <a:lnTo>
                      <a:pt x="160" y="77"/>
                    </a:lnTo>
                    <a:lnTo>
                      <a:pt x="157" y="76"/>
                    </a:lnTo>
                    <a:lnTo>
                      <a:pt x="155" y="73"/>
                    </a:lnTo>
                    <a:lnTo>
                      <a:pt x="155" y="73"/>
                    </a:lnTo>
                    <a:lnTo>
                      <a:pt x="153" y="70"/>
                    </a:lnTo>
                    <a:lnTo>
                      <a:pt x="150" y="68"/>
                    </a:lnTo>
                    <a:lnTo>
                      <a:pt x="150" y="68"/>
                    </a:lnTo>
                    <a:lnTo>
                      <a:pt x="149" y="66"/>
                    </a:lnTo>
                    <a:lnTo>
                      <a:pt x="148" y="66"/>
                    </a:lnTo>
                    <a:lnTo>
                      <a:pt x="148" y="66"/>
                    </a:lnTo>
                    <a:lnTo>
                      <a:pt x="144" y="65"/>
                    </a:lnTo>
                    <a:lnTo>
                      <a:pt x="140" y="62"/>
                    </a:lnTo>
                    <a:lnTo>
                      <a:pt x="140" y="62"/>
                    </a:lnTo>
                    <a:lnTo>
                      <a:pt x="137" y="60"/>
                    </a:lnTo>
                    <a:lnTo>
                      <a:pt x="134" y="58"/>
                    </a:lnTo>
                    <a:lnTo>
                      <a:pt x="134" y="58"/>
                    </a:lnTo>
                    <a:lnTo>
                      <a:pt x="130" y="57"/>
                    </a:lnTo>
                    <a:lnTo>
                      <a:pt x="130" y="57"/>
                    </a:lnTo>
                    <a:lnTo>
                      <a:pt x="125" y="57"/>
                    </a:lnTo>
                    <a:lnTo>
                      <a:pt x="125" y="57"/>
                    </a:lnTo>
                    <a:lnTo>
                      <a:pt x="122" y="57"/>
                    </a:lnTo>
                    <a:lnTo>
                      <a:pt x="122" y="57"/>
                    </a:lnTo>
                    <a:lnTo>
                      <a:pt x="117" y="56"/>
                    </a:lnTo>
                    <a:lnTo>
                      <a:pt x="117" y="56"/>
                    </a:lnTo>
                    <a:lnTo>
                      <a:pt x="114" y="56"/>
                    </a:lnTo>
                    <a:lnTo>
                      <a:pt x="114" y="56"/>
                    </a:lnTo>
                    <a:lnTo>
                      <a:pt x="113" y="56"/>
                    </a:lnTo>
                    <a:lnTo>
                      <a:pt x="111" y="54"/>
                    </a:lnTo>
                    <a:lnTo>
                      <a:pt x="111" y="57"/>
                    </a:lnTo>
                    <a:lnTo>
                      <a:pt x="111" y="57"/>
                    </a:lnTo>
                    <a:lnTo>
                      <a:pt x="111" y="61"/>
                    </a:lnTo>
                    <a:lnTo>
                      <a:pt x="111" y="62"/>
                    </a:lnTo>
                    <a:lnTo>
                      <a:pt x="110" y="64"/>
                    </a:lnTo>
                    <a:lnTo>
                      <a:pt x="110" y="64"/>
                    </a:lnTo>
                    <a:lnTo>
                      <a:pt x="106" y="64"/>
                    </a:lnTo>
                    <a:lnTo>
                      <a:pt x="106" y="64"/>
                    </a:lnTo>
                    <a:lnTo>
                      <a:pt x="103" y="64"/>
                    </a:lnTo>
                    <a:lnTo>
                      <a:pt x="100" y="65"/>
                    </a:lnTo>
                    <a:lnTo>
                      <a:pt x="100" y="65"/>
                    </a:lnTo>
                    <a:lnTo>
                      <a:pt x="99" y="66"/>
                    </a:lnTo>
                    <a:lnTo>
                      <a:pt x="95" y="68"/>
                    </a:lnTo>
                    <a:lnTo>
                      <a:pt x="95" y="68"/>
                    </a:lnTo>
                    <a:lnTo>
                      <a:pt x="95" y="68"/>
                    </a:lnTo>
                    <a:lnTo>
                      <a:pt x="95" y="69"/>
                    </a:lnTo>
                    <a:lnTo>
                      <a:pt x="92" y="68"/>
                    </a:lnTo>
                    <a:lnTo>
                      <a:pt x="92" y="68"/>
                    </a:lnTo>
                    <a:lnTo>
                      <a:pt x="91" y="65"/>
                    </a:lnTo>
                    <a:lnTo>
                      <a:pt x="92" y="64"/>
                    </a:lnTo>
                    <a:lnTo>
                      <a:pt x="91" y="64"/>
                    </a:lnTo>
                    <a:lnTo>
                      <a:pt x="88" y="64"/>
                    </a:lnTo>
                    <a:lnTo>
                      <a:pt x="88" y="64"/>
                    </a:lnTo>
                    <a:lnTo>
                      <a:pt x="81" y="65"/>
                    </a:lnTo>
                    <a:lnTo>
                      <a:pt x="79" y="65"/>
                    </a:lnTo>
                    <a:lnTo>
                      <a:pt x="79" y="65"/>
                    </a:lnTo>
                    <a:lnTo>
                      <a:pt x="77" y="65"/>
                    </a:lnTo>
                    <a:lnTo>
                      <a:pt x="75" y="64"/>
                    </a:lnTo>
                    <a:lnTo>
                      <a:pt x="75" y="64"/>
                    </a:lnTo>
                    <a:lnTo>
                      <a:pt x="71" y="62"/>
                    </a:lnTo>
                    <a:lnTo>
                      <a:pt x="69" y="64"/>
                    </a:lnTo>
                    <a:lnTo>
                      <a:pt x="69" y="64"/>
                    </a:lnTo>
                    <a:lnTo>
                      <a:pt x="68" y="65"/>
                    </a:lnTo>
                    <a:lnTo>
                      <a:pt x="68" y="65"/>
                    </a:lnTo>
                    <a:lnTo>
                      <a:pt x="67" y="64"/>
                    </a:lnTo>
                    <a:lnTo>
                      <a:pt x="67" y="64"/>
                    </a:lnTo>
                    <a:lnTo>
                      <a:pt x="65" y="61"/>
                    </a:lnTo>
                    <a:lnTo>
                      <a:pt x="67" y="60"/>
                    </a:lnTo>
                    <a:lnTo>
                      <a:pt x="67" y="60"/>
                    </a:lnTo>
                    <a:lnTo>
                      <a:pt x="71" y="60"/>
                    </a:lnTo>
                    <a:lnTo>
                      <a:pt x="72" y="60"/>
                    </a:lnTo>
                    <a:lnTo>
                      <a:pt x="73" y="58"/>
                    </a:lnTo>
                    <a:lnTo>
                      <a:pt x="73" y="58"/>
                    </a:lnTo>
                    <a:lnTo>
                      <a:pt x="72" y="57"/>
                    </a:lnTo>
                    <a:lnTo>
                      <a:pt x="72" y="56"/>
                    </a:lnTo>
                    <a:lnTo>
                      <a:pt x="73" y="56"/>
                    </a:lnTo>
                    <a:lnTo>
                      <a:pt x="73" y="56"/>
                    </a:lnTo>
                    <a:lnTo>
                      <a:pt x="79" y="54"/>
                    </a:lnTo>
                    <a:lnTo>
                      <a:pt x="79" y="54"/>
                    </a:lnTo>
                    <a:lnTo>
                      <a:pt x="81" y="54"/>
                    </a:lnTo>
                    <a:lnTo>
                      <a:pt x="83" y="54"/>
                    </a:lnTo>
                    <a:lnTo>
                      <a:pt x="85" y="54"/>
                    </a:lnTo>
                    <a:lnTo>
                      <a:pt x="85" y="54"/>
                    </a:lnTo>
                    <a:lnTo>
                      <a:pt x="85" y="54"/>
                    </a:lnTo>
                    <a:lnTo>
                      <a:pt x="87" y="53"/>
                    </a:lnTo>
                    <a:lnTo>
                      <a:pt x="88" y="53"/>
                    </a:lnTo>
                    <a:lnTo>
                      <a:pt x="87" y="51"/>
                    </a:lnTo>
                    <a:lnTo>
                      <a:pt x="87" y="51"/>
                    </a:lnTo>
                    <a:lnTo>
                      <a:pt x="84" y="47"/>
                    </a:lnTo>
                    <a:lnTo>
                      <a:pt x="83" y="46"/>
                    </a:lnTo>
                    <a:lnTo>
                      <a:pt x="81" y="45"/>
                    </a:lnTo>
                    <a:lnTo>
                      <a:pt x="80" y="45"/>
                    </a:lnTo>
                    <a:lnTo>
                      <a:pt x="80" y="45"/>
                    </a:lnTo>
                    <a:lnTo>
                      <a:pt x="79" y="46"/>
                    </a:lnTo>
                    <a:lnTo>
                      <a:pt x="77" y="47"/>
                    </a:lnTo>
                    <a:lnTo>
                      <a:pt x="77" y="47"/>
                    </a:lnTo>
                    <a:lnTo>
                      <a:pt x="76" y="47"/>
                    </a:lnTo>
                    <a:lnTo>
                      <a:pt x="76" y="47"/>
                    </a:lnTo>
                    <a:lnTo>
                      <a:pt x="72" y="45"/>
                    </a:lnTo>
                    <a:lnTo>
                      <a:pt x="72" y="43"/>
                    </a:lnTo>
                    <a:lnTo>
                      <a:pt x="73" y="42"/>
                    </a:lnTo>
                    <a:lnTo>
                      <a:pt x="73" y="42"/>
                    </a:lnTo>
                    <a:lnTo>
                      <a:pt x="76" y="39"/>
                    </a:lnTo>
                    <a:lnTo>
                      <a:pt x="79" y="38"/>
                    </a:lnTo>
                    <a:lnTo>
                      <a:pt x="79" y="38"/>
                    </a:lnTo>
                    <a:lnTo>
                      <a:pt x="80" y="38"/>
                    </a:lnTo>
                    <a:lnTo>
                      <a:pt x="81" y="38"/>
                    </a:lnTo>
                    <a:lnTo>
                      <a:pt x="84" y="41"/>
                    </a:lnTo>
                    <a:lnTo>
                      <a:pt x="87" y="43"/>
                    </a:lnTo>
                    <a:lnTo>
                      <a:pt x="88" y="43"/>
                    </a:lnTo>
                    <a:lnTo>
                      <a:pt x="88" y="43"/>
                    </a:lnTo>
                    <a:lnTo>
                      <a:pt x="91" y="42"/>
                    </a:lnTo>
                    <a:lnTo>
                      <a:pt x="92" y="42"/>
                    </a:lnTo>
                    <a:lnTo>
                      <a:pt x="92" y="42"/>
                    </a:lnTo>
                    <a:lnTo>
                      <a:pt x="94" y="45"/>
                    </a:lnTo>
                    <a:lnTo>
                      <a:pt x="94" y="49"/>
                    </a:lnTo>
                    <a:lnTo>
                      <a:pt x="94" y="49"/>
                    </a:lnTo>
                    <a:lnTo>
                      <a:pt x="94" y="51"/>
                    </a:lnTo>
                    <a:lnTo>
                      <a:pt x="96" y="50"/>
                    </a:lnTo>
                    <a:lnTo>
                      <a:pt x="96" y="50"/>
                    </a:lnTo>
                    <a:lnTo>
                      <a:pt x="98" y="49"/>
                    </a:lnTo>
                    <a:lnTo>
                      <a:pt x="96" y="49"/>
                    </a:lnTo>
                    <a:lnTo>
                      <a:pt x="96" y="47"/>
                    </a:lnTo>
                    <a:lnTo>
                      <a:pt x="100" y="46"/>
                    </a:lnTo>
                    <a:lnTo>
                      <a:pt x="100" y="46"/>
                    </a:lnTo>
                    <a:lnTo>
                      <a:pt x="107" y="45"/>
                    </a:lnTo>
                    <a:lnTo>
                      <a:pt x="110" y="43"/>
                    </a:lnTo>
                    <a:lnTo>
                      <a:pt x="113" y="43"/>
                    </a:lnTo>
                    <a:lnTo>
                      <a:pt x="114" y="45"/>
                    </a:lnTo>
                    <a:lnTo>
                      <a:pt x="114" y="45"/>
                    </a:lnTo>
                    <a:lnTo>
                      <a:pt x="117" y="46"/>
                    </a:lnTo>
                    <a:lnTo>
                      <a:pt x="118" y="46"/>
                    </a:lnTo>
                    <a:lnTo>
                      <a:pt x="118" y="46"/>
                    </a:lnTo>
                    <a:lnTo>
                      <a:pt x="118" y="47"/>
                    </a:lnTo>
                    <a:lnTo>
                      <a:pt x="118" y="49"/>
                    </a:lnTo>
                    <a:lnTo>
                      <a:pt x="119" y="47"/>
                    </a:lnTo>
                    <a:lnTo>
                      <a:pt x="119" y="47"/>
                    </a:lnTo>
                    <a:lnTo>
                      <a:pt x="122" y="46"/>
                    </a:lnTo>
                    <a:lnTo>
                      <a:pt x="125" y="47"/>
                    </a:lnTo>
                    <a:lnTo>
                      <a:pt x="127" y="49"/>
                    </a:lnTo>
                    <a:lnTo>
                      <a:pt x="127" y="49"/>
                    </a:lnTo>
                    <a:lnTo>
                      <a:pt x="127" y="49"/>
                    </a:lnTo>
                    <a:lnTo>
                      <a:pt x="130" y="49"/>
                    </a:lnTo>
                    <a:lnTo>
                      <a:pt x="130" y="49"/>
                    </a:lnTo>
                    <a:lnTo>
                      <a:pt x="133" y="51"/>
                    </a:lnTo>
                    <a:lnTo>
                      <a:pt x="137" y="51"/>
                    </a:lnTo>
                    <a:lnTo>
                      <a:pt x="137" y="51"/>
                    </a:lnTo>
                    <a:lnTo>
                      <a:pt x="140" y="50"/>
                    </a:lnTo>
                    <a:lnTo>
                      <a:pt x="140" y="50"/>
                    </a:lnTo>
                    <a:lnTo>
                      <a:pt x="138" y="47"/>
                    </a:lnTo>
                    <a:lnTo>
                      <a:pt x="138" y="47"/>
                    </a:lnTo>
                    <a:lnTo>
                      <a:pt x="137" y="45"/>
                    </a:lnTo>
                    <a:lnTo>
                      <a:pt x="133" y="43"/>
                    </a:lnTo>
                    <a:lnTo>
                      <a:pt x="133" y="43"/>
                    </a:lnTo>
                    <a:lnTo>
                      <a:pt x="125" y="41"/>
                    </a:lnTo>
                    <a:lnTo>
                      <a:pt x="123" y="39"/>
                    </a:lnTo>
                    <a:lnTo>
                      <a:pt x="126" y="39"/>
                    </a:lnTo>
                    <a:lnTo>
                      <a:pt x="126" y="39"/>
                    </a:lnTo>
                    <a:lnTo>
                      <a:pt x="129" y="38"/>
                    </a:lnTo>
                    <a:lnTo>
                      <a:pt x="127" y="37"/>
                    </a:lnTo>
                    <a:lnTo>
                      <a:pt x="127" y="35"/>
                    </a:lnTo>
                    <a:lnTo>
                      <a:pt x="132" y="33"/>
                    </a:lnTo>
                    <a:lnTo>
                      <a:pt x="132" y="33"/>
                    </a:lnTo>
                    <a:lnTo>
                      <a:pt x="137" y="31"/>
                    </a:lnTo>
                    <a:lnTo>
                      <a:pt x="140" y="31"/>
                    </a:lnTo>
                    <a:lnTo>
                      <a:pt x="141" y="31"/>
                    </a:lnTo>
                    <a:lnTo>
                      <a:pt x="141" y="28"/>
                    </a:lnTo>
                    <a:lnTo>
                      <a:pt x="141" y="28"/>
                    </a:lnTo>
                    <a:lnTo>
                      <a:pt x="141" y="23"/>
                    </a:lnTo>
                    <a:lnTo>
                      <a:pt x="142" y="23"/>
                    </a:lnTo>
                    <a:lnTo>
                      <a:pt x="144" y="23"/>
                    </a:lnTo>
                    <a:lnTo>
                      <a:pt x="144" y="23"/>
                    </a:lnTo>
                    <a:lnTo>
                      <a:pt x="153" y="24"/>
                    </a:lnTo>
                    <a:lnTo>
                      <a:pt x="153" y="24"/>
                    </a:lnTo>
                    <a:lnTo>
                      <a:pt x="155" y="24"/>
                    </a:lnTo>
                    <a:lnTo>
                      <a:pt x="155" y="26"/>
                    </a:lnTo>
                    <a:lnTo>
                      <a:pt x="157" y="24"/>
                    </a:lnTo>
                    <a:lnTo>
                      <a:pt x="157" y="24"/>
                    </a:lnTo>
                    <a:lnTo>
                      <a:pt x="160" y="23"/>
                    </a:lnTo>
                    <a:lnTo>
                      <a:pt x="161" y="23"/>
                    </a:lnTo>
                    <a:lnTo>
                      <a:pt x="161" y="23"/>
                    </a:lnTo>
                    <a:lnTo>
                      <a:pt x="161" y="22"/>
                    </a:lnTo>
                    <a:lnTo>
                      <a:pt x="161" y="22"/>
                    </a:lnTo>
                    <a:lnTo>
                      <a:pt x="159" y="18"/>
                    </a:lnTo>
                    <a:lnTo>
                      <a:pt x="156" y="15"/>
                    </a:lnTo>
                    <a:lnTo>
                      <a:pt x="156" y="15"/>
                    </a:lnTo>
                    <a:lnTo>
                      <a:pt x="155" y="12"/>
                    </a:lnTo>
                    <a:lnTo>
                      <a:pt x="153" y="10"/>
                    </a:lnTo>
                    <a:lnTo>
                      <a:pt x="152" y="7"/>
                    </a:lnTo>
                    <a:lnTo>
                      <a:pt x="150" y="7"/>
                    </a:lnTo>
                    <a:lnTo>
                      <a:pt x="148" y="8"/>
                    </a:lnTo>
                    <a:lnTo>
                      <a:pt x="148" y="8"/>
                    </a:lnTo>
                    <a:lnTo>
                      <a:pt x="144" y="10"/>
                    </a:lnTo>
                    <a:lnTo>
                      <a:pt x="140" y="11"/>
                    </a:lnTo>
                    <a:lnTo>
                      <a:pt x="140" y="11"/>
                    </a:lnTo>
                    <a:lnTo>
                      <a:pt x="134" y="10"/>
                    </a:lnTo>
                    <a:lnTo>
                      <a:pt x="132" y="8"/>
                    </a:lnTo>
                    <a:lnTo>
                      <a:pt x="132" y="8"/>
                    </a:lnTo>
                    <a:lnTo>
                      <a:pt x="136" y="7"/>
                    </a:lnTo>
                    <a:lnTo>
                      <a:pt x="138" y="5"/>
                    </a:lnTo>
                    <a:lnTo>
                      <a:pt x="138" y="5"/>
                    </a:lnTo>
                    <a:lnTo>
                      <a:pt x="138" y="5"/>
                    </a:lnTo>
                    <a:lnTo>
                      <a:pt x="140" y="4"/>
                    </a:lnTo>
                    <a:lnTo>
                      <a:pt x="140" y="4"/>
                    </a:lnTo>
                    <a:lnTo>
                      <a:pt x="137" y="1"/>
                    </a:lnTo>
                    <a:lnTo>
                      <a:pt x="140" y="0"/>
                    </a:lnTo>
                    <a:lnTo>
                      <a:pt x="140" y="0"/>
                    </a:lnTo>
                    <a:lnTo>
                      <a:pt x="149" y="0"/>
                    </a:lnTo>
                    <a:lnTo>
                      <a:pt x="161" y="1"/>
                    </a:lnTo>
                    <a:lnTo>
                      <a:pt x="161" y="1"/>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grpSp>
        <p:grpSp>
          <p:nvGrpSpPr>
            <p:cNvPr id="33" name="组合 252"/>
            <p:cNvGrpSpPr/>
            <p:nvPr>
              <p:custDataLst>
                <p:tags r:id="rId144"/>
              </p:custDataLst>
            </p:nvPr>
          </p:nvGrpSpPr>
          <p:grpSpPr>
            <a:xfrm>
              <a:off x="3157811" y="2564132"/>
              <a:ext cx="239041" cy="425329"/>
              <a:chOff x="3846513" y="1814513"/>
              <a:chExt cx="323850" cy="576262"/>
            </a:xfrm>
            <a:grpFill/>
          </p:grpSpPr>
          <p:sp>
            <p:nvSpPr>
              <p:cNvPr id="80" name="Freeform 137"/>
              <p:cNvSpPr>
                <a:spLocks noEditPoints="1"/>
              </p:cNvSpPr>
              <p:nvPr>
                <p:custDataLst>
                  <p:tags r:id="rId145"/>
                </p:custDataLst>
              </p:nvPr>
            </p:nvSpPr>
            <p:spPr bwMode="auto">
              <a:xfrm>
                <a:off x="3846513" y="1814513"/>
                <a:ext cx="323850" cy="323850"/>
              </a:xfrm>
              <a:custGeom>
                <a:gdLst>
                  <a:gd name="T0" fmla="*/ 112 w 204"/>
                  <a:gd name="T1" fmla="*/ 0 h 204"/>
                  <a:gd name="T2" fmla="*/ 141 w 204"/>
                  <a:gd name="T3" fmla="*/ 8 h 204"/>
                  <a:gd name="T4" fmla="*/ 165 w 204"/>
                  <a:gd name="T5" fmla="*/ 22 h 204"/>
                  <a:gd name="T6" fmla="*/ 185 w 204"/>
                  <a:gd name="T7" fmla="*/ 42 h 204"/>
                  <a:gd name="T8" fmla="*/ 199 w 204"/>
                  <a:gd name="T9" fmla="*/ 68 h 204"/>
                  <a:gd name="T10" fmla="*/ 204 w 204"/>
                  <a:gd name="T11" fmla="*/ 96 h 204"/>
                  <a:gd name="T12" fmla="*/ 203 w 204"/>
                  <a:gd name="T13" fmla="*/ 118 h 204"/>
                  <a:gd name="T14" fmla="*/ 195 w 204"/>
                  <a:gd name="T15" fmla="*/ 146 h 204"/>
                  <a:gd name="T16" fmla="*/ 179 w 204"/>
                  <a:gd name="T17" fmla="*/ 171 h 204"/>
                  <a:gd name="T18" fmla="*/ 156 w 204"/>
                  <a:gd name="T19" fmla="*/ 190 h 204"/>
                  <a:gd name="T20" fmla="*/ 129 w 204"/>
                  <a:gd name="T21" fmla="*/ 202 h 204"/>
                  <a:gd name="T22" fmla="*/ 108 w 204"/>
                  <a:gd name="T23" fmla="*/ 204 h 204"/>
                  <a:gd name="T24" fmla="*/ 102 w 204"/>
                  <a:gd name="T25" fmla="*/ 185 h 204"/>
                  <a:gd name="T26" fmla="*/ 107 w 204"/>
                  <a:gd name="T27" fmla="*/ 185 h 204"/>
                  <a:gd name="T28" fmla="*/ 131 w 204"/>
                  <a:gd name="T29" fmla="*/ 180 h 204"/>
                  <a:gd name="T30" fmla="*/ 164 w 204"/>
                  <a:gd name="T31" fmla="*/ 158 h 204"/>
                  <a:gd name="T32" fmla="*/ 183 w 204"/>
                  <a:gd name="T33" fmla="*/ 123 h 204"/>
                  <a:gd name="T34" fmla="*/ 185 w 204"/>
                  <a:gd name="T35" fmla="*/ 97 h 204"/>
                  <a:gd name="T36" fmla="*/ 177 w 204"/>
                  <a:gd name="T37" fmla="*/ 66 h 204"/>
                  <a:gd name="T38" fmla="*/ 148 w 204"/>
                  <a:gd name="T39" fmla="*/ 32 h 204"/>
                  <a:gd name="T40" fmla="*/ 102 w 204"/>
                  <a:gd name="T41" fmla="*/ 19 h 204"/>
                  <a:gd name="T42" fmla="*/ 96 w 204"/>
                  <a:gd name="T43" fmla="*/ 0 h 204"/>
                  <a:gd name="T44" fmla="*/ 102 w 204"/>
                  <a:gd name="T45" fmla="*/ 19 h 204"/>
                  <a:gd name="T46" fmla="*/ 89 w 204"/>
                  <a:gd name="T47" fmla="*/ 20 h 204"/>
                  <a:gd name="T48" fmla="*/ 66 w 204"/>
                  <a:gd name="T49" fmla="*/ 27 h 204"/>
                  <a:gd name="T50" fmla="*/ 31 w 204"/>
                  <a:gd name="T51" fmla="*/ 60 h 204"/>
                  <a:gd name="T52" fmla="*/ 20 w 204"/>
                  <a:gd name="T53" fmla="*/ 89 h 204"/>
                  <a:gd name="T54" fmla="*/ 19 w 204"/>
                  <a:gd name="T55" fmla="*/ 107 h 204"/>
                  <a:gd name="T56" fmla="*/ 35 w 204"/>
                  <a:gd name="T57" fmla="*/ 152 h 204"/>
                  <a:gd name="T58" fmla="*/ 70 w 204"/>
                  <a:gd name="T59" fmla="*/ 179 h 204"/>
                  <a:gd name="T60" fmla="*/ 102 w 204"/>
                  <a:gd name="T61" fmla="*/ 204 h 204"/>
                  <a:gd name="T62" fmla="*/ 83 w 204"/>
                  <a:gd name="T63" fmla="*/ 203 h 204"/>
                  <a:gd name="T64" fmla="*/ 55 w 204"/>
                  <a:gd name="T65" fmla="*/ 194 h 204"/>
                  <a:gd name="T66" fmla="*/ 32 w 204"/>
                  <a:gd name="T67" fmla="*/ 176 h 204"/>
                  <a:gd name="T68" fmla="*/ 13 w 204"/>
                  <a:gd name="T69" fmla="*/ 154 h 204"/>
                  <a:gd name="T70" fmla="*/ 3 w 204"/>
                  <a:gd name="T71" fmla="*/ 127 h 204"/>
                  <a:gd name="T72" fmla="*/ 0 w 204"/>
                  <a:gd name="T73" fmla="*/ 108 h 204"/>
                  <a:gd name="T74" fmla="*/ 3 w 204"/>
                  <a:gd name="T75" fmla="*/ 77 h 204"/>
                  <a:gd name="T76" fmla="*/ 15 w 204"/>
                  <a:gd name="T77" fmla="*/ 50 h 204"/>
                  <a:gd name="T78" fmla="*/ 32 w 204"/>
                  <a:gd name="T79" fmla="*/ 27 h 204"/>
                  <a:gd name="T80" fmla="*/ 57 w 204"/>
                  <a:gd name="T81" fmla="*/ 11 h 204"/>
                  <a:gd name="T82" fmla="*/ 87 w 204"/>
                  <a:gd name="T83" fmla="*/ 1 h 20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4" h="204">
                    <a:moveTo>
                      <a:pt x="102" y="0"/>
                    </a:moveTo>
                    <a:lnTo>
                      <a:pt x="102" y="0"/>
                    </a:lnTo>
                    <a:lnTo>
                      <a:pt x="112" y="0"/>
                    </a:lnTo>
                    <a:lnTo>
                      <a:pt x="122" y="1"/>
                    </a:lnTo>
                    <a:lnTo>
                      <a:pt x="131" y="4"/>
                    </a:lnTo>
                    <a:lnTo>
                      <a:pt x="141" y="8"/>
                    </a:lnTo>
                    <a:lnTo>
                      <a:pt x="149" y="11"/>
                    </a:lnTo>
                    <a:lnTo>
                      <a:pt x="157" y="16"/>
                    </a:lnTo>
                    <a:lnTo>
                      <a:pt x="165" y="22"/>
                    </a:lnTo>
                    <a:lnTo>
                      <a:pt x="172" y="28"/>
                    </a:lnTo>
                    <a:lnTo>
                      <a:pt x="179" y="35"/>
                    </a:lnTo>
                    <a:lnTo>
                      <a:pt x="185" y="42"/>
                    </a:lnTo>
                    <a:lnTo>
                      <a:pt x="190" y="50"/>
                    </a:lnTo>
                    <a:lnTo>
                      <a:pt x="195" y="58"/>
                    </a:lnTo>
                    <a:lnTo>
                      <a:pt x="199" y="68"/>
                    </a:lnTo>
                    <a:lnTo>
                      <a:pt x="202" y="77"/>
                    </a:lnTo>
                    <a:lnTo>
                      <a:pt x="203" y="87"/>
                    </a:lnTo>
                    <a:lnTo>
                      <a:pt x="204" y="96"/>
                    </a:lnTo>
                    <a:lnTo>
                      <a:pt x="204" y="96"/>
                    </a:lnTo>
                    <a:lnTo>
                      <a:pt x="204" y="107"/>
                    </a:lnTo>
                    <a:lnTo>
                      <a:pt x="203" y="118"/>
                    </a:lnTo>
                    <a:lnTo>
                      <a:pt x="202" y="127"/>
                    </a:lnTo>
                    <a:lnTo>
                      <a:pt x="199" y="137"/>
                    </a:lnTo>
                    <a:lnTo>
                      <a:pt x="195" y="146"/>
                    </a:lnTo>
                    <a:lnTo>
                      <a:pt x="190" y="154"/>
                    </a:lnTo>
                    <a:lnTo>
                      <a:pt x="184" y="162"/>
                    </a:lnTo>
                    <a:lnTo>
                      <a:pt x="179" y="171"/>
                    </a:lnTo>
                    <a:lnTo>
                      <a:pt x="172" y="177"/>
                    </a:lnTo>
                    <a:lnTo>
                      <a:pt x="164" y="184"/>
                    </a:lnTo>
                    <a:lnTo>
                      <a:pt x="156" y="190"/>
                    </a:lnTo>
                    <a:lnTo>
                      <a:pt x="148" y="194"/>
                    </a:lnTo>
                    <a:lnTo>
                      <a:pt x="138" y="198"/>
                    </a:lnTo>
                    <a:lnTo>
                      <a:pt x="129" y="202"/>
                    </a:lnTo>
                    <a:lnTo>
                      <a:pt x="118" y="203"/>
                    </a:lnTo>
                    <a:lnTo>
                      <a:pt x="108" y="204"/>
                    </a:lnTo>
                    <a:lnTo>
                      <a:pt x="108" y="204"/>
                    </a:lnTo>
                    <a:lnTo>
                      <a:pt x="102" y="204"/>
                    </a:lnTo>
                    <a:lnTo>
                      <a:pt x="102" y="185"/>
                    </a:lnTo>
                    <a:lnTo>
                      <a:pt x="102" y="185"/>
                    </a:lnTo>
                    <a:lnTo>
                      <a:pt x="107" y="185"/>
                    </a:lnTo>
                    <a:lnTo>
                      <a:pt x="107" y="185"/>
                    </a:lnTo>
                    <a:lnTo>
                      <a:pt x="107" y="185"/>
                    </a:lnTo>
                    <a:lnTo>
                      <a:pt x="115" y="184"/>
                    </a:lnTo>
                    <a:lnTo>
                      <a:pt x="123" y="183"/>
                    </a:lnTo>
                    <a:lnTo>
                      <a:pt x="131" y="180"/>
                    </a:lnTo>
                    <a:lnTo>
                      <a:pt x="138" y="177"/>
                    </a:lnTo>
                    <a:lnTo>
                      <a:pt x="152" y="169"/>
                    </a:lnTo>
                    <a:lnTo>
                      <a:pt x="164" y="158"/>
                    </a:lnTo>
                    <a:lnTo>
                      <a:pt x="173" y="145"/>
                    </a:lnTo>
                    <a:lnTo>
                      <a:pt x="180" y="130"/>
                    </a:lnTo>
                    <a:lnTo>
                      <a:pt x="183" y="123"/>
                    </a:lnTo>
                    <a:lnTo>
                      <a:pt x="184" y="115"/>
                    </a:lnTo>
                    <a:lnTo>
                      <a:pt x="185" y="107"/>
                    </a:lnTo>
                    <a:lnTo>
                      <a:pt x="185" y="97"/>
                    </a:lnTo>
                    <a:lnTo>
                      <a:pt x="185" y="97"/>
                    </a:lnTo>
                    <a:lnTo>
                      <a:pt x="183" y="81"/>
                    </a:lnTo>
                    <a:lnTo>
                      <a:pt x="177" y="66"/>
                    </a:lnTo>
                    <a:lnTo>
                      <a:pt x="169" y="53"/>
                    </a:lnTo>
                    <a:lnTo>
                      <a:pt x="160" y="42"/>
                    </a:lnTo>
                    <a:lnTo>
                      <a:pt x="148" y="32"/>
                    </a:lnTo>
                    <a:lnTo>
                      <a:pt x="133" y="26"/>
                    </a:lnTo>
                    <a:lnTo>
                      <a:pt x="118" y="20"/>
                    </a:lnTo>
                    <a:lnTo>
                      <a:pt x="102" y="19"/>
                    </a:lnTo>
                    <a:lnTo>
                      <a:pt x="102" y="0"/>
                    </a:lnTo>
                    <a:close/>
                    <a:moveTo>
                      <a:pt x="96" y="0"/>
                    </a:moveTo>
                    <a:lnTo>
                      <a:pt x="96" y="0"/>
                    </a:lnTo>
                    <a:lnTo>
                      <a:pt x="102" y="0"/>
                    </a:lnTo>
                    <a:lnTo>
                      <a:pt x="102" y="19"/>
                    </a:lnTo>
                    <a:lnTo>
                      <a:pt x="102" y="19"/>
                    </a:lnTo>
                    <a:lnTo>
                      <a:pt x="97" y="19"/>
                    </a:lnTo>
                    <a:lnTo>
                      <a:pt x="97" y="19"/>
                    </a:lnTo>
                    <a:lnTo>
                      <a:pt x="89" y="20"/>
                    </a:lnTo>
                    <a:lnTo>
                      <a:pt x="81" y="22"/>
                    </a:lnTo>
                    <a:lnTo>
                      <a:pt x="73" y="24"/>
                    </a:lnTo>
                    <a:lnTo>
                      <a:pt x="66" y="27"/>
                    </a:lnTo>
                    <a:lnTo>
                      <a:pt x="51" y="37"/>
                    </a:lnTo>
                    <a:lnTo>
                      <a:pt x="41" y="46"/>
                    </a:lnTo>
                    <a:lnTo>
                      <a:pt x="31" y="60"/>
                    </a:lnTo>
                    <a:lnTo>
                      <a:pt x="24" y="74"/>
                    </a:lnTo>
                    <a:lnTo>
                      <a:pt x="22" y="81"/>
                    </a:lnTo>
                    <a:lnTo>
                      <a:pt x="20" y="89"/>
                    </a:lnTo>
                    <a:lnTo>
                      <a:pt x="19" y="99"/>
                    </a:lnTo>
                    <a:lnTo>
                      <a:pt x="19" y="107"/>
                    </a:lnTo>
                    <a:lnTo>
                      <a:pt x="19" y="107"/>
                    </a:lnTo>
                    <a:lnTo>
                      <a:pt x="22" y="123"/>
                    </a:lnTo>
                    <a:lnTo>
                      <a:pt x="27" y="138"/>
                    </a:lnTo>
                    <a:lnTo>
                      <a:pt x="35" y="152"/>
                    </a:lnTo>
                    <a:lnTo>
                      <a:pt x="45" y="162"/>
                    </a:lnTo>
                    <a:lnTo>
                      <a:pt x="57" y="172"/>
                    </a:lnTo>
                    <a:lnTo>
                      <a:pt x="70" y="179"/>
                    </a:lnTo>
                    <a:lnTo>
                      <a:pt x="87" y="184"/>
                    </a:lnTo>
                    <a:lnTo>
                      <a:pt x="102" y="185"/>
                    </a:lnTo>
                    <a:lnTo>
                      <a:pt x="102" y="204"/>
                    </a:lnTo>
                    <a:lnTo>
                      <a:pt x="102" y="204"/>
                    </a:lnTo>
                    <a:lnTo>
                      <a:pt x="92" y="204"/>
                    </a:lnTo>
                    <a:lnTo>
                      <a:pt x="83" y="203"/>
                    </a:lnTo>
                    <a:lnTo>
                      <a:pt x="73" y="200"/>
                    </a:lnTo>
                    <a:lnTo>
                      <a:pt x="64" y="198"/>
                    </a:lnTo>
                    <a:lnTo>
                      <a:pt x="55" y="194"/>
                    </a:lnTo>
                    <a:lnTo>
                      <a:pt x="47" y="188"/>
                    </a:lnTo>
                    <a:lnTo>
                      <a:pt x="39" y="183"/>
                    </a:lnTo>
                    <a:lnTo>
                      <a:pt x="32" y="176"/>
                    </a:lnTo>
                    <a:lnTo>
                      <a:pt x="26" y="169"/>
                    </a:lnTo>
                    <a:lnTo>
                      <a:pt x="19" y="162"/>
                    </a:lnTo>
                    <a:lnTo>
                      <a:pt x="13" y="154"/>
                    </a:lnTo>
                    <a:lnTo>
                      <a:pt x="9" y="146"/>
                    </a:lnTo>
                    <a:lnTo>
                      <a:pt x="5" y="137"/>
                    </a:lnTo>
                    <a:lnTo>
                      <a:pt x="3" y="127"/>
                    </a:lnTo>
                    <a:lnTo>
                      <a:pt x="1" y="118"/>
                    </a:lnTo>
                    <a:lnTo>
                      <a:pt x="0" y="108"/>
                    </a:lnTo>
                    <a:lnTo>
                      <a:pt x="0" y="108"/>
                    </a:lnTo>
                    <a:lnTo>
                      <a:pt x="0" y="97"/>
                    </a:lnTo>
                    <a:lnTo>
                      <a:pt x="1" y="87"/>
                    </a:lnTo>
                    <a:lnTo>
                      <a:pt x="3" y="77"/>
                    </a:lnTo>
                    <a:lnTo>
                      <a:pt x="5" y="68"/>
                    </a:lnTo>
                    <a:lnTo>
                      <a:pt x="9" y="58"/>
                    </a:lnTo>
                    <a:lnTo>
                      <a:pt x="15" y="50"/>
                    </a:lnTo>
                    <a:lnTo>
                      <a:pt x="20" y="42"/>
                    </a:lnTo>
                    <a:lnTo>
                      <a:pt x="26" y="34"/>
                    </a:lnTo>
                    <a:lnTo>
                      <a:pt x="32" y="27"/>
                    </a:lnTo>
                    <a:lnTo>
                      <a:pt x="41" y="20"/>
                    </a:lnTo>
                    <a:lnTo>
                      <a:pt x="49" y="15"/>
                    </a:lnTo>
                    <a:lnTo>
                      <a:pt x="57" y="11"/>
                    </a:lnTo>
                    <a:lnTo>
                      <a:pt x="66" y="7"/>
                    </a:lnTo>
                    <a:lnTo>
                      <a:pt x="76" y="3"/>
                    </a:lnTo>
                    <a:lnTo>
                      <a:pt x="87" y="1"/>
                    </a:lnTo>
                    <a:lnTo>
                      <a:pt x="96" y="0"/>
                    </a:lnTo>
                    <a:lnTo>
                      <a:pt x="96" y="0"/>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81" name="Freeform 138"/>
              <p:cNvSpPr/>
              <p:nvPr>
                <p:custDataLst>
                  <p:tags r:id="rId146"/>
                </p:custDataLst>
              </p:nvPr>
            </p:nvSpPr>
            <p:spPr bwMode="auto">
              <a:xfrm>
                <a:off x="3994151" y="2119313"/>
                <a:ext cx="52388" cy="161925"/>
              </a:xfrm>
              <a:custGeom>
                <a:gdLst>
                  <a:gd name="T0" fmla="*/ 6 w 33"/>
                  <a:gd name="T1" fmla="*/ 102 h 102"/>
                  <a:gd name="T2" fmla="*/ 33 w 33"/>
                  <a:gd name="T3" fmla="*/ 100 h 102"/>
                  <a:gd name="T4" fmla="*/ 27 w 33"/>
                  <a:gd name="T5" fmla="*/ 0 h 102"/>
                  <a:gd name="T6" fmla="*/ 0 w 33"/>
                  <a:gd name="T7" fmla="*/ 2 h 102"/>
                  <a:gd name="T8" fmla="*/ 6 w 33"/>
                  <a:gd name="T9" fmla="*/ 102 h 102"/>
                </a:gdLst>
                <a:cxnLst>
                  <a:cxn ang="0">
                    <a:pos x="T0" y="T1"/>
                  </a:cxn>
                  <a:cxn ang="0">
                    <a:pos x="T2" y="T3"/>
                  </a:cxn>
                  <a:cxn ang="0">
                    <a:pos x="T4" y="T5"/>
                  </a:cxn>
                  <a:cxn ang="0">
                    <a:pos x="T6" y="T7"/>
                  </a:cxn>
                  <a:cxn ang="0">
                    <a:pos x="T8" y="T9"/>
                  </a:cxn>
                </a:cxnLst>
                <a:rect l="0" t="0" r="r" b="b"/>
                <a:pathLst>
                  <a:path w="33" h="102">
                    <a:moveTo>
                      <a:pt x="6" y="102"/>
                    </a:moveTo>
                    <a:lnTo>
                      <a:pt x="33" y="100"/>
                    </a:lnTo>
                    <a:lnTo>
                      <a:pt x="27" y="0"/>
                    </a:lnTo>
                    <a:lnTo>
                      <a:pt x="0" y="2"/>
                    </a:lnTo>
                    <a:lnTo>
                      <a:pt x="6" y="102"/>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82" name="Freeform 139"/>
              <p:cNvSpPr/>
              <p:nvPr>
                <p:custDataLst>
                  <p:tags r:id="rId147"/>
                </p:custDataLst>
              </p:nvPr>
            </p:nvSpPr>
            <p:spPr bwMode="auto">
              <a:xfrm>
                <a:off x="3986213" y="2171700"/>
                <a:ext cx="77788" cy="219075"/>
              </a:xfrm>
              <a:custGeom>
                <a:gdLst>
                  <a:gd name="T0" fmla="*/ 5 w 49"/>
                  <a:gd name="T1" fmla="*/ 116 h 138"/>
                  <a:gd name="T2" fmla="*/ 5 w 49"/>
                  <a:gd name="T3" fmla="*/ 116 h 138"/>
                  <a:gd name="T4" fmla="*/ 5 w 49"/>
                  <a:gd name="T5" fmla="*/ 122 h 138"/>
                  <a:gd name="T6" fmla="*/ 7 w 49"/>
                  <a:gd name="T7" fmla="*/ 126 h 138"/>
                  <a:gd name="T8" fmla="*/ 9 w 49"/>
                  <a:gd name="T9" fmla="*/ 128 h 138"/>
                  <a:gd name="T10" fmla="*/ 12 w 49"/>
                  <a:gd name="T11" fmla="*/ 132 h 138"/>
                  <a:gd name="T12" fmla="*/ 16 w 49"/>
                  <a:gd name="T13" fmla="*/ 134 h 138"/>
                  <a:gd name="T14" fmla="*/ 19 w 49"/>
                  <a:gd name="T15" fmla="*/ 136 h 138"/>
                  <a:gd name="T16" fmla="*/ 23 w 49"/>
                  <a:gd name="T17" fmla="*/ 138 h 138"/>
                  <a:gd name="T18" fmla="*/ 28 w 49"/>
                  <a:gd name="T19" fmla="*/ 138 h 138"/>
                  <a:gd name="T20" fmla="*/ 28 w 49"/>
                  <a:gd name="T21" fmla="*/ 138 h 138"/>
                  <a:gd name="T22" fmla="*/ 32 w 49"/>
                  <a:gd name="T23" fmla="*/ 136 h 138"/>
                  <a:gd name="T24" fmla="*/ 37 w 49"/>
                  <a:gd name="T25" fmla="*/ 135 h 138"/>
                  <a:gd name="T26" fmla="*/ 41 w 49"/>
                  <a:gd name="T27" fmla="*/ 132 h 138"/>
                  <a:gd name="T28" fmla="*/ 43 w 49"/>
                  <a:gd name="T29" fmla="*/ 130 h 138"/>
                  <a:gd name="T30" fmla="*/ 46 w 49"/>
                  <a:gd name="T31" fmla="*/ 127 h 138"/>
                  <a:gd name="T32" fmla="*/ 47 w 49"/>
                  <a:gd name="T33" fmla="*/ 123 h 138"/>
                  <a:gd name="T34" fmla="*/ 49 w 49"/>
                  <a:gd name="T35" fmla="*/ 119 h 138"/>
                  <a:gd name="T36" fmla="*/ 49 w 49"/>
                  <a:gd name="T37" fmla="*/ 115 h 138"/>
                  <a:gd name="T38" fmla="*/ 43 w 49"/>
                  <a:gd name="T39" fmla="*/ 20 h 138"/>
                  <a:gd name="T40" fmla="*/ 43 w 49"/>
                  <a:gd name="T41" fmla="*/ 20 h 138"/>
                  <a:gd name="T42" fmla="*/ 43 w 49"/>
                  <a:gd name="T43" fmla="*/ 16 h 138"/>
                  <a:gd name="T44" fmla="*/ 42 w 49"/>
                  <a:gd name="T45" fmla="*/ 12 h 138"/>
                  <a:gd name="T46" fmla="*/ 39 w 49"/>
                  <a:gd name="T47" fmla="*/ 8 h 138"/>
                  <a:gd name="T48" fmla="*/ 37 w 49"/>
                  <a:gd name="T49" fmla="*/ 5 h 138"/>
                  <a:gd name="T50" fmla="*/ 34 w 49"/>
                  <a:gd name="T51" fmla="*/ 2 h 138"/>
                  <a:gd name="T52" fmla="*/ 30 w 49"/>
                  <a:gd name="T53" fmla="*/ 1 h 138"/>
                  <a:gd name="T54" fmla="*/ 26 w 49"/>
                  <a:gd name="T55" fmla="*/ 0 h 138"/>
                  <a:gd name="T56" fmla="*/ 20 w 49"/>
                  <a:gd name="T57" fmla="*/ 0 h 138"/>
                  <a:gd name="T58" fmla="*/ 20 w 49"/>
                  <a:gd name="T59" fmla="*/ 0 h 138"/>
                  <a:gd name="T60" fmla="*/ 16 w 49"/>
                  <a:gd name="T61" fmla="*/ 0 h 138"/>
                  <a:gd name="T62" fmla="*/ 12 w 49"/>
                  <a:gd name="T63" fmla="*/ 1 h 138"/>
                  <a:gd name="T64" fmla="*/ 8 w 49"/>
                  <a:gd name="T65" fmla="*/ 4 h 138"/>
                  <a:gd name="T66" fmla="*/ 5 w 49"/>
                  <a:gd name="T67" fmla="*/ 6 h 138"/>
                  <a:gd name="T68" fmla="*/ 3 w 49"/>
                  <a:gd name="T69" fmla="*/ 11 h 138"/>
                  <a:gd name="T70" fmla="*/ 1 w 49"/>
                  <a:gd name="T71" fmla="*/ 15 h 138"/>
                  <a:gd name="T72" fmla="*/ 0 w 49"/>
                  <a:gd name="T73" fmla="*/ 19 h 138"/>
                  <a:gd name="T74" fmla="*/ 0 w 49"/>
                  <a:gd name="T75" fmla="*/ 23 h 138"/>
                  <a:gd name="T76" fmla="*/ 5 w 49"/>
                  <a:gd name="T77" fmla="*/ 116 h 13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 h="138">
                    <a:moveTo>
                      <a:pt x="5" y="116"/>
                    </a:moveTo>
                    <a:lnTo>
                      <a:pt x="5" y="116"/>
                    </a:lnTo>
                    <a:lnTo>
                      <a:pt x="5" y="122"/>
                    </a:lnTo>
                    <a:lnTo>
                      <a:pt x="7" y="126"/>
                    </a:lnTo>
                    <a:lnTo>
                      <a:pt x="9" y="128"/>
                    </a:lnTo>
                    <a:lnTo>
                      <a:pt x="12" y="132"/>
                    </a:lnTo>
                    <a:lnTo>
                      <a:pt x="16" y="134"/>
                    </a:lnTo>
                    <a:lnTo>
                      <a:pt x="19" y="136"/>
                    </a:lnTo>
                    <a:lnTo>
                      <a:pt x="23" y="138"/>
                    </a:lnTo>
                    <a:lnTo>
                      <a:pt x="28" y="138"/>
                    </a:lnTo>
                    <a:lnTo>
                      <a:pt x="28" y="138"/>
                    </a:lnTo>
                    <a:lnTo>
                      <a:pt x="32" y="136"/>
                    </a:lnTo>
                    <a:lnTo>
                      <a:pt x="37" y="135"/>
                    </a:lnTo>
                    <a:lnTo>
                      <a:pt x="41" y="132"/>
                    </a:lnTo>
                    <a:lnTo>
                      <a:pt x="43" y="130"/>
                    </a:lnTo>
                    <a:lnTo>
                      <a:pt x="46" y="127"/>
                    </a:lnTo>
                    <a:lnTo>
                      <a:pt x="47" y="123"/>
                    </a:lnTo>
                    <a:lnTo>
                      <a:pt x="49" y="119"/>
                    </a:lnTo>
                    <a:lnTo>
                      <a:pt x="49" y="115"/>
                    </a:lnTo>
                    <a:lnTo>
                      <a:pt x="43" y="20"/>
                    </a:lnTo>
                    <a:lnTo>
                      <a:pt x="43" y="20"/>
                    </a:lnTo>
                    <a:lnTo>
                      <a:pt x="43" y="16"/>
                    </a:lnTo>
                    <a:lnTo>
                      <a:pt x="42" y="12"/>
                    </a:lnTo>
                    <a:lnTo>
                      <a:pt x="39" y="8"/>
                    </a:lnTo>
                    <a:lnTo>
                      <a:pt x="37" y="5"/>
                    </a:lnTo>
                    <a:lnTo>
                      <a:pt x="34" y="2"/>
                    </a:lnTo>
                    <a:lnTo>
                      <a:pt x="30" y="1"/>
                    </a:lnTo>
                    <a:lnTo>
                      <a:pt x="26" y="0"/>
                    </a:lnTo>
                    <a:lnTo>
                      <a:pt x="20" y="0"/>
                    </a:lnTo>
                    <a:lnTo>
                      <a:pt x="20" y="0"/>
                    </a:lnTo>
                    <a:lnTo>
                      <a:pt x="16" y="0"/>
                    </a:lnTo>
                    <a:lnTo>
                      <a:pt x="12" y="1"/>
                    </a:lnTo>
                    <a:lnTo>
                      <a:pt x="8" y="4"/>
                    </a:lnTo>
                    <a:lnTo>
                      <a:pt x="5" y="6"/>
                    </a:lnTo>
                    <a:lnTo>
                      <a:pt x="3" y="11"/>
                    </a:lnTo>
                    <a:lnTo>
                      <a:pt x="1" y="15"/>
                    </a:lnTo>
                    <a:lnTo>
                      <a:pt x="0" y="19"/>
                    </a:lnTo>
                    <a:lnTo>
                      <a:pt x="0" y="23"/>
                    </a:lnTo>
                    <a:lnTo>
                      <a:pt x="5" y="116"/>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grpSp>
        <p:sp>
          <p:nvSpPr>
            <p:cNvPr id="34" name="Freeform 140"/>
            <p:cNvSpPr/>
            <p:nvPr>
              <p:custDataLst>
                <p:tags r:id="rId148"/>
              </p:custDataLst>
            </p:nvPr>
          </p:nvSpPr>
          <p:spPr bwMode="auto">
            <a:xfrm>
              <a:off x="2212189" y="2080214"/>
              <a:ext cx="380827" cy="310504"/>
            </a:xfrm>
            <a:custGeom>
              <a:gdLst>
                <a:gd name="T0" fmla="*/ 166 w 325"/>
                <a:gd name="T1" fmla="*/ 265 h 265"/>
                <a:gd name="T2" fmla="*/ 166 w 325"/>
                <a:gd name="T3" fmla="*/ 265 h 265"/>
                <a:gd name="T4" fmla="*/ 169 w 325"/>
                <a:gd name="T5" fmla="*/ 263 h 265"/>
                <a:gd name="T6" fmla="*/ 177 w 325"/>
                <a:gd name="T7" fmla="*/ 257 h 265"/>
                <a:gd name="T8" fmla="*/ 189 w 325"/>
                <a:gd name="T9" fmla="*/ 250 h 265"/>
                <a:gd name="T10" fmla="*/ 198 w 325"/>
                <a:gd name="T11" fmla="*/ 246 h 265"/>
                <a:gd name="T12" fmla="*/ 207 w 325"/>
                <a:gd name="T13" fmla="*/ 244 h 265"/>
                <a:gd name="T14" fmla="*/ 218 w 325"/>
                <a:gd name="T15" fmla="*/ 241 h 265"/>
                <a:gd name="T16" fmla="*/ 230 w 325"/>
                <a:gd name="T17" fmla="*/ 240 h 265"/>
                <a:gd name="T18" fmla="*/ 242 w 325"/>
                <a:gd name="T19" fmla="*/ 240 h 265"/>
                <a:gd name="T20" fmla="*/ 257 w 325"/>
                <a:gd name="T21" fmla="*/ 241 h 265"/>
                <a:gd name="T22" fmla="*/ 272 w 325"/>
                <a:gd name="T23" fmla="*/ 242 h 265"/>
                <a:gd name="T24" fmla="*/ 288 w 325"/>
                <a:gd name="T25" fmla="*/ 248 h 265"/>
                <a:gd name="T26" fmla="*/ 306 w 325"/>
                <a:gd name="T27" fmla="*/ 255 h 265"/>
                <a:gd name="T28" fmla="*/ 325 w 325"/>
                <a:gd name="T29" fmla="*/ 263 h 265"/>
                <a:gd name="T30" fmla="*/ 325 w 325"/>
                <a:gd name="T31" fmla="*/ 26 h 265"/>
                <a:gd name="T32" fmla="*/ 325 w 325"/>
                <a:gd name="T33" fmla="*/ 26 h 265"/>
                <a:gd name="T34" fmla="*/ 307 w 325"/>
                <a:gd name="T35" fmla="*/ 18 h 265"/>
                <a:gd name="T36" fmla="*/ 288 w 325"/>
                <a:gd name="T37" fmla="*/ 9 h 265"/>
                <a:gd name="T38" fmla="*/ 265 w 325"/>
                <a:gd name="T39" fmla="*/ 4 h 265"/>
                <a:gd name="T40" fmla="*/ 253 w 325"/>
                <a:gd name="T41" fmla="*/ 1 h 265"/>
                <a:gd name="T42" fmla="*/ 240 w 325"/>
                <a:gd name="T43" fmla="*/ 0 h 265"/>
                <a:gd name="T44" fmla="*/ 226 w 325"/>
                <a:gd name="T45" fmla="*/ 0 h 265"/>
                <a:gd name="T46" fmla="*/ 212 w 325"/>
                <a:gd name="T47" fmla="*/ 1 h 265"/>
                <a:gd name="T48" fmla="*/ 199 w 325"/>
                <a:gd name="T49" fmla="*/ 4 h 265"/>
                <a:gd name="T50" fmla="*/ 187 w 325"/>
                <a:gd name="T51" fmla="*/ 8 h 265"/>
                <a:gd name="T52" fmla="*/ 175 w 325"/>
                <a:gd name="T53" fmla="*/ 16 h 265"/>
                <a:gd name="T54" fmla="*/ 162 w 325"/>
                <a:gd name="T55" fmla="*/ 26 h 265"/>
                <a:gd name="T56" fmla="*/ 0 w 325"/>
                <a:gd name="T57" fmla="*/ 26 h 265"/>
                <a:gd name="T58" fmla="*/ 0 w 325"/>
                <a:gd name="T59" fmla="*/ 264 h 265"/>
                <a:gd name="T60" fmla="*/ 166 w 325"/>
                <a:gd name="T61" fmla="*/ 265 h 26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5" h="265">
                  <a:moveTo>
                    <a:pt x="166" y="265"/>
                  </a:moveTo>
                  <a:lnTo>
                    <a:pt x="166" y="265"/>
                  </a:lnTo>
                  <a:lnTo>
                    <a:pt x="169" y="263"/>
                  </a:lnTo>
                  <a:lnTo>
                    <a:pt x="177" y="257"/>
                  </a:lnTo>
                  <a:lnTo>
                    <a:pt x="189" y="250"/>
                  </a:lnTo>
                  <a:lnTo>
                    <a:pt x="198" y="246"/>
                  </a:lnTo>
                  <a:lnTo>
                    <a:pt x="207" y="244"/>
                  </a:lnTo>
                  <a:lnTo>
                    <a:pt x="218" y="241"/>
                  </a:lnTo>
                  <a:lnTo>
                    <a:pt x="230" y="240"/>
                  </a:lnTo>
                  <a:lnTo>
                    <a:pt x="242" y="240"/>
                  </a:lnTo>
                  <a:lnTo>
                    <a:pt x="257" y="241"/>
                  </a:lnTo>
                  <a:lnTo>
                    <a:pt x="272" y="242"/>
                  </a:lnTo>
                  <a:lnTo>
                    <a:pt x="288" y="248"/>
                  </a:lnTo>
                  <a:lnTo>
                    <a:pt x="306" y="255"/>
                  </a:lnTo>
                  <a:lnTo>
                    <a:pt x="325" y="263"/>
                  </a:lnTo>
                  <a:lnTo>
                    <a:pt x="325" y="26"/>
                  </a:lnTo>
                  <a:lnTo>
                    <a:pt x="325" y="26"/>
                  </a:lnTo>
                  <a:lnTo>
                    <a:pt x="307" y="18"/>
                  </a:lnTo>
                  <a:lnTo>
                    <a:pt x="288" y="9"/>
                  </a:lnTo>
                  <a:lnTo>
                    <a:pt x="265" y="4"/>
                  </a:lnTo>
                  <a:lnTo>
                    <a:pt x="253" y="1"/>
                  </a:lnTo>
                  <a:lnTo>
                    <a:pt x="240" y="0"/>
                  </a:lnTo>
                  <a:lnTo>
                    <a:pt x="226" y="0"/>
                  </a:lnTo>
                  <a:lnTo>
                    <a:pt x="212" y="1"/>
                  </a:lnTo>
                  <a:lnTo>
                    <a:pt x="199" y="4"/>
                  </a:lnTo>
                  <a:lnTo>
                    <a:pt x="187" y="8"/>
                  </a:lnTo>
                  <a:lnTo>
                    <a:pt x="175" y="16"/>
                  </a:lnTo>
                  <a:lnTo>
                    <a:pt x="162" y="26"/>
                  </a:lnTo>
                  <a:lnTo>
                    <a:pt x="0" y="26"/>
                  </a:lnTo>
                  <a:lnTo>
                    <a:pt x="0" y="264"/>
                  </a:lnTo>
                  <a:lnTo>
                    <a:pt x="166" y="265"/>
                  </a:lnTo>
                  <a:close/>
                </a:path>
              </a:pathLst>
            </a:custGeom>
            <a:grpFill/>
            <a:ln w="12700" cap="flat" cmpd="sng" algn="ctr">
              <a:noFill/>
              <a:prstDash val="solid"/>
              <a:miter lim="800000"/>
            </a:ln>
            <a:effectLst/>
          </p:spPr>
          <p:txBody>
            <a:bodyPr lIns="121916" tIns="60957" rIns="121916" bIns="60957"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35" name="Freeform 141"/>
            <p:cNvSpPr>
              <a:spLocks noEditPoints="1"/>
            </p:cNvSpPr>
            <p:nvPr>
              <p:custDataLst>
                <p:tags r:id="rId149"/>
              </p:custDataLst>
            </p:nvPr>
          </p:nvSpPr>
          <p:spPr bwMode="auto">
            <a:xfrm>
              <a:off x="2242658" y="3979557"/>
              <a:ext cx="464023" cy="383149"/>
            </a:xfrm>
            <a:custGeom>
              <a:gdLst>
                <a:gd name="T0" fmla="*/ 365 w 396"/>
                <a:gd name="T1" fmla="*/ 0 h 327"/>
                <a:gd name="T2" fmla="*/ 383 w 396"/>
                <a:gd name="T3" fmla="*/ 5 h 327"/>
                <a:gd name="T4" fmla="*/ 394 w 396"/>
                <a:gd name="T5" fmla="*/ 19 h 327"/>
                <a:gd name="T6" fmla="*/ 396 w 396"/>
                <a:gd name="T7" fmla="*/ 197 h 327"/>
                <a:gd name="T8" fmla="*/ 394 w 396"/>
                <a:gd name="T9" fmla="*/ 210 h 327"/>
                <a:gd name="T10" fmla="*/ 383 w 396"/>
                <a:gd name="T11" fmla="*/ 224 h 327"/>
                <a:gd name="T12" fmla="*/ 365 w 396"/>
                <a:gd name="T13" fmla="*/ 230 h 327"/>
                <a:gd name="T14" fmla="*/ 295 w 396"/>
                <a:gd name="T15" fmla="*/ 260 h 327"/>
                <a:gd name="T16" fmla="*/ 307 w 396"/>
                <a:gd name="T17" fmla="*/ 262 h 327"/>
                <a:gd name="T18" fmla="*/ 321 w 396"/>
                <a:gd name="T19" fmla="*/ 273 h 327"/>
                <a:gd name="T20" fmla="*/ 326 w 396"/>
                <a:gd name="T21" fmla="*/ 291 h 327"/>
                <a:gd name="T22" fmla="*/ 326 w 396"/>
                <a:gd name="T23" fmla="*/ 302 h 327"/>
                <a:gd name="T24" fmla="*/ 318 w 396"/>
                <a:gd name="T25" fmla="*/ 318 h 327"/>
                <a:gd name="T26" fmla="*/ 302 w 396"/>
                <a:gd name="T27" fmla="*/ 326 h 327"/>
                <a:gd name="T28" fmla="*/ 199 w 396"/>
                <a:gd name="T29" fmla="*/ 208 h 327"/>
                <a:gd name="T30" fmla="*/ 348 w 396"/>
                <a:gd name="T31" fmla="*/ 208 h 327"/>
                <a:gd name="T32" fmla="*/ 361 w 396"/>
                <a:gd name="T33" fmla="*/ 204 h 327"/>
                <a:gd name="T34" fmla="*/ 371 w 396"/>
                <a:gd name="T35" fmla="*/ 192 h 327"/>
                <a:gd name="T36" fmla="*/ 373 w 396"/>
                <a:gd name="T37" fmla="*/ 47 h 327"/>
                <a:gd name="T38" fmla="*/ 371 w 396"/>
                <a:gd name="T39" fmla="*/ 36 h 327"/>
                <a:gd name="T40" fmla="*/ 361 w 396"/>
                <a:gd name="T41" fmla="*/ 25 h 327"/>
                <a:gd name="T42" fmla="*/ 348 w 396"/>
                <a:gd name="T43" fmla="*/ 20 h 327"/>
                <a:gd name="T44" fmla="*/ 127 w 396"/>
                <a:gd name="T45" fmla="*/ 260 h 327"/>
                <a:gd name="T46" fmla="*/ 127 w 396"/>
                <a:gd name="T47" fmla="*/ 230 h 327"/>
                <a:gd name="T48" fmla="*/ 199 w 396"/>
                <a:gd name="T49" fmla="*/ 327 h 327"/>
                <a:gd name="T50" fmla="*/ 154 w 396"/>
                <a:gd name="T51" fmla="*/ 288 h 327"/>
                <a:gd name="T52" fmla="*/ 158 w 396"/>
                <a:gd name="T53" fmla="*/ 287 h 327"/>
                <a:gd name="T54" fmla="*/ 159 w 396"/>
                <a:gd name="T55" fmla="*/ 283 h 327"/>
                <a:gd name="T56" fmla="*/ 155 w 396"/>
                <a:gd name="T57" fmla="*/ 277 h 327"/>
                <a:gd name="T58" fmla="*/ 127 w 396"/>
                <a:gd name="T59" fmla="*/ 260 h 327"/>
                <a:gd name="T60" fmla="*/ 199 w 396"/>
                <a:gd name="T61" fmla="*/ 0 h 327"/>
                <a:gd name="T62" fmla="*/ 127 w 396"/>
                <a:gd name="T63" fmla="*/ 0 h 327"/>
                <a:gd name="T64" fmla="*/ 127 w 396"/>
                <a:gd name="T65" fmla="*/ 276 h 327"/>
                <a:gd name="T66" fmla="*/ 97 w 396"/>
                <a:gd name="T67" fmla="*/ 277 h 327"/>
                <a:gd name="T68" fmla="*/ 94 w 396"/>
                <a:gd name="T69" fmla="*/ 283 h 327"/>
                <a:gd name="T70" fmla="*/ 96 w 396"/>
                <a:gd name="T71" fmla="*/ 287 h 327"/>
                <a:gd name="T72" fmla="*/ 100 w 396"/>
                <a:gd name="T73" fmla="*/ 288 h 327"/>
                <a:gd name="T74" fmla="*/ 101 w 396"/>
                <a:gd name="T75" fmla="*/ 327 h 327"/>
                <a:gd name="T76" fmla="*/ 88 w 396"/>
                <a:gd name="T77" fmla="*/ 325 h 327"/>
                <a:gd name="T78" fmla="*/ 74 w 396"/>
                <a:gd name="T79" fmla="*/ 314 h 327"/>
                <a:gd name="T80" fmla="*/ 69 w 396"/>
                <a:gd name="T81" fmla="*/ 295 h 327"/>
                <a:gd name="T82" fmla="*/ 70 w 396"/>
                <a:gd name="T83" fmla="*/ 285 h 327"/>
                <a:gd name="T84" fmla="*/ 78 w 396"/>
                <a:gd name="T85" fmla="*/ 269 h 327"/>
                <a:gd name="T86" fmla="*/ 94 w 396"/>
                <a:gd name="T87" fmla="*/ 260 h 327"/>
                <a:gd name="T88" fmla="*/ 127 w 396"/>
                <a:gd name="T89" fmla="*/ 230 h 327"/>
                <a:gd name="T90" fmla="*/ 25 w 396"/>
                <a:gd name="T91" fmla="*/ 229 h 327"/>
                <a:gd name="T92" fmla="*/ 9 w 396"/>
                <a:gd name="T93" fmla="*/ 220 h 327"/>
                <a:gd name="T94" fmla="*/ 1 w 396"/>
                <a:gd name="T95" fmla="*/ 204 h 327"/>
                <a:gd name="T96" fmla="*/ 0 w 396"/>
                <a:gd name="T97" fmla="*/ 31 h 327"/>
                <a:gd name="T98" fmla="*/ 5 w 396"/>
                <a:gd name="T99" fmla="*/ 13 h 327"/>
                <a:gd name="T100" fmla="*/ 20 w 396"/>
                <a:gd name="T101" fmla="*/ 2 h 327"/>
                <a:gd name="T102" fmla="*/ 127 w 396"/>
                <a:gd name="T103" fmla="*/ 0 h 327"/>
                <a:gd name="T104" fmla="*/ 50 w 396"/>
                <a:gd name="T105" fmla="*/ 20 h 327"/>
                <a:gd name="T106" fmla="*/ 35 w 396"/>
                <a:gd name="T107" fmla="*/ 25 h 327"/>
                <a:gd name="T108" fmla="*/ 25 w 396"/>
                <a:gd name="T109" fmla="*/ 36 h 327"/>
                <a:gd name="T110" fmla="*/ 24 w 396"/>
                <a:gd name="T111" fmla="*/ 182 h 327"/>
                <a:gd name="T112" fmla="*/ 25 w 396"/>
                <a:gd name="T113" fmla="*/ 192 h 327"/>
                <a:gd name="T114" fmla="*/ 35 w 396"/>
                <a:gd name="T115" fmla="*/ 204 h 327"/>
                <a:gd name="T116" fmla="*/ 50 w 396"/>
                <a:gd name="T117" fmla="*/ 208 h 32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6" h="327">
                  <a:moveTo>
                    <a:pt x="199" y="0"/>
                  </a:moveTo>
                  <a:lnTo>
                    <a:pt x="365" y="0"/>
                  </a:lnTo>
                  <a:lnTo>
                    <a:pt x="365" y="0"/>
                  </a:lnTo>
                  <a:lnTo>
                    <a:pt x="372" y="0"/>
                  </a:lnTo>
                  <a:lnTo>
                    <a:pt x="377" y="2"/>
                  </a:lnTo>
                  <a:lnTo>
                    <a:pt x="383" y="5"/>
                  </a:lnTo>
                  <a:lnTo>
                    <a:pt x="387" y="9"/>
                  </a:lnTo>
                  <a:lnTo>
                    <a:pt x="391" y="13"/>
                  </a:lnTo>
                  <a:lnTo>
                    <a:pt x="394" y="19"/>
                  </a:lnTo>
                  <a:lnTo>
                    <a:pt x="396" y="24"/>
                  </a:lnTo>
                  <a:lnTo>
                    <a:pt x="396" y="31"/>
                  </a:lnTo>
                  <a:lnTo>
                    <a:pt x="396" y="197"/>
                  </a:lnTo>
                  <a:lnTo>
                    <a:pt x="396" y="197"/>
                  </a:lnTo>
                  <a:lnTo>
                    <a:pt x="396" y="204"/>
                  </a:lnTo>
                  <a:lnTo>
                    <a:pt x="394" y="210"/>
                  </a:lnTo>
                  <a:lnTo>
                    <a:pt x="391" y="215"/>
                  </a:lnTo>
                  <a:lnTo>
                    <a:pt x="387" y="220"/>
                  </a:lnTo>
                  <a:lnTo>
                    <a:pt x="383" y="224"/>
                  </a:lnTo>
                  <a:lnTo>
                    <a:pt x="377" y="227"/>
                  </a:lnTo>
                  <a:lnTo>
                    <a:pt x="372" y="229"/>
                  </a:lnTo>
                  <a:lnTo>
                    <a:pt x="365" y="230"/>
                  </a:lnTo>
                  <a:lnTo>
                    <a:pt x="238" y="230"/>
                  </a:lnTo>
                  <a:lnTo>
                    <a:pt x="238" y="260"/>
                  </a:lnTo>
                  <a:lnTo>
                    <a:pt x="295" y="260"/>
                  </a:lnTo>
                  <a:lnTo>
                    <a:pt x="295" y="260"/>
                  </a:lnTo>
                  <a:lnTo>
                    <a:pt x="302" y="260"/>
                  </a:lnTo>
                  <a:lnTo>
                    <a:pt x="307" y="262"/>
                  </a:lnTo>
                  <a:lnTo>
                    <a:pt x="312" y="265"/>
                  </a:lnTo>
                  <a:lnTo>
                    <a:pt x="318" y="269"/>
                  </a:lnTo>
                  <a:lnTo>
                    <a:pt x="321" y="273"/>
                  </a:lnTo>
                  <a:lnTo>
                    <a:pt x="325" y="279"/>
                  </a:lnTo>
                  <a:lnTo>
                    <a:pt x="326" y="285"/>
                  </a:lnTo>
                  <a:lnTo>
                    <a:pt x="326" y="291"/>
                  </a:lnTo>
                  <a:lnTo>
                    <a:pt x="326" y="295"/>
                  </a:lnTo>
                  <a:lnTo>
                    <a:pt x="326" y="295"/>
                  </a:lnTo>
                  <a:lnTo>
                    <a:pt x="326" y="302"/>
                  </a:lnTo>
                  <a:lnTo>
                    <a:pt x="325" y="308"/>
                  </a:lnTo>
                  <a:lnTo>
                    <a:pt x="321" y="314"/>
                  </a:lnTo>
                  <a:lnTo>
                    <a:pt x="318" y="318"/>
                  </a:lnTo>
                  <a:lnTo>
                    <a:pt x="312" y="322"/>
                  </a:lnTo>
                  <a:lnTo>
                    <a:pt x="307" y="325"/>
                  </a:lnTo>
                  <a:lnTo>
                    <a:pt x="302" y="326"/>
                  </a:lnTo>
                  <a:lnTo>
                    <a:pt x="295" y="327"/>
                  </a:lnTo>
                  <a:lnTo>
                    <a:pt x="199" y="327"/>
                  </a:lnTo>
                  <a:lnTo>
                    <a:pt x="199" y="208"/>
                  </a:lnTo>
                  <a:lnTo>
                    <a:pt x="348" y="208"/>
                  </a:lnTo>
                  <a:lnTo>
                    <a:pt x="348" y="208"/>
                  </a:lnTo>
                  <a:lnTo>
                    <a:pt x="348" y="208"/>
                  </a:lnTo>
                  <a:lnTo>
                    <a:pt x="352" y="207"/>
                  </a:lnTo>
                  <a:lnTo>
                    <a:pt x="357" y="205"/>
                  </a:lnTo>
                  <a:lnTo>
                    <a:pt x="361" y="204"/>
                  </a:lnTo>
                  <a:lnTo>
                    <a:pt x="365" y="200"/>
                  </a:lnTo>
                  <a:lnTo>
                    <a:pt x="368" y="196"/>
                  </a:lnTo>
                  <a:lnTo>
                    <a:pt x="371" y="192"/>
                  </a:lnTo>
                  <a:lnTo>
                    <a:pt x="372" y="188"/>
                  </a:lnTo>
                  <a:lnTo>
                    <a:pt x="373" y="182"/>
                  </a:lnTo>
                  <a:lnTo>
                    <a:pt x="373" y="47"/>
                  </a:lnTo>
                  <a:lnTo>
                    <a:pt x="373" y="47"/>
                  </a:lnTo>
                  <a:lnTo>
                    <a:pt x="372" y="42"/>
                  </a:lnTo>
                  <a:lnTo>
                    <a:pt x="371" y="36"/>
                  </a:lnTo>
                  <a:lnTo>
                    <a:pt x="368" y="32"/>
                  </a:lnTo>
                  <a:lnTo>
                    <a:pt x="365" y="28"/>
                  </a:lnTo>
                  <a:lnTo>
                    <a:pt x="361" y="25"/>
                  </a:lnTo>
                  <a:lnTo>
                    <a:pt x="357" y="23"/>
                  </a:lnTo>
                  <a:lnTo>
                    <a:pt x="352" y="21"/>
                  </a:lnTo>
                  <a:lnTo>
                    <a:pt x="348" y="20"/>
                  </a:lnTo>
                  <a:lnTo>
                    <a:pt x="199" y="20"/>
                  </a:lnTo>
                  <a:lnTo>
                    <a:pt x="199" y="0"/>
                  </a:lnTo>
                  <a:close/>
                  <a:moveTo>
                    <a:pt x="127" y="260"/>
                  </a:moveTo>
                  <a:lnTo>
                    <a:pt x="159" y="260"/>
                  </a:lnTo>
                  <a:lnTo>
                    <a:pt x="159" y="230"/>
                  </a:lnTo>
                  <a:lnTo>
                    <a:pt x="127" y="230"/>
                  </a:lnTo>
                  <a:lnTo>
                    <a:pt x="127" y="208"/>
                  </a:lnTo>
                  <a:lnTo>
                    <a:pt x="199" y="208"/>
                  </a:lnTo>
                  <a:lnTo>
                    <a:pt x="199" y="327"/>
                  </a:lnTo>
                  <a:lnTo>
                    <a:pt x="127" y="327"/>
                  </a:lnTo>
                  <a:lnTo>
                    <a:pt x="127" y="288"/>
                  </a:lnTo>
                  <a:lnTo>
                    <a:pt x="154" y="288"/>
                  </a:lnTo>
                  <a:lnTo>
                    <a:pt x="154" y="288"/>
                  </a:lnTo>
                  <a:lnTo>
                    <a:pt x="155" y="288"/>
                  </a:lnTo>
                  <a:lnTo>
                    <a:pt x="158" y="287"/>
                  </a:lnTo>
                  <a:lnTo>
                    <a:pt x="159" y="284"/>
                  </a:lnTo>
                  <a:lnTo>
                    <a:pt x="159" y="283"/>
                  </a:lnTo>
                  <a:lnTo>
                    <a:pt x="159" y="283"/>
                  </a:lnTo>
                  <a:lnTo>
                    <a:pt x="159" y="280"/>
                  </a:lnTo>
                  <a:lnTo>
                    <a:pt x="158" y="279"/>
                  </a:lnTo>
                  <a:lnTo>
                    <a:pt x="155" y="277"/>
                  </a:lnTo>
                  <a:lnTo>
                    <a:pt x="154" y="276"/>
                  </a:lnTo>
                  <a:lnTo>
                    <a:pt x="127" y="276"/>
                  </a:lnTo>
                  <a:lnTo>
                    <a:pt x="127" y="260"/>
                  </a:lnTo>
                  <a:lnTo>
                    <a:pt x="127" y="260"/>
                  </a:lnTo>
                  <a:close/>
                  <a:moveTo>
                    <a:pt x="127" y="0"/>
                  </a:moveTo>
                  <a:lnTo>
                    <a:pt x="199" y="0"/>
                  </a:lnTo>
                  <a:lnTo>
                    <a:pt x="199" y="20"/>
                  </a:lnTo>
                  <a:lnTo>
                    <a:pt x="127" y="20"/>
                  </a:lnTo>
                  <a:lnTo>
                    <a:pt x="127" y="0"/>
                  </a:lnTo>
                  <a:close/>
                  <a:moveTo>
                    <a:pt x="101" y="260"/>
                  </a:moveTo>
                  <a:lnTo>
                    <a:pt x="127" y="260"/>
                  </a:lnTo>
                  <a:lnTo>
                    <a:pt x="127" y="276"/>
                  </a:lnTo>
                  <a:lnTo>
                    <a:pt x="100" y="276"/>
                  </a:lnTo>
                  <a:lnTo>
                    <a:pt x="100" y="276"/>
                  </a:lnTo>
                  <a:lnTo>
                    <a:pt x="97" y="277"/>
                  </a:lnTo>
                  <a:lnTo>
                    <a:pt x="96" y="279"/>
                  </a:lnTo>
                  <a:lnTo>
                    <a:pt x="94" y="280"/>
                  </a:lnTo>
                  <a:lnTo>
                    <a:pt x="94" y="283"/>
                  </a:lnTo>
                  <a:lnTo>
                    <a:pt x="94" y="283"/>
                  </a:lnTo>
                  <a:lnTo>
                    <a:pt x="94" y="284"/>
                  </a:lnTo>
                  <a:lnTo>
                    <a:pt x="96" y="287"/>
                  </a:lnTo>
                  <a:lnTo>
                    <a:pt x="97" y="288"/>
                  </a:lnTo>
                  <a:lnTo>
                    <a:pt x="100" y="288"/>
                  </a:lnTo>
                  <a:lnTo>
                    <a:pt x="100" y="288"/>
                  </a:lnTo>
                  <a:lnTo>
                    <a:pt x="127" y="288"/>
                  </a:lnTo>
                  <a:lnTo>
                    <a:pt x="127" y="327"/>
                  </a:lnTo>
                  <a:lnTo>
                    <a:pt x="101" y="327"/>
                  </a:lnTo>
                  <a:lnTo>
                    <a:pt x="101" y="327"/>
                  </a:lnTo>
                  <a:lnTo>
                    <a:pt x="94" y="326"/>
                  </a:lnTo>
                  <a:lnTo>
                    <a:pt x="88" y="325"/>
                  </a:lnTo>
                  <a:lnTo>
                    <a:pt x="82" y="322"/>
                  </a:lnTo>
                  <a:lnTo>
                    <a:pt x="78" y="318"/>
                  </a:lnTo>
                  <a:lnTo>
                    <a:pt x="74" y="314"/>
                  </a:lnTo>
                  <a:lnTo>
                    <a:pt x="71" y="308"/>
                  </a:lnTo>
                  <a:lnTo>
                    <a:pt x="70" y="302"/>
                  </a:lnTo>
                  <a:lnTo>
                    <a:pt x="69" y="295"/>
                  </a:lnTo>
                  <a:lnTo>
                    <a:pt x="69" y="291"/>
                  </a:lnTo>
                  <a:lnTo>
                    <a:pt x="69" y="291"/>
                  </a:lnTo>
                  <a:lnTo>
                    <a:pt x="70" y="285"/>
                  </a:lnTo>
                  <a:lnTo>
                    <a:pt x="71" y="279"/>
                  </a:lnTo>
                  <a:lnTo>
                    <a:pt x="74" y="273"/>
                  </a:lnTo>
                  <a:lnTo>
                    <a:pt x="78" y="269"/>
                  </a:lnTo>
                  <a:lnTo>
                    <a:pt x="82" y="265"/>
                  </a:lnTo>
                  <a:lnTo>
                    <a:pt x="88" y="262"/>
                  </a:lnTo>
                  <a:lnTo>
                    <a:pt x="94" y="260"/>
                  </a:lnTo>
                  <a:lnTo>
                    <a:pt x="101" y="260"/>
                  </a:lnTo>
                  <a:lnTo>
                    <a:pt x="101" y="260"/>
                  </a:lnTo>
                  <a:close/>
                  <a:moveTo>
                    <a:pt x="127" y="230"/>
                  </a:moveTo>
                  <a:lnTo>
                    <a:pt x="32" y="230"/>
                  </a:lnTo>
                  <a:lnTo>
                    <a:pt x="32" y="230"/>
                  </a:lnTo>
                  <a:lnTo>
                    <a:pt x="25" y="229"/>
                  </a:lnTo>
                  <a:lnTo>
                    <a:pt x="20" y="227"/>
                  </a:lnTo>
                  <a:lnTo>
                    <a:pt x="14" y="224"/>
                  </a:lnTo>
                  <a:lnTo>
                    <a:pt x="9" y="220"/>
                  </a:lnTo>
                  <a:lnTo>
                    <a:pt x="5" y="215"/>
                  </a:lnTo>
                  <a:lnTo>
                    <a:pt x="2" y="210"/>
                  </a:lnTo>
                  <a:lnTo>
                    <a:pt x="1" y="204"/>
                  </a:lnTo>
                  <a:lnTo>
                    <a:pt x="0" y="197"/>
                  </a:lnTo>
                  <a:lnTo>
                    <a:pt x="0" y="31"/>
                  </a:lnTo>
                  <a:lnTo>
                    <a:pt x="0" y="31"/>
                  </a:lnTo>
                  <a:lnTo>
                    <a:pt x="1" y="24"/>
                  </a:lnTo>
                  <a:lnTo>
                    <a:pt x="2" y="19"/>
                  </a:lnTo>
                  <a:lnTo>
                    <a:pt x="5" y="13"/>
                  </a:lnTo>
                  <a:lnTo>
                    <a:pt x="9" y="9"/>
                  </a:lnTo>
                  <a:lnTo>
                    <a:pt x="14" y="5"/>
                  </a:lnTo>
                  <a:lnTo>
                    <a:pt x="20" y="2"/>
                  </a:lnTo>
                  <a:lnTo>
                    <a:pt x="25" y="0"/>
                  </a:lnTo>
                  <a:lnTo>
                    <a:pt x="32" y="0"/>
                  </a:lnTo>
                  <a:lnTo>
                    <a:pt x="127" y="0"/>
                  </a:lnTo>
                  <a:lnTo>
                    <a:pt x="127" y="20"/>
                  </a:lnTo>
                  <a:lnTo>
                    <a:pt x="50" y="20"/>
                  </a:lnTo>
                  <a:lnTo>
                    <a:pt x="50" y="20"/>
                  </a:lnTo>
                  <a:lnTo>
                    <a:pt x="44" y="21"/>
                  </a:lnTo>
                  <a:lnTo>
                    <a:pt x="40" y="23"/>
                  </a:lnTo>
                  <a:lnTo>
                    <a:pt x="35" y="25"/>
                  </a:lnTo>
                  <a:lnTo>
                    <a:pt x="31" y="28"/>
                  </a:lnTo>
                  <a:lnTo>
                    <a:pt x="28" y="32"/>
                  </a:lnTo>
                  <a:lnTo>
                    <a:pt x="25" y="36"/>
                  </a:lnTo>
                  <a:lnTo>
                    <a:pt x="24" y="42"/>
                  </a:lnTo>
                  <a:lnTo>
                    <a:pt x="24" y="47"/>
                  </a:lnTo>
                  <a:lnTo>
                    <a:pt x="24" y="182"/>
                  </a:lnTo>
                  <a:lnTo>
                    <a:pt x="24" y="182"/>
                  </a:lnTo>
                  <a:lnTo>
                    <a:pt x="24" y="188"/>
                  </a:lnTo>
                  <a:lnTo>
                    <a:pt x="25" y="192"/>
                  </a:lnTo>
                  <a:lnTo>
                    <a:pt x="28" y="196"/>
                  </a:lnTo>
                  <a:lnTo>
                    <a:pt x="31" y="200"/>
                  </a:lnTo>
                  <a:lnTo>
                    <a:pt x="35" y="204"/>
                  </a:lnTo>
                  <a:lnTo>
                    <a:pt x="40" y="205"/>
                  </a:lnTo>
                  <a:lnTo>
                    <a:pt x="44" y="207"/>
                  </a:lnTo>
                  <a:lnTo>
                    <a:pt x="50" y="208"/>
                  </a:lnTo>
                  <a:lnTo>
                    <a:pt x="127" y="208"/>
                  </a:lnTo>
                  <a:lnTo>
                    <a:pt x="127" y="230"/>
                  </a:lnTo>
                  <a:close/>
                </a:path>
              </a:pathLst>
            </a:custGeom>
            <a:grpFill/>
            <a:ln w="12700" cap="flat" cmpd="sng" algn="ctr">
              <a:noFill/>
              <a:prstDash val="solid"/>
              <a:miter lim="800000"/>
            </a:ln>
            <a:effectLst/>
          </p:spPr>
          <p:txBody>
            <a:bodyPr lIns="121916" tIns="60957" rIns="121916" bIns="60957"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36" name="Freeform 142"/>
            <p:cNvSpPr>
              <a:spLocks noEditPoints="1"/>
            </p:cNvSpPr>
            <p:nvPr>
              <p:custDataLst>
                <p:tags r:id="rId150"/>
              </p:custDataLst>
            </p:nvPr>
          </p:nvSpPr>
          <p:spPr bwMode="auto">
            <a:xfrm>
              <a:off x="1288834" y="3210915"/>
              <a:ext cx="596433" cy="694825"/>
            </a:xfrm>
            <a:custGeom>
              <a:gdLst>
                <a:gd name="T0" fmla="*/ 92 w 509"/>
                <a:gd name="T1" fmla="*/ 126 h 593"/>
                <a:gd name="T2" fmla="*/ 147 w 509"/>
                <a:gd name="T3" fmla="*/ 94 h 593"/>
                <a:gd name="T4" fmla="*/ 137 w 509"/>
                <a:gd name="T5" fmla="*/ 133 h 593"/>
                <a:gd name="T6" fmla="*/ 168 w 509"/>
                <a:gd name="T7" fmla="*/ 120 h 593"/>
                <a:gd name="T8" fmla="*/ 157 w 509"/>
                <a:gd name="T9" fmla="*/ 157 h 593"/>
                <a:gd name="T10" fmla="*/ 189 w 509"/>
                <a:gd name="T11" fmla="*/ 144 h 593"/>
                <a:gd name="T12" fmla="*/ 177 w 509"/>
                <a:gd name="T13" fmla="*/ 183 h 593"/>
                <a:gd name="T14" fmla="*/ 210 w 509"/>
                <a:gd name="T15" fmla="*/ 170 h 593"/>
                <a:gd name="T16" fmla="*/ 174 w 509"/>
                <a:gd name="T17" fmla="*/ 228 h 593"/>
                <a:gd name="T18" fmla="*/ 230 w 509"/>
                <a:gd name="T19" fmla="*/ 195 h 593"/>
                <a:gd name="T20" fmla="*/ 219 w 509"/>
                <a:gd name="T21" fmla="*/ 235 h 593"/>
                <a:gd name="T22" fmla="*/ 252 w 509"/>
                <a:gd name="T23" fmla="*/ 221 h 593"/>
                <a:gd name="T24" fmla="*/ 239 w 509"/>
                <a:gd name="T25" fmla="*/ 259 h 593"/>
                <a:gd name="T26" fmla="*/ 272 w 509"/>
                <a:gd name="T27" fmla="*/ 245 h 593"/>
                <a:gd name="T28" fmla="*/ 261 w 509"/>
                <a:gd name="T29" fmla="*/ 285 h 593"/>
                <a:gd name="T30" fmla="*/ 294 w 509"/>
                <a:gd name="T31" fmla="*/ 271 h 593"/>
                <a:gd name="T32" fmla="*/ 258 w 509"/>
                <a:gd name="T33" fmla="*/ 329 h 593"/>
                <a:gd name="T34" fmla="*/ 314 w 509"/>
                <a:gd name="T35" fmla="*/ 297 h 593"/>
                <a:gd name="T36" fmla="*/ 302 w 509"/>
                <a:gd name="T37" fmla="*/ 336 h 593"/>
                <a:gd name="T38" fmla="*/ 334 w 509"/>
                <a:gd name="T39" fmla="*/ 323 h 593"/>
                <a:gd name="T40" fmla="*/ 323 w 509"/>
                <a:gd name="T41" fmla="*/ 362 h 593"/>
                <a:gd name="T42" fmla="*/ 356 w 509"/>
                <a:gd name="T43" fmla="*/ 347 h 593"/>
                <a:gd name="T44" fmla="*/ 344 w 509"/>
                <a:gd name="T45" fmla="*/ 386 h 593"/>
                <a:gd name="T46" fmla="*/ 376 w 509"/>
                <a:gd name="T47" fmla="*/ 373 h 593"/>
                <a:gd name="T48" fmla="*/ 341 w 509"/>
                <a:gd name="T49" fmla="*/ 431 h 593"/>
                <a:gd name="T50" fmla="*/ 397 w 509"/>
                <a:gd name="T51" fmla="*/ 398 h 593"/>
                <a:gd name="T52" fmla="*/ 386 w 509"/>
                <a:gd name="T53" fmla="*/ 438 h 593"/>
                <a:gd name="T54" fmla="*/ 418 w 509"/>
                <a:gd name="T55" fmla="*/ 424 h 593"/>
                <a:gd name="T56" fmla="*/ 406 w 509"/>
                <a:gd name="T57" fmla="*/ 463 h 593"/>
                <a:gd name="T58" fmla="*/ 438 w 509"/>
                <a:gd name="T59" fmla="*/ 450 h 593"/>
                <a:gd name="T60" fmla="*/ 426 w 509"/>
                <a:gd name="T61" fmla="*/ 488 h 593"/>
                <a:gd name="T62" fmla="*/ 459 w 509"/>
                <a:gd name="T63" fmla="*/ 474 h 593"/>
                <a:gd name="T64" fmla="*/ 424 w 509"/>
                <a:gd name="T65" fmla="*/ 532 h 593"/>
                <a:gd name="T66" fmla="*/ 480 w 509"/>
                <a:gd name="T67" fmla="*/ 500 h 593"/>
                <a:gd name="T68" fmla="*/ 437 w 509"/>
                <a:gd name="T69" fmla="*/ 593 h 593"/>
                <a:gd name="T70" fmla="*/ 70 w 509"/>
                <a:gd name="T71" fmla="*/ 82 h 593"/>
                <a:gd name="T72" fmla="*/ 77 w 509"/>
                <a:gd name="T73" fmla="*/ 80 h 593"/>
                <a:gd name="T74" fmla="*/ 82 w 509"/>
                <a:gd name="T75" fmla="*/ 78 h 593"/>
                <a:gd name="T76" fmla="*/ 88 w 509"/>
                <a:gd name="T77" fmla="*/ 65 h 593"/>
                <a:gd name="T78" fmla="*/ 84 w 509"/>
                <a:gd name="T79" fmla="*/ 52 h 593"/>
                <a:gd name="T80" fmla="*/ 81 w 509"/>
                <a:gd name="T81" fmla="*/ 49 h 593"/>
                <a:gd name="T82" fmla="*/ 74 w 509"/>
                <a:gd name="T83" fmla="*/ 45 h 593"/>
                <a:gd name="T84" fmla="*/ 70 w 509"/>
                <a:gd name="T85" fmla="*/ 2 h 593"/>
                <a:gd name="T86" fmla="*/ 141 w 509"/>
                <a:gd name="T87" fmla="*/ 86 h 593"/>
                <a:gd name="T88" fmla="*/ 0 w 509"/>
                <a:gd name="T89" fmla="*/ 59 h 593"/>
                <a:gd name="T90" fmla="*/ 70 w 509"/>
                <a:gd name="T91" fmla="*/ 45 h 593"/>
                <a:gd name="T92" fmla="*/ 65 w 509"/>
                <a:gd name="T93" fmla="*/ 46 h 593"/>
                <a:gd name="T94" fmla="*/ 59 w 509"/>
                <a:gd name="T95" fmla="*/ 49 h 593"/>
                <a:gd name="T96" fmla="*/ 53 w 509"/>
                <a:gd name="T97" fmla="*/ 61 h 593"/>
                <a:gd name="T98" fmla="*/ 57 w 509"/>
                <a:gd name="T99" fmla="*/ 75 h 593"/>
                <a:gd name="T100" fmla="*/ 57 w 509"/>
                <a:gd name="T101" fmla="*/ 75 h 593"/>
                <a:gd name="T102" fmla="*/ 63 w 509"/>
                <a:gd name="T103" fmla="*/ 79 h 593"/>
                <a:gd name="T104" fmla="*/ 70 w 509"/>
                <a:gd name="T105" fmla="*/ 82 h 59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09" h="593">
                  <a:moveTo>
                    <a:pt x="141" y="86"/>
                  </a:moveTo>
                  <a:lnTo>
                    <a:pt x="92" y="126"/>
                  </a:lnTo>
                  <a:lnTo>
                    <a:pt x="99" y="134"/>
                  </a:lnTo>
                  <a:lnTo>
                    <a:pt x="147" y="94"/>
                  </a:lnTo>
                  <a:lnTo>
                    <a:pt x="162" y="111"/>
                  </a:lnTo>
                  <a:lnTo>
                    <a:pt x="137" y="133"/>
                  </a:lnTo>
                  <a:lnTo>
                    <a:pt x="142" y="140"/>
                  </a:lnTo>
                  <a:lnTo>
                    <a:pt x="168" y="120"/>
                  </a:lnTo>
                  <a:lnTo>
                    <a:pt x="183" y="137"/>
                  </a:lnTo>
                  <a:lnTo>
                    <a:pt x="157" y="157"/>
                  </a:lnTo>
                  <a:lnTo>
                    <a:pt x="164" y="166"/>
                  </a:lnTo>
                  <a:lnTo>
                    <a:pt x="189" y="144"/>
                  </a:lnTo>
                  <a:lnTo>
                    <a:pt x="203" y="161"/>
                  </a:lnTo>
                  <a:lnTo>
                    <a:pt x="177" y="183"/>
                  </a:lnTo>
                  <a:lnTo>
                    <a:pt x="184" y="191"/>
                  </a:lnTo>
                  <a:lnTo>
                    <a:pt x="210" y="170"/>
                  </a:lnTo>
                  <a:lnTo>
                    <a:pt x="225" y="187"/>
                  </a:lnTo>
                  <a:lnTo>
                    <a:pt x="174" y="228"/>
                  </a:lnTo>
                  <a:lnTo>
                    <a:pt x="181" y="236"/>
                  </a:lnTo>
                  <a:lnTo>
                    <a:pt x="230" y="195"/>
                  </a:lnTo>
                  <a:lnTo>
                    <a:pt x="245" y="213"/>
                  </a:lnTo>
                  <a:lnTo>
                    <a:pt x="219" y="235"/>
                  </a:lnTo>
                  <a:lnTo>
                    <a:pt x="226" y="241"/>
                  </a:lnTo>
                  <a:lnTo>
                    <a:pt x="252" y="221"/>
                  </a:lnTo>
                  <a:lnTo>
                    <a:pt x="267" y="239"/>
                  </a:lnTo>
                  <a:lnTo>
                    <a:pt x="239" y="259"/>
                  </a:lnTo>
                  <a:lnTo>
                    <a:pt x="246" y="267"/>
                  </a:lnTo>
                  <a:lnTo>
                    <a:pt x="272" y="245"/>
                  </a:lnTo>
                  <a:lnTo>
                    <a:pt x="287" y="263"/>
                  </a:lnTo>
                  <a:lnTo>
                    <a:pt x="261" y="285"/>
                  </a:lnTo>
                  <a:lnTo>
                    <a:pt x="267" y="293"/>
                  </a:lnTo>
                  <a:lnTo>
                    <a:pt x="294" y="271"/>
                  </a:lnTo>
                  <a:lnTo>
                    <a:pt x="307" y="289"/>
                  </a:lnTo>
                  <a:lnTo>
                    <a:pt x="258" y="329"/>
                  </a:lnTo>
                  <a:lnTo>
                    <a:pt x="264" y="338"/>
                  </a:lnTo>
                  <a:lnTo>
                    <a:pt x="314" y="297"/>
                  </a:lnTo>
                  <a:lnTo>
                    <a:pt x="329" y="314"/>
                  </a:lnTo>
                  <a:lnTo>
                    <a:pt x="302" y="336"/>
                  </a:lnTo>
                  <a:lnTo>
                    <a:pt x="308" y="343"/>
                  </a:lnTo>
                  <a:lnTo>
                    <a:pt x="334" y="323"/>
                  </a:lnTo>
                  <a:lnTo>
                    <a:pt x="349" y="340"/>
                  </a:lnTo>
                  <a:lnTo>
                    <a:pt x="323" y="362"/>
                  </a:lnTo>
                  <a:lnTo>
                    <a:pt x="329" y="369"/>
                  </a:lnTo>
                  <a:lnTo>
                    <a:pt x="356" y="347"/>
                  </a:lnTo>
                  <a:lnTo>
                    <a:pt x="369" y="366"/>
                  </a:lnTo>
                  <a:lnTo>
                    <a:pt x="344" y="386"/>
                  </a:lnTo>
                  <a:lnTo>
                    <a:pt x="350" y="394"/>
                  </a:lnTo>
                  <a:lnTo>
                    <a:pt x="376" y="373"/>
                  </a:lnTo>
                  <a:lnTo>
                    <a:pt x="391" y="390"/>
                  </a:lnTo>
                  <a:lnTo>
                    <a:pt x="341" y="431"/>
                  </a:lnTo>
                  <a:lnTo>
                    <a:pt x="348" y="439"/>
                  </a:lnTo>
                  <a:lnTo>
                    <a:pt x="397" y="398"/>
                  </a:lnTo>
                  <a:lnTo>
                    <a:pt x="411" y="416"/>
                  </a:lnTo>
                  <a:lnTo>
                    <a:pt x="386" y="438"/>
                  </a:lnTo>
                  <a:lnTo>
                    <a:pt x="391" y="446"/>
                  </a:lnTo>
                  <a:lnTo>
                    <a:pt x="418" y="424"/>
                  </a:lnTo>
                  <a:lnTo>
                    <a:pt x="432" y="442"/>
                  </a:lnTo>
                  <a:lnTo>
                    <a:pt x="406" y="463"/>
                  </a:lnTo>
                  <a:lnTo>
                    <a:pt x="413" y="470"/>
                  </a:lnTo>
                  <a:lnTo>
                    <a:pt x="438" y="450"/>
                  </a:lnTo>
                  <a:lnTo>
                    <a:pt x="453" y="467"/>
                  </a:lnTo>
                  <a:lnTo>
                    <a:pt x="426" y="488"/>
                  </a:lnTo>
                  <a:lnTo>
                    <a:pt x="433" y="496"/>
                  </a:lnTo>
                  <a:lnTo>
                    <a:pt x="459" y="474"/>
                  </a:lnTo>
                  <a:lnTo>
                    <a:pt x="474" y="492"/>
                  </a:lnTo>
                  <a:lnTo>
                    <a:pt x="424" y="532"/>
                  </a:lnTo>
                  <a:lnTo>
                    <a:pt x="430" y="541"/>
                  </a:lnTo>
                  <a:lnTo>
                    <a:pt x="480" y="500"/>
                  </a:lnTo>
                  <a:lnTo>
                    <a:pt x="509" y="535"/>
                  </a:lnTo>
                  <a:lnTo>
                    <a:pt x="437" y="593"/>
                  </a:lnTo>
                  <a:lnTo>
                    <a:pt x="70" y="145"/>
                  </a:lnTo>
                  <a:lnTo>
                    <a:pt x="70" y="82"/>
                  </a:lnTo>
                  <a:lnTo>
                    <a:pt x="70" y="82"/>
                  </a:lnTo>
                  <a:lnTo>
                    <a:pt x="77" y="80"/>
                  </a:lnTo>
                  <a:lnTo>
                    <a:pt x="82" y="78"/>
                  </a:lnTo>
                  <a:lnTo>
                    <a:pt x="82" y="78"/>
                  </a:lnTo>
                  <a:lnTo>
                    <a:pt x="86" y="72"/>
                  </a:lnTo>
                  <a:lnTo>
                    <a:pt x="88" y="65"/>
                  </a:lnTo>
                  <a:lnTo>
                    <a:pt x="88" y="59"/>
                  </a:lnTo>
                  <a:lnTo>
                    <a:pt x="84" y="52"/>
                  </a:lnTo>
                  <a:lnTo>
                    <a:pt x="84" y="52"/>
                  </a:lnTo>
                  <a:lnTo>
                    <a:pt x="81" y="49"/>
                  </a:lnTo>
                  <a:lnTo>
                    <a:pt x="78" y="46"/>
                  </a:lnTo>
                  <a:lnTo>
                    <a:pt x="74" y="45"/>
                  </a:lnTo>
                  <a:lnTo>
                    <a:pt x="70" y="45"/>
                  </a:lnTo>
                  <a:lnTo>
                    <a:pt x="70" y="2"/>
                  </a:lnTo>
                  <a:lnTo>
                    <a:pt x="72" y="0"/>
                  </a:lnTo>
                  <a:lnTo>
                    <a:pt x="141" y="86"/>
                  </a:lnTo>
                  <a:close/>
                  <a:moveTo>
                    <a:pt x="70" y="145"/>
                  </a:moveTo>
                  <a:lnTo>
                    <a:pt x="0" y="59"/>
                  </a:lnTo>
                  <a:lnTo>
                    <a:pt x="70" y="2"/>
                  </a:lnTo>
                  <a:lnTo>
                    <a:pt x="70" y="45"/>
                  </a:lnTo>
                  <a:lnTo>
                    <a:pt x="70" y="45"/>
                  </a:lnTo>
                  <a:lnTo>
                    <a:pt x="65" y="46"/>
                  </a:lnTo>
                  <a:lnTo>
                    <a:pt x="59" y="49"/>
                  </a:lnTo>
                  <a:lnTo>
                    <a:pt x="59" y="49"/>
                  </a:lnTo>
                  <a:lnTo>
                    <a:pt x="54" y="55"/>
                  </a:lnTo>
                  <a:lnTo>
                    <a:pt x="53" y="61"/>
                  </a:lnTo>
                  <a:lnTo>
                    <a:pt x="53" y="68"/>
                  </a:lnTo>
                  <a:lnTo>
                    <a:pt x="57" y="75"/>
                  </a:lnTo>
                  <a:lnTo>
                    <a:pt x="57" y="75"/>
                  </a:lnTo>
                  <a:lnTo>
                    <a:pt x="57" y="75"/>
                  </a:lnTo>
                  <a:lnTo>
                    <a:pt x="59" y="78"/>
                  </a:lnTo>
                  <a:lnTo>
                    <a:pt x="63" y="79"/>
                  </a:lnTo>
                  <a:lnTo>
                    <a:pt x="66" y="80"/>
                  </a:lnTo>
                  <a:lnTo>
                    <a:pt x="70" y="82"/>
                  </a:lnTo>
                  <a:lnTo>
                    <a:pt x="70" y="145"/>
                  </a:lnTo>
                  <a:close/>
                </a:path>
              </a:pathLst>
            </a:custGeom>
            <a:grpFill/>
            <a:ln w="12700" cap="flat" cmpd="sng" algn="ctr">
              <a:noFill/>
              <a:prstDash val="solid"/>
              <a:miter lim="800000"/>
            </a:ln>
            <a:effectLst/>
          </p:spPr>
          <p:txBody>
            <a:bodyPr lIns="121916" tIns="60957" rIns="121916" bIns="60957"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37" name="Freeform 143"/>
            <p:cNvSpPr>
              <a:spLocks noEditPoints="1"/>
            </p:cNvSpPr>
            <p:nvPr>
              <p:custDataLst>
                <p:tags r:id="rId151"/>
              </p:custDataLst>
            </p:nvPr>
          </p:nvSpPr>
          <p:spPr bwMode="auto">
            <a:xfrm>
              <a:off x="1182201" y="3415963"/>
              <a:ext cx="250760" cy="505008"/>
            </a:xfrm>
            <a:custGeom>
              <a:gdLst>
                <a:gd name="T0" fmla="*/ 194 w 214"/>
                <a:gd name="T1" fmla="*/ 431 h 431"/>
                <a:gd name="T2" fmla="*/ 169 w 214"/>
                <a:gd name="T3" fmla="*/ 408 h 431"/>
                <a:gd name="T4" fmla="*/ 209 w 214"/>
                <a:gd name="T5" fmla="*/ 349 h 431"/>
                <a:gd name="T6" fmla="*/ 203 w 214"/>
                <a:gd name="T7" fmla="*/ 341 h 431"/>
                <a:gd name="T8" fmla="*/ 188 w 214"/>
                <a:gd name="T9" fmla="*/ 337 h 431"/>
                <a:gd name="T10" fmla="*/ 180 w 214"/>
                <a:gd name="T11" fmla="*/ 344 h 431"/>
                <a:gd name="T12" fmla="*/ 179 w 214"/>
                <a:gd name="T13" fmla="*/ 353 h 431"/>
                <a:gd name="T14" fmla="*/ 171 w 214"/>
                <a:gd name="T15" fmla="*/ 347 h 431"/>
                <a:gd name="T16" fmla="*/ 125 w 214"/>
                <a:gd name="T17" fmla="*/ 385 h 431"/>
                <a:gd name="T18" fmla="*/ 50 w 214"/>
                <a:gd name="T19" fmla="*/ 194 h 431"/>
                <a:gd name="T20" fmla="*/ 54 w 214"/>
                <a:gd name="T21" fmla="*/ 186 h 431"/>
                <a:gd name="T22" fmla="*/ 81 w 214"/>
                <a:gd name="T23" fmla="*/ 176 h 431"/>
                <a:gd name="T24" fmla="*/ 74 w 214"/>
                <a:gd name="T25" fmla="*/ 173 h 431"/>
                <a:gd name="T26" fmla="*/ 50 w 214"/>
                <a:gd name="T27" fmla="*/ 115 h 431"/>
                <a:gd name="T28" fmla="*/ 99 w 214"/>
                <a:gd name="T29" fmla="*/ 61 h 431"/>
                <a:gd name="T30" fmla="*/ 111 w 214"/>
                <a:gd name="T31" fmla="*/ 65 h 431"/>
                <a:gd name="T32" fmla="*/ 144 w 214"/>
                <a:gd name="T33" fmla="*/ 146 h 431"/>
                <a:gd name="T34" fmla="*/ 144 w 214"/>
                <a:gd name="T35" fmla="*/ 156 h 431"/>
                <a:gd name="T36" fmla="*/ 168 w 214"/>
                <a:gd name="T37" fmla="*/ 347 h 431"/>
                <a:gd name="T38" fmla="*/ 163 w 214"/>
                <a:gd name="T39" fmla="*/ 348 h 431"/>
                <a:gd name="T40" fmla="*/ 153 w 214"/>
                <a:gd name="T41" fmla="*/ 357 h 431"/>
                <a:gd name="T42" fmla="*/ 150 w 214"/>
                <a:gd name="T43" fmla="*/ 359 h 431"/>
                <a:gd name="T44" fmla="*/ 135 w 214"/>
                <a:gd name="T45" fmla="*/ 357 h 431"/>
                <a:gd name="T46" fmla="*/ 129 w 214"/>
                <a:gd name="T47" fmla="*/ 366 h 431"/>
                <a:gd name="T48" fmla="*/ 130 w 214"/>
                <a:gd name="T49" fmla="*/ 381 h 431"/>
                <a:gd name="T50" fmla="*/ 125 w 214"/>
                <a:gd name="T51" fmla="*/ 385 h 431"/>
                <a:gd name="T52" fmla="*/ 50 w 214"/>
                <a:gd name="T53" fmla="*/ 77 h 431"/>
                <a:gd name="T54" fmla="*/ 87 w 214"/>
                <a:gd name="T55" fmla="*/ 28 h 431"/>
                <a:gd name="T56" fmla="*/ 77 w 214"/>
                <a:gd name="T57" fmla="*/ 14 h 431"/>
                <a:gd name="T58" fmla="*/ 62 w 214"/>
                <a:gd name="T59" fmla="*/ 3 h 431"/>
                <a:gd name="T60" fmla="*/ 50 w 214"/>
                <a:gd name="T61" fmla="*/ 0 h 431"/>
                <a:gd name="T62" fmla="*/ 45 w 214"/>
                <a:gd name="T63" fmla="*/ 191 h 431"/>
                <a:gd name="T64" fmla="*/ 11 w 214"/>
                <a:gd name="T65" fmla="*/ 108 h 431"/>
                <a:gd name="T66" fmla="*/ 12 w 214"/>
                <a:gd name="T67" fmla="*/ 96 h 431"/>
                <a:gd name="T68" fmla="*/ 4 w 214"/>
                <a:gd name="T69" fmla="*/ 61 h 431"/>
                <a:gd name="T70" fmla="*/ 1 w 214"/>
                <a:gd name="T71" fmla="*/ 35 h 431"/>
                <a:gd name="T72" fmla="*/ 15 w 214"/>
                <a:gd name="T73" fmla="*/ 12 h 431"/>
                <a:gd name="T74" fmla="*/ 30 w 214"/>
                <a:gd name="T75" fmla="*/ 3 h 431"/>
                <a:gd name="T76" fmla="*/ 50 w 214"/>
                <a:gd name="T77" fmla="*/ 77 h 431"/>
                <a:gd name="T78" fmla="*/ 50 w 214"/>
                <a:gd name="T79" fmla="*/ 115 h 431"/>
                <a:gd name="T80" fmla="*/ 43 w 214"/>
                <a:gd name="T81" fmla="*/ 98 h 431"/>
                <a:gd name="T82" fmla="*/ 47 w 214"/>
                <a:gd name="T83" fmla="*/ 88 h 431"/>
                <a:gd name="T84" fmla="*/ 22 w 214"/>
                <a:gd name="T85" fmla="*/ 99 h 431"/>
                <a:gd name="T86" fmla="*/ 19 w 214"/>
                <a:gd name="T87" fmla="*/ 111 h 431"/>
                <a:gd name="T88" fmla="*/ 47 w 214"/>
                <a:gd name="T89" fmla="*/ 181 h 43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4" h="431">
                  <a:moveTo>
                    <a:pt x="168" y="228"/>
                  </a:moveTo>
                  <a:lnTo>
                    <a:pt x="214" y="349"/>
                  </a:lnTo>
                  <a:lnTo>
                    <a:pt x="194" y="431"/>
                  </a:lnTo>
                  <a:lnTo>
                    <a:pt x="168" y="413"/>
                  </a:lnTo>
                  <a:lnTo>
                    <a:pt x="168" y="405"/>
                  </a:lnTo>
                  <a:lnTo>
                    <a:pt x="169" y="408"/>
                  </a:lnTo>
                  <a:lnTo>
                    <a:pt x="196" y="397"/>
                  </a:lnTo>
                  <a:lnTo>
                    <a:pt x="209" y="349"/>
                  </a:lnTo>
                  <a:lnTo>
                    <a:pt x="209" y="349"/>
                  </a:lnTo>
                  <a:lnTo>
                    <a:pt x="206" y="345"/>
                  </a:lnTo>
                  <a:lnTo>
                    <a:pt x="206" y="345"/>
                  </a:lnTo>
                  <a:lnTo>
                    <a:pt x="203" y="341"/>
                  </a:lnTo>
                  <a:lnTo>
                    <a:pt x="199" y="337"/>
                  </a:lnTo>
                  <a:lnTo>
                    <a:pt x="194" y="336"/>
                  </a:lnTo>
                  <a:lnTo>
                    <a:pt x="188" y="337"/>
                  </a:lnTo>
                  <a:lnTo>
                    <a:pt x="188" y="337"/>
                  </a:lnTo>
                  <a:lnTo>
                    <a:pt x="184" y="340"/>
                  </a:lnTo>
                  <a:lnTo>
                    <a:pt x="180" y="344"/>
                  </a:lnTo>
                  <a:lnTo>
                    <a:pt x="179" y="348"/>
                  </a:lnTo>
                  <a:lnTo>
                    <a:pt x="179" y="353"/>
                  </a:lnTo>
                  <a:lnTo>
                    <a:pt x="179" y="353"/>
                  </a:lnTo>
                  <a:lnTo>
                    <a:pt x="176" y="351"/>
                  </a:lnTo>
                  <a:lnTo>
                    <a:pt x="173" y="348"/>
                  </a:lnTo>
                  <a:lnTo>
                    <a:pt x="171" y="347"/>
                  </a:lnTo>
                  <a:lnTo>
                    <a:pt x="168" y="347"/>
                  </a:lnTo>
                  <a:lnTo>
                    <a:pt x="168" y="228"/>
                  </a:lnTo>
                  <a:close/>
                  <a:moveTo>
                    <a:pt x="125" y="385"/>
                  </a:moveTo>
                  <a:lnTo>
                    <a:pt x="51" y="194"/>
                  </a:lnTo>
                  <a:lnTo>
                    <a:pt x="51" y="194"/>
                  </a:lnTo>
                  <a:lnTo>
                    <a:pt x="50" y="194"/>
                  </a:lnTo>
                  <a:lnTo>
                    <a:pt x="50" y="183"/>
                  </a:lnTo>
                  <a:lnTo>
                    <a:pt x="50" y="183"/>
                  </a:lnTo>
                  <a:lnTo>
                    <a:pt x="54" y="186"/>
                  </a:lnTo>
                  <a:lnTo>
                    <a:pt x="60" y="184"/>
                  </a:lnTo>
                  <a:lnTo>
                    <a:pt x="81" y="176"/>
                  </a:lnTo>
                  <a:lnTo>
                    <a:pt x="81" y="176"/>
                  </a:lnTo>
                  <a:lnTo>
                    <a:pt x="81" y="176"/>
                  </a:lnTo>
                  <a:lnTo>
                    <a:pt x="79" y="175"/>
                  </a:lnTo>
                  <a:lnTo>
                    <a:pt x="74" y="173"/>
                  </a:lnTo>
                  <a:lnTo>
                    <a:pt x="73" y="172"/>
                  </a:lnTo>
                  <a:lnTo>
                    <a:pt x="70" y="168"/>
                  </a:lnTo>
                  <a:lnTo>
                    <a:pt x="50" y="115"/>
                  </a:lnTo>
                  <a:lnTo>
                    <a:pt x="50" y="80"/>
                  </a:lnTo>
                  <a:lnTo>
                    <a:pt x="99" y="61"/>
                  </a:lnTo>
                  <a:lnTo>
                    <a:pt x="99" y="61"/>
                  </a:lnTo>
                  <a:lnTo>
                    <a:pt x="104" y="61"/>
                  </a:lnTo>
                  <a:lnTo>
                    <a:pt x="107" y="62"/>
                  </a:lnTo>
                  <a:lnTo>
                    <a:pt x="111" y="65"/>
                  </a:lnTo>
                  <a:lnTo>
                    <a:pt x="114" y="69"/>
                  </a:lnTo>
                  <a:lnTo>
                    <a:pt x="144" y="146"/>
                  </a:lnTo>
                  <a:lnTo>
                    <a:pt x="144" y="146"/>
                  </a:lnTo>
                  <a:lnTo>
                    <a:pt x="144" y="149"/>
                  </a:lnTo>
                  <a:lnTo>
                    <a:pt x="144" y="153"/>
                  </a:lnTo>
                  <a:lnTo>
                    <a:pt x="144" y="156"/>
                  </a:lnTo>
                  <a:lnTo>
                    <a:pt x="141" y="158"/>
                  </a:lnTo>
                  <a:lnTo>
                    <a:pt x="168" y="228"/>
                  </a:lnTo>
                  <a:lnTo>
                    <a:pt x="168" y="347"/>
                  </a:lnTo>
                  <a:lnTo>
                    <a:pt x="168" y="347"/>
                  </a:lnTo>
                  <a:lnTo>
                    <a:pt x="163" y="348"/>
                  </a:lnTo>
                  <a:lnTo>
                    <a:pt x="163" y="348"/>
                  </a:lnTo>
                  <a:lnTo>
                    <a:pt x="157" y="349"/>
                  </a:lnTo>
                  <a:lnTo>
                    <a:pt x="154" y="353"/>
                  </a:lnTo>
                  <a:lnTo>
                    <a:pt x="153" y="357"/>
                  </a:lnTo>
                  <a:lnTo>
                    <a:pt x="153" y="363"/>
                  </a:lnTo>
                  <a:lnTo>
                    <a:pt x="153" y="363"/>
                  </a:lnTo>
                  <a:lnTo>
                    <a:pt x="150" y="359"/>
                  </a:lnTo>
                  <a:lnTo>
                    <a:pt x="145" y="357"/>
                  </a:lnTo>
                  <a:lnTo>
                    <a:pt x="141" y="356"/>
                  </a:lnTo>
                  <a:lnTo>
                    <a:pt x="135" y="357"/>
                  </a:lnTo>
                  <a:lnTo>
                    <a:pt x="135" y="357"/>
                  </a:lnTo>
                  <a:lnTo>
                    <a:pt x="131" y="360"/>
                  </a:lnTo>
                  <a:lnTo>
                    <a:pt x="129" y="366"/>
                  </a:lnTo>
                  <a:lnTo>
                    <a:pt x="127" y="370"/>
                  </a:lnTo>
                  <a:lnTo>
                    <a:pt x="127" y="376"/>
                  </a:lnTo>
                  <a:lnTo>
                    <a:pt x="130" y="381"/>
                  </a:lnTo>
                  <a:lnTo>
                    <a:pt x="168" y="405"/>
                  </a:lnTo>
                  <a:lnTo>
                    <a:pt x="168" y="413"/>
                  </a:lnTo>
                  <a:lnTo>
                    <a:pt x="125" y="385"/>
                  </a:lnTo>
                  <a:lnTo>
                    <a:pt x="125" y="385"/>
                  </a:lnTo>
                  <a:close/>
                  <a:moveTo>
                    <a:pt x="50" y="0"/>
                  </a:moveTo>
                  <a:lnTo>
                    <a:pt x="50" y="77"/>
                  </a:lnTo>
                  <a:lnTo>
                    <a:pt x="95" y="49"/>
                  </a:lnTo>
                  <a:lnTo>
                    <a:pt x="87" y="28"/>
                  </a:lnTo>
                  <a:lnTo>
                    <a:pt x="87" y="28"/>
                  </a:lnTo>
                  <a:lnTo>
                    <a:pt x="84" y="23"/>
                  </a:lnTo>
                  <a:lnTo>
                    <a:pt x="81" y="18"/>
                  </a:lnTo>
                  <a:lnTo>
                    <a:pt x="77" y="14"/>
                  </a:lnTo>
                  <a:lnTo>
                    <a:pt x="72" y="10"/>
                  </a:lnTo>
                  <a:lnTo>
                    <a:pt x="68" y="5"/>
                  </a:lnTo>
                  <a:lnTo>
                    <a:pt x="62" y="3"/>
                  </a:lnTo>
                  <a:lnTo>
                    <a:pt x="56" y="1"/>
                  </a:lnTo>
                  <a:lnTo>
                    <a:pt x="50" y="0"/>
                  </a:lnTo>
                  <a:lnTo>
                    <a:pt x="50" y="0"/>
                  </a:lnTo>
                  <a:close/>
                  <a:moveTo>
                    <a:pt x="50" y="194"/>
                  </a:moveTo>
                  <a:lnTo>
                    <a:pt x="50" y="194"/>
                  </a:lnTo>
                  <a:lnTo>
                    <a:pt x="45" y="191"/>
                  </a:lnTo>
                  <a:lnTo>
                    <a:pt x="41" y="186"/>
                  </a:lnTo>
                  <a:lnTo>
                    <a:pt x="11" y="108"/>
                  </a:lnTo>
                  <a:lnTo>
                    <a:pt x="11" y="108"/>
                  </a:lnTo>
                  <a:lnTo>
                    <a:pt x="9" y="104"/>
                  </a:lnTo>
                  <a:lnTo>
                    <a:pt x="11" y="99"/>
                  </a:lnTo>
                  <a:lnTo>
                    <a:pt x="12" y="96"/>
                  </a:lnTo>
                  <a:lnTo>
                    <a:pt x="16" y="92"/>
                  </a:lnTo>
                  <a:lnTo>
                    <a:pt x="4" y="61"/>
                  </a:lnTo>
                  <a:lnTo>
                    <a:pt x="4" y="61"/>
                  </a:lnTo>
                  <a:lnTo>
                    <a:pt x="1" y="53"/>
                  </a:lnTo>
                  <a:lnTo>
                    <a:pt x="0" y="43"/>
                  </a:lnTo>
                  <a:lnTo>
                    <a:pt x="1" y="35"/>
                  </a:lnTo>
                  <a:lnTo>
                    <a:pt x="4" y="27"/>
                  </a:lnTo>
                  <a:lnTo>
                    <a:pt x="8" y="19"/>
                  </a:lnTo>
                  <a:lnTo>
                    <a:pt x="15" y="12"/>
                  </a:lnTo>
                  <a:lnTo>
                    <a:pt x="22" y="7"/>
                  </a:lnTo>
                  <a:lnTo>
                    <a:pt x="30" y="3"/>
                  </a:lnTo>
                  <a:lnTo>
                    <a:pt x="30" y="3"/>
                  </a:lnTo>
                  <a:lnTo>
                    <a:pt x="39" y="0"/>
                  </a:lnTo>
                  <a:lnTo>
                    <a:pt x="50" y="0"/>
                  </a:lnTo>
                  <a:lnTo>
                    <a:pt x="50" y="77"/>
                  </a:lnTo>
                  <a:lnTo>
                    <a:pt x="43" y="81"/>
                  </a:lnTo>
                  <a:lnTo>
                    <a:pt x="50" y="80"/>
                  </a:lnTo>
                  <a:lnTo>
                    <a:pt x="50" y="115"/>
                  </a:lnTo>
                  <a:lnTo>
                    <a:pt x="45" y="100"/>
                  </a:lnTo>
                  <a:lnTo>
                    <a:pt x="45" y="100"/>
                  </a:lnTo>
                  <a:lnTo>
                    <a:pt x="43" y="98"/>
                  </a:lnTo>
                  <a:lnTo>
                    <a:pt x="45" y="93"/>
                  </a:lnTo>
                  <a:lnTo>
                    <a:pt x="46" y="91"/>
                  </a:lnTo>
                  <a:lnTo>
                    <a:pt x="47" y="88"/>
                  </a:lnTo>
                  <a:lnTo>
                    <a:pt x="26" y="96"/>
                  </a:lnTo>
                  <a:lnTo>
                    <a:pt x="26" y="96"/>
                  </a:lnTo>
                  <a:lnTo>
                    <a:pt x="22" y="99"/>
                  </a:lnTo>
                  <a:lnTo>
                    <a:pt x="19" y="103"/>
                  </a:lnTo>
                  <a:lnTo>
                    <a:pt x="19" y="107"/>
                  </a:lnTo>
                  <a:lnTo>
                    <a:pt x="19" y="111"/>
                  </a:lnTo>
                  <a:lnTo>
                    <a:pt x="45" y="177"/>
                  </a:lnTo>
                  <a:lnTo>
                    <a:pt x="45" y="177"/>
                  </a:lnTo>
                  <a:lnTo>
                    <a:pt x="47" y="181"/>
                  </a:lnTo>
                  <a:lnTo>
                    <a:pt x="50" y="183"/>
                  </a:lnTo>
                  <a:lnTo>
                    <a:pt x="50" y="194"/>
                  </a:lnTo>
                  <a:close/>
                </a:path>
              </a:pathLst>
            </a:custGeom>
            <a:grpFill/>
            <a:ln w="12700" cap="flat" cmpd="sng" algn="ctr">
              <a:noFill/>
              <a:prstDash val="solid"/>
              <a:miter lim="800000"/>
            </a:ln>
            <a:effectLst/>
          </p:spPr>
          <p:txBody>
            <a:bodyPr lIns="121916" tIns="60957" rIns="121916" bIns="60957"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grpSp>
          <p:nvGrpSpPr>
            <p:cNvPr id="38" name="组合 260"/>
            <p:cNvGrpSpPr/>
            <p:nvPr>
              <p:custDataLst>
                <p:tags r:id="rId152"/>
              </p:custDataLst>
            </p:nvPr>
          </p:nvGrpSpPr>
          <p:grpSpPr>
            <a:xfrm>
              <a:off x="1911046" y="3479235"/>
              <a:ext cx="421839" cy="424160"/>
              <a:chOff x="2157413" y="3054350"/>
              <a:chExt cx="571500" cy="574675"/>
            </a:xfrm>
            <a:grpFill/>
          </p:grpSpPr>
          <p:sp>
            <p:nvSpPr>
              <p:cNvPr id="78" name="Freeform 144"/>
              <p:cNvSpPr>
                <a:spLocks noEditPoints="1"/>
              </p:cNvSpPr>
              <p:nvPr>
                <p:custDataLst>
                  <p:tags r:id="rId153"/>
                </p:custDataLst>
              </p:nvPr>
            </p:nvSpPr>
            <p:spPr bwMode="auto">
              <a:xfrm>
                <a:off x="2157413" y="3054350"/>
                <a:ext cx="571500" cy="574675"/>
              </a:xfrm>
              <a:custGeom>
                <a:gdLst>
                  <a:gd name="T0" fmla="*/ 180 w 360"/>
                  <a:gd name="T1" fmla="*/ 0 h 362"/>
                  <a:gd name="T2" fmla="*/ 232 w 360"/>
                  <a:gd name="T3" fmla="*/ 8 h 362"/>
                  <a:gd name="T4" fmla="*/ 280 w 360"/>
                  <a:gd name="T5" fmla="*/ 31 h 362"/>
                  <a:gd name="T6" fmla="*/ 319 w 360"/>
                  <a:gd name="T7" fmla="*/ 67 h 362"/>
                  <a:gd name="T8" fmla="*/ 346 w 360"/>
                  <a:gd name="T9" fmla="*/ 111 h 362"/>
                  <a:gd name="T10" fmla="*/ 358 w 360"/>
                  <a:gd name="T11" fmla="*/ 163 h 362"/>
                  <a:gd name="T12" fmla="*/ 358 w 360"/>
                  <a:gd name="T13" fmla="*/ 199 h 362"/>
                  <a:gd name="T14" fmla="*/ 346 w 360"/>
                  <a:gd name="T15" fmla="*/ 251 h 362"/>
                  <a:gd name="T16" fmla="*/ 319 w 360"/>
                  <a:gd name="T17" fmla="*/ 295 h 362"/>
                  <a:gd name="T18" fmla="*/ 280 w 360"/>
                  <a:gd name="T19" fmla="*/ 331 h 362"/>
                  <a:gd name="T20" fmla="*/ 232 w 360"/>
                  <a:gd name="T21" fmla="*/ 354 h 362"/>
                  <a:gd name="T22" fmla="*/ 180 w 360"/>
                  <a:gd name="T23" fmla="*/ 362 h 362"/>
                  <a:gd name="T24" fmla="*/ 180 w 360"/>
                  <a:gd name="T25" fmla="*/ 314 h 362"/>
                  <a:gd name="T26" fmla="*/ 193 w 360"/>
                  <a:gd name="T27" fmla="*/ 318 h 362"/>
                  <a:gd name="T28" fmla="*/ 201 w 360"/>
                  <a:gd name="T29" fmla="*/ 329 h 362"/>
                  <a:gd name="T30" fmla="*/ 237 w 360"/>
                  <a:gd name="T31" fmla="*/ 320 h 362"/>
                  <a:gd name="T32" fmla="*/ 268 w 360"/>
                  <a:gd name="T33" fmla="*/ 302 h 362"/>
                  <a:gd name="T34" fmla="*/ 293 w 360"/>
                  <a:gd name="T35" fmla="*/ 278 h 362"/>
                  <a:gd name="T36" fmla="*/ 312 w 360"/>
                  <a:gd name="T37" fmla="*/ 248 h 362"/>
                  <a:gd name="T38" fmla="*/ 325 w 360"/>
                  <a:gd name="T39" fmla="*/ 215 h 362"/>
                  <a:gd name="T40" fmla="*/ 322 w 360"/>
                  <a:gd name="T41" fmla="*/ 199 h 362"/>
                  <a:gd name="T42" fmla="*/ 312 w 360"/>
                  <a:gd name="T43" fmla="*/ 180 h 362"/>
                  <a:gd name="T44" fmla="*/ 316 w 360"/>
                  <a:gd name="T45" fmla="*/ 167 h 362"/>
                  <a:gd name="T46" fmla="*/ 327 w 360"/>
                  <a:gd name="T47" fmla="*/ 159 h 362"/>
                  <a:gd name="T48" fmla="*/ 318 w 360"/>
                  <a:gd name="T49" fmla="*/ 123 h 362"/>
                  <a:gd name="T50" fmla="*/ 300 w 360"/>
                  <a:gd name="T51" fmla="*/ 94 h 362"/>
                  <a:gd name="T52" fmla="*/ 277 w 360"/>
                  <a:gd name="T53" fmla="*/ 67 h 362"/>
                  <a:gd name="T54" fmla="*/ 247 w 360"/>
                  <a:gd name="T55" fmla="*/ 48 h 362"/>
                  <a:gd name="T56" fmla="*/ 214 w 360"/>
                  <a:gd name="T57" fmla="*/ 35 h 362"/>
                  <a:gd name="T58" fmla="*/ 199 w 360"/>
                  <a:gd name="T59" fmla="*/ 39 h 362"/>
                  <a:gd name="T60" fmla="*/ 180 w 360"/>
                  <a:gd name="T61" fmla="*/ 48 h 362"/>
                  <a:gd name="T62" fmla="*/ 180 w 360"/>
                  <a:gd name="T63" fmla="*/ 0 h 362"/>
                  <a:gd name="T64" fmla="*/ 180 w 360"/>
                  <a:gd name="T65" fmla="*/ 48 h 362"/>
                  <a:gd name="T66" fmla="*/ 161 w 360"/>
                  <a:gd name="T67" fmla="*/ 39 h 362"/>
                  <a:gd name="T68" fmla="*/ 146 w 360"/>
                  <a:gd name="T69" fmla="*/ 35 h 362"/>
                  <a:gd name="T70" fmla="*/ 112 w 360"/>
                  <a:gd name="T71" fmla="*/ 48 h 362"/>
                  <a:gd name="T72" fmla="*/ 82 w 360"/>
                  <a:gd name="T73" fmla="*/ 67 h 362"/>
                  <a:gd name="T74" fmla="*/ 59 w 360"/>
                  <a:gd name="T75" fmla="*/ 94 h 362"/>
                  <a:gd name="T76" fmla="*/ 42 w 360"/>
                  <a:gd name="T77" fmla="*/ 123 h 362"/>
                  <a:gd name="T78" fmla="*/ 32 w 360"/>
                  <a:gd name="T79" fmla="*/ 159 h 362"/>
                  <a:gd name="T80" fmla="*/ 43 w 360"/>
                  <a:gd name="T81" fmla="*/ 167 h 362"/>
                  <a:gd name="T82" fmla="*/ 47 w 360"/>
                  <a:gd name="T83" fmla="*/ 180 h 362"/>
                  <a:gd name="T84" fmla="*/ 37 w 360"/>
                  <a:gd name="T85" fmla="*/ 199 h 362"/>
                  <a:gd name="T86" fmla="*/ 33 w 360"/>
                  <a:gd name="T87" fmla="*/ 215 h 362"/>
                  <a:gd name="T88" fmla="*/ 46 w 360"/>
                  <a:gd name="T89" fmla="*/ 248 h 362"/>
                  <a:gd name="T90" fmla="*/ 66 w 360"/>
                  <a:gd name="T91" fmla="*/ 278 h 362"/>
                  <a:gd name="T92" fmla="*/ 92 w 360"/>
                  <a:gd name="T93" fmla="*/ 302 h 362"/>
                  <a:gd name="T94" fmla="*/ 123 w 360"/>
                  <a:gd name="T95" fmla="*/ 320 h 362"/>
                  <a:gd name="T96" fmla="*/ 158 w 360"/>
                  <a:gd name="T97" fmla="*/ 329 h 362"/>
                  <a:gd name="T98" fmla="*/ 161 w 360"/>
                  <a:gd name="T99" fmla="*/ 322 h 362"/>
                  <a:gd name="T100" fmla="*/ 180 w 360"/>
                  <a:gd name="T101" fmla="*/ 314 h 362"/>
                  <a:gd name="T102" fmla="*/ 180 w 360"/>
                  <a:gd name="T103" fmla="*/ 362 h 362"/>
                  <a:gd name="T104" fmla="*/ 126 w 360"/>
                  <a:gd name="T105" fmla="*/ 354 h 362"/>
                  <a:gd name="T106" fmla="*/ 78 w 360"/>
                  <a:gd name="T107" fmla="*/ 331 h 362"/>
                  <a:gd name="T108" fmla="*/ 40 w 360"/>
                  <a:gd name="T109" fmla="*/ 295 h 362"/>
                  <a:gd name="T110" fmla="*/ 13 w 360"/>
                  <a:gd name="T111" fmla="*/ 251 h 362"/>
                  <a:gd name="T112" fmla="*/ 0 w 360"/>
                  <a:gd name="T113" fmla="*/ 199 h 362"/>
                  <a:gd name="T114" fmla="*/ 0 w 360"/>
                  <a:gd name="T115" fmla="*/ 163 h 362"/>
                  <a:gd name="T116" fmla="*/ 13 w 360"/>
                  <a:gd name="T117" fmla="*/ 111 h 362"/>
                  <a:gd name="T118" fmla="*/ 40 w 360"/>
                  <a:gd name="T119" fmla="*/ 67 h 362"/>
                  <a:gd name="T120" fmla="*/ 78 w 360"/>
                  <a:gd name="T121" fmla="*/ 31 h 362"/>
                  <a:gd name="T122" fmla="*/ 126 w 360"/>
                  <a:gd name="T123" fmla="*/ 8 h 362"/>
                  <a:gd name="T124" fmla="*/ 180 w 360"/>
                  <a:gd name="T125" fmla="*/ 0 h 36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0" h="362">
                    <a:moveTo>
                      <a:pt x="180" y="0"/>
                    </a:moveTo>
                    <a:lnTo>
                      <a:pt x="180" y="0"/>
                    </a:lnTo>
                    <a:lnTo>
                      <a:pt x="180" y="0"/>
                    </a:lnTo>
                    <a:lnTo>
                      <a:pt x="197" y="2"/>
                    </a:lnTo>
                    <a:lnTo>
                      <a:pt x="216" y="4"/>
                    </a:lnTo>
                    <a:lnTo>
                      <a:pt x="232" y="8"/>
                    </a:lnTo>
                    <a:lnTo>
                      <a:pt x="250" y="15"/>
                    </a:lnTo>
                    <a:lnTo>
                      <a:pt x="265" y="22"/>
                    </a:lnTo>
                    <a:lnTo>
                      <a:pt x="280" y="31"/>
                    </a:lnTo>
                    <a:lnTo>
                      <a:pt x="295" y="42"/>
                    </a:lnTo>
                    <a:lnTo>
                      <a:pt x="307" y="53"/>
                    </a:lnTo>
                    <a:lnTo>
                      <a:pt x="319" y="67"/>
                    </a:lnTo>
                    <a:lnTo>
                      <a:pt x="329" y="80"/>
                    </a:lnTo>
                    <a:lnTo>
                      <a:pt x="338" y="95"/>
                    </a:lnTo>
                    <a:lnTo>
                      <a:pt x="346" y="111"/>
                    </a:lnTo>
                    <a:lnTo>
                      <a:pt x="352" y="127"/>
                    </a:lnTo>
                    <a:lnTo>
                      <a:pt x="356" y="145"/>
                    </a:lnTo>
                    <a:lnTo>
                      <a:pt x="358" y="163"/>
                    </a:lnTo>
                    <a:lnTo>
                      <a:pt x="360" y="180"/>
                    </a:lnTo>
                    <a:lnTo>
                      <a:pt x="360" y="180"/>
                    </a:lnTo>
                    <a:lnTo>
                      <a:pt x="358" y="199"/>
                    </a:lnTo>
                    <a:lnTo>
                      <a:pt x="356" y="217"/>
                    </a:lnTo>
                    <a:lnTo>
                      <a:pt x="352" y="234"/>
                    </a:lnTo>
                    <a:lnTo>
                      <a:pt x="346" y="251"/>
                    </a:lnTo>
                    <a:lnTo>
                      <a:pt x="338" y="267"/>
                    </a:lnTo>
                    <a:lnTo>
                      <a:pt x="329" y="282"/>
                    </a:lnTo>
                    <a:lnTo>
                      <a:pt x="319" y="295"/>
                    </a:lnTo>
                    <a:lnTo>
                      <a:pt x="307" y="309"/>
                    </a:lnTo>
                    <a:lnTo>
                      <a:pt x="295" y="320"/>
                    </a:lnTo>
                    <a:lnTo>
                      <a:pt x="280" y="331"/>
                    </a:lnTo>
                    <a:lnTo>
                      <a:pt x="265" y="340"/>
                    </a:lnTo>
                    <a:lnTo>
                      <a:pt x="250" y="347"/>
                    </a:lnTo>
                    <a:lnTo>
                      <a:pt x="232" y="354"/>
                    </a:lnTo>
                    <a:lnTo>
                      <a:pt x="216" y="358"/>
                    </a:lnTo>
                    <a:lnTo>
                      <a:pt x="197" y="360"/>
                    </a:lnTo>
                    <a:lnTo>
                      <a:pt x="180" y="362"/>
                    </a:lnTo>
                    <a:lnTo>
                      <a:pt x="180" y="362"/>
                    </a:lnTo>
                    <a:lnTo>
                      <a:pt x="180" y="314"/>
                    </a:lnTo>
                    <a:lnTo>
                      <a:pt x="180" y="314"/>
                    </a:lnTo>
                    <a:lnTo>
                      <a:pt x="180" y="314"/>
                    </a:lnTo>
                    <a:lnTo>
                      <a:pt x="186" y="314"/>
                    </a:lnTo>
                    <a:lnTo>
                      <a:pt x="193" y="318"/>
                    </a:lnTo>
                    <a:lnTo>
                      <a:pt x="199" y="322"/>
                    </a:lnTo>
                    <a:lnTo>
                      <a:pt x="201" y="329"/>
                    </a:lnTo>
                    <a:lnTo>
                      <a:pt x="201" y="329"/>
                    </a:lnTo>
                    <a:lnTo>
                      <a:pt x="214" y="327"/>
                    </a:lnTo>
                    <a:lnTo>
                      <a:pt x="226" y="324"/>
                    </a:lnTo>
                    <a:lnTo>
                      <a:pt x="237" y="320"/>
                    </a:lnTo>
                    <a:lnTo>
                      <a:pt x="247" y="314"/>
                    </a:lnTo>
                    <a:lnTo>
                      <a:pt x="258" y="309"/>
                    </a:lnTo>
                    <a:lnTo>
                      <a:pt x="268" y="302"/>
                    </a:lnTo>
                    <a:lnTo>
                      <a:pt x="277" y="294"/>
                    </a:lnTo>
                    <a:lnTo>
                      <a:pt x="285" y="286"/>
                    </a:lnTo>
                    <a:lnTo>
                      <a:pt x="293" y="278"/>
                    </a:lnTo>
                    <a:lnTo>
                      <a:pt x="300" y="268"/>
                    </a:lnTo>
                    <a:lnTo>
                      <a:pt x="307" y="259"/>
                    </a:lnTo>
                    <a:lnTo>
                      <a:pt x="312" y="248"/>
                    </a:lnTo>
                    <a:lnTo>
                      <a:pt x="318" y="237"/>
                    </a:lnTo>
                    <a:lnTo>
                      <a:pt x="322" y="226"/>
                    </a:lnTo>
                    <a:lnTo>
                      <a:pt x="325" y="215"/>
                    </a:lnTo>
                    <a:lnTo>
                      <a:pt x="327" y="203"/>
                    </a:lnTo>
                    <a:lnTo>
                      <a:pt x="327" y="203"/>
                    </a:lnTo>
                    <a:lnTo>
                      <a:pt x="322" y="199"/>
                    </a:lnTo>
                    <a:lnTo>
                      <a:pt x="316" y="194"/>
                    </a:lnTo>
                    <a:lnTo>
                      <a:pt x="314" y="188"/>
                    </a:lnTo>
                    <a:lnTo>
                      <a:pt x="312" y="180"/>
                    </a:lnTo>
                    <a:lnTo>
                      <a:pt x="312" y="180"/>
                    </a:lnTo>
                    <a:lnTo>
                      <a:pt x="314" y="174"/>
                    </a:lnTo>
                    <a:lnTo>
                      <a:pt x="316" y="167"/>
                    </a:lnTo>
                    <a:lnTo>
                      <a:pt x="322" y="163"/>
                    </a:lnTo>
                    <a:lnTo>
                      <a:pt x="327" y="159"/>
                    </a:lnTo>
                    <a:lnTo>
                      <a:pt x="327" y="159"/>
                    </a:lnTo>
                    <a:lnTo>
                      <a:pt x="325" y="146"/>
                    </a:lnTo>
                    <a:lnTo>
                      <a:pt x="322" y="136"/>
                    </a:lnTo>
                    <a:lnTo>
                      <a:pt x="318" y="123"/>
                    </a:lnTo>
                    <a:lnTo>
                      <a:pt x="312" y="113"/>
                    </a:lnTo>
                    <a:lnTo>
                      <a:pt x="307" y="103"/>
                    </a:lnTo>
                    <a:lnTo>
                      <a:pt x="300" y="94"/>
                    </a:lnTo>
                    <a:lnTo>
                      <a:pt x="293" y="84"/>
                    </a:lnTo>
                    <a:lnTo>
                      <a:pt x="285" y="75"/>
                    </a:lnTo>
                    <a:lnTo>
                      <a:pt x="277" y="67"/>
                    </a:lnTo>
                    <a:lnTo>
                      <a:pt x="268" y="60"/>
                    </a:lnTo>
                    <a:lnTo>
                      <a:pt x="258" y="53"/>
                    </a:lnTo>
                    <a:lnTo>
                      <a:pt x="247" y="48"/>
                    </a:lnTo>
                    <a:lnTo>
                      <a:pt x="237" y="42"/>
                    </a:lnTo>
                    <a:lnTo>
                      <a:pt x="226" y="38"/>
                    </a:lnTo>
                    <a:lnTo>
                      <a:pt x="214" y="35"/>
                    </a:lnTo>
                    <a:lnTo>
                      <a:pt x="201" y="33"/>
                    </a:lnTo>
                    <a:lnTo>
                      <a:pt x="201" y="33"/>
                    </a:lnTo>
                    <a:lnTo>
                      <a:pt x="199" y="39"/>
                    </a:lnTo>
                    <a:lnTo>
                      <a:pt x="193" y="44"/>
                    </a:lnTo>
                    <a:lnTo>
                      <a:pt x="186" y="46"/>
                    </a:lnTo>
                    <a:lnTo>
                      <a:pt x="180" y="48"/>
                    </a:lnTo>
                    <a:lnTo>
                      <a:pt x="180" y="48"/>
                    </a:lnTo>
                    <a:lnTo>
                      <a:pt x="180" y="0"/>
                    </a:lnTo>
                    <a:close/>
                    <a:moveTo>
                      <a:pt x="180" y="0"/>
                    </a:moveTo>
                    <a:lnTo>
                      <a:pt x="180" y="0"/>
                    </a:lnTo>
                    <a:lnTo>
                      <a:pt x="180" y="48"/>
                    </a:lnTo>
                    <a:lnTo>
                      <a:pt x="180" y="48"/>
                    </a:lnTo>
                    <a:lnTo>
                      <a:pt x="173" y="46"/>
                    </a:lnTo>
                    <a:lnTo>
                      <a:pt x="166" y="44"/>
                    </a:lnTo>
                    <a:lnTo>
                      <a:pt x="161" y="39"/>
                    </a:lnTo>
                    <a:lnTo>
                      <a:pt x="158" y="33"/>
                    </a:lnTo>
                    <a:lnTo>
                      <a:pt x="158" y="33"/>
                    </a:lnTo>
                    <a:lnTo>
                      <a:pt x="146" y="35"/>
                    </a:lnTo>
                    <a:lnTo>
                      <a:pt x="134" y="38"/>
                    </a:lnTo>
                    <a:lnTo>
                      <a:pt x="123" y="42"/>
                    </a:lnTo>
                    <a:lnTo>
                      <a:pt x="112" y="48"/>
                    </a:lnTo>
                    <a:lnTo>
                      <a:pt x="101" y="53"/>
                    </a:lnTo>
                    <a:lnTo>
                      <a:pt x="92" y="60"/>
                    </a:lnTo>
                    <a:lnTo>
                      <a:pt x="82" y="67"/>
                    </a:lnTo>
                    <a:lnTo>
                      <a:pt x="74" y="75"/>
                    </a:lnTo>
                    <a:lnTo>
                      <a:pt x="66" y="84"/>
                    </a:lnTo>
                    <a:lnTo>
                      <a:pt x="59" y="94"/>
                    </a:lnTo>
                    <a:lnTo>
                      <a:pt x="52" y="103"/>
                    </a:lnTo>
                    <a:lnTo>
                      <a:pt x="46" y="113"/>
                    </a:lnTo>
                    <a:lnTo>
                      <a:pt x="42" y="123"/>
                    </a:lnTo>
                    <a:lnTo>
                      <a:pt x="37" y="136"/>
                    </a:lnTo>
                    <a:lnTo>
                      <a:pt x="33" y="146"/>
                    </a:lnTo>
                    <a:lnTo>
                      <a:pt x="32" y="159"/>
                    </a:lnTo>
                    <a:lnTo>
                      <a:pt x="32" y="159"/>
                    </a:lnTo>
                    <a:lnTo>
                      <a:pt x="37" y="163"/>
                    </a:lnTo>
                    <a:lnTo>
                      <a:pt x="43" y="167"/>
                    </a:lnTo>
                    <a:lnTo>
                      <a:pt x="46" y="174"/>
                    </a:lnTo>
                    <a:lnTo>
                      <a:pt x="47" y="180"/>
                    </a:lnTo>
                    <a:lnTo>
                      <a:pt x="47" y="180"/>
                    </a:lnTo>
                    <a:lnTo>
                      <a:pt x="46" y="188"/>
                    </a:lnTo>
                    <a:lnTo>
                      <a:pt x="43" y="194"/>
                    </a:lnTo>
                    <a:lnTo>
                      <a:pt x="37" y="199"/>
                    </a:lnTo>
                    <a:lnTo>
                      <a:pt x="32" y="203"/>
                    </a:lnTo>
                    <a:lnTo>
                      <a:pt x="32" y="203"/>
                    </a:lnTo>
                    <a:lnTo>
                      <a:pt x="33" y="215"/>
                    </a:lnTo>
                    <a:lnTo>
                      <a:pt x="37" y="226"/>
                    </a:lnTo>
                    <a:lnTo>
                      <a:pt x="42" y="237"/>
                    </a:lnTo>
                    <a:lnTo>
                      <a:pt x="46" y="248"/>
                    </a:lnTo>
                    <a:lnTo>
                      <a:pt x="52" y="259"/>
                    </a:lnTo>
                    <a:lnTo>
                      <a:pt x="59" y="268"/>
                    </a:lnTo>
                    <a:lnTo>
                      <a:pt x="66" y="278"/>
                    </a:lnTo>
                    <a:lnTo>
                      <a:pt x="74" y="286"/>
                    </a:lnTo>
                    <a:lnTo>
                      <a:pt x="82" y="294"/>
                    </a:lnTo>
                    <a:lnTo>
                      <a:pt x="92" y="302"/>
                    </a:lnTo>
                    <a:lnTo>
                      <a:pt x="101" y="309"/>
                    </a:lnTo>
                    <a:lnTo>
                      <a:pt x="112" y="314"/>
                    </a:lnTo>
                    <a:lnTo>
                      <a:pt x="123" y="320"/>
                    </a:lnTo>
                    <a:lnTo>
                      <a:pt x="134" y="324"/>
                    </a:lnTo>
                    <a:lnTo>
                      <a:pt x="146" y="327"/>
                    </a:lnTo>
                    <a:lnTo>
                      <a:pt x="158" y="329"/>
                    </a:lnTo>
                    <a:lnTo>
                      <a:pt x="158" y="329"/>
                    </a:lnTo>
                    <a:lnTo>
                      <a:pt x="158" y="329"/>
                    </a:lnTo>
                    <a:lnTo>
                      <a:pt x="161" y="322"/>
                    </a:lnTo>
                    <a:lnTo>
                      <a:pt x="166" y="318"/>
                    </a:lnTo>
                    <a:lnTo>
                      <a:pt x="173" y="314"/>
                    </a:lnTo>
                    <a:lnTo>
                      <a:pt x="180" y="314"/>
                    </a:lnTo>
                    <a:lnTo>
                      <a:pt x="180" y="362"/>
                    </a:lnTo>
                    <a:lnTo>
                      <a:pt x="180" y="362"/>
                    </a:lnTo>
                    <a:lnTo>
                      <a:pt x="180" y="362"/>
                    </a:lnTo>
                    <a:lnTo>
                      <a:pt x="161" y="360"/>
                    </a:lnTo>
                    <a:lnTo>
                      <a:pt x="143" y="358"/>
                    </a:lnTo>
                    <a:lnTo>
                      <a:pt x="126" y="354"/>
                    </a:lnTo>
                    <a:lnTo>
                      <a:pt x="109" y="347"/>
                    </a:lnTo>
                    <a:lnTo>
                      <a:pt x="93" y="340"/>
                    </a:lnTo>
                    <a:lnTo>
                      <a:pt x="78" y="331"/>
                    </a:lnTo>
                    <a:lnTo>
                      <a:pt x="65" y="320"/>
                    </a:lnTo>
                    <a:lnTo>
                      <a:pt x="52" y="309"/>
                    </a:lnTo>
                    <a:lnTo>
                      <a:pt x="40" y="295"/>
                    </a:lnTo>
                    <a:lnTo>
                      <a:pt x="29" y="282"/>
                    </a:lnTo>
                    <a:lnTo>
                      <a:pt x="21" y="267"/>
                    </a:lnTo>
                    <a:lnTo>
                      <a:pt x="13" y="251"/>
                    </a:lnTo>
                    <a:lnTo>
                      <a:pt x="8" y="234"/>
                    </a:lnTo>
                    <a:lnTo>
                      <a:pt x="2" y="217"/>
                    </a:lnTo>
                    <a:lnTo>
                      <a:pt x="0" y="199"/>
                    </a:lnTo>
                    <a:lnTo>
                      <a:pt x="0" y="180"/>
                    </a:lnTo>
                    <a:lnTo>
                      <a:pt x="0" y="180"/>
                    </a:lnTo>
                    <a:lnTo>
                      <a:pt x="0" y="163"/>
                    </a:lnTo>
                    <a:lnTo>
                      <a:pt x="2" y="145"/>
                    </a:lnTo>
                    <a:lnTo>
                      <a:pt x="8" y="127"/>
                    </a:lnTo>
                    <a:lnTo>
                      <a:pt x="13" y="111"/>
                    </a:lnTo>
                    <a:lnTo>
                      <a:pt x="21" y="95"/>
                    </a:lnTo>
                    <a:lnTo>
                      <a:pt x="29" y="80"/>
                    </a:lnTo>
                    <a:lnTo>
                      <a:pt x="40" y="67"/>
                    </a:lnTo>
                    <a:lnTo>
                      <a:pt x="52" y="53"/>
                    </a:lnTo>
                    <a:lnTo>
                      <a:pt x="65" y="42"/>
                    </a:lnTo>
                    <a:lnTo>
                      <a:pt x="78" y="31"/>
                    </a:lnTo>
                    <a:lnTo>
                      <a:pt x="93" y="22"/>
                    </a:lnTo>
                    <a:lnTo>
                      <a:pt x="109" y="15"/>
                    </a:lnTo>
                    <a:lnTo>
                      <a:pt x="126" y="8"/>
                    </a:lnTo>
                    <a:lnTo>
                      <a:pt x="143" y="4"/>
                    </a:lnTo>
                    <a:lnTo>
                      <a:pt x="161" y="2"/>
                    </a:lnTo>
                    <a:lnTo>
                      <a:pt x="180" y="0"/>
                    </a:lnTo>
                    <a:lnTo>
                      <a:pt x="180" y="0"/>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79" name="Freeform 145"/>
              <p:cNvSpPr/>
              <p:nvPr>
                <p:custDataLst>
                  <p:tags r:id="rId154"/>
                </p:custDataLst>
              </p:nvPr>
            </p:nvSpPr>
            <p:spPr bwMode="auto">
              <a:xfrm>
                <a:off x="2336801" y="3235325"/>
                <a:ext cx="285750" cy="150813"/>
              </a:xfrm>
              <a:custGeom>
                <a:gdLst>
                  <a:gd name="T0" fmla="*/ 13 w 180"/>
                  <a:gd name="T1" fmla="*/ 0 h 95"/>
                  <a:gd name="T2" fmla="*/ 54 w 180"/>
                  <a:gd name="T3" fmla="*/ 42 h 95"/>
                  <a:gd name="T4" fmla="*/ 54 w 180"/>
                  <a:gd name="T5" fmla="*/ 42 h 95"/>
                  <a:gd name="T6" fmla="*/ 60 w 180"/>
                  <a:gd name="T7" fmla="*/ 39 h 95"/>
                  <a:gd name="T8" fmla="*/ 67 w 180"/>
                  <a:gd name="T9" fmla="*/ 39 h 95"/>
                  <a:gd name="T10" fmla="*/ 67 w 180"/>
                  <a:gd name="T11" fmla="*/ 39 h 95"/>
                  <a:gd name="T12" fmla="*/ 75 w 180"/>
                  <a:gd name="T13" fmla="*/ 41 h 95"/>
                  <a:gd name="T14" fmla="*/ 83 w 180"/>
                  <a:gd name="T15" fmla="*/ 45 h 95"/>
                  <a:gd name="T16" fmla="*/ 88 w 180"/>
                  <a:gd name="T17" fmla="*/ 50 h 95"/>
                  <a:gd name="T18" fmla="*/ 92 w 180"/>
                  <a:gd name="T19" fmla="*/ 58 h 95"/>
                  <a:gd name="T20" fmla="*/ 180 w 180"/>
                  <a:gd name="T21" fmla="*/ 58 h 95"/>
                  <a:gd name="T22" fmla="*/ 180 w 180"/>
                  <a:gd name="T23" fmla="*/ 76 h 95"/>
                  <a:gd name="T24" fmla="*/ 92 w 180"/>
                  <a:gd name="T25" fmla="*/ 76 h 95"/>
                  <a:gd name="T26" fmla="*/ 92 w 180"/>
                  <a:gd name="T27" fmla="*/ 76 h 95"/>
                  <a:gd name="T28" fmla="*/ 88 w 180"/>
                  <a:gd name="T29" fmla="*/ 84 h 95"/>
                  <a:gd name="T30" fmla="*/ 83 w 180"/>
                  <a:gd name="T31" fmla="*/ 89 h 95"/>
                  <a:gd name="T32" fmla="*/ 75 w 180"/>
                  <a:gd name="T33" fmla="*/ 93 h 95"/>
                  <a:gd name="T34" fmla="*/ 67 w 180"/>
                  <a:gd name="T35" fmla="*/ 95 h 95"/>
                  <a:gd name="T36" fmla="*/ 67 w 180"/>
                  <a:gd name="T37" fmla="*/ 95 h 95"/>
                  <a:gd name="T38" fmla="*/ 61 w 180"/>
                  <a:gd name="T39" fmla="*/ 95 h 95"/>
                  <a:gd name="T40" fmla="*/ 56 w 180"/>
                  <a:gd name="T41" fmla="*/ 92 h 95"/>
                  <a:gd name="T42" fmla="*/ 50 w 180"/>
                  <a:gd name="T43" fmla="*/ 91 h 95"/>
                  <a:gd name="T44" fmla="*/ 46 w 180"/>
                  <a:gd name="T45" fmla="*/ 87 h 95"/>
                  <a:gd name="T46" fmla="*/ 44 w 180"/>
                  <a:gd name="T47" fmla="*/ 83 h 95"/>
                  <a:gd name="T48" fmla="*/ 41 w 180"/>
                  <a:gd name="T49" fmla="*/ 77 h 95"/>
                  <a:gd name="T50" fmla="*/ 40 w 180"/>
                  <a:gd name="T51" fmla="*/ 73 h 95"/>
                  <a:gd name="T52" fmla="*/ 38 w 180"/>
                  <a:gd name="T53" fmla="*/ 66 h 95"/>
                  <a:gd name="T54" fmla="*/ 38 w 180"/>
                  <a:gd name="T55" fmla="*/ 66 h 95"/>
                  <a:gd name="T56" fmla="*/ 40 w 180"/>
                  <a:gd name="T57" fmla="*/ 61 h 95"/>
                  <a:gd name="T58" fmla="*/ 41 w 180"/>
                  <a:gd name="T59" fmla="*/ 54 h 95"/>
                  <a:gd name="T60" fmla="*/ 0 w 180"/>
                  <a:gd name="T61" fmla="*/ 13 h 95"/>
                  <a:gd name="T62" fmla="*/ 13 w 180"/>
                  <a:gd name="T63" fmla="*/ 0 h 9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0" h="95">
                    <a:moveTo>
                      <a:pt x="13" y="0"/>
                    </a:moveTo>
                    <a:lnTo>
                      <a:pt x="54" y="42"/>
                    </a:lnTo>
                    <a:lnTo>
                      <a:pt x="54" y="42"/>
                    </a:lnTo>
                    <a:lnTo>
                      <a:pt x="60" y="39"/>
                    </a:lnTo>
                    <a:lnTo>
                      <a:pt x="67" y="39"/>
                    </a:lnTo>
                    <a:lnTo>
                      <a:pt x="67" y="39"/>
                    </a:lnTo>
                    <a:lnTo>
                      <a:pt x="75" y="41"/>
                    </a:lnTo>
                    <a:lnTo>
                      <a:pt x="83" y="45"/>
                    </a:lnTo>
                    <a:lnTo>
                      <a:pt x="88" y="50"/>
                    </a:lnTo>
                    <a:lnTo>
                      <a:pt x="92" y="58"/>
                    </a:lnTo>
                    <a:lnTo>
                      <a:pt x="180" y="58"/>
                    </a:lnTo>
                    <a:lnTo>
                      <a:pt x="180" y="76"/>
                    </a:lnTo>
                    <a:lnTo>
                      <a:pt x="92" y="76"/>
                    </a:lnTo>
                    <a:lnTo>
                      <a:pt x="92" y="76"/>
                    </a:lnTo>
                    <a:lnTo>
                      <a:pt x="88" y="84"/>
                    </a:lnTo>
                    <a:lnTo>
                      <a:pt x="83" y="89"/>
                    </a:lnTo>
                    <a:lnTo>
                      <a:pt x="75" y="93"/>
                    </a:lnTo>
                    <a:lnTo>
                      <a:pt x="67" y="95"/>
                    </a:lnTo>
                    <a:lnTo>
                      <a:pt x="67" y="95"/>
                    </a:lnTo>
                    <a:lnTo>
                      <a:pt x="61" y="95"/>
                    </a:lnTo>
                    <a:lnTo>
                      <a:pt x="56" y="92"/>
                    </a:lnTo>
                    <a:lnTo>
                      <a:pt x="50" y="91"/>
                    </a:lnTo>
                    <a:lnTo>
                      <a:pt x="46" y="87"/>
                    </a:lnTo>
                    <a:lnTo>
                      <a:pt x="44" y="83"/>
                    </a:lnTo>
                    <a:lnTo>
                      <a:pt x="41" y="77"/>
                    </a:lnTo>
                    <a:lnTo>
                      <a:pt x="40" y="73"/>
                    </a:lnTo>
                    <a:lnTo>
                      <a:pt x="38" y="66"/>
                    </a:lnTo>
                    <a:lnTo>
                      <a:pt x="38" y="66"/>
                    </a:lnTo>
                    <a:lnTo>
                      <a:pt x="40" y="61"/>
                    </a:lnTo>
                    <a:lnTo>
                      <a:pt x="41" y="54"/>
                    </a:lnTo>
                    <a:lnTo>
                      <a:pt x="0" y="13"/>
                    </a:lnTo>
                    <a:lnTo>
                      <a:pt x="13" y="0"/>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grpSp>
        <p:grpSp>
          <p:nvGrpSpPr>
            <p:cNvPr id="39" name="组合 263"/>
            <p:cNvGrpSpPr/>
            <p:nvPr>
              <p:custDataLst>
                <p:tags r:id="rId155"/>
              </p:custDataLst>
            </p:nvPr>
          </p:nvGrpSpPr>
          <p:grpSpPr>
            <a:xfrm>
              <a:off x="1832534" y="4024082"/>
              <a:ext cx="330440" cy="311675"/>
              <a:chOff x="2051051" y="3792538"/>
              <a:chExt cx="447675" cy="422275"/>
            </a:xfrm>
            <a:grpFill/>
          </p:grpSpPr>
          <p:sp>
            <p:nvSpPr>
              <p:cNvPr id="76" name="Freeform 146"/>
              <p:cNvSpPr/>
              <p:nvPr>
                <p:custDataLst>
                  <p:tags r:id="rId156"/>
                </p:custDataLst>
              </p:nvPr>
            </p:nvSpPr>
            <p:spPr bwMode="auto">
              <a:xfrm>
                <a:off x="2051051" y="3879850"/>
                <a:ext cx="447675" cy="334963"/>
              </a:xfrm>
              <a:custGeom>
                <a:gdLst>
                  <a:gd name="T0" fmla="*/ 86 w 282"/>
                  <a:gd name="T1" fmla="*/ 0 h 211"/>
                  <a:gd name="T2" fmla="*/ 115 w 282"/>
                  <a:gd name="T3" fmla="*/ 6 h 211"/>
                  <a:gd name="T4" fmla="*/ 141 w 282"/>
                  <a:gd name="T5" fmla="*/ 20 h 211"/>
                  <a:gd name="T6" fmla="*/ 153 w 282"/>
                  <a:gd name="T7" fmla="*/ 11 h 211"/>
                  <a:gd name="T8" fmla="*/ 182 w 282"/>
                  <a:gd name="T9" fmla="*/ 1 h 211"/>
                  <a:gd name="T10" fmla="*/ 198 w 282"/>
                  <a:gd name="T11" fmla="*/ 0 h 211"/>
                  <a:gd name="T12" fmla="*/ 214 w 282"/>
                  <a:gd name="T13" fmla="*/ 1 h 211"/>
                  <a:gd name="T14" fmla="*/ 245 w 282"/>
                  <a:gd name="T15" fmla="*/ 14 h 211"/>
                  <a:gd name="T16" fmla="*/ 268 w 282"/>
                  <a:gd name="T17" fmla="*/ 35 h 211"/>
                  <a:gd name="T18" fmla="*/ 278 w 282"/>
                  <a:gd name="T19" fmla="*/ 57 h 211"/>
                  <a:gd name="T20" fmla="*/ 282 w 282"/>
                  <a:gd name="T21" fmla="*/ 73 h 211"/>
                  <a:gd name="T22" fmla="*/ 282 w 282"/>
                  <a:gd name="T23" fmla="*/ 81 h 211"/>
                  <a:gd name="T24" fmla="*/ 281 w 282"/>
                  <a:gd name="T25" fmla="*/ 102 h 211"/>
                  <a:gd name="T26" fmla="*/ 274 w 282"/>
                  <a:gd name="T27" fmla="*/ 123 h 211"/>
                  <a:gd name="T28" fmla="*/ 263 w 282"/>
                  <a:gd name="T29" fmla="*/ 145 h 211"/>
                  <a:gd name="T30" fmla="*/ 248 w 282"/>
                  <a:gd name="T31" fmla="*/ 165 h 211"/>
                  <a:gd name="T32" fmla="*/ 228 w 282"/>
                  <a:gd name="T33" fmla="*/ 184 h 211"/>
                  <a:gd name="T34" fmla="*/ 203 w 282"/>
                  <a:gd name="T35" fmla="*/ 199 h 211"/>
                  <a:gd name="T36" fmla="*/ 172 w 282"/>
                  <a:gd name="T37" fmla="*/ 209 h 211"/>
                  <a:gd name="T38" fmla="*/ 137 w 282"/>
                  <a:gd name="T39" fmla="*/ 211 h 211"/>
                  <a:gd name="T40" fmla="*/ 118 w 282"/>
                  <a:gd name="T41" fmla="*/ 211 h 211"/>
                  <a:gd name="T42" fmla="*/ 86 w 282"/>
                  <a:gd name="T43" fmla="*/ 203 h 211"/>
                  <a:gd name="T44" fmla="*/ 58 w 282"/>
                  <a:gd name="T45" fmla="*/ 191 h 211"/>
                  <a:gd name="T46" fmla="*/ 38 w 282"/>
                  <a:gd name="T47" fmla="*/ 173 h 211"/>
                  <a:gd name="T48" fmla="*/ 22 w 282"/>
                  <a:gd name="T49" fmla="*/ 153 h 211"/>
                  <a:gd name="T50" fmla="*/ 11 w 282"/>
                  <a:gd name="T51" fmla="*/ 133 h 211"/>
                  <a:gd name="T52" fmla="*/ 4 w 282"/>
                  <a:gd name="T53" fmla="*/ 111 h 211"/>
                  <a:gd name="T54" fmla="*/ 0 w 282"/>
                  <a:gd name="T55" fmla="*/ 81 h 211"/>
                  <a:gd name="T56" fmla="*/ 0 w 282"/>
                  <a:gd name="T57" fmla="*/ 73 h 211"/>
                  <a:gd name="T58" fmla="*/ 4 w 282"/>
                  <a:gd name="T59" fmla="*/ 57 h 211"/>
                  <a:gd name="T60" fmla="*/ 15 w 282"/>
                  <a:gd name="T61" fmla="*/ 35 h 211"/>
                  <a:gd name="T62" fmla="*/ 38 w 282"/>
                  <a:gd name="T63" fmla="*/ 14 h 211"/>
                  <a:gd name="T64" fmla="*/ 68 w 282"/>
                  <a:gd name="T65" fmla="*/ 1 h 211"/>
                  <a:gd name="T66" fmla="*/ 86 w 282"/>
                  <a:gd name="T67" fmla="*/ 0 h 21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2" h="211">
                    <a:moveTo>
                      <a:pt x="86" y="0"/>
                    </a:moveTo>
                    <a:lnTo>
                      <a:pt x="86" y="0"/>
                    </a:lnTo>
                    <a:lnTo>
                      <a:pt x="100" y="1"/>
                    </a:lnTo>
                    <a:lnTo>
                      <a:pt x="115" y="6"/>
                    </a:lnTo>
                    <a:lnTo>
                      <a:pt x="129" y="11"/>
                    </a:lnTo>
                    <a:lnTo>
                      <a:pt x="141" y="20"/>
                    </a:lnTo>
                    <a:lnTo>
                      <a:pt x="141" y="20"/>
                    </a:lnTo>
                    <a:lnTo>
                      <a:pt x="153" y="11"/>
                    </a:lnTo>
                    <a:lnTo>
                      <a:pt x="167" y="6"/>
                    </a:lnTo>
                    <a:lnTo>
                      <a:pt x="182" y="1"/>
                    </a:lnTo>
                    <a:lnTo>
                      <a:pt x="198" y="0"/>
                    </a:lnTo>
                    <a:lnTo>
                      <a:pt x="198" y="0"/>
                    </a:lnTo>
                    <a:lnTo>
                      <a:pt x="206" y="0"/>
                    </a:lnTo>
                    <a:lnTo>
                      <a:pt x="214" y="1"/>
                    </a:lnTo>
                    <a:lnTo>
                      <a:pt x="230" y="6"/>
                    </a:lnTo>
                    <a:lnTo>
                      <a:pt x="245" y="14"/>
                    </a:lnTo>
                    <a:lnTo>
                      <a:pt x="258" y="23"/>
                    </a:lnTo>
                    <a:lnTo>
                      <a:pt x="268" y="35"/>
                    </a:lnTo>
                    <a:lnTo>
                      <a:pt x="275" y="49"/>
                    </a:lnTo>
                    <a:lnTo>
                      <a:pt x="278" y="57"/>
                    </a:lnTo>
                    <a:lnTo>
                      <a:pt x="281" y="65"/>
                    </a:lnTo>
                    <a:lnTo>
                      <a:pt x="282" y="73"/>
                    </a:lnTo>
                    <a:lnTo>
                      <a:pt x="282" y="81"/>
                    </a:lnTo>
                    <a:lnTo>
                      <a:pt x="282" y="81"/>
                    </a:lnTo>
                    <a:lnTo>
                      <a:pt x="282" y="91"/>
                    </a:lnTo>
                    <a:lnTo>
                      <a:pt x="281" y="102"/>
                    </a:lnTo>
                    <a:lnTo>
                      <a:pt x="278" y="112"/>
                    </a:lnTo>
                    <a:lnTo>
                      <a:pt x="274" y="123"/>
                    </a:lnTo>
                    <a:lnTo>
                      <a:pt x="270" y="134"/>
                    </a:lnTo>
                    <a:lnTo>
                      <a:pt x="263" y="145"/>
                    </a:lnTo>
                    <a:lnTo>
                      <a:pt x="256" y="156"/>
                    </a:lnTo>
                    <a:lnTo>
                      <a:pt x="248" y="165"/>
                    </a:lnTo>
                    <a:lnTo>
                      <a:pt x="239" y="175"/>
                    </a:lnTo>
                    <a:lnTo>
                      <a:pt x="228" y="184"/>
                    </a:lnTo>
                    <a:lnTo>
                      <a:pt x="216" y="192"/>
                    </a:lnTo>
                    <a:lnTo>
                      <a:pt x="203" y="199"/>
                    </a:lnTo>
                    <a:lnTo>
                      <a:pt x="188" y="205"/>
                    </a:lnTo>
                    <a:lnTo>
                      <a:pt x="172" y="209"/>
                    </a:lnTo>
                    <a:lnTo>
                      <a:pt x="156" y="211"/>
                    </a:lnTo>
                    <a:lnTo>
                      <a:pt x="137" y="211"/>
                    </a:lnTo>
                    <a:lnTo>
                      <a:pt x="137" y="211"/>
                    </a:lnTo>
                    <a:lnTo>
                      <a:pt x="118" y="211"/>
                    </a:lnTo>
                    <a:lnTo>
                      <a:pt x="100" y="209"/>
                    </a:lnTo>
                    <a:lnTo>
                      <a:pt x="86" y="203"/>
                    </a:lnTo>
                    <a:lnTo>
                      <a:pt x="71" y="198"/>
                    </a:lnTo>
                    <a:lnTo>
                      <a:pt x="58" y="191"/>
                    </a:lnTo>
                    <a:lnTo>
                      <a:pt x="48" y="183"/>
                    </a:lnTo>
                    <a:lnTo>
                      <a:pt x="38" y="173"/>
                    </a:lnTo>
                    <a:lnTo>
                      <a:pt x="29" y="164"/>
                    </a:lnTo>
                    <a:lnTo>
                      <a:pt x="22" y="153"/>
                    </a:lnTo>
                    <a:lnTo>
                      <a:pt x="15" y="144"/>
                    </a:lnTo>
                    <a:lnTo>
                      <a:pt x="11" y="133"/>
                    </a:lnTo>
                    <a:lnTo>
                      <a:pt x="7" y="121"/>
                    </a:lnTo>
                    <a:lnTo>
                      <a:pt x="4" y="111"/>
                    </a:lnTo>
                    <a:lnTo>
                      <a:pt x="2" y="100"/>
                    </a:lnTo>
                    <a:lnTo>
                      <a:pt x="0" y="81"/>
                    </a:lnTo>
                    <a:lnTo>
                      <a:pt x="0" y="81"/>
                    </a:lnTo>
                    <a:lnTo>
                      <a:pt x="0" y="73"/>
                    </a:lnTo>
                    <a:lnTo>
                      <a:pt x="2" y="65"/>
                    </a:lnTo>
                    <a:lnTo>
                      <a:pt x="4" y="57"/>
                    </a:lnTo>
                    <a:lnTo>
                      <a:pt x="7" y="49"/>
                    </a:lnTo>
                    <a:lnTo>
                      <a:pt x="15" y="35"/>
                    </a:lnTo>
                    <a:lnTo>
                      <a:pt x="25" y="23"/>
                    </a:lnTo>
                    <a:lnTo>
                      <a:pt x="38" y="14"/>
                    </a:lnTo>
                    <a:lnTo>
                      <a:pt x="52" y="6"/>
                    </a:lnTo>
                    <a:lnTo>
                      <a:pt x="68" y="1"/>
                    </a:lnTo>
                    <a:lnTo>
                      <a:pt x="76" y="0"/>
                    </a:lnTo>
                    <a:lnTo>
                      <a:pt x="86" y="0"/>
                    </a:lnTo>
                    <a:lnTo>
                      <a:pt x="86" y="0"/>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77" name="Freeform 147"/>
              <p:cNvSpPr/>
              <p:nvPr>
                <p:custDataLst>
                  <p:tags r:id="rId157"/>
                </p:custDataLst>
              </p:nvPr>
            </p:nvSpPr>
            <p:spPr bwMode="auto">
              <a:xfrm>
                <a:off x="2178051" y="3792538"/>
                <a:ext cx="107950" cy="153988"/>
              </a:xfrm>
              <a:custGeom>
                <a:gdLst>
                  <a:gd name="T0" fmla="*/ 60 w 68"/>
                  <a:gd name="T1" fmla="*/ 97 h 97"/>
                  <a:gd name="T2" fmla="*/ 60 w 68"/>
                  <a:gd name="T3" fmla="*/ 97 h 97"/>
                  <a:gd name="T4" fmla="*/ 65 w 68"/>
                  <a:gd name="T5" fmla="*/ 85 h 97"/>
                  <a:gd name="T6" fmla="*/ 68 w 68"/>
                  <a:gd name="T7" fmla="*/ 71 h 97"/>
                  <a:gd name="T8" fmla="*/ 68 w 68"/>
                  <a:gd name="T9" fmla="*/ 58 h 97"/>
                  <a:gd name="T10" fmla="*/ 66 w 68"/>
                  <a:gd name="T11" fmla="*/ 46 h 97"/>
                  <a:gd name="T12" fmla="*/ 62 w 68"/>
                  <a:gd name="T13" fmla="*/ 33 h 97"/>
                  <a:gd name="T14" fmla="*/ 56 w 68"/>
                  <a:gd name="T15" fmla="*/ 21 h 97"/>
                  <a:gd name="T16" fmla="*/ 49 w 68"/>
                  <a:gd name="T17" fmla="*/ 10 h 97"/>
                  <a:gd name="T18" fmla="*/ 39 w 68"/>
                  <a:gd name="T19" fmla="*/ 0 h 97"/>
                  <a:gd name="T20" fmla="*/ 0 w 68"/>
                  <a:gd name="T21" fmla="*/ 6 h 97"/>
                  <a:gd name="T22" fmla="*/ 0 w 68"/>
                  <a:gd name="T23" fmla="*/ 6 h 97"/>
                  <a:gd name="T24" fmla="*/ 14 w 68"/>
                  <a:gd name="T25" fmla="*/ 15 h 97"/>
                  <a:gd name="T26" fmla="*/ 24 w 68"/>
                  <a:gd name="T27" fmla="*/ 23 h 97"/>
                  <a:gd name="T28" fmla="*/ 35 w 68"/>
                  <a:gd name="T29" fmla="*/ 32 h 97"/>
                  <a:gd name="T30" fmla="*/ 43 w 68"/>
                  <a:gd name="T31" fmla="*/ 42 h 97"/>
                  <a:gd name="T32" fmla="*/ 50 w 68"/>
                  <a:gd name="T33" fmla="*/ 54 h 97"/>
                  <a:gd name="T34" fmla="*/ 56 w 68"/>
                  <a:gd name="T35" fmla="*/ 66 h 97"/>
                  <a:gd name="T36" fmla="*/ 58 w 68"/>
                  <a:gd name="T37" fmla="*/ 81 h 97"/>
                  <a:gd name="T38" fmla="*/ 60 w 68"/>
                  <a:gd name="T39" fmla="*/ 97 h 97"/>
                  <a:gd name="T40" fmla="*/ 60 w 68"/>
                  <a:gd name="T41" fmla="*/ 97 h 9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8" h="97">
                    <a:moveTo>
                      <a:pt x="60" y="97"/>
                    </a:moveTo>
                    <a:lnTo>
                      <a:pt x="60" y="97"/>
                    </a:lnTo>
                    <a:lnTo>
                      <a:pt x="65" y="85"/>
                    </a:lnTo>
                    <a:lnTo>
                      <a:pt x="68" y="71"/>
                    </a:lnTo>
                    <a:lnTo>
                      <a:pt x="68" y="58"/>
                    </a:lnTo>
                    <a:lnTo>
                      <a:pt x="66" y="46"/>
                    </a:lnTo>
                    <a:lnTo>
                      <a:pt x="62" y="33"/>
                    </a:lnTo>
                    <a:lnTo>
                      <a:pt x="56" y="21"/>
                    </a:lnTo>
                    <a:lnTo>
                      <a:pt x="49" y="10"/>
                    </a:lnTo>
                    <a:lnTo>
                      <a:pt x="39" y="0"/>
                    </a:lnTo>
                    <a:lnTo>
                      <a:pt x="0" y="6"/>
                    </a:lnTo>
                    <a:lnTo>
                      <a:pt x="0" y="6"/>
                    </a:lnTo>
                    <a:lnTo>
                      <a:pt x="14" y="15"/>
                    </a:lnTo>
                    <a:lnTo>
                      <a:pt x="24" y="23"/>
                    </a:lnTo>
                    <a:lnTo>
                      <a:pt x="35" y="32"/>
                    </a:lnTo>
                    <a:lnTo>
                      <a:pt x="43" y="42"/>
                    </a:lnTo>
                    <a:lnTo>
                      <a:pt x="50" y="54"/>
                    </a:lnTo>
                    <a:lnTo>
                      <a:pt x="56" y="66"/>
                    </a:lnTo>
                    <a:lnTo>
                      <a:pt x="58" y="81"/>
                    </a:lnTo>
                    <a:lnTo>
                      <a:pt x="60" y="97"/>
                    </a:lnTo>
                    <a:lnTo>
                      <a:pt x="60" y="97"/>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grpSp>
        <p:grpSp>
          <p:nvGrpSpPr>
            <p:cNvPr id="40" name="组合 266"/>
            <p:cNvGrpSpPr/>
            <p:nvPr>
              <p:custDataLst>
                <p:tags r:id="rId158"/>
              </p:custDataLst>
            </p:nvPr>
          </p:nvGrpSpPr>
          <p:grpSpPr>
            <a:xfrm>
              <a:off x="2673869" y="2132943"/>
              <a:ext cx="499176" cy="410099"/>
              <a:chOff x="3190876" y="1230313"/>
              <a:chExt cx="676275" cy="555625"/>
            </a:xfrm>
            <a:grpFill/>
          </p:grpSpPr>
          <p:sp>
            <p:nvSpPr>
              <p:cNvPr id="73" name="Freeform 148"/>
              <p:cNvSpPr/>
              <p:nvPr>
                <p:custDataLst>
                  <p:tags r:id="rId159"/>
                </p:custDataLst>
              </p:nvPr>
            </p:nvSpPr>
            <p:spPr bwMode="auto">
              <a:xfrm>
                <a:off x="3209926" y="1257300"/>
                <a:ext cx="657225" cy="528638"/>
              </a:xfrm>
              <a:custGeom>
                <a:gdLst>
                  <a:gd name="T0" fmla="*/ 0 w 414"/>
                  <a:gd name="T1" fmla="*/ 117 h 333"/>
                  <a:gd name="T2" fmla="*/ 10 w 414"/>
                  <a:gd name="T3" fmla="*/ 102 h 333"/>
                  <a:gd name="T4" fmla="*/ 316 w 414"/>
                  <a:gd name="T5" fmla="*/ 306 h 333"/>
                  <a:gd name="T6" fmla="*/ 316 w 414"/>
                  <a:gd name="T7" fmla="*/ 306 h 333"/>
                  <a:gd name="T8" fmla="*/ 325 w 414"/>
                  <a:gd name="T9" fmla="*/ 310 h 333"/>
                  <a:gd name="T10" fmla="*/ 335 w 414"/>
                  <a:gd name="T11" fmla="*/ 313 h 333"/>
                  <a:gd name="T12" fmla="*/ 343 w 414"/>
                  <a:gd name="T13" fmla="*/ 313 h 333"/>
                  <a:gd name="T14" fmla="*/ 352 w 414"/>
                  <a:gd name="T15" fmla="*/ 312 h 333"/>
                  <a:gd name="T16" fmla="*/ 362 w 414"/>
                  <a:gd name="T17" fmla="*/ 309 h 333"/>
                  <a:gd name="T18" fmla="*/ 371 w 414"/>
                  <a:gd name="T19" fmla="*/ 304 h 333"/>
                  <a:gd name="T20" fmla="*/ 378 w 414"/>
                  <a:gd name="T21" fmla="*/ 297 h 333"/>
                  <a:gd name="T22" fmla="*/ 385 w 414"/>
                  <a:gd name="T23" fmla="*/ 289 h 333"/>
                  <a:gd name="T24" fmla="*/ 385 w 414"/>
                  <a:gd name="T25" fmla="*/ 289 h 333"/>
                  <a:gd name="T26" fmla="*/ 390 w 414"/>
                  <a:gd name="T27" fmla="*/ 279 h 333"/>
                  <a:gd name="T28" fmla="*/ 393 w 414"/>
                  <a:gd name="T29" fmla="*/ 270 h 333"/>
                  <a:gd name="T30" fmla="*/ 394 w 414"/>
                  <a:gd name="T31" fmla="*/ 260 h 333"/>
                  <a:gd name="T32" fmla="*/ 394 w 414"/>
                  <a:gd name="T33" fmla="*/ 251 h 333"/>
                  <a:gd name="T34" fmla="*/ 391 w 414"/>
                  <a:gd name="T35" fmla="*/ 241 h 333"/>
                  <a:gd name="T36" fmla="*/ 387 w 414"/>
                  <a:gd name="T37" fmla="*/ 232 h 333"/>
                  <a:gd name="T38" fmla="*/ 382 w 414"/>
                  <a:gd name="T39" fmla="*/ 225 h 333"/>
                  <a:gd name="T40" fmla="*/ 375 w 414"/>
                  <a:gd name="T41" fmla="*/ 218 h 333"/>
                  <a:gd name="T42" fmla="*/ 69 w 414"/>
                  <a:gd name="T43" fmla="*/ 14 h 333"/>
                  <a:gd name="T44" fmla="*/ 79 w 414"/>
                  <a:gd name="T45" fmla="*/ 0 h 333"/>
                  <a:gd name="T46" fmla="*/ 389 w 414"/>
                  <a:gd name="T47" fmla="*/ 207 h 333"/>
                  <a:gd name="T48" fmla="*/ 389 w 414"/>
                  <a:gd name="T49" fmla="*/ 207 h 333"/>
                  <a:gd name="T50" fmla="*/ 398 w 414"/>
                  <a:gd name="T51" fmla="*/ 216 h 333"/>
                  <a:gd name="T52" fmla="*/ 405 w 414"/>
                  <a:gd name="T53" fmla="*/ 225 h 333"/>
                  <a:gd name="T54" fmla="*/ 410 w 414"/>
                  <a:gd name="T55" fmla="*/ 236 h 333"/>
                  <a:gd name="T56" fmla="*/ 414 w 414"/>
                  <a:gd name="T57" fmla="*/ 248 h 333"/>
                  <a:gd name="T58" fmla="*/ 414 w 414"/>
                  <a:gd name="T59" fmla="*/ 262 h 333"/>
                  <a:gd name="T60" fmla="*/ 413 w 414"/>
                  <a:gd name="T61" fmla="*/ 275 h 333"/>
                  <a:gd name="T62" fmla="*/ 409 w 414"/>
                  <a:gd name="T63" fmla="*/ 287 h 333"/>
                  <a:gd name="T64" fmla="*/ 402 w 414"/>
                  <a:gd name="T65" fmla="*/ 300 h 333"/>
                  <a:gd name="T66" fmla="*/ 402 w 414"/>
                  <a:gd name="T67" fmla="*/ 300 h 333"/>
                  <a:gd name="T68" fmla="*/ 393 w 414"/>
                  <a:gd name="T69" fmla="*/ 312 h 333"/>
                  <a:gd name="T70" fmla="*/ 382 w 414"/>
                  <a:gd name="T71" fmla="*/ 320 h 333"/>
                  <a:gd name="T72" fmla="*/ 371 w 414"/>
                  <a:gd name="T73" fmla="*/ 327 h 333"/>
                  <a:gd name="T74" fmla="*/ 359 w 414"/>
                  <a:gd name="T75" fmla="*/ 331 h 333"/>
                  <a:gd name="T76" fmla="*/ 347 w 414"/>
                  <a:gd name="T77" fmla="*/ 333 h 333"/>
                  <a:gd name="T78" fmla="*/ 335 w 414"/>
                  <a:gd name="T79" fmla="*/ 332 h 333"/>
                  <a:gd name="T80" fmla="*/ 322 w 414"/>
                  <a:gd name="T81" fmla="*/ 329 h 333"/>
                  <a:gd name="T82" fmla="*/ 310 w 414"/>
                  <a:gd name="T83" fmla="*/ 323 h 333"/>
                  <a:gd name="T84" fmla="*/ 0 w 414"/>
                  <a:gd name="T85" fmla="*/ 117 h 33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333">
                    <a:moveTo>
                      <a:pt x="0" y="117"/>
                    </a:moveTo>
                    <a:lnTo>
                      <a:pt x="10" y="102"/>
                    </a:lnTo>
                    <a:lnTo>
                      <a:pt x="316" y="306"/>
                    </a:lnTo>
                    <a:lnTo>
                      <a:pt x="316" y="306"/>
                    </a:lnTo>
                    <a:lnTo>
                      <a:pt x="325" y="310"/>
                    </a:lnTo>
                    <a:lnTo>
                      <a:pt x="335" y="313"/>
                    </a:lnTo>
                    <a:lnTo>
                      <a:pt x="343" y="313"/>
                    </a:lnTo>
                    <a:lnTo>
                      <a:pt x="352" y="312"/>
                    </a:lnTo>
                    <a:lnTo>
                      <a:pt x="362" y="309"/>
                    </a:lnTo>
                    <a:lnTo>
                      <a:pt x="371" y="304"/>
                    </a:lnTo>
                    <a:lnTo>
                      <a:pt x="378" y="297"/>
                    </a:lnTo>
                    <a:lnTo>
                      <a:pt x="385" y="289"/>
                    </a:lnTo>
                    <a:lnTo>
                      <a:pt x="385" y="289"/>
                    </a:lnTo>
                    <a:lnTo>
                      <a:pt x="390" y="279"/>
                    </a:lnTo>
                    <a:lnTo>
                      <a:pt x="393" y="270"/>
                    </a:lnTo>
                    <a:lnTo>
                      <a:pt x="394" y="260"/>
                    </a:lnTo>
                    <a:lnTo>
                      <a:pt x="394" y="251"/>
                    </a:lnTo>
                    <a:lnTo>
                      <a:pt x="391" y="241"/>
                    </a:lnTo>
                    <a:lnTo>
                      <a:pt x="387" y="232"/>
                    </a:lnTo>
                    <a:lnTo>
                      <a:pt x="382" y="225"/>
                    </a:lnTo>
                    <a:lnTo>
                      <a:pt x="375" y="218"/>
                    </a:lnTo>
                    <a:lnTo>
                      <a:pt x="69" y="14"/>
                    </a:lnTo>
                    <a:lnTo>
                      <a:pt x="79" y="0"/>
                    </a:lnTo>
                    <a:lnTo>
                      <a:pt x="389" y="207"/>
                    </a:lnTo>
                    <a:lnTo>
                      <a:pt x="389" y="207"/>
                    </a:lnTo>
                    <a:lnTo>
                      <a:pt x="398" y="216"/>
                    </a:lnTo>
                    <a:lnTo>
                      <a:pt x="405" y="225"/>
                    </a:lnTo>
                    <a:lnTo>
                      <a:pt x="410" y="236"/>
                    </a:lnTo>
                    <a:lnTo>
                      <a:pt x="414" y="248"/>
                    </a:lnTo>
                    <a:lnTo>
                      <a:pt x="414" y="262"/>
                    </a:lnTo>
                    <a:lnTo>
                      <a:pt x="413" y="275"/>
                    </a:lnTo>
                    <a:lnTo>
                      <a:pt x="409" y="287"/>
                    </a:lnTo>
                    <a:lnTo>
                      <a:pt x="402" y="300"/>
                    </a:lnTo>
                    <a:lnTo>
                      <a:pt x="402" y="300"/>
                    </a:lnTo>
                    <a:lnTo>
                      <a:pt x="393" y="312"/>
                    </a:lnTo>
                    <a:lnTo>
                      <a:pt x="382" y="320"/>
                    </a:lnTo>
                    <a:lnTo>
                      <a:pt x="371" y="327"/>
                    </a:lnTo>
                    <a:lnTo>
                      <a:pt x="359" y="331"/>
                    </a:lnTo>
                    <a:lnTo>
                      <a:pt x="347" y="333"/>
                    </a:lnTo>
                    <a:lnTo>
                      <a:pt x="335" y="332"/>
                    </a:lnTo>
                    <a:lnTo>
                      <a:pt x="322" y="329"/>
                    </a:lnTo>
                    <a:lnTo>
                      <a:pt x="310" y="323"/>
                    </a:lnTo>
                    <a:lnTo>
                      <a:pt x="0" y="117"/>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74" name="Freeform 149"/>
              <p:cNvSpPr/>
              <p:nvPr>
                <p:custDataLst>
                  <p:tags r:id="rId160"/>
                </p:custDataLst>
              </p:nvPr>
            </p:nvSpPr>
            <p:spPr bwMode="auto">
              <a:xfrm>
                <a:off x="3190876" y="1230313"/>
                <a:ext cx="176213" cy="246063"/>
              </a:xfrm>
              <a:custGeom>
                <a:gdLst>
                  <a:gd name="T0" fmla="*/ 5 w 111"/>
                  <a:gd name="T1" fmla="*/ 154 h 155"/>
                  <a:gd name="T2" fmla="*/ 5 w 111"/>
                  <a:gd name="T3" fmla="*/ 154 h 155"/>
                  <a:gd name="T4" fmla="*/ 9 w 111"/>
                  <a:gd name="T5" fmla="*/ 155 h 155"/>
                  <a:gd name="T6" fmla="*/ 15 w 111"/>
                  <a:gd name="T7" fmla="*/ 155 h 155"/>
                  <a:gd name="T8" fmla="*/ 19 w 111"/>
                  <a:gd name="T9" fmla="*/ 154 h 155"/>
                  <a:gd name="T10" fmla="*/ 23 w 111"/>
                  <a:gd name="T11" fmla="*/ 150 h 155"/>
                  <a:gd name="T12" fmla="*/ 110 w 111"/>
                  <a:gd name="T13" fmla="*/ 20 h 155"/>
                  <a:gd name="T14" fmla="*/ 110 w 111"/>
                  <a:gd name="T15" fmla="*/ 20 h 155"/>
                  <a:gd name="T16" fmla="*/ 111 w 111"/>
                  <a:gd name="T17" fmla="*/ 15 h 155"/>
                  <a:gd name="T18" fmla="*/ 111 w 111"/>
                  <a:gd name="T19" fmla="*/ 11 h 155"/>
                  <a:gd name="T20" fmla="*/ 110 w 111"/>
                  <a:gd name="T21" fmla="*/ 5 h 155"/>
                  <a:gd name="T22" fmla="*/ 106 w 111"/>
                  <a:gd name="T23" fmla="*/ 2 h 155"/>
                  <a:gd name="T24" fmla="*/ 106 w 111"/>
                  <a:gd name="T25" fmla="*/ 2 h 155"/>
                  <a:gd name="T26" fmla="*/ 101 w 111"/>
                  <a:gd name="T27" fmla="*/ 0 h 155"/>
                  <a:gd name="T28" fmla="*/ 96 w 111"/>
                  <a:gd name="T29" fmla="*/ 0 h 155"/>
                  <a:gd name="T30" fmla="*/ 92 w 111"/>
                  <a:gd name="T31" fmla="*/ 2 h 155"/>
                  <a:gd name="T32" fmla="*/ 89 w 111"/>
                  <a:gd name="T33" fmla="*/ 5 h 155"/>
                  <a:gd name="T34" fmla="*/ 1 w 111"/>
                  <a:gd name="T35" fmla="*/ 136 h 155"/>
                  <a:gd name="T36" fmla="*/ 1 w 111"/>
                  <a:gd name="T37" fmla="*/ 136 h 155"/>
                  <a:gd name="T38" fmla="*/ 0 w 111"/>
                  <a:gd name="T39" fmla="*/ 140 h 155"/>
                  <a:gd name="T40" fmla="*/ 0 w 111"/>
                  <a:gd name="T41" fmla="*/ 146 h 155"/>
                  <a:gd name="T42" fmla="*/ 1 w 111"/>
                  <a:gd name="T43" fmla="*/ 150 h 155"/>
                  <a:gd name="T44" fmla="*/ 5 w 111"/>
                  <a:gd name="T45" fmla="*/ 154 h 155"/>
                  <a:gd name="T46" fmla="*/ 5 w 111"/>
                  <a:gd name="T47" fmla="*/ 154 h 15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155">
                    <a:moveTo>
                      <a:pt x="5" y="154"/>
                    </a:moveTo>
                    <a:lnTo>
                      <a:pt x="5" y="154"/>
                    </a:lnTo>
                    <a:lnTo>
                      <a:pt x="9" y="155"/>
                    </a:lnTo>
                    <a:lnTo>
                      <a:pt x="15" y="155"/>
                    </a:lnTo>
                    <a:lnTo>
                      <a:pt x="19" y="154"/>
                    </a:lnTo>
                    <a:lnTo>
                      <a:pt x="23" y="150"/>
                    </a:lnTo>
                    <a:lnTo>
                      <a:pt x="110" y="20"/>
                    </a:lnTo>
                    <a:lnTo>
                      <a:pt x="110" y="20"/>
                    </a:lnTo>
                    <a:lnTo>
                      <a:pt x="111" y="15"/>
                    </a:lnTo>
                    <a:lnTo>
                      <a:pt x="111" y="11"/>
                    </a:lnTo>
                    <a:lnTo>
                      <a:pt x="110" y="5"/>
                    </a:lnTo>
                    <a:lnTo>
                      <a:pt x="106" y="2"/>
                    </a:lnTo>
                    <a:lnTo>
                      <a:pt x="106" y="2"/>
                    </a:lnTo>
                    <a:lnTo>
                      <a:pt x="101" y="0"/>
                    </a:lnTo>
                    <a:lnTo>
                      <a:pt x="96" y="0"/>
                    </a:lnTo>
                    <a:lnTo>
                      <a:pt x="92" y="2"/>
                    </a:lnTo>
                    <a:lnTo>
                      <a:pt x="89" y="5"/>
                    </a:lnTo>
                    <a:lnTo>
                      <a:pt x="1" y="136"/>
                    </a:lnTo>
                    <a:lnTo>
                      <a:pt x="1" y="136"/>
                    </a:lnTo>
                    <a:lnTo>
                      <a:pt x="0" y="140"/>
                    </a:lnTo>
                    <a:lnTo>
                      <a:pt x="0" y="146"/>
                    </a:lnTo>
                    <a:lnTo>
                      <a:pt x="1" y="150"/>
                    </a:lnTo>
                    <a:lnTo>
                      <a:pt x="5" y="154"/>
                    </a:lnTo>
                    <a:lnTo>
                      <a:pt x="5" y="154"/>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75" name="Freeform 150"/>
              <p:cNvSpPr/>
              <p:nvPr>
                <p:custDataLst>
                  <p:tags r:id="rId161"/>
                </p:custDataLst>
              </p:nvPr>
            </p:nvSpPr>
            <p:spPr bwMode="auto">
              <a:xfrm>
                <a:off x="3287713" y="1400175"/>
                <a:ext cx="504825" cy="323850"/>
              </a:xfrm>
              <a:custGeom>
                <a:gdLst>
                  <a:gd name="T0" fmla="*/ 0 w 318"/>
                  <a:gd name="T1" fmla="*/ 19 h 204"/>
                  <a:gd name="T2" fmla="*/ 11 w 318"/>
                  <a:gd name="T3" fmla="*/ 0 h 204"/>
                  <a:gd name="T4" fmla="*/ 284 w 318"/>
                  <a:gd name="T5" fmla="*/ 182 h 204"/>
                  <a:gd name="T6" fmla="*/ 284 w 318"/>
                  <a:gd name="T7" fmla="*/ 182 h 204"/>
                  <a:gd name="T8" fmla="*/ 292 w 318"/>
                  <a:gd name="T9" fmla="*/ 186 h 204"/>
                  <a:gd name="T10" fmla="*/ 302 w 318"/>
                  <a:gd name="T11" fmla="*/ 188 h 204"/>
                  <a:gd name="T12" fmla="*/ 310 w 318"/>
                  <a:gd name="T13" fmla="*/ 188 h 204"/>
                  <a:gd name="T14" fmla="*/ 318 w 318"/>
                  <a:gd name="T15" fmla="*/ 185 h 204"/>
                  <a:gd name="T16" fmla="*/ 318 w 318"/>
                  <a:gd name="T17" fmla="*/ 185 h 204"/>
                  <a:gd name="T18" fmla="*/ 317 w 318"/>
                  <a:gd name="T19" fmla="*/ 186 h 204"/>
                  <a:gd name="T20" fmla="*/ 317 w 318"/>
                  <a:gd name="T21" fmla="*/ 186 h 204"/>
                  <a:gd name="T22" fmla="*/ 313 w 318"/>
                  <a:gd name="T23" fmla="*/ 192 h 204"/>
                  <a:gd name="T24" fmla="*/ 307 w 318"/>
                  <a:gd name="T25" fmla="*/ 197 h 204"/>
                  <a:gd name="T26" fmla="*/ 302 w 318"/>
                  <a:gd name="T27" fmla="*/ 200 h 204"/>
                  <a:gd name="T28" fmla="*/ 295 w 318"/>
                  <a:gd name="T29" fmla="*/ 203 h 204"/>
                  <a:gd name="T30" fmla="*/ 288 w 318"/>
                  <a:gd name="T31" fmla="*/ 204 h 204"/>
                  <a:gd name="T32" fmla="*/ 282 w 318"/>
                  <a:gd name="T33" fmla="*/ 203 h 204"/>
                  <a:gd name="T34" fmla="*/ 276 w 318"/>
                  <a:gd name="T35" fmla="*/ 201 h 204"/>
                  <a:gd name="T36" fmla="*/ 269 w 318"/>
                  <a:gd name="T37" fmla="*/ 199 h 204"/>
                  <a:gd name="T38" fmla="*/ 0 w 318"/>
                  <a:gd name="T39" fmla="*/ 19 h 20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8" h="204">
                    <a:moveTo>
                      <a:pt x="0" y="19"/>
                    </a:moveTo>
                    <a:lnTo>
                      <a:pt x="11" y="0"/>
                    </a:lnTo>
                    <a:lnTo>
                      <a:pt x="284" y="182"/>
                    </a:lnTo>
                    <a:lnTo>
                      <a:pt x="284" y="182"/>
                    </a:lnTo>
                    <a:lnTo>
                      <a:pt x="292" y="186"/>
                    </a:lnTo>
                    <a:lnTo>
                      <a:pt x="302" y="188"/>
                    </a:lnTo>
                    <a:lnTo>
                      <a:pt x="310" y="188"/>
                    </a:lnTo>
                    <a:lnTo>
                      <a:pt x="318" y="185"/>
                    </a:lnTo>
                    <a:lnTo>
                      <a:pt x="318" y="185"/>
                    </a:lnTo>
                    <a:lnTo>
                      <a:pt x="317" y="186"/>
                    </a:lnTo>
                    <a:lnTo>
                      <a:pt x="317" y="186"/>
                    </a:lnTo>
                    <a:lnTo>
                      <a:pt x="313" y="192"/>
                    </a:lnTo>
                    <a:lnTo>
                      <a:pt x="307" y="197"/>
                    </a:lnTo>
                    <a:lnTo>
                      <a:pt x="302" y="200"/>
                    </a:lnTo>
                    <a:lnTo>
                      <a:pt x="295" y="203"/>
                    </a:lnTo>
                    <a:lnTo>
                      <a:pt x="288" y="204"/>
                    </a:lnTo>
                    <a:lnTo>
                      <a:pt x="282" y="203"/>
                    </a:lnTo>
                    <a:lnTo>
                      <a:pt x="276" y="201"/>
                    </a:lnTo>
                    <a:lnTo>
                      <a:pt x="269" y="199"/>
                    </a:lnTo>
                    <a:lnTo>
                      <a:pt x="0" y="19"/>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grpSp>
        <p:sp>
          <p:nvSpPr>
            <p:cNvPr id="41" name="Freeform 151"/>
            <p:cNvSpPr>
              <a:spLocks noEditPoints="1"/>
            </p:cNvSpPr>
            <p:nvPr>
              <p:custDataLst>
                <p:tags r:id="rId162"/>
              </p:custDataLst>
            </p:nvPr>
          </p:nvSpPr>
          <p:spPr bwMode="auto">
            <a:xfrm>
              <a:off x="1464599" y="3905740"/>
              <a:ext cx="281225" cy="487431"/>
            </a:xfrm>
            <a:custGeom>
              <a:gdLst>
                <a:gd name="T0" fmla="*/ 144 w 240"/>
                <a:gd name="T1" fmla="*/ 352 h 416"/>
                <a:gd name="T2" fmla="*/ 154 w 240"/>
                <a:gd name="T3" fmla="*/ 354 h 416"/>
                <a:gd name="T4" fmla="*/ 164 w 240"/>
                <a:gd name="T5" fmla="*/ 359 h 416"/>
                <a:gd name="T6" fmla="*/ 171 w 240"/>
                <a:gd name="T7" fmla="*/ 366 h 416"/>
                <a:gd name="T8" fmla="*/ 175 w 240"/>
                <a:gd name="T9" fmla="*/ 375 h 416"/>
                <a:gd name="T10" fmla="*/ 176 w 240"/>
                <a:gd name="T11" fmla="*/ 382 h 416"/>
                <a:gd name="T12" fmla="*/ 175 w 240"/>
                <a:gd name="T13" fmla="*/ 394 h 416"/>
                <a:gd name="T14" fmla="*/ 168 w 240"/>
                <a:gd name="T15" fmla="*/ 405 h 416"/>
                <a:gd name="T16" fmla="*/ 158 w 240"/>
                <a:gd name="T17" fmla="*/ 413 h 416"/>
                <a:gd name="T18" fmla="*/ 152 w 240"/>
                <a:gd name="T19" fmla="*/ 415 h 416"/>
                <a:gd name="T20" fmla="*/ 144 w 240"/>
                <a:gd name="T21" fmla="*/ 352 h 416"/>
                <a:gd name="T22" fmla="*/ 144 w 240"/>
                <a:gd name="T23" fmla="*/ 325 h 416"/>
                <a:gd name="T24" fmla="*/ 144 w 240"/>
                <a:gd name="T25" fmla="*/ 141 h 416"/>
                <a:gd name="T26" fmla="*/ 163 w 240"/>
                <a:gd name="T27" fmla="*/ 160 h 416"/>
                <a:gd name="T28" fmla="*/ 175 w 240"/>
                <a:gd name="T29" fmla="*/ 189 h 416"/>
                <a:gd name="T30" fmla="*/ 188 w 240"/>
                <a:gd name="T31" fmla="*/ 243 h 416"/>
                <a:gd name="T32" fmla="*/ 192 w 240"/>
                <a:gd name="T33" fmla="*/ 251 h 416"/>
                <a:gd name="T34" fmla="*/ 205 w 240"/>
                <a:gd name="T35" fmla="*/ 260 h 416"/>
                <a:gd name="T36" fmla="*/ 225 w 240"/>
                <a:gd name="T37" fmla="*/ 264 h 416"/>
                <a:gd name="T38" fmla="*/ 240 w 240"/>
                <a:gd name="T39" fmla="*/ 300 h 416"/>
                <a:gd name="T40" fmla="*/ 135 w 240"/>
                <a:gd name="T41" fmla="*/ 352 h 416"/>
                <a:gd name="T42" fmla="*/ 144 w 240"/>
                <a:gd name="T43" fmla="*/ 352 h 416"/>
                <a:gd name="T44" fmla="*/ 144 w 240"/>
                <a:gd name="T45" fmla="*/ 416 h 416"/>
                <a:gd name="T46" fmla="*/ 134 w 240"/>
                <a:gd name="T47" fmla="*/ 415 h 416"/>
                <a:gd name="T48" fmla="*/ 125 w 240"/>
                <a:gd name="T49" fmla="*/ 409 h 416"/>
                <a:gd name="T50" fmla="*/ 118 w 240"/>
                <a:gd name="T51" fmla="*/ 403 h 416"/>
                <a:gd name="T52" fmla="*/ 112 w 240"/>
                <a:gd name="T53" fmla="*/ 392 h 416"/>
                <a:gd name="T54" fmla="*/ 112 w 240"/>
                <a:gd name="T55" fmla="*/ 386 h 416"/>
                <a:gd name="T56" fmla="*/ 114 w 240"/>
                <a:gd name="T57" fmla="*/ 374 h 416"/>
                <a:gd name="T58" fmla="*/ 121 w 240"/>
                <a:gd name="T59" fmla="*/ 363 h 416"/>
                <a:gd name="T60" fmla="*/ 130 w 240"/>
                <a:gd name="T61" fmla="*/ 355 h 416"/>
                <a:gd name="T62" fmla="*/ 135 w 240"/>
                <a:gd name="T63" fmla="*/ 352 h 416"/>
                <a:gd name="T64" fmla="*/ 144 w 240"/>
                <a:gd name="T65" fmla="*/ 141 h 416"/>
                <a:gd name="T66" fmla="*/ 122 w 240"/>
                <a:gd name="T67" fmla="*/ 130 h 416"/>
                <a:gd name="T68" fmla="*/ 98 w 240"/>
                <a:gd name="T69" fmla="*/ 126 h 416"/>
                <a:gd name="T70" fmla="*/ 69 w 240"/>
                <a:gd name="T71" fmla="*/ 19 h 416"/>
                <a:gd name="T72" fmla="*/ 65 w 240"/>
                <a:gd name="T73" fmla="*/ 10 h 416"/>
                <a:gd name="T74" fmla="*/ 58 w 240"/>
                <a:gd name="T75" fmla="*/ 4 h 416"/>
                <a:gd name="T76" fmla="*/ 49 w 240"/>
                <a:gd name="T77" fmla="*/ 0 h 416"/>
                <a:gd name="T78" fmla="*/ 39 w 240"/>
                <a:gd name="T79" fmla="*/ 2 h 416"/>
                <a:gd name="T80" fmla="*/ 34 w 240"/>
                <a:gd name="T81" fmla="*/ 3 h 416"/>
                <a:gd name="T82" fmla="*/ 26 w 240"/>
                <a:gd name="T83" fmla="*/ 10 h 416"/>
                <a:gd name="T84" fmla="*/ 22 w 240"/>
                <a:gd name="T85" fmla="*/ 18 h 416"/>
                <a:gd name="T86" fmla="*/ 20 w 240"/>
                <a:gd name="T87" fmla="*/ 27 h 416"/>
                <a:gd name="T88" fmla="*/ 49 w 240"/>
                <a:gd name="T89" fmla="*/ 139 h 416"/>
                <a:gd name="T90" fmla="*/ 38 w 240"/>
                <a:gd name="T91" fmla="*/ 145 h 416"/>
                <a:gd name="T92" fmla="*/ 20 w 240"/>
                <a:gd name="T93" fmla="*/ 164 h 416"/>
                <a:gd name="T94" fmla="*/ 11 w 240"/>
                <a:gd name="T95" fmla="*/ 187 h 416"/>
                <a:gd name="T96" fmla="*/ 8 w 240"/>
                <a:gd name="T97" fmla="*/ 216 h 416"/>
                <a:gd name="T98" fmla="*/ 11 w 240"/>
                <a:gd name="T99" fmla="*/ 232 h 416"/>
                <a:gd name="T100" fmla="*/ 26 w 240"/>
                <a:gd name="T101" fmla="*/ 285 h 416"/>
                <a:gd name="T102" fmla="*/ 26 w 240"/>
                <a:gd name="T103" fmla="*/ 294 h 416"/>
                <a:gd name="T104" fmla="*/ 20 w 240"/>
                <a:gd name="T105" fmla="*/ 308 h 416"/>
                <a:gd name="T106" fmla="*/ 5 w 240"/>
                <a:gd name="T107" fmla="*/ 321 h 416"/>
                <a:gd name="T108" fmla="*/ 10 w 240"/>
                <a:gd name="T109" fmla="*/ 361 h 416"/>
                <a:gd name="T110" fmla="*/ 144 w 240"/>
                <a:gd name="T111" fmla="*/ 141 h 41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0" h="416">
                  <a:moveTo>
                    <a:pt x="144" y="352"/>
                  </a:moveTo>
                  <a:lnTo>
                    <a:pt x="144" y="352"/>
                  </a:lnTo>
                  <a:lnTo>
                    <a:pt x="149" y="352"/>
                  </a:lnTo>
                  <a:lnTo>
                    <a:pt x="154" y="354"/>
                  </a:lnTo>
                  <a:lnTo>
                    <a:pt x="160" y="355"/>
                  </a:lnTo>
                  <a:lnTo>
                    <a:pt x="164" y="359"/>
                  </a:lnTo>
                  <a:lnTo>
                    <a:pt x="168" y="362"/>
                  </a:lnTo>
                  <a:lnTo>
                    <a:pt x="171" y="366"/>
                  </a:lnTo>
                  <a:lnTo>
                    <a:pt x="173" y="371"/>
                  </a:lnTo>
                  <a:lnTo>
                    <a:pt x="175" y="375"/>
                  </a:lnTo>
                  <a:lnTo>
                    <a:pt x="175" y="375"/>
                  </a:lnTo>
                  <a:lnTo>
                    <a:pt x="176" y="382"/>
                  </a:lnTo>
                  <a:lnTo>
                    <a:pt x="176" y="389"/>
                  </a:lnTo>
                  <a:lnTo>
                    <a:pt x="175" y="394"/>
                  </a:lnTo>
                  <a:lnTo>
                    <a:pt x="172" y="400"/>
                  </a:lnTo>
                  <a:lnTo>
                    <a:pt x="168" y="405"/>
                  </a:lnTo>
                  <a:lnTo>
                    <a:pt x="164" y="409"/>
                  </a:lnTo>
                  <a:lnTo>
                    <a:pt x="158" y="413"/>
                  </a:lnTo>
                  <a:lnTo>
                    <a:pt x="152" y="415"/>
                  </a:lnTo>
                  <a:lnTo>
                    <a:pt x="152" y="415"/>
                  </a:lnTo>
                  <a:lnTo>
                    <a:pt x="144" y="416"/>
                  </a:lnTo>
                  <a:lnTo>
                    <a:pt x="144" y="352"/>
                  </a:lnTo>
                  <a:lnTo>
                    <a:pt x="144" y="352"/>
                  </a:lnTo>
                  <a:close/>
                  <a:moveTo>
                    <a:pt x="144" y="325"/>
                  </a:moveTo>
                  <a:lnTo>
                    <a:pt x="144" y="141"/>
                  </a:lnTo>
                  <a:lnTo>
                    <a:pt x="144" y="141"/>
                  </a:lnTo>
                  <a:lnTo>
                    <a:pt x="154" y="149"/>
                  </a:lnTo>
                  <a:lnTo>
                    <a:pt x="163" y="160"/>
                  </a:lnTo>
                  <a:lnTo>
                    <a:pt x="169" y="174"/>
                  </a:lnTo>
                  <a:lnTo>
                    <a:pt x="175" y="189"/>
                  </a:lnTo>
                  <a:lnTo>
                    <a:pt x="175" y="189"/>
                  </a:lnTo>
                  <a:lnTo>
                    <a:pt x="188" y="243"/>
                  </a:lnTo>
                  <a:lnTo>
                    <a:pt x="188" y="243"/>
                  </a:lnTo>
                  <a:lnTo>
                    <a:pt x="192" y="251"/>
                  </a:lnTo>
                  <a:lnTo>
                    <a:pt x="198" y="256"/>
                  </a:lnTo>
                  <a:lnTo>
                    <a:pt x="205" y="260"/>
                  </a:lnTo>
                  <a:lnTo>
                    <a:pt x="211" y="263"/>
                  </a:lnTo>
                  <a:lnTo>
                    <a:pt x="225" y="264"/>
                  </a:lnTo>
                  <a:lnTo>
                    <a:pt x="230" y="264"/>
                  </a:lnTo>
                  <a:lnTo>
                    <a:pt x="240" y="300"/>
                  </a:lnTo>
                  <a:lnTo>
                    <a:pt x="144" y="325"/>
                  </a:lnTo>
                  <a:close/>
                  <a:moveTo>
                    <a:pt x="135" y="352"/>
                  </a:moveTo>
                  <a:lnTo>
                    <a:pt x="135" y="352"/>
                  </a:lnTo>
                  <a:lnTo>
                    <a:pt x="144" y="352"/>
                  </a:lnTo>
                  <a:lnTo>
                    <a:pt x="144" y="416"/>
                  </a:lnTo>
                  <a:lnTo>
                    <a:pt x="144" y="416"/>
                  </a:lnTo>
                  <a:lnTo>
                    <a:pt x="138" y="416"/>
                  </a:lnTo>
                  <a:lnTo>
                    <a:pt x="134" y="415"/>
                  </a:lnTo>
                  <a:lnTo>
                    <a:pt x="129" y="412"/>
                  </a:lnTo>
                  <a:lnTo>
                    <a:pt x="125" y="409"/>
                  </a:lnTo>
                  <a:lnTo>
                    <a:pt x="121" y="407"/>
                  </a:lnTo>
                  <a:lnTo>
                    <a:pt x="118" y="403"/>
                  </a:lnTo>
                  <a:lnTo>
                    <a:pt x="115" y="397"/>
                  </a:lnTo>
                  <a:lnTo>
                    <a:pt x="112" y="392"/>
                  </a:lnTo>
                  <a:lnTo>
                    <a:pt x="112" y="392"/>
                  </a:lnTo>
                  <a:lnTo>
                    <a:pt x="112" y="386"/>
                  </a:lnTo>
                  <a:lnTo>
                    <a:pt x="112" y="380"/>
                  </a:lnTo>
                  <a:lnTo>
                    <a:pt x="114" y="374"/>
                  </a:lnTo>
                  <a:lnTo>
                    <a:pt x="117" y="367"/>
                  </a:lnTo>
                  <a:lnTo>
                    <a:pt x="121" y="363"/>
                  </a:lnTo>
                  <a:lnTo>
                    <a:pt x="125" y="359"/>
                  </a:lnTo>
                  <a:lnTo>
                    <a:pt x="130" y="355"/>
                  </a:lnTo>
                  <a:lnTo>
                    <a:pt x="135" y="352"/>
                  </a:lnTo>
                  <a:lnTo>
                    <a:pt x="135" y="352"/>
                  </a:lnTo>
                  <a:close/>
                  <a:moveTo>
                    <a:pt x="144" y="141"/>
                  </a:moveTo>
                  <a:lnTo>
                    <a:pt x="144" y="141"/>
                  </a:lnTo>
                  <a:lnTo>
                    <a:pt x="133" y="134"/>
                  </a:lnTo>
                  <a:lnTo>
                    <a:pt x="122" y="130"/>
                  </a:lnTo>
                  <a:lnTo>
                    <a:pt x="110" y="128"/>
                  </a:lnTo>
                  <a:lnTo>
                    <a:pt x="98" y="126"/>
                  </a:lnTo>
                  <a:lnTo>
                    <a:pt x="69" y="19"/>
                  </a:lnTo>
                  <a:lnTo>
                    <a:pt x="69" y="19"/>
                  </a:lnTo>
                  <a:lnTo>
                    <a:pt x="68" y="15"/>
                  </a:lnTo>
                  <a:lnTo>
                    <a:pt x="65" y="10"/>
                  </a:lnTo>
                  <a:lnTo>
                    <a:pt x="61" y="7"/>
                  </a:lnTo>
                  <a:lnTo>
                    <a:pt x="58" y="4"/>
                  </a:lnTo>
                  <a:lnTo>
                    <a:pt x="53" y="2"/>
                  </a:lnTo>
                  <a:lnTo>
                    <a:pt x="49" y="0"/>
                  </a:lnTo>
                  <a:lnTo>
                    <a:pt x="43" y="0"/>
                  </a:lnTo>
                  <a:lnTo>
                    <a:pt x="39" y="2"/>
                  </a:lnTo>
                  <a:lnTo>
                    <a:pt x="39" y="2"/>
                  </a:lnTo>
                  <a:lnTo>
                    <a:pt x="34" y="3"/>
                  </a:lnTo>
                  <a:lnTo>
                    <a:pt x="30" y="6"/>
                  </a:lnTo>
                  <a:lnTo>
                    <a:pt x="26" y="10"/>
                  </a:lnTo>
                  <a:lnTo>
                    <a:pt x="23" y="13"/>
                  </a:lnTo>
                  <a:lnTo>
                    <a:pt x="22" y="18"/>
                  </a:lnTo>
                  <a:lnTo>
                    <a:pt x="20" y="22"/>
                  </a:lnTo>
                  <a:lnTo>
                    <a:pt x="20" y="27"/>
                  </a:lnTo>
                  <a:lnTo>
                    <a:pt x="20" y="32"/>
                  </a:lnTo>
                  <a:lnTo>
                    <a:pt x="49" y="139"/>
                  </a:lnTo>
                  <a:lnTo>
                    <a:pt x="49" y="139"/>
                  </a:lnTo>
                  <a:lnTo>
                    <a:pt x="38" y="145"/>
                  </a:lnTo>
                  <a:lnTo>
                    <a:pt x="28" y="155"/>
                  </a:lnTo>
                  <a:lnTo>
                    <a:pt x="20" y="164"/>
                  </a:lnTo>
                  <a:lnTo>
                    <a:pt x="15" y="175"/>
                  </a:lnTo>
                  <a:lnTo>
                    <a:pt x="11" y="187"/>
                  </a:lnTo>
                  <a:lnTo>
                    <a:pt x="8" y="201"/>
                  </a:lnTo>
                  <a:lnTo>
                    <a:pt x="8" y="216"/>
                  </a:lnTo>
                  <a:lnTo>
                    <a:pt x="11" y="232"/>
                  </a:lnTo>
                  <a:lnTo>
                    <a:pt x="11" y="232"/>
                  </a:lnTo>
                  <a:lnTo>
                    <a:pt x="26" y="285"/>
                  </a:lnTo>
                  <a:lnTo>
                    <a:pt x="26" y="285"/>
                  </a:lnTo>
                  <a:lnTo>
                    <a:pt x="26" y="285"/>
                  </a:lnTo>
                  <a:lnTo>
                    <a:pt x="26" y="294"/>
                  </a:lnTo>
                  <a:lnTo>
                    <a:pt x="24" y="301"/>
                  </a:lnTo>
                  <a:lnTo>
                    <a:pt x="20" y="308"/>
                  </a:lnTo>
                  <a:lnTo>
                    <a:pt x="15" y="313"/>
                  </a:lnTo>
                  <a:lnTo>
                    <a:pt x="5" y="321"/>
                  </a:lnTo>
                  <a:lnTo>
                    <a:pt x="0" y="324"/>
                  </a:lnTo>
                  <a:lnTo>
                    <a:pt x="10" y="361"/>
                  </a:lnTo>
                  <a:lnTo>
                    <a:pt x="144" y="325"/>
                  </a:lnTo>
                  <a:lnTo>
                    <a:pt x="144" y="141"/>
                  </a:lnTo>
                  <a:close/>
                </a:path>
              </a:pathLst>
            </a:custGeom>
            <a:grpFill/>
            <a:ln w="12700" cap="flat" cmpd="sng" algn="ctr">
              <a:noFill/>
              <a:prstDash val="solid"/>
              <a:miter lim="800000"/>
            </a:ln>
            <a:effectLst/>
          </p:spPr>
          <p:txBody>
            <a:bodyPr lIns="121916" tIns="60957" rIns="121916" bIns="60957"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42" name="Freeform 152"/>
            <p:cNvSpPr>
              <a:spLocks noEditPoints="1"/>
            </p:cNvSpPr>
            <p:nvPr>
              <p:custDataLst>
                <p:tags r:id="rId163"/>
              </p:custDataLst>
            </p:nvPr>
          </p:nvSpPr>
          <p:spPr bwMode="auto">
            <a:xfrm>
              <a:off x="3215230" y="3268328"/>
              <a:ext cx="404263" cy="439392"/>
            </a:xfrm>
            <a:custGeom>
              <a:gdLst>
                <a:gd name="T0" fmla="*/ 268 w 345"/>
                <a:gd name="T1" fmla="*/ 172 h 375"/>
                <a:gd name="T2" fmla="*/ 258 w 345"/>
                <a:gd name="T3" fmla="*/ 130 h 375"/>
                <a:gd name="T4" fmla="*/ 264 w 345"/>
                <a:gd name="T5" fmla="*/ 252 h 375"/>
                <a:gd name="T6" fmla="*/ 296 w 345"/>
                <a:gd name="T7" fmla="*/ 291 h 375"/>
                <a:gd name="T8" fmla="*/ 281 w 345"/>
                <a:gd name="T9" fmla="*/ 295 h 375"/>
                <a:gd name="T10" fmla="*/ 281 w 345"/>
                <a:gd name="T11" fmla="*/ 50 h 375"/>
                <a:gd name="T12" fmla="*/ 296 w 345"/>
                <a:gd name="T13" fmla="*/ 53 h 375"/>
                <a:gd name="T14" fmla="*/ 264 w 345"/>
                <a:gd name="T15" fmla="*/ 94 h 375"/>
                <a:gd name="T16" fmla="*/ 284 w 345"/>
                <a:gd name="T17" fmla="*/ 172 h 375"/>
                <a:gd name="T18" fmla="*/ 336 w 345"/>
                <a:gd name="T19" fmla="*/ 164 h 375"/>
                <a:gd name="T20" fmla="*/ 344 w 345"/>
                <a:gd name="T21" fmla="*/ 176 h 375"/>
                <a:gd name="T22" fmla="*/ 289 w 345"/>
                <a:gd name="T23" fmla="*/ 180 h 375"/>
                <a:gd name="T24" fmla="*/ 173 w 345"/>
                <a:gd name="T25" fmla="*/ 77 h 375"/>
                <a:gd name="T26" fmla="*/ 243 w 345"/>
                <a:gd name="T27" fmla="*/ 108 h 375"/>
                <a:gd name="T28" fmla="*/ 245 w 345"/>
                <a:gd name="T29" fmla="*/ 236 h 375"/>
                <a:gd name="T30" fmla="*/ 222 w 345"/>
                <a:gd name="T31" fmla="*/ 345 h 375"/>
                <a:gd name="T32" fmla="*/ 178 w 345"/>
                <a:gd name="T33" fmla="*/ 375 h 375"/>
                <a:gd name="T34" fmla="*/ 207 w 345"/>
                <a:gd name="T35" fmla="*/ 242 h 375"/>
                <a:gd name="T36" fmla="*/ 238 w 345"/>
                <a:gd name="T37" fmla="*/ 211 h 375"/>
                <a:gd name="T38" fmla="*/ 248 w 345"/>
                <a:gd name="T39" fmla="*/ 157 h 375"/>
                <a:gd name="T40" fmla="*/ 203 w 345"/>
                <a:gd name="T41" fmla="*/ 103 h 375"/>
                <a:gd name="T42" fmla="*/ 173 w 345"/>
                <a:gd name="T43" fmla="*/ 77 h 375"/>
                <a:gd name="T44" fmla="*/ 250 w 345"/>
                <a:gd name="T45" fmla="*/ 91 h 375"/>
                <a:gd name="T46" fmla="*/ 258 w 345"/>
                <a:gd name="T47" fmla="*/ 73 h 375"/>
                <a:gd name="T48" fmla="*/ 250 w 345"/>
                <a:gd name="T49" fmla="*/ 255 h 375"/>
                <a:gd name="T50" fmla="*/ 258 w 345"/>
                <a:gd name="T51" fmla="*/ 249 h 375"/>
                <a:gd name="T52" fmla="*/ 180 w 345"/>
                <a:gd name="T53" fmla="*/ 6 h 375"/>
                <a:gd name="T54" fmla="*/ 176 w 345"/>
                <a:gd name="T55" fmla="*/ 60 h 375"/>
                <a:gd name="T56" fmla="*/ 157 w 345"/>
                <a:gd name="T57" fmla="*/ 374 h 375"/>
                <a:gd name="T58" fmla="*/ 120 w 345"/>
                <a:gd name="T59" fmla="*/ 337 h 375"/>
                <a:gd name="T60" fmla="*/ 93 w 345"/>
                <a:gd name="T61" fmla="*/ 224 h 375"/>
                <a:gd name="T62" fmla="*/ 111 w 345"/>
                <a:gd name="T63" fmla="*/ 100 h 375"/>
                <a:gd name="T64" fmla="*/ 173 w 345"/>
                <a:gd name="T65" fmla="*/ 96 h 375"/>
                <a:gd name="T66" fmla="*/ 119 w 345"/>
                <a:gd name="T67" fmla="*/ 119 h 375"/>
                <a:gd name="T68" fmla="*/ 97 w 345"/>
                <a:gd name="T69" fmla="*/ 183 h 375"/>
                <a:gd name="T70" fmla="*/ 126 w 345"/>
                <a:gd name="T71" fmla="*/ 232 h 375"/>
                <a:gd name="T72" fmla="*/ 139 w 345"/>
                <a:gd name="T73" fmla="*/ 290 h 375"/>
                <a:gd name="T74" fmla="*/ 173 w 345"/>
                <a:gd name="T75" fmla="*/ 60 h 375"/>
                <a:gd name="T76" fmla="*/ 164 w 345"/>
                <a:gd name="T77" fmla="*/ 54 h 375"/>
                <a:gd name="T78" fmla="*/ 169 w 345"/>
                <a:gd name="T79" fmla="*/ 0 h 375"/>
                <a:gd name="T80" fmla="*/ 93 w 345"/>
                <a:gd name="T81" fmla="*/ 264 h 375"/>
                <a:gd name="T82" fmla="*/ 93 w 345"/>
                <a:gd name="T83" fmla="*/ 252 h 375"/>
                <a:gd name="T84" fmla="*/ 86 w 345"/>
                <a:gd name="T85" fmla="*/ 96 h 375"/>
                <a:gd name="T86" fmla="*/ 94 w 345"/>
                <a:gd name="T87" fmla="*/ 84 h 375"/>
                <a:gd name="T88" fmla="*/ 82 w 345"/>
                <a:gd name="T89" fmla="*/ 203 h 375"/>
                <a:gd name="T90" fmla="*/ 80 w 345"/>
                <a:gd name="T91" fmla="*/ 152 h 375"/>
                <a:gd name="T92" fmla="*/ 86 w 345"/>
                <a:gd name="T93" fmla="*/ 96 h 375"/>
                <a:gd name="T94" fmla="*/ 50 w 345"/>
                <a:gd name="T95" fmla="*/ 64 h 375"/>
                <a:gd name="T96" fmla="*/ 53 w 345"/>
                <a:gd name="T97" fmla="*/ 49 h 375"/>
                <a:gd name="T98" fmla="*/ 86 w 345"/>
                <a:gd name="T99" fmla="*/ 249 h 375"/>
                <a:gd name="T100" fmla="*/ 53 w 345"/>
                <a:gd name="T101" fmla="*/ 297 h 375"/>
                <a:gd name="T102" fmla="*/ 50 w 345"/>
                <a:gd name="T103" fmla="*/ 282 h 375"/>
                <a:gd name="T104" fmla="*/ 86 w 345"/>
                <a:gd name="T105" fmla="*/ 249 h 375"/>
                <a:gd name="T106" fmla="*/ 57 w 345"/>
                <a:gd name="T107" fmla="*/ 167 h 375"/>
                <a:gd name="T108" fmla="*/ 54 w 345"/>
                <a:gd name="T109" fmla="*/ 180 h 375"/>
                <a:gd name="T110" fmla="*/ 0 w 345"/>
                <a:gd name="T111" fmla="*/ 176 h 375"/>
                <a:gd name="T112" fmla="*/ 8 w 345"/>
                <a:gd name="T113" fmla="*/ 164 h 37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5" h="375">
                  <a:moveTo>
                    <a:pt x="258" y="130"/>
                  </a:moveTo>
                  <a:lnTo>
                    <a:pt x="258" y="130"/>
                  </a:lnTo>
                  <a:lnTo>
                    <a:pt x="262" y="141"/>
                  </a:lnTo>
                  <a:lnTo>
                    <a:pt x="266" y="150"/>
                  </a:lnTo>
                  <a:lnTo>
                    <a:pt x="268" y="161"/>
                  </a:lnTo>
                  <a:lnTo>
                    <a:pt x="268" y="172"/>
                  </a:lnTo>
                  <a:lnTo>
                    <a:pt x="268" y="172"/>
                  </a:lnTo>
                  <a:lnTo>
                    <a:pt x="268" y="184"/>
                  </a:lnTo>
                  <a:lnTo>
                    <a:pt x="266" y="194"/>
                  </a:lnTo>
                  <a:lnTo>
                    <a:pt x="262" y="205"/>
                  </a:lnTo>
                  <a:lnTo>
                    <a:pt x="258" y="214"/>
                  </a:lnTo>
                  <a:lnTo>
                    <a:pt x="258" y="130"/>
                  </a:lnTo>
                  <a:lnTo>
                    <a:pt x="258" y="130"/>
                  </a:lnTo>
                  <a:close/>
                  <a:moveTo>
                    <a:pt x="258" y="272"/>
                  </a:moveTo>
                  <a:lnTo>
                    <a:pt x="258" y="249"/>
                  </a:lnTo>
                  <a:lnTo>
                    <a:pt x="258" y="249"/>
                  </a:lnTo>
                  <a:lnTo>
                    <a:pt x="261" y="251"/>
                  </a:lnTo>
                  <a:lnTo>
                    <a:pt x="264" y="252"/>
                  </a:lnTo>
                  <a:lnTo>
                    <a:pt x="264" y="252"/>
                  </a:lnTo>
                  <a:lnTo>
                    <a:pt x="295" y="282"/>
                  </a:lnTo>
                  <a:lnTo>
                    <a:pt x="295" y="282"/>
                  </a:lnTo>
                  <a:lnTo>
                    <a:pt x="296" y="286"/>
                  </a:lnTo>
                  <a:lnTo>
                    <a:pt x="296" y="289"/>
                  </a:lnTo>
                  <a:lnTo>
                    <a:pt x="296" y="291"/>
                  </a:lnTo>
                  <a:lnTo>
                    <a:pt x="295" y="295"/>
                  </a:lnTo>
                  <a:lnTo>
                    <a:pt x="295" y="295"/>
                  </a:lnTo>
                  <a:lnTo>
                    <a:pt x="291" y="297"/>
                  </a:lnTo>
                  <a:lnTo>
                    <a:pt x="288" y="298"/>
                  </a:lnTo>
                  <a:lnTo>
                    <a:pt x="284" y="297"/>
                  </a:lnTo>
                  <a:lnTo>
                    <a:pt x="281" y="295"/>
                  </a:lnTo>
                  <a:lnTo>
                    <a:pt x="258" y="272"/>
                  </a:lnTo>
                  <a:lnTo>
                    <a:pt x="258" y="272"/>
                  </a:lnTo>
                  <a:close/>
                  <a:moveTo>
                    <a:pt x="258" y="96"/>
                  </a:moveTo>
                  <a:lnTo>
                    <a:pt x="258" y="73"/>
                  </a:lnTo>
                  <a:lnTo>
                    <a:pt x="281" y="50"/>
                  </a:lnTo>
                  <a:lnTo>
                    <a:pt x="281" y="50"/>
                  </a:lnTo>
                  <a:lnTo>
                    <a:pt x="284" y="49"/>
                  </a:lnTo>
                  <a:lnTo>
                    <a:pt x="288" y="48"/>
                  </a:lnTo>
                  <a:lnTo>
                    <a:pt x="291" y="49"/>
                  </a:lnTo>
                  <a:lnTo>
                    <a:pt x="295" y="50"/>
                  </a:lnTo>
                  <a:lnTo>
                    <a:pt x="295" y="50"/>
                  </a:lnTo>
                  <a:lnTo>
                    <a:pt x="296" y="53"/>
                  </a:lnTo>
                  <a:lnTo>
                    <a:pt x="296" y="57"/>
                  </a:lnTo>
                  <a:lnTo>
                    <a:pt x="296" y="60"/>
                  </a:lnTo>
                  <a:lnTo>
                    <a:pt x="295" y="64"/>
                  </a:lnTo>
                  <a:lnTo>
                    <a:pt x="264" y="94"/>
                  </a:lnTo>
                  <a:lnTo>
                    <a:pt x="264" y="94"/>
                  </a:lnTo>
                  <a:lnTo>
                    <a:pt x="264" y="94"/>
                  </a:lnTo>
                  <a:lnTo>
                    <a:pt x="261" y="95"/>
                  </a:lnTo>
                  <a:lnTo>
                    <a:pt x="258" y="96"/>
                  </a:lnTo>
                  <a:lnTo>
                    <a:pt x="258" y="96"/>
                  </a:lnTo>
                  <a:close/>
                  <a:moveTo>
                    <a:pt x="284" y="172"/>
                  </a:moveTo>
                  <a:lnTo>
                    <a:pt x="284" y="172"/>
                  </a:lnTo>
                  <a:lnTo>
                    <a:pt x="284" y="172"/>
                  </a:lnTo>
                  <a:lnTo>
                    <a:pt x="285" y="169"/>
                  </a:lnTo>
                  <a:lnTo>
                    <a:pt x="287" y="167"/>
                  </a:lnTo>
                  <a:lnTo>
                    <a:pt x="289" y="164"/>
                  </a:lnTo>
                  <a:lnTo>
                    <a:pt x="294" y="164"/>
                  </a:lnTo>
                  <a:lnTo>
                    <a:pt x="336" y="164"/>
                  </a:lnTo>
                  <a:lnTo>
                    <a:pt x="336" y="164"/>
                  </a:lnTo>
                  <a:lnTo>
                    <a:pt x="340" y="164"/>
                  </a:lnTo>
                  <a:lnTo>
                    <a:pt x="342" y="167"/>
                  </a:lnTo>
                  <a:lnTo>
                    <a:pt x="344" y="169"/>
                  </a:lnTo>
                  <a:lnTo>
                    <a:pt x="345" y="172"/>
                  </a:lnTo>
                  <a:lnTo>
                    <a:pt x="345" y="172"/>
                  </a:lnTo>
                  <a:lnTo>
                    <a:pt x="344" y="176"/>
                  </a:lnTo>
                  <a:lnTo>
                    <a:pt x="342" y="179"/>
                  </a:lnTo>
                  <a:lnTo>
                    <a:pt x="340" y="180"/>
                  </a:lnTo>
                  <a:lnTo>
                    <a:pt x="336" y="182"/>
                  </a:lnTo>
                  <a:lnTo>
                    <a:pt x="294" y="182"/>
                  </a:lnTo>
                  <a:lnTo>
                    <a:pt x="294" y="182"/>
                  </a:lnTo>
                  <a:lnTo>
                    <a:pt x="289" y="180"/>
                  </a:lnTo>
                  <a:lnTo>
                    <a:pt x="287" y="179"/>
                  </a:lnTo>
                  <a:lnTo>
                    <a:pt x="285" y="176"/>
                  </a:lnTo>
                  <a:lnTo>
                    <a:pt x="284" y="172"/>
                  </a:lnTo>
                  <a:lnTo>
                    <a:pt x="284" y="172"/>
                  </a:lnTo>
                  <a:close/>
                  <a:moveTo>
                    <a:pt x="173" y="77"/>
                  </a:moveTo>
                  <a:lnTo>
                    <a:pt x="173" y="77"/>
                  </a:lnTo>
                  <a:lnTo>
                    <a:pt x="187" y="79"/>
                  </a:lnTo>
                  <a:lnTo>
                    <a:pt x="200" y="81"/>
                  </a:lnTo>
                  <a:lnTo>
                    <a:pt x="212" y="85"/>
                  </a:lnTo>
                  <a:lnTo>
                    <a:pt x="224" y="92"/>
                  </a:lnTo>
                  <a:lnTo>
                    <a:pt x="235" y="100"/>
                  </a:lnTo>
                  <a:lnTo>
                    <a:pt x="243" y="108"/>
                  </a:lnTo>
                  <a:lnTo>
                    <a:pt x="252" y="119"/>
                  </a:lnTo>
                  <a:lnTo>
                    <a:pt x="258" y="130"/>
                  </a:lnTo>
                  <a:lnTo>
                    <a:pt x="258" y="214"/>
                  </a:lnTo>
                  <a:lnTo>
                    <a:pt x="258" y="214"/>
                  </a:lnTo>
                  <a:lnTo>
                    <a:pt x="252" y="225"/>
                  </a:lnTo>
                  <a:lnTo>
                    <a:pt x="245" y="236"/>
                  </a:lnTo>
                  <a:lnTo>
                    <a:pt x="235" y="245"/>
                  </a:lnTo>
                  <a:lnTo>
                    <a:pt x="224" y="252"/>
                  </a:lnTo>
                  <a:lnTo>
                    <a:pt x="224" y="328"/>
                  </a:lnTo>
                  <a:lnTo>
                    <a:pt x="224" y="328"/>
                  </a:lnTo>
                  <a:lnTo>
                    <a:pt x="224" y="337"/>
                  </a:lnTo>
                  <a:lnTo>
                    <a:pt x="222" y="345"/>
                  </a:lnTo>
                  <a:lnTo>
                    <a:pt x="216" y="354"/>
                  </a:lnTo>
                  <a:lnTo>
                    <a:pt x="211" y="360"/>
                  </a:lnTo>
                  <a:lnTo>
                    <a:pt x="204" y="367"/>
                  </a:lnTo>
                  <a:lnTo>
                    <a:pt x="196" y="371"/>
                  </a:lnTo>
                  <a:lnTo>
                    <a:pt x="188" y="374"/>
                  </a:lnTo>
                  <a:lnTo>
                    <a:pt x="178" y="375"/>
                  </a:lnTo>
                  <a:lnTo>
                    <a:pt x="173" y="375"/>
                  </a:lnTo>
                  <a:lnTo>
                    <a:pt x="173" y="290"/>
                  </a:lnTo>
                  <a:lnTo>
                    <a:pt x="206" y="290"/>
                  </a:lnTo>
                  <a:lnTo>
                    <a:pt x="206" y="247"/>
                  </a:lnTo>
                  <a:lnTo>
                    <a:pt x="206" y="247"/>
                  </a:lnTo>
                  <a:lnTo>
                    <a:pt x="207" y="242"/>
                  </a:lnTo>
                  <a:lnTo>
                    <a:pt x="211" y="238"/>
                  </a:lnTo>
                  <a:lnTo>
                    <a:pt x="211" y="238"/>
                  </a:lnTo>
                  <a:lnTo>
                    <a:pt x="219" y="233"/>
                  </a:lnTo>
                  <a:lnTo>
                    <a:pt x="226" y="226"/>
                  </a:lnTo>
                  <a:lnTo>
                    <a:pt x="233" y="219"/>
                  </a:lnTo>
                  <a:lnTo>
                    <a:pt x="238" y="211"/>
                  </a:lnTo>
                  <a:lnTo>
                    <a:pt x="242" y="202"/>
                  </a:lnTo>
                  <a:lnTo>
                    <a:pt x="246" y="192"/>
                  </a:lnTo>
                  <a:lnTo>
                    <a:pt x="248" y="183"/>
                  </a:lnTo>
                  <a:lnTo>
                    <a:pt x="249" y="172"/>
                  </a:lnTo>
                  <a:lnTo>
                    <a:pt x="249" y="172"/>
                  </a:lnTo>
                  <a:lnTo>
                    <a:pt x="248" y="157"/>
                  </a:lnTo>
                  <a:lnTo>
                    <a:pt x="242" y="144"/>
                  </a:lnTo>
                  <a:lnTo>
                    <a:pt x="235" y="130"/>
                  </a:lnTo>
                  <a:lnTo>
                    <a:pt x="226" y="119"/>
                  </a:lnTo>
                  <a:lnTo>
                    <a:pt x="226" y="119"/>
                  </a:lnTo>
                  <a:lnTo>
                    <a:pt x="215" y="110"/>
                  </a:lnTo>
                  <a:lnTo>
                    <a:pt x="203" y="103"/>
                  </a:lnTo>
                  <a:lnTo>
                    <a:pt x="188" y="99"/>
                  </a:lnTo>
                  <a:lnTo>
                    <a:pt x="173" y="96"/>
                  </a:lnTo>
                  <a:lnTo>
                    <a:pt x="173" y="96"/>
                  </a:lnTo>
                  <a:lnTo>
                    <a:pt x="173" y="77"/>
                  </a:lnTo>
                  <a:lnTo>
                    <a:pt x="173" y="77"/>
                  </a:lnTo>
                  <a:lnTo>
                    <a:pt x="173" y="77"/>
                  </a:lnTo>
                  <a:close/>
                  <a:moveTo>
                    <a:pt x="258" y="73"/>
                  </a:moveTo>
                  <a:lnTo>
                    <a:pt x="252" y="81"/>
                  </a:lnTo>
                  <a:lnTo>
                    <a:pt x="252" y="81"/>
                  </a:lnTo>
                  <a:lnTo>
                    <a:pt x="250" y="84"/>
                  </a:lnTo>
                  <a:lnTo>
                    <a:pt x="249" y="87"/>
                  </a:lnTo>
                  <a:lnTo>
                    <a:pt x="250" y="91"/>
                  </a:lnTo>
                  <a:lnTo>
                    <a:pt x="252" y="94"/>
                  </a:lnTo>
                  <a:lnTo>
                    <a:pt x="252" y="94"/>
                  </a:lnTo>
                  <a:lnTo>
                    <a:pt x="254" y="95"/>
                  </a:lnTo>
                  <a:lnTo>
                    <a:pt x="258" y="96"/>
                  </a:lnTo>
                  <a:lnTo>
                    <a:pt x="258" y="73"/>
                  </a:lnTo>
                  <a:lnTo>
                    <a:pt x="258" y="73"/>
                  </a:lnTo>
                  <a:close/>
                  <a:moveTo>
                    <a:pt x="258" y="249"/>
                  </a:moveTo>
                  <a:lnTo>
                    <a:pt x="258" y="249"/>
                  </a:lnTo>
                  <a:lnTo>
                    <a:pt x="254" y="251"/>
                  </a:lnTo>
                  <a:lnTo>
                    <a:pt x="252" y="252"/>
                  </a:lnTo>
                  <a:lnTo>
                    <a:pt x="252" y="252"/>
                  </a:lnTo>
                  <a:lnTo>
                    <a:pt x="250" y="255"/>
                  </a:lnTo>
                  <a:lnTo>
                    <a:pt x="249" y="259"/>
                  </a:lnTo>
                  <a:lnTo>
                    <a:pt x="250" y="261"/>
                  </a:lnTo>
                  <a:lnTo>
                    <a:pt x="252" y="264"/>
                  </a:lnTo>
                  <a:lnTo>
                    <a:pt x="258" y="272"/>
                  </a:lnTo>
                  <a:lnTo>
                    <a:pt x="258" y="249"/>
                  </a:lnTo>
                  <a:lnTo>
                    <a:pt x="258" y="249"/>
                  </a:lnTo>
                  <a:close/>
                  <a:moveTo>
                    <a:pt x="173" y="60"/>
                  </a:moveTo>
                  <a:lnTo>
                    <a:pt x="173" y="0"/>
                  </a:lnTo>
                  <a:lnTo>
                    <a:pt x="173" y="0"/>
                  </a:lnTo>
                  <a:lnTo>
                    <a:pt x="176" y="1"/>
                  </a:lnTo>
                  <a:lnTo>
                    <a:pt x="178" y="3"/>
                  </a:lnTo>
                  <a:lnTo>
                    <a:pt x="180" y="6"/>
                  </a:lnTo>
                  <a:lnTo>
                    <a:pt x="181" y="8"/>
                  </a:lnTo>
                  <a:lnTo>
                    <a:pt x="181" y="52"/>
                  </a:lnTo>
                  <a:lnTo>
                    <a:pt x="181" y="52"/>
                  </a:lnTo>
                  <a:lnTo>
                    <a:pt x="180" y="54"/>
                  </a:lnTo>
                  <a:lnTo>
                    <a:pt x="178" y="57"/>
                  </a:lnTo>
                  <a:lnTo>
                    <a:pt x="176" y="60"/>
                  </a:lnTo>
                  <a:lnTo>
                    <a:pt x="173" y="60"/>
                  </a:lnTo>
                  <a:lnTo>
                    <a:pt x="173" y="60"/>
                  </a:lnTo>
                  <a:close/>
                  <a:moveTo>
                    <a:pt x="173" y="375"/>
                  </a:moveTo>
                  <a:lnTo>
                    <a:pt x="166" y="375"/>
                  </a:lnTo>
                  <a:lnTo>
                    <a:pt x="166" y="375"/>
                  </a:lnTo>
                  <a:lnTo>
                    <a:pt x="157" y="374"/>
                  </a:lnTo>
                  <a:lnTo>
                    <a:pt x="147" y="371"/>
                  </a:lnTo>
                  <a:lnTo>
                    <a:pt x="139" y="367"/>
                  </a:lnTo>
                  <a:lnTo>
                    <a:pt x="132" y="360"/>
                  </a:lnTo>
                  <a:lnTo>
                    <a:pt x="127" y="354"/>
                  </a:lnTo>
                  <a:lnTo>
                    <a:pt x="123" y="345"/>
                  </a:lnTo>
                  <a:lnTo>
                    <a:pt x="120" y="337"/>
                  </a:lnTo>
                  <a:lnTo>
                    <a:pt x="119" y="328"/>
                  </a:lnTo>
                  <a:lnTo>
                    <a:pt x="119" y="252"/>
                  </a:lnTo>
                  <a:lnTo>
                    <a:pt x="119" y="252"/>
                  </a:lnTo>
                  <a:lnTo>
                    <a:pt x="109" y="244"/>
                  </a:lnTo>
                  <a:lnTo>
                    <a:pt x="100" y="234"/>
                  </a:lnTo>
                  <a:lnTo>
                    <a:pt x="93" y="224"/>
                  </a:lnTo>
                  <a:lnTo>
                    <a:pt x="86" y="213"/>
                  </a:lnTo>
                  <a:lnTo>
                    <a:pt x="86" y="131"/>
                  </a:lnTo>
                  <a:lnTo>
                    <a:pt x="86" y="131"/>
                  </a:lnTo>
                  <a:lnTo>
                    <a:pt x="93" y="121"/>
                  </a:lnTo>
                  <a:lnTo>
                    <a:pt x="101" y="110"/>
                  </a:lnTo>
                  <a:lnTo>
                    <a:pt x="111" y="100"/>
                  </a:lnTo>
                  <a:lnTo>
                    <a:pt x="122" y="92"/>
                  </a:lnTo>
                  <a:lnTo>
                    <a:pt x="132" y="85"/>
                  </a:lnTo>
                  <a:lnTo>
                    <a:pt x="146" y="81"/>
                  </a:lnTo>
                  <a:lnTo>
                    <a:pt x="158" y="79"/>
                  </a:lnTo>
                  <a:lnTo>
                    <a:pt x="173" y="77"/>
                  </a:lnTo>
                  <a:lnTo>
                    <a:pt x="173" y="96"/>
                  </a:lnTo>
                  <a:lnTo>
                    <a:pt x="173" y="96"/>
                  </a:lnTo>
                  <a:lnTo>
                    <a:pt x="158" y="99"/>
                  </a:lnTo>
                  <a:lnTo>
                    <a:pt x="143" y="103"/>
                  </a:lnTo>
                  <a:lnTo>
                    <a:pt x="131" y="110"/>
                  </a:lnTo>
                  <a:lnTo>
                    <a:pt x="119" y="119"/>
                  </a:lnTo>
                  <a:lnTo>
                    <a:pt x="119" y="119"/>
                  </a:lnTo>
                  <a:lnTo>
                    <a:pt x="109" y="130"/>
                  </a:lnTo>
                  <a:lnTo>
                    <a:pt x="103" y="144"/>
                  </a:lnTo>
                  <a:lnTo>
                    <a:pt x="99" y="157"/>
                  </a:lnTo>
                  <a:lnTo>
                    <a:pt x="97" y="172"/>
                  </a:lnTo>
                  <a:lnTo>
                    <a:pt x="97" y="172"/>
                  </a:lnTo>
                  <a:lnTo>
                    <a:pt x="97" y="183"/>
                  </a:lnTo>
                  <a:lnTo>
                    <a:pt x="100" y="192"/>
                  </a:lnTo>
                  <a:lnTo>
                    <a:pt x="103" y="202"/>
                  </a:lnTo>
                  <a:lnTo>
                    <a:pt x="107" y="210"/>
                  </a:lnTo>
                  <a:lnTo>
                    <a:pt x="112" y="218"/>
                  </a:lnTo>
                  <a:lnTo>
                    <a:pt x="119" y="226"/>
                  </a:lnTo>
                  <a:lnTo>
                    <a:pt x="126" y="232"/>
                  </a:lnTo>
                  <a:lnTo>
                    <a:pt x="134" y="237"/>
                  </a:lnTo>
                  <a:lnTo>
                    <a:pt x="134" y="237"/>
                  </a:lnTo>
                  <a:lnTo>
                    <a:pt x="134" y="237"/>
                  </a:lnTo>
                  <a:lnTo>
                    <a:pt x="138" y="241"/>
                  </a:lnTo>
                  <a:lnTo>
                    <a:pt x="139" y="247"/>
                  </a:lnTo>
                  <a:lnTo>
                    <a:pt x="139" y="290"/>
                  </a:lnTo>
                  <a:lnTo>
                    <a:pt x="173" y="290"/>
                  </a:lnTo>
                  <a:lnTo>
                    <a:pt x="173" y="375"/>
                  </a:lnTo>
                  <a:lnTo>
                    <a:pt x="173" y="375"/>
                  </a:lnTo>
                  <a:close/>
                  <a:moveTo>
                    <a:pt x="173" y="0"/>
                  </a:moveTo>
                  <a:lnTo>
                    <a:pt x="173" y="60"/>
                  </a:lnTo>
                  <a:lnTo>
                    <a:pt x="173" y="60"/>
                  </a:lnTo>
                  <a:lnTo>
                    <a:pt x="172" y="60"/>
                  </a:lnTo>
                  <a:lnTo>
                    <a:pt x="172" y="60"/>
                  </a:lnTo>
                  <a:lnTo>
                    <a:pt x="172" y="60"/>
                  </a:lnTo>
                  <a:lnTo>
                    <a:pt x="169" y="60"/>
                  </a:lnTo>
                  <a:lnTo>
                    <a:pt x="166" y="58"/>
                  </a:lnTo>
                  <a:lnTo>
                    <a:pt x="164" y="54"/>
                  </a:lnTo>
                  <a:lnTo>
                    <a:pt x="164" y="52"/>
                  </a:lnTo>
                  <a:lnTo>
                    <a:pt x="164" y="8"/>
                  </a:lnTo>
                  <a:lnTo>
                    <a:pt x="164" y="8"/>
                  </a:lnTo>
                  <a:lnTo>
                    <a:pt x="164" y="6"/>
                  </a:lnTo>
                  <a:lnTo>
                    <a:pt x="166" y="3"/>
                  </a:lnTo>
                  <a:lnTo>
                    <a:pt x="169" y="0"/>
                  </a:lnTo>
                  <a:lnTo>
                    <a:pt x="172" y="0"/>
                  </a:lnTo>
                  <a:lnTo>
                    <a:pt x="172" y="0"/>
                  </a:lnTo>
                  <a:lnTo>
                    <a:pt x="173" y="0"/>
                  </a:lnTo>
                  <a:lnTo>
                    <a:pt x="173" y="0"/>
                  </a:lnTo>
                  <a:close/>
                  <a:moveTo>
                    <a:pt x="86" y="271"/>
                  </a:moveTo>
                  <a:lnTo>
                    <a:pt x="93" y="264"/>
                  </a:lnTo>
                  <a:lnTo>
                    <a:pt x="93" y="264"/>
                  </a:lnTo>
                  <a:lnTo>
                    <a:pt x="94" y="261"/>
                  </a:lnTo>
                  <a:lnTo>
                    <a:pt x="96" y="259"/>
                  </a:lnTo>
                  <a:lnTo>
                    <a:pt x="94" y="255"/>
                  </a:lnTo>
                  <a:lnTo>
                    <a:pt x="93" y="252"/>
                  </a:lnTo>
                  <a:lnTo>
                    <a:pt x="93" y="252"/>
                  </a:lnTo>
                  <a:lnTo>
                    <a:pt x="90" y="251"/>
                  </a:lnTo>
                  <a:lnTo>
                    <a:pt x="86" y="249"/>
                  </a:lnTo>
                  <a:lnTo>
                    <a:pt x="86" y="271"/>
                  </a:lnTo>
                  <a:lnTo>
                    <a:pt x="86" y="271"/>
                  </a:lnTo>
                  <a:close/>
                  <a:moveTo>
                    <a:pt x="86" y="96"/>
                  </a:moveTo>
                  <a:lnTo>
                    <a:pt x="86" y="96"/>
                  </a:lnTo>
                  <a:lnTo>
                    <a:pt x="90" y="95"/>
                  </a:lnTo>
                  <a:lnTo>
                    <a:pt x="93" y="94"/>
                  </a:lnTo>
                  <a:lnTo>
                    <a:pt x="93" y="94"/>
                  </a:lnTo>
                  <a:lnTo>
                    <a:pt x="94" y="91"/>
                  </a:lnTo>
                  <a:lnTo>
                    <a:pt x="96" y="87"/>
                  </a:lnTo>
                  <a:lnTo>
                    <a:pt x="94" y="84"/>
                  </a:lnTo>
                  <a:lnTo>
                    <a:pt x="93" y="81"/>
                  </a:lnTo>
                  <a:lnTo>
                    <a:pt x="86" y="75"/>
                  </a:lnTo>
                  <a:lnTo>
                    <a:pt x="86" y="96"/>
                  </a:lnTo>
                  <a:close/>
                  <a:moveTo>
                    <a:pt x="86" y="213"/>
                  </a:moveTo>
                  <a:lnTo>
                    <a:pt x="86" y="213"/>
                  </a:lnTo>
                  <a:lnTo>
                    <a:pt x="82" y="203"/>
                  </a:lnTo>
                  <a:lnTo>
                    <a:pt x="80" y="194"/>
                  </a:lnTo>
                  <a:lnTo>
                    <a:pt x="78" y="183"/>
                  </a:lnTo>
                  <a:lnTo>
                    <a:pt x="77" y="172"/>
                  </a:lnTo>
                  <a:lnTo>
                    <a:pt x="77" y="172"/>
                  </a:lnTo>
                  <a:lnTo>
                    <a:pt x="78" y="161"/>
                  </a:lnTo>
                  <a:lnTo>
                    <a:pt x="80" y="152"/>
                  </a:lnTo>
                  <a:lnTo>
                    <a:pt x="82" y="141"/>
                  </a:lnTo>
                  <a:lnTo>
                    <a:pt x="86" y="131"/>
                  </a:lnTo>
                  <a:lnTo>
                    <a:pt x="86" y="213"/>
                  </a:lnTo>
                  <a:lnTo>
                    <a:pt x="86" y="213"/>
                  </a:lnTo>
                  <a:close/>
                  <a:moveTo>
                    <a:pt x="86" y="75"/>
                  </a:moveTo>
                  <a:lnTo>
                    <a:pt x="86" y="96"/>
                  </a:lnTo>
                  <a:lnTo>
                    <a:pt x="86" y="96"/>
                  </a:lnTo>
                  <a:lnTo>
                    <a:pt x="84" y="95"/>
                  </a:lnTo>
                  <a:lnTo>
                    <a:pt x="80" y="94"/>
                  </a:lnTo>
                  <a:lnTo>
                    <a:pt x="80" y="94"/>
                  </a:lnTo>
                  <a:lnTo>
                    <a:pt x="50" y="64"/>
                  </a:lnTo>
                  <a:lnTo>
                    <a:pt x="50" y="64"/>
                  </a:lnTo>
                  <a:lnTo>
                    <a:pt x="48" y="60"/>
                  </a:lnTo>
                  <a:lnTo>
                    <a:pt x="47" y="57"/>
                  </a:lnTo>
                  <a:lnTo>
                    <a:pt x="48" y="53"/>
                  </a:lnTo>
                  <a:lnTo>
                    <a:pt x="50" y="50"/>
                  </a:lnTo>
                  <a:lnTo>
                    <a:pt x="50" y="50"/>
                  </a:lnTo>
                  <a:lnTo>
                    <a:pt x="53" y="49"/>
                  </a:lnTo>
                  <a:lnTo>
                    <a:pt x="57" y="48"/>
                  </a:lnTo>
                  <a:lnTo>
                    <a:pt x="59" y="49"/>
                  </a:lnTo>
                  <a:lnTo>
                    <a:pt x="62" y="50"/>
                  </a:lnTo>
                  <a:lnTo>
                    <a:pt x="86" y="75"/>
                  </a:lnTo>
                  <a:lnTo>
                    <a:pt x="86" y="75"/>
                  </a:lnTo>
                  <a:close/>
                  <a:moveTo>
                    <a:pt x="86" y="249"/>
                  </a:moveTo>
                  <a:lnTo>
                    <a:pt x="86" y="271"/>
                  </a:lnTo>
                  <a:lnTo>
                    <a:pt x="62" y="295"/>
                  </a:lnTo>
                  <a:lnTo>
                    <a:pt x="62" y="295"/>
                  </a:lnTo>
                  <a:lnTo>
                    <a:pt x="59" y="297"/>
                  </a:lnTo>
                  <a:lnTo>
                    <a:pt x="57" y="298"/>
                  </a:lnTo>
                  <a:lnTo>
                    <a:pt x="53" y="297"/>
                  </a:lnTo>
                  <a:lnTo>
                    <a:pt x="50" y="295"/>
                  </a:lnTo>
                  <a:lnTo>
                    <a:pt x="50" y="295"/>
                  </a:lnTo>
                  <a:lnTo>
                    <a:pt x="48" y="291"/>
                  </a:lnTo>
                  <a:lnTo>
                    <a:pt x="47" y="289"/>
                  </a:lnTo>
                  <a:lnTo>
                    <a:pt x="48" y="286"/>
                  </a:lnTo>
                  <a:lnTo>
                    <a:pt x="50" y="282"/>
                  </a:lnTo>
                  <a:lnTo>
                    <a:pt x="80" y="252"/>
                  </a:lnTo>
                  <a:lnTo>
                    <a:pt x="80" y="252"/>
                  </a:lnTo>
                  <a:lnTo>
                    <a:pt x="80" y="252"/>
                  </a:lnTo>
                  <a:lnTo>
                    <a:pt x="84" y="251"/>
                  </a:lnTo>
                  <a:lnTo>
                    <a:pt x="86" y="249"/>
                  </a:lnTo>
                  <a:lnTo>
                    <a:pt x="86" y="249"/>
                  </a:lnTo>
                  <a:close/>
                  <a:moveTo>
                    <a:pt x="8" y="164"/>
                  </a:moveTo>
                  <a:lnTo>
                    <a:pt x="8" y="164"/>
                  </a:lnTo>
                  <a:lnTo>
                    <a:pt x="51" y="164"/>
                  </a:lnTo>
                  <a:lnTo>
                    <a:pt x="51" y="164"/>
                  </a:lnTo>
                  <a:lnTo>
                    <a:pt x="54" y="164"/>
                  </a:lnTo>
                  <a:lnTo>
                    <a:pt x="57" y="167"/>
                  </a:lnTo>
                  <a:lnTo>
                    <a:pt x="59" y="169"/>
                  </a:lnTo>
                  <a:lnTo>
                    <a:pt x="59" y="172"/>
                  </a:lnTo>
                  <a:lnTo>
                    <a:pt x="59" y="172"/>
                  </a:lnTo>
                  <a:lnTo>
                    <a:pt x="59" y="176"/>
                  </a:lnTo>
                  <a:lnTo>
                    <a:pt x="57" y="179"/>
                  </a:lnTo>
                  <a:lnTo>
                    <a:pt x="54" y="180"/>
                  </a:lnTo>
                  <a:lnTo>
                    <a:pt x="51" y="182"/>
                  </a:lnTo>
                  <a:lnTo>
                    <a:pt x="8" y="182"/>
                  </a:lnTo>
                  <a:lnTo>
                    <a:pt x="8" y="182"/>
                  </a:lnTo>
                  <a:lnTo>
                    <a:pt x="5" y="180"/>
                  </a:lnTo>
                  <a:lnTo>
                    <a:pt x="2" y="179"/>
                  </a:lnTo>
                  <a:lnTo>
                    <a:pt x="0" y="176"/>
                  </a:lnTo>
                  <a:lnTo>
                    <a:pt x="0" y="172"/>
                  </a:lnTo>
                  <a:lnTo>
                    <a:pt x="0" y="172"/>
                  </a:lnTo>
                  <a:lnTo>
                    <a:pt x="0" y="169"/>
                  </a:lnTo>
                  <a:lnTo>
                    <a:pt x="2" y="167"/>
                  </a:lnTo>
                  <a:lnTo>
                    <a:pt x="5" y="164"/>
                  </a:lnTo>
                  <a:lnTo>
                    <a:pt x="8" y="164"/>
                  </a:lnTo>
                  <a:lnTo>
                    <a:pt x="8" y="164"/>
                  </a:lnTo>
                  <a:close/>
                </a:path>
              </a:pathLst>
            </a:custGeom>
            <a:grpFill/>
            <a:ln w="12700" cap="flat" cmpd="sng" algn="ctr">
              <a:noFill/>
              <a:prstDash val="solid"/>
              <a:miter lim="800000"/>
            </a:ln>
            <a:effectLst/>
          </p:spPr>
          <p:txBody>
            <a:bodyPr lIns="121916" tIns="60957" rIns="121916" bIns="60957"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43" name="Freeform 153"/>
            <p:cNvSpPr>
              <a:spLocks noEditPoints="1"/>
            </p:cNvSpPr>
            <p:nvPr>
              <p:custDataLst>
                <p:tags r:id="rId164"/>
              </p:custDataLst>
            </p:nvPr>
          </p:nvSpPr>
          <p:spPr bwMode="auto">
            <a:xfrm>
              <a:off x="1742309" y="2128255"/>
              <a:ext cx="380827" cy="372603"/>
            </a:xfrm>
            <a:custGeom>
              <a:gdLst>
                <a:gd name="T0" fmla="*/ 200 w 325"/>
                <a:gd name="T1" fmla="*/ 35 h 318"/>
                <a:gd name="T2" fmla="*/ 214 w 325"/>
                <a:gd name="T3" fmla="*/ 29 h 318"/>
                <a:gd name="T4" fmla="*/ 215 w 325"/>
                <a:gd name="T5" fmla="*/ 16 h 318"/>
                <a:gd name="T6" fmla="*/ 321 w 325"/>
                <a:gd name="T7" fmla="*/ 177 h 318"/>
                <a:gd name="T8" fmla="*/ 325 w 325"/>
                <a:gd name="T9" fmla="*/ 196 h 318"/>
                <a:gd name="T10" fmla="*/ 314 w 325"/>
                <a:gd name="T11" fmla="*/ 218 h 318"/>
                <a:gd name="T12" fmla="*/ 291 w 325"/>
                <a:gd name="T13" fmla="*/ 158 h 318"/>
                <a:gd name="T14" fmla="*/ 293 w 325"/>
                <a:gd name="T15" fmla="*/ 154 h 318"/>
                <a:gd name="T16" fmla="*/ 194 w 325"/>
                <a:gd name="T17" fmla="*/ 174 h 318"/>
                <a:gd name="T18" fmla="*/ 276 w 325"/>
                <a:gd name="T19" fmla="*/ 126 h 318"/>
                <a:gd name="T20" fmla="*/ 194 w 325"/>
                <a:gd name="T21" fmla="*/ 168 h 318"/>
                <a:gd name="T22" fmla="*/ 261 w 325"/>
                <a:gd name="T23" fmla="*/ 98 h 318"/>
                <a:gd name="T24" fmla="*/ 257 w 325"/>
                <a:gd name="T25" fmla="*/ 96 h 318"/>
                <a:gd name="T26" fmla="*/ 244 w 325"/>
                <a:gd name="T27" fmla="*/ 73 h 318"/>
                <a:gd name="T28" fmla="*/ 244 w 325"/>
                <a:gd name="T29" fmla="*/ 67 h 318"/>
                <a:gd name="T30" fmla="*/ 15 w 325"/>
                <a:gd name="T31" fmla="*/ 116 h 318"/>
                <a:gd name="T32" fmla="*/ 16 w 325"/>
                <a:gd name="T33" fmla="*/ 126 h 318"/>
                <a:gd name="T34" fmla="*/ 34 w 325"/>
                <a:gd name="T35" fmla="*/ 131 h 318"/>
                <a:gd name="T36" fmla="*/ 41 w 325"/>
                <a:gd name="T37" fmla="*/ 117 h 318"/>
                <a:gd name="T38" fmla="*/ 31 w 325"/>
                <a:gd name="T39" fmla="*/ 107 h 318"/>
                <a:gd name="T40" fmla="*/ 51 w 325"/>
                <a:gd name="T41" fmla="*/ 107 h 318"/>
                <a:gd name="T42" fmla="*/ 64 w 325"/>
                <a:gd name="T43" fmla="*/ 113 h 318"/>
                <a:gd name="T44" fmla="*/ 76 w 325"/>
                <a:gd name="T45" fmla="*/ 104 h 318"/>
                <a:gd name="T46" fmla="*/ 70 w 325"/>
                <a:gd name="T47" fmla="*/ 89 h 318"/>
                <a:gd name="T48" fmla="*/ 85 w 325"/>
                <a:gd name="T49" fmla="*/ 81 h 318"/>
                <a:gd name="T50" fmla="*/ 95 w 325"/>
                <a:gd name="T51" fmla="*/ 93 h 318"/>
                <a:gd name="T52" fmla="*/ 108 w 325"/>
                <a:gd name="T53" fmla="*/ 88 h 318"/>
                <a:gd name="T54" fmla="*/ 110 w 325"/>
                <a:gd name="T55" fmla="*/ 74 h 318"/>
                <a:gd name="T56" fmla="*/ 121 w 325"/>
                <a:gd name="T57" fmla="*/ 56 h 318"/>
                <a:gd name="T58" fmla="*/ 125 w 325"/>
                <a:gd name="T59" fmla="*/ 71 h 318"/>
                <a:gd name="T60" fmla="*/ 140 w 325"/>
                <a:gd name="T61" fmla="*/ 73 h 318"/>
                <a:gd name="T62" fmla="*/ 145 w 325"/>
                <a:gd name="T63" fmla="*/ 54 h 318"/>
                <a:gd name="T64" fmla="*/ 156 w 325"/>
                <a:gd name="T65" fmla="*/ 38 h 318"/>
                <a:gd name="T66" fmla="*/ 157 w 325"/>
                <a:gd name="T67" fmla="*/ 47 h 318"/>
                <a:gd name="T68" fmla="*/ 175 w 325"/>
                <a:gd name="T69" fmla="*/ 52 h 318"/>
                <a:gd name="T70" fmla="*/ 181 w 325"/>
                <a:gd name="T71" fmla="*/ 40 h 318"/>
                <a:gd name="T72" fmla="*/ 172 w 325"/>
                <a:gd name="T73" fmla="*/ 28 h 318"/>
                <a:gd name="T74" fmla="*/ 192 w 325"/>
                <a:gd name="T75" fmla="*/ 28 h 318"/>
                <a:gd name="T76" fmla="*/ 47 w 325"/>
                <a:gd name="T77" fmla="*/ 174 h 318"/>
                <a:gd name="T78" fmla="*/ 46 w 325"/>
                <a:gd name="T79" fmla="*/ 178 h 318"/>
                <a:gd name="T80" fmla="*/ 194 w 325"/>
                <a:gd name="T81" fmla="*/ 100 h 318"/>
                <a:gd name="T82" fmla="*/ 62 w 325"/>
                <a:gd name="T83" fmla="*/ 204 h 318"/>
                <a:gd name="T84" fmla="*/ 66 w 325"/>
                <a:gd name="T85" fmla="*/ 208 h 318"/>
                <a:gd name="T86" fmla="*/ 80 w 325"/>
                <a:gd name="T87" fmla="*/ 231 h 318"/>
                <a:gd name="T88" fmla="*/ 79 w 325"/>
                <a:gd name="T89" fmla="*/ 235 h 318"/>
                <a:gd name="T90" fmla="*/ 194 w 325"/>
                <a:gd name="T91" fmla="*/ 174 h 318"/>
                <a:gd name="T92" fmla="*/ 93 w 325"/>
                <a:gd name="T93" fmla="*/ 261 h 318"/>
                <a:gd name="T94" fmla="*/ 98 w 325"/>
                <a:gd name="T95" fmla="*/ 265 h 318"/>
                <a:gd name="T96" fmla="*/ 142 w 325"/>
                <a:gd name="T97" fmla="*/ 314 h 318"/>
                <a:gd name="T98" fmla="*/ 123 w 325"/>
                <a:gd name="T99" fmla="*/ 318 h 318"/>
                <a:gd name="T100" fmla="*/ 102 w 325"/>
                <a:gd name="T101" fmla="*/ 306 h 31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25" h="318">
                  <a:moveTo>
                    <a:pt x="194" y="31"/>
                  </a:moveTo>
                  <a:lnTo>
                    <a:pt x="194" y="31"/>
                  </a:lnTo>
                  <a:lnTo>
                    <a:pt x="196" y="33"/>
                  </a:lnTo>
                  <a:lnTo>
                    <a:pt x="200" y="35"/>
                  </a:lnTo>
                  <a:lnTo>
                    <a:pt x="206" y="35"/>
                  </a:lnTo>
                  <a:lnTo>
                    <a:pt x="210" y="33"/>
                  </a:lnTo>
                  <a:lnTo>
                    <a:pt x="210" y="33"/>
                  </a:lnTo>
                  <a:lnTo>
                    <a:pt x="214" y="29"/>
                  </a:lnTo>
                  <a:lnTo>
                    <a:pt x="215" y="25"/>
                  </a:lnTo>
                  <a:lnTo>
                    <a:pt x="217" y="20"/>
                  </a:lnTo>
                  <a:lnTo>
                    <a:pt x="215" y="16"/>
                  </a:lnTo>
                  <a:lnTo>
                    <a:pt x="215" y="16"/>
                  </a:lnTo>
                  <a:lnTo>
                    <a:pt x="211" y="12"/>
                  </a:lnTo>
                  <a:lnTo>
                    <a:pt x="207" y="9"/>
                  </a:lnTo>
                  <a:lnTo>
                    <a:pt x="223" y="0"/>
                  </a:lnTo>
                  <a:lnTo>
                    <a:pt x="321" y="177"/>
                  </a:lnTo>
                  <a:lnTo>
                    <a:pt x="321" y="177"/>
                  </a:lnTo>
                  <a:lnTo>
                    <a:pt x="324" y="182"/>
                  </a:lnTo>
                  <a:lnTo>
                    <a:pt x="325" y="189"/>
                  </a:lnTo>
                  <a:lnTo>
                    <a:pt x="325" y="196"/>
                  </a:lnTo>
                  <a:lnTo>
                    <a:pt x="324" y="201"/>
                  </a:lnTo>
                  <a:lnTo>
                    <a:pt x="322" y="208"/>
                  </a:lnTo>
                  <a:lnTo>
                    <a:pt x="318" y="212"/>
                  </a:lnTo>
                  <a:lnTo>
                    <a:pt x="314" y="218"/>
                  </a:lnTo>
                  <a:lnTo>
                    <a:pt x="309" y="222"/>
                  </a:lnTo>
                  <a:lnTo>
                    <a:pt x="194" y="285"/>
                  </a:lnTo>
                  <a:lnTo>
                    <a:pt x="194" y="212"/>
                  </a:lnTo>
                  <a:lnTo>
                    <a:pt x="291" y="158"/>
                  </a:lnTo>
                  <a:lnTo>
                    <a:pt x="291" y="158"/>
                  </a:lnTo>
                  <a:lnTo>
                    <a:pt x="293" y="155"/>
                  </a:lnTo>
                  <a:lnTo>
                    <a:pt x="293" y="154"/>
                  </a:lnTo>
                  <a:lnTo>
                    <a:pt x="293" y="154"/>
                  </a:lnTo>
                  <a:lnTo>
                    <a:pt x="291" y="153"/>
                  </a:lnTo>
                  <a:lnTo>
                    <a:pt x="288" y="153"/>
                  </a:lnTo>
                  <a:lnTo>
                    <a:pt x="194" y="205"/>
                  </a:lnTo>
                  <a:lnTo>
                    <a:pt x="194" y="174"/>
                  </a:lnTo>
                  <a:lnTo>
                    <a:pt x="275" y="130"/>
                  </a:lnTo>
                  <a:lnTo>
                    <a:pt x="275" y="130"/>
                  </a:lnTo>
                  <a:lnTo>
                    <a:pt x="276" y="127"/>
                  </a:lnTo>
                  <a:lnTo>
                    <a:pt x="276" y="126"/>
                  </a:lnTo>
                  <a:lnTo>
                    <a:pt x="276" y="126"/>
                  </a:lnTo>
                  <a:lnTo>
                    <a:pt x="275" y="124"/>
                  </a:lnTo>
                  <a:lnTo>
                    <a:pt x="272" y="124"/>
                  </a:lnTo>
                  <a:lnTo>
                    <a:pt x="194" y="168"/>
                  </a:lnTo>
                  <a:lnTo>
                    <a:pt x="194" y="138"/>
                  </a:lnTo>
                  <a:lnTo>
                    <a:pt x="260" y="101"/>
                  </a:lnTo>
                  <a:lnTo>
                    <a:pt x="260" y="101"/>
                  </a:lnTo>
                  <a:lnTo>
                    <a:pt x="261" y="98"/>
                  </a:lnTo>
                  <a:lnTo>
                    <a:pt x="261" y="97"/>
                  </a:lnTo>
                  <a:lnTo>
                    <a:pt x="261" y="97"/>
                  </a:lnTo>
                  <a:lnTo>
                    <a:pt x="259" y="96"/>
                  </a:lnTo>
                  <a:lnTo>
                    <a:pt x="257" y="96"/>
                  </a:lnTo>
                  <a:lnTo>
                    <a:pt x="194" y="131"/>
                  </a:lnTo>
                  <a:lnTo>
                    <a:pt x="194" y="100"/>
                  </a:lnTo>
                  <a:lnTo>
                    <a:pt x="244" y="73"/>
                  </a:lnTo>
                  <a:lnTo>
                    <a:pt x="244" y="73"/>
                  </a:lnTo>
                  <a:lnTo>
                    <a:pt x="245" y="70"/>
                  </a:lnTo>
                  <a:lnTo>
                    <a:pt x="245" y="69"/>
                  </a:lnTo>
                  <a:lnTo>
                    <a:pt x="245" y="69"/>
                  </a:lnTo>
                  <a:lnTo>
                    <a:pt x="244" y="67"/>
                  </a:lnTo>
                  <a:lnTo>
                    <a:pt x="241" y="67"/>
                  </a:lnTo>
                  <a:lnTo>
                    <a:pt x="194" y="93"/>
                  </a:lnTo>
                  <a:lnTo>
                    <a:pt x="194" y="31"/>
                  </a:lnTo>
                  <a:close/>
                  <a:moveTo>
                    <a:pt x="15" y="116"/>
                  </a:moveTo>
                  <a:lnTo>
                    <a:pt x="15" y="116"/>
                  </a:lnTo>
                  <a:lnTo>
                    <a:pt x="15" y="120"/>
                  </a:lnTo>
                  <a:lnTo>
                    <a:pt x="16" y="126"/>
                  </a:lnTo>
                  <a:lnTo>
                    <a:pt x="16" y="126"/>
                  </a:lnTo>
                  <a:lnTo>
                    <a:pt x="19" y="130"/>
                  </a:lnTo>
                  <a:lnTo>
                    <a:pt x="24" y="132"/>
                  </a:lnTo>
                  <a:lnTo>
                    <a:pt x="28" y="132"/>
                  </a:lnTo>
                  <a:lnTo>
                    <a:pt x="34" y="131"/>
                  </a:lnTo>
                  <a:lnTo>
                    <a:pt x="34" y="131"/>
                  </a:lnTo>
                  <a:lnTo>
                    <a:pt x="38" y="127"/>
                  </a:lnTo>
                  <a:lnTo>
                    <a:pt x="41" y="123"/>
                  </a:lnTo>
                  <a:lnTo>
                    <a:pt x="41" y="117"/>
                  </a:lnTo>
                  <a:lnTo>
                    <a:pt x="39" y="113"/>
                  </a:lnTo>
                  <a:lnTo>
                    <a:pt x="39" y="113"/>
                  </a:lnTo>
                  <a:lnTo>
                    <a:pt x="35" y="109"/>
                  </a:lnTo>
                  <a:lnTo>
                    <a:pt x="31" y="107"/>
                  </a:lnTo>
                  <a:lnTo>
                    <a:pt x="50" y="96"/>
                  </a:lnTo>
                  <a:lnTo>
                    <a:pt x="50" y="96"/>
                  </a:lnTo>
                  <a:lnTo>
                    <a:pt x="50" y="101"/>
                  </a:lnTo>
                  <a:lnTo>
                    <a:pt x="51" y="107"/>
                  </a:lnTo>
                  <a:lnTo>
                    <a:pt x="51" y="107"/>
                  </a:lnTo>
                  <a:lnTo>
                    <a:pt x="54" y="111"/>
                  </a:lnTo>
                  <a:lnTo>
                    <a:pt x="60" y="112"/>
                  </a:lnTo>
                  <a:lnTo>
                    <a:pt x="64" y="113"/>
                  </a:lnTo>
                  <a:lnTo>
                    <a:pt x="69" y="111"/>
                  </a:lnTo>
                  <a:lnTo>
                    <a:pt x="69" y="111"/>
                  </a:lnTo>
                  <a:lnTo>
                    <a:pt x="73" y="108"/>
                  </a:lnTo>
                  <a:lnTo>
                    <a:pt x="76" y="104"/>
                  </a:lnTo>
                  <a:lnTo>
                    <a:pt x="76" y="98"/>
                  </a:lnTo>
                  <a:lnTo>
                    <a:pt x="75" y="93"/>
                  </a:lnTo>
                  <a:lnTo>
                    <a:pt x="75" y="93"/>
                  </a:lnTo>
                  <a:lnTo>
                    <a:pt x="70" y="89"/>
                  </a:lnTo>
                  <a:lnTo>
                    <a:pt x="66" y="88"/>
                  </a:lnTo>
                  <a:lnTo>
                    <a:pt x="85" y="77"/>
                  </a:lnTo>
                  <a:lnTo>
                    <a:pt x="85" y="77"/>
                  </a:lnTo>
                  <a:lnTo>
                    <a:pt x="85" y="81"/>
                  </a:lnTo>
                  <a:lnTo>
                    <a:pt x="87" y="86"/>
                  </a:lnTo>
                  <a:lnTo>
                    <a:pt x="87" y="86"/>
                  </a:lnTo>
                  <a:lnTo>
                    <a:pt x="89" y="90"/>
                  </a:lnTo>
                  <a:lnTo>
                    <a:pt x="95" y="93"/>
                  </a:lnTo>
                  <a:lnTo>
                    <a:pt x="99" y="93"/>
                  </a:lnTo>
                  <a:lnTo>
                    <a:pt x="104" y="92"/>
                  </a:lnTo>
                  <a:lnTo>
                    <a:pt x="104" y="92"/>
                  </a:lnTo>
                  <a:lnTo>
                    <a:pt x="108" y="88"/>
                  </a:lnTo>
                  <a:lnTo>
                    <a:pt x="111" y="84"/>
                  </a:lnTo>
                  <a:lnTo>
                    <a:pt x="111" y="78"/>
                  </a:lnTo>
                  <a:lnTo>
                    <a:pt x="110" y="74"/>
                  </a:lnTo>
                  <a:lnTo>
                    <a:pt x="110" y="74"/>
                  </a:lnTo>
                  <a:lnTo>
                    <a:pt x="106" y="70"/>
                  </a:lnTo>
                  <a:lnTo>
                    <a:pt x="102" y="67"/>
                  </a:lnTo>
                  <a:lnTo>
                    <a:pt x="121" y="56"/>
                  </a:lnTo>
                  <a:lnTo>
                    <a:pt x="121" y="56"/>
                  </a:lnTo>
                  <a:lnTo>
                    <a:pt x="121" y="62"/>
                  </a:lnTo>
                  <a:lnTo>
                    <a:pt x="122" y="67"/>
                  </a:lnTo>
                  <a:lnTo>
                    <a:pt x="122" y="67"/>
                  </a:lnTo>
                  <a:lnTo>
                    <a:pt x="125" y="71"/>
                  </a:lnTo>
                  <a:lnTo>
                    <a:pt x="130" y="73"/>
                  </a:lnTo>
                  <a:lnTo>
                    <a:pt x="134" y="74"/>
                  </a:lnTo>
                  <a:lnTo>
                    <a:pt x="140" y="73"/>
                  </a:lnTo>
                  <a:lnTo>
                    <a:pt x="140" y="73"/>
                  </a:lnTo>
                  <a:lnTo>
                    <a:pt x="144" y="69"/>
                  </a:lnTo>
                  <a:lnTo>
                    <a:pt x="146" y="65"/>
                  </a:lnTo>
                  <a:lnTo>
                    <a:pt x="146" y="59"/>
                  </a:lnTo>
                  <a:lnTo>
                    <a:pt x="145" y="54"/>
                  </a:lnTo>
                  <a:lnTo>
                    <a:pt x="145" y="54"/>
                  </a:lnTo>
                  <a:lnTo>
                    <a:pt x="141" y="50"/>
                  </a:lnTo>
                  <a:lnTo>
                    <a:pt x="137" y="48"/>
                  </a:lnTo>
                  <a:lnTo>
                    <a:pt x="156" y="38"/>
                  </a:lnTo>
                  <a:lnTo>
                    <a:pt x="156" y="38"/>
                  </a:lnTo>
                  <a:lnTo>
                    <a:pt x="154" y="43"/>
                  </a:lnTo>
                  <a:lnTo>
                    <a:pt x="157" y="47"/>
                  </a:lnTo>
                  <a:lnTo>
                    <a:pt x="157" y="47"/>
                  </a:lnTo>
                  <a:lnTo>
                    <a:pt x="160" y="51"/>
                  </a:lnTo>
                  <a:lnTo>
                    <a:pt x="164" y="54"/>
                  </a:lnTo>
                  <a:lnTo>
                    <a:pt x="169" y="54"/>
                  </a:lnTo>
                  <a:lnTo>
                    <a:pt x="175" y="52"/>
                  </a:lnTo>
                  <a:lnTo>
                    <a:pt x="175" y="52"/>
                  </a:lnTo>
                  <a:lnTo>
                    <a:pt x="179" y="50"/>
                  </a:lnTo>
                  <a:lnTo>
                    <a:pt x="180" y="44"/>
                  </a:lnTo>
                  <a:lnTo>
                    <a:pt x="181" y="40"/>
                  </a:lnTo>
                  <a:lnTo>
                    <a:pt x="180" y="35"/>
                  </a:lnTo>
                  <a:lnTo>
                    <a:pt x="180" y="35"/>
                  </a:lnTo>
                  <a:lnTo>
                    <a:pt x="176" y="31"/>
                  </a:lnTo>
                  <a:lnTo>
                    <a:pt x="172" y="28"/>
                  </a:lnTo>
                  <a:lnTo>
                    <a:pt x="191" y="19"/>
                  </a:lnTo>
                  <a:lnTo>
                    <a:pt x="191" y="19"/>
                  </a:lnTo>
                  <a:lnTo>
                    <a:pt x="190" y="23"/>
                  </a:lnTo>
                  <a:lnTo>
                    <a:pt x="192" y="28"/>
                  </a:lnTo>
                  <a:lnTo>
                    <a:pt x="192" y="28"/>
                  </a:lnTo>
                  <a:lnTo>
                    <a:pt x="194" y="31"/>
                  </a:lnTo>
                  <a:lnTo>
                    <a:pt x="194" y="93"/>
                  </a:lnTo>
                  <a:lnTo>
                    <a:pt x="47" y="174"/>
                  </a:lnTo>
                  <a:lnTo>
                    <a:pt x="47" y="174"/>
                  </a:lnTo>
                  <a:lnTo>
                    <a:pt x="46" y="176"/>
                  </a:lnTo>
                  <a:lnTo>
                    <a:pt x="46" y="178"/>
                  </a:lnTo>
                  <a:lnTo>
                    <a:pt x="46" y="178"/>
                  </a:lnTo>
                  <a:lnTo>
                    <a:pt x="49" y="180"/>
                  </a:lnTo>
                  <a:lnTo>
                    <a:pt x="50" y="180"/>
                  </a:lnTo>
                  <a:lnTo>
                    <a:pt x="50" y="180"/>
                  </a:lnTo>
                  <a:lnTo>
                    <a:pt x="194" y="100"/>
                  </a:lnTo>
                  <a:lnTo>
                    <a:pt x="194" y="131"/>
                  </a:lnTo>
                  <a:lnTo>
                    <a:pt x="64" y="203"/>
                  </a:lnTo>
                  <a:lnTo>
                    <a:pt x="64" y="203"/>
                  </a:lnTo>
                  <a:lnTo>
                    <a:pt x="62" y="204"/>
                  </a:lnTo>
                  <a:lnTo>
                    <a:pt x="62" y="207"/>
                  </a:lnTo>
                  <a:lnTo>
                    <a:pt x="62" y="207"/>
                  </a:lnTo>
                  <a:lnTo>
                    <a:pt x="64" y="208"/>
                  </a:lnTo>
                  <a:lnTo>
                    <a:pt x="66" y="208"/>
                  </a:lnTo>
                  <a:lnTo>
                    <a:pt x="66" y="208"/>
                  </a:lnTo>
                  <a:lnTo>
                    <a:pt x="194" y="138"/>
                  </a:lnTo>
                  <a:lnTo>
                    <a:pt x="194" y="168"/>
                  </a:lnTo>
                  <a:lnTo>
                    <a:pt x="80" y="231"/>
                  </a:lnTo>
                  <a:lnTo>
                    <a:pt x="80" y="231"/>
                  </a:lnTo>
                  <a:lnTo>
                    <a:pt x="77" y="233"/>
                  </a:lnTo>
                  <a:lnTo>
                    <a:pt x="79" y="235"/>
                  </a:lnTo>
                  <a:lnTo>
                    <a:pt x="79" y="235"/>
                  </a:lnTo>
                  <a:lnTo>
                    <a:pt x="80" y="237"/>
                  </a:lnTo>
                  <a:lnTo>
                    <a:pt x="83" y="237"/>
                  </a:lnTo>
                  <a:lnTo>
                    <a:pt x="83" y="237"/>
                  </a:lnTo>
                  <a:lnTo>
                    <a:pt x="194" y="174"/>
                  </a:lnTo>
                  <a:lnTo>
                    <a:pt x="194" y="205"/>
                  </a:lnTo>
                  <a:lnTo>
                    <a:pt x="95" y="260"/>
                  </a:lnTo>
                  <a:lnTo>
                    <a:pt x="95" y="260"/>
                  </a:lnTo>
                  <a:lnTo>
                    <a:pt x="93" y="261"/>
                  </a:lnTo>
                  <a:lnTo>
                    <a:pt x="93" y="264"/>
                  </a:lnTo>
                  <a:lnTo>
                    <a:pt x="93" y="264"/>
                  </a:lnTo>
                  <a:lnTo>
                    <a:pt x="96" y="265"/>
                  </a:lnTo>
                  <a:lnTo>
                    <a:pt x="98" y="265"/>
                  </a:lnTo>
                  <a:lnTo>
                    <a:pt x="98" y="265"/>
                  </a:lnTo>
                  <a:lnTo>
                    <a:pt x="194" y="212"/>
                  </a:lnTo>
                  <a:lnTo>
                    <a:pt x="194" y="285"/>
                  </a:lnTo>
                  <a:lnTo>
                    <a:pt x="142" y="314"/>
                  </a:lnTo>
                  <a:lnTo>
                    <a:pt x="142" y="314"/>
                  </a:lnTo>
                  <a:lnTo>
                    <a:pt x="137" y="316"/>
                  </a:lnTo>
                  <a:lnTo>
                    <a:pt x="130" y="318"/>
                  </a:lnTo>
                  <a:lnTo>
                    <a:pt x="123" y="318"/>
                  </a:lnTo>
                  <a:lnTo>
                    <a:pt x="118" y="316"/>
                  </a:lnTo>
                  <a:lnTo>
                    <a:pt x="111" y="314"/>
                  </a:lnTo>
                  <a:lnTo>
                    <a:pt x="107" y="311"/>
                  </a:lnTo>
                  <a:lnTo>
                    <a:pt x="102" y="306"/>
                  </a:lnTo>
                  <a:lnTo>
                    <a:pt x="98" y="300"/>
                  </a:lnTo>
                  <a:lnTo>
                    <a:pt x="0" y="124"/>
                  </a:lnTo>
                  <a:lnTo>
                    <a:pt x="15" y="116"/>
                  </a:lnTo>
                  <a:close/>
                </a:path>
              </a:pathLst>
            </a:custGeom>
            <a:grpFill/>
            <a:ln w="12700" cap="flat" cmpd="sng" algn="ctr">
              <a:noFill/>
              <a:prstDash val="solid"/>
              <a:miter lim="800000"/>
            </a:ln>
            <a:effectLst/>
          </p:spPr>
          <p:txBody>
            <a:bodyPr lIns="121916" tIns="60957" rIns="121916" bIns="60957"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44" name="Freeform 154"/>
            <p:cNvSpPr>
              <a:spLocks noEditPoints="1"/>
            </p:cNvSpPr>
            <p:nvPr>
              <p:custDataLst>
                <p:tags r:id="rId165"/>
              </p:custDataLst>
            </p:nvPr>
          </p:nvSpPr>
          <p:spPr bwMode="auto">
            <a:xfrm>
              <a:off x="3080473" y="3717094"/>
              <a:ext cx="360907" cy="378461"/>
            </a:xfrm>
            <a:custGeom>
              <a:gdLst>
                <a:gd name="T0" fmla="*/ 306 w 308"/>
                <a:gd name="T1" fmla="*/ 96 h 323"/>
                <a:gd name="T2" fmla="*/ 218 w 308"/>
                <a:gd name="T3" fmla="*/ 308 h 323"/>
                <a:gd name="T4" fmla="*/ 227 w 308"/>
                <a:gd name="T5" fmla="*/ 224 h 323"/>
                <a:gd name="T6" fmla="*/ 233 w 308"/>
                <a:gd name="T7" fmla="*/ 209 h 323"/>
                <a:gd name="T8" fmla="*/ 246 w 308"/>
                <a:gd name="T9" fmla="*/ 184 h 323"/>
                <a:gd name="T10" fmla="*/ 250 w 308"/>
                <a:gd name="T11" fmla="*/ 159 h 323"/>
                <a:gd name="T12" fmla="*/ 280 w 308"/>
                <a:gd name="T13" fmla="*/ 109 h 323"/>
                <a:gd name="T14" fmla="*/ 218 w 308"/>
                <a:gd name="T15" fmla="*/ 75 h 323"/>
                <a:gd name="T16" fmla="*/ 201 w 308"/>
                <a:gd name="T17" fmla="*/ 320 h 323"/>
                <a:gd name="T18" fmla="*/ 197 w 308"/>
                <a:gd name="T19" fmla="*/ 289 h 323"/>
                <a:gd name="T20" fmla="*/ 208 w 308"/>
                <a:gd name="T21" fmla="*/ 262 h 323"/>
                <a:gd name="T22" fmla="*/ 218 w 308"/>
                <a:gd name="T23" fmla="*/ 248 h 323"/>
                <a:gd name="T24" fmla="*/ 203 w 308"/>
                <a:gd name="T25" fmla="*/ 161 h 323"/>
                <a:gd name="T26" fmla="*/ 189 w 308"/>
                <a:gd name="T27" fmla="*/ 184 h 323"/>
                <a:gd name="T28" fmla="*/ 186 w 308"/>
                <a:gd name="T29" fmla="*/ 202 h 323"/>
                <a:gd name="T30" fmla="*/ 185 w 308"/>
                <a:gd name="T31" fmla="*/ 155 h 323"/>
                <a:gd name="T32" fmla="*/ 180 w 308"/>
                <a:gd name="T33" fmla="*/ 26 h 323"/>
                <a:gd name="T34" fmla="*/ 174 w 308"/>
                <a:gd name="T35" fmla="*/ 318 h 323"/>
                <a:gd name="T36" fmla="*/ 147 w 308"/>
                <a:gd name="T37" fmla="*/ 218 h 323"/>
                <a:gd name="T38" fmla="*/ 166 w 308"/>
                <a:gd name="T39" fmla="*/ 199 h 323"/>
                <a:gd name="T40" fmla="*/ 147 w 308"/>
                <a:gd name="T41" fmla="*/ 170 h 323"/>
                <a:gd name="T42" fmla="*/ 180 w 308"/>
                <a:gd name="T43" fmla="*/ 170 h 323"/>
                <a:gd name="T44" fmla="*/ 170 w 308"/>
                <a:gd name="T45" fmla="*/ 225 h 323"/>
                <a:gd name="T46" fmla="*/ 168 w 308"/>
                <a:gd name="T47" fmla="*/ 243 h 323"/>
                <a:gd name="T48" fmla="*/ 151 w 308"/>
                <a:gd name="T49" fmla="*/ 263 h 323"/>
                <a:gd name="T50" fmla="*/ 180 w 308"/>
                <a:gd name="T51" fmla="*/ 321 h 323"/>
                <a:gd name="T52" fmla="*/ 147 w 308"/>
                <a:gd name="T53" fmla="*/ 10 h 323"/>
                <a:gd name="T54" fmla="*/ 119 w 308"/>
                <a:gd name="T55" fmla="*/ 0 h 323"/>
                <a:gd name="T56" fmla="*/ 132 w 308"/>
                <a:gd name="T57" fmla="*/ 260 h 323"/>
                <a:gd name="T58" fmla="*/ 147 w 308"/>
                <a:gd name="T59" fmla="*/ 306 h 323"/>
                <a:gd name="T60" fmla="*/ 139 w 308"/>
                <a:gd name="T61" fmla="*/ 134 h 323"/>
                <a:gd name="T62" fmla="*/ 128 w 308"/>
                <a:gd name="T63" fmla="*/ 159 h 323"/>
                <a:gd name="T64" fmla="*/ 121 w 308"/>
                <a:gd name="T65" fmla="*/ 174 h 323"/>
                <a:gd name="T66" fmla="*/ 123 w 308"/>
                <a:gd name="T67" fmla="*/ 125 h 323"/>
                <a:gd name="T68" fmla="*/ 147 w 308"/>
                <a:gd name="T69" fmla="*/ 235 h 323"/>
                <a:gd name="T70" fmla="*/ 98 w 308"/>
                <a:gd name="T71" fmla="*/ 283 h 323"/>
                <a:gd name="T72" fmla="*/ 103 w 308"/>
                <a:gd name="T73" fmla="*/ 4 h 323"/>
                <a:gd name="T74" fmla="*/ 111 w 308"/>
                <a:gd name="T75" fmla="*/ 34 h 323"/>
                <a:gd name="T76" fmla="*/ 119 w 308"/>
                <a:gd name="T77" fmla="*/ 122 h 323"/>
                <a:gd name="T78" fmla="*/ 119 w 308"/>
                <a:gd name="T79" fmla="*/ 141 h 323"/>
                <a:gd name="T80" fmla="*/ 109 w 308"/>
                <a:gd name="T81" fmla="*/ 197 h 323"/>
                <a:gd name="T82" fmla="*/ 107 w 308"/>
                <a:gd name="T83" fmla="*/ 214 h 323"/>
                <a:gd name="T84" fmla="*/ 105 w 308"/>
                <a:gd name="T85" fmla="*/ 171 h 323"/>
                <a:gd name="T86" fmla="*/ 98 w 308"/>
                <a:gd name="T87" fmla="*/ 147 h 323"/>
                <a:gd name="T88" fmla="*/ 119 w 308"/>
                <a:gd name="T89" fmla="*/ 141 h 323"/>
                <a:gd name="T90" fmla="*/ 86 w 308"/>
                <a:gd name="T91" fmla="*/ 206 h 323"/>
                <a:gd name="T92" fmla="*/ 97 w 308"/>
                <a:gd name="T93" fmla="*/ 188 h 323"/>
                <a:gd name="T94" fmla="*/ 90 w 308"/>
                <a:gd name="T95" fmla="*/ 239 h 323"/>
                <a:gd name="T96" fmla="*/ 86 w 308"/>
                <a:gd name="T97" fmla="*/ 22 h 323"/>
                <a:gd name="T98" fmla="*/ 93 w 308"/>
                <a:gd name="T99" fmla="*/ 68 h 323"/>
                <a:gd name="T100" fmla="*/ 86 w 308"/>
                <a:gd name="T101" fmla="*/ 22 h 323"/>
                <a:gd name="T102" fmla="*/ 86 w 308"/>
                <a:gd name="T103" fmla="*/ 278 h 323"/>
                <a:gd name="T104" fmla="*/ 77 w 308"/>
                <a:gd name="T105" fmla="*/ 230 h 323"/>
                <a:gd name="T106" fmla="*/ 86 w 308"/>
                <a:gd name="T107" fmla="*/ 107 h 323"/>
                <a:gd name="T108" fmla="*/ 67 w 308"/>
                <a:gd name="T109" fmla="*/ 126 h 323"/>
                <a:gd name="T110" fmla="*/ 86 w 308"/>
                <a:gd name="T111" fmla="*/ 141 h 323"/>
                <a:gd name="T112" fmla="*/ 58 w 308"/>
                <a:gd name="T113" fmla="*/ 83 h 323"/>
                <a:gd name="T114" fmla="*/ 86 w 308"/>
                <a:gd name="T115" fmla="*/ 190 h 323"/>
                <a:gd name="T116" fmla="*/ 2 w 308"/>
                <a:gd name="T117" fmla="*/ 226 h 323"/>
                <a:gd name="T118" fmla="*/ 58 w 308"/>
                <a:gd name="T119" fmla="*/ 147 h 323"/>
                <a:gd name="T120" fmla="*/ 50 w 308"/>
                <a:gd name="T121" fmla="*/ 172 h 323"/>
                <a:gd name="T122" fmla="*/ 42 w 308"/>
                <a:gd name="T123" fmla="*/ 186 h 323"/>
                <a:gd name="T124" fmla="*/ 29 w 308"/>
                <a:gd name="T125" fmla="*/ 210 h 32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8" h="323">
                  <a:moveTo>
                    <a:pt x="218" y="44"/>
                  </a:moveTo>
                  <a:lnTo>
                    <a:pt x="288" y="76"/>
                  </a:lnTo>
                  <a:lnTo>
                    <a:pt x="288" y="76"/>
                  </a:lnTo>
                  <a:lnTo>
                    <a:pt x="293" y="80"/>
                  </a:lnTo>
                  <a:lnTo>
                    <a:pt x="299" y="84"/>
                  </a:lnTo>
                  <a:lnTo>
                    <a:pt x="303" y="90"/>
                  </a:lnTo>
                  <a:lnTo>
                    <a:pt x="306" y="96"/>
                  </a:lnTo>
                  <a:lnTo>
                    <a:pt x="308" y="103"/>
                  </a:lnTo>
                  <a:lnTo>
                    <a:pt x="308" y="110"/>
                  </a:lnTo>
                  <a:lnTo>
                    <a:pt x="307" y="117"/>
                  </a:lnTo>
                  <a:lnTo>
                    <a:pt x="304" y="124"/>
                  </a:lnTo>
                  <a:lnTo>
                    <a:pt x="222" y="301"/>
                  </a:lnTo>
                  <a:lnTo>
                    <a:pt x="222" y="301"/>
                  </a:lnTo>
                  <a:lnTo>
                    <a:pt x="218" y="308"/>
                  </a:lnTo>
                  <a:lnTo>
                    <a:pt x="218" y="248"/>
                  </a:lnTo>
                  <a:lnTo>
                    <a:pt x="218" y="248"/>
                  </a:lnTo>
                  <a:lnTo>
                    <a:pt x="219" y="245"/>
                  </a:lnTo>
                  <a:lnTo>
                    <a:pt x="227" y="228"/>
                  </a:lnTo>
                  <a:lnTo>
                    <a:pt x="227" y="228"/>
                  </a:lnTo>
                  <a:lnTo>
                    <a:pt x="228" y="226"/>
                  </a:lnTo>
                  <a:lnTo>
                    <a:pt x="227" y="224"/>
                  </a:lnTo>
                  <a:lnTo>
                    <a:pt x="227" y="222"/>
                  </a:lnTo>
                  <a:lnTo>
                    <a:pt x="224" y="221"/>
                  </a:lnTo>
                  <a:lnTo>
                    <a:pt x="218" y="217"/>
                  </a:lnTo>
                  <a:lnTo>
                    <a:pt x="218" y="202"/>
                  </a:lnTo>
                  <a:lnTo>
                    <a:pt x="230" y="209"/>
                  </a:lnTo>
                  <a:lnTo>
                    <a:pt x="230" y="209"/>
                  </a:lnTo>
                  <a:lnTo>
                    <a:pt x="233" y="209"/>
                  </a:lnTo>
                  <a:lnTo>
                    <a:pt x="235" y="209"/>
                  </a:lnTo>
                  <a:lnTo>
                    <a:pt x="237" y="207"/>
                  </a:lnTo>
                  <a:lnTo>
                    <a:pt x="238" y="206"/>
                  </a:lnTo>
                  <a:lnTo>
                    <a:pt x="246" y="188"/>
                  </a:lnTo>
                  <a:lnTo>
                    <a:pt x="246" y="188"/>
                  </a:lnTo>
                  <a:lnTo>
                    <a:pt x="247" y="186"/>
                  </a:lnTo>
                  <a:lnTo>
                    <a:pt x="246" y="184"/>
                  </a:lnTo>
                  <a:lnTo>
                    <a:pt x="246" y="182"/>
                  </a:lnTo>
                  <a:lnTo>
                    <a:pt x="243" y="180"/>
                  </a:lnTo>
                  <a:lnTo>
                    <a:pt x="218" y="168"/>
                  </a:lnTo>
                  <a:lnTo>
                    <a:pt x="218" y="145"/>
                  </a:lnTo>
                  <a:lnTo>
                    <a:pt x="243" y="157"/>
                  </a:lnTo>
                  <a:lnTo>
                    <a:pt x="243" y="157"/>
                  </a:lnTo>
                  <a:lnTo>
                    <a:pt x="250" y="159"/>
                  </a:lnTo>
                  <a:lnTo>
                    <a:pt x="257" y="157"/>
                  </a:lnTo>
                  <a:lnTo>
                    <a:pt x="262" y="155"/>
                  </a:lnTo>
                  <a:lnTo>
                    <a:pt x="266" y="149"/>
                  </a:lnTo>
                  <a:lnTo>
                    <a:pt x="279" y="122"/>
                  </a:lnTo>
                  <a:lnTo>
                    <a:pt x="279" y="122"/>
                  </a:lnTo>
                  <a:lnTo>
                    <a:pt x="280" y="115"/>
                  </a:lnTo>
                  <a:lnTo>
                    <a:pt x="280" y="109"/>
                  </a:lnTo>
                  <a:lnTo>
                    <a:pt x="276" y="103"/>
                  </a:lnTo>
                  <a:lnTo>
                    <a:pt x="270" y="99"/>
                  </a:lnTo>
                  <a:lnTo>
                    <a:pt x="218" y="75"/>
                  </a:lnTo>
                  <a:lnTo>
                    <a:pt x="218" y="44"/>
                  </a:lnTo>
                  <a:close/>
                  <a:moveTo>
                    <a:pt x="180" y="26"/>
                  </a:moveTo>
                  <a:lnTo>
                    <a:pt x="218" y="44"/>
                  </a:lnTo>
                  <a:lnTo>
                    <a:pt x="218" y="75"/>
                  </a:lnTo>
                  <a:lnTo>
                    <a:pt x="180" y="57"/>
                  </a:lnTo>
                  <a:lnTo>
                    <a:pt x="180" y="26"/>
                  </a:lnTo>
                  <a:lnTo>
                    <a:pt x="180" y="26"/>
                  </a:lnTo>
                  <a:close/>
                  <a:moveTo>
                    <a:pt x="218" y="308"/>
                  </a:moveTo>
                  <a:lnTo>
                    <a:pt x="218" y="308"/>
                  </a:lnTo>
                  <a:lnTo>
                    <a:pt x="211" y="316"/>
                  </a:lnTo>
                  <a:lnTo>
                    <a:pt x="201" y="320"/>
                  </a:lnTo>
                  <a:lnTo>
                    <a:pt x="191" y="323"/>
                  </a:lnTo>
                  <a:lnTo>
                    <a:pt x="180" y="321"/>
                  </a:lnTo>
                  <a:lnTo>
                    <a:pt x="180" y="283"/>
                  </a:lnTo>
                  <a:lnTo>
                    <a:pt x="193" y="289"/>
                  </a:lnTo>
                  <a:lnTo>
                    <a:pt x="193" y="289"/>
                  </a:lnTo>
                  <a:lnTo>
                    <a:pt x="195" y="289"/>
                  </a:lnTo>
                  <a:lnTo>
                    <a:pt x="197" y="289"/>
                  </a:lnTo>
                  <a:lnTo>
                    <a:pt x="199" y="287"/>
                  </a:lnTo>
                  <a:lnTo>
                    <a:pt x="200" y="286"/>
                  </a:lnTo>
                  <a:lnTo>
                    <a:pt x="208" y="268"/>
                  </a:lnTo>
                  <a:lnTo>
                    <a:pt x="208" y="268"/>
                  </a:lnTo>
                  <a:lnTo>
                    <a:pt x="209" y="266"/>
                  </a:lnTo>
                  <a:lnTo>
                    <a:pt x="209" y="264"/>
                  </a:lnTo>
                  <a:lnTo>
                    <a:pt x="208" y="262"/>
                  </a:lnTo>
                  <a:lnTo>
                    <a:pt x="205" y="260"/>
                  </a:lnTo>
                  <a:lnTo>
                    <a:pt x="180" y="249"/>
                  </a:lnTo>
                  <a:lnTo>
                    <a:pt x="180" y="235"/>
                  </a:lnTo>
                  <a:lnTo>
                    <a:pt x="212" y="248"/>
                  </a:lnTo>
                  <a:lnTo>
                    <a:pt x="212" y="248"/>
                  </a:lnTo>
                  <a:lnTo>
                    <a:pt x="215" y="249"/>
                  </a:lnTo>
                  <a:lnTo>
                    <a:pt x="218" y="248"/>
                  </a:lnTo>
                  <a:lnTo>
                    <a:pt x="218" y="308"/>
                  </a:lnTo>
                  <a:lnTo>
                    <a:pt x="218" y="308"/>
                  </a:lnTo>
                  <a:close/>
                  <a:moveTo>
                    <a:pt x="218" y="145"/>
                  </a:moveTo>
                  <a:lnTo>
                    <a:pt x="218" y="168"/>
                  </a:lnTo>
                  <a:lnTo>
                    <a:pt x="205" y="163"/>
                  </a:lnTo>
                  <a:lnTo>
                    <a:pt x="205" y="163"/>
                  </a:lnTo>
                  <a:lnTo>
                    <a:pt x="203" y="161"/>
                  </a:lnTo>
                  <a:lnTo>
                    <a:pt x="201" y="163"/>
                  </a:lnTo>
                  <a:lnTo>
                    <a:pt x="199" y="164"/>
                  </a:lnTo>
                  <a:lnTo>
                    <a:pt x="197" y="165"/>
                  </a:lnTo>
                  <a:lnTo>
                    <a:pt x="189" y="183"/>
                  </a:lnTo>
                  <a:lnTo>
                    <a:pt x="189" y="183"/>
                  </a:lnTo>
                  <a:lnTo>
                    <a:pt x="189" y="183"/>
                  </a:lnTo>
                  <a:lnTo>
                    <a:pt x="189" y="184"/>
                  </a:lnTo>
                  <a:lnTo>
                    <a:pt x="189" y="187"/>
                  </a:lnTo>
                  <a:lnTo>
                    <a:pt x="191" y="190"/>
                  </a:lnTo>
                  <a:lnTo>
                    <a:pt x="192" y="191"/>
                  </a:lnTo>
                  <a:lnTo>
                    <a:pt x="218" y="202"/>
                  </a:lnTo>
                  <a:lnTo>
                    <a:pt x="218" y="217"/>
                  </a:lnTo>
                  <a:lnTo>
                    <a:pt x="186" y="202"/>
                  </a:lnTo>
                  <a:lnTo>
                    <a:pt x="186" y="202"/>
                  </a:lnTo>
                  <a:lnTo>
                    <a:pt x="184" y="202"/>
                  </a:lnTo>
                  <a:lnTo>
                    <a:pt x="180" y="203"/>
                  </a:lnTo>
                  <a:lnTo>
                    <a:pt x="180" y="170"/>
                  </a:lnTo>
                  <a:lnTo>
                    <a:pt x="185" y="160"/>
                  </a:lnTo>
                  <a:lnTo>
                    <a:pt x="185" y="160"/>
                  </a:lnTo>
                  <a:lnTo>
                    <a:pt x="185" y="157"/>
                  </a:lnTo>
                  <a:lnTo>
                    <a:pt x="185" y="155"/>
                  </a:lnTo>
                  <a:lnTo>
                    <a:pt x="184" y="153"/>
                  </a:lnTo>
                  <a:lnTo>
                    <a:pt x="182" y="152"/>
                  </a:lnTo>
                  <a:lnTo>
                    <a:pt x="180" y="151"/>
                  </a:lnTo>
                  <a:lnTo>
                    <a:pt x="180" y="128"/>
                  </a:lnTo>
                  <a:lnTo>
                    <a:pt x="218" y="145"/>
                  </a:lnTo>
                  <a:close/>
                  <a:moveTo>
                    <a:pt x="147" y="10"/>
                  </a:moveTo>
                  <a:lnTo>
                    <a:pt x="180" y="26"/>
                  </a:lnTo>
                  <a:lnTo>
                    <a:pt x="180" y="57"/>
                  </a:lnTo>
                  <a:lnTo>
                    <a:pt x="147" y="41"/>
                  </a:lnTo>
                  <a:lnTo>
                    <a:pt x="147" y="10"/>
                  </a:lnTo>
                  <a:lnTo>
                    <a:pt x="147" y="10"/>
                  </a:lnTo>
                  <a:close/>
                  <a:moveTo>
                    <a:pt x="180" y="321"/>
                  </a:moveTo>
                  <a:lnTo>
                    <a:pt x="180" y="321"/>
                  </a:lnTo>
                  <a:lnTo>
                    <a:pt x="174" y="318"/>
                  </a:lnTo>
                  <a:lnTo>
                    <a:pt x="147" y="306"/>
                  </a:lnTo>
                  <a:lnTo>
                    <a:pt x="147" y="240"/>
                  </a:lnTo>
                  <a:lnTo>
                    <a:pt x="147" y="240"/>
                  </a:lnTo>
                  <a:lnTo>
                    <a:pt x="147" y="240"/>
                  </a:lnTo>
                  <a:lnTo>
                    <a:pt x="149" y="237"/>
                  </a:lnTo>
                  <a:lnTo>
                    <a:pt x="147" y="235"/>
                  </a:lnTo>
                  <a:lnTo>
                    <a:pt x="147" y="218"/>
                  </a:lnTo>
                  <a:lnTo>
                    <a:pt x="150" y="220"/>
                  </a:lnTo>
                  <a:lnTo>
                    <a:pt x="150" y="220"/>
                  </a:lnTo>
                  <a:lnTo>
                    <a:pt x="153" y="221"/>
                  </a:lnTo>
                  <a:lnTo>
                    <a:pt x="155" y="220"/>
                  </a:lnTo>
                  <a:lnTo>
                    <a:pt x="157" y="218"/>
                  </a:lnTo>
                  <a:lnTo>
                    <a:pt x="158" y="217"/>
                  </a:lnTo>
                  <a:lnTo>
                    <a:pt x="166" y="199"/>
                  </a:lnTo>
                  <a:lnTo>
                    <a:pt x="166" y="199"/>
                  </a:lnTo>
                  <a:lnTo>
                    <a:pt x="166" y="198"/>
                  </a:lnTo>
                  <a:lnTo>
                    <a:pt x="166" y="195"/>
                  </a:lnTo>
                  <a:lnTo>
                    <a:pt x="165" y="193"/>
                  </a:lnTo>
                  <a:lnTo>
                    <a:pt x="163" y="191"/>
                  </a:lnTo>
                  <a:lnTo>
                    <a:pt x="147" y="184"/>
                  </a:lnTo>
                  <a:lnTo>
                    <a:pt x="147" y="170"/>
                  </a:lnTo>
                  <a:lnTo>
                    <a:pt x="169" y="180"/>
                  </a:lnTo>
                  <a:lnTo>
                    <a:pt x="169" y="180"/>
                  </a:lnTo>
                  <a:lnTo>
                    <a:pt x="172" y="180"/>
                  </a:lnTo>
                  <a:lnTo>
                    <a:pt x="173" y="180"/>
                  </a:lnTo>
                  <a:lnTo>
                    <a:pt x="176" y="179"/>
                  </a:lnTo>
                  <a:lnTo>
                    <a:pt x="177" y="176"/>
                  </a:lnTo>
                  <a:lnTo>
                    <a:pt x="180" y="170"/>
                  </a:lnTo>
                  <a:lnTo>
                    <a:pt x="180" y="203"/>
                  </a:lnTo>
                  <a:lnTo>
                    <a:pt x="180" y="203"/>
                  </a:lnTo>
                  <a:lnTo>
                    <a:pt x="178" y="206"/>
                  </a:lnTo>
                  <a:lnTo>
                    <a:pt x="170" y="222"/>
                  </a:lnTo>
                  <a:lnTo>
                    <a:pt x="170" y="222"/>
                  </a:lnTo>
                  <a:lnTo>
                    <a:pt x="170" y="222"/>
                  </a:lnTo>
                  <a:lnTo>
                    <a:pt x="170" y="225"/>
                  </a:lnTo>
                  <a:lnTo>
                    <a:pt x="170" y="228"/>
                  </a:lnTo>
                  <a:lnTo>
                    <a:pt x="172" y="229"/>
                  </a:lnTo>
                  <a:lnTo>
                    <a:pt x="173" y="230"/>
                  </a:lnTo>
                  <a:lnTo>
                    <a:pt x="180" y="235"/>
                  </a:lnTo>
                  <a:lnTo>
                    <a:pt x="180" y="249"/>
                  </a:lnTo>
                  <a:lnTo>
                    <a:pt x="168" y="243"/>
                  </a:lnTo>
                  <a:lnTo>
                    <a:pt x="168" y="243"/>
                  </a:lnTo>
                  <a:lnTo>
                    <a:pt x="166" y="243"/>
                  </a:lnTo>
                  <a:lnTo>
                    <a:pt x="163" y="243"/>
                  </a:lnTo>
                  <a:lnTo>
                    <a:pt x="162" y="244"/>
                  </a:lnTo>
                  <a:lnTo>
                    <a:pt x="161" y="245"/>
                  </a:lnTo>
                  <a:lnTo>
                    <a:pt x="151" y="263"/>
                  </a:lnTo>
                  <a:lnTo>
                    <a:pt x="151" y="263"/>
                  </a:lnTo>
                  <a:lnTo>
                    <a:pt x="151" y="263"/>
                  </a:lnTo>
                  <a:lnTo>
                    <a:pt x="151" y="266"/>
                  </a:lnTo>
                  <a:lnTo>
                    <a:pt x="151" y="267"/>
                  </a:lnTo>
                  <a:lnTo>
                    <a:pt x="153" y="270"/>
                  </a:lnTo>
                  <a:lnTo>
                    <a:pt x="155" y="271"/>
                  </a:lnTo>
                  <a:lnTo>
                    <a:pt x="180" y="283"/>
                  </a:lnTo>
                  <a:lnTo>
                    <a:pt x="180" y="321"/>
                  </a:lnTo>
                  <a:lnTo>
                    <a:pt x="180" y="321"/>
                  </a:lnTo>
                  <a:close/>
                  <a:moveTo>
                    <a:pt x="180" y="128"/>
                  </a:moveTo>
                  <a:lnTo>
                    <a:pt x="180" y="151"/>
                  </a:lnTo>
                  <a:lnTo>
                    <a:pt x="147" y="136"/>
                  </a:lnTo>
                  <a:lnTo>
                    <a:pt x="147" y="113"/>
                  </a:lnTo>
                  <a:lnTo>
                    <a:pt x="180" y="128"/>
                  </a:lnTo>
                  <a:close/>
                  <a:moveTo>
                    <a:pt x="135" y="4"/>
                  </a:moveTo>
                  <a:lnTo>
                    <a:pt x="147" y="10"/>
                  </a:lnTo>
                  <a:lnTo>
                    <a:pt x="147" y="41"/>
                  </a:lnTo>
                  <a:lnTo>
                    <a:pt x="128" y="33"/>
                  </a:lnTo>
                  <a:lnTo>
                    <a:pt x="128" y="33"/>
                  </a:lnTo>
                  <a:lnTo>
                    <a:pt x="124" y="31"/>
                  </a:lnTo>
                  <a:lnTo>
                    <a:pt x="119" y="31"/>
                  </a:lnTo>
                  <a:lnTo>
                    <a:pt x="119" y="0"/>
                  </a:lnTo>
                  <a:lnTo>
                    <a:pt x="119" y="0"/>
                  </a:lnTo>
                  <a:lnTo>
                    <a:pt x="127" y="2"/>
                  </a:lnTo>
                  <a:lnTo>
                    <a:pt x="135" y="4"/>
                  </a:lnTo>
                  <a:lnTo>
                    <a:pt x="135" y="4"/>
                  </a:lnTo>
                  <a:close/>
                  <a:moveTo>
                    <a:pt x="147" y="306"/>
                  </a:moveTo>
                  <a:lnTo>
                    <a:pt x="119" y="293"/>
                  </a:lnTo>
                  <a:lnTo>
                    <a:pt x="119" y="253"/>
                  </a:lnTo>
                  <a:lnTo>
                    <a:pt x="132" y="260"/>
                  </a:lnTo>
                  <a:lnTo>
                    <a:pt x="132" y="260"/>
                  </a:lnTo>
                  <a:lnTo>
                    <a:pt x="134" y="260"/>
                  </a:lnTo>
                  <a:lnTo>
                    <a:pt x="136" y="260"/>
                  </a:lnTo>
                  <a:lnTo>
                    <a:pt x="138" y="259"/>
                  </a:lnTo>
                  <a:lnTo>
                    <a:pt x="139" y="258"/>
                  </a:lnTo>
                  <a:lnTo>
                    <a:pt x="147" y="240"/>
                  </a:lnTo>
                  <a:lnTo>
                    <a:pt x="147" y="306"/>
                  </a:lnTo>
                  <a:lnTo>
                    <a:pt x="147" y="306"/>
                  </a:lnTo>
                  <a:close/>
                  <a:moveTo>
                    <a:pt x="147" y="113"/>
                  </a:moveTo>
                  <a:lnTo>
                    <a:pt x="147" y="136"/>
                  </a:lnTo>
                  <a:lnTo>
                    <a:pt x="144" y="134"/>
                  </a:lnTo>
                  <a:lnTo>
                    <a:pt x="144" y="134"/>
                  </a:lnTo>
                  <a:lnTo>
                    <a:pt x="142" y="133"/>
                  </a:lnTo>
                  <a:lnTo>
                    <a:pt x="139" y="134"/>
                  </a:lnTo>
                  <a:lnTo>
                    <a:pt x="138" y="134"/>
                  </a:lnTo>
                  <a:lnTo>
                    <a:pt x="136" y="137"/>
                  </a:lnTo>
                  <a:lnTo>
                    <a:pt x="128" y="155"/>
                  </a:lnTo>
                  <a:lnTo>
                    <a:pt x="128" y="155"/>
                  </a:lnTo>
                  <a:lnTo>
                    <a:pt x="128" y="155"/>
                  </a:lnTo>
                  <a:lnTo>
                    <a:pt x="128" y="156"/>
                  </a:lnTo>
                  <a:lnTo>
                    <a:pt x="128" y="159"/>
                  </a:lnTo>
                  <a:lnTo>
                    <a:pt x="130" y="160"/>
                  </a:lnTo>
                  <a:lnTo>
                    <a:pt x="131" y="161"/>
                  </a:lnTo>
                  <a:lnTo>
                    <a:pt x="147" y="170"/>
                  </a:lnTo>
                  <a:lnTo>
                    <a:pt x="147" y="184"/>
                  </a:lnTo>
                  <a:lnTo>
                    <a:pt x="126" y="174"/>
                  </a:lnTo>
                  <a:lnTo>
                    <a:pt x="126" y="174"/>
                  </a:lnTo>
                  <a:lnTo>
                    <a:pt x="121" y="174"/>
                  </a:lnTo>
                  <a:lnTo>
                    <a:pt x="119" y="175"/>
                  </a:lnTo>
                  <a:lnTo>
                    <a:pt x="119" y="141"/>
                  </a:lnTo>
                  <a:lnTo>
                    <a:pt x="124" y="130"/>
                  </a:lnTo>
                  <a:lnTo>
                    <a:pt x="124" y="130"/>
                  </a:lnTo>
                  <a:lnTo>
                    <a:pt x="124" y="129"/>
                  </a:lnTo>
                  <a:lnTo>
                    <a:pt x="124" y="126"/>
                  </a:lnTo>
                  <a:lnTo>
                    <a:pt x="123" y="125"/>
                  </a:lnTo>
                  <a:lnTo>
                    <a:pt x="121" y="124"/>
                  </a:lnTo>
                  <a:lnTo>
                    <a:pt x="119" y="122"/>
                  </a:lnTo>
                  <a:lnTo>
                    <a:pt x="119" y="99"/>
                  </a:lnTo>
                  <a:lnTo>
                    <a:pt x="147" y="113"/>
                  </a:lnTo>
                  <a:lnTo>
                    <a:pt x="147" y="113"/>
                  </a:lnTo>
                  <a:close/>
                  <a:moveTo>
                    <a:pt x="147" y="218"/>
                  </a:moveTo>
                  <a:lnTo>
                    <a:pt x="147" y="235"/>
                  </a:lnTo>
                  <a:lnTo>
                    <a:pt x="147" y="235"/>
                  </a:lnTo>
                  <a:lnTo>
                    <a:pt x="144" y="232"/>
                  </a:lnTo>
                  <a:lnTo>
                    <a:pt x="119" y="220"/>
                  </a:lnTo>
                  <a:lnTo>
                    <a:pt x="119" y="205"/>
                  </a:lnTo>
                  <a:lnTo>
                    <a:pt x="147" y="218"/>
                  </a:lnTo>
                  <a:close/>
                  <a:moveTo>
                    <a:pt x="119" y="293"/>
                  </a:moveTo>
                  <a:lnTo>
                    <a:pt x="98" y="283"/>
                  </a:lnTo>
                  <a:lnTo>
                    <a:pt x="98" y="244"/>
                  </a:lnTo>
                  <a:lnTo>
                    <a:pt x="119" y="253"/>
                  </a:lnTo>
                  <a:lnTo>
                    <a:pt x="119" y="293"/>
                  </a:lnTo>
                  <a:lnTo>
                    <a:pt x="119" y="293"/>
                  </a:lnTo>
                  <a:close/>
                  <a:moveTo>
                    <a:pt x="98" y="7"/>
                  </a:moveTo>
                  <a:lnTo>
                    <a:pt x="98" y="7"/>
                  </a:lnTo>
                  <a:lnTo>
                    <a:pt x="103" y="4"/>
                  </a:lnTo>
                  <a:lnTo>
                    <a:pt x="108" y="3"/>
                  </a:lnTo>
                  <a:lnTo>
                    <a:pt x="113" y="2"/>
                  </a:lnTo>
                  <a:lnTo>
                    <a:pt x="119" y="0"/>
                  </a:lnTo>
                  <a:lnTo>
                    <a:pt x="119" y="31"/>
                  </a:lnTo>
                  <a:lnTo>
                    <a:pt x="119" y="31"/>
                  </a:lnTo>
                  <a:lnTo>
                    <a:pt x="115" y="33"/>
                  </a:lnTo>
                  <a:lnTo>
                    <a:pt x="111" y="34"/>
                  </a:lnTo>
                  <a:lnTo>
                    <a:pt x="108" y="37"/>
                  </a:lnTo>
                  <a:lnTo>
                    <a:pt x="105" y="41"/>
                  </a:lnTo>
                  <a:lnTo>
                    <a:pt x="98" y="56"/>
                  </a:lnTo>
                  <a:lnTo>
                    <a:pt x="98" y="7"/>
                  </a:lnTo>
                  <a:lnTo>
                    <a:pt x="98" y="7"/>
                  </a:lnTo>
                  <a:close/>
                  <a:moveTo>
                    <a:pt x="119" y="99"/>
                  </a:moveTo>
                  <a:lnTo>
                    <a:pt x="119" y="122"/>
                  </a:lnTo>
                  <a:lnTo>
                    <a:pt x="98" y="113"/>
                  </a:lnTo>
                  <a:lnTo>
                    <a:pt x="98" y="90"/>
                  </a:lnTo>
                  <a:lnTo>
                    <a:pt x="98" y="90"/>
                  </a:lnTo>
                  <a:lnTo>
                    <a:pt x="101" y="91"/>
                  </a:lnTo>
                  <a:lnTo>
                    <a:pt x="119" y="99"/>
                  </a:lnTo>
                  <a:lnTo>
                    <a:pt x="119" y="99"/>
                  </a:lnTo>
                  <a:close/>
                  <a:moveTo>
                    <a:pt x="119" y="141"/>
                  </a:moveTo>
                  <a:lnTo>
                    <a:pt x="119" y="175"/>
                  </a:lnTo>
                  <a:lnTo>
                    <a:pt x="119" y="175"/>
                  </a:lnTo>
                  <a:lnTo>
                    <a:pt x="117" y="176"/>
                  </a:lnTo>
                  <a:lnTo>
                    <a:pt x="109" y="194"/>
                  </a:lnTo>
                  <a:lnTo>
                    <a:pt x="109" y="194"/>
                  </a:lnTo>
                  <a:lnTo>
                    <a:pt x="109" y="194"/>
                  </a:lnTo>
                  <a:lnTo>
                    <a:pt x="109" y="197"/>
                  </a:lnTo>
                  <a:lnTo>
                    <a:pt x="109" y="199"/>
                  </a:lnTo>
                  <a:lnTo>
                    <a:pt x="111" y="201"/>
                  </a:lnTo>
                  <a:lnTo>
                    <a:pt x="112" y="202"/>
                  </a:lnTo>
                  <a:lnTo>
                    <a:pt x="119" y="205"/>
                  </a:lnTo>
                  <a:lnTo>
                    <a:pt x="119" y="220"/>
                  </a:lnTo>
                  <a:lnTo>
                    <a:pt x="107" y="214"/>
                  </a:lnTo>
                  <a:lnTo>
                    <a:pt x="107" y="214"/>
                  </a:lnTo>
                  <a:lnTo>
                    <a:pt x="104" y="214"/>
                  </a:lnTo>
                  <a:lnTo>
                    <a:pt x="103" y="214"/>
                  </a:lnTo>
                  <a:lnTo>
                    <a:pt x="100" y="216"/>
                  </a:lnTo>
                  <a:lnTo>
                    <a:pt x="98" y="217"/>
                  </a:lnTo>
                  <a:lnTo>
                    <a:pt x="98" y="218"/>
                  </a:lnTo>
                  <a:lnTo>
                    <a:pt x="98" y="186"/>
                  </a:lnTo>
                  <a:lnTo>
                    <a:pt x="105" y="171"/>
                  </a:lnTo>
                  <a:lnTo>
                    <a:pt x="105" y="171"/>
                  </a:lnTo>
                  <a:lnTo>
                    <a:pt x="105" y="168"/>
                  </a:lnTo>
                  <a:lnTo>
                    <a:pt x="105" y="167"/>
                  </a:lnTo>
                  <a:lnTo>
                    <a:pt x="104" y="164"/>
                  </a:lnTo>
                  <a:lnTo>
                    <a:pt x="103" y="163"/>
                  </a:lnTo>
                  <a:lnTo>
                    <a:pt x="98" y="161"/>
                  </a:lnTo>
                  <a:lnTo>
                    <a:pt x="98" y="147"/>
                  </a:lnTo>
                  <a:lnTo>
                    <a:pt x="108" y="152"/>
                  </a:lnTo>
                  <a:lnTo>
                    <a:pt x="108" y="152"/>
                  </a:lnTo>
                  <a:lnTo>
                    <a:pt x="111" y="152"/>
                  </a:lnTo>
                  <a:lnTo>
                    <a:pt x="112" y="152"/>
                  </a:lnTo>
                  <a:lnTo>
                    <a:pt x="115" y="151"/>
                  </a:lnTo>
                  <a:lnTo>
                    <a:pt x="116" y="148"/>
                  </a:lnTo>
                  <a:lnTo>
                    <a:pt x="119" y="141"/>
                  </a:lnTo>
                  <a:close/>
                  <a:moveTo>
                    <a:pt x="98" y="283"/>
                  </a:moveTo>
                  <a:lnTo>
                    <a:pt x="86" y="278"/>
                  </a:lnTo>
                  <a:lnTo>
                    <a:pt x="86" y="212"/>
                  </a:lnTo>
                  <a:lnTo>
                    <a:pt x="86" y="212"/>
                  </a:lnTo>
                  <a:lnTo>
                    <a:pt x="86" y="212"/>
                  </a:lnTo>
                  <a:lnTo>
                    <a:pt x="86" y="209"/>
                  </a:lnTo>
                  <a:lnTo>
                    <a:pt x="86" y="206"/>
                  </a:lnTo>
                  <a:lnTo>
                    <a:pt x="86" y="190"/>
                  </a:lnTo>
                  <a:lnTo>
                    <a:pt x="89" y="191"/>
                  </a:lnTo>
                  <a:lnTo>
                    <a:pt x="89" y="191"/>
                  </a:lnTo>
                  <a:lnTo>
                    <a:pt x="92" y="191"/>
                  </a:lnTo>
                  <a:lnTo>
                    <a:pt x="93" y="191"/>
                  </a:lnTo>
                  <a:lnTo>
                    <a:pt x="96" y="190"/>
                  </a:lnTo>
                  <a:lnTo>
                    <a:pt x="97" y="188"/>
                  </a:lnTo>
                  <a:lnTo>
                    <a:pt x="98" y="186"/>
                  </a:lnTo>
                  <a:lnTo>
                    <a:pt x="98" y="218"/>
                  </a:lnTo>
                  <a:lnTo>
                    <a:pt x="90" y="235"/>
                  </a:lnTo>
                  <a:lnTo>
                    <a:pt x="90" y="235"/>
                  </a:lnTo>
                  <a:lnTo>
                    <a:pt x="90" y="235"/>
                  </a:lnTo>
                  <a:lnTo>
                    <a:pt x="90" y="237"/>
                  </a:lnTo>
                  <a:lnTo>
                    <a:pt x="90" y="239"/>
                  </a:lnTo>
                  <a:lnTo>
                    <a:pt x="92" y="241"/>
                  </a:lnTo>
                  <a:lnTo>
                    <a:pt x="93" y="243"/>
                  </a:lnTo>
                  <a:lnTo>
                    <a:pt x="98" y="244"/>
                  </a:lnTo>
                  <a:lnTo>
                    <a:pt x="98" y="283"/>
                  </a:lnTo>
                  <a:lnTo>
                    <a:pt x="98" y="283"/>
                  </a:lnTo>
                  <a:close/>
                  <a:moveTo>
                    <a:pt x="86" y="22"/>
                  </a:moveTo>
                  <a:lnTo>
                    <a:pt x="86" y="22"/>
                  </a:lnTo>
                  <a:lnTo>
                    <a:pt x="86" y="22"/>
                  </a:lnTo>
                  <a:lnTo>
                    <a:pt x="92" y="14"/>
                  </a:lnTo>
                  <a:lnTo>
                    <a:pt x="98" y="7"/>
                  </a:lnTo>
                  <a:lnTo>
                    <a:pt x="98" y="56"/>
                  </a:lnTo>
                  <a:lnTo>
                    <a:pt x="93" y="68"/>
                  </a:lnTo>
                  <a:lnTo>
                    <a:pt x="93" y="68"/>
                  </a:lnTo>
                  <a:lnTo>
                    <a:pt x="93" y="68"/>
                  </a:lnTo>
                  <a:lnTo>
                    <a:pt x="92" y="73"/>
                  </a:lnTo>
                  <a:lnTo>
                    <a:pt x="92" y="79"/>
                  </a:lnTo>
                  <a:lnTo>
                    <a:pt x="94" y="84"/>
                  </a:lnTo>
                  <a:lnTo>
                    <a:pt x="98" y="90"/>
                  </a:lnTo>
                  <a:lnTo>
                    <a:pt x="98" y="113"/>
                  </a:lnTo>
                  <a:lnTo>
                    <a:pt x="86" y="107"/>
                  </a:lnTo>
                  <a:lnTo>
                    <a:pt x="86" y="22"/>
                  </a:lnTo>
                  <a:lnTo>
                    <a:pt x="86" y="22"/>
                  </a:lnTo>
                  <a:close/>
                  <a:moveTo>
                    <a:pt x="98" y="147"/>
                  </a:moveTo>
                  <a:lnTo>
                    <a:pt x="98" y="161"/>
                  </a:lnTo>
                  <a:lnTo>
                    <a:pt x="86" y="156"/>
                  </a:lnTo>
                  <a:lnTo>
                    <a:pt x="86" y="141"/>
                  </a:lnTo>
                  <a:lnTo>
                    <a:pt x="98" y="147"/>
                  </a:lnTo>
                  <a:close/>
                  <a:moveTo>
                    <a:pt x="86" y="278"/>
                  </a:moveTo>
                  <a:lnTo>
                    <a:pt x="58" y="264"/>
                  </a:lnTo>
                  <a:lnTo>
                    <a:pt x="58" y="225"/>
                  </a:lnTo>
                  <a:lnTo>
                    <a:pt x="70" y="232"/>
                  </a:lnTo>
                  <a:lnTo>
                    <a:pt x="70" y="232"/>
                  </a:lnTo>
                  <a:lnTo>
                    <a:pt x="73" y="232"/>
                  </a:lnTo>
                  <a:lnTo>
                    <a:pt x="75" y="232"/>
                  </a:lnTo>
                  <a:lnTo>
                    <a:pt x="77" y="230"/>
                  </a:lnTo>
                  <a:lnTo>
                    <a:pt x="78" y="229"/>
                  </a:lnTo>
                  <a:lnTo>
                    <a:pt x="86" y="212"/>
                  </a:lnTo>
                  <a:lnTo>
                    <a:pt x="86" y="278"/>
                  </a:lnTo>
                  <a:lnTo>
                    <a:pt x="86" y="278"/>
                  </a:lnTo>
                  <a:close/>
                  <a:moveTo>
                    <a:pt x="58" y="83"/>
                  </a:moveTo>
                  <a:lnTo>
                    <a:pt x="86" y="22"/>
                  </a:lnTo>
                  <a:lnTo>
                    <a:pt x="86" y="107"/>
                  </a:lnTo>
                  <a:lnTo>
                    <a:pt x="82" y="106"/>
                  </a:lnTo>
                  <a:lnTo>
                    <a:pt x="82" y="106"/>
                  </a:lnTo>
                  <a:lnTo>
                    <a:pt x="81" y="105"/>
                  </a:lnTo>
                  <a:lnTo>
                    <a:pt x="78" y="105"/>
                  </a:lnTo>
                  <a:lnTo>
                    <a:pt x="77" y="106"/>
                  </a:lnTo>
                  <a:lnTo>
                    <a:pt x="75" y="109"/>
                  </a:lnTo>
                  <a:lnTo>
                    <a:pt x="67" y="126"/>
                  </a:lnTo>
                  <a:lnTo>
                    <a:pt x="67" y="126"/>
                  </a:lnTo>
                  <a:lnTo>
                    <a:pt x="67" y="126"/>
                  </a:lnTo>
                  <a:lnTo>
                    <a:pt x="66" y="128"/>
                  </a:lnTo>
                  <a:lnTo>
                    <a:pt x="67" y="130"/>
                  </a:lnTo>
                  <a:lnTo>
                    <a:pt x="67" y="132"/>
                  </a:lnTo>
                  <a:lnTo>
                    <a:pt x="70" y="133"/>
                  </a:lnTo>
                  <a:lnTo>
                    <a:pt x="86" y="141"/>
                  </a:lnTo>
                  <a:lnTo>
                    <a:pt x="86" y="156"/>
                  </a:lnTo>
                  <a:lnTo>
                    <a:pt x="65" y="145"/>
                  </a:lnTo>
                  <a:lnTo>
                    <a:pt x="65" y="145"/>
                  </a:lnTo>
                  <a:lnTo>
                    <a:pt x="61" y="145"/>
                  </a:lnTo>
                  <a:lnTo>
                    <a:pt x="58" y="147"/>
                  </a:lnTo>
                  <a:lnTo>
                    <a:pt x="58" y="83"/>
                  </a:lnTo>
                  <a:lnTo>
                    <a:pt x="58" y="83"/>
                  </a:lnTo>
                  <a:close/>
                  <a:moveTo>
                    <a:pt x="86" y="190"/>
                  </a:moveTo>
                  <a:lnTo>
                    <a:pt x="86" y="206"/>
                  </a:lnTo>
                  <a:lnTo>
                    <a:pt x="86" y="206"/>
                  </a:lnTo>
                  <a:lnTo>
                    <a:pt x="84" y="203"/>
                  </a:lnTo>
                  <a:lnTo>
                    <a:pt x="58" y="191"/>
                  </a:lnTo>
                  <a:lnTo>
                    <a:pt x="58" y="176"/>
                  </a:lnTo>
                  <a:lnTo>
                    <a:pt x="86" y="190"/>
                  </a:lnTo>
                  <a:close/>
                  <a:moveTo>
                    <a:pt x="58" y="264"/>
                  </a:moveTo>
                  <a:lnTo>
                    <a:pt x="21" y="247"/>
                  </a:lnTo>
                  <a:lnTo>
                    <a:pt x="21" y="247"/>
                  </a:lnTo>
                  <a:lnTo>
                    <a:pt x="14" y="243"/>
                  </a:lnTo>
                  <a:lnTo>
                    <a:pt x="9" y="239"/>
                  </a:lnTo>
                  <a:lnTo>
                    <a:pt x="5" y="233"/>
                  </a:lnTo>
                  <a:lnTo>
                    <a:pt x="2" y="226"/>
                  </a:lnTo>
                  <a:lnTo>
                    <a:pt x="1" y="220"/>
                  </a:lnTo>
                  <a:lnTo>
                    <a:pt x="0" y="213"/>
                  </a:lnTo>
                  <a:lnTo>
                    <a:pt x="1" y="206"/>
                  </a:lnTo>
                  <a:lnTo>
                    <a:pt x="4" y="199"/>
                  </a:lnTo>
                  <a:lnTo>
                    <a:pt x="58" y="83"/>
                  </a:lnTo>
                  <a:lnTo>
                    <a:pt x="58" y="147"/>
                  </a:lnTo>
                  <a:lnTo>
                    <a:pt x="58" y="147"/>
                  </a:lnTo>
                  <a:lnTo>
                    <a:pt x="56" y="148"/>
                  </a:lnTo>
                  <a:lnTo>
                    <a:pt x="48" y="165"/>
                  </a:lnTo>
                  <a:lnTo>
                    <a:pt x="48" y="165"/>
                  </a:lnTo>
                  <a:lnTo>
                    <a:pt x="48" y="165"/>
                  </a:lnTo>
                  <a:lnTo>
                    <a:pt x="48" y="168"/>
                  </a:lnTo>
                  <a:lnTo>
                    <a:pt x="48" y="170"/>
                  </a:lnTo>
                  <a:lnTo>
                    <a:pt x="50" y="172"/>
                  </a:lnTo>
                  <a:lnTo>
                    <a:pt x="51" y="174"/>
                  </a:lnTo>
                  <a:lnTo>
                    <a:pt x="58" y="176"/>
                  </a:lnTo>
                  <a:lnTo>
                    <a:pt x="58" y="191"/>
                  </a:lnTo>
                  <a:lnTo>
                    <a:pt x="46" y="186"/>
                  </a:lnTo>
                  <a:lnTo>
                    <a:pt x="46" y="186"/>
                  </a:lnTo>
                  <a:lnTo>
                    <a:pt x="43" y="184"/>
                  </a:lnTo>
                  <a:lnTo>
                    <a:pt x="42" y="186"/>
                  </a:lnTo>
                  <a:lnTo>
                    <a:pt x="39" y="187"/>
                  </a:lnTo>
                  <a:lnTo>
                    <a:pt x="38" y="188"/>
                  </a:lnTo>
                  <a:lnTo>
                    <a:pt x="29" y="206"/>
                  </a:lnTo>
                  <a:lnTo>
                    <a:pt x="29" y="206"/>
                  </a:lnTo>
                  <a:lnTo>
                    <a:pt x="29" y="206"/>
                  </a:lnTo>
                  <a:lnTo>
                    <a:pt x="29" y="207"/>
                  </a:lnTo>
                  <a:lnTo>
                    <a:pt x="29" y="210"/>
                  </a:lnTo>
                  <a:lnTo>
                    <a:pt x="31" y="212"/>
                  </a:lnTo>
                  <a:lnTo>
                    <a:pt x="32" y="213"/>
                  </a:lnTo>
                  <a:lnTo>
                    <a:pt x="58" y="225"/>
                  </a:lnTo>
                  <a:lnTo>
                    <a:pt x="58" y="264"/>
                  </a:lnTo>
                  <a:close/>
                </a:path>
              </a:pathLst>
            </a:custGeom>
            <a:grpFill/>
            <a:ln w="12700" cap="flat" cmpd="sng" algn="ctr">
              <a:noFill/>
              <a:prstDash val="solid"/>
              <a:miter lim="800000"/>
            </a:ln>
            <a:effectLst/>
          </p:spPr>
          <p:txBody>
            <a:bodyPr lIns="121916" tIns="60957" rIns="121916" bIns="60957"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grpSp>
          <p:nvGrpSpPr>
            <p:cNvPr id="46" name="组合 274"/>
            <p:cNvGrpSpPr/>
            <p:nvPr>
              <p:custDataLst>
                <p:tags r:id="rId166"/>
              </p:custDataLst>
            </p:nvPr>
          </p:nvGrpSpPr>
          <p:grpSpPr>
            <a:xfrm>
              <a:off x="1577088" y="2889867"/>
              <a:ext cx="456992" cy="480400"/>
              <a:chOff x="1704976" y="2255838"/>
              <a:chExt cx="619125" cy="650875"/>
            </a:xfrm>
            <a:grpFill/>
          </p:grpSpPr>
          <p:sp>
            <p:nvSpPr>
              <p:cNvPr id="60" name="Rectangle 155"/>
              <p:cNvSpPr>
                <a:spLocks noChangeArrowheads="1"/>
              </p:cNvSpPr>
              <p:nvPr>
                <p:custDataLst>
                  <p:tags r:id="rId167"/>
                </p:custDataLst>
              </p:nvPr>
            </p:nvSpPr>
            <p:spPr bwMode="auto">
              <a:xfrm>
                <a:off x="1704976" y="2873375"/>
                <a:ext cx="619125" cy="33338"/>
              </a:xfrm>
              <a:prstGeom prst="rect">
                <a:avLst/>
              </a:pr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61" name="Rectangle 156"/>
              <p:cNvSpPr>
                <a:spLocks noChangeArrowheads="1"/>
              </p:cNvSpPr>
              <p:nvPr>
                <p:custDataLst>
                  <p:tags r:id="rId168"/>
                </p:custDataLst>
              </p:nvPr>
            </p:nvSpPr>
            <p:spPr bwMode="auto">
              <a:xfrm>
                <a:off x="1730376" y="2811463"/>
                <a:ext cx="568325" cy="33338"/>
              </a:xfrm>
              <a:prstGeom prst="rect">
                <a:avLst/>
              </a:pr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62" name="Rectangle 157"/>
              <p:cNvSpPr>
                <a:spLocks noChangeArrowheads="1"/>
              </p:cNvSpPr>
              <p:nvPr>
                <p:custDataLst>
                  <p:tags r:id="rId169"/>
                </p:custDataLst>
              </p:nvPr>
            </p:nvSpPr>
            <p:spPr bwMode="auto">
              <a:xfrm>
                <a:off x="1954213" y="2747963"/>
                <a:ext cx="120650" cy="31750"/>
              </a:xfrm>
              <a:prstGeom prst="rect">
                <a:avLst/>
              </a:pr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63" name="Rectangle 158"/>
              <p:cNvSpPr>
                <a:spLocks noChangeArrowheads="1"/>
              </p:cNvSpPr>
              <p:nvPr>
                <p:custDataLst>
                  <p:tags r:id="rId170"/>
                </p:custDataLst>
              </p:nvPr>
            </p:nvSpPr>
            <p:spPr bwMode="auto">
              <a:xfrm>
                <a:off x="1976438" y="2517775"/>
                <a:ext cx="77788" cy="250825"/>
              </a:xfrm>
              <a:prstGeom prst="rect">
                <a:avLst/>
              </a:pr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64" name="Rectangle 159"/>
              <p:cNvSpPr>
                <a:spLocks noChangeArrowheads="1"/>
              </p:cNvSpPr>
              <p:nvPr>
                <p:custDataLst>
                  <p:tags r:id="rId171"/>
                </p:custDataLst>
              </p:nvPr>
            </p:nvSpPr>
            <p:spPr bwMode="auto">
              <a:xfrm>
                <a:off x="1954213" y="2505075"/>
                <a:ext cx="120650" cy="31750"/>
              </a:xfrm>
              <a:prstGeom prst="rect">
                <a:avLst/>
              </a:pr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65" name="Rectangle 160"/>
              <p:cNvSpPr>
                <a:spLocks noChangeArrowheads="1"/>
              </p:cNvSpPr>
              <p:nvPr>
                <p:custDataLst>
                  <p:tags r:id="rId172"/>
                </p:custDataLst>
              </p:nvPr>
            </p:nvSpPr>
            <p:spPr bwMode="auto">
              <a:xfrm>
                <a:off x="1774826" y="2747963"/>
                <a:ext cx="119063" cy="31750"/>
              </a:xfrm>
              <a:prstGeom prst="rect">
                <a:avLst/>
              </a:pr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66" name="Rectangle 161"/>
              <p:cNvSpPr>
                <a:spLocks noChangeArrowheads="1"/>
              </p:cNvSpPr>
              <p:nvPr>
                <p:custDataLst>
                  <p:tags r:id="rId173"/>
                </p:custDataLst>
              </p:nvPr>
            </p:nvSpPr>
            <p:spPr bwMode="auto">
              <a:xfrm>
                <a:off x="1795463" y="2517775"/>
                <a:ext cx="77788" cy="250825"/>
              </a:xfrm>
              <a:prstGeom prst="rect">
                <a:avLst/>
              </a:pr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67" name="Rectangle 162"/>
              <p:cNvSpPr>
                <a:spLocks noChangeArrowheads="1"/>
              </p:cNvSpPr>
              <p:nvPr>
                <p:custDataLst>
                  <p:tags r:id="rId174"/>
                </p:custDataLst>
              </p:nvPr>
            </p:nvSpPr>
            <p:spPr bwMode="auto">
              <a:xfrm>
                <a:off x="1774826" y="2505075"/>
                <a:ext cx="119063" cy="31750"/>
              </a:xfrm>
              <a:prstGeom prst="rect">
                <a:avLst/>
              </a:pr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68" name="Rectangle 163"/>
              <p:cNvSpPr>
                <a:spLocks noChangeArrowheads="1"/>
              </p:cNvSpPr>
              <p:nvPr>
                <p:custDataLst>
                  <p:tags r:id="rId175"/>
                </p:custDataLst>
              </p:nvPr>
            </p:nvSpPr>
            <p:spPr bwMode="auto">
              <a:xfrm>
                <a:off x="2135188" y="2747963"/>
                <a:ext cx="120650" cy="31750"/>
              </a:xfrm>
              <a:prstGeom prst="rect">
                <a:avLst/>
              </a:pr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69" name="Rectangle 164"/>
              <p:cNvSpPr>
                <a:spLocks noChangeArrowheads="1"/>
              </p:cNvSpPr>
              <p:nvPr>
                <p:custDataLst>
                  <p:tags r:id="rId176"/>
                </p:custDataLst>
              </p:nvPr>
            </p:nvSpPr>
            <p:spPr bwMode="auto">
              <a:xfrm>
                <a:off x="2157413" y="2517775"/>
                <a:ext cx="76200" cy="250825"/>
              </a:xfrm>
              <a:prstGeom prst="rect">
                <a:avLst/>
              </a:pr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70" name="Rectangle 165"/>
              <p:cNvSpPr>
                <a:spLocks noChangeArrowheads="1"/>
              </p:cNvSpPr>
              <p:nvPr>
                <p:custDataLst>
                  <p:tags r:id="rId177"/>
                </p:custDataLst>
              </p:nvPr>
            </p:nvSpPr>
            <p:spPr bwMode="auto">
              <a:xfrm>
                <a:off x="2135188" y="2505075"/>
                <a:ext cx="120650" cy="31750"/>
              </a:xfrm>
              <a:prstGeom prst="rect">
                <a:avLst/>
              </a:pr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71" name="Rectangle 166"/>
              <p:cNvSpPr>
                <a:spLocks noChangeArrowheads="1"/>
              </p:cNvSpPr>
              <p:nvPr>
                <p:custDataLst>
                  <p:tags r:id="rId178"/>
                </p:custDataLst>
              </p:nvPr>
            </p:nvSpPr>
            <p:spPr bwMode="auto">
              <a:xfrm>
                <a:off x="1730376" y="2435225"/>
                <a:ext cx="568325" cy="33338"/>
              </a:xfrm>
              <a:prstGeom prst="rect">
                <a:avLst/>
              </a:pr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72" name="Freeform 167"/>
              <p:cNvSpPr/>
              <p:nvPr>
                <p:custDataLst>
                  <p:tags r:id="rId179"/>
                </p:custDataLst>
              </p:nvPr>
            </p:nvSpPr>
            <p:spPr bwMode="auto">
              <a:xfrm>
                <a:off x="1730376" y="2255838"/>
                <a:ext cx="568325" cy="179388"/>
              </a:xfrm>
              <a:custGeom>
                <a:gdLst>
                  <a:gd name="T0" fmla="*/ 179 w 358"/>
                  <a:gd name="T1" fmla="*/ 0 h 113"/>
                  <a:gd name="T2" fmla="*/ 0 w 358"/>
                  <a:gd name="T3" fmla="*/ 113 h 113"/>
                  <a:gd name="T4" fmla="*/ 358 w 358"/>
                  <a:gd name="T5" fmla="*/ 113 h 113"/>
                  <a:gd name="T6" fmla="*/ 179 w 358"/>
                  <a:gd name="T7" fmla="*/ 0 h 113"/>
                </a:gdLst>
                <a:cxnLst>
                  <a:cxn ang="0">
                    <a:pos x="T0" y="T1"/>
                  </a:cxn>
                  <a:cxn ang="0">
                    <a:pos x="T2" y="T3"/>
                  </a:cxn>
                  <a:cxn ang="0">
                    <a:pos x="T4" y="T5"/>
                  </a:cxn>
                  <a:cxn ang="0">
                    <a:pos x="T6" y="T7"/>
                  </a:cxn>
                </a:cxnLst>
                <a:rect l="0" t="0" r="r" b="b"/>
                <a:pathLst>
                  <a:path w="358" h="113">
                    <a:moveTo>
                      <a:pt x="179" y="0"/>
                    </a:moveTo>
                    <a:lnTo>
                      <a:pt x="0" y="113"/>
                    </a:lnTo>
                    <a:lnTo>
                      <a:pt x="358" y="113"/>
                    </a:lnTo>
                    <a:lnTo>
                      <a:pt x="179" y="0"/>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grpSp>
        <p:sp>
          <p:nvSpPr>
            <p:cNvPr id="47" name="Freeform 168"/>
            <p:cNvSpPr>
              <a:spLocks noEditPoints="1"/>
            </p:cNvSpPr>
            <p:nvPr>
              <p:custDataLst>
                <p:tags r:id="rId180"/>
              </p:custDataLst>
            </p:nvPr>
          </p:nvSpPr>
          <p:spPr bwMode="auto">
            <a:xfrm>
              <a:off x="2585986" y="3009382"/>
              <a:ext cx="582372" cy="380805"/>
            </a:xfrm>
            <a:custGeom>
              <a:gdLst>
                <a:gd name="T0" fmla="*/ 497 w 497"/>
                <a:gd name="T1" fmla="*/ 0 h 325"/>
                <a:gd name="T2" fmla="*/ 386 w 497"/>
                <a:gd name="T3" fmla="*/ 37 h 325"/>
                <a:gd name="T4" fmla="*/ 386 w 497"/>
                <a:gd name="T5" fmla="*/ 210 h 325"/>
                <a:gd name="T6" fmla="*/ 386 w 497"/>
                <a:gd name="T7" fmla="*/ 210 h 325"/>
                <a:gd name="T8" fmla="*/ 397 w 497"/>
                <a:gd name="T9" fmla="*/ 209 h 325"/>
                <a:gd name="T10" fmla="*/ 405 w 497"/>
                <a:gd name="T11" fmla="*/ 206 h 325"/>
                <a:gd name="T12" fmla="*/ 409 w 497"/>
                <a:gd name="T13" fmla="*/ 204 h 325"/>
                <a:gd name="T14" fmla="*/ 411 w 497"/>
                <a:gd name="T15" fmla="*/ 201 h 325"/>
                <a:gd name="T16" fmla="*/ 413 w 497"/>
                <a:gd name="T17" fmla="*/ 197 h 325"/>
                <a:gd name="T18" fmla="*/ 413 w 497"/>
                <a:gd name="T19" fmla="*/ 194 h 325"/>
                <a:gd name="T20" fmla="*/ 413 w 497"/>
                <a:gd name="T21" fmla="*/ 118 h 325"/>
                <a:gd name="T22" fmla="*/ 399 w 497"/>
                <a:gd name="T23" fmla="*/ 118 h 325"/>
                <a:gd name="T24" fmla="*/ 399 w 497"/>
                <a:gd name="T25" fmla="*/ 86 h 325"/>
                <a:gd name="T26" fmla="*/ 413 w 497"/>
                <a:gd name="T27" fmla="*/ 86 h 325"/>
                <a:gd name="T28" fmla="*/ 447 w 497"/>
                <a:gd name="T29" fmla="*/ 86 h 325"/>
                <a:gd name="T30" fmla="*/ 462 w 497"/>
                <a:gd name="T31" fmla="*/ 86 h 325"/>
                <a:gd name="T32" fmla="*/ 462 w 497"/>
                <a:gd name="T33" fmla="*/ 118 h 325"/>
                <a:gd name="T34" fmla="*/ 447 w 497"/>
                <a:gd name="T35" fmla="*/ 118 h 325"/>
                <a:gd name="T36" fmla="*/ 447 w 497"/>
                <a:gd name="T37" fmla="*/ 194 h 325"/>
                <a:gd name="T38" fmla="*/ 447 w 497"/>
                <a:gd name="T39" fmla="*/ 194 h 325"/>
                <a:gd name="T40" fmla="*/ 446 w 497"/>
                <a:gd name="T41" fmla="*/ 204 h 325"/>
                <a:gd name="T42" fmla="*/ 442 w 497"/>
                <a:gd name="T43" fmla="*/ 212 h 325"/>
                <a:gd name="T44" fmla="*/ 436 w 497"/>
                <a:gd name="T45" fmla="*/ 220 h 325"/>
                <a:gd name="T46" fmla="*/ 430 w 497"/>
                <a:gd name="T47" fmla="*/ 227 h 325"/>
                <a:gd name="T48" fmla="*/ 420 w 497"/>
                <a:gd name="T49" fmla="*/ 232 h 325"/>
                <a:gd name="T50" fmla="*/ 411 w 497"/>
                <a:gd name="T51" fmla="*/ 236 h 325"/>
                <a:gd name="T52" fmla="*/ 399 w 497"/>
                <a:gd name="T53" fmla="*/ 239 h 325"/>
                <a:gd name="T54" fmla="*/ 386 w 497"/>
                <a:gd name="T55" fmla="*/ 239 h 325"/>
                <a:gd name="T56" fmla="*/ 386 w 497"/>
                <a:gd name="T57" fmla="*/ 289 h 325"/>
                <a:gd name="T58" fmla="*/ 497 w 497"/>
                <a:gd name="T59" fmla="*/ 325 h 325"/>
                <a:gd name="T60" fmla="*/ 497 w 497"/>
                <a:gd name="T61" fmla="*/ 0 h 325"/>
                <a:gd name="T62" fmla="*/ 386 w 497"/>
                <a:gd name="T63" fmla="*/ 37 h 325"/>
                <a:gd name="T64" fmla="*/ 0 w 497"/>
                <a:gd name="T65" fmla="*/ 163 h 325"/>
                <a:gd name="T66" fmla="*/ 386 w 497"/>
                <a:gd name="T67" fmla="*/ 289 h 325"/>
                <a:gd name="T68" fmla="*/ 386 w 497"/>
                <a:gd name="T69" fmla="*/ 239 h 325"/>
                <a:gd name="T70" fmla="*/ 386 w 497"/>
                <a:gd name="T71" fmla="*/ 239 h 325"/>
                <a:gd name="T72" fmla="*/ 374 w 497"/>
                <a:gd name="T73" fmla="*/ 239 h 325"/>
                <a:gd name="T74" fmla="*/ 363 w 497"/>
                <a:gd name="T75" fmla="*/ 236 h 325"/>
                <a:gd name="T76" fmla="*/ 353 w 497"/>
                <a:gd name="T77" fmla="*/ 232 h 325"/>
                <a:gd name="T78" fmla="*/ 343 w 497"/>
                <a:gd name="T79" fmla="*/ 227 h 325"/>
                <a:gd name="T80" fmla="*/ 336 w 497"/>
                <a:gd name="T81" fmla="*/ 220 h 325"/>
                <a:gd name="T82" fmla="*/ 331 w 497"/>
                <a:gd name="T83" fmla="*/ 212 h 325"/>
                <a:gd name="T84" fmla="*/ 327 w 497"/>
                <a:gd name="T85" fmla="*/ 204 h 325"/>
                <a:gd name="T86" fmla="*/ 325 w 497"/>
                <a:gd name="T87" fmla="*/ 194 h 325"/>
                <a:gd name="T88" fmla="*/ 325 w 497"/>
                <a:gd name="T89" fmla="*/ 118 h 325"/>
                <a:gd name="T90" fmla="*/ 311 w 497"/>
                <a:gd name="T91" fmla="*/ 118 h 325"/>
                <a:gd name="T92" fmla="*/ 311 w 497"/>
                <a:gd name="T93" fmla="*/ 86 h 325"/>
                <a:gd name="T94" fmla="*/ 325 w 497"/>
                <a:gd name="T95" fmla="*/ 86 h 325"/>
                <a:gd name="T96" fmla="*/ 359 w 497"/>
                <a:gd name="T97" fmla="*/ 86 h 325"/>
                <a:gd name="T98" fmla="*/ 376 w 497"/>
                <a:gd name="T99" fmla="*/ 86 h 325"/>
                <a:gd name="T100" fmla="*/ 376 w 497"/>
                <a:gd name="T101" fmla="*/ 118 h 325"/>
                <a:gd name="T102" fmla="*/ 359 w 497"/>
                <a:gd name="T103" fmla="*/ 118 h 325"/>
                <a:gd name="T104" fmla="*/ 359 w 497"/>
                <a:gd name="T105" fmla="*/ 194 h 325"/>
                <a:gd name="T106" fmla="*/ 359 w 497"/>
                <a:gd name="T107" fmla="*/ 194 h 325"/>
                <a:gd name="T108" fmla="*/ 361 w 497"/>
                <a:gd name="T109" fmla="*/ 197 h 325"/>
                <a:gd name="T110" fmla="*/ 362 w 497"/>
                <a:gd name="T111" fmla="*/ 201 h 325"/>
                <a:gd name="T112" fmla="*/ 365 w 497"/>
                <a:gd name="T113" fmla="*/ 204 h 325"/>
                <a:gd name="T114" fmla="*/ 367 w 497"/>
                <a:gd name="T115" fmla="*/ 206 h 325"/>
                <a:gd name="T116" fmla="*/ 376 w 497"/>
                <a:gd name="T117" fmla="*/ 209 h 325"/>
                <a:gd name="T118" fmla="*/ 386 w 497"/>
                <a:gd name="T119" fmla="*/ 210 h 325"/>
                <a:gd name="T120" fmla="*/ 386 w 497"/>
                <a:gd name="T121" fmla="*/ 37 h 32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97" h="325">
                  <a:moveTo>
                    <a:pt x="497" y="0"/>
                  </a:moveTo>
                  <a:lnTo>
                    <a:pt x="386" y="37"/>
                  </a:lnTo>
                  <a:lnTo>
                    <a:pt x="386" y="210"/>
                  </a:lnTo>
                  <a:lnTo>
                    <a:pt x="386" y="210"/>
                  </a:lnTo>
                  <a:lnTo>
                    <a:pt x="397" y="209"/>
                  </a:lnTo>
                  <a:lnTo>
                    <a:pt x="405" y="206"/>
                  </a:lnTo>
                  <a:lnTo>
                    <a:pt x="409" y="204"/>
                  </a:lnTo>
                  <a:lnTo>
                    <a:pt x="411" y="201"/>
                  </a:lnTo>
                  <a:lnTo>
                    <a:pt x="413" y="197"/>
                  </a:lnTo>
                  <a:lnTo>
                    <a:pt x="413" y="194"/>
                  </a:lnTo>
                  <a:lnTo>
                    <a:pt x="413" y="118"/>
                  </a:lnTo>
                  <a:lnTo>
                    <a:pt x="399" y="118"/>
                  </a:lnTo>
                  <a:lnTo>
                    <a:pt x="399" y="86"/>
                  </a:lnTo>
                  <a:lnTo>
                    <a:pt x="413" y="86"/>
                  </a:lnTo>
                  <a:lnTo>
                    <a:pt x="447" y="86"/>
                  </a:lnTo>
                  <a:lnTo>
                    <a:pt x="462" y="86"/>
                  </a:lnTo>
                  <a:lnTo>
                    <a:pt x="462" y="118"/>
                  </a:lnTo>
                  <a:lnTo>
                    <a:pt x="447" y="118"/>
                  </a:lnTo>
                  <a:lnTo>
                    <a:pt x="447" y="194"/>
                  </a:lnTo>
                  <a:lnTo>
                    <a:pt x="447" y="194"/>
                  </a:lnTo>
                  <a:lnTo>
                    <a:pt x="446" y="204"/>
                  </a:lnTo>
                  <a:lnTo>
                    <a:pt x="442" y="212"/>
                  </a:lnTo>
                  <a:lnTo>
                    <a:pt x="436" y="220"/>
                  </a:lnTo>
                  <a:lnTo>
                    <a:pt x="430" y="227"/>
                  </a:lnTo>
                  <a:lnTo>
                    <a:pt x="420" y="232"/>
                  </a:lnTo>
                  <a:lnTo>
                    <a:pt x="411" y="236"/>
                  </a:lnTo>
                  <a:lnTo>
                    <a:pt x="399" y="239"/>
                  </a:lnTo>
                  <a:lnTo>
                    <a:pt x="386" y="239"/>
                  </a:lnTo>
                  <a:lnTo>
                    <a:pt x="386" y="289"/>
                  </a:lnTo>
                  <a:lnTo>
                    <a:pt x="497" y="325"/>
                  </a:lnTo>
                  <a:lnTo>
                    <a:pt x="497" y="0"/>
                  </a:lnTo>
                  <a:close/>
                  <a:moveTo>
                    <a:pt x="386" y="37"/>
                  </a:moveTo>
                  <a:lnTo>
                    <a:pt x="0" y="163"/>
                  </a:lnTo>
                  <a:lnTo>
                    <a:pt x="386" y="289"/>
                  </a:lnTo>
                  <a:lnTo>
                    <a:pt x="386" y="239"/>
                  </a:lnTo>
                  <a:lnTo>
                    <a:pt x="386" y="239"/>
                  </a:lnTo>
                  <a:lnTo>
                    <a:pt x="374" y="239"/>
                  </a:lnTo>
                  <a:lnTo>
                    <a:pt x="363" y="236"/>
                  </a:lnTo>
                  <a:lnTo>
                    <a:pt x="353" y="232"/>
                  </a:lnTo>
                  <a:lnTo>
                    <a:pt x="343" y="227"/>
                  </a:lnTo>
                  <a:lnTo>
                    <a:pt x="336" y="220"/>
                  </a:lnTo>
                  <a:lnTo>
                    <a:pt x="331" y="212"/>
                  </a:lnTo>
                  <a:lnTo>
                    <a:pt x="327" y="204"/>
                  </a:lnTo>
                  <a:lnTo>
                    <a:pt x="325" y="194"/>
                  </a:lnTo>
                  <a:lnTo>
                    <a:pt x="325" y="118"/>
                  </a:lnTo>
                  <a:lnTo>
                    <a:pt x="311" y="118"/>
                  </a:lnTo>
                  <a:lnTo>
                    <a:pt x="311" y="86"/>
                  </a:lnTo>
                  <a:lnTo>
                    <a:pt x="325" y="86"/>
                  </a:lnTo>
                  <a:lnTo>
                    <a:pt x="359" y="86"/>
                  </a:lnTo>
                  <a:lnTo>
                    <a:pt x="376" y="86"/>
                  </a:lnTo>
                  <a:lnTo>
                    <a:pt x="376" y="118"/>
                  </a:lnTo>
                  <a:lnTo>
                    <a:pt x="359" y="118"/>
                  </a:lnTo>
                  <a:lnTo>
                    <a:pt x="359" y="194"/>
                  </a:lnTo>
                  <a:lnTo>
                    <a:pt x="359" y="194"/>
                  </a:lnTo>
                  <a:lnTo>
                    <a:pt x="361" y="197"/>
                  </a:lnTo>
                  <a:lnTo>
                    <a:pt x="362" y="201"/>
                  </a:lnTo>
                  <a:lnTo>
                    <a:pt x="365" y="204"/>
                  </a:lnTo>
                  <a:lnTo>
                    <a:pt x="367" y="206"/>
                  </a:lnTo>
                  <a:lnTo>
                    <a:pt x="376" y="209"/>
                  </a:lnTo>
                  <a:lnTo>
                    <a:pt x="386" y="210"/>
                  </a:lnTo>
                  <a:lnTo>
                    <a:pt x="386" y="37"/>
                  </a:lnTo>
                  <a:close/>
                </a:path>
              </a:pathLst>
            </a:custGeom>
            <a:grpFill/>
            <a:ln w="12700" cap="flat" cmpd="sng" algn="ctr">
              <a:noFill/>
              <a:prstDash val="solid"/>
              <a:miter lim="800000"/>
            </a:ln>
            <a:effectLst/>
          </p:spPr>
          <p:txBody>
            <a:bodyPr lIns="121916" tIns="60957" rIns="121916" bIns="60957"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48" name="Freeform 169"/>
            <p:cNvSpPr>
              <a:spLocks noEditPoints="1"/>
            </p:cNvSpPr>
            <p:nvPr>
              <p:custDataLst>
                <p:tags r:id="rId181"/>
              </p:custDataLst>
            </p:nvPr>
          </p:nvSpPr>
          <p:spPr bwMode="auto">
            <a:xfrm>
              <a:off x="1746997" y="3428853"/>
              <a:ext cx="137097" cy="236685"/>
            </a:xfrm>
            <a:custGeom>
              <a:gdLst>
                <a:gd name="T0" fmla="*/ 71 w 117"/>
                <a:gd name="T1" fmla="*/ 170 h 202"/>
                <a:gd name="T2" fmla="*/ 80 w 117"/>
                <a:gd name="T3" fmla="*/ 173 h 202"/>
                <a:gd name="T4" fmla="*/ 85 w 117"/>
                <a:gd name="T5" fmla="*/ 181 h 202"/>
                <a:gd name="T6" fmla="*/ 85 w 117"/>
                <a:gd name="T7" fmla="*/ 188 h 202"/>
                <a:gd name="T8" fmla="*/ 80 w 117"/>
                <a:gd name="T9" fmla="*/ 199 h 202"/>
                <a:gd name="T10" fmla="*/ 75 w 117"/>
                <a:gd name="T11" fmla="*/ 202 h 202"/>
                <a:gd name="T12" fmla="*/ 71 w 117"/>
                <a:gd name="T13" fmla="*/ 170 h 202"/>
                <a:gd name="T14" fmla="*/ 71 w 117"/>
                <a:gd name="T15" fmla="*/ 157 h 202"/>
                <a:gd name="T16" fmla="*/ 71 w 117"/>
                <a:gd name="T17" fmla="*/ 68 h 202"/>
                <a:gd name="T18" fmla="*/ 80 w 117"/>
                <a:gd name="T19" fmla="*/ 77 h 202"/>
                <a:gd name="T20" fmla="*/ 85 w 117"/>
                <a:gd name="T21" fmla="*/ 91 h 202"/>
                <a:gd name="T22" fmla="*/ 92 w 117"/>
                <a:gd name="T23" fmla="*/ 116 h 202"/>
                <a:gd name="T24" fmla="*/ 94 w 117"/>
                <a:gd name="T25" fmla="*/ 120 h 202"/>
                <a:gd name="T26" fmla="*/ 100 w 117"/>
                <a:gd name="T27" fmla="*/ 126 h 202"/>
                <a:gd name="T28" fmla="*/ 110 w 117"/>
                <a:gd name="T29" fmla="*/ 127 h 202"/>
                <a:gd name="T30" fmla="*/ 117 w 117"/>
                <a:gd name="T31" fmla="*/ 145 h 202"/>
                <a:gd name="T32" fmla="*/ 66 w 117"/>
                <a:gd name="T33" fmla="*/ 170 h 202"/>
                <a:gd name="T34" fmla="*/ 71 w 117"/>
                <a:gd name="T35" fmla="*/ 170 h 202"/>
                <a:gd name="T36" fmla="*/ 71 w 117"/>
                <a:gd name="T37" fmla="*/ 202 h 202"/>
                <a:gd name="T38" fmla="*/ 61 w 117"/>
                <a:gd name="T39" fmla="*/ 199 h 202"/>
                <a:gd name="T40" fmla="*/ 56 w 117"/>
                <a:gd name="T41" fmla="*/ 189 h 202"/>
                <a:gd name="T42" fmla="*/ 56 w 117"/>
                <a:gd name="T43" fmla="*/ 184 h 202"/>
                <a:gd name="T44" fmla="*/ 61 w 117"/>
                <a:gd name="T45" fmla="*/ 173 h 202"/>
                <a:gd name="T46" fmla="*/ 66 w 117"/>
                <a:gd name="T47" fmla="*/ 170 h 202"/>
                <a:gd name="T48" fmla="*/ 71 w 117"/>
                <a:gd name="T49" fmla="*/ 68 h 202"/>
                <a:gd name="T50" fmla="*/ 60 w 117"/>
                <a:gd name="T51" fmla="*/ 62 h 202"/>
                <a:gd name="T52" fmla="*/ 47 w 117"/>
                <a:gd name="T53" fmla="*/ 61 h 202"/>
                <a:gd name="T54" fmla="*/ 34 w 117"/>
                <a:gd name="T55" fmla="*/ 8 h 202"/>
                <a:gd name="T56" fmla="*/ 29 w 117"/>
                <a:gd name="T57" fmla="*/ 1 h 202"/>
                <a:gd name="T58" fmla="*/ 19 w 117"/>
                <a:gd name="T59" fmla="*/ 0 h 202"/>
                <a:gd name="T60" fmla="*/ 15 w 117"/>
                <a:gd name="T61" fmla="*/ 1 h 202"/>
                <a:gd name="T62" fmla="*/ 10 w 117"/>
                <a:gd name="T63" fmla="*/ 9 h 202"/>
                <a:gd name="T64" fmla="*/ 24 w 117"/>
                <a:gd name="T65" fmla="*/ 66 h 202"/>
                <a:gd name="T66" fmla="*/ 19 w 117"/>
                <a:gd name="T67" fmla="*/ 70 h 202"/>
                <a:gd name="T68" fmla="*/ 11 w 117"/>
                <a:gd name="T69" fmla="*/ 78 h 202"/>
                <a:gd name="T70" fmla="*/ 6 w 117"/>
                <a:gd name="T71" fmla="*/ 91 h 202"/>
                <a:gd name="T72" fmla="*/ 4 w 117"/>
                <a:gd name="T73" fmla="*/ 104 h 202"/>
                <a:gd name="T74" fmla="*/ 6 w 117"/>
                <a:gd name="T75" fmla="*/ 111 h 202"/>
                <a:gd name="T76" fmla="*/ 12 w 117"/>
                <a:gd name="T77" fmla="*/ 138 h 202"/>
                <a:gd name="T78" fmla="*/ 12 w 117"/>
                <a:gd name="T79" fmla="*/ 142 h 202"/>
                <a:gd name="T80" fmla="*/ 10 w 117"/>
                <a:gd name="T81" fmla="*/ 149 h 202"/>
                <a:gd name="T82" fmla="*/ 3 w 117"/>
                <a:gd name="T83" fmla="*/ 156 h 202"/>
                <a:gd name="T84" fmla="*/ 6 w 117"/>
                <a:gd name="T85" fmla="*/ 175 h 202"/>
                <a:gd name="T86" fmla="*/ 71 w 117"/>
                <a:gd name="T87" fmla="*/ 68 h 20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7" h="201">
                  <a:moveTo>
                    <a:pt x="71" y="170"/>
                  </a:moveTo>
                  <a:lnTo>
                    <a:pt x="71" y="170"/>
                  </a:lnTo>
                  <a:lnTo>
                    <a:pt x="76" y="170"/>
                  </a:lnTo>
                  <a:lnTo>
                    <a:pt x="80" y="173"/>
                  </a:lnTo>
                  <a:lnTo>
                    <a:pt x="84" y="177"/>
                  </a:lnTo>
                  <a:lnTo>
                    <a:pt x="85" y="181"/>
                  </a:lnTo>
                  <a:lnTo>
                    <a:pt x="85" y="181"/>
                  </a:lnTo>
                  <a:lnTo>
                    <a:pt x="85" y="188"/>
                  </a:lnTo>
                  <a:lnTo>
                    <a:pt x="84" y="193"/>
                  </a:lnTo>
                  <a:lnTo>
                    <a:pt x="80" y="199"/>
                  </a:lnTo>
                  <a:lnTo>
                    <a:pt x="75" y="202"/>
                  </a:lnTo>
                  <a:lnTo>
                    <a:pt x="75" y="202"/>
                  </a:lnTo>
                  <a:lnTo>
                    <a:pt x="71" y="202"/>
                  </a:lnTo>
                  <a:lnTo>
                    <a:pt x="71" y="170"/>
                  </a:lnTo>
                  <a:lnTo>
                    <a:pt x="71" y="170"/>
                  </a:lnTo>
                  <a:close/>
                  <a:moveTo>
                    <a:pt x="71" y="157"/>
                  </a:moveTo>
                  <a:lnTo>
                    <a:pt x="71" y="68"/>
                  </a:lnTo>
                  <a:lnTo>
                    <a:pt x="71" y="68"/>
                  </a:lnTo>
                  <a:lnTo>
                    <a:pt x="76" y="72"/>
                  </a:lnTo>
                  <a:lnTo>
                    <a:pt x="80" y="77"/>
                  </a:lnTo>
                  <a:lnTo>
                    <a:pt x="83" y="84"/>
                  </a:lnTo>
                  <a:lnTo>
                    <a:pt x="85" y="91"/>
                  </a:lnTo>
                  <a:lnTo>
                    <a:pt x="85" y="91"/>
                  </a:lnTo>
                  <a:lnTo>
                    <a:pt x="92" y="116"/>
                  </a:lnTo>
                  <a:lnTo>
                    <a:pt x="92" y="116"/>
                  </a:lnTo>
                  <a:lnTo>
                    <a:pt x="94" y="120"/>
                  </a:lnTo>
                  <a:lnTo>
                    <a:pt x="96" y="123"/>
                  </a:lnTo>
                  <a:lnTo>
                    <a:pt x="100" y="126"/>
                  </a:lnTo>
                  <a:lnTo>
                    <a:pt x="103" y="127"/>
                  </a:lnTo>
                  <a:lnTo>
                    <a:pt x="110" y="127"/>
                  </a:lnTo>
                  <a:lnTo>
                    <a:pt x="112" y="127"/>
                  </a:lnTo>
                  <a:lnTo>
                    <a:pt x="117" y="145"/>
                  </a:lnTo>
                  <a:lnTo>
                    <a:pt x="71" y="157"/>
                  </a:lnTo>
                  <a:close/>
                  <a:moveTo>
                    <a:pt x="66" y="170"/>
                  </a:moveTo>
                  <a:lnTo>
                    <a:pt x="66" y="170"/>
                  </a:lnTo>
                  <a:lnTo>
                    <a:pt x="71" y="170"/>
                  </a:lnTo>
                  <a:lnTo>
                    <a:pt x="71" y="202"/>
                  </a:lnTo>
                  <a:lnTo>
                    <a:pt x="71" y="202"/>
                  </a:lnTo>
                  <a:lnTo>
                    <a:pt x="65" y="200"/>
                  </a:lnTo>
                  <a:lnTo>
                    <a:pt x="61" y="199"/>
                  </a:lnTo>
                  <a:lnTo>
                    <a:pt x="57" y="195"/>
                  </a:lnTo>
                  <a:lnTo>
                    <a:pt x="56" y="189"/>
                  </a:lnTo>
                  <a:lnTo>
                    <a:pt x="56" y="189"/>
                  </a:lnTo>
                  <a:lnTo>
                    <a:pt x="56" y="184"/>
                  </a:lnTo>
                  <a:lnTo>
                    <a:pt x="57" y="179"/>
                  </a:lnTo>
                  <a:lnTo>
                    <a:pt x="61" y="173"/>
                  </a:lnTo>
                  <a:lnTo>
                    <a:pt x="66" y="170"/>
                  </a:lnTo>
                  <a:lnTo>
                    <a:pt x="66" y="170"/>
                  </a:lnTo>
                  <a:close/>
                  <a:moveTo>
                    <a:pt x="71" y="68"/>
                  </a:moveTo>
                  <a:lnTo>
                    <a:pt x="71" y="68"/>
                  </a:lnTo>
                  <a:lnTo>
                    <a:pt x="65" y="65"/>
                  </a:lnTo>
                  <a:lnTo>
                    <a:pt x="60" y="62"/>
                  </a:lnTo>
                  <a:lnTo>
                    <a:pt x="54" y="61"/>
                  </a:lnTo>
                  <a:lnTo>
                    <a:pt x="47" y="61"/>
                  </a:lnTo>
                  <a:lnTo>
                    <a:pt x="34" y="8"/>
                  </a:lnTo>
                  <a:lnTo>
                    <a:pt x="34" y="8"/>
                  </a:lnTo>
                  <a:lnTo>
                    <a:pt x="31" y="4"/>
                  </a:lnTo>
                  <a:lnTo>
                    <a:pt x="29" y="1"/>
                  </a:lnTo>
                  <a:lnTo>
                    <a:pt x="24" y="0"/>
                  </a:lnTo>
                  <a:lnTo>
                    <a:pt x="19" y="0"/>
                  </a:lnTo>
                  <a:lnTo>
                    <a:pt x="19" y="0"/>
                  </a:lnTo>
                  <a:lnTo>
                    <a:pt x="15" y="1"/>
                  </a:lnTo>
                  <a:lnTo>
                    <a:pt x="12" y="5"/>
                  </a:lnTo>
                  <a:lnTo>
                    <a:pt x="10" y="9"/>
                  </a:lnTo>
                  <a:lnTo>
                    <a:pt x="11" y="15"/>
                  </a:lnTo>
                  <a:lnTo>
                    <a:pt x="24" y="66"/>
                  </a:lnTo>
                  <a:lnTo>
                    <a:pt x="24" y="66"/>
                  </a:lnTo>
                  <a:lnTo>
                    <a:pt x="19" y="70"/>
                  </a:lnTo>
                  <a:lnTo>
                    <a:pt x="15" y="74"/>
                  </a:lnTo>
                  <a:lnTo>
                    <a:pt x="11" y="78"/>
                  </a:lnTo>
                  <a:lnTo>
                    <a:pt x="7" y="84"/>
                  </a:lnTo>
                  <a:lnTo>
                    <a:pt x="6" y="91"/>
                  </a:lnTo>
                  <a:lnTo>
                    <a:pt x="4" y="96"/>
                  </a:lnTo>
                  <a:lnTo>
                    <a:pt x="4" y="104"/>
                  </a:lnTo>
                  <a:lnTo>
                    <a:pt x="6" y="111"/>
                  </a:lnTo>
                  <a:lnTo>
                    <a:pt x="6" y="111"/>
                  </a:lnTo>
                  <a:lnTo>
                    <a:pt x="12" y="138"/>
                  </a:lnTo>
                  <a:lnTo>
                    <a:pt x="12" y="138"/>
                  </a:lnTo>
                  <a:lnTo>
                    <a:pt x="12" y="138"/>
                  </a:lnTo>
                  <a:lnTo>
                    <a:pt x="12" y="142"/>
                  </a:lnTo>
                  <a:lnTo>
                    <a:pt x="12" y="146"/>
                  </a:lnTo>
                  <a:lnTo>
                    <a:pt x="10" y="149"/>
                  </a:lnTo>
                  <a:lnTo>
                    <a:pt x="8" y="152"/>
                  </a:lnTo>
                  <a:lnTo>
                    <a:pt x="3" y="156"/>
                  </a:lnTo>
                  <a:lnTo>
                    <a:pt x="0" y="157"/>
                  </a:lnTo>
                  <a:lnTo>
                    <a:pt x="6" y="175"/>
                  </a:lnTo>
                  <a:lnTo>
                    <a:pt x="71" y="157"/>
                  </a:lnTo>
                  <a:lnTo>
                    <a:pt x="71" y="68"/>
                  </a:lnTo>
                  <a:close/>
                </a:path>
              </a:pathLst>
            </a:custGeom>
            <a:grpFill/>
            <a:ln w="12700" cap="flat" cmpd="sng" algn="ctr">
              <a:noFill/>
              <a:prstDash val="solid"/>
              <a:miter lim="800000"/>
            </a:ln>
            <a:effectLst/>
          </p:spPr>
          <p:txBody>
            <a:bodyPr lIns="121916" tIns="60957" rIns="121916" bIns="60957"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49" name="Freeform 170"/>
            <p:cNvSpPr>
              <a:spLocks noEditPoints="1"/>
            </p:cNvSpPr>
            <p:nvPr>
              <p:custDataLst>
                <p:tags r:id="rId182"/>
              </p:custDataLst>
            </p:nvPr>
          </p:nvSpPr>
          <p:spPr bwMode="auto">
            <a:xfrm>
              <a:off x="2805108" y="2609828"/>
              <a:ext cx="273024" cy="336281"/>
            </a:xfrm>
            <a:custGeom>
              <a:gdLst>
                <a:gd name="T0" fmla="*/ 164 w 233"/>
                <a:gd name="T1" fmla="*/ 0 h 287"/>
                <a:gd name="T2" fmla="*/ 233 w 233"/>
                <a:gd name="T3" fmla="*/ 248 h 287"/>
                <a:gd name="T4" fmla="*/ 216 w 233"/>
                <a:gd name="T5" fmla="*/ 280 h 287"/>
                <a:gd name="T6" fmla="*/ 164 w 233"/>
                <a:gd name="T7" fmla="*/ 226 h 287"/>
                <a:gd name="T8" fmla="*/ 179 w 233"/>
                <a:gd name="T9" fmla="*/ 218 h 287"/>
                <a:gd name="T10" fmla="*/ 194 w 233"/>
                <a:gd name="T11" fmla="*/ 191 h 287"/>
                <a:gd name="T12" fmla="*/ 194 w 233"/>
                <a:gd name="T13" fmla="*/ 157 h 287"/>
                <a:gd name="T14" fmla="*/ 178 w 233"/>
                <a:gd name="T15" fmla="*/ 148 h 287"/>
                <a:gd name="T16" fmla="*/ 164 w 233"/>
                <a:gd name="T17" fmla="*/ 118 h 287"/>
                <a:gd name="T18" fmla="*/ 167 w 233"/>
                <a:gd name="T19" fmla="*/ 210 h 287"/>
                <a:gd name="T20" fmla="*/ 180 w 233"/>
                <a:gd name="T21" fmla="*/ 175 h 287"/>
                <a:gd name="T22" fmla="*/ 175 w 233"/>
                <a:gd name="T23" fmla="*/ 160 h 287"/>
                <a:gd name="T24" fmla="*/ 164 w 233"/>
                <a:gd name="T25" fmla="*/ 160 h 287"/>
                <a:gd name="T26" fmla="*/ 133 w 233"/>
                <a:gd name="T27" fmla="*/ 14 h 287"/>
                <a:gd name="T28" fmla="*/ 164 w 233"/>
                <a:gd name="T29" fmla="*/ 118 h 287"/>
                <a:gd name="T30" fmla="*/ 136 w 233"/>
                <a:gd name="T31" fmla="*/ 111 h 287"/>
                <a:gd name="T32" fmla="*/ 133 w 233"/>
                <a:gd name="T33" fmla="*/ 287 h 287"/>
                <a:gd name="T34" fmla="*/ 140 w 233"/>
                <a:gd name="T35" fmla="*/ 224 h 287"/>
                <a:gd name="T36" fmla="*/ 164 w 233"/>
                <a:gd name="T37" fmla="*/ 287 h 287"/>
                <a:gd name="T38" fmla="*/ 153 w 233"/>
                <a:gd name="T39" fmla="*/ 201 h 287"/>
                <a:gd name="T40" fmla="*/ 156 w 233"/>
                <a:gd name="T41" fmla="*/ 210 h 287"/>
                <a:gd name="T42" fmla="*/ 164 w 233"/>
                <a:gd name="T43" fmla="*/ 160 h 287"/>
                <a:gd name="T44" fmla="*/ 96 w 233"/>
                <a:gd name="T45" fmla="*/ 0 h 287"/>
                <a:gd name="T46" fmla="*/ 133 w 233"/>
                <a:gd name="T47" fmla="*/ 110 h 287"/>
                <a:gd name="T48" fmla="*/ 103 w 233"/>
                <a:gd name="T49" fmla="*/ 115 h 287"/>
                <a:gd name="T50" fmla="*/ 96 w 233"/>
                <a:gd name="T51" fmla="*/ 287 h 287"/>
                <a:gd name="T52" fmla="*/ 132 w 233"/>
                <a:gd name="T53" fmla="*/ 198 h 287"/>
                <a:gd name="T54" fmla="*/ 133 w 233"/>
                <a:gd name="T55" fmla="*/ 218 h 287"/>
                <a:gd name="T56" fmla="*/ 101 w 233"/>
                <a:gd name="T57" fmla="*/ 169 h 287"/>
                <a:gd name="T58" fmla="*/ 96 w 233"/>
                <a:gd name="T59" fmla="*/ 160 h 287"/>
                <a:gd name="T60" fmla="*/ 96 w 233"/>
                <a:gd name="T61" fmla="*/ 133 h 287"/>
                <a:gd name="T62" fmla="*/ 82 w 233"/>
                <a:gd name="T63" fmla="*/ 14 h 287"/>
                <a:gd name="T64" fmla="*/ 96 w 233"/>
                <a:gd name="T65" fmla="*/ 121 h 287"/>
                <a:gd name="T66" fmla="*/ 82 w 233"/>
                <a:gd name="T67" fmla="*/ 50 h 287"/>
                <a:gd name="T68" fmla="*/ 82 w 233"/>
                <a:gd name="T69" fmla="*/ 164 h 287"/>
                <a:gd name="T70" fmla="*/ 96 w 233"/>
                <a:gd name="T71" fmla="*/ 226 h 287"/>
                <a:gd name="T72" fmla="*/ 90 w 233"/>
                <a:gd name="T73" fmla="*/ 144 h 287"/>
                <a:gd name="T74" fmla="*/ 40 w 233"/>
                <a:gd name="T75" fmla="*/ 0 h 287"/>
                <a:gd name="T76" fmla="*/ 27 w 233"/>
                <a:gd name="T77" fmla="*/ 15 h 287"/>
                <a:gd name="T78" fmla="*/ 17 w 233"/>
                <a:gd name="T79" fmla="*/ 31 h 287"/>
                <a:gd name="T80" fmla="*/ 82 w 233"/>
                <a:gd name="T81" fmla="*/ 50 h 287"/>
                <a:gd name="T82" fmla="*/ 61 w 233"/>
                <a:gd name="T83" fmla="*/ 155 h 287"/>
                <a:gd name="T84" fmla="*/ 38 w 233"/>
                <a:gd name="T85" fmla="*/ 160 h 287"/>
                <a:gd name="T86" fmla="*/ 29 w 233"/>
                <a:gd name="T87" fmla="*/ 174 h 287"/>
                <a:gd name="T88" fmla="*/ 40 w 233"/>
                <a:gd name="T89" fmla="*/ 183 h 287"/>
                <a:gd name="T90" fmla="*/ 46 w 233"/>
                <a:gd name="T91" fmla="*/ 179 h 287"/>
                <a:gd name="T92" fmla="*/ 45 w 233"/>
                <a:gd name="T93" fmla="*/ 172 h 287"/>
                <a:gd name="T94" fmla="*/ 57 w 233"/>
                <a:gd name="T95" fmla="*/ 164 h 287"/>
                <a:gd name="T96" fmla="*/ 48 w 233"/>
                <a:gd name="T97" fmla="*/ 195 h 287"/>
                <a:gd name="T98" fmla="*/ 41 w 233"/>
                <a:gd name="T99" fmla="*/ 233 h 287"/>
                <a:gd name="T100" fmla="*/ 53 w 233"/>
                <a:gd name="T101" fmla="*/ 244 h 287"/>
                <a:gd name="T102" fmla="*/ 60 w 233"/>
                <a:gd name="T103" fmla="*/ 236 h 287"/>
                <a:gd name="T104" fmla="*/ 73 w 233"/>
                <a:gd name="T105" fmla="*/ 179 h 287"/>
                <a:gd name="T106" fmla="*/ 40 w 233"/>
                <a:gd name="T107" fmla="*/ 287 h 287"/>
                <a:gd name="T108" fmla="*/ 13 w 233"/>
                <a:gd name="T109" fmla="*/ 275 h 287"/>
                <a:gd name="T110" fmla="*/ 0 w 233"/>
                <a:gd name="T111" fmla="*/ 39 h 287"/>
                <a:gd name="T112" fmla="*/ 13 w 233"/>
                <a:gd name="T113" fmla="*/ 12 h 287"/>
                <a:gd name="T114" fmla="*/ 40 w 233"/>
                <a:gd name="T115" fmla="*/ 0 h 28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3" h="287">
                  <a:moveTo>
                    <a:pt x="164" y="0"/>
                  </a:moveTo>
                  <a:lnTo>
                    <a:pt x="233" y="0"/>
                  </a:lnTo>
                  <a:lnTo>
                    <a:pt x="233" y="14"/>
                  </a:lnTo>
                  <a:lnTo>
                    <a:pt x="164" y="14"/>
                  </a:lnTo>
                  <a:lnTo>
                    <a:pt x="164" y="0"/>
                  </a:lnTo>
                  <a:lnTo>
                    <a:pt x="164" y="0"/>
                  </a:lnTo>
                  <a:close/>
                  <a:moveTo>
                    <a:pt x="164" y="50"/>
                  </a:moveTo>
                  <a:lnTo>
                    <a:pt x="233" y="50"/>
                  </a:lnTo>
                  <a:lnTo>
                    <a:pt x="233" y="248"/>
                  </a:lnTo>
                  <a:lnTo>
                    <a:pt x="233" y="248"/>
                  </a:lnTo>
                  <a:lnTo>
                    <a:pt x="232" y="256"/>
                  </a:lnTo>
                  <a:lnTo>
                    <a:pt x="229" y="263"/>
                  </a:lnTo>
                  <a:lnTo>
                    <a:pt x="226" y="270"/>
                  </a:lnTo>
                  <a:lnTo>
                    <a:pt x="221" y="275"/>
                  </a:lnTo>
                  <a:lnTo>
                    <a:pt x="216" y="280"/>
                  </a:lnTo>
                  <a:lnTo>
                    <a:pt x="209" y="285"/>
                  </a:lnTo>
                  <a:lnTo>
                    <a:pt x="202" y="286"/>
                  </a:lnTo>
                  <a:lnTo>
                    <a:pt x="194" y="287"/>
                  </a:lnTo>
                  <a:lnTo>
                    <a:pt x="164" y="287"/>
                  </a:lnTo>
                  <a:lnTo>
                    <a:pt x="164" y="226"/>
                  </a:lnTo>
                  <a:lnTo>
                    <a:pt x="164" y="226"/>
                  </a:lnTo>
                  <a:lnTo>
                    <a:pt x="168" y="225"/>
                  </a:lnTo>
                  <a:lnTo>
                    <a:pt x="168" y="225"/>
                  </a:lnTo>
                  <a:lnTo>
                    <a:pt x="174" y="222"/>
                  </a:lnTo>
                  <a:lnTo>
                    <a:pt x="179" y="218"/>
                  </a:lnTo>
                  <a:lnTo>
                    <a:pt x="183" y="213"/>
                  </a:lnTo>
                  <a:lnTo>
                    <a:pt x="187" y="207"/>
                  </a:lnTo>
                  <a:lnTo>
                    <a:pt x="187" y="207"/>
                  </a:lnTo>
                  <a:lnTo>
                    <a:pt x="191" y="199"/>
                  </a:lnTo>
                  <a:lnTo>
                    <a:pt x="194" y="191"/>
                  </a:lnTo>
                  <a:lnTo>
                    <a:pt x="195" y="183"/>
                  </a:lnTo>
                  <a:lnTo>
                    <a:pt x="195" y="175"/>
                  </a:lnTo>
                  <a:lnTo>
                    <a:pt x="195" y="175"/>
                  </a:lnTo>
                  <a:lnTo>
                    <a:pt x="195" y="163"/>
                  </a:lnTo>
                  <a:lnTo>
                    <a:pt x="194" y="157"/>
                  </a:lnTo>
                  <a:lnTo>
                    <a:pt x="191" y="155"/>
                  </a:lnTo>
                  <a:lnTo>
                    <a:pt x="189" y="151"/>
                  </a:lnTo>
                  <a:lnTo>
                    <a:pt x="186" y="149"/>
                  </a:lnTo>
                  <a:lnTo>
                    <a:pt x="182" y="148"/>
                  </a:lnTo>
                  <a:lnTo>
                    <a:pt x="178" y="148"/>
                  </a:lnTo>
                  <a:lnTo>
                    <a:pt x="178" y="148"/>
                  </a:lnTo>
                  <a:lnTo>
                    <a:pt x="171" y="149"/>
                  </a:lnTo>
                  <a:lnTo>
                    <a:pt x="164" y="152"/>
                  </a:lnTo>
                  <a:lnTo>
                    <a:pt x="172" y="117"/>
                  </a:lnTo>
                  <a:lnTo>
                    <a:pt x="164" y="118"/>
                  </a:lnTo>
                  <a:lnTo>
                    <a:pt x="164" y="50"/>
                  </a:lnTo>
                  <a:lnTo>
                    <a:pt x="164" y="50"/>
                  </a:lnTo>
                  <a:close/>
                  <a:moveTo>
                    <a:pt x="164" y="211"/>
                  </a:moveTo>
                  <a:lnTo>
                    <a:pt x="164" y="211"/>
                  </a:lnTo>
                  <a:lnTo>
                    <a:pt x="167" y="210"/>
                  </a:lnTo>
                  <a:lnTo>
                    <a:pt x="170" y="207"/>
                  </a:lnTo>
                  <a:lnTo>
                    <a:pt x="175" y="199"/>
                  </a:lnTo>
                  <a:lnTo>
                    <a:pt x="175" y="199"/>
                  </a:lnTo>
                  <a:lnTo>
                    <a:pt x="179" y="187"/>
                  </a:lnTo>
                  <a:lnTo>
                    <a:pt x="180" y="175"/>
                  </a:lnTo>
                  <a:lnTo>
                    <a:pt x="180" y="175"/>
                  </a:lnTo>
                  <a:lnTo>
                    <a:pt x="179" y="165"/>
                  </a:lnTo>
                  <a:lnTo>
                    <a:pt x="178" y="163"/>
                  </a:lnTo>
                  <a:lnTo>
                    <a:pt x="175" y="160"/>
                  </a:lnTo>
                  <a:lnTo>
                    <a:pt x="175" y="160"/>
                  </a:lnTo>
                  <a:lnTo>
                    <a:pt x="172" y="159"/>
                  </a:lnTo>
                  <a:lnTo>
                    <a:pt x="172" y="159"/>
                  </a:lnTo>
                  <a:lnTo>
                    <a:pt x="167" y="159"/>
                  </a:lnTo>
                  <a:lnTo>
                    <a:pt x="167" y="159"/>
                  </a:lnTo>
                  <a:lnTo>
                    <a:pt x="164" y="160"/>
                  </a:lnTo>
                  <a:lnTo>
                    <a:pt x="164" y="211"/>
                  </a:lnTo>
                  <a:close/>
                  <a:moveTo>
                    <a:pt x="133" y="0"/>
                  </a:moveTo>
                  <a:lnTo>
                    <a:pt x="164" y="0"/>
                  </a:lnTo>
                  <a:lnTo>
                    <a:pt x="164" y="14"/>
                  </a:lnTo>
                  <a:lnTo>
                    <a:pt x="133" y="14"/>
                  </a:lnTo>
                  <a:lnTo>
                    <a:pt x="133" y="0"/>
                  </a:lnTo>
                  <a:lnTo>
                    <a:pt x="133" y="0"/>
                  </a:lnTo>
                  <a:close/>
                  <a:moveTo>
                    <a:pt x="133" y="50"/>
                  </a:moveTo>
                  <a:lnTo>
                    <a:pt x="164" y="50"/>
                  </a:lnTo>
                  <a:lnTo>
                    <a:pt x="164" y="118"/>
                  </a:lnTo>
                  <a:lnTo>
                    <a:pt x="149" y="119"/>
                  </a:lnTo>
                  <a:lnTo>
                    <a:pt x="133" y="192"/>
                  </a:lnTo>
                  <a:lnTo>
                    <a:pt x="133" y="122"/>
                  </a:lnTo>
                  <a:lnTo>
                    <a:pt x="136" y="111"/>
                  </a:lnTo>
                  <a:lnTo>
                    <a:pt x="136" y="111"/>
                  </a:lnTo>
                  <a:lnTo>
                    <a:pt x="133" y="110"/>
                  </a:lnTo>
                  <a:lnTo>
                    <a:pt x="133" y="50"/>
                  </a:lnTo>
                  <a:lnTo>
                    <a:pt x="133" y="50"/>
                  </a:lnTo>
                  <a:close/>
                  <a:moveTo>
                    <a:pt x="164" y="287"/>
                  </a:moveTo>
                  <a:lnTo>
                    <a:pt x="133" y="287"/>
                  </a:lnTo>
                  <a:lnTo>
                    <a:pt x="133" y="218"/>
                  </a:lnTo>
                  <a:lnTo>
                    <a:pt x="133" y="218"/>
                  </a:lnTo>
                  <a:lnTo>
                    <a:pt x="137" y="222"/>
                  </a:lnTo>
                  <a:lnTo>
                    <a:pt x="137" y="222"/>
                  </a:lnTo>
                  <a:lnTo>
                    <a:pt x="140" y="224"/>
                  </a:lnTo>
                  <a:lnTo>
                    <a:pt x="143" y="226"/>
                  </a:lnTo>
                  <a:lnTo>
                    <a:pt x="152" y="228"/>
                  </a:lnTo>
                  <a:lnTo>
                    <a:pt x="152" y="228"/>
                  </a:lnTo>
                  <a:lnTo>
                    <a:pt x="164" y="226"/>
                  </a:lnTo>
                  <a:lnTo>
                    <a:pt x="164" y="287"/>
                  </a:lnTo>
                  <a:lnTo>
                    <a:pt x="164" y="287"/>
                  </a:lnTo>
                  <a:close/>
                  <a:moveTo>
                    <a:pt x="164" y="160"/>
                  </a:moveTo>
                  <a:lnTo>
                    <a:pt x="164" y="160"/>
                  </a:lnTo>
                  <a:lnTo>
                    <a:pt x="163" y="161"/>
                  </a:lnTo>
                  <a:lnTo>
                    <a:pt x="153" y="201"/>
                  </a:lnTo>
                  <a:lnTo>
                    <a:pt x="153" y="201"/>
                  </a:lnTo>
                  <a:lnTo>
                    <a:pt x="153" y="205"/>
                  </a:lnTo>
                  <a:lnTo>
                    <a:pt x="153" y="205"/>
                  </a:lnTo>
                  <a:lnTo>
                    <a:pt x="153" y="207"/>
                  </a:lnTo>
                  <a:lnTo>
                    <a:pt x="156" y="210"/>
                  </a:lnTo>
                  <a:lnTo>
                    <a:pt x="159" y="211"/>
                  </a:lnTo>
                  <a:lnTo>
                    <a:pt x="161" y="211"/>
                  </a:lnTo>
                  <a:lnTo>
                    <a:pt x="161" y="211"/>
                  </a:lnTo>
                  <a:lnTo>
                    <a:pt x="164" y="211"/>
                  </a:lnTo>
                  <a:lnTo>
                    <a:pt x="164" y="160"/>
                  </a:lnTo>
                  <a:close/>
                  <a:moveTo>
                    <a:pt x="96" y="0"/>
                  </a:moveTo>
                  <a:lnTo>
                    <a:pt x="133" y="0"/>
                  </a:lnTo>
                  <a:lnTo>
                    <a:pt x="133" y="14"/>
                  </a:lnTo>
                  <a:lnTo>
                    <a:pt x="96" y="14"/>
                  </a:lnTo>
                  <a:lnTo>
                    <a:pt x="96" y="0"/>
                  </a:lnTo>
                  <a:lnTo>
                    <a:pt x="96" y="0"/>
                  </a:lnTo>
                  <a:close/>
                  <a:moveTo>
                    <a:pt x="96" y="50"/>
                  </a:moveTo>
                  <a:lnTo>
                    <a:pt x="133" y="50"/>
                  </a:lnTo>
                  <a:lnTo>
                    <a:pt x="133" y="110"/>
                  </a:lnTo>
                  <a:lnTo>
                    <a:pt x="133" y="110"/>
                  </a:lnTo>
                  <a:lnTo>
                    <a:pt x="124" y="109"/>
                  </a:lnTo>
                  <a:lnTo>
                    <a:pt x="124" y="109"/>
                  </a:lnTo>
                  <a:lnTo>
                    <a:pt x="117" y="110"/>
                  </a:lnTo>
                  <a:lnTo>
                    <a:pt x="110" y="111"/>
                  </a:lnTo>
                  <a:lnTo>
                    <a:pt x="103" y="115"/>
                  </a:lnTo>
                  <a:lnTo>
                    <a:pt x="96" y="121"/>
                  </a:lnTo>
                  <a:lnTo>
                    <a:pt x="96" y="50"/>
                  </a:lnTo>
                  <a:lnTo>
                    <a:pt x="96" y="50"/>
                  </a:lnTo>
                  <a:close/>
                  <a:moveTo>
                    <a:pt x="133" y="287"/>
                  </a:moveTo>
                  <a:lnTo>
                    <a:pt x="96" y="287"/>
                  </a:lnTo>
                  <a:lnTo>
                    <a:pt x="96" y="226"/>
                  </a:lnTo>
                  <a:lnTo>
                    <a:pt x="111" y="226"/>
                  </a:lnTo>
                  <a:lnTo>
                    <a:pt x="133" y="122"/>
                  </a:lnTo>
                  <a:lnTo>
                    <a:pt x="133" y="192"/>
                  </a:lnTo>
                  <a:lnTo>
                    <a:pt x="132" y="198"/>
                  </a:lnTo>
                  <a:lnTo>
                    <a:pt x="132" y="198"/>
                  </a:lnTo>
                  <a:lnTo>
                    <a:pt x="132" y="207"/>
                  </a:lnTo>
                  <a:lnTo>
                    <a:pt x="132" y="207"/>
                  </a:lnTo>
                  <a:lnTo>
                    <a:pt x="132" y="213"/>
                  </a:lnTo>
                  <a:lnTo>
                    <a:pt x="133" y="218"/>
                  </a:lnTo>
                  <a:lnTo>
                    <a:pt x="133" y="287"/>
                  </a:lnTo>
                  <a:lnTo>
                    <a:pt x="133" y="287"/>
                  </a:lnTo>
                  <a:close/>
                  <a:moveTo>
                    <a:pt x="96" y="186"/>
                  </a:moveTo>
                  <a:lnTo>
                    <a:pt x="101" y="169"/>
                  </a:lnTo>
                  <a:lnTo>
                    <a:pt x="101" y="169"/>
                  </a:lnTo>
                  <a:lnTo>
                    <a:pt x="96" y="168"/>
                  </a:lnTo>
                  <a:lnTo>
                    <a:pt x="96" y="186"/>
                  </a:lnTo>
                  <a:lnTo>
                    <a:pt x="96" y="186"/>
                  </a:lnTo>
                  <a:close/>
                  <a:moveTo>
                    <a:pt x="96" y="160"/>
                  </a:moveTo>
                  <a:lnTo>
                    <a:pt x="96" y="160"/>
                  </a:lnTo>
                  <a:lnTo>
                    <a:pt x="102" y="163"/>
                  </a:lnTo>
                  <a:lnTo>
                    <a:pt x="111" y="119"/>
                  </a:lnTo>
                  <a:lnTo>
                    <a:pt x="111" y="119"/>
                  </a:lnTo>
                  <a:lnTo>
                    <a:pt x="105" y="125"/>
                  </a:lnTo>
                  <a:lnTo>
                    <a:pt x="96" y="133"/>
                  </a:lnTo>
                  <a:lnTo>
                    <a:pt x="96" y="160"/>
                  </a:lnTo>
                  <a:close/>
                  <a:moveTo>
                    <a:pt x="82" y="0"/>
                  </a:moveTo>
                  <a:lnTo>
                    <a:pt x="96" y="0"/>
                  </a:lnTo>
                  <a:lnTo>
                    <a:pt x="96" y="14"/>
                  </a:lnTo>
                  <a:lnTo>
                    <a:pt x="82" y="14"/>
                  </a:lnTo>
                  <a:lnTo>
                    <a:pt x="82" y="0"/>
                  </a:lnTo>
                  <a:lnTo>
                    <a:pt x="82" y="0"/>
                  </a:lnTo>
                  <a:close/>
                  <a:moveTo>
                    <a:pt x="82" y="50"/>
                  </a:moveTo>
                  <a:lnTo>
                    <a:pt x="96" y="50"/>
                  </a:lnTo>
                  <a:lnTo>
                    <a:pt x="96" y="121"/>
                  </a:lnTo>
                  <a:lnTo>
                    <a:pt x="96" y="121"/>
                  </a:lnTo>
                  <a:lnTo>
                    <a:pt x="96" y="122"/>
                  </a:lnTo>
                  <a:lnTo>
                    <a:pt x="96" y="122"/>
                  </a:lnTo>
                  <a:lnTo>
                    <a:pt x="82" y="137"/>
                  </a:lnTo>
                  <a:lnTo>
                    <a:pt x="82" y="50"/>
                  </a:lnTo>
                  <a:lnTo>
                    <a:pt x="82" y="50"/>
                  </a:lnTo>
                  <a:close/>
                  <a:moveTo>
                    <a:pt x="96" y="287"/>
                  </a:moveTo>
                  <a:lnTo>
                    <a:pt x="82" y="287"/>
                  </a:lnTo>
                  <a:lnTo>
                    <a:pt x="82" y="164"/>
                  </a:lnTo>
                  <a:lnTo>
                    <a:pt x="82" y="164"/>
                  </a:lnTo>
                  <a:lnTo>
                    <a:pt x="90" y="165"/>
                  </a:lnTo>
                  <a:lnTo>
                    <a:pt x="96" y="168"/>
                  </a:lnTo>
                  <a:lnTo>
                    <a:pt x="96" y="186"/>
                  </a:lnTo>
                  <a:lnTo>
                    <a:pt x="88" y="226"/>
                  </a:lnTo>
                  <a:lnTo>
                    <a:pt x="96" y="226"/>
                  </a:lnTo>
                  <a:lnTo>
                    <a:pt x="96" y="287"/>
                  </a:lnTo>
                  <a:lnTo>
                    <a:pt x="96" y="287"/>
                  </a:lnTo>
                  <a:close/>
                  <a:moveTo>
                    <a:pt x="96" y="133"/>
                  </a:moveTo>
                  <a:lnTo>
                    <a:pt x="96" y="133"/>
                  </a:lnTo>
                  <a:lnTo>
                    <a:pt x="90" y="144"/>
                  </a:lnTo>
                  <a:lnTo>
                    <a:pt x="83" y="157"/>
                  </a:lnTo>
                  <a:lnTo>
                    <a:pt x="83" y="157"/>
                  </a:lnTo>
                  <a:lnTo>
                    <a:pt x="96" y="160"/>
                  </a:lnTo>
                  <a:lnTo>
                    <a:pt x="96" y="133"/>
                  </a:lnTo>
                  <a:close/>
                  <a:moveTo>
                    <a:pt x="40" y="0"/>
                  </a:moveTo>
                  <a:lnTo>
                    <a:pt x="82" y="0"/>
                  </a:lnTo>
                  <a:lnTo>
                    <a:pt x="82" y="14"/>
                  </a:lnTo>
                  <a:lnTo>
                    <a:pt x="36" y="14"/>
                  </a:lnTo>
                  <a:lnTo>
                    <a:pt x="36" y="14"/>
                  </a:lnTo>
                  <a:lnTo>
                    <a:pt x="27" y="15"/>
                  </a:lnTo>
                  <a:lnTo>
                    <a:pt x="22" y="19"/>
                  </a:lnTo>
                  <a:lnTo>
                    <a:pt x="18" y="25"/>
                  </a:lnTo>
                  <a:lnTo>
                    <a:pt x="17" y="31"/>
                  </a:lnTo>
                  <a:lnTo>
                    <a:pt x="17" y="31"/>
                  </a:lnTo>
                  <a:lnTo>
                    <a:pt x="17" y="31"/>
                  </a:lnTo>
                  <a:lnTo>
                    <a:pt x="18" y="39"/>
                  </a:lnTo>
                  <a:lnTo>
                    <a:pt x="22" y="45"/>
                  </a:lnTo>
                  <a:lnTo>
                    <a:pt x="27" y="49"/>
                  </a:lnTo>
                  <a:lnTo>
                    <a:pt x="36" y="50"/>
                  </a:lnTo>
                  <a:lnTo>
                    <a:pt x="82" y="50"/>
                  </a:lnTo>
                  <a:lnTo>
                    <a:pt x="82" y="137"/>
                  </a:lnTo>
                  <a:lnTo>
                    <a:pt x="82" y="137"/>
                  </a:lnTo>
                  <a:lnTo>
                    <a:pt x="69" y="155"/>
                  </a:lnTo>
                  <a:lnTo>
                    <a:pt x="69" y="155"/>
                  </a:lnTo>
                  <a:lnTo>
                    <a:pt x="61" y="155"/>
                  </a:lnTo>
                  <a:lnTo>
                    <a:pt x="61" y="155"/>
                  </a:lnTo>
                  <a:lnTo>
                    <a:pt x="48" y="156"/>
                  </a:lnTo>
                  <a:lnTo>
                    <a:pt x="42" y="157"/>
                  </a:lnTo>
                  <a:lnTo>
                    <a:pt x="38" y="160"/>
                  </a:lnTo>
                  <a:lnTo>
                    <a:pt x="38" y="160"/>
                  </a:lnTo>
                  <a:lnTo>
                    <a:pt x="34" y="163"/>
                  </a:lnTo>
                  <a:lnTo>
                    <a:pt x="31" y="167"/>
                  </a:lnTo>
                  <a:lnTo>
                    <a:pt x="29" y="169"/>
                  </a:lnTo>
                  <a:lnTo>
                    <a:pt x="29" y="174"/>
                  </a:lnTo>
                  <a:lnTo>
                    <a:pt x="29" y="174"/>
                  </a:lnTo>
                  <a:lnTo>
                    <a:pt x="29" y="178"/>
                  </a:lnTo>
                  <a:lnTo>
                    <a:pt x="31" y="180"/>
                  </a:lnTo>
                  <a:lnTo>
                    <a:pt x="31" y="180"/>
                  </a:lnTo>
                  <a:lnTo>
                    <a:pt x="34" y="182"/>
                  </a:lnTo>
                  <a:lnTo>
                    <a:pt x="40" y="183"/>
                  </a:lnTo>
                  <a:lnTo>
                    <a:pt x="40" y="183"/>
                  </a:lnTo>
                  <a:lnTo>
                    <a:pt x="42" y="183"/>
                  </a:lnTo>
                  <a:lnTo>
                    <a:pt x="45" y="182"/>
                  </a:lnTo>
                  <a:lnTo>
                    <a:pt x="45" y="182"/>
                  </a:lnTo>
                  <a:lnTo>
                    <a:pt x="46" y="179"/>
                  </a:lnTo>
                  <a:lnTo>
                    <a:pt x="48" y="178"/>
                  </a:lnTo>
                  <a:lnTo>
                    <a:pt x="48" y="178"/>
                  </a:lnTo>
                  <a:lnTo>
                    <a:pt x="46" y="174"/>
                  </a:lnTo>
                  <a:lnTo>
                    <a:pt x="46" y="174"/>
                  </a:lnTo>
                  <a:lnTo>
                    <a:pt x="45" y="172"/>
                  </a:lnTo>
                  <a:lnTo>
                    <a:pt x="45" y="172"/>
                  </a:lnTo>
                  <a:lnTo>
                    <a:pt x="48" y="168"/>
                  </a:lnTo>
                  <a:lnTo>
                    <a:pt x="52" y="165"/>
                  </a:lnTo>
                  <a:lnTo>
                    <a:pt x="52" y="165"/>
                  </a:lnTo>
                  <a:lnTo>
                    <a:pt x="57" y="164"/>
                  </a:lnTo>
                  <a:lnTo>
                    <a:pt x="64" y="164"/>
                  </a:lnTo>
                  <a:lnTo>
                    <a:pt x="64" y="164"/>
                  </a:lnTo>
                  <a:lnTo>
                    <a:pt x="54" y="182"/>
                  </a:lnTo>
                  <a:lnTo>
                    <a:pt x="54" y="182"/>
                  </a:lnTo>
                  <a:lnTo>
                    <a:pt x="48" y="195"/>
                  </a:lnTo>
                  <a:lnTo>
                    <a:pt x="44" y="207"/>
                  </a:lnTo>
                  <a:lnTo>
                    <a:pt x="41" y="218"/>
                  </a:lnTo>
                  <a:lnTo>
                    <a:pt x="41" y="228"/>
                  </a:lnTo>
                  <a:lnTo>
                    <a:pt x="41" y="228"/>
                  </a:lnTo>
                  <a:lnTo>
                    <a:pt x="41" y="233"/>
                  </a:lnTo>
                  <a:lnTo>
                    <a:pt x="42" y="237"/>
                  </a:lnTo>
                  <a:lnTo>
                    <a:pt x="45" y="240"/>
                  </a:lnTo>
                  <a:lnTo>
                    <a:pt x="49" y="243"/>
                  </a:lnTo>
                  <a:lnTo>
                    <a:pt x="49" y="243"/>
                  </a:lnTo>
                  <a:lnTo>
                    <a:pt x="53" y="244"/>
                  </a:lnTo>
                  <a:lnTo>
                    <a:pt x="61" y="244"/>
                  </a:lnTo>
                  <a:lnTo>
                    <a:pt x="61" y="244"/>
                  </a:lnTo>
                  <a:lnTo>
                    <a:pt x="60" y="240"/>
                  </a:lnTo>
                  <a:lnTo>
                    <a:pt x="60" y="236"/>
                  </a:lnTo>
                  <a:lnTo>
                    <a:pt x="60" y="236"/>
                  </a:lnTo>
                  <a:lnTo>
                    <a:pt x="61" y="221"/>
                  </a:lnTo>
                  <a:lnTo>
                    <a:pt x="61" y="221"/>
                  </a:lnTo>
                  <a:lnTo>
                    <a:pt x="64" y="207"/>
                  </a:lnTo>
                  <a:lnTo>
                    <a:pt x="68" y="194"/>
                  </a:lnTo>
                  <a:lnTo>
                    <a:pt x="73" y="179"/>
                  </a:lnTo>
                  <a:lnTo>
                    <a:pt x="80" y="164"/>
                  </a:lnTo>
                  <a:lnTo>
                    <a:pt x="80" y="164"/>
                  </a:lnTo>
                  <a:lnTo>
                    <a:pt x="82" y="164"/>
                  </a:lnTo>
                  <a:lnTo>
                    <a:pt x="82" y="287"/>
                  </a:lnTo>
                  <a:lnTo>
                    <a:pt x="40" y="287"/>
                  </a:lnTo>
                  <a:lnTo>
                    <a:pt x="40" y="287"/>
                  </a:lnTo>
                  <a:lnTo>
                    <a:pt x="31" y="286"/>
                  </a:lnTo>
                  <a:lnTo>
                    <a:pt x="25" y="285"/>
                  </a:lnTo>
                  <a:lnTo>
                    <a:pt x="18" y="280"/>
                  </a:lnTo>
                  <a:lnTo>
                    <a:pt x="13" y="275"/>
                  </a:lnTo>
                  <a:lnTo>
                    <a:pt x="7" y="270"/>
                  </a:lnTo>
                  <a:lnTo>
                    <a:pt x="4" y="263"/>
                  </a:lnTo>
                  <a:lnTo>
                    <a:pt x="2" y="256"/>
                  </a:lnTo>
                  <a:lnTo>
                    <a:pt x="0" y="248"/>
                  </a:lnTo>
                  <a:lnTo>
                    <a:pt x="0" y="39"/>
                  </a:lnTo>
                  <a:lnTo>
                    <a:pt x="0" y="39"/>
                  </a:lnTo>
                  <a:lnTo>
                    <a:pt x="2" y="31"/>
                  </a:lnTo>
                  <a:lnTo>
                    <a:pt x="4" y="25"/>
                  </a:lnTo>
                  <a:lnTo>
                    <a:pt x="7" y="18"/>
                  </a:lnTo>
                  <a:lnTo>
                    <a:pt x="13" y="12"/>
                  </a:lnTo>
                  <a:lnTo>
                    <a:pt x="18" y="7"/>
                  </a:lnTo>
                  <a:lnTo>
                    <a:pt x="25" y="4"/>
                  </a:lnTo>
                  <a:lnTo>
                    <a:pt x="31" y="2"/>
                  </a:lnTo>
                  <a:lnTo>
                    <a:pt x="40" y="0"/>
                  </a:lnTo>
                  <a:lnTo>
                    <a:pt x="40" y="0"/>
                  </a:lnTo>
                  <a:close/>
                </a:path>
              </a:pathLst>
            </a:custGeom>
            <a:grpFill/>
            <a:ln w="12700" cap="flat" cmpd="sng" algn="ctr">
              <a:noFill/>
              <a:prstDash val="solid"/>
              <a:miter lim="800000"/>
            </a:ln>
            <a:effectLst/>
          </p:spPr>
          <p:txBody>
            <a:bodyPr lIns="121916" tIns="60957" rIns="121916" bIns="60957"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50" name="Freeform 171"/>
            <p:cNvSpPr>
              <a:spLocks noEditPoints="1"/>
            </p:cNvSpPr>
            <p:nvPr>
              <p:custDataLst>
                <p:tags r:id="rId183"/>
              </p:custDataLst>
            </p:nvPr>
          </p:nvSpPr>
          <p:spPr bwMode="auto">
            <a:xfrm>
              <a:off x="2132509" y="2962513"/>
              <a:ext cx="414808" cy="417129"/>
            </a:xfrm>
            <a:custGeom>
              <a:gdLst>
                <a:gd name="T0" fmla="*/ 337 w 354"/>
                <a:gd name="T1" fmla="*/ 299 h 356"/>
                <a:gd name="T2" fmla="*/ 352 w 354"/>
                <a:gd name="T3" fmla="*/ 91 h 356"/>
                <a:gd name="T4" fmla="*/ 339 w 354"/>
                <a:gd name="T5" fmla="*/ 154 h 356"/>
                <a:gd name="T6" fmla="*/ 333 w 354"/>
                <a:gd name="T7" fmla="*/ 150 h 356"/>
                <a:gd name="T8" fmla="*/ 333 w 354"/>
                <a:gd name="T9" fmla="*/ 206 h 356"/>
                <a:gd name="T10" fmla="*/ 289 w 354"/>
                <a:gd name="T11" fmla="*/ 221 h 356"/>
                <a:gd name="T12" fmla="*/ 306 w 354"/>
                <a:gd name="T13" fmla="*/ 244 h 356"/>
                <a:gd name="T14" fmla="*/ 283 w 354"/>
                <a:gd name="T15" fmla="*/ 267 h 356"/>
                <a:gd name="T16" fmla="*/ 306 w 354"/>
                <a:gd name="T17" fmla="*/ 338 h 356"/>
                <a:gd name="T18" fmla="*/ 283 w 354"/>
                <a:gd name="T19" fmla="*/ 59 h 356"/>
                <a:gd name="T20" fmla="*/ 317 w 354"/>
                <a:gd name="T21" fmla="*/ 59 h 356"/>
                <a:gd name="T22" fmla="*/ 271 w 354"/>
                <a:gd name="T23" fmla="*/ 47 h 356"/>
                <a:gd name="T24" fmla="*/ 263 w 354"/>
                <a:gd name="T25" fmla="*/ 12 h 356"/>
                <a:gd name="T26" fmla="*/ 272 w 354"/>
                <a:gd name="T27" fmla="*/ 223 h 356"/>
                <a:gd name="T28" fmla="*/ 283 w 354"/>
                <a:gd name="T29" fmla="*/ 68 h 356"/>
                <a:gd name="T30" fmla="*/ 272 w 354"/>
                <a:gd name="T31" fmla="*/ 264 h 356"/>
                <a:gd name="T32" fmla="*/ 274 w 354"/>
                <a:gd name="T33" fmla="*/ 356 h 356"/>
                <a:gd name="T34" fmla="*/ 263 w 354"/>
                <a:gd name="T35" fmla="*/ 28 h 356"/>
                <a:gd name="T36" fmla="*/ 259 w 354"/>
                <a:gd name="T37" fmla="*/ 50 h 356"/>
                <a:gd name="T38" fmla="*/ 236 w 354"/>
                <a:gd name="T39" fmla="*/ 50 h 356"/>
                <a:gd name="T40" fmla="*/ 230 w 354"/>
                <a:gd name="T41" fmla="*/ 28 h 356"/>
                <a:gd name="T42" fmla="*/ 263 w 354"/>
                <a:gd name="T43" fmla="*/ 68 h 356"/>
                <a:gd name="T44" fmla="*/ 263 w 354"/>
                <a:gd name="T45" fmla="*/ 231 h 356"/>
                <a:gd name="T46" fmla="*/ 228 w 354"/>
                <a:gd name="T47" fmla="*/ 269 h 356"/>
                <a:gd name="T48" fmla="*/ 228 w 354"/>
                <a:gd name="T49" fmla="*/ 216 h 356"/>
                <a:gd name="T50" fmla="*/ 263 w 354"/>
                <a:gd name="T51" fmla="*/ 348 h 356"/>
                <a:gd name="T52" fmla="*/ 228 w 354"/>
                <a:gd name="T53" fmla="*/ 28 h 356"/>
                <a:gd name="T54" fmla="*/ 225 w 354"/>
                <a:gd name="T55" fmla="*/ 49 h 356"/>
                <a:gd name="T56" fmla="*/ 228 w 354"/>
                <a:gd name="T57" fmla="*/ 4 h 356"/>
                <a:gd name="T58" fmla="*/ 179 w 354"/>
                <a:gd name="T59" fmla="*/ 68 h 356"/>
                <a:gd name="T60" fmla="*/ 228 w 354"/>
                <a:gd name="T61" fmla="*/ 216 h 356"/>
                <a:gd name="T62" fmla="*/ 228 w 354"/>
                <a:gd name="T63" fmla="*/ 299 h 356"/>
                <a:gd name="T64" fmla="*/ 133 w 354"/>
                <a:gd name="T65" fmla="*/ 43 h 356"/>
                <a:gd name="T66" fmla="*/ 126 w 354"/>
                <a:gd name="T67" fmla="*/ 4 h 356"/>
                <a:gd name="T68" fmla="*/ 179 w 354"/>
                <a:gd name="T69" fmla="*/ 68 h 356"/>
                <a:gd name="T70" fmla="*/ 179 w 354"/>
                <a:gd name="T71" fmla="*/ 242 h 356"/>
                <a:gd name="T72" fmla="*/ 171 w 354"/>
                <a:gd name="T73" fmla="*/ 162 h 356"/>
                <a:gd name="T74" fmla="*/ 115 w 354"/>
                <a:gd name="T75" fmla="*/ 31 h 356"/>
                <a:gd name="T76" fmla="*/ 123 w 354"/>
                <a:gd name="T77" fmla="*/ 50 h 356"/>
                <a:gd name="T78" fmla="*/ 100 w 354"/>
                <a:gd name="T79" fmla="*/ 43 h 356"/>
                <a:gd name="T80" fmla="*/ 90 w 354"/>
                <a:gd name="T81" fmla="*/ 12 h 356"/>
                <a:gd name="T82" fmla="*/ 126 w 354"/>
                <a:gd name="T83" fmla="*/ 96 h 356"/>
                <a:gd name="T84" fmla="*/ 90 w 354"/>
                <a:gd name="T85" fmla="*/ 256 h 356"/>
                <a:gd name="T86" fmla="*/ 126 w 354"/>
                <a:gd name="T87" fmla="*/ 162 h 356"/>
                <a:gd name="T88" fmla="*/ 90 w 354"/>
                <a:gd name="T89" fmla="*/ 348 h 356"/>
                <a:gd name="T90" fmla="*/ 79 w 354"/>
                <a:gd name="T91" fmla="*/ 39 h 356"/>
                <a:gd name="T92" fmla="*/ 71 w 354"/>
                <a:gd name="T93" fmla="*/ 20 h 356"/>
                <a:gd name="T94" fmla="*/ 90 w 354"/>
                <a:gd name="T95" fmla="*/ 162 h 356"/>
                <a:gd name="T96" fmla="*/ 90 w 354"/>
                <a:gd name="T97" fmla="*/ 68 h 356"/>
                <a:gd name="T98" fmla="*/ 81 w 354"/>
                <a:gd name="T99" fmla="*/ 264 h 356"/>
                <a:gd name="T100" fmla="*/ 84 w 354"/>
                <a:gd name="T101" fmla="*/ 353 h 356"/>
                <a:gd name="T102" fmla="*/ 37 w 354"/>
                <a:gd name="T103" fmla="*/ 59 h 356"/>
                <a:gd name="T104" fmla="*/ 71 w 354"/>
                <a:gd name="T105" fmla="*/ 20 h 356"/>
                <a:gd name="T106" fmla="*/ 54 w 354"/>
                <a:gd name="T107" fmla="*/ 227 h 356"/>
                <a:gd name="T108" fmla="*/ 50 w 354"/>
                <a:gd name="T109" fmla="*/ 257 h 356"/>
                <a:gd name="T110" fmla="*/ 16 w 354"/>
                <a:gd name="T111" fmla="*/ 299 h 356"/>
                <a:gd name="T112" fmla="*/ 71 w 354"/>
                <a:gd name="T113" fmla="*/ 68 h 356"/>
                <a:gd name="T114" fmla="*/ 49 w 354"/>
                <a:gd name="T115" fmla="*/ 345 h 356"/>
                <a:gd name="T116" fmla="*/ 20 w 354"/>
                <a:gd name="T117" fmla="*/ 150 h 356"/>
                <a:gd name="T118" fmla="*/ 16 w 354"/>
                <a:gd name="T119" fmla="*/ 154 h 356"/>
                <a:gd name="T120" fmla="*/ 0 w 354"/>
                <a:gd name="T121" fmla="*/ 95 h 356"/>
                <a:gd name="T122" fmla="*/ 16 w 354"/>
                <a:gd name="T123" fmla="*/ 96 h 356"/>
                <a:gd name="T124" fmla="*/ 16 w 354"/>
                <a:gd name="T125" fmla="*/ 210 h 35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4" h="356">
                  <a:moveTo>
                    <a:pt x="337" y="299"/>
                  </a:moveTo>
                  <a:lnTo>
                    <a:pt x="337" y="210"/>
                  </a:lnTo>
                  <a:lnTo>
                    <a:pt x="337" y="210"/>
                  </a:lnTo>
                  <a:lnTo>
                    <a:pt x="340" y="215"/>
                  </a:lnTo>
                  <a:lnTo>
                    <a:pt x="341" y="222"/>
                  </a:lnTo>
                  <a:lnTo>
                    <a:pt x="341" y="299"/>
                  </a:lnTo>
                  <a:lnTo>
                    <a:pt x="337" y="299"/>
                  </a:lnTo>
                  <a:lnTo>
                    <a:pt x="337" y="299"/>
                  </a:lnTo>
                  <a:close/>
                  <a:moveTo>
                    <a:pt x="337" y="154"/>
                  </a:moveTo>
                  <a:lnTo>
                    <a:pt x="337" y="96"/>
                  </a:lnTo>
                  <a:lnTo>
                    <a:pt x="337" y="96"/>
                  </a:lnTo>
                  <a:lnTo>
                    <a:pt x="339" y="95"/>
                  </a:lnTo>
                  <a:lnTo>
                    <a:pt x="348" y="91"/>
                  </a:lnTo>
                  <a:lnTo>
                    <a:pt x="348" y="91"/>
                  </a:lnTo>
                  <a:lnTo>
                    <a:pt x="350" y="91"/>
                  </a:lnTo>
                  <a:lnTo>
                    <a:pt x="352" y="91"/>
                  </a:lnTo>
                  <a:lnTo>
                    <a:pt x="354" y="93"/>
                  </a:lnTo>
                  <a:lnTo>
                    <a:pt x="354" y="95"/>
                  </a:lnTo>
                  <a:lnTo>
                    <a:pt x="354" y="142"/>
                  </a:lnTo>
                  <a:lnTo>
                    <a:pt x="354" y="142"/>
                  </a:lnTo>
                  <a:lnTo>
                    <a:pt x="352" y="147"/>
                  </a:lnTo>
                  <a:lnTo>
                    <a:pt x="350" y="149"/>
                  </a:lnTo>
                  <a:lnTo>
                    <a:pt x="348" y="150"/>
                  </a:lnTo>
                  <a:lnTo>
                    <a:pt x="339" y="154"/>
                  </a:lnTo>
                  <a:lnTo>
                    <a:pt x="339" y="154"/>
                  </a:lnTo>
                  <a:lnTo>
                    <a:pt x="337" y="154"/>
                  </a:lnTo>
                  <a:lnTo>
                    <a:pt x="337" y="154"/>
                  </a:lnTo>
                  <a:close/>
                  <a:moveTo>
                    <a:pt x="337" y="96"/>
                  </a:moveTo>
                  <a:lnTo>
                    <a:pt x="337" y="154"/>
                  </a:lnTo>
                  <a:lnTo>
                    <a:pt x="337" y="154"/>
                  </a:lnTo>
                  <a:lnTo>
                    <a:pt x="335" y="153"/>
                  </a:lnTo>
                  <a:lnTo>
                    <a:pt x="333" y="150"/>
                  </a:lnTo>
                  <a:lnTo>
                    <a:pt x="333" y="103"/>
                  </a:lnTo>
                  <a:lnTo>
                    <a:pt x="333" y="103"/>
                  </a:lnTo>
                  <a:lnTo>
                    <a:pt x="335" y="99"/>
                  </a:lnTo>
                  <a:lnTo>
                    <a:pt x="337" y="96"/>
                  </a:lnTo>
                  <a:lnTo>
                    <a:pt x="337" y="96"/>
                  </a:lnTo>
                  <a:close/>
                  <a:moveTo>
                    <a:pt x="337" y="210"/>
                  </a:moveTo>
                  <a:lnTo>
                    <a:pt x="337" y="210"/>
                  </a:lnTo>
                  <a:lnTo>
                    <a:pt x="333" y="206"/>
                  </a:lnTo>
                  <a:lnTo>
                    <a:pt x="329" y="202"/>
                  </a:lnTo>
                  <a:lnTo>
                    <a:pt x="324" y="199"/>
                  </a:lnTo>
                  <a:lnTo>
                    <a:pt x="317" y="199"/>
                  </a:lnTo>
                  <a:lnTo>
                    <a:pt x="317" y="68"/>
                  </a:lnTo>
                  <a:lnTo>
                    <a:pt x="283" y="68"/>
                  </a:lnTo>
                  <a:lnTo>
                    <a:pt x="283" y="221"/>
                  </a:lnTo>
                  <a:lnTo>
                    <a:pt x="283" y="221"/>
                  </a:lnTo>
                  <a:lnTo>
                    <a:pt x="289" y="221"/>
                  </a:lnTo>
                  <a:lnTo>
                    <a:pt x="293" y="222"/>
                  </a:lnTo>
                  <a:lnTo>
                    <a:pt x="297" y="225"/>
                  </a:lnTo>
                  <a:lnTo>
                    <a:pt x="299" y="227"/>
                  </a:lnTo>
                  <a:lnTo>
                    <a:pt x="302" y="230"/>
                  </a:lnTo>
                  <a:lnTo>
                    <a:pt x="305" y="234"/>
                  </a:lnTo>
                  <a:lnTo>
                    <a:pt x="306" y="239"/>
                  </a:lnTo>
                  <a:lnTo>
                    <a:pt x="306" y="244"/>
                  </a:lnTo>
                  <a:lnTo>
                    <a:pt x="306" y="244"/>
                  </a:lnTo>
                  <a:lnTo>
                    <a:pt x="306" y="248"/>
                  </a:lnTo>
                  <a:lnTo>
                    <a:pt x="305" y="253"/>
                  </a:lnTo>
                  <a:lnTo>
                    <a:pt x="302" y="257"/>
                  </a:lnTo>
                  <a:lnTo>
                    <a:pt x="299" y="260"/>
                  </a:lnTo>
                  <a:lnTo>
                    <a:pt x="297" y="262"/>
                  </a:lnTo>
                  <a:lnTo>
                    <a:pt x="293" y="265"/>
                  </a:lnTo>
                  <a:lnTo>
                    <a:pt x="289" y="267"/>
                  </a:lnTo>
                  <a:lnTo>
                    <a:pt x="283" y="267"/>
                  </a:lnTo>
                  <a:lnTo>
                    <a:pt x="283" y="299"/>
                  </a:lnTo>
                  <a:lnTo>
                    <a:pt x="337" y="299"/>
                  </a:lnTo>
                  <a:lnTo>
                    <a:pt x="337" y="210"/>
                  </a:lnTo>
                  <a:lnTo>
                    <a:pt x="337" y="210"/>
                  </a:lnTo>
                  <a:close/>
                  <a:moveTo>
                    <a:pt x="283" y="356"/>
                  </a:moveTo>
                  <a:lnTo>
                    <a:pt x="283" y="314"/>
                  </a:lnTo>
                  <a:lnTo>
                    <a:pt x="306" y="314"/>
                  </a:lnTo>
                  <a:lnTo>
                    <a:pt x="306" y="338"/>
                  </a:lnTo>
                  <a:lnTo>
                    <a:pt x="306" y="338"/>
                  </a:lnTo>
                  <a:lnTo>
                    <a:pt x="305" y="345"/>
                  </a:lnTo>
                  <a:lnTo>
                    <a:pt x="301" y="350"/>
                  </a:lnTo>
                  <a:lnTo>
                    <a:pt x="295" y="355"/>
                  </a:lnTo>
                  <a:lnTo>
                    <a:pt x="289" y="356"/>
                  </a:lnTo>
                  <a:lnTo>
                    <a:pt x="283" y="356"/>
                  </a:lnTo>
                  <a:lnTo>
                    <a:pt x="283" y="356"/>
                  </a:lnTo>
                  <a:close/>
                  <a:moveTo>
                    <a:pt x="283" y="59"/>
                  </a:moveTo>
                  <a:lnTo>
                    <a:pt x="283" y="20"/>
                  </a:lnTo>
                  <a:lnTo>
                    <a:pt x="283" y="20"/>
                  </a:lnTo>
                  <a:lnTo>
                    <a:pt x="298" y="30"/>
                  </a:lnTo>
                  <a:lnTo>
                    <a:pt x="309" y="38"/>
                  </a:lnTo>
                  <a:lnTo>
                    <a:pt x="313" y="43"/>
                  </a:lnTo>
                  <a:lnTo>
                    <a:pt x="316" y="49"/>
                  </a:lnTo>
                  <a:lnTo>
                    <a:pt x="317" y="54"/>
                  </a:lnTo>
                  <a:lnTo>
                    <a:pt x="317" y="59"/>
                  </a:lnTo>
                  <a:lnTo>
                    <a:pt x="283" y="59"/>
                  </a:lnTo>
                  <a:close/>
                  <a:moveTo>
                    <a:pt x="283" y="20"/>
                  </a:moveTo>
                  <a:lnTo>
                    <a:pt x="283" y="59"/>
                  </a:lnTo>
                  <a:lnTo>
                    <a:pt x="263" y="59"/>
                  </a:lnTo>
                  <a:lnTo>
                    <a:pt x="263" y="50"/>
                  </a:lnTo>
                  <a:lnTo>
                    <a:pt x="263" y="50"/>
                  </a:lnTo>
                  <a:lnTo>
                    <a:pt x="268" y="50"/>
                  </a:lnTo>
                  <a:lnTo>
                    <a:pt x="271" y="47"/>
                  </a:lnTo>
                  <a:lnTo>
                    <a:pt x="274" y="43"/>
                  </a:lnTo>
                  <a:lnTo>
                    <a:pt x="275" y="39"/>
                  </a:lnTo>
                  <a:lnTo>
                    <a:pt x="275" y="39"/>
                  </a:lnTo>
                  <a:lnTo>
                    <a:pt x="274" y="35"/>
                  </a:lnTo>
                  <a:lnTo>
                    <a:pt x="271" y="31"/>
                  </a:lnTo>
                  <a:lnTo>
                    <a:pt x="268" y="28"/>
                  </a:lnTo>
                  <a:lnTo>
                    <a:pt x="263" y="28"/>
                  </a:lnTo>
                  <a:lnTo>
                    <a:pt x="263" y="12"/>
                  </a:lnTo>
                  <a:lnTo>
                    <a:pt x="263" y="12"/>
                  </a:lnTo>
                  <a:lnTo>
                    <a:pt x="283" y="20"/>
                  </a:lnTo>
                  <a:lnTo>
                    <a:pt x="283" y="20"/>
                  </a:lnTo>
                  <a:close/>
                  <a:moveTo>
                    <a:pt x="283" y="68"/>
                  </a:moveTo>
                  <a:lnTo>
                    <a:pt x="283" y="221"/>
                  </a:lnTo>
                  <a:lnTo>
                    <a:pt x="283" y="221"/>
                  </a:lnTo>
                  <a:lnTo>
                    <a:pt x="278" y="221"/>
                  </a:lnTo>
                  <a:lnTo>
                    <a:pt x="272" y="223"/>
                  </a:lnTo>
                  <a:lnTo>
                    <a:pt x="267" y="227"/>
                  </a:lnTo>
                  <a:lnTo>
                    <a:pt x="263" y="231"/>
                  </a:lnTo>
                  <a:lnTo>
                    <a:pt x="263" y="162"/>
                  </a:lnTo>
                  <a:lnTo>
                    <a:pt x="272" y="162"/>
                  </a:lnTo>
                  <a:lnTo>
                    <a:pt x="272" y="96"/>
                  </a:lnTo>
                  <a:lnTo>
                    <a:pt x="263" y="96"/>
                  </a:lnTo>
                  <a:lnTo>
                    <a:pt x="263" y="68"/>
                  </a:lnTo>
                  <a:lnTo>
                    <a:pt x="283" y="68"/>
                  </a:lnTo>
                  <a:lnTo>
                    <a:pt x="283" y="68"/>
                  </a:lnTo>
                  <a:close/>
                  <a:moveTo>
                    <a:pt x="283" y="267"/>
                  </a:moveTo>
                  <a:lnTo>
                    <a:pt x="283" y="299"/>
                  </a:lnTo>
                  <a:lnTo>
                    <a:pt x="263" y="299"/>
                  </a:lnTo>
                  <a:lnTo>
                    <a:pt x="263" y="256"/>
                  </a:lnTo>
                  <a:lnTo>
                    <a:pt x="263" y="256"/>
                  </a:lnTo>
                  <a:lnTo>
                    <a:pt x="267" y="260"/>
                  </a:lnTo>
                  <a:lnTo>
                    <a:pt x="272" y="264"/>
                  </a:lnTo>
                  <a:lnTo>
                    <a:pt x="278" y="267"/>
                  </a:lnTo>
                  <a:lnTo>
                    <a:pt x="283" y="267"/>
                  </a:lnTo>
                  <a:lnTo>
                    <a:pt x="283" y="267"/>
                  </a:lnTo>
                  <a:close/>
                  <a:moveTo>
                    <a:pt x="283" y="314"/>
                  </a:moveTo>
                  <a:lnTo>
                    <a:pt x="283" y="356"/>
                  </a:lnTo>
                  <a:lnTo>
                    <a:pt x="278" y="356"/>
                  </a:lnTo>
                  <a:lnTo>
                    <a:pt x="278" y="356"/>
                  </a:lnTo>
                  <a:lnTo>
                    <a:pt x="274" y="356"/>
                  </a:lnTo>
                  <a:lnTo>
                    <a:pt x="270" y="353"/>
                  </a:lnTo>
                  <a:lnTo>
                    <a:pt x="267" y="352"/>
                  </a:lnTo>
                  <a:lnTo>
                    <a:pt x="263" y="348"/>
                  </a:lnTo>
                  <a:lnTo>
                    <a:pt x="263" y="314"/>
                  </a:lnTo>
                  <a:lnTo>
                    <a:pt x="283" y="314"/>
                  </a:lnTo>
                  <a:close/>
                  <a:moveTo>
                    <a:pt x="263" y="12"/>
                  </a:moveTo>
                  <a:lnTo>
                    <a:pt x="263" y="28"/>
                  </a:lnTo>
                  <a:lnTo>
                    <a:pt x="263" y="28"/>
                  </a:lnTo>
                  <a:lnTo>
                    <a:pt x="259" y="28"/>
                  </a:lnTo>
                  <a:lnTo>
                    <a:pt x="256" y="31"/>
                  </a:lnTo>
                  <a:lnTo>
                    <a:pt x="253" y="35"/>
                  </a:lnTo>
                  <a:lnTo>
                    <a:pt x="252" y="39"/>
                  </a:lnTo>
                  <a:lnTo>
                    <a:pt x="252" y="39"/>
                  </a:lnTo>
                  <a:lnTo>
                    <a:pt x="253" y="43"/>
                  </a:lnTo>
                  <a:lnTo>
                    <a:pt x="256" y="47"/>
                  </a:lnTo>
                  <a:lnTo>
                    <a:pt x="259" y="50"/>
                  </a:lnTo>
                  <a:lnTo>
                    <a:pt x="263" y="50"/>
                  </a:lnTo>
                  <a:lnTo>
                    <a:pt x="263" y="59"/>
                  </a:lnTo>
                  <a:lnTo>
                    <a:pt x="228" y="59"/>
                  </a:lnTo>
                  <a:lnTo>
                    <a:pt x="228" y="50"/>
                  </a:lnTo>
                  <a:lnTo>
                    <a:pt x="228" y="50"/>
                  </a:lnTo>
                  <a:lnTo>
                    <a:pt x="230" y="50"/>
                  </a:lnTo>
                  <a:lnTo>
                    <a:pt x="230" y="50"/>
                  </a:lnTo>
                  <a:lnTo>
                    <a:pt x="236" y="50"/>
                  </a:lnTo>
                  <a:lnTo>
                    <a:pt x="238" y="47"/>
                  </a:lnTo>
                  <a:lnTo>
                    <a:pt x="241" y="43"/>
                  </a:lnTo>
                  <a:lnTo>
                    <a:pt x="243" y="39"/>
                  </a:lnTo>
                  <a:lnTo>
                    <a:pt x="243" y="39"/>
                  </a:lnTo>
                  <a:lnTo>
                    <a:pt x="241" y="35"/>
                  </a:lnTo>
                  <a:lnTo>
                    <a:pt x="238" y="31"/>
                  </a:lnTo>
                  <a:lnTo>
                    <a:pt x="236" y="28"/>
                  </a:lnTo>
                  <a:lnTo>
                    <a:pt x="230" y="28"/>
                  </a:lnTo>
                  <a:lnTo>
                    <a:pt x="230" y="28"/>
                  </a:lnTo>
                  <a:lnTo>
                    <a:pt x="228" y="28"/>
                  </a:lnTo>
                  <a:lnTo>
                    <a:pt x="228" y="4"/>
                  </a:lnTo>
                  <a:lnTo>
                    <a:pt x="228" y="4"/>
                  </a:lnTo>
                  <a:lnTo>
                    <a:pt x="247" y="8"/>
                  </a:lnTo>
                  <a:lnTo>
                    <a:pt x="263" y="12"/>
                  </a:lnTo>
                  <a:lnTo>
                    <a:pt x="263" y="12"/>
                  </a:lnTo>
                  <a:close/>
                  <a:moveTo>
                    <a:pt x="263" y="68"/>
                  </a:moveTo>
                  <a:lnTo>
                    <a:pt x="263" y="96"/>
                  </a:lnTo>
                  <a:lnTo>
                    <a:pt x="228" y="96"/>
                  </a:lnTo>
                  <a:lnTo>
                    <a:pt x="228" y="68"/>
                  </a:lnTo>
                  <a:lnTo>
                    <a:pt x="263" y="68"/>
                  </a:lnTo>
                  <a:lnTo>
                    <a:pt x="263" y="68"/>
                  </a:lnTo>
                  <a:close/>
                  <a:moveTo>
                    <a:pt x="263" y="162"/>
                  </a:moveTo>
                  <a:lnTo>
                    <a:pt x="263" y="231"/>
                  </a:lnTo>
                  <a:lnTo>
                    <a:pt x="263" y="231"/>
                  </a:lnTo>
                  <a:lnTo>
                    <a:pt x="262" y="237"/>
                  </a:lnTo>
                  <a:lnTo>
                    <a:pt x="260" y="244"/>
                  </a:lnTo>
                  <a:lnTo>
                    <a:pt x="260" y="244"/>
                  </a:lnTo>
                  <a:lnTo>
                    <a:pt x="262" y="250"/>
                  </a:lnTo>
                  <a:lnTo>
                    <a:pt x="263" y="256"/>
                  </a:lnTo>
                  <a:lnTo>
                    <a:pt x="263" y="299"/>
                  </a:lnTo>
                  <a:lnTo>
                    <a:pt x="228" y="299"/>
                  </a:lnTo>
                  <a:lnTo>
                    <a:pt x="228" y="269"/>
                  </a:lnTo>
                  <a:lnTo>
                    <a:pt x="229" y="269"/>
                  </a:lnTo>
                  <a:lnTo>
                    <a:pt x="229" y="253"/>
                  </a:lnTo>
                  <a:lnTo>
                    <a:pt x="228" y="253"/>
                  </a:lnTo>
                  <a:lnTo>
                    <a:pt x="228" y="242"/>
                  </a:lnTo>
                  <a:lnTo>
                    <a:pt x="229" y="242"/>
                  </a:lnTo>
                  <a:lnTo>
                    <a:pt x="229" y="227"/>
                  </a:lnTo>
                  <a:lnTo>
                    <a:pt x="228" y="227"/>
                  </a:lnTo>
                  <a:lnTo>
                    <a:pt x="228" y="216"/>
                  </a:lnTo>
                  <a:lnTo>
                    <a:pt x="229" y="216"/>
                  </a:lnTo>
                  <a:lnTo>
                    <a:pt x="229" y="200"/>
                  </a:lnTo>
                  <a:lnTo>
                    <a:pt x="228" y="200"/>
                  </a:lnTo>
                  <a:lnTo>
                    <a:pt x="228" y="162"/>
                  </a:lnTo>
                  <a:lnTo>
                    <a:pt x="263" y="162"/>
                  </a:lnTo>
                  <a:lnTo>
                    <a:pt x="263" y="162"/>
                  </a:lnTo>
                  <a:close/>
                  <a:moveTo>
                    <a:pt x="263" y="314"/>
                  </a:moveTo>
                  <a:lnTo>
                    <a:pt x="263" y="348"/>
                  </a:lnTo>
                  <a:lnTo>
                    <a:pt x="263" y="348"/>
                  </a:lnTo>
                  <a:lnTo>
                    <a:pt x="262" y="344"/>
                  </a:lnTo>
                  <a:lnTo>
                    <a:pt x="260" y="338"/>
                  </a:lnTo>
                  <a:lnTo>
                    <a:pt x="260" y="314"/>
                  </a:lnTo>
                  <a:lnTo>
                    <a:pt x="263" y="314"/>
                  </a:lnTo>
                  <a:close/>
                  <a:moveTo>
                    <a:pt x="228" y="4"/>
                  </a:moveTo>
                  <a:lnTo>
                    <a:pt x="228" y="28"/>
                  </a:lnTo>
                  <a:lnTo>
                    <a:pt x="228" y="28"/>
                  </a:lnTo>
                  <a:lnTo>
                    <a:pt x="225" y="30"/>
                  </a:lnTo>
                  <a:lnTo>
                    <a:pt x="222" y="32"/>
                  </a:lnTo>
                  <a:lnTo>
                    <a:pt x="221" y="35"/>
                  </a:lnTo>
                  <a:lnTo>
                    <a:pt x="220" y="39"/>
                  </a:lnTo>
                  <a:lnTo>
                    <a:pt x="220" y="39"/>
                  </a:lnTo>
                  <a:lnTo>
                    <a:pt x="221" y="43"/>
                  </a:lnTo>
                  <a:lnTo>
                    <a:pt x="222" y="46"/>
                  </a:lnTo>
                  <a:lnTo>
                    <a:pt x="225" y="49"/>
                  </a:lnTo>
                  <a:lnTo>
                    <a:pt x="228" y="50"/>
                  </a:lnTo>
                  <a:lnTo>
                    <a:pt x="228" y="59"/>
                  </a:lnTo>
                  <a:lnTo>
                    <a:pt x="179" y="59"/>
                  </a:lnTo>
                  <a:lnTo>
                    <a:pt x="179" y="0"/>
                  </a:lnTo>
                  <a:lnTo>
                    <a:pt x="179" y="0"/>
                  </a:lnTo>
                  <a:lnTo>
                    <a:pt x="203" y="1"/>
                  </a:lnTo>
                  <a:lnTo>
                    <a:pt x="228" y="4"/>
                  </a:lnTo>
                  <a:lnTo>
                    <a:pt x="228" y="4"/>
                  </a:lnTo>
                  <a:close/>
                  <a:moveTo>
                    <a:pt x="228" y="68"/>
                  </a:moveTo>
                  <a:lnTo>
                    <a:pt x="228" y="96"/>
                  </a:lnTo>
                  <a:lnTo>
                    <a:pt x="183" y="96"/>
                  </a:lnTo>
                  <a:lnTo>
                    <a:pt x="183" y="162"/>
                  </a:lnTo>
                  <a:lnTo>
                    <a:pt x="228" y="162"/>
                  </a:lnTo>
                  <a:lnTo>
                    <a:pt x="228" y="200"/>
                  </a:lnTo>
                  <a:lnTo>
                    <a:pt x="179" y="200"/>
                  </a:lnTo>
                  <a:lnTo>
                    <a:pt x="179" y="68"/>
                  </a:lnTo>
                  <a:lnTo>
                    <a:pt x="228" y="68"/>
                  </a:lnTo>
                  <a:lnTo>
                    <a:pt x="228" y="68"/>
                  </a:lnTo>
                  <a:close/>
                  <a:moveTo>
                    <a:pt x="228" y="216"/>
                  </a:moveTo>
                  <a:lnTo>
                    <a:pt x="228" y="227"/>
                  </a:lnTo>
                  <a:lnTo>
                    <a:pt x="179" y="227"/>
                  </a:lnTo>
                  <a:lnTo>
                    <a:pt x="179" y="216"/>
                  </a:lnTo>
                  <a:lnTo>
                    <a:pt x="228" y="216"/>
                  </a:lnTo>
                  <a:lnTo>
                    <a:pt x="228" y="216"/>
                  </a:lnTo>
                  <a:close/>
                  <a:moveTo>
                    <a:pt x="228" y="242"/>
                  </a:moveTo>
                  <a:lnTo>
                    <a:pt x="228" y="253"/>
                  </a:lnTo>
                  <a:lnTo>
                    <a:pt x="179" y="253"/>
                  </a:lnTo>
                  <a:lnTo>
                    <a:pt x="179" y="242"/>
                  </a:lnTo>
                  <a:lnTo>
                    <a:pt x="228" y="242"/>
                  </a:lnTo>
                  <a:lnTo>
                    <a:pt x="228" y="242"/>
                  </a:lnTo>
                  <a:close/>
                  <a:moveTo>
                    <a:pt x="228" y="269"/>
                  </a:moveTo>
                  <a:lnTo>
                    <a:pt x="228" y="299"/>
                  </a:lnTo>
                  <a:lnTo>
                    <a:pt x="179" y="299"/>
                  </a:lnTo>
                  <a:lnTo>
                    <a:pt x="179" y="269"/>
                  </a:lnTo>
                  <a:lnTo>
                    <a:pt x="228" y="269"/>
                  </a:lnTo>
                  <a:close/>
                  <a:moveTo>
                    <a:pt x="126" y="50"/>
                  </a:moveTo>
                  <a:lnTo>
                    <a:pt x="126" y="50"/>
                  </a:lnTo>
                  <a:lnTo>
                    <a:pt x="129" y="49"/>
                  </a:lnTo>
                  <a:lnTo>
                    <a:pt x="132" y="46"/>
                  </a:lnTo>
                  <a:lnTo>
                    <a:pt x="133" y="43"/>
                  </a:lnTo>
                  <a:lnTo>
                    <a:pt x="134" y="39"/>
                  </a:lnTo>
                  <a:lnTo>
                    <a:pt x="134" y="39"/>
                  </a:lnTo>
                  <a:lnTo>
                    <a:pt x="133" y="35"/>
                  </a:lnTo>
                  <a:lnTo>
                    <a:pt x="132" y="32"/>
                  </a:lnTo>
                  <a:lnTo>
                    <a:pt x="129" y="30"/>
                  </a:lnTo>
                  <a:lnTo>
                    <a:pt x="126" y="28"/>
                  </a:lnTo>
                  <a:lnTo>
                    <a:pt x="126" y="4"/>
                  </a:lnTo>
                  <a:lnTo>
                    <a:pt x="126" y="4"/>
                  </a:lnTo>
                  <a:lnTo>
                    <a:pt x="150" y="1"/>
                  </a:lnTo>
                  <a:lnTo>
                    <a:pt x="176" y="0"/>
                  </a:lnTo>
                  <a:lnTo>
                    <a:pt x="179" y="0"/>
                  </a:lnTo>
                  <a:lnTo>
                    <a:pt x="179" y="59"/>
                  </a:lnTo>
                  <a:lnTo>
                    <a:pt x="126" y="59"/>
                  </a:lnTo>
                  <a:lnTo>
                    <a:pt x="126" y="50"/>
                  </a:lnTo>
                  <a:lnTo>
                    <a:pt x="126" y="50"/>
                  </a:lnTo>
                  <a:close/>
                  <a:moveTo>
                    <a:pt x="179" y="68"/>
                  </a:moveTo>
                  <a:lnTo>
                    <a:pt x="179" y="200"/>
                  </a:lnTo>
                  <a:lnTo>
                    <a:pt x="127" y="200"/>
                  </a:lnTo>
                  <a:lnTo>
                    <a:pt x="127" y="216"/>
                  </a:lnTo>
                  <a:lnTo>
                    <a:pt x="179" y="216"/>
                  </a:lnTo>
                  <a:lnTo>
                    <a:pt x="179" y="227"/>
                  </a:lnTo>
                  <a:lnTo>
                    <a:pt x="127" y="227"/>
                  </a:lnTo>
                  <a:lnTo>
                    <a:pt x="127" y="242"/>
                  </a:lnTo>
                  <a:lnTo>
                    <a:pt x="179" y="242"/>
                  </a:lnTo>
                  <a:lnTo>
                    <a:pt x="179" y="253"/>
                  </a:lnTo>
                  <a:lnTo>
                    <a:pt x="127" y="253"/>
                  </a:lnTo>
                  <a:lnTo>
                    <a:pt x="127" y="269"/>
                  </a:lnTo>
                  <a:lnTo>
                    <a:pt x="179" y="269"/>
                  </a:lnTo>
                  <a:lnTo>
                    <a:pt x="179" y="299"/>
                  </a:lnTo>
                  <a:lnTo>
                    <a:pt x="126" y="299"/>
                  </a:lnTo>
                  <a:lnTo>
                    <a:pt x="126" y="162"/>
                  </a:lnTo>
                  <a:lnTo>
                    <a:pt x="171" y="162"/>
                  </a:lnTo>
                  <a:lnTo>
                    <a:pt x="171" y="96"/>
                  </a:lnTo>
                  <a:lnTo>
                    <a:pt x="126" y="96"/>
                  </a:lnTo>
                  <a:lnTo>
                    <a:pt x="126" y="68"/>
                  </a:lnTo>
                  <a:lnTo>
                    <a:pt x="179" y="68"/>
                  </a:lnTo>
                  <a:close/>
                  <a:moveTo>
                    <a:pt x="123" y="28"/>
                  </a:moveTo>
                  <a:lnTo>
                    <a:pt x="123" y="28"/>
                  </a:lnTo>
                  <a:lnTo>
                    <a:pt x="118" y="28"/>
                  </a:lnTo>
                  <a:lnTo>
                    <a:pt x="115" y="31"/>
                  </a:lnTo>
                  <a:lnTo>
                    <a:pt x="113" y="35"/>
                  </a:lnTo>
                  <a:lnTo>
                    <a:pt x="111" y="39"/>
                  </a:lnTo>
                  <a:lnTo>
                    <a:pt x="111" y="39"/>
                  </a:lnTo>
                  <a:lnTo>
                    <a:pt x="113" y="43"/>
                  </a:lnTo>
                  <a:lnTo>
                    <a:pt x="115" y="47"/>
                  </a:lnTo>
                  <a:lnTo>
                    <a:pt x="118" y="50"/>
                  </a:lnTo>
                  <a:lnTo>
                    <a:pt x="123" y="50"/>
                  </a:lnTo>
                  <a:lnTo>
                    <a:pt x="123" y="50"/>
                  </a:lnTo>
                  <a:lnTo>
                    <a:pt x="126" y="50"/>
                  </a:lnTo>
                  <a:lnTo>
                    <a:pt x="126" y="59"/>
                  </a:lnTo>
                  <a:lnTo>
                    <a:pt x="90" y="59"/>
                  </a:lnTo>
                  <a:lnTo>
                    <a:pt x="90" y="50"/>
                  </a:lnTo>
                  <a:lnTo>
                    <a:pt x="90" y="50"/>
                  </a:lnTo>
                  <a:lnTo>
                    <a:pt x="95" y="50"/>
                  </a:lnTo>
                  <a:lnTo>
                    <a:pt x="98" y="47"/>
                  </a:lnTo>
                  <a:lnTo>
                    <a:pt x="100" y="43"/>
                  </a:lnTo>
                  <a:lnTo>
                    <a:pt x="102" y="39"/>
                  </a:lnTo>
                  <a:lnTo>
                    <a:pt x="102" y="39"/>
                  </a:lnTo>
                  <a:lnTo>
                    <a:pt x="100" y="35"/>
                  </a:lnTo>
                  <a:lnTo>
                    <a:pt x="98" y="31"/>
                  </a:lnTo>
                  <a:lnTo>
                    <a:pt x="95" y="28"/>
                  </a:lnTo>
                  <a:lnTo>
                    <a:pt x="90" y="28"/>
                  </a:lnTo>
                  <a:lnTo>
                    <a:pt x="90" y="12"/>
                  </a:lnTo>
                  <a:lnTo>
                    <a:pt x="90" y="12"/>
                  </a:lnTo>
                  <a:lnTo>
                    <a:pt x="107" y="8"/>
                  </a:lnTo>
                  <a:lnTo>
                    <a:pt x="126" y="4"/>
                  </a:lnTo>
                  <a:lnTo>
                    <a:pt x="126" y="28"/>
                  </a:lnTo>
                  <a:lnTo>
                    <a:pt x="126" y="28"/>
                  </a:lnTo>
                  <a:lnTo>
                    <a:pt x="123" y="28"/>
                  </a:lnTo>
                  <a:lnTo>
                    <a:pt x="123" y="28"/>
                  </a:lnTo>
                  <a:close/>
                  <a:moveTo>
                    <a:pt x="126" y="68"/>
                  </a:moveTo>
                  <a:lnTo>
                    <a:pt x="126" y="96"/>
                  </a:lnTo>
                  <a:lnTo>
                    <a:pt x="90" y="96"/>
                  </a:lnTo>
                  <a:lnTo>
                    <a:pt x="90" y="68"/>
                  </a:lnTo>
                  <a:lnTo>
                    <a:pt x="126" y="68"/>
                  </a:lnTo>
                  <a:lnTo>
                    <a:pt x="126" y="68"/>
                  </a:lnTo>
                  <a:close/>
                  <a:moveTo>
                    <a:pt x="126" y="162"/>
                  </a:moveTo>
                  <a:lnTo>
                    <a:pt x="126" y="299"/>
                  </a:lnTo>
                  <a:lnTo>
                    <a:pt x="90" y="299"/>
                  </a:lnTo>
                  <a:lnTo>
                    <a:pt x="90" y="256"/>
                  </a:lnTo>
                  <a:lnTo>
                    <a:pt x="90" y="256"/>
                  </a:lnTo>
                  <a:lnTo>
                    <a:pt x="92" y="250"/>
                  </a:lnTo>
                  <a:lnTo>
                    <a:pt x="94" y="244"/>
                  </a:lnTo>
                  <a:lnTo>
                    <a:pt x="94" y="244"/>
                  </a:lnTo>
                  <a:lnTo>
                    <a:pt x="92" y="237"/>
                  </a:lnTo>
                  <a:lnTo>
                    <a:pt x="90" y="231"/>
                  </a:lnTo>
                  <a:lnTo>
                    <a:pt x="90" y="162"/>
                  </a:lnTo>
                  <a:lnTo>
                    <a:pt x="126" y="162"/>
                  </a:lnTo>
                  <a:lnTo>
                    <a:pt x="126" y="162"/>
                  </a:lnTo>
                  <a:close/>
                  <a:moveTo>
                    <a:pt x="90" y="348"/>
                  </a:moveTo>
                  <a:lnTo>
                    <a:pt x="90" y="314"/>
                  </a:lnTo>
                  <a:lnTo>
                    <a:pt x="94" y="314"/>
                  </a:lnTo>
                  <a:lnTo>
                    <a:pt x="94" y="338"/>
                  </a:lnTo>
                  <a:lnTo>
                    <a:pt x="94" y="338"/>
                  </a:lnTo>
                  <a:lnTo>
                    <a:pt x="92" y="344"/>
                  </a:lnTo>
                  <a:lnTo>
                    <a:pt x="90" y="348"/>
                  </a:lnTo>
                  <a:lnTo>
                    <a:pt x="90" y="348"/>
                  </a:lnTo>
                  <a:close/>
                  <a:moveTo>
                    <a:pt x="90" y="12"/>
                  </a:moveTo>
                  <a:lnTo>
                    <a:pt x="90" y="28"/>
                  </a:lnTo>
                  <a:lnTo>
                    <a:pt x="90" y="28"/>
                  </a:lnTo>
                  <a:lnTo>
                    <a:pt x="85" y="28"/>
                  </a:lnTo>
                  <a:lnTo>
                    <a:pt x="83" y="31"/>
                  </a:lnTo>
                  <a:lnTo>
                    <a:pt x="80" y="35"/>
                  </a:lnTo>
                  <a:lnTo>
                    <a:pt x="79" y="39"/>
                  </a:lnTo>
                  <a:lnTo>
                    <a:pt x="79" y="39"/>
                  </a:lnTo>
                  <a:lnTo>
                    <a:pt x="80" y="43"/>
                  </a:lnTo>
                  <a:lnTo>
                    <a:pt x="83" y="47"/>
                  </a:lnTo>
                  <a:lnTo>
                    <a:pt x="85" y="50"/>
                  </a:lnTo>
                  <a:lnTo>
                    <a:pt x="90" y="50"/>
                  </a:lnTo>
                  <a:lnTo>
                    <a:pt x="90" y="59"/>
                  </a:lnTo>
                  <a:lnTo>
                    <a:pt x="71" y="59"/>
                  </a:lnTo>
                  <a:lnTo>
                    <a:pt x="71" y="20"/>
                  </a:lnTo>
                  <a:lnTo>
                    <a:pt x="71" y="20"/>
                  </a:lnTo>
                  <a:lnTo>
                    <a:pt x="90" y="12"/>
                  </a:lnTo>
                  <a:lnTo>
                    <a:pt x="90" y="12"/>
                  </a:lnTo>
                  <a:close/>
                  <a:moveTo>
                    <a:pt x="90" y="68"/>
                  </a:moveTo>
                  <a:lnTo>
                    <a:pt x="90" y="96"/>
                  </a:lnTo>
                  <a:lnTo>
                    <a:pt x="81" y="96"/>
                  </a:lnTo>
                  <a:lnTo>
                    <a:pt x="81" y="162"/>
                  </a:lnTo>
                  <a:lnTo>
                    <a:pt x="90" y="162"/>
                  </a:lnTo>
                  <a:lnTo>
                    <a:pt x="90" y="231"/>
                  </a:lnTo>
                  <a:lnTo>
                    <a:pt x="90" y="231"/>
                  </a:lnTo>
                  <a:lnTo>
                    <a:pt x="87" y="227"/>
                  </a:lnTo>
                  <a:lnTo>
                    <a:pt x="81" y="223"/>
                  </a:lnTo>
                  <a:lnTo>
                    <a:pt x="76" y="221"/>
                  </a:lnTo>
                  <a:lnTo>
                    <a:pt x="71" y="221"/>
                  </a:lnTo>
                  <a:lnTo>
                    <a:pt x="71" y="68"/>
                  </a:lnTo>
                  <a:lnTo>
                    <a:pt x="90" y="68"/>
                  </a:lnTo>
                  <a:lnTo>
                    <a:pt x="90" y="68"/>
                  </a:lnTo>
                  <a:close/>
                  <a:moveTo>
                    <a:pt x="90" y="256"/>
                  </a:moveTo>
                  <a:lnTo>
                    <a:pt x="90" y="299"/>
                  </a:lnTo>
                  <a:lnTo>
                    <a:pt x="71" y="299"/>
                  </a:lnTo>
                  <a:lnTo>
                    <a:pt x="71" y="267"/>
                  </a:lnTo>
                  <a:lnTo>
                    <a:pt x="71" y="267"/>
                  </a:lnTo>
                  <a:lnTo>
                    <a:pt x="76" y="267"/>
                  </a:lnTo>
                  <a:lnTo>
                    <a:pt x="81" y="264"/>
                  </a:lnTo>
                  <a:lnTo>
                    <a:pt x="87" y="260"/>
                  </a:lnTo>
                  <a:lnTo>
                    <a:pt x="90" y="256"/>
                  </a:lnTo>
                  <a:lnTo>
                    <a:pt x="90" y="256"/>
                  </a:lnTo>
                  <a:close/>
                  <a:moveTo>
                    <a:pt x="90" y="314"/>
                  </a:moveTo>
                  <a:lnTo>
                    <a:pt x="90" y="348"/>
                  </a:lnTo>
                  <a:lnTo>
                    <a:pt x="90" y="348"/>
                  </a:lnTo>
                  <a:lnTo>
                    <a:pt x="87" y="352"/>
                  </a:lnTo>
                  <a:lnTo>
                    <a:pt x="84" y="353"/>
                  </a:lnTo>
                  <a:lnTo>
                    <a:pt x="80" y="356"/>
                  </a:lnTo>
                  <a:lnTo>
                    <a:pt x="75" y="356"/>
                  </a:lnTo>
                  <a:lnTo>
                    <a:pt x="71" y="356"/>
                  </a:lnTo>
                  <a:lnTo>
                    <a:pt x="71" y="314"/>
                  </a:lnTo>
                  <a:lnTo>
                    <a:pt x="90" y="314"/>
                  </a:lnTo>
                  <a:close/>
                  <a:moveTo>
                    <a:pt x="71" y="20"/>
                  </a:moveTo>
                  <a:lnTo>
                    <a:pt x="71" y="59"/>
                  </a:lnTo>
                  <a:lnTo>
                    <a:pt x="37" y="59"/>
                  </a:lnTo>
                  <a:lnTo>
                    <a:pt x="37" y="59"/>
                  </a:lnTo>
                  <a:lnTo>
                    <a:pt x="37" y="54"/>
                  </a:lnTo>
                  <a:lnTo>
                    <a:pt x="38" y="49"/>
                  </a:lnTo>
                  <a:lnTo>
                    <a:pt x="41" y="43"/>
                  </a:lnTo>
                  <a:lnTo>
                    <a:pt x="45" y="38"/>
                  </a:lnTo>
                  <a:lnTo>
                    <a:pt x="56" y="30"/>
                  </a:lnTo>
                  <a:lnTo>
                    <a:pt x="71" y="20"/>
                  </a:lnTo>
                  <a:lnTo>
                    <a:pt x="71" y="20"/>
                  </a:lnTo>
                  <a:close/>
                  <a:moveTo>
                    <a:pt x="71" y="68"/>
                  </a:moveTo>
                  <a:lnTo>
                    <a:pt x="71" y="221"/>
                  </a:lnTo>
                  <a:lnTo>
                    <a:pt x="71" y="221"/>
                  </a:lnTo>
                  <a:lnTo>
                    <a:pt x="71" y="221"/>
                  </a:lnTo>
                  <a:lnTo>
                    <a:pt x="65" y="221"/>
                  </a:lnTo>
                  <a:lnTo>
                    <a:pt x="61" y="222"/>
                  </a:lnTo>
                  <a:lnTo>
                    <a:pt x="57" y="225"/>
                  </a:lnTo>
                  <a:lnTo>
                    <a:pt x="54" y="227"/>
                  </a:lnTo>
                  <a:lnTo>
                    <a:pt x="50" y="230"/>
                  </a:lnTo>
                  <a:lnTo>
                    <a:pt x="49" y="234"/>
                  </a:lnTo>
                  <a:lnTo>
                    <a:pt x="48" y="239"/>
                  </a:lnTo>
                  <a:lnTo>
                    <a:pt x="48" y="244"/>
                  </a:lnTo>
                  <a:lnTo>
                    <a:pt x="48" y="244"/>
                  </a:lnTo>
                  <a:lnTo>
                    <a:pt x="48" y="248"/>
                  </a:lnTo>
                  <a:lnTo>
                    <a:pt x="49" y="253"/>
                  </a:lnTo>
                  <a:lnTo>
                    <a:pt x="50" y="257"/>
                  </a:lnTo>
                  <a:lnTo>
                    <a:pt x="54" y="260"/>
                  </a:lnTo>
                  <a:lnTo>
                    <a:pt x="57" y="262"/>
                  </a:lnTo>
                  <a:lnTo>
                    <a:pt x="61" y="265"/>
                  </a:lnTo>
                  <a:lnTo>
                    <a:pt x="65" y="267"/>
                  </a:lnTo>
                  <a:lnTo>
                    <a:pt x="71" y="267"/>
                  </a:lnTo>
                  <a:lnTo>
                    <a:pt x="71" y="267"/>
                  </a:lnTo>
                  <a:lnTo>
                    <a:pt x="71" y="299"/>
                  </a:lnTo>
                  <a:lnTo>
                    <a:pt x="16" y="299"/>
                  </a:lnTo>
                  <a:lnTo>
                    <a:pt x="16" y="210"/>
                  </a:lnTo>
                  <a:lnTo>
                    <a:pt x="16" y="210"/>
                  </a:lnTo>
                  <a:lnTo>
                    <a:pt x="20" y="206"/>
                  </a:lnTo>
                  <a:lnTo>
                    <a:pt x="25" y="202"/>
                  </a:lnTo>
                  <a:lnTo>
                    <a:pt x="30" y="199"/>
                  </a:lnTo>
                  <a:lnTo>
                    <a:pt x="37" y="199"/>
                  </a:lnTo>
                  <a:lnTo>
                    <a:pt x="37" y="68"/>
                  </a:lnTo>
                  <a:lnTo>
                    <a:pt x="71" y="68"/>
                  </a:lnTo>
                  <a:lnTo>
                    <a:pt x="71" y="68"/>
                  </a:lnTo>
                  <a:close/>
                  <a:moveTo>
                    <a:pt x="71" y="314"/>
                  </a:moveTo>
                  <a:lnTo>
                    <a:pt x="71" y="356"/>
                  </a:lnTo>
                  <a:lnTo>
                    <a:pt x="65" y="356"/>
                  </a:lnTo>
                  <a:lnTo>
                    <a:pt x="65" y="356"/>
                  </a:lnTo>
                  <a:lnTo>
                    <a:pt x="58" y="355"/>
                  </a:lnTo>
                  <a:lnTo>
                    <a:pt x="53" y="350"/>
                  </a:lnTo>
                  <a:lnTo>
                    <a:pt x="49" y="345"/>
                  </a:lnTo>
                  <a:lnTo>
                    <a:pt x="48" y="338"/>
                  </a:lnTo>
                  <a:lnTo>
                    <a:pt x="48" y="314"/>
                  </a:lnTo>
                  <a:lnTo>
                    <a:pt x="71" y="314"/>
                  </a:lnTo>
                  <a:lnTo>
                    <a:pt x="71" y="314"/>
                  </a:lnTo>
                  <a:close/>
                  <a:moveTo>
                    <a:pt x="16" y="154"/>
                  </a:moveTo>
                  <a:lnTo>
                    <a:pt x="16" y="154"/>
                  </a:lnTo>
                  <a:lnTo>
                    <a:pt x="19" y="153"/>
                  </a:lnTo>
                  <a:lnTo>
                    <a:pt x="20" y="150"/>
                  </a:lnTo>
                  <a:lnTo>
                    <a:pt x="20" y="103"/>
                  </a:lnTo>
                  <a:lnTo>
                    <a:pt x="20" y="103"/>
                  </a:lnTo>
                  <a:lnTo>
                    <a:pt x="19" y="99"/>
                  </a:lnTo>
                  <a:lnTo>
                    <a:pt x="16" y="96"/>
                  </a:lnTo>
                  <a:lnTo>
                    <a:pt x="16" y="154"/>
                  </a:lnTo>
                  <a:close/>
                  <a:moveTo>
                    <a:pt x="16" y="96"/>
                  </a:moveTo>
                  <a:lnTo>
                    <a:pt x="16" y="154"/>
                  </a:lnTo>
                  <a:lnTo>
                    <a:pt x="16" y="154"/>
                  </a:lnTo>
                  <a:lnTo>
                    <a:pt x="15" y="154"/>
                  </a:lnTo>
                  <a:lnTo>
                    <a:pt x="6" y="150"/>
                  </a:lnTo>
                  <a:lnTo>
                    <a:pt x="6" y="150"/>
                  </a:lnTo>
                  <a:lnTo>
                    <a:pt x="4" y="149"/>
                  </a:lnTo>
                  <a:lnTo>
                    <a:pt x="2" y="147"/>
                  </a:lnTo>
                  <a:lnTo>
                    <a:pt x="0" y="142"/>
                  </a:lnTo>
                  <a:lnTo>
                    <a:pt x="0" y="95"/>
                  </a:lnTo>
                  <a:lnTo>
                    <a:pt x="0" y="95"/>
                  </a:lnTo>
                  <a:lnTo>
                    <a:pt x="0" y="93"/>
                  </a:lnTo>
                  <a:lnTo>
                    <a:pt x="2" y="91"/>
                  </a:lnTo>
                  <a:lnTo>
                    <a:pt x="4" y="91"/>
                  </a:lnTo>
                  <a:lnTo>
                    <a:pt x="6" y="91"/>
                  </a:lnTo>
                  <a:lnTo>
                    <a:pt x="15" y="95"/>
                  </a:lnTo>
                  <a:lnTo>
                    <a:pt x="15" y="95"/>
                  </a:lnTo>
                  <a:lnTo>
                    <a:pt x="16" y="96"/>
                  </a:lnTo>
                  <a:lnTo>
                    <a:pt x="16" y="96"/>
                  </a:lnTo>
                  <a:close/>
                  <a:moveTo>
                    <a:pt x="16" y="210"/>
                  </a:moveTo>
                  <a:lnTo>
                    <a:pt x="16" y="299"/>
                  </a:lnTo>
                  <a:lnTo>
                    <a:pt x="12" y="299"/>
                  </a:lnTo>
                  <a:lnTo>
                    <a:pt x="12" y="222"/>
                  </a:lnTo>
                  <a:lnTo>
                    <a:pt x="12" y="222"/>
                  </a:lnTo>
                  <a:lnTo>
                    <a:pt x="14" y="215"/>
                  </a:lnTo>
                  <a:lnTo>
                    <a:pt x="16" y="210"/>
                  </a:lnTo>
                  <a:lnTo>
                    <a:pt x="16" y="210"/>
                  </a:lnTo>
                  <a:close/>
                </a:path>
              </a:pathLst>
            </a:custGeom>
            <a:grpFill/>
            <a:ln w="12700" cap="flat" cmpd="sng" algn="ctr">
              <a:noFill/>
              <a:prstDash val="solid"/>
              <a:miter lim="800000"/>
            </a:ln>
            <a:effectLst/>
          </p:spPr>
          <p:txBody>
            <a:bodyPr lIns="121916" tIns="60957" rIns="121916" bIns="60957"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51" name="Freeform 172"/>
            <p:cNvSpPr>
              <a:spLocks noEditPoints="1"/>
            </p:cNvSpPr>
            <p:nvPr>
              <p:custDataLst>
                <p:tags r:id="rId184"/>
              </p:custDataLst>
            </p:nvPr>
          </p:nvSpPr>
          <p:spPr bwMode="auto">
            <a:xfrm>
              <a:off x="2439513" y="3497983"/>
              <a:ext cx="467539" cy="356200"/>
            </a:xfrm>
            <a:custGeom>
              <a:gdLst>
                <a:gd name="T0" fmla="*/ 396 w 399"/>
                <a:gd name="T1" fmla="*/ 285 h 304"/>
                <a:gd name="T2" fmla="*/ 390 w 399"/>
                <a:gd name="T3" fmla="*/ 10 h 304"/>
                <a:gd name="T4" fmla="*/ 349 w 399"/>
                <a:gd name="T5" fmla="*/ 22 h 304"/>
                <a:gd name="T6" fmla="*/ 376 w 399"/>
                <a:gd name="T7" fmla="*/ 48 h 304"/>
                <a:gd name="T8" fmla="*/ 360 w 399"/>
                <a:gd name="T9" fmla="*/ 281 h 304"/>
                <a:gd name="T10" fmla="*/ 304 w 399"/>
                <a:gd name="T11" fmla="*/ 256 h 304"/>
                <a:gd name="T12" fmla="*/ 345 w 399"/>
                <a:gd name="T13" fmla="*/ 42 h 304"/>
                <a:gd name="T14" fmla="*/ 357 w 399"/>
                <a:gd name="T15" fmla="*/ 251 h 304"/>
                <a:gd name="T16" fmla="*/ 254 w 399"/>
                <a:gd name="T17" fmla="*/ 22 h 304"/>
                <a:gd name="T18" fmla="*/ 254 w 399"/>
                <a:gd name="T19" fmla="*/ 304 h 304"/>
                <a:gd name="T20" fmla="*/ 254 w 399"/>
                <a:gd name="T21" fmla="*/ 264 h 304"/>
                <a:gd name="T22" fmla="*/ 277 w 399"/>
                <a:gd name="T23" fmla="*/ 167 h 304"/>
                <a:gd name="T24" fmla="*/ 274 w 399"/>
                <a:gd name="T25" fmla="*/ 133 h 304"/>
                <a:gd name="T26" fmla="*/ 273 w 399"/>
                <a:gd name="T27" fmla="*/ 109 h 304"/>
                <a:gd name="T28" fmla="*/ 254 w 399"/>
                <a:gd name="T29" fmla="*/ 41 h 304"/>
                <a:gd name="T30" fmla="*/ 260 w 399"/>
                <a:gd name="T31" fmla="*/ 171 h 304"/>
                <a:gd name="T32" fmla="*/ 254 w 399"/>
                <a:gd name="T33" fmla="*/ 137 h 304"/>
                <a:gd name="T34" fmla="*/ 257 w 399"/>
                <a:gd name="T35" fmla="*/ 103 h 304"/>
                <a:gd name="T36" fmla="*/ 200 w 399"/>
                <a:gd name="T37" fmla="*/ 0 h 304"/>
                <a:gd name="T38" fmla="*/ 200 w 399"/>
                <a:gd name="T39" fmla="*/ 282 h 304"/>
                <a:gd name="T40" fmla="*/ 241 w 399"/>
                <a:gd name="T41" fmla="*/ 93 h 304"/>
                <a:gd name="T42" fmla="*/ 226 w 399"/>
                <a:gd name="T43" fmla="*/ 121 h 304"/>
                <a:gd name="T44" fmla="*/ 230 w 399"/>
                <a:gd name="T45" fmla="*/ 144 h 304"/>
                <a:gd name="T46" fmla="*/ 232 w 399"/>
                <a:gd name="T47" fmla="*/ 178 h 304"/>
                <a:gd name="T48" fmla="*/ 200 w 399"/>
                <a:gd name="T49" fmla="*/ 186 h 304"/>
                <a:gd name="T50" fmla="*/ 254 w 399"/>
                <a:gd name="T51" fmla="*/ 41 h 304"/>
                <a:gd name="T52" fmla="*/ 242 w 399"/>
                <a:gd name="T53" fmla="*/ 103 h 304"/>
                <a:gd name="T54" fmla="*/ 251 w 399"/>
                <a:gd name="T55" fmla="*/ 128 h 304"/>
                <a:gd name="T56" fmla="*/ 251 w 399"/>
                <a:gd name="T57" fmla="*/ 136 h 304"/>
                <a:gd name="T58" fmla="*/ 246 w 399"/>
                <a:gd name="T59" fmla="*/ 170 h 304"/>
                <a:gd name="T60" fmla="*/ 135 w 399"/>
                <a:gd name="T61" fmla="*/ 22 h 304"/>
                <a:gd name="T62" fmla="*/ 135 w 399"/>
                <a:gd name="T63" fmla="*/ 304 h 304"/>
                <a:gd name="T64" fmla="*/ 173 w 399"/>
                <a:gd name="T65" fmla="*/ 178 h 304"/>
                <a:gd name="T66" fmla="*/ 139 w 399"/>
                <a:gd name="T67" fmla="*/ 213 h 304"/>
                <a:gd name="T68" fmla="*/ 162 w 399"/>
                <a:gd name="T69" fmla="*/ 183 h 304"/>
                <a:gd name="T70" fmla="*/ 148 w 399"/>
                <a:gd name="T71" fmla="*/ 153 h 304"/>
                <a:gd name="T72" fmla="*/ 136 w 399"/>
                <a:gd name="T73" fmla="*/ 126 h 304"/>
                <a:gd name="T74" fmla="*/ 143 w 399"/>
                <a:gd name="T75" fmla="*/ 136 h 304"/>
                <a:gd name="T76" fmla="*/ 150 w 399"/>
                <a:gd name="T77" fmla="*/ 122 h 304"/>
                <a:gd name="T78" fmla="*/ 200 w 399"/>
                <a:gd name="T79" fmla="*/ 41 h 304"/>
                <a:gd name="T80" fmla="*/ 147 w 399"/>
                <a:gd name="T81" fmla="*/ 193 h 304"/>
                <a:gd name="T82" fmla="*/ 139 w 399"/>
                <a:gd name="T83" fmla="*/ 164 h 304"/>
                <a:gd name="T84" fmla="*/ 25 w 399"/>
                <a:gd name="T85" fmla="*/ 2 h 304"/>
                <a:gd name="T86" fmla="*/ 0 w 399"/>
                <a:gd name="T87" fmla="*/ 273 h 304"/>
                <a:gd name="T88" fmla="*/ 25 w 399"/>
                <a:gd name="T89" fmla="*/ 304 h 304"/>
                <a:gd name="T90" fmla="*/ 40 w 399"/>
                <a:gd name="T91" fmla="*/ 281 h 304"/>
                <a:gd name="T92" fmla="*/ 24 w 399"/>
                <a:gd name="T93" fmla="*/ 48 h 304"/>
                <a:gd name="T94" fmla="*/ 50 w 399"/>
                <a:gd name="T95" fmla="*/ 22 h 304"/>
                <a:gd name="T96" fmla="*/ 124 w 399"/>
                <a:gd name="T97" fmla="*/ 125 h 304"/>
                <a:gd name="T98" fmla="*/ 106 w 399"/>
                <a:gd name="T99" fmla="*/ 175 h 304"/>
                <a:gd name="T100" fmla="*/ 117 w 399"/>
                <a:gd name="T101" fmla="*/ 209 h 304"/>
                <a:gd name="T102" fmla="*/ 54 w 399"/>
                <a:gd name="T103" fmla="*/ 262 h 304"/>
                <a:gd name="T104" fmla="*/ 43 w 399"/>
                <a:gd name="T105" fmla="*/ 53 h 304"/>
                <a:gd name="T106" fmla="*/ 135 w 399"/>
                <a:gd name="T107" fmla="*/ 156 h 304"/>
                <a:gd name="T108" fmla="*/ 131 w 399"/>
                <a:gd name="T109" fmla="*/ 176 h 304"/>
                <a:gd name="T110" fmla="*/ 128 w 399"/>
                <a:gd name="T111" fmla="*/ 199 h 304"/>
                <a:gd name="T112" fmla="*/ 127 w 399"/>
                <a:gd name="T113" fmla="*/ 137 h 30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9" h="304">
                  <a:moveTo>
                    <a:pt x="368" y="304"/>
                  </a:moveTo>
                  <a:lnTo>
                    <a:pt x="368" y="304"/>
                  </a:lnTo>
                  <a:lnTo>
                    <a:pt x="373" y="304"/>
                  </a:lnTo>
                  <a:lnTo>
                    <a:pt x="380" y="302"/>
                  </a:lnTo>
                  <a:lnTo>
                    <a:pt x="385" y="298"/>
                  </a:lnTo>
                  <a:lnTo>
                    <a:pt x="390" y="294"/>
                  </a:lnTo>
                  <a:lnTo>
                    <a:pt x="394" y="290"/>
                  </a:lnTo>
                  <a:lnTo>
                    <a:pt x="396" y="285"/>
                  </a:lnTo>
                  <a:lnTo>
                    <a:pt x="399" y="279"/>
                  </a:lnTo>
                  <a:lnTo>
                    <a:pt x="399" y="273"/>
                  </a:lnTo>
                  <a:lnTo>
                    <a:pt x="399" y="33"/>
                  </a:lnTo>
                  <a:lnTo>
                    <a:pt x="399" y="33"/>
                  </a:lnTo>
                  <a:lnTo>
                    <a:pt x="399" y="26"/>
                  </a:lnTo>
                  <a:lnTo>
                    <a:pt x="396" y="21"/>
                  </a:lnTo>
                  <a:lnTo>
                    <a:pt x="394" y="15"/>
                  </a:lnTo>
                  <a:lnTo>
                    <a:pt x="390" y="10"/>
                  </a:lnTo>
                  <a:lnTo>
                    <a:pt x="385" y="6"/>
                  </a:lnTo>
                  <a:lnTo>
                    <a:pt x="380" y="3"/>
                  </a:lnTo>
                  <a:lnTo>
                    <a:pt x="373" y="2"/>
                  </a:lnTo>
                  <a:lnTo>
                    <a:pt x="368" y="0"/>
                  </a:lnTo>
                  <a:lnTo>
                    <a:pt x="304" y="0"/>
                  </a:lnTo>
                  <a:lnTo>
                    <a:pt x="304" y="22"/>
                  </a:lnTo>
                  <a:lnTo>
                    <a:pt x="349" y="22"/>
                  </a:lnTo>
                  <a:lnTo>
                    <a:pt x="349" y="22"/>
                  </a:lnTo>
                  <a:lnTo>
                    <a:pt x="354" y="22"/>
                  </a:lnTo>
                  <a:lnTo>
                    <a:pt x="360" y="25"/>
                  </a:lnTo>
                  <a:lnTo>
                    <a:pt x="364" y="26"/>
                  </a:lnTo>
                  <a:lnTo>
                    <a:pt x="368" y="30"/>
                  </a:lnTo>
                  <a:lnTo>
                    <a:pt x="371" y="34"/>
                  </a:lnTo>
                  <a:lnTo>
                    <a:pt x="373" y="38"/>
                  </a:lnTo>
                  <a:lnTo>
                    <a:pt x="375" y="42"/>
                  </a:lnTo>
                  <a:lnTo>
                    <a:pt x="376" y="48"/>
                  </a:lnTo>
                  <a:lnTo>
                    <a:pt x="376" y="256"/>
                  </a:lnTo>
                  <a:lnTo>
                    <a:pt x="376" y="256"/>
                  </a:lnTo>
                  <a:lnTo>
                    <a:pt x="375" y="262"/>
                  </a:lnTo>
                  <a:lnTo>
                    <a:pt x="373" y="267"/>
                  </a:lnTo>
                  <a:lnTo>
                    <a:pt x="371" y="271"/>
                  </a:lnTo>
                  <a:lnTo>
                    <a:pt x="368" y="275"/>
                  </a:lnTo>
                  <a:lnTo>
                    <a:pt x="364" y="278"/>
                  </a:lnTo>
                  <a:lnTo>
                    <a:pt x="360" y="281"/>
                  </a:lnTo>
                  <a:lnTo>
                    <a:pt x="354" y="282"/>
                  </a:lnTo>
                  <a:lnTo>
                    <a:pt x="349" y="282"/>
                  </a:lnTo>
                  <a:lnTo>
                    <a:pt x="304" y="282"/>
                  </a:lnTo>
                  <a:lnTo>
                    <a:pt x="304" y="304"/>
                  </a:lnTo>
                  <a:lnTo>
                    <a:pt x="368" y="304"/>
                  </a:lnTo>
                  <a:lnTo>
                    <a:pt x="368" y="304"/>
                  </a:lnTo>
                  <a:close/>
                  <a:moveTo>
                    <a:pt x="304" y="264"/>
                  </a:moveTo>
                  <a:lnTo>
                    <a:pt x="304" y="256"/>
                  </a:lnTo>
                  <a:lnTo>
                    <a:pt x="337" y="256"/>
                  </a:lnTo>
                  <a:lnTo>
                    <a:pt x="337" y="243"/>
                  </a:lnTo>
                  <a:lnTo>
                    <a:pt x="304" y="243"/>
                  </a:lnTo>
                  <a:lnTo>
                    <a:pt x="304" y="41"/>
                  </a:lnTo>
                  <a:lnTo>
                    <a:pt x="337" y="41"/>
                  </a:lnTo>
                  <a:lnTo>
                    <a:pt x="337" y="41"/>
                  </a:lnTo>
                  <a:lnTo>
                    <a:pt x="341" y="41"/>
                  </a:lnTo>
                  <a:lnTo>
                    <a:pt x="345" y="42"/>
                  </a:lnTo>
                  <a:lnTo>
                    <a:pt x="352" y="46"/>
                  </a:lnTo>
                  <a:lnTo>
                    <a:pt x="357" y="53"/>
                  </a:lnTo>
                  <a:lnTo>
                    <a:pt x="357" y="57"/>
                  </a:lnTo>
                  <a:lnTo>
                    <a:pt x="358" y="61"/>
                  </a:lnTo>
                  <a:lnTo>
                    <a:pt x="358" y="243"/>
                  </a:lnTo>
                  <a:lnTo>
                    <a:pt x="358" y="243"/>
                  </a:lnTo>
                  <a:lnTo>
                    <a:pt x="357" y="247"/>
                  </a:lnTo>
                  <a:lnTo>
                    <a:pt x="357" y="251"/>
                  </a:lnTo>
                  <a:lnTo>
                    <a:pt x="352" y="258"/>
                  </a:lnTo>
                  <a:lnTo>
                    <a:pt x="345" y="262"/>
                  </a:lnTo>
                  <a:lnTo>
                    <a:pt x="341" y="263"/>
                  </a:lnTo>
                  <a:lnTo>
                    <a:pt x="337" y="264"/>
                  </a:lnTo>
                  <a:lnTo>
                    <a:pt x="304" y="264"/>
                  </a:lnTo>
                  <a:close/>
                  <a:moveTo>
                    <a:pt x="304" y="0"/>
                  </a:moveTo>
                  <a:lnTo>
                    <a:pt x="254" y="0"/>
                  </a:lnTo>
                  <a:lnTo>
                    <a:pt x="254" y="22"/>
                  </a:lnTo>
                  <a:lnTo>
                    <a:pt x="304" y="22"/>
                  </a:lnTo>
                  <a:lnTo>
                    <a:pt x="304" y="0"/>
                  </a:lnTo>
                  <a:lnTo>
                    <a:pt x="304" y="0"/>
                  </a:lnTo>
                  <a:close/>
                  <a:moveTo>
                    <a:pt x="254" y="304"/>
                  </a:moveTo>
                  <a:lnTo>
                    <a:pt x="304" y="304"/>
                  </a:lnTo>
                  <a:lnTo>
                    <a:pt x="304" y="282"/>
                  </a:lnTo>
                  <a:lnTo>
                    <a:pt x="254" y="282"/>
                  </a:lnTo>
                  <a:lnTo>
                    <a:pt x="254" y="304"/>
                  </a:lnTo>
                  <a:lnTo>
                    <a:pt x="254" y="304"/>
                  </a:lnTo>
                  <a:close/>
                  <a:moveTo>
                    <a:pt x="304" y="41"/>
                  </a:moveTo>
                  <a:lnTo>
                    <a:pt x="304" y="243"/>
                  </a:lnTo>
                  <a:lnTo>
                    <a:pt x="270" y="243"/>
                  </a:lnTo>
                  <a:lnTo>
                    <a:pt x="270" y="256"/>
                  </a:lnTo>
                  <a:lnTo>
                    <a:pt x="304" y="256"/>
                  </a:lnTo>
                  <a:lnTo>
                    <a:pt x="304" y="264"/>
                  </a:lnTo>
                  <a:lnTo>
                    <a:pt x="254" y="264"/>
                  </a:lnTo>
                  <a:lnTo>
                    <a:pt x="254" y="183"/>
                  </a:lnTo>
                  <a:lnTo>
                    <a:pt x="254" y="183"/>
                  </a:lnTo>
                  <a:lnTo>
                    <a:pt x="257" y="183"/>
                  </a:lnTo>
                  <a:lnTo>
                    <a:pt x="257" y="183"/>
                  </a:lnTo>
                  <a:lnTo>
                    <a:pt x="265" y="179"/>
                  </a:lnTo>
                  <a:lnTo>
                    <a:pt x="272" y="174"/>
                  </a:lnTo>
                  <a:lnTo>
                    <a:pt x="272" y="174"/>
                  </a:lnTo>
                  <a:lnTo>
                    <a:pt x="277" y="167"/>
                  </a:lnTo>
                  <a:lnTo>
                    <a:pt x="281" y="159"/>
                  </a:lnTo>
                  <a:lnTo>
                    <a:pt x="281" y="159"/>
                  </a:lnTo>
                  <a:lnTo>
                    <a:pt x="281" y="151"/>
                  </a:lnTo>
                  <a:lnTo>
                    <a:pt x="281" y="151"/>
                  </a:lnTo>
                  <a:lnTo>
                    <a:pt x="281" y="143"/>
                  </a:lnTo>
                  <a:lnTo>
                    <a:pt x="281" y="143"/>
                  </a:lnTo>
                  <a:lnTo>
                    <a:pt x="278" y="137"/>
                  </a:lnTo>
                  <a:lnTo>
                    <a:pt x="274" y="133"/>
                  </a:lnTo>
                  <a:lnTo>
                    <a:pt x="274" y="133"/>
                  </a:lnTo>
                  <a:lnTo>
                    <a:pt x="269" y="130"/>
                  </a:lnTo>
                  <a:lnTo>
                    <a:pt x="262" y="129"/>
                  </a:lnTo>
                  <a:lnTo>
                    <a:pt x="262" y="129"/>
                  </a:lnTo>
                  <a:lnTo>
                    <a:pt x="268" y="122"/>
                  </a:lnTo>
                  <a:lnTo>
                    <a:pt x="272" y="116"/>
                  </a:lnTo>
                  <a:lnTo>
                    <a:pt x="272" y="116"/>
                  </a:lnTo>
                  <a:lnTo>
                    <a:pt x="273" y="109"/>
                  </a:lnTo>
                  <a:lnTo>
                    <a:pt x="273" y="102"/>
                  </a:lnTo>
                  <a:lnTo>
                    <a:pt x="273" y="102"/>
                  </a:lnTo>
                  <a:lnTo>
                    <a:pt x="270" y="97"/>
                  </a:lnTo>
                  <a:lnTo>
                    <a:pt x="264" y="93"/>
                  </a:lnTo>
                  <a:lnTo>
                    <a:pt x="264" y="93"/>
                  </a:lnTo>
                  <a:lnTo>
                    <a:pt x="260" y="90"/>
                  </a:lnTo>
                  <a:lnTo>
                    <a:pt x="254" y="90"/>
                  </a:lnTo>
                  <a:lnTo>
                    <a:pt x="254" y="41"/>
                  </a:lnTo>
                  <a:lnTo>
                    <a:pt x="304" y="41"/>
                  </a:lnTo>
                  <a:lnTo>
                    <a:pt x="304" y="41"/>
                  </a:lnTo>
                  <a:close/>
                  <a:moveTo>
                    <a:pt x="254" y="175"/>
                  </a:moveTo>
                  <a:lnTo>
                    <a:pt x="254" y="175"/>
                  </a:lnTo>
                  <a:lnTo>
                    <a:pt x="254" y="175"/>
                  </a:lnTo>
                  <a:lnTo>
                    <a:pt x="254" y="175"/>
                  </a:lnTo>
                  <a:lnTo>
                    <a:pt x="257" y="174"/>
                  </a:lnTo>
                  <a:lnTo>
                    <a:pt x="260" y="171"/>
                  </a:lnTo>
                  <a:lnTo>
                    <a:pt x="264" y="166"/>
                  </a:lnTo>
                  <a:lnTo>
                    <a:pt x="264" y="166"/>
                  </a:lnTo>
                  <a:lnTo>
                    <a:pt x="265" y="159"/>
                  </a:lnTo>
                  <a:lnTo>
                    <a:pt x="264" y="151"/>
                  </a:lnTo>
                  <a:lnTo>
                    <a:pt x="264" y="151"/>
                  </a:lnTo>
                  <a:lnTo>
                    <a:pt x="260" y="143"/>
                  </a:lnTo>
                  <a:lnTo>
                    <a:pt x="257" y="140"/>
                  </a:lnTo>
                  <a:lnTo>
                    <a:pt x="254" y="137"/>
                  </a:lnTo>
                  <a:lnTo>
                    <a:pt x="254" y="175"/>
                  </a:lnTo>
                  <a:lnTo>
                    <a:pt x="254" y="175"/>
                  </a:lnTo>
                  <a:close/>
                  <a:moveTo>
                    <a:pt x="254" y="124"/>
                  </a:moveTo>
                  <a:lnTo>
                    <a:pt x="254" y="124"/>
                  </a:lnTo>
                  <a:lnTo>
                    <a:pt x="257" y="117"/>
                  </a:lnTo>
                  <a:lnTo>
                    <a:pt x="258" y="109"/>
                  </a:lnTo>
                  <a:lnTo>
                    <a:pt x="258" y="109"/>
                  </a:lnTo>
                  <a:lnTo>
                    <a:pt x="257" y="103"/>
                  </a:lnTo>
                  <a:lnTo>
                    <a:pt x="257" y="103"/>
                  </a:lnTo>
                  <a:lnTo>
                    <a:pt x="255" y="99"/>
                  </a:lnTo>
                  <a:lnTo>
                    <a:pt x="254" y="98"/>
                  </a:lnTo>
                  <a:lnTo>
                    <a:pt x="254" y="98"/>
                  </a:lnTo>
                  <a:lnTo>
                    <a:pt x="254" y="97"/>
                  </a:lnTo>
                  <a:lnTo>
                    <a:pt x="254" y="124"/>
                  </a:lnTo>
                  <a:close/>
                  <a:moveTo>
                    <a:pt x="254" y="0"/>
                  </a:moveTo>
                  <a:lnTo>
                    <a:pt x="200" y="0"/>
                  </a:lnTo>
                  <a:lnTo>
                    <a:pt x="200" y="22"/>
                  </a:lnTo>
                  <a:lnTo>
                    <a:pt x="254" y="22"/>
                  </a:lnTo>
                  <a:lnTo>
                    <a:pt x="254" y="0"/>
                  </a:lnTo>
                  <a:lnTo>
                    <a:pt x="254" y="0"/>
                  </a:lnTo>
                  <a:close/>
                  <a:moveTo>
                    <a:pt x="200" y="304"/>
                  </a:moveTo>
                  <a:lnTo>
                    <a:pt x="254" y="304"/>
                  </a:lnTo>
                  <a:lnTo>
                    <a:pt x="254" y="282"/>
                  </a:lnTo>
                  <a:lnTo>
                    <a:pt x="200" y="282"/>
                  </a:lnTo>
                  <a:lnTo>
                    <a:pt x="200" y="304"/>
                  </a:lnTo>
                  <a:lnTo>
                    <a:pt x="200" y="304"/>
                  </a:lnTo>
                  <a:close/>
                  <a:moveTo>
                    <a:pt x="254" y="41"/>
                  </a:moveTo>
                  <a:lnTo>
                    <a:pt x="254" y="90"/>
                  </a:lnTo>
                  <a:lnTo>
                    <a:pt x="254" y="90"/>
                  </a:lnTo>
                  <a:lnTo>
                    <a:pt x="246" y="91"/>
                  </a:lnTo>
                  <a:lnTo>
                    <a:pt x="246" y="91"/>
                  </a:lnTo>
                  <a:lnTo>
                    <a:pt x="241" y="93"/>
                  </a:lnTo>
                  <a:lnTo>
                    <a:pt x="236" y="95"/>
                  </a:lnTo>
                  <a:lnTo>
                    <a:pt x="232" y="99"/>
                  </a:lnTo>
                  <a:lnTo>
                    <a:pt x="230" y="103"/>
                  </a:lnTo>
                  <a:lnTo>
                    <a:pt x="230" y="103"/>
                  </a:lnTo>
                  <a:lnTo>
                    <a:pt x="227" y="107"/>
                  </a:lnTo>
                  <a:lnTo>
                    <a:pt x="226" y="111"/>
                  </a:lnTo>
                  <a:lnTo>
                    <a:pt x="226" y="117"/>
                  </a:lnTo>
                  <a:lnTo>
                    <a:pt x="226" y="121"/>
                  </a:lnTo>
                  <a:lnTo>
                    <a:pt x="226" y="121"/>
                  </a:lnTo>
                  <a:lnTo>
                    <a:pt x="228" y="125"/>
                  </a:lnTo>
                  <a:lnTo>
                    <a:pt x="231" y="129"/>
                  </a:lnTo>
                  <a:lnTo>
                    <a:pt x="235" y="132"/>
                  </a:lnTo>
                  <a:lnTo>
                    <a:pt x="241" y="134"/>
                  </a:lnTo>
                  <a:lnTo>
                    <a:pt x="241" y="134"/>
                  </a:lnTo>
                  <a:lnTo>
                    <a:pt x="232" y="141"/>
                  </a:lnTo>
                  <a:lnTo>
                    <a:pt x="230" y="144"/>
                  </a:lnTo>
                  <a:lnTo>
                    <a:pt x="227" y="148"/>
                  </a:lnTo>
                  <a:lnTo>
                    <a:pt x="227" y="148"/>
                  </a:lnTo>
                  <a:lnTo>
                    <a:pt x="226" y="158"/>
                  </a:lnTo>
                  <a:lnTo>
                    <a:pt x="226" y="166"/>
                  </a:lnTo>
                  <a:lnTo>
                    <a:pt x="226" y="166"/>
                  </a:lnTo>
                  <a:lnTo>
                    <a:pt x="227" y="171"/>
                  </a:lnTo>
                  <a:lnTo>
                    <a:pt x="230" y="174"/>
                  </a:lnTo>
                  <a:lnTo>
                    <a:pt x="232" y="178"/>
                  </a:lnTo>
                  <a:lnTo>
                    <a:pt x="236" y="181"/>
                  </a:lnTo>
                  <a:lnTo>
                    <a:pt x="236" y="181"/>
                  </a:lnTo>
                  <a:lnTo>
                    <a:pt x="241" y="182"/>
                  </a:lnTo>
                  <a:lnTo>
                    <a:pt x="245" y="183"/>
                  </a:lnTo>
                  <a:lnTo>
                    <a:pt x="254" y="183"/>
                  </a:lnTo>
                  <a:lnTo>
                    <a:pt x="254" y="264"/>
                  </a:lnTo>
                  <a:lnTo>
                    <a:pt x="200" y="264"/>
                  </a:lnTo>
                  <a:lnTo>
                    <a:pt x="200" y="186"/>
                  </a:lnTo>
                  <a:lnTo>
                    <a:pt x="201" y="186"/>
                  </a:lnTo>
                  <a:lnTo>
                    <a:pt x="200" y="171"/>
                  </a:lnTo>
                  <a:lnTo>
                    <a:pt x="216" y="167"/>
                  </a:lnTo>
                  <a:lnTo>
                    <a:pt x="215" y="153"/>
                  </a:lnTo>
                  <a:lnTo>
                    <a:pt x="200" y="158"/>
                  </a:lnTo>
                  <a:lnTo>
                    <a:pt x="200" y="145"/>
                  </a:lnTo>
                  <a:lnTo>
                    <a:pt x="200" y="41"/>
                  </a:lnTo>
                  <a:lnTo>
                    <a:pt x="254" y="41"/>
                  </a:lnTo>
                  <a:lnTo>
                    <a:pt x="254" y="41"/>
                  </a:lnTo>
                  <a:close/>
                  <a:moveTo>
                    <a:pt x="254" y="97"/>
                  </a:moveTo>
                  <a:lnTo>
                    <a:pt x="254" y="97"/>
                  </a:lnTo>
                  <a:lnTo>
                    <a:pt x="251" y="97"/>
                  </a:lnTo>
                  <a:lnTo>
                    <a:pt x="249" y="97"/>
                  </a:lnTo>
                  <a:lnTo>
                    <a:pt x="249" y="97"/>
                  </a:lnTo>
                  <a:lnTo>
                    <a:pt x="245" y="99"/>
                  </a:lnTo>
                  <a:lnTo>
                    <a:pt x="242" y="103"/>
                  </a:lnTo>
                  <a:lnTo>
                    <a:pt x="242" y="103"/>
                  </a:lnTo>
                  <a:lnTo>
                    <a:pt x="241" y="109"/>
                  </a:lnTo>
                  <a:lnTo>
                    <a:pt x="241" y="114"/>
                  </a:lnTo>
                  <a:lnTo>
                    <a:pt x="241" y="114"/>
                  </a:lnTo>
                  <a:lnTo>
                    <a:pt x="242" y="118"/>
                  </a:lnTo>
                  <a:lnTo>
                    <a:pt x="245" y="122"/>
                  </a:lnTo>
                  <a:lnTo>
                    <a:pt x="247" y="125"/>
                  </a:lnTo>
                  <a:lnTo>
                    <a:pt x="251" y="128"/>
                  </a:lnTo>
                  <a:lnTo>
                    <a:pt x="251" y="128"/>
                  </a:lnTo>
                  <a:lnTo>
                    <a:pt x="254" y="124"/>
                  </a:lnTo>
                  <a:lnTo>
                    <a:pt x="254" y="97"/>
                  </a:lnTo>
                  <a:lnTo>
                    <a:pt x="254" y="97"/>
                  </a:lnTo>
                  <a:close/>
                  <a:moveTo>
                    <a:pt x="254" y="137"/>
                  </a:moveTo>
                  <a:lnTo>
                    <a:pt x="254" y="137"/>
                  </a:lnTo>
                  <a:lnTo>
                    <a:pt x="251" y="136"/>
                  </a:lnTo>
                  <a:lnTo>
                    <a:pt x="251" y="136"/>
                  </a:lnTo>
                  <a:lnTo>
                    <a:pt x="247" y="141"/>
                  </a:lnTo>
                  <a:lnTo>
                    <a:pt x="245" y="147"/>
                  </a:lnTo>
                  <a:lnTo>
                    <a:pt x="243" y="152"/>
                  </a:lnTo>
                  <a:lnTo>
                    <a:pt x="243" y="159"/>
                  </a:lnTo>
                  <a:lnTo>
                    <a:pt x="243" y="159"/>
                  </a:lnTo>
                  <a:lnTo>
                    <a:pt x="243" y="164"/>
                  </a:lnTo>
                  <a:lnTo>
                    <a:pt x="243" y="164"/>
                  </a:lnTo>
                  <a:lnTo>
                    <a:pt x="246" y="170"/>
                  </a:lnTo>
                  <a:lnTo>
                    <a:pt x="249" y="172"/>
                  </a:lnTo>
                  <a:lnTo>
                    <a:pt x="249" y="172"/>
                  </a:lnTo>
                  <a:lnTo>
                    <a:pt x="251" y="174"/>
                  </a:lnTo>
                  <a:lnTo>
                    <a:pt x="254" y="175"/>
                  </a:lnTo>
                  <a:lnTo>
                    <a:pt x="254" y="137"/>
                  </a:lnTo>
                  <a:close/>
                  <a:moveTo>
                    <a:pt x="200" y="0"/>
                  </a:moveTo>
                  <a:lnTo>
                    <a:pt x="135" y="0"/>
                  </a:lnTo>
                  <a:lnTo>
                    <a:pt x="135" y="22"/>
                  </a:lnTo>
                  <a:lnTo>
                    <a:pt x="200" y="22"/>
                  </a:lnTo>
                  <a:lnTo>
                    <a:pt x="200" y="0"/>
                  </a:lnTo>
                  <a:lnTo>
                    <a:pt x="200" y="0"/>
                  </a:lnTo>
                  <a:close/>
                  <a:moveTo>
                    <a:pt x="135" y="304"/>
                  </a:moveTo>
                  <a:lnTo>
                    <a:pt x="200" y="304"/>
                  </a:lnTo>
                  <a:lnTo>
                    <a:pt x="200" y="282"/>
                  </a:lnTo>
                  <a:lnTo>
                    <a:pt x="135" y="282"/>
                  </a:lnTo>
                  <a:lnTo>
                    <a:pt x="135" y="304"/>
                  </a:lnTo>
                  <a:lnTo>
                    <a:pt x="135" y="304"/>
                  </a:lnTo>
                  <a:close/>
                  <a:moveTo>
                    <a:pt x="200" y="41"/>
                  </a:moveTo>
                  <a:lnTo>
                    <a:pt x="200" y="145"/>
                  </a:lnTo>
                  <a:lnTo>
                    <a:pt x="200" y="143"/>
                  </a:lnTo>
                  <a:lnTo>
                    <a:pt x="186" y="145"/>
                  </a:lnTo>
                  <a:lnTo>
                    <a:pt x="186" y="160"/>
                  </a:lnTo>
                  <a:lnTo>
                    <a:pt x="171" y="164"/>
                  </a:lnTo>
                  <a:lnTo>
                    <a:pt x="173" y="178"/>
                  </a:lnTo>
                  <a:lnTo>
                    <a:pt x="188" y="174"/>
                  </a:lnTo>
                  <a:lnTo>
                    <a:pt x="188" y="190"/>
                  </a:lnTo>
                  <a:lnTo>
                    <a:pt x="200" y="186"/>
                  </a:lnTo>
                  <a:lnTo>
                    <a:pt x="200" y="264"/>
                  </a:lnTo>
                  <a:lnTo>
                    <a:pt x="135" y="264"/>
                  </a:lnTo>
                  <a:lnTo>
                    <a:pt x="135" y="214"/>
                  </a:lnTo>
                  <a:lnTo>
                    <a:pt x="135" y="214"/>
                  </a:lnTo>
                  <a:lnTo>
                    <a:pt x="139" y="213"/>
                  </a:lnTo>
                  <a:lnTo>
                    <a:pt x="139" y="213"/>
                  </a:lnTo>
                  <a:lnTo>
                    <a:pt x="144" y="210"/>
                  </a:lnTo>
                  <a:lnTo>
                    <a:pt x="150" y="208"/>
                  </a:lnTo>
                  <a:lnTo>
                    <a:pt x="155" y="202"/>
                  </a:lnTo>
                  <a:lnTo>
                    <a:pt x="158" y="197"/>
                  </a:lnTo>
                  <a:lnTo>
                    <a:pt x="158" y="197"/>
                  </a:lnTo>
                  <a:lnTo>
                    <a:pt x="161" y="190"/>
                  </a:lnTo>
                  <a:lnTo>
                    <a:pt x="162" y="183"/>
                  </a:lnTo>
                  <a:lnTo>
                    <a:pt x="162" y="176"/>
                  </a:lnTo>
                  <a:lnTo>
                    <a:pt x="162" y="170"/>
                  </a:lnTo>
                  <a:lnTo>
                    <a:pt x="162" y="170"/>
                  </a:lnTo>
                  <a:lnTo>
                    <a:pt x="158" y="163"/>
                  </a:lnTo>
                  <a:lnTo>
                    <a:pt x="154" y="158"/>
                  </a:lnTo>
                  <a:lnTo>
                    <a:pt x="154" y="158"/>
                  </a:lnTo>
                  <a:lnTo>
                    <a:pt x="148" y="153"/>
                  </a:lnTo>
                  <a:lnTo>
                    <a:pt x="148" y="153"/>
                  </a:lnTo>
                  <a:lnTo>
                    <a:pt x="144" y="153"/>
                  </a:lnTo>
                  <a:lnTo>
                    <a:pt x="139" y="155"/>
                  </a:lnTo>
                  <a:lnTo>
                    <a:pt x="139" y="155"/>
                  </a:lnTo>
                  <a:lnTo>
                    <a:pt x="135" y="156"/>
                  </a:lnTo>
                  <a:lnTo>
                    <a:pt x="135" y="128"/>
                  </a:lnTo>
                  <a:lnTo>
                    <a:pt x="135" y="128"/>
                  </a:lnTo>
                  <a:lnTo>
                    <a:pt x="136" y="126"/>
                  </a:lnTo>
                  <a:lnTo>
                    <a:pt x="136" y="126"/>
                  </a:lnTo>
                  <a:lnTo>
                    <a:pt x="139" y="126"/>
                  </a:lnTo>
                  <a:lnTo>
                    <a:pt x="140" y="128"/>
                  </a:lnTo>
                  <a:lnTo>
                    <a:pt x="140" y="128"/>
                  </a:lnTo>
                  <a:lnTo>
                    <a:pt x="143" y="129"/>
                  </a:lnTo>
                  <a:lnTo>
                    <a:pt x="143" y="132"/>
                  </a:lnTo>
                  <a:lnTo>
                    <a:pt x="143" y="132"/>
                  </a:lnTo>
                  <a:lnTo>
                    <a:pt x="143" y="134"/>
                  </a:lnTo>
                  <a:lnTo>
                    <a:pt x="143" y="136"/>
                  </a:lnTo>
                  <a:lnTo>
                    <a:pt x="143" y="136"/>
                  </a:lnTo>
                  <a:lnTo>
                    <a:pt x="147" y="134"/>
                  </a:lnTo>
                  <a:lnTo>
                    <a:pt x="150" y="132"/>
                  </a:lnTo>
                  <a:lnTo>
                    <a:pt x="150" y="132"/>
                  </a:lnTo>
                  <a:lnTo>
                    <a:pt x="151" y="129"/>
                  </a:lnTo>
                  <a:lnTo>
                    <a:pt x="151" y="125"/>
                  </a:lnTo>
                  <a:lnTo>
                    <a:pt x="151" y="125"/>
                  </a:lnTo>
                  <a:lnTo>
                    <a:pt x="150" y="122"/>
                  </a:lnTo>
                  <a:lnTo>
                    <a:pt x="146" y="120"/>
                  </a:lnTo>
                  <a:lnTo>
                    <a:pt x="146" y="120"/>
                  </a:lnTo>
                  <a:lnTo>
                    <a:pt x="140" y="120"/>
                  </a:lnTo>
                  <a:lnTo>
                    <a:pt x="135" y="120"/>
                  </a:lnTo>
                  <a:lnTo>
                    <a:pt x="135" y="120"/>
                  </a:lnTo>
                  <a:lnTo>
                    <a:pt x="135" y="41"/>
                  </a:lnTo>
                  <a:lnTo>
                    <a:pt x="200" y="41"/>
                  </a:lnTo>
                  <a:lnTo>
                    <a:pt x="200" y="41"/>
                  </a:lnTo>
                  <a:close/>
                  <a:moveTo>
                    <a:pt x="135" y="204"/>
                  </a:moveTo>
                  <a:lnTo>
                    <a:pt x="135" y="204"/>
                  </a:lnTo>
                  <a:lnTo>
                    <a:pt x="138" y="204"/>
                  </a:lnTo>
                  <a:lnTo>
                    <a:pt x="138" y="204"/>
                  </a:lnTo>
                  <a:lnTo>
                    <a:pt x="140" y="202"/>
                  </a:lnTo>
                  <a:lnTo>
                    <a:pt x="143" y="199"/>
                  </a:lnTo>
                  <a:lnTo>
                    <a:pt x="146" y="197"/>
                  </a:lnTo>
                  <a:lnTo>
                    <a:pt x="147" y="193"/>
                  </a:lnTo>
                  <a:lnTo>
                    <a:pt x="147" y="193"/>
                  </a:lnTo>
                  <a:lnTo>
                    <a:pt x="150" y="185"/>
                  </a:lnTo>
                  <a:lnTo>
                    <a:pt x="148" y="175"/>
                  </a:lnTo>
                  <a:lnTo>
                    <a:pt x="148" y="175"/>
                  </a:lnTo>
                  <a:lnTo>
                    <a:pt x="147" y="170"/>
                  </a:lnTo>
                  <a:lnTo>
                    <a:pt x="144" y="167"/>
                  </a:lnTo>
                  <a:lnTo>
                    <a:pt x="142" y="164"/>
                  </a:lnTo>
                  <a:lnTo>
                    <a:pt x="139" y="164"/>
                  </a:lnTo>
                  <a:lnTo>
                    <a:pt x="139" y="164"/>
                  </a:lnTo>
                  <a:lnTo>
                    <a:pt x="136" y="166"/>
                  </a:lnTo>
                  <a:lnTo>
                    <a:pt x="135" y="168"/>
                  </a:lnTo>
                  <a:lnTo>
                    <a:pt x="135" y="204"/>
                  </a:lnTo>
                  <a:close/>
                  <a:moveTo>
                    <a:pt x="135" y="0"/>
                  </a:moveTo>
                  <a:lnTo>
                    <a:pt x="32" y="0"/>
                  </a:lnTo>
                  <a:lnTo>
                    <a:pt x="32" y="0"/>
                  </a:lnTo>
                  <a:lnTo>
                    <a:pt x="25" y="2"/>
                  </a:lnTo>
                  <a:lnTo>
                    <a:pt x="20" y="3"/>
                  </a:lnTo>
                  <a:lnTo>
                    <a:pt x="14" y="6"/>
                  </a:lnTo>
                  <a:lnTo>
                    <a:pt x="9" y="10"/>
                  </a:lnTo>
                  <a:lnTo>
                    <a:pt x="5" y="15"/>
                  </a:lnTo>
                  <a:lnTo>
                    <a:pt x="2" y="21"/>
                  </a:lnTo>
                  <a:lnTo>
                    <a:pt x="1" y="26"/>
                  </a:lnTo>
                  <a:lnTo>
                    <a:pt x="0" y="33"/>
                  </a:lnTo>
                  <a:lnTo>
                    <a:pt x="0" y="273"/>
                  </a:lnTo>
                  <a:lnTo>
                    <a:pt x="0" y="273"/>
                  </a:lnTo>
                  <a:lnTo>
                    <a:pt x="1" y="279"/>
                  </a:lnTo>
                  <a:lnTo>
                    <a:pt x="2" y="285"/>
                  </a:lnTo>
                  <a:lnTo>
                    <a:pt x="5" y="290"/>
                  </a:lnTo>
                  <a:lnTo>
                    <a:pt x="9" y="294"/>
                  </a:lnTo>
                  <a:lnTo>
                    <a:pt x="14" y="298"/>
                  </a:lnTo>
                  <a:lnTo>
                    <a:pt x="20" y="302"/>
                  </a:lnTo>
                  <a:lnTo>
                    <a:pt x="25" y="304"/>
                  </a:lnTo>
                  <a:lnTo>
                    <a:pt x="32" y="304"/>
                  </a:lnTo>
                  <a:lnTo>
                    <a:pt x="135" y="304"/>
                  </a:lnTo>
                  <a:lnTo>
                    <a:pt x="135" y="282"/>
                  </a:lnTo>
                  <a:lnTo>
                    <a:pt x="50" y="282"/>
                  </a:lnTo>
                  <a:lnTo>
                    <a:pt x="50" y="282"/>
                  </a:lnTo>
                  <a:lnTo>
                    <a:pt x="50" y="282"/>
                  </a:lnTo>
                  <a:lnTo>
                    <a:pt x="44" y="282"/>
                  </a:lnTo>
                  <a:lnTo>
                    <a:pt x="40" y="281"/>
                  </a:lnTo>
                  <a:lnTo>
                    <a:pt x="35" y="278"/>
                  </a:lnTo>
                  <a:lnTo>
                    <a:pt x="32" y="275"/>
                  </a:lnTo>
                  <a:lnTo>
                    <a:pt x="28" y="271"/>
                  </a:lnTo>
                  <a:lnTo>
                    <a:pt x="25" y="267"/>
                  </a:lnTo>
                  <a:lnTo>
                    <a:pt x="24" y="262"/>
                  </a:lnTo>
                  <a:lnTo>
                    <a:pt x="24" y="256"/>
                  </a:lnTo>
                  <a:lnTo>
                    <a:pt x="24" y="48"/>
                  </a:lnTo>
                  <a:lnTo>
                    <a:pt x="24" y="48"/>
                  </a:lnTo>
                  <a:lnTo>
                    <a:pt x="24" y="42"/>
                  </a:lnTo>
                  <a:lnTo>
                    <a:pt x="25" y="38"/>
                  </a:lnTo>
                  <a:lnTo>
                    <a:pt x="28" y="34"/>
                  </a:lnTo>
                  <a:lnTo>
                    <a:pt x="32" y="30"/>
                  </a:lnTo>
                  <a:lnTo>
                    <a:pt x="35" y="26"/>
                  </a:lnTo>
                  <a:lnTo>
                    <a:pt x="40" y="25"/>
                  </a:lnTo>
                  <a:lnTo>
                    <a:pt x="44" y="22"/>
                  </a:lnTo>
                  <a:lnTo>
                    <a:pt x="50" y="22"/>
                  </a:lnTo>
                  <a:lnTo>
                    <a:pt x="135" y="22"/>
                  </a:lnTo>
                  <a:lnTo>
                    <a:pt x="135" y="0"/>
                  </a:lnTo>
                  <a:lnTo>
                    <a:pt x="135" y="0"/>
                  </a:lnTo>
                  <a:close/>
                  <a:moveTo>
                    <a:pt x="135" y="41"/>
                  </a:moveTo>
                  <a:lnTo>
                    <a:pt x="135" y="120"/>
                  </a:lnTo>
                  <a:lnTo>
                    <a:pt x="135" y="120"/>
                  </a:lnTo>
                  <a:lnTo>
                    <a:pt x="130" y="122"/>
                  </a:lnTo>
                  <a:lnTo>
                    <a:pt x="124" y="125"/>
                  </a:lnTo>
                  <a:lnTo>
                    <a:pt x="120" y="129"/>
                  </a:lnTo>
                  <a:lnTo>
                    <a:pt x="116" y="133"/>
                  </a:lnTo>
                  <a:lnTo>
                    <a:pt x="116" y="133"/>
                  </a:lnTo>
                  <a:lnTo>
                    <a:pt x="112" y="139"/>
                  </a:lnTo>
                  <a:lnTo>
                    <a:pt x="111" y="144"/>
                  </a:lnTo>
                  <a:lnTo>
                    <a:pt x="106" y="159"/>
                  </a:lnTo>
                  <a:lnTo>
                    <a:pt x="106" y="159"/>
                  </a:lnTo>
                  <a:lnTo>
                    <a:pt x="106" y="175"/>
                  </a:lnTo>
                  <a:lnTo>
                    <a:pt x="106" y="175"/>
                  </a:lnTo>
                  <a:lnTo>
                    <a:pt x="108" y="185"/>
                  </a:lnTo>
                  <a:lnTo>
                    <a:pt x="109" y="194"/>
                  </a:lnTo>
                  <a:lnTo>
                    <a:pt x="111" y="195"/>
                  </a:lnTo>
                  <a:lnTo>
                    <a:pt x="111" y="195"/>
                  </a:lnTo>
                  <a:lnTo>
                    <a:pt x="113" y="205"/>
                  </a:lnTo>
                  <a:lnTo>
                    <a:pt x="113" y="205"/>
                  </a:lnTo>
                  <a:lnTo>
                    <a:pt x="117" y="209"/>
                  </a:lnTo>
                  <a:lnTo>
                    <a:pt x="121" y="213"/>
                  </a:lnTo>
                  <a:lnTo>
                    <a:pt x="128" y="214"/>
                  </a:lnTo>
                  <a:lnTo>
                    <a:pt x="135" y="214"/>
                  </a:lnTo>
                  <a:lnTo>
                    <a:pt x="135" y="264"/>
                  </a:lnTo>
                  <a:lnTo>
                    <a:pt x="62" y="264"/>
                  </a:lnTo>
                  <a:lnTo>
                    <a:pt x="62" y="264"/>
                  </a:lnTo>
                  <a:lnTo>
                    <a:pt x="58" y="263"/>
                  </a:lnTo>
                  <a:lnTo>
                    <a:pt x="54" y="262"/>
                  </a:lnTo>
                  <a:lnTo>
                    <a:pt x="47" y="258"/>
                  </a:lnTo>
                  <a:lnTo>
                    <a:pt x="43" y="251"/>
                  </a:lnTo>
                  <a:lnTo>
                    <a:pt x="41" y="247"/>
                  </a:lnTo>
                  <a:lnTo>
                    <a:pt x="41" y="243"/>
                  </a:lnTo>
                  <a:lnTo>
                    <a:pt x="41" y="61"/>
                  </a:lnTo>
                  <a:lnTo>
                    <a:pt x="41" y="61"/>
                  </a:lnTo>
                  <a:lnTo>
                    <a:pt x="41" y="57"/>
                  </a:lnTo>
                  <a:lnTo>
                    <a:pt x="43" y="53"/>
                  </a:lnTo>
                  <a:lnTo>
                    <a:pt x="47" y="46"/>
                  </a:lnTo>
                  <a:lnTo>
                    <a:pt x="54" y="42"/>
                  </a:lnTo>
                  <a:lnTo>
                    <a:pt x="58" y="41"/>
                  </a:lnTo>
                  <a:lnTo>
                    <a:pt x="62" y="41"/>
                  </a:lnTo>
                  <a:lnTo>
                    <a:pt x="135" y="41"/>
                  </a:lnTo>
                  <a:lnTo>
                    <a:pt x="135" y="41"/>
                  </a:lnTo>
                  <a:close/>
                  <a:moveTo>
                    <a:pt x="135" y="128"/>
                  </a:moveTo>
                  <a:lnTo>
                    <a:pt x="135" y="156"/>
                  </a:lnTo>
                  <a:lnTo>
                    <a:pt x="135" y="156"/>
                  </a:lnTo>
                  <a:lnTo>
                    <a:pt x="130" y="160"/>
                  </a:lnTo>
                  <a:lnTo>
                    <a:pt x="130" y="160"/>
                  </a:lnTo>
                  <a:lnTo>
                    <a:pt x="127" y="166"/>
                  </a:lnTo>
                  <a:lnTo>
                    <a:pt x="127" y="171"/>
                  </a:lnTo>
                  <a:lnTo>
                    <a:pt x="127" y="171"/>
                  </a:lnTo>
                  <a:lnTo>
                    <a:pt x="128" y="174"/>
                  </a:lnTo>
                  <a:lnTo>
                    <a:pt x="131" y="176"/>
                  </a:lnTo>
                  <a:lnTo>
                    <a:pt x="131" y="176"/>
                  </a:lnTo>
                  <a:lnTo>
                    <a:pt x="132" y="171"/>
                  </a:lnTo>
                  <a:lnTo>
                    <a:pt x="135" y="168"/>
                  </a:lnTo>
                  <a:lnTo>
                    <a:pt x="135" y="204"/>
                  </a:lnTo>
                  <a:lnTo>
                    <a:pt x="135" y="204"/>
                  </a:lnTo>
                  <a:lnTo>
                    <a:pt x="131" y="202"/>
                  </a:lnTo>
                  <a:lnTo>
                    <a:pt x="131" y="202"/>
                  </a:lnTo>
                  <a:lnTo>
                    <a:pt x="128" y="199"/>
                  </a:lnTo>
                  <a:lnTo>
                    <a:pt x="127" y="194"/>
                  </a:lnTo>
                  <a:lnTo>
                    <a:pt x="127" y="194"/>
                  </a:lnTo>
                  <a:lnTo>
                    <a:pt x="124" y="181"/>
                  </a:lnTo>
                  <a:lnTo>
                    <a:pt x="124" y="181"/>
                  </a:lnTo>
                  <a:lnTo>
                    <a:pt x="123" y="163"/>
                  </a:lnTo>
                  <a:lnTo>
                    <a:pt x="123" y="163"/>
                  </a:lnTo>
                  <a:lnTo>
                    <a:pt x="123" y="148"/>
                  </a:lnTo>
                  <a:lnTo>
                    <a:pt x="127" y="137"/>
                  </a:lnTo>
                  <a:lnTo>
                    <a:pt x="127" y="137"/>
                  </a:lnTo>
                  <a:lnTo>
                    <a:pt x="131" y="130"/>
                  </a:lnTo>
                  <a:lnTo>
                    <a:pt x="135" y="128"/>
                  </a:lnTo>
                  <a:lnTo>
                    <a:pt x="135" y="128"/>
                  </a:lnTo>
                  <a:close/>
                </a:path>
              </a:pathLst>
            </a:custGeom>
            <a:grpFill/>
            <a:ln w="12700" cap="flat" cmpd="sng" algn="ctr">
              <a:noFill/>
              <a:prstDash val="solid"/>
              <a:miter lim="800000"/>
            </a:ln>
            <a:effectLst/>
          </p:spPr>
          <p:txBody>
            <a:bodyPr lIns="121916" tIns="60957" rIns="121916" bIns="60957"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grpSp>
          <p:nvGrpSpPr>
            <p:cNvPr id="52" name="组合 293"/>
            <p:cNvGrpSpPr/>
            <p:nvPr>
              <p:custDataLst>
                <p:tags r:id="rId185"/>
              </p:custDataLst>
            </p:nvPr>
          </p:nvGrpSpPr>
          <p:grpSpPr>
            <a:xfrm>
              <a:off x="2601218" y="2949624"/>
              <a:ext cx="154675" cy="147636"/>
              <a:chOff x="3092451" y="2336800"/>
              <a:chExt cx="209550" cy="200025"/>
            </a:xfrm>
            <a:grpFill/>
          </p:grpSpPr>
          <p:sp>
            <p:nvSpPr>
              <p:cNvPr id="58" name="Freeform 173"/>
              <p:cNvSpPr/>
              <p:nvPr>
                <p:custDataLst>
                  <p:tags r:id="rId186"/>
                </p:custDataLst>
              </p:nvPr>
            </p:nvSpPr>
            <p:spPr bwMode="auto">
              <a:xfrm>
                <a:off x="3092451" y="2378075"/>
                <a:ext cx="209550" cy="158750"/>
              </a:xfrm>
              <a:custGeom>
                <a:gdLst>
                  <a:gd name="T0" fmla="*/ 39 w 132"/>
                  <a:gd name="T1" fmla="*/ 0 h 100"/>
                  <a:gd name="T2" fmla="*/ 39 w 132"/>
                  <a:gd name="T3" fmla="*/ 0 h 100"/>
                  <a:gd name="T4" fmla="*/ 47 w 132"/>
                  <a:gd name="T5" fmla="*/ 0 h 100"/>
                  <a:gd name="T6" fmla="*/ 54 w 132"/>
                  <a:gd name="T7" fmla="*/ 2 h 100"/>
                  <a:gd name="T8" fmla="*/ 61 w 132"/>
                  <a:gd name="T9" fmla="*/ 5 h 100"/>
                  <a:gd name="T10" fmla="*/ 66 w 132"/>
                  <a:gd name="T11" fmla="*/ 9 h 100"/>
                  <a:gd name="T12" fmla="*/ 66 w 132"/>
                  <a:gd name="T13" fmla="*/ 9 h 100"/>
                  <a:gd name="T14" fmla="*/ 71 w 132"/>
                  <a:gd name="T15" fmla="*/ 5 h 100"/>
                  <a:gd name="T16" fmla="*/ 78 w 132"/>
                  <a:gd name="T17" fmla="*/ 2 h 100"/>
                  <a:gd name="T18" fmla="*/ 85 w 132"/>
                  <a:gd name="T19" fmla="*/ 0 h 100"/>
                  <a:gd name="T20" fmla="*/ 93 w 132"/>
                  <a:gd name="T21" fmla="*/ 0 h 100"/>
                  <a:gd name="T22" fmla="*/ 93 w 132"/>
                  <a:gd name="T23" fmla="*/ 0 h 100"/>
                  <a:gd name="T24" fmla="*/ 101 w 132"/>
                  <a:gd name="T25" fmla="*/ 0 h 100"/>
                  <a:gd name="T26" fmla="*/ 108 w 132"/>
                  <a:gd name="T27" fmla="*/ 2 h 100"/>
                  <a:gd name="T28" fmla="*/ 115 w 132"/>
                  <a:gd name="T29" fmla="*/ 6 h 100"/>
                  <a:gd name="T30" fmla="*/ 120 w 132"/>
                  <a:gd name="T31" fmla="*/ 11 h 100"/>
                  <a:gd name="T32" fmla="*/ 126 w 132"/>
                  <a:gd name="T33" fmla="*/ 16 h 100"/>
                  <a:gd name="T34" fmla="*/ 130 w 132"/>
                  <a:gd name="T35" fmla="*/ 23 h 100"/>
                  <a:gd name="T36" fmla="*/ 131 w 132"/>
                  <a:gd name="T37" fmla="*/ 31 h 100"/>
                  <a:gd name="T38" fmla="*/ 132 w 132"/>
                  <a:gd name="T39" fmla="*/ 38 h 100"/>
                  <a:gd name="T40" fmla="*/ 132 w 132"/>
                  <a:gd name="T41" fmla="*/ 38 h 100"/>
                  <a:gd name="T42" fmla="*/ 131 w 132"/>
                  <a:gd name="T43" fmla="*/ 47 h 100"/>
                  <a:gd name="T44" fmla="*/ 128 w 132"/>
                  <a:gd name="T45" fmla="*/ 58 h 100"/>
                  <a:gd name="T46" fmla="*/ 123 w 132"/>
                  <a:gd name="T47" fmla="*/ 69 h 100"/>
                  <a:gd name="T48" fmla="*/ 116 w 132"/>
                  <a:gd name="T49" fmla="*/ 78 h 100"/>
                  <a:gd name="T50" fmla="*/ 107 w 132"/>
                  <a:gd name="T51" fmla="*/ 86 h 100"/>
                  <a:gd name="T52" fmla="*/ 94 w 132"/>
                  <a:gd name="T53" fmla="*/ 93 h 100"/>
                  <a:gd name="T54" fmla="*/ 88 w 132"/>
                  <a:gd name="T55" fmla="*/ 96 h 100"/>
                  <a:gd name="T56" fmla="*/ 81 w 132"/>
                  <a:gd name="T57" fmla="*/ 99 h 100"/>
                  <a:gd name="T58" fmla="*/ 73 w 132"/>
                  <a:gd name="T59" fmla="*/ 99 h 100"/>
                  <a:gd name="T60" fmla="*/ 63 w 132"/>
                  <a:gd name="T61" fmla="*/ 100 h 100"/>
                  <a:gd name="T62" fmla="*/ 63 w 132"/>
                  <a:gd name="T63" fmla="*/ 100 h 100"/>
                  <a:gd name="T64" fmla="*/ 55 w 132"/>
                  <a:gd name="T65" fmla="*/ 99 h 100"/>
                  <a:gd name="T66" fmla="*/ 47 w 132"/>
                  <a:gd name="T67" fmla="*/ 97 h 100"/>
                  <a:gd name="T68" fmla="*/ 39 w 132"/>
                  <a:gd name="T69" fmla="*/ 96 h 100"/>
                  <a:gd name="T70" fmla="*/ 32 w 132"/>
                  <a:gd name="T71" fmla="*/ 93 h 100"/>
                  <a:gd name="T72" fmla="*/ 27 w 132"/>
                  <a:gd name="T73" fmla="*/ 90 h 100"/>
                  <a:gd name="T74" fmla="*/ 21 w 132"/>
                  <a:gd name="T75" fmla="*/ 86 h 100"/>
                  <a:gd name="T76" fmla="*/ 13 w 132"/>
                  <a:gd name="T77" fmla="*/ 77 h 100"/>
                  <a:gd name="T78" fmla="*/ 6 w 132"/>
                  <a:gd name="T79" fmla="*/ 67 h 100"/>
                  <a:gd name="T80" fmla="*/ 2 w 132"/>
                  <a:gd name="T81" fmla="*/ 57 h 100"/>
                  <a:gd name="T82" fmla="*/ 0 w 132"/>
                  <a:gd name="T83" fmla="*/ 47 h 100"/>
                  <a:gd name="T84" fmla="*/ 0 w 132"/>
                  <a:gd name="T85" fmla="*/ 38 h 100"/>
                  <a:gd name="T86" fmla="*/ 0 w 132"/>
                  <a:gd name="T87" fmla="*/ 38 h 100"/>
                  <a:gd name="T88" fmla="*/ 0 w 132"/>
                  <a:gd name="T89" fmla="*/ 31 h 100"/>
                  <a:gd name="T90" fmla="*/ 2 w 132"/>
                  <a:gd name="T91" fmla="*/ 23 h 100"/>
                  <a:gd name="T92" fmla="*/ 6 w 132"/>
                  <a:gd name="T93" fmla="*/ 16 h 100"/>
                  <a:gd name="T94" fmla="*/ 12 w 132"/>
                  <a:gd name="T95" fmla="*/ 11 h 100"/>
                  <a:gd name="T96" fmla="*/ 17 w 132"/>
                  <a:gd name="T97" fmla="*/ 6 h 100"/>
                  <a:gd name="T98" fmla="*/ 24 w 132"/>
                  <a:gd name="T99" fmla="*/ 2 h 100"/>
                  <a:gd name="T100" fmla="*/ 31 w 132"/>
                  <a:gd name="T101" fmla="*/ 0 h 100"/>
                  <a:gd name="T102" fmla="*/ 39 w 132"/>
                  <a:gd name="T103" fmla="*/ 0 h 100"/>
                  <a:gd name="T104" fmla="*/ 39 w 132"/>
                  <a:gd name="T105" fmla="*/ 0 h 10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 h="100">
                    <a:moveTo>
                      <a:pt x="39" y="0"/>
                    </a:moveTo>
                    <a:lnTo>
                      <a:pt x="39" y="0"/>
                    </a:lnTo>
                    <a:lnTo>
                      <a:pt x="47" y="0"/>
                    </a:lnTo>
                    <a:lnTo>
                      <a:pt x="54" y="2"/>
                    </a:lnTo>
                    <a:lnTo>
                      <a:pt x="61" y="5"/>
                    </a:lnTo>
                    <a:lnTo>
                      <a:pt x="66" y="9"/>
                    </a:lnTo>
                    <a:lnTo>
                      <a:pt x="66" y="9"/>
                    </a:lnTo>
                    <a:lnTo>
                      <a:pt x="71" y="5"/>
                    </a:lnTo>
                    <a:lnTo>
                      <a:pt x="78" y="2"/>
                    </a:lnTo>
                    <a:lnTo>
                      <a:pt x="85" y="0"/>
                    </a:lnTo>
                    <a:lnTo>
                      <a:pt x="93" y="0"/>
                    </a:lnTo>
                    <a:lnTo>
                      <a:pt x="93" y="0"/>
                    </a:lnTo>
                    <a:lnTo>
                      <a:pt x="101" y="0"/>
                    </a:lnTo>
                    <a:lnTo>
                      <a:pt x="108" y="2"/>
                    </a:lnTo>
                    <a:lnTo>
                      <a:pt x="115" y="6"/>
                    </a:lnTo>
                    <a:lnTo>
                      <a:pt x="120" y="11"/>
                    </a:lnTo>
                    <a:lnTo>
                      <a:pt x="126" y="16"/>
                    </a:lnTo>
                    <a:lnTo>
                      <a:pt x="130" y="23"/>
                    </a:lnTo>
                    <a:lnTo>
                      <a:pt x="131" y="31"/>
                    </a:lnTo>
                    <a:lnTo>
                      <a:pt x="132" y="38"/>
                    </a:lnTo>
                    <a:lnTo>
                      <a:pt x="132" y="38"/>
                    </a:lnTo>
                    <a:lnTo>
                      <a:pt x="131" y="47"/>
                    </a:lnTo>
                    <a:lnTo>
                      <a:pt x="128" y="58"/>
                    </a:lnTo>
                    <a:lnTo>
                      <a:pt x="123" y="69"/>
                    </a:lnTo>
                    <a:lnTo>
                      <a:pt x="116" y="78"/>
                    </a:lnTo>
                    <a:lnTo>
                      <a:pt x="107" y="86"/>
                    </a:lnTo>
                    <a:lnTo>
                      <a:pt x="94" y="93"/>
                    </a:lnTo>
                    <a:lnTo>
                      <a:pt x="88" y="96"/>
                    </a:lnTo>
                    <a:lnTo>
                      <a:pt x="81" y="99"/>
                    </a:lnTo>
                    <a:lnTo>
                      <a:pt x="73" y="99"/>
                    </a:lnTo>
                    <a:lnTo>
                      <a:pt x="63" y="100"/>
                    </a:lnTo>
                    <a:lnTo>
                      <a:pt x="63" y="100"/>
                    </a:lnTo>
                    <a:lnTo>
                      <a:pt x="55" y="99"/>
                    </a:lnTo>
                    <a:lnTo>
                      <a:pt x="47" y="97"/>
                    </a:lnTo>
                    <a:lnTo>
                      <a:pt x="39" y="96"/>
                    </a:lnTo>
                    <a:lnTo>
                      <a:pt x="32" y="93"/>
                    </a:lnTo>
                    <a:lnTo>
                      <a:pt x="27" y="90"/>
                    </a:lnTo>
                    <a:lnTo>
                      <a:pt x="21" y="86"/>
                    </a:lnTo>
                    <a:lnTo>
                      <a:pt x="13" y="77"/>
                    </a:lnTo>
                    <a:lnTo>
                      <a:pt x="6" y="67"/>
                    </a:lnTo>
                    <a:lnTo>
                      <a:pt x="2" y="57"/>
                    </a:lnTo>
                    <a:lnTo>
                      <a:pt x="0" y="47"/>
                    </a:lnTo>
                    <a:lnTo>
                      <a:pt x="0" y="38"/>
                    </a:lnTo>
                    <a:lnTo>
                      <a:pt x="0" y="38"/>
                    </a:lnTo>
                    <a:lnTo>
                      <a:pt x="0" y="31"/>
                    </a:lnTo>
                    <a:lnTo>
                      <a:pt x="2" y="23"/>
                    </a:lnTo>
                    <a:lnTo>
                      <a:pt x="6" y="16"/>
                    </a:lnTo>
                    <a:lnTo>
                      <a:pt x="12" y="11"/>
                    </a:lnTo>
                    <a:lnTo>
                      <a:pt x="17" y="6"/>
                    </a:lnTo>
                    <a:lnTo>
                      <a:pt x="24" y="2"/>
                    </a:lnTo>
                    <a:lnTo>
                      <a:pt x="31" y="0"/>
                    </a:lnTo>
                    <a:lnTo>
                      <a:pt x="39" y="0"/>
                    </a:lnTo>
                    <a:lnTo>
                      <a:pt x="39" y="0"/>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59" name="Freeform 174"/>
              <p:cNvSpPr/>
              <p:nvPr>
                <p:custDataLst>
                  <p:tags r:id="rId187"/>
                </p:custDataLst>
              </p:nvPr>
            </p:nvSpPr>
            <p:spPr bwMode="auto">
              <a:xfrm>
                <a:off x="3149601" y="2336800"/>
                <a:ext cx="52388" cy="73025"/>
              </a:xfrm>
              <a:custGeom>
                <a:gdLst>
                  <a:gd name="T0" fmla="*/ 29 w 33"/>
                  <a:gd name="T1" fmla="*/ 46 h 46"/>
                  <a:gd name="T2" fmla="*/ 29 w 33"/>
                  <a:gd name="T3" fmla="*/ 46 h 46"/>
                  <a:gd name="T4" fmla="*/ 31 w 33"/>
                  <a:gd name="T5" fmla="*/ 39 h 46"/>
                  <a:gd name="T6" fmla="*/ 33 w 33"/>
                  <a:gd name="T7" fmla="*/ 34 h 46"/>
                  <a:gd name="T8" fmla="*/ 33 w 33"/>
                  <a:gd name="T9" fmla="*/ 27 h 46"/>
                  <a:gd name="T10" fmla="*/ 33 w 33"/>
                  <a:gd name="T11" fmla="*/ 22 h 46"/>
                  <a:gd name="T12" fmla="*/ 30 w 33"/>
                  <a:gd name="T13" fmla="*/ 15 h 46"/>
                  <a:gd name="T14" fmla="*/ 27 w 33"/>
                  <a:gd name="T15" fmla="*/ 9 h 46"/>
                  <a:gd name="T16" fmla="*/ 25 w 33"/>
                  <a:gd name="T17" fmla="*/ 4 h 46"/>
                  <a:gd name="T18" fmla="*/ 19 w 33"/>
                  <a:gd name="T19" fmla="*/ 0 h 46"/>
                  <a:gd name="T20" fmla="*/ 0 w 33"/>
                  <a:gd name="T21" fmla="*/ 3 h 46"/>
                  <a:gd name="T22" fmla="*/ 0 w 33"/>
                  <a:gd name="T23" fmla="*/ 3 h 46"/>
                  <a:gd name="T24" fmla="*/ 12 w 33"/>
                  <a:gd name="T25" fmla="*/ 11 h 46"/>
                  <a:gd name="T26" fmla="*/ 18 w 33"/>
                  <a:gd name="T27" fmla="*/ 15 h 46"/>
                  <a:gd name="T28" fmla="*/ 22 w 33"/>
                  <a:gd name="T29" fmla="*/ 19 h 46"/>
                  <a:gd name="T30" fmla="*/ 25 w 33"/>
                  <a:gd name="T31" fmla="*/ 24 h 46"/>
                  <a:gd name="T32" fmla="*/ 27 w 33"/>
                  <a:gd name="T33" fmla="*/ 31 h 46"/>
                  <a:gd name="T34" fmla="*/ 29 w 33"/>
                  <a:gd name="T35" fmla="*/ 38 h 46"/>
                  <a:gd name="T36" fmla="*/ 29 w 33"/>
                  <a:gd name="T37" fmla="*/ 46 h 46"/>
                  <a:gd name="T38" fmla="*/ 29 w 33"/>
                  <a:gd name="T39" fmla="*/ 46 h 4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 h="46">
                    <a:moveTo>
                      <a:pt x="29" y="46"/>
                    </a:moveTo>
                    <a:lnTo>
                      <a:pt x="29" y="46"/>
                    </a:lnTo>
                    <a:lnTo>
                      <a:pt x="31" y="39"/>
                    </a:lnTo>
                    <a:lnTo>
                      <a:pt x="33" y="34"/>
                    </a:lnTo>
                    <a:lnTo>
                      <a:pt x="33" y="27"/>
                    </a:lnTo>
                    <a:lnTo>
                      <a:pt x="33" y="22"/>
                    </a:lnTo>
                    <a:lnTo>
                      <a:pt x="30" y="15"/>
                    </a:lnTo>
                    <a:lnTo>
                      <a:pt x="27" y="9"/>
                    </a:lnTo>
                    <a:lnTo>
                      <a:pt x="25" y="4"/>
                    </a:lnTo>
                    <a:lnTo>
                      <a:pt x="19" y="0"/>
                    </a:lnTo>
                    <a:lnTo>
                      <a:pt x="0" y="3"/>
                    </a:lnTo>
                    <a:lnTo>
                      <a:pt x="0" y="3"/>
                    </a:lnTo>
                    <a:lnTo>
                      <a:pt x="12" y="11"/>
                    </a:lnTo>
                    <a:lnTo>
                      <a:pt x="18" y="15"/>
                    </a:lnTo>
                    <a:lnTo>
                      <a:pt x="22" y="19"/>
                    </a:lnTo>
                    <a:lnTo>
                      <a:pt x="25" y="24"/>
                    </a:lnTo>
                    <a:lnTo>
                      <a:pt x="27" y="31"/>
                    </a:lnTo>
                    <a:lnTo>
                      <a:pt x="29" y="38"/>
                    </a:lnTo>
                    <a:lnTo>
                      <a:pt x="29" y="46"/>
                    </a:lnTo>
                    <a:lnTo>
                      <a:pt x="29" y="46"/>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grpSp>
        <p:sp>
          <p:nvSpPr>
            <p:cNvPr id="53" name="Freeform 175"/>
            <p:cNvSpPr>
              <a:spLocks noEditPoints="1"/>
            </p:cNvSpPr>
            <p:nvPr>
              <p:custDataLst>
                <p:tags r:id="rId188"/>
              </p:custDataLst>
            </p:nvPr>
          </p:nvSpPr>
          <p:spPr bwMode="auto">
            <a:xfrm>
              <a:off x="2765267" y="3925658"/>
              <a:ext cx="160533" cy="223797"/>
            </a:xfrm>
            <a:custGeom>
              <a:gdLst>
                <a:gd name="T0" fmla="*/ 125 w 137"/>
                <a:gd name="T1" fmla="*/ 55 h 191"/>
                <a:gd name="T2" fmla="*/ 126 w 137"/>
                <a:gd name="T3" fmla="*/ 51 h 191"/>
                <a:gd name="T4" fmla="*/ 133 w 137"/>
                <a:gd name="T5" fmla="*/ 34 h 191"/>
                <a:gd name="T6" fmla="*/ 136 w 137"/>
                <a:gd name="T7" fmla="*/ 29 h 191"/>
                <a:gd name="T8" fmla="*/ 137 w 137"/>
                <a:gd name="T9" fmla="*/ 21 h 191"/>
                <a:gd name="T10" fmla="*/ 136 w 137"/>
                <a:gd name="T11" fmla="*/ 13 h 191"/>
                <a:gd name="T12" fmla="*/ 132 w 137"/>
                <a:gd name="T13" fmla="*/ 6 h 191"/>
                <a:gd name="T14" fmla="*/ 128 w 137"/>
                <a:gd name="T15" fmla="*/ 4 h 191"/>
                <a:gd name="T16" fmla="*/ 116 w 137"/>
                <a:gd name="T17" fmla="*/ 0 h 191"/>
                <a:gd name="T18" fmla="*/ 103 w 137"/>
                <a:gd name="T19" fmla="*/ 4 h 191"/>
                <a:gd name="T20" fmla="*/ 113 w 137"/>
                <a:gd name="T21" fmla="*/ 39 h 191"/>
                <a:gd name="T22" fmla="*/ 103 w 137"/>
                <a:gd name="T23" fmla="*/ 59 h 191"/>
                <a:gd name="T24" fmla="*/ 110 w 137"/>
                <a:gd name="T25" fmla="*/ 48 h 191"/>
                <a:gd name="T26" fmla="*/ 110 w 137"/>
                <a:gd name="T27" fmla="*/ 42 h 191"/>
                <a:gd name="T28" fmla="*/ 120 w 137"/>
                <a:gd name="T29" fmla="*/ 48 h 191"/>
                <a:gd name="T30" fmla="*/ 121 w 137"/>
                <a:gd name="T31" fmla="*/ 52 h 191"/>
                <a:gd name="T32" fmla="*/ 121 w 137"/>
                <a:gd name="T33" fmla="*/ 57 h 191"/>
                <a:gd name="T34" fmla="*/ 103 w 137"/>
                <a:gd name="T35" fmla="*/ 89 h 191"/>
                <a:gd name="T36" fmla="*/ 97 w 137"/>
                <a:gd name="T37" fmla="*/ 93 h 191"/>
                <a:gd name="T38" fmla="*/ 99 w 137"/>
                <a:gd name="T39" fmla="*/ 92 h 191"/>
                <a:gd name="T40" fmla="*/ 103 w 137"/>
                <a:gd name="T41" fmla="*/ 89 h 191"/>
                <a:gd name="T42" fmla="*/ 101 w 137"/>
                <a:gd name="T43" fmla="*/ 85 h 191"/>
                <a:gd name="T44" fmla="*/ 99 w 137"/>
                <a:gd name="T45" fmla="*/ 86 h 191"/>
                <a:gd name="T46" fmla="*/ 95 w 137"/>
                <a:gd name="T47" fmla="*/ 88 h 191"/>
                <a:gd name="T48" fmla="*/ 84 w 137"/>
                <a:gd name="T49" fmla="*/ 81 h 191"/>
                <a:gd name="T50" fmla="*/ 84 w 137"/>
                <a:gd name="T51" fmla="*/ 81 h 191"/>
                <a:gd name="T52" fmla="*/ 90 w 137"/>
                <a:gd name="T53" fmla="*/ 78 h 191"/>
                <a:gd name="T54" fmla="*/ 103 w 137"/>
                <a:gd name="T55" fmla="*/ 34 h 191"/>
                <a:gd name="T56" fmla="*/ 88 w 137"/>
                <a:gd name="T57" fmla="*/ 23 h 191"/>
                <a:gd name="T58" fmla="*/ 80 w 137"/>
                <a:gd name="T59" fmla="*/ 25 h 191"/>
                <a:gd name="T60" fmla="*/ 57 w 137"/>
                <a:gd name="T61" fmla="*/ 59 h 191"/>
                <a:gd name="T62" fmla="*/ 57 w 137"/>
                <a:gd name="T63" fmla="*/ 66 h 191"/>
                <a:gd name="T64" fmla="*/ 22 w 137"/>
                <a:gd name="T65" fmla="*/ 153 h 191"/>
                <a:gd name="T66" fmla="*/ 26 w 137"/>
                <a:gd name="T67" fmla="*/ 154 h 191"/>
                <a:gd name="T68" fmla="*/ 29 w 137"/>
                <a:gd name="T69" fmla="*/ 155 h 191"/>
                <a:gd name="T70" fmla="*/ 29 w 137"/>
                <a:gd name="T71" fmla="*/ 162 h 191"/>
                <a:gd name="T72" fmla="*/ 33 w 137"/>
                <a:gd name="T73" fmla="*/ 161 h 191"/>
                <a:gd name="T74" fmla="*/ 38 w 137"/>
                <a:gd name="T75" fmla="*/ 162 h 191"/>
                <a:gd name="T76" fmla="*/ 40 w 137"/>
                <a:gd name="T77" fmla="*/ 163 h 191"/>
                <a:gd name="T78" fmla="*/ 41 w 137"/>
                <a:gd name="T79" fmla="*/ 169 h 191"/>
                <a:gd name="T80" fmla="*/ 38 w 137"/>
                <a:gd name="T81" fmla="*/ 173 h 191"/>
                <a:gd name="T82" fmla="*/ 22 w 137"/>
                <a:gd name="T83" fmla="*/ 182 h 191"/>
                <a:gd name="T84" fmla="*/ 41 w 137"/>
                <a:gd name="T85" fmla="*/ 176 h 191"/>
                <a:gd name="T86" fmla="*/ 103 w 137"/>
                <a:gd name="T87" fmla="*/ 29 h 191"/>
                <a:gd name="T88" fmla="*/ 97 w 137"/>
                <a:gd name="T89" fmla="*/ 9 h 191"/>
                <a:gd name="T90" fmla="*/ 103 w 137"/>
                <a:gd name="T91" fmla="*/ 4 h 191"/>
                <a:gd name="T92" fmla="*/ 22 w 137"/>
                <a:gd name="T93" fmla="*/ 117 h 191"/>
                <a:gd name="T94" fmla="*/ 2 w 137"/>
                <a:gd name="T95" fmla="*/ 191 h 191"/>
                <a:gd name="T96" fmla="*/ 22 w 137"/>
                <a:gd name="T97" fmla="*/ 180 h 191"/>
                <a:gd name="T98" fmla="*/ 5 w 137"/>
                <a:gd name="T99" fmla="*/ 174 h 191"/>
                <a:gd name="T100" fmla="*/ 5 w 137"/>
                <a:gd name="T101" fmla="*/ 150 h 191"/>
                <a:gd name="T102" fmla="*/ 6 w 137"/>
                <a:gd name="T103" fmla="*/ 149 h 191"/>
                <a:gd name="T104" fmla="*/ 10 w 137"/>
                <a:gd name="T105" fmla="*/ 146 h 191"/>
                <a:gd name="T106" fmla="*/ 15 w 137"/>
                <a:gd name="T107" fmla="*/ 146 h 191"/>
                <a:gd name="T108" fmla="*/ 17 w 137"/>
                <a:gd name="T109" fmla="*/ 149 h 191"/>
                <a:gd name="T110" fmla="*/ 18 w 137"/>
                <a:gd name="T111" fmla="*/ 155 h 191"/>
                <a:gd name="T112" fmla="*/ 19 w 137"/>
                <a:gd name="T113" fmla="*/ 154 h 191"/>
                <a:gd name="T114" fmla="*/ 22 w 137"/>
                <a:gd name="T115" fmla="*/ 117 h 19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7" h="191">
                  <a:moveTo>
                    <a:pt x="103" y="89"/>
                  </a:moveTo>
                  <a:lnTo>
                    <a:pt x="125" y="55"/>
                  </a:lnTo>
                  <a:lnTo>
                    <a:pt x="125" y="55"/>
                  </a:lnTo>
                  <a:lnTo>
                    <a:pt x="126" y="51"/>
                  </a:lnTo>
                  <a:lnTo>
                    <a:pt x="125" y="47"/>
                  </a:lnTo>
                  <a:lnTo>
                    <a:pt x="133" y="34"/>
                  </a:lnTo>
                  <a:lnTo>
                    <a:pt x="133" y="34"/>
                  </a:lnTo>
                  <a:lnTo>
                    <a:pt x="136" y="29"/>
                  </a:lnTo>
                  <a:lnTo>
                    <a:pt x="137" y="25"/>
                  </a:lnTo>
                  <a:lnTo>
                    <a:pt x="137" y="21"/>
                  </a:lnTo>
                  <a:lnTo>
                    <a:pt x="137" y="17"/>
                  </a:lnTo>
                  <a:lnTo>
                    <a:pt x="136" y="13"/>
                  </a:lnTo>
                  <a:lnTo>
                    <a:pt x="135" y="9"/>
                  </a:lnTo>
                  <a:lnTo>
                    <a:pt x="132" y="6"/>
                  </a:lnTo>
                  <a:lnTo>
                    <a:pt x="128" y="4"/>
                  </a:lnTo>
                  <a:lnTo>
                    <a:pt x="128" y="4"/>
                  </a:lnTo>
                  <a:lnTo>
                    <a:pt x="121" y="0"/>
                  </a:lnTo>
                  <a:lnTo>
                    <a:pt x="116" y="0"/>
                  </a:lnTo>
                  <a:lnTo>
                    <a:pt x="109" y="1"/>
                  </a:lnTo>
                  <a:lnTo>
                    <a:pt x="103" y="4"/>
                  </a:lnTo>
                  <a:lnTo>
                    <a:pt x="103" y="29"/>
                  </a:lnTo>
                  <a:lnTo>
                    <a:pt x="113" y="39"/>
                  </a:lnTo>
                  <a:lnTo>
                    <a:pt x="103" y="34"/>
                  </a:lnTo>
                  <a:lnTo>
                    <a:pt x="103" y="59"/>
                  </a:lnTo>
                  <a:lnTo>
                    <a:pt x="110" y="48"/>
                  </a:lnTo>
                  <a:lnTo>
                    <a:pt x="110" y="48"/>
                  </a:lnTo>
                  <a:lnTo>
                    <a:pt x="110" y="46"/>
                  </a:lnTo>
                  <a:lnTo>
                    <a:pt x="110" y="42"/>
                  </a:lnTo>
                  <a:lnTo>
                    <a:pt x="120" y="48"/>
                  </a:lnTo>
                  <a:lnTo>
                    <a:pt x="120" y="48"/>
                  </a:lnTo>
                  <a:lnTo>
                    <a:pt x="121" y="50"/>
                  </a:lnTo>
                  <a:lnTo>
                    <a:pt x="121" y="52"/>
                  </a:lnTo>
                  <a:lnTo>
                    <a:pt x="121" y="54"/>
                  </a:lnTo>
                  <a:lnTo>
                    <a:pt x="121" y="57"/>
                  </a:lnTo>
                  <a:lnTo>
                    <a:pt x="103" y="82"/>
                  </a:lnTo>
                  <a:lnTo>
                    <a:pt x="103" y="89"/>
                  </a:lnTo>
                  <a:close/>
                  <a:moveTo>
                    <a:pt x="41" y="176"/>
                  </a:moveTo>
                  <a:lnTo>
                    <a:pt x="97" y="93"/>
                  </a:lnTo>
                  <a:lnTo>
                    <a:pt x="97" y="93"/>
                  </a:lnTo>
                  <a:lnTo>
                    <a:pt x="99" y="92"/>
                  </a:lnTo>
                  <a:lnTo>
                    <a:pt x="102" y="89"/>
                  </a:lnTo>
                  <a:lnTo>
                    <a:pt x="103" y="89"/>
                  </a:lnTo>
                  <a:lnTo>
                    <a:pt x="103" y="82"/>
                  </a:lnTo>
                  <a:lnTo>
                    <a:pt x="101" y="85"/>
                  </a:lnTo>
                  <a:lnTo>
                    <a:pt x="101" y="85"/>
                  </a:lnTo>
                  <a:lnTo>
                    <a:pt x="99" y="86"/>
                  </a:lnTo>
                  <a:lnTo>
                    <a:pt x="98" y="88"/>
                  </a:lnTo>
                  <a:lnTo>
                    <a:pt x="95" y="88"/>
                  </a:lnTo>
                  <a:lnTo>
                    <a:pt x="94" y="86"/>
                  </a:lnTo>
                  <a:lnTo>
                    <a:pt x="84" y="81"/>
                  </a:lnTo>
                  <a:lnTo>
                    <a:pt x="84" y="81"/>
                  </a:lnTo>
                  <a:lnTo>
                    <a:pt x="84" y="81"/>
                  </a:lnTo>
                  <a:lnTo>
                    <a:pt x="87" y="80"/>
                  </a:lnTo>
                  <a:lnTo>
                    <a:pt x="90" y="78"/>
                  </a:lnTo>
                  <a:lnTo>
                    <a:pt x="103" y="59"/>
                  </a:lnTo>
                  <a:lnTo>
                    <a:pt x="103" y="34"/>
                  </a:lnTo>
                  <a:lnTo>
                    <a:pt x="88" y="23"/>
                  </a:lnTo>
                  <a:lnTo>
                    <a:pt x="88" y="23"/>
                  </a:lnTo>
                  <a:lnTo>
                    <a:pt x="83" y="23"/>
                  </a:lnTo>
                  <a:lnTo>
                    <a:pt x="80" y="25"/>
                  </a:lnTo>
                  <a:lnTo>
                    <a:pt x="57" y="59"/>
                  </a:lnTo>
                  <a:lnTo>
                    <a:pt x="57" y="59"/>
                  </a:lnTo>
                  <a:lnTo>
                    <a:pt x="56" y="63"/>
                  </a:lnTo>
                  <a:lnTo>
                    <a:pt x="57" y="66"/>
                  </a:lnTo>
                  <a:lnTo>
                    <a:pt x="22" y="117"/>
                  </a:lnTo>
                  <a:lnTo>
                    <a:pt x="22" y="153"/>
                  </a:lnTo>
                  <a:lnTo>
                    <a:pt x="22" y="153"/>
                  </a:lnTo>
                  <a:lnTo>
                    <a:pt x="26" y="154"/>
                  </a:lnTo>
                  <a:lnTo>
                    <a:pt x="26" y="154"/>
                  </a:lnTo>
                  <a:lnTo>
                    <a:pt x="29" y="155"/>
                  </a:lnTo>
                  <a:lnTo>
                    <a:pt x="29" y="158"/>
                  </a:lnTo>
                  <a:lnTo>
                    <a:pt x="29" y="162"/>
                  </a:lnTo>
                  <a:lnTo>
                    <a:pt x="29" y="162"/>
                  </a:lnTo>
                  <a:lnTo>
                    <a:pt x="33" y="161"/>
                  </a:lnTo>
                  <a:lnTo>
                    <a:pt x="36" y="161"/>
                  </a:lnTo>
                  <a:lnTo>
                    <a:pt x="38" y="162"/>
                  </a:lnTo>
                  <a:lnTo>
                    <a:pt x="38" y="162"/>
                  </a:lnTo>
                  <a:lnTo>
                    <a:pt x="40" y="163"/>
                  </a:lnTo>
                  <a:lnTo>
                    <a:pt x="41" y="166"/>
                  </a:lnTo>
                  <a:lnTo>
                    <a:pt x="41" y="169"/>
                  </a:lnTo>
                  <a:lnTo>
                    <a:pt x="40" y="172"/>
                  </a:lnTo>
                  <a:lnTo>
                    <a:pt x="38" y="173"/>
                  </a:lnTo>
                  <a:lnTo>
                    <a:pt x="22" y="180"/>
                  </a:lnTo>
                  <a:lnTo>
                    <a:pt x="22" y="182"/>
                  </a:lnTo>
                  <a:lnTo>
                    <a:pt x="41" y="176"/>
                  </a:lnTo>
                  <a:lnTo>
                    <a:pt x="41" y="176"/>
                  </a:lnTo>
                  <a:close/>
                  <a:moveTo>
                    <a:pt x="103" y="4"/>
                  </a:moveTo>
                  <a:lnTo>
                    <a:pt x="103" y="29"/>
                  </a:lnTo>
                  <a:lnTo>
                    <a:pt x="91" y="17"/>
                  </a:lnTo>
                  <a:lnTo>
                    <a:pt x="97" y="9"/>
                  </a:lnTo>
                  <a:lnTo>
                    <a:pt x="97" y="9"/>
                  </a:lnTo>
                  <a:lnTo>
                    <a:pt x="103" y="4"/>
                  </a:lnTo>
                  <a:lnTo>
                    <a:pt x="103" y="4"/>
                  </a:lnTo>
                  <a:close/>
                  <a:moveTo>
                    <a:pt x="22" y="117"/>
                  </a:moveTo>
                  <a:lnTo>
                    <a:pt x="0" y="150"/>
                  </a:lnTo>
                  <a:lnTo>
                    <a:pt x="2" y="191"/>
                  </a:lnTo>
                  <a:lnTo>
                    <a:pt x="22" y="182"/>
                  </a:lnTo>
                  <a:lnTo>
                    <a:pt x="22" y="180"/>
                  </a:lnTo>
                  <a:lnTo>
                    <a:pt x="17" y="182"/>
                  </a:lnTo>
                  <a:lnTo>
                    <a:pt x="5" y="174"/>
                  </a:lnTo>
                  <a:lnTo>
                    <a:pt x="5" y="150"/>
                  </a:lnTo>
                  <a:lnTo>
                    <a:pt x="5" y="150"/>
                  </a:lnTo>
                  <a:lnTo>
                    <a:pt x="6" y="149"/>
                  </a:lnTo>
                  <a:lnTo>
                    <a:pt x="6" y="149"/>
                  </a:lnTo>
                  <a:lnTo>
                    <a:pt x="7" y="146"/>
                  </a:lnTo>
                  <a:lnTo>
                    <a:pt x="10" y="146"/>
                  </a:lnTo>
                  <a:lnTo>
                    <a:pt x="13" y="146"/>
                  </a:lnTo>
                  <a:lnTo>
                    <a:pt x="15" y="146"/>
                  </a:lnTo>
                  <a:lnTo>
                    <a:pt x="15" y="146"/>
                  </a:lnTo>
                  <a:lnTo>
                    <a:pt x="17" y="149"/>
                  </a:lnTo>
                  <a:lnTo>
                    <a:pt x="18" y="150"/>
                  </a:lnTo>
                  <a:lnTo>
                    <a:pt x="18" y="155"/>
                  </a:lnTo>
                  <a:lnTo>
                    <a:pt x="18" y="155"/>
                  </a:lnTo>
                  <a:lnTo>
                    <a:pt x="19" y="154"/>
                  </a:lnTo>
                  <a:lnTo>
                    <a:pt x="22" y="153"/>
                  </a:lnTo>
                  <a:lnTo>
                    <a:pt x="22" y="117"/>
                  </a:lnTo>
                  <a:close/>
                </a:path>
              </a:pathLst>
            </a:custGeom>
            <a:grpFill/>
            <a:ln w="12700" cap="flat" cmpd="sng" algn="ctr">
              <a:noFill/>
              <a:prstDash val="solid"/>
              <a:miter lim="800000"/>
            </a:ln>
            <a:effectLst/>
          </p:spPr>
          <p:txBody>
            <a:bodyPr lIns="121916" tIns="60957" rIns="121916" bIns="60957"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54" name="Freeform 176"/>
            <p:cNvSpPr>
              <a:spLocks noEditPoints="1"/>
            </p:cNvSpPr>
            <p:nvPr>
              <p:custDataLst>
                <p:tags r:id="rId189"/>
              </p:custDataLst>
            </p:nvPr>
          </p:nvSpPr>
          <p:spPr bwMode="auto">
            <a:xfrm>
              <a:off x="1463425" y="2756291"/>
              <a:ext cx="206232" cy="223797"/>
            </a:xfrm>
            <a:custGeom>
              <a:gdLst>
                <a:gd name="T0" fmla="*/ 138 w 176"/>
                <a:gd name="T1" fmla="*/ 88 h 191"/>
                <a:gd name="T2" fmla="*/ 132 w 176"/>
                <a:gd name="T3" fmla="*/ 138 h 191"/>
                <a:gd name="T4" fmla="*/ 150 w 176"/>
                <a:gd name="T5" fmla="*/ 143 h 191"/>
                <a:gd name="T6" fmla="*/ 147 w 176"/>
                <a:gd name="T7" fmla="*/ 151 h 191"/>
                <a:gd name="T8" fmla="*/ 132 w 176"/>
                <a:gd name="T9" fmla="*/ 36 h 191"/>
                <a:gd name="T10" fmla="*/ 150 w 176"/>
                <a:gd name="T11" fmla="*/ 26 h 191"/>
                <a:gd name="T12" fmla="*/ 135 w 176"/>
                <a:gd name="T13" fmla="*/ 47 h 191"/>
                <a:gd name="T14" fmla="*/ 146 w 176"/>
                <a:gd name="T15" fmla="*/ 88 h 191"/>
                <a:gd name="T16" fmla="*/ 174 w 176"/>
                <a:gd name="T17" fmla="*/ 85 h 191"/>
                <a:gd name="T18" fmla="*/ 150 w 176"/>
                <a:gd name="T19" fmla="*/ 92 h 191"/>
                <a:gd name="T20" fmla="*/ 88 w 176"/>
                <a:gd name="T21" fmla="*/ 39 h 191"/>
                <a:gd name="T22" fmla="*/ 115 w 176"/>
                <a:gd name="T23" fmla="*/ 46 h 191"/>
                <a:gd name="T24" fmla="*/ 132 w 176"/>
                <a:gd name="T25" fmla="*/ 109 h 191"/>
                <a:gd name="T26" fmla="*/ 115 w 176"/>
                <a:gd name="T27" fmla="*/ 128 h 191"/>
                <a:gd name="T28" fmla="*/ 111 w 176"/>
                <a:gd name="T29" fmla="*/ 180 h 191"/>
                <a:gd name="T30" fmla="*/ 90 w 176"/>
                <a:gd name="T31" fmla="*/ 191 h 191"/>
                <a:gd name="T32" fmla="*/ 105 w 176"/>
                <a:gd name="T33" fmla="*/ 126 h 191"/>
                <a:gd name="T34" fmla="*/ 122 w 176"/>
                <a:gd name="T35" fmla="*/ 107 h 191"/>
                <a:gd name="T36" fmla="*/ 124 w 176"/>
                <a:gd name="T37" fmla="*/ 73 h 191"/>
                <a:gd name="T38" fmla="*/ 104 w 176"/>
                <a:gd name="T39" fmla="*/ 51 h 191"/>
                <a:gd name="T40" fmla="*/ 88 w 176"/>
                <a:gd name="T41" fmla="*/ 39 h 191"/>
                <a:gd name="T42" fmla="*/ 127 w 176"/>
                <a:gd name="T43" fmla="*/ 43 h 191"/>
                <a:gd name="T44" fmla="*/ 132 w 176"/>
                <a:gd name="T45" fmla="*/ 36 h 191"/>
                <a:gd name="T46" fmla="*/ 128 w 176"/>
                <a:gd name="T47" fmla="*/ 128 h 191"/>
                <a:gd name="T48" fmla="*/ 132 w 176"/>
                <a:gd name="T49" fmla="*/ 127 h 191"/>
                <a:gd name="T50" fmla="*/ 92 w 176"/>
                <a:gd name="T51" fmla="*/ 1 h 191"/>
                <a:gd name="T52" fmla="*/ 88 w 176"/>
                <a:gd name="T53" fmla="*/ 30 h 191"/>
                <a:gd name="T54" fmla="*/ 80 w 176"/>
                <a:gd name="T55" fmla="*/ 191 h 191"/>
                <a:gd name="T56" fmla="*/ 62 w 176"/>
                <a:gd name="T57" fmla="*/ 176 h 191"/>
                <a:gd name="T58" fmla="*/ 55 w 176"/>
                <a:gd name="T59" fmla="*/ 124 h 191"/>
                <a:gd name="T60" fmla="*/ 44 w 176"/>
                <a:gd name="T61" fmla="*/ 67 h 191"/>
                <a:gd name="T62" fmla="*/ 67 w 176"/>
                <a:gd name="T63" fmla="*/ 43 h 191"/>
                <a:gd name="T64" fmla="*/ 88 w 176"/>
                <a:gd name="T65" fmla="*/ 49 h 191"/>
                <a:gd name="T66" fmla="*/ 61 w 176"/>
                <a:gd name="T67" fmla="*/ 61 h 191"/>
                <a:gd name="T68" fmla="*/ 50 w 176"/>
                <a:gd name="T69" fmla="*/ 88 h 191"/>
                <a:gd name="T70" fmla="*/ 69 w 176"/>
                <a:gd name="T71" fmla="*/ 120 h 191"/>
                <a:gd name="T72" fmla="*/ 88 w 176"/>
                <a:gd name="T73" fmla="*/ 147 h 191"/>
                <a:gd name="T74" fmla="*/ 88 w 176"/>
                <a:gd name="T75" fmla="*/ 30 h 191"/>
                <a:gd name="T76" fmla="*/ 84 w 176"/>
                <a:gd name="T77" fmla="*/ 26 h 191"/>
                <a:gd name="T78" fmla="*/ 88 w 176"/>
                <a:gd name="T79" fmla="*/ 0 h 191"/>
                <a:gd name="T80" fmla="*/ 47 w 176"/>
                <a:gd name="T81" fmla="*/ 135 h 191"/>
                <a:gd name="T82" fmla="*/ 44 w 176"/>
                <a:gd name="T83" fmla="*/ 138 h 191"/>
                <a:gd name="T84" fmla="*/ 47 w 176"/>
                <a:gd name="T85" fmla="*/ 47 h 191"/>
                <a:gd name="T86" fmla="*/ 44 w 176"/>
                <a:gd name="T87" fmla="*/ 108 h 191"/>
                <a:gd name="T88" fmla="*/ 40 w 176"/>
                <a:gd name="T89" fmla="*/ 77 h 191"/>
                <a:gd name="T90" fmla="*/ 44 w 176"/>
                <a:gd name="T91" fmla="*/ 49 h 191"/>
                <a:gd name="T92" fmla="*/ 25 w 176"/>
                <a:gd name="T93" fmla="*/ 31 h 191"/>
                <a:gd name="T94" fmla="*/ 32 w 176"/>
                <a:gd name="T95" fmla="*/ 26 h 191"/>
                <a:gd name="T96" fmla="*/ 32 w 176"/>
                <a:gd name="T97" fmla="*/ 150 h 191"/>
                <a:gd name="T98" fmla="*/ 24 w 176"/>
                <a:gd name="T99" fmla="*/ 147 h 191"/>
                <a:gd name="T100" fmla="*/ 44 w 176"/>
                <a:gd name="T101" fmla="*/ 127 h 191"/>
                <a:gd name="T102" fmla="*/ 25 w 176"/>
                <a:gd name="T103" fmla="*/ 84 h 191"/>
                <a:gd name="T104" fmla="*/ 25 w 176"/>
                <a:gd name="T105" fmla="*/ 92 h 191"/>
                <a:gd name="T106" fmla="*/ 0 w 176"/>
                <a:gd name="T107" fmla="*/ 88 h 19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6" h="191">
                  <a:moveTo>
                    <a:pt x="132" y="66"/>
                  </a:moveTo>
                  <a:lnTo>
                    <a:pt x="132" y="66"/>
                  </a:lnTo>
                  <a:lnTo>
                    <a:pt x="136" y="77"/>
                  </a:lnTo>
                  <a:lnTo>
                    <a:pt x="138" y="88"/>
                  </a:lnTo>
                  <a:lnTo>
                    <a:pt x="138" y="88"/>
                  </a:lnTo>
                  <a:lnTo>
                    <a:pt x="136" y="99"/>
                  </a:lnTo>
                  <a:lnTo>
                    <a:pt x="132" y="109"/>
                  </a:lnTo>
                  <a:lnTo>
                    <a:pt x="132" y="66"/>
                  </a:lnTo>
                  <a:lnTo>
                    <a:pt x="132" y="66"/>
                  </a:lnTo>
                  <a:close/>
                  <a:moveTo>
                    <a:pt x="132" y="138"/>
                  </a:moveTo>
                  <a:lnTo>
                    <a:pt x="132" y="127"/>
                  </a:lnTo>
                  <a:lnTo>
                    <a:pt x="132" y="127"/>
                  </a:lnTo>
                  <a:lnTo>
                    <a:pt x="135" y="128"/>
                  </a:lnTo>
                  <a:lnTo>
                    <a:pt x="135" y="128"/>
                  </a:lnTo>
                  <a:lnTo>
                    <a:pt x="150" y="143"/>
                  </a:lnTo>
                  <a:lnTo>
                    <a:pt x="150" y="143"/>
                  </a:lnTo>
                  <a:lnTo>
                    <a:pt x="151" y="147"/>
                  </a:lnTo>
                  <a:lnTo>
                    <a:pt x="150" y="150"/>
                  </a:lnTo>
                  <a:lnTo>
                    <a:pt x="150" y="150"/>
                  </a:lnTo>
                  <a:lnTo>
                    <a:pt x="147" y="151"/>
                  </a:lnTo>
                  <a:lnTo>
                    <a:pt x="145" y="150"/>
                  </a:lnTo>
                  <a:lnTo>
                    <a:pt x="132" y="138"/>
                  </a:lnTo>
                  <a:lnTo>
                    <a:pt x="132" y="138"/>
                  </a:lnTo>
                  <a:close/>
                  <a:moveTo>
                    <a:pt x="132" y="49"/>
                  </a:moveTo>
                  <a:lnTo>
                    <a:pt x="132" y="36"/>
                  </a:lnTo>
                  <a:lnTo>
                    <a:pt x="145" y="26"/>
                  </a:lnTo>
                  <a:lnTo>
                    <a:pt x="145" y="26"/>
                  </a:lnTo>
                  <a:lnTo>
                    <a:pt x="147" y="24"/>
                  </a:lnTo>
                  <a:lnTo>
                    <a:pt x="150" y="26"/>
                  </a:lnTo>
                  <a:lnTo>
                    <a:pt x="150" y="26"/>
                  </a:lnTo>
                  <a:lnTo>
                    <a:pt x="151" y="28"/>
                  </a:lnTo>
                  <a:lnTo>
                    <a:pt x="150" y="31"/>
                  </a:lnTo>
                  <a:lnTo>
                    <a:pt x="135" y="47"/>
                  </a:lnTo>
                  <a:lnTo>
                    <a:pt x="135" y="47"/>
                  </a:lnTo>
                  <a:lnTo>
                    <a:pt x="135" y="47"/>
                  </a:lnTo>
                  <a:lnTo>
                    <a:pt x="132" y="49"/>
                  </a:lnTo>
                  <a:lnTo>
                    <a:pt x="132" y="49"/>
                  </a:lnTo>
                  <a:close/>
                  <a:moveTo>
                    <a:pt x="146" y="88"/>
                  </a:moveTo>
                  <a:lnTo>
                    <a:pt x="146" y="88"/>
                  </a:lnTo>
                  <a:lnTo>
                    <a:pt x="146" y="88"/>
                  </a:lnTo>
                  <a:lnTo>
                    <a:pt x="147" y="85"/>
                  </a:lnTo>
                  <a:lnTo>
                    <a:pt x="150" y="84"/>
                  </a:lnTo>
                  <a:lnTo>
                    <a:pt x="172" y="84"/>
                  </a:lnTo>
                  <a:lnTo>
                    <a:pt x="172" y="84"/>
                  </a:lnTo>
                  <a:lnTo>
                    <a:pt x="174" y="85"/>
                  </a:lnTo>
                  <a:lnTo>
                    <a:pt x="176" y="88"/>
                  </a:lnTo>
                  <a:lnTo>
                    <a:pt x="176" y="88"/>
                  </a:lnTo>
                  <a:lnTo>
                    <a:pt x="174" y="91"/>
                  </a:lnTo>
                  <a:lnTo>
                    <a:pt x="172" y="92"/>
                  </a:lnTo>
                  <a:lnTo>
                    <a:pt x="150" y="92"/>
                  </a:lnTo>
                  <a:lnTo>
                    <a:pt x="150" y="92"/>
                  </a:lnTo>
                  <a:lnTo>
                    <a:pt x="147" y="91"/>
                  </a:lnTo>
                  <a:lnTo>
                    <a:pt x="146" y="88"/>
                  </a:lnTo>
                  <a:lnTo>
                    <a:pt x="146" y="88"/>
                  </a:lnTo>
                  <a:close/>
                  <a:moveTo>
                    <a:pt x="88" y="39"/>
                  </a:moveTo>
                  <a:lnTo>
                    <a:pt x="88" y="39"/>
                  </a:lnTo>
                  <a:lnTo>
                    <a:pt x="96" y="39"/>
                  </a:lnTo>
                  <a:lnTo>
                    <a:pt x="103" y="40"/>
                  </a:lnTo>
                  <a:lnTo>
                    <a:pt x="108" y="43"/>
                  </a:lnTo>
                  <a:lnTo>
                    <a:pt x="115" y="46"/>
                  </a:lnTo>
                  <a:lnTo>
                    <a:pt x="120" y="50"/>
                  </a:lnTo>
                  <a:lnTo>
                    <a:pt x="124" y="55"/>
                  </a:lnTo>
                  <a:lnTo>
                    <a:pt x="128" y="61"/>
                  </a:lnTo>
                  <a:lnTo>
                    <a:pt x="132" y="66"/>
                  </a:lnTo>
                  <a:lnTo>
                    <a:pt x="132" y="109"/>
                  </a:lnTo>
                  <a:lnTo>
                    <a:pt x="132" y="109"/>
                  </a:lnTo>
                  <a:lnTo>
                    <a:pt x="128" y="115"/>
                  </a:lnTo>
                  <a:lnTo>
                    <a:pt x="124" y="120"/>
                  </a:lnTo>
                  <a:lnTo>
                    <a:pt x="120" y="124"/>
                  </a:lnTo>
                  <a:lnTo>
                    <a:pt x="115" y="128"/>
                  </a:lnTo>
                  <a:lnTo>
                    <a:pt x="115" y="166"/>
                  </a:lnTo>
                  <a:lnTo>
                    <a:pt x="115" y="166"/>
                  </a:lnTo>
                  <a:lnTo>
                    <a:pt x="115" y="172"/>
                  </a:lnTo>
                  <a:lnTo>
                    <a:pt x="113" y="176"/>
                  </a:lnTo>
                  <a:lnTo>
                    <a:pt x="111" y="180"/>
                  </a:lnTo>
                  <a:lnTo>
                    <a:pt x="108" y="184"/>
                  </a:lnTo>
                  <a:lnTo>
                    <a:pt x="104" y="187"/>
                  </a:lnTo>
                  <a:lnTo>
                    <a:pt x="100" y="189"/>
                  </a:lnTo>
                  <a:lnTo>
                    <a:pt x="96" y="191"/>
                  </a:lnTo>
                  <a:lnTo>
                    <a:pt x="90" y="191"/>
                  </a:lnTo>
                  <a:lnTo>
                    <a:pt x="88" y="191"/>
                  </a:lnTo>
                  <a:lnTo>
                    <a:pt x="88" y="147"/>
                  </a:lnTo>
                  <a:lnTo>
                    <a:pt x="105" y="147"/>
                  </a:lnTo>
                  <a:lnTo>
                    <a:pt x="105" y="126"/>
                  </a:lnTo>
                  <a:lnTo>
                    <a:pt x="105" y="126"/>
                  </a:lnTo>
                  <a:lnTo>
                    <a:pt x="105" y="123"/>
                  </a:lnTo>
                  <a:lnTo>
                    <a:pt x="108" y="122"/>
                  </a:lnTo>
                  <a:lnTo>
                    <a:pt x="108" y="122"/>
                  </a:lnTo>
                  <a:lnTo>
                    <a:pt x="115" y="115"/>
                  </a:lnTo>
                  <a:lnTo>
                    <a:pt x="122" y="107"/>
                  </a:lnTo>
                  <a:lnTo>
                    <a:pt x="126" y="99"/>
                  </a:lnTo>
                  <a:lnTo>
                    <a:pt x="127" y="88"/>
                  </a:lnTo>
                  <a:lnTo>
                    <a:pt x="127" y="88"/>
                  </a:lnTo>
                  <a:lnTo>
                    <a:pt x="126" y="80"/>
                  </a:lnTo>
                  <a:lnTo>
                    <a:pt x="124" y="73"/>
                  </a:lnTo>
                  <a:lnTo>
                    <a:pt x="120" y="66"/>
                  </a:lnTo>
                  <a:lnTo>
                    <a:pt x="116" y="61"/>
                  </a:lnTo>
                  <a:lnTo>
                    <a:pt x="116" y="61"/>
                  </a:lnTo>
                  <a:lnTo>
                    <a:pt x="109" y="55"/>
                  </a:lnTo>
                  <a:lnTo>
                    <a:pt x="104" y="51"/>
                  </a:lnTo>
                  <a:lnTo>
                    <a:pt x="96" y="50"/>
                  </a:lnTo>
                  <a:lnTo>
                    <a:pt x="88" y="49"/>
                  </a:lnTo>
                  <a:lnTo>
                    <a:pt x="88" y="49"/>
                  </a:lnTo>
                  <a:lnTo>
                    <a:pt x="88" y="39"/>
                  </a:lnTo>
                  <a:lnTo>
                    <a:pt x="88" y="39"/>
                  </a:lnTo>
                  <a:lnTo>
                    <a:pt x="88" y="39"/>
                  </a:lnTo>
                  <a:close/>
                  <a:moveTo>
                    <a:pt x="132" y="36"/>
                  </a:moveTo>
                  <a:lnTo>
                    <a:pt x="128" y="40"/>
                  </a:lnTo>
                  <a:lnTo>
                    <a:pt x="128" y="40"/>
                  </a:lnTo>
                  <a:lnTo>
                    <a:pt x="127" y="43"/>
                  </a:lnTo>
                  <a:lnTo>
                    <a:pt x="128" y="47"/>
                  </a:lnTo>
                  <a:lnTo>
                    <a:pt x="128" y="47"/>
                  </a:lnTo>
                  <a:lnTo>
                    <a:pt x="130" y="49"/>
                  </a:lnTo>
                  <a:lnTo>
                    <a:pt x="132" y="49"/>
                  </a:lnTo>
                  <a:lnTo>
                    <a:pt x="132" y="36"/>
                  </a:lnTo>
                  <a:lnTo>
                    <a:pt x="132" y="36"/>
                  </a:lnTo>
                  <a:close/>
                  <a:moveTo>
                    <a:pt x="132" y="127"/>
                  </a:moveTo>
                  <a:lnTo>
                    <a:pt x="132" y="127"/>
                  </a:lnTo>
                  <a:lnTo>
                    <a:pt x="130" y="127"/>
                  </a:lnTo>
                  <a:lnTo>
                    <a:pt x="128" y="128"/>
                  </a:lnTo>
                  <a:lnTo>
                    <a:pt x="128" y="128"/>
                  </a:lnTo>
                  <a:lnTo>
                    <a:pt x="127" y="131"/>
                  </a:lnTo>
                  <a:lnTo>
                    <a:pt x="128" y="135"/>
                  </a:lnTo>
                  <a:lnTo>
                    <a:pt x="132" y="138"/>
                  </a:lnTo>
                  <a:lnTo>
                    <a:pt x="132" y="127"/>
                  </a:lnTo>
                  <a:lnTo>
                    <a:pt x="132" y="127"/>
                  </a:lnTo>
                  <a:close/>
                  <a:moveTo>
                    <a:pt x="88" y="30"/>
                  </a:moveTo>
                  <a:lnTo>
                    <a:pt x="88" y="0"/>
                  </a:lnTo>
                  <a:lnTo>
                    <a:pt x="88" y="0"/>
                  </a:lnTo>
                  <a:lnTo>
                    <a:pt x="92" y="1"/>
                  </a:lnTo>
                  <a:lnTo>
                    <a:pt x="92" y="4"/>
                  </a:lnTo>
                  <a:lnTo>
                    <a:pt x="92" y="26"/>
                  </a:lnTo>
                  <a:lnTo>
                    <a:pt x="92" y="26"/>
                  </a:lnTo>
                  <a:lnTo>
                    <a:pt x="92" y="28"/>
                  </a:lnTo>
                  <a:lnTo>
                    <a:pt x="88" y="30"/>
                  </a:lnTo>
                  <a:lnTo>
                    <a:pt x="88" y="30"/>
                  </a:lnTo>
                  <a:close/>
                  <a:moveTo>
                    <a:pt x="88" y="191"/>
                  </a:moveTo>
                  <a:lnTo>
                    <a:pt x="85" y="191"/>
                  </a:lnTo>
                  <a:lnTo>
                    <a:pt x="85" y="191"/>
                  </a:lnTo>
                  <a:lnTo>
                    <a:pt x="80" y="191"/>
                  </a:lnTo>
                  <a:lnTo>
                    <a:pt x="76" y="189"/>
                  </a:lnTo>
                  <a:lnTo>
                    <a:pt x="71" y="187"/>
                  </a:lnTo>
                  <a:lnTo>
                    <a:pt x="67" y="184"/>
                  </a:lnTo>
                  <a:lnTo>
                    <a:pt x="65" y="180"/>
                  </a:lnTo>
                  <a:lnTo>
                    <a:pt x="62" y="176"/>
                  </a:lnTo>
                  <a:lnTo>
                    <a:pt x="61" y="172"/>
                  </a:lnTo>
                  <a:lnTo>
                    <a:pt x="61" y="166"/>
                  </a:lnTo>
                  <a:lnTo>
                    <a:pt x="61" y="128"/>
                  </a:lnTo>
                  <a:lnTo>
                    <a:pt x="61" y="128"/>
                  </a:lnTo>
                  <a:lnTo>
                    <a:pt x="55" y="124"/>
                  </a:lnTo>
                  <a:lnTo>
                    <a:pt x="51" y="119"/>
                  </a:lnTo>
                  <a:lnTo>
                    <a:pt x="47" y="114"/>
                  </a:lnTo>
                  <a:lnTo>
                    <a:pt x="44" y="108"/>
                  </a:lnTo>
                  <a:lnTo>
                    <a:pt x="44" y="67"/>
                  </a:lnTo>
                  <a:lnTo>
                    <a:pt x="44" y="67"/>
                  </a:lnTo>
                  <a:lnTo>
                    <a:pt x="47" y="61"/>
                  </a:lnTo>
                  <a:lnTo>
                    <a:pt x="51" y="55"/>
                  </a:lnTo>
                  <a:lnTo>
                    <a:pt x="57" y="51"/>
                  </a:lnTo>
                  <a:lnTo>
                    <a:pt x="62" y="47"/>
                  </a:lnTo>
                  <a:lnTo>
                    <a:pt x="67" y="43"/>
                  </a:lnTo>
                  <a:lnTo>
                    <a:pt x="74" y="40"/>
                  </a:lnTo>
                  <a:lnTo>
                    <a:pt x="81" y="39"/>
                  </a:lnTo>
                  <a:lnTo>
                    <a:pt x="88" y="39"/>
                  </a:lnTo>
                  <a:lnTo>
                    <a:pt x="88" y="49"/>
                  </a:lnTo>
                  <a:lnTo>
                    <a:pt x="88" y="49"/>
                  </a:lnTo>
                  <a:lnTo>
                    <a:pt x="81" y="50"/>
                  </a:lnTo>
                  <a:lnTo>
                    <a:pt x="73" y="51"/>
                  </a:lnTo>
                  <a:lnTo>
                    <a:pt x="66" y="55"/>
                  </a:lnTo>
                  <a:lnTo>
                    <a:pt x="61" y="61"/>
                  </a:lnTo>
                  <a:lnTo>
                    <a:pt x="61" y="61"/>
                  </a:lnTo>
                  <a:lnTo>
                    <a:pt x="57" y="66"/>
                  </a:lnTo>
                  <a:lnTo>
                    <a:pt x="53" y="73"/>
                  </a:lnTo>
                  <a:lnTo>
                    <a:pt x="50" y="80"/>
                  </a:lnTo>
                  <a:lnTo>
                    <a:pt x="50" y="88"/>
                  </a:lnTo>
                  <a:lnTo>
                    <a:pt x="50" y="88"/>
                  </a:lnTo>
                  <a:lnTo>
                    <a:pt x="51" y="97"/>
                  </a:lnTo>
                  <a:lnTo>
                    <a:pt x="55" y="107"/>
                  </a:lnTo>
                  <a:lnTo>
                    <a:pt x="61" y="115"/>
                  </a:lnTo>
                  <a:lnTo>
                    <a:pt x="69" y="120"/>
                  </a:lnTo>
                  <a:lnTo>
                    <a:pt x="69" y="120"/>
                  </a:lnTo>
                  <a:lnTo>
                    <a:pt x="69" y="120"/>
                  </a:lnTo>
                  <a:lnTo>
                    <a:pt x="70" y="123"/>
                  </a:lnTo>
                  <a:lnTo>
                    <a:pt x="70" y="126"/>
                  </a:lnTo>
                  <a:lnTo>
                    <a:pt x="70" y="147"/>
                  </a:lnTo>
                  <a:lnTo>
                    <a:pt x="88" y="147"/>
                  </a:lnTo>
                  <a:lnTo>
                    <a:pt x="88" y="191"/>
                  </a:lnTo>
                  <a:lnTo>
                    <a:pt x="88" y="191"/>
                  </a:lnTo>
                  <a:close/>
                  <a:moveTo>
                    <a:pt x="88" y="0"/>
                  </a:moveTo>
                  <a:lnTo>
                    <a:pt x="88" y="30"/>
                  </a:lnTo>
                  <a:lnTo>
                    <a:pt x="88" y="30"/>
                  </a:lnTo>
                  <a:lnTo>
                    <a:pt x="88" y="30"/>
                  </a:lnTo>
                  <a:lnTo>
                    <a:pt x="88" y="30"/>
                  </a:lnTo>
                  <a:lnTo>
                    <a:pt x="88" y="30"/>
                  </a:lnTo>
                  <a:lnTo>
                    <a:pt x="85" y="28"/>
                  </a:lnTo>
                  <a:lnTo>
                    <a:pt x="84" y="26"/>
                  </a:lnTo>
                  <a:lnTo>
                    <a:pt x="84" y="4"/>
                  </a:lnTo>
                  <a:lnTo>
                    <a:pt x="84" y="4"/>
                  </a:lnTo>
                  <a:lnTo>
                    <a:pt x="85" y="1"/>
                  </a:lnTo>
                  <a:lnTo>
                    <a:pt x="88" y="0"/>
                  </a:lnTo>
                  <a:lnTo>
                    <a:pt x="88" y="0"/>
                  </a:lnTo>
                  <a:lnTo>
                    <a:pt x="88" y="0"/>
                  </a:lnTo>
                  <a:lnTo>
                    <a:pt x="88" y="0"/>
                  </a:lnTo>
                  <a:close/>
                  <a:moveTo>
                    <a:pt x="44" y="138"/>
                  </a:moveTo>
                  <a:lnTo>
                    <a:pt x="47" y="135"/>
                  </a:lnTo>
                  <a:lnTo>
                    <a:pt x="47" y="135"/>
                  </a:lnTo>
                  <a:lnTo>
                    <a:pt x="48" y="131"/>
                  </a:lnTo>
                  <a:lnTo>
                    <a:pt x="47" y="128"/>
                  </a:lnTo>
                  <a:lnTo>
                    <a:pt x="47" y="128"/>
                  </a:lnTo>
                  <a:lnTo>
                    <a:pt x="44" y="127"/>
                  </a:lnTo>
                  <a:lnTo>
                    <a:pt x="44" y="138"/>
                  </a:lnTo>
                  <a:lnTo>
                    <a:pt x="44" y="138"/>
                  </a:lnTo>
                  <a:close/>
                  <a:moveTo>
                    <a:pt x="44" y="49"/>
                  </a:moveTo>
                  <a:lnTo>
                    <a:pt x="44" y="49"/>
                  </a:lnTo>
                  <a:lnTo>
                    <a:pt x="47" y="47"/>
                  </a:lnTo>
                  <a:lnTo>
                    <a:pt x="47" y="47"/>
                  </a:lnTo>
                  <a:lnTo>
                    <a:pt x="48" y="43"/>
                  </a:lnTo>
                  <a:lnTo>
                    <a:pt x="47" y="40"/>
                  </a:lnTo>
                  <a:lnTo>
                    <a:pt x="44" y="38"/>
                  </a:lnTo>
                  <a:lnTo>
                    <a:pt x="44" y="49"/>
                  </a:lnTo>
                  <a:close/>
                  <a:moveTo>
                    <a:pt x="44" y="108"/>
                  </a:moveTo>
                  <a:lnTo>
                    <a:pt x="44" y="108"/>
                  </a:lnTo>
                  <a:lnTo>
                    <a:pt x="40" y="99"/>
                  </a:lnTo>
                  <a:lnTo>
                    <a:pt x="39" y="88"/>
                  </a:lnTo>
                  <a:lnTo>
                    <a:pt x="39" y="88"/>
                  </a:lnTo>
                  <a:lnTo>
                    <a:pt x="40" y="77"/>
                  </a:lnTo>
                  <a:lnTo>
                    <a:pt x="44" y="67"/>
                  </a:lnTo>
                  <a:lnTo>
                    <a:pt x="44" y="108"/>
                  </a:lnTo>
                  <a:lnTo>
                    <a:pt x="44" y="108"/>
                  </a:lnTo>
                  <a:close/>
                  <a:moveTo>
                    <a:pt x="44" y="38"/>
                  </a:moveTo>
                  <a:lnTo>
                    <a:pt x="44" y="49"/>
                  </a:lnTo>
                  <a:lnTo>
                    <a:pt x="44" y="49"/>
                  </a:lnTo>
                  <a:lnTo>
                    <a:pt x="40" y="47"/>
                  </a:lnTo>
                  <a:lnTo>
                    <a:pt x="40" y="47"/>
                  </a:lnTo>
                  <a:lnTo>
                    <a:pt x="25" y="31"/>
                  </a:lnTo>
                  <a:lnTo>
                    <a:pt x="25" y="31"/>
                  </a:lnTo>
                  <a:lnTo>
                    <a:pt x="24" y="28"/>
                  </a:lnTo>
                  <a:lnTo>
                    <a:pt x="25" y="26"/>
                  </a:lnTo>
                  <a:lnTo>
                    <a:pt x="25" y="26"/>
                  </a:lnTo>
                  <a:lnTo>
                    <a:pt x="28" y="24"/>
                  </a:lnTo>
                  <a:lnTo>
                    <a:pt x="32" y="26"/>
                  </a:lnTo>
                  <a:lnTo>
                    <a:pt x="44" y="38"/>
                  </a:lnTo>
                  <a:lnTo>
                    <a:pt x="44" y="38"/>
                  </a:lnTo>
                  <a:close/>
                  <a:moveTo>
                    <a:pt x="44" y="127"/>
                  </a:moveTo>
                  <a:lnTo>
                    <a:pt x="44" y="138"/>
                  </a:lnTo>
                  <a:lnTo>
                    <a:pt x="32" y="150"/>
                  </a:lnTo>
                  <a:lnTo>
                    <a:pt x="32" y="150"/>
                  </a:lnTo>
                  <a:lnTo>
                    <a:pt x="28" y="151"/>
                  </a:lnTo>
                  <a:lnTo>
                    <a:pt x="25" y="150"/>
                  </a:lnTo>
                  <a:lnTo>
                    <a:pt x="25" y="150"/>
                  </a:lnTo>
                  <a:lnTo>
                    <a:pt x="24" y="147"/>
                  </a:lnTo>
                  <a:lnTo>
                    <a:pt x="25" y="143"/>
                  </a:lnTo>
                  <a:lnTo>
                    <a:pt x="40" y="128"/>
                  </a:lnTo>
                  <a:lnTo>
                    <a:pt x="40" y="128"/>
                  </a:lnTo>
                  <a:lnTo>
                    <a:pt x="40" y="128"/>
                  </a:lnTo>
                  <a:lnTo>
                    <a:pt x="44" y="127"/>
                  </a:lnTo>
                  <a:lnTo>
                    <a:pt x="44" y="127"/>
                  </a:lnTo>
                  <a:close/>
                  <a:moveTo>
                    <a:pt x="4" y="84"/>
                  </a:moveTo>
                  <a:lnTo>
                    <a:pt x="4" y="84"/>
                  </a:lnTo>
                  <a:lnTo>
                    <a:pt x="25" y="84"/>
                  </a:lnTo>
                  <a:lnTo>
                    <a:pt x="25" y="84"/>
                  </a:lnTo>
                  <a:lnTo>
                    <a:pt x="29" y="85"/>
                  </a:lnTo>
                  <a:lnTo>
                    <a:pt x="31" y="88"/>
                  </a:lnTo>
                  <a:lnTo>
                    <a:pt x="31" y="88"/>
                  </a:lnTo>
                  <a:lnTo>
                    <a:pt x="29" y="91"/>
                  </a:lnTo>
                  <a:lnTo>
                    <a:pt x="25" y="92"/>
                  </a:lnTo>
                  <a:lnTo>
                    <a:pt x="4" y="92"/>
                  </a:lnTo>
                  <a:lnTo>
                    <a:pt x="4" y="92"/>
                  </a:lnTo>
                  <a:lnTo>
                    <a:pt x="1" y="91"/>
                  </a:lnTo>
                  <a:lnTo>
                    <a:pt x="0" y="88"/>
                  </a:lnTo>
                  <a:lnTo>
                    <a:pt x="0" y="88"/>
                  </a:lnTo>
                  <a:lnTo>
                    <a:pt x="1" y="85"/>
                  </a:lnTo>
                  <a:lnTo>
                    <a:pt x="4" y="84"/>
                  </a:lnTo>
                  <a:lnTo>
                    <a:pt x="4" y="84"/>
                  </a:lnTo>
                  <a:close/>
                </a:path>
              </a:pathLst>
            </a:custGeom>
            <a:grpFill/>
            <a:ln w="12700" cap="flat" cmpd="sng" algn="ctr">
              <a:noFill/>
              <a:prstDash val="solid"/>
              <a:miter lim="800000"/>
            </a:ln>
            <a:effectLst/>
          </p:spPr>
          <p:txBody>
            <a:bodyPr lIns="121916" tIns="60957" rIns="121916" bIns="60957"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55" name="Freeform 177"/>
            <p:cNvSpPr>
              <a:spLocks noEditPoints="1"/>
            </p:cNvSpPr>
            <p:nvPr>
              <p:custDataLst>
                <p:tags r:id="rId190"/>
              </p:custDataLst>
            </p:nvPr>
          </p:nvSpPr>
          <p:spPr bwMode="auto">
            <a:xfrm>
              <a:off x="2387958" y="2451648"/>
              <a:ext cx="309348" cy="447593"/>
            </a:xfrm>
            <a:custGeom>
              <a:gdLst>
                <a:gd name="T0" fmla="*/ 132 w 264"/>
                <a:gd name="T1" fmla="*/ 7 h 382"/>
                <a:gd name="T2" fmla="*/ 140 w 264"/>
                <a:gd name="T3" fmla="*/ 126 h 382"/>
                <a:gd name="T4" fmla="*/ 156 w 264"/>
                <a:gd name="T5" fmla="*/ 128 h 382"/>
                <a:gd name="T6" fmla="*/ 186 w 264"/>
                <a:gd name="T7" fmla="*/ 142 h 382"/>
                <a:gd name="T8" fmla="*/ 206 w 264"/>
                <a:gd name="T9" fmla="*/ 166 h 382"/>
                <a:gd name="T10" fmla="*/ 218 w 264"/>
                <a:gd name="T11" fmla="*/ 196 h 382"/>
                <a:gd name="T12" fmla="*/ 220 w 264"/>
                <a:gd name="T13" fmla="*/ 212 h 382"/>
                <a:gd name="T14" fmla="*/ 220 w 264"/>
                <a:gd name="T15" fmla="*/ 222 h 382"/>
                <a:gd name="T16" fmla="*/ 215 w 264"/>
                <a:gd name="T17" fmla="*/ 239 h 382"/>
                <a:gd name="T18" fmla="*/ 210 w 264"/>
                <a:gd name="T19" fmla="*/ 254 h 382"/>
                <a:gd name="T20" fmla="*/ 194 w 264"/>
                <a:gd name="T21" fmla="*/ 275 h 382"/>
                <a:gd name="T22" fmla="*/ 174 w 264"/>
                <a:gd name="T23" fmla="*/ 290 h 382"/>
                <a:gd name="T24" fmla="*/ 159 w 264"/>
                <a:gd name="T25" fmla="*/ 296 h 382"/>
                <a:gd name="T26" fmla="*/ 141 w 264"/>
                <a:gd name="T27" fmla="*/ 300 h 382"/>
                <a:gd name="T28" fmla="*/ 132 w 264"/>
                <a:gd name="T29" fmla="*/ 300 h 382"/>
                <a:gd name="T30" fmla="*/ 132 w 264"/>
                <a:gd name="T31" fmla="*/ 327 h 382"/>
                <a:gd name="T32" fmla="*/ 144 w 264"/>
                <a:gd name="T33" fmla="*/ 333 h 382"/>
                <a:gd name="T34" fmla="*/ 149 w 264"/>
                <a:gd name="T35" fmla="*/ 345 h 382"/>
                <a:gd name="T36" fmla="*/ 148 w 264"/>
                <a:gd name="T37" fmla="*/ 353 h 382"/>
                <a:gd name="T38" fmla="*/ 138 w 264"/>
                <a:gd name="T39" fmla="*/ 363 h 382"/>
                <a:gd name="T40" fmla="*/ 132 w 264"/>
                <a:gd name="T41" fmla="*/ 382 h 382"/>
                <a:gd name="T42" fmla="*/ 228 w 264"/>
                <a:gd name="T43" fmla="*/ 361 h 382"/>
                <a:gd name="T44" fmla="*/ 228 w 264"/>
                <a:gd name="T45" fmla="*/ 357 h 382"/>
                <a:gd name="T46" fmla="*/ 221 w 264"/>
                <a:gd name="T47" fmla="*/ 349 h 382"/>
                <a:gd name="T48" fmla="*/ 201 w 264"/>
                <a:gd name="T49" fmla="*/ 340 h 382"/>
                <a:gd name="T50" fmla="*/ 182 w 264"/>
                <a:gd name="T51" fmla="*/ 336 h 382"/>
                <a:gd name="T52" fmla="*/ 214 w 264"/>
                <a:gd name="T53" fmla="*/ 315 h 382"/>
                <a:gd name="T54" fmla="*/ 241 w 264"/>
                <a:gd name="T55" fmla="*/ 287 h 382"/>
                <a:gd name="T56" fmla="*/ 257 w 264"/>
                <a:gd name="T57" fmla="*/ 253 h 382"/>
                <a:gd name="T58" fmla="*/ 264 w 264"/>
                <a:gd name="T59" fmla="*/ 212 h 382"/>
                <a:gd name="T60" fmla="*/ 263 w 264"/>
                <a:gd name="T61" fmla="*/ 200 h 382"/>
                <a:gd name="T62" fmla="*/ 259 w 264"/>
                <a:gd name="T63" fmla="*/ 177 h 382"/>
                <a:gd name="T64" fmla="*/ 251 w 264"/>
                <a:gd name="T65" fmla="*/ 156 h 382"/>
                <a:gd name="T66" fmla="*/ 240 w 264"/>
                <a:gd name="T67" fmla="*/ 137 h 382"/>
                <a:gd name="T68" fmla="*/ 225 w 264"/>
                <a:gd name="T69" fmla="*/ 119 h 382"/>
                <a:gd name="T70" fmla="*/ 207 w 264"/>
                <a:gd name="T71" fmla="*/ 104 h 382"/>
                <a:gd name="T72" fmla="*/ 187 w 264"/>
                <a:gd name="T73" fmla="*/ 93 h 382"/>
                <a:gd name="T74" fmla="*/ 165 w 264"/>
                <a:gd name="T75" fmla="*/ 85 h 382"/>
                <a:gd name="T76" fmla="*/ 174 w 264"/>
                <a:gd name="T77" fmla="*/ 20 h 382"/>
                <a:gd name="T78" fmla="*/ 111 w 264"/>
                <a:gd name="T79" fmla="*/ 0 h 382"/>
                <a:gd name="T80" fmla="*/ 118 w 264"/>
                <a:gd name="T81" fmla="*/ 195 h 382"/>
                <a:gd name="T82" fmla="*/ 132 w 264"/>
                <a:gd name="T83" fmla="*/ 7 h 382"/>
                <a:gd name="T84" fmla="*/ 132 w 264"/>
                <a:gd name="T85" fmla="*/ 300 h 382"/>
                <a:gd name="T86" fmla="*/ 118 w 264"/>
                <a:gd name="T87" fmla="*/ 299 h 382"/>
                <a:gd name="T88" fmla="*/ 92 w 264"/>
                <a:gd name="T89" fmla="*/ 291 h 382"/>
                <a:gd name="T90" fmla="*/ 119 w 264"/>
                <a:gd name="T91" fmla="*/ 284 h 382"/>
                <a:gd name="T92" fmla="*/ 58 w 264"/>
                <a:gd name="T93" fmla="*/ 260 h 382"/>
                <a:gd name="T94" fmla="*/ 0 w 264"/>
                <a:gd name="T95" fmla="*/ 260 h 382"/>
                <a:gd name="T96" fmla="*/ 22 w 264"/>
                <a:gd name="T97" fmla="*/ 284 h 382"/>
                <a:gd name="T98" fmla="*/ 34 w 264"/>
                <a:gd name="T99" fmla="*/ 300 h 382"/>
                <a:gd name="T100" fmla="*/ 65 w 264"/>
                <a:gd name="T101" fmla="*/ 326 h 382"/>
                <a:gd name="T102" fmla="*/ 83 w 264"/>
                <a:gd name="T103" fmla="*/ 336 h 382"/>
                <a:gd name="T104" fmla="*/ 49 w 264"/>
                <a:gd name="T105" fmla="*/ 345 h 382"/>
                <a:gd name="T106" fmla="*/ 39 w 264"/>
                <a:gd name="T107" fmla="*/ 353 h 382"/>
                <a:gd name="T108" fmla="*/ 35 w 264"/>
                <a:gd name="T109" fmla="*/ 361 h 382"/>
                <a:gd name="T110" fmla="*/ 132 w 264"/>
                <a:gd name="T111" fmla="*/ 382 h 382"/>
                <a:gd name="T112" fmla="*/ 132 w 264"/>
                <a:gd name="T113" fmla="*/ 364 h 382"/>
                <a:gd name="T114" fmla="*/ 119 w 264"/>
                <a:gd name="T115" fmla="*/ 359 h 382"/>
                <a:gd name="T116" fmla="*/ 114 w 264"/>
                <a:gd name="T117" fmla="*/ 345 h 382"/>
                <a:gd name="T118" fmla="*/ 115 w 264"/>
                <a:gd name="T119" fmla="*/ 338 h 382"/>
                <a:gd name="T120" fmla="*/ 125 w 264"/>
                <a:gd name="T121" fmla="*/ 329 h 382"/>
                <a:gd name="T122" fmla="*/ 132 w 264"/>
                <a:gd name="T123" fmla="*/ 300 h 38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4" h="382">
                  <a:moveTo>
                    <a:pt x="174" y="20"/>
                  </a:moveTo>
                  <a:lnTo>
                    <a:pt x="132" y="7"/>
                  </a:lnTo>
                  <a:lnTo>
                    <a:pt x="132" y="151"/>
                  </a:lnTo>
                  <a:lnTo>
                    <a:pt x="140" y="126"/>
                  </a:lnTo>
                  <a:lnTo>
                    <a:pt x="140" y="126"/>
                  </a:lnTo>
                  <a:lnTo>
                    <a:pt x="156" y="128"/>
                  </a:lnTo>
                  <a:lnTo>
                    <a:pt x="172" y="134"/>
                  </a:lnTo>
                  <a:lnTo>
                    <a:pt x="186" y="142"/>
                  </a:lnTo>
                  <a:lnTo>
                    <a:pt x="197" y="153"/>
                  </a:lnTo>
                  <a:lnTo>
                    <a:pt x="206" y="166"/>
                  </a:lnTo>
                  <a:lnTo>
                    <a:pt x="214" y="180"/>
                  </a:lnTo>
                  <a:lnTo>
                    <a:pt x="218" y="196"/>
                  </a:lnTo>
                  <a:lnTo>
                    <a:pt x="220" y="204"/>
                  </a:lnTo>
                  <a:lnTo>
                    <a:pt x="220" y="212"/>
                  </a:lnTo>
                  <a:lnTo>
                    <a:pt x="220" y="212"/>
                  </a:lnTo>
                  <a:lnTo>
                    <a:pt x="220" y="222"/>
                  </a:lnTo>
                  <a:lnTo>
                    <a:pt x="218" y="230"/>
                  </a:lnTo>
                  <a:lnTo>
                    <a:pt x="215" y="239"/>
                  </a:lnTo>
                  <a:lnTo>
                    <a:pt x="213" y="246"/>
                  </a:lnTo>
                  <a:lnTo>
                    <a:pt x="210" y="254"/>
                  </a:lnTo>
                  <a:lnTo>
                    <a:pt x="205" y="262"/>
                  </a:lnTo>
                  <a:lnTo>
                    <a:pt x="194" y="275"/>
                  </a:lnTo>
                  <a:lnTo>
                    <a:pt x="182" y="286"/>
                  </a:lnTo>
                  <a:lnTo>
                    <a:pt x="174" y="290"/>
                  </a:lnTo>
                  <a:lnTo>
                    <a:pt x="167" y="294"/>
                  </a:lnTo>
                  <a:lnTo>
                    <a:pt x="159" y="296"/>
                  </a:lnTo>
                  <a:lnTo>
                    <a:pt x="150" y="299"/>
                  </a:lnTo>
                  <a:lnTo>
                    <a:pt x="141" y="300"/>
                  </a:lnTo>
                  <a:lnTo>
                    <a:pt x="132" y="300"/>
                  </a:lnTo>
                  <a:lnTo>
                    <a:pt x="132" y="300"/>
                  </a:lnTo>
                  <a:lnTo>
                    <a:pt x="132" y="327"/>
                  </a:lnTo>
                  <a:lnTo>
                    <a:pt x="132" y="327"/>
                  </a:lnTo>
                  <a:lnTo>
                    <a:pt x="138" y="329"/>
                  </a:lnTo>
                  <a:lnTo>
                    <a:pt x="144" y="333"/>
                  </a:lnTo>
                  <a:lnTo>
                    <a:pt x="148" y="338"/>
                  </a:lnTo>
                  <a:lnTo>
                    <a:pt x="149" y="345"/>
                  </a:lnTo>
                  <a:lnTo>
                    <a:pt x="149" y="345"/>
                  </a:lnTo>
                  <a:lnTo>
                    <a:pt x="148" y="353"/>
                  </a:lnTo>
                  <a:lnTo>
                    <a:pt x="144" y="359"/>
                  </a:lnTo>
                  <a:lnTo>
                    <a:pt x="138" y="363"/>
                  </a:lnTo>
                  <a:lnTo>
                    <a:pt x="132" y="364"/>
                  </a:lnTo>
                  <a:lnTo>
                    <a:pt x="132" y="382"/>
                  </a:lnTo>
                  <a:lnTo>
                    <a:pt x="228" y="382"/>
                  </a:lnTo>
                  <a:lnTo>
                    <a:pt x="228" y="361"/>
                  </a:lnTo>
                  <a:lnTo>
                    <a:pt x="228" y="361"/>
                  </a:lnTo>
                  <a:lnTo>
                    <a:pt x="228" y="357"/>
                  </a:lnTo>
                  <a:lnTo>
                    <a:pt x="225" y="353"/>
                  </a:lnTo>
                  <a:lnTo>
                    <a:pt x="221" y="349"/>
                  </a:lnTo>
                  <a:lnTo>
                    <a:pt x="215" y="345"/>
                  </a:lnTo>
                  <a:lnTo>
                    <a:pt x="201" y="340"/>
                  </a:lnTo>
                  <a:lnTo>
                    <a:pt x="182" y="336"/>
                  </a:lnTo>
                  <a:lnTo>
                    <a:pt x="182" y="336"/>
                  </a:lnTo>
                  <a:lnTo>
                    <a:pt x="199" y="326"/>
                  </a:lnTo>
                  <a:lnTo>
                    <a:pt x="214" y="315"/>
                  </a:lnTo>
                  <a:lnTo>
                    <a:pt x="229" y="302"/>
                  </a:lnTo>
                  <a:lnTo>
                    <a:pt x="241" y="287"/>
                  </a:lnTo>
                  <a:lnTo>
                    <a:pt x="251" y="271"/>
                  </a:lnTo>
                  <a:lnTo>
                    <a:pt x="257" y="253"/>
                  </a:lnTo>
                  <a:lnTo>
                    <a:pt x="263" y="233"/>
                  </a:lnTo>
                  <a:lnTo>
                    <a:pt x="264" y="212"/>
                  </a:lnTo>
                  <a:lnTo>
                    <a:pt x="264" y="212"/>
                  </a:lnTo>
                  <a:lnTo>
                    <a:pt x="263" y="200"/>
                  </a:lnTo>
                  <a:lnTo>
                    <a:pt x="262" y="189"/>
                  </a:lnTo>
                  <a:lnTo>
                    <a:pt x="259" y="177"/>
                  </a:lnTo>
                  <a:lnTo>
                    <a:pt x="256" y="166"/>
                  </a:lnTo>
                  <a:lnTo>
                    <a:pt x="251" y="156"/>
                  </a:lnTo>
                  <a:lnTo>
                    <a:pt x="245" y="146"/>
                  </a:lnTo>
                  <a:lnTo>
                    <a:pt x="240" y="137"/>
                  </a:lnTo>
                  <a:lnTo>
                    <a:pt x="232" y="127"/>
                  </a:lnTo>
                  <a:lnTo>
                    <a:pt x="225" y="119"/>
                  </a:lnTo>
                  <a:lnTo>
                    <a:pt x="215" y="111"/>
                  </a:lnTo>
                  <a:lnTo>
                    <a:pt x="207" y="104"/>
                  </a:lnTo>
                  <a:lnTo>
                    <a:pt x="198" y="99"/>
                  </a:lnTo>
                  <a:lnTo>
                    <a:pt x="187" y="93"/>
                  </a:lnTo>
                  <a:lnTo>
                    <a:pt x="176" y="88"/>
                  </a:lnTo>
                  <a:lnTo>
                    <a:pt x="165" y="85"/>
                  </a:lnTo>
                  <a:lnTo>
                    <a:pt x="153" y="82"/>
                  </a:lnTo>
                  <a:lnTo>
                    <a:pt x="174" y="20"/>
                  </a:lnTo>
                  <a:close/>
                  <a:moveTo>
                    <a:pt x="132" y="7"/>
                  </a:moveTo>
                  <a:lnTo>
                    <a:pt x="111" y="0"/>
                  </a:lnTo>
                  <a:lnTo>
                    <a:pt x="56" y="174"/>
                  </a:lnTo>
                  <a:lnTo>
                    <a:pt x="118" y="195"/>
                  </a:lnTo>
                  <a:lnTo>
                    <a:pt x="132" y="151"/>
                  </a:lnTo>
                  <a:lnTo>
                    <a:pt x="132" y="7"/>
                  </a:lnTo>
                  <a:lnTo>
                    <a:pt x="132" y="7"/>
                  </a:lnTo>
                  <a:close/>
                  <a:moveTo>
                    <a:pt x="132" y="300"/>
                  </a:moveTo>
                  <a:lnTo>
                    <a:pt x="132" y="300"/>
                  </a:lnTo>
                  <a:lnTo>
                    <a:pt x="118" y="299"/>
                  </a:lnTo>
                  <a:lnTo>
                    <a:pt x="104" y="296"/>
                  </a:lnTo>
                  <a:lnTo>
                    <a:pt x="92" y="291"/>
                  </a:lnTo>
                  <a:lnTo>
                    <a:pt x="80" y="284"/>
                  </a:lnTo>
                  <a:lnTo>
                    <a:pt x="119" y="284"/>
                  </a:lnTo>
                  <a:lnTo>
                    <a:pt x="119" y="260"/>
                  </a:lnTo>
                  <a:lnTo>
                    <a:pt x="58" y="260"/>
                  </a:lnTo>
                  <a:lnTo>
                    <a:pt x="10" y="260"/>
                  </a:lnTo>
                  <a:lnTo>
                    <a:pt x="0" y="260"/>
                  </a:lnTo>
                  <a:lnTo>
                    <a:pt x="0" y="284"/>
                  </a:lnTo>
                  <a:lnTo>
                    <a:pt x="22" y="284"/>
                  </a:lnTo>
                  <a:lnTo>
                    <a:pt x="22" y="284"/>
                  </a:lnTo>
                  <a:lnTo>
                    <a:pt x="34" y="300"/>
                  </a:lnTo>
                  <a:lnTo>
                    <a:pt x="48" y="314"/>
                  </a:lnTo>
                  <a:lnTo>
                    <a:pt x="65" y="326"/>
                  </a:lnTo>
                  <a:lnTo>
                    <a:pt x="83" y="336"/>
                  </a:lnTo>
                  <a:lnTo>
                    <a:pt x="83" y="336"/>
                  </a:lnTo>
                  <a:lnTo>
                    <a:pt x="64" y="340"/>
                  </a:lnTo>
                  <a:lnTo>
                    <a:pt x="49" y="345"/>
                  </a:lnTo>
                  <a:lnTo>
                    <a:pt x="44" y="349"/>
                  </a:lnTo>
                  <a:lnTo>
                    <a:pt x="39" y="353"/>
                  </a:lnTo>
                  <a:lnTo>
                    <a:pt x="37" y="357"/>
                  </a:lnTo>
                  <a:lnTo>
                    <a:pt x="35" y="361"/>
                  </a:lnTo>
                  <a:lnTo>
                    <a:pt x="35" y="382"/>
                  </a:lnTo>
                  <a:lnTo>
                    <a:pt x="132" y="382"/>
                  </a:lnTo>
                  <a:lnTo>
                    <a:pt x="132" y="364"/>
                  </a:lnTo>
                  <a:lnTo>
                    <a:pt x="132" y="364"/>
                  </a:lnTo>
                  <a:lnTo>
                    <a:pt x="125" y="363"/>
                  </a:lnTo>
                  <a:lnTo>
                    <a:pt x="119" y="359"/>
                  </a:lnTo>
                  <a:lnTo>
                    <a:pt x="115" y="353"/>
                  </a:lnTo>
                  <a:lnTo>
                    <a:pt x="114" y="345"/>
                  </a:lnTo>
                  <a:lnTo>
                    <a:pt x="114" y="345"/>
                  </a:lnTo>
                  <a:lnTo>
                    <a:pt x="115" y="338"/>
                  </a:lnTo>
                  <a:lnTo>
                    <a:pt x="119" y="333"/>
                  </a:lnTo>
                  <a:lnTo>
                    <a:pt x="125" y="329"/>
                  </a:lnTo>
                  <a:lnTo>
                    <a:pt x="132" y="327"/>
                  </a:lnTo>
                  <a:lnTo>
                    <a:pt x="132" y="300"/>
                  </a:lnTo>
                  <a:close/>
                </a:path>
              </a:pathLst>
            </a:custGeom>
            <a:grpFill/>
            <a:ln w="12700" cap="flat" cmpd="sng" algn="ctr">
              <a:noFill/>
              <a:prstDash val="solid"/>
              <a:miter lim="800000"/>
            </a:ln>
            <a:effectLst/>
          </p:spPr>
          <p:txBody>
            <a:bodyPr lIns="121916" tIns="60957" rIns="121916" bIns="60957"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grpSp>
          <p:nvGrpSpPr>
            <p:cNvPr id="56" name="组合 299"/>
            <p:cNvGrpSpPr/>
            <p:nvPr>
              <p:custDataLst>
                <p:tags r:id="rId191"/>
              </p:custDataLst>
            </p:nvPr>
          </p:nvGrpSpPr>
          <p:grpSpPr>
            <a:xfrm>
              <a:off x="2638717" y="2389546"/>
              <a:ext cx="268336" cy="162868"/>
              <a:chOff x="3143251" y="1577975"/>
              <a:chExt cx="363538" cy="220663"/>
            </a:xfrm>
            <a:grpFill/>
          </p:grpSpPr>
          <p:sp>
            <p:nvSpPr>
              <p:cNvPr id="57" name="Freeform 178"/>
              <p:cNvSpPr>
                <a:spLocks noEditPoints="1"/>
              </p:cNvSpPr>
              <p:nvPr>
                <p:custDataLst>
                  <p:tags r:id="rId192"/>
                </p:custDataLst>
              </p:nvPr>
            </p:nvSpPr>
            <p:spPr bwMode="auto">
              <a:xfrm>
                <a:off x="3143251" y="1577975"/>
                <a:ext cx="215900" cy="212725"/>
              </a:xfrm>
              <a:custGeom>
                <a:gdLst>
                  <a:gd name="T0" fmla="*/ 68 w 136"/>
                  <a:gd name="T1" fmla="*/ 0 h 134"/>
                  <a:gd name="T2" fmla="*/ 94 w 136"/>
                  <a:gd name="T3" fmla="*/ 4 h 134"/>
                  <a:gd name="T4" fmla="*/ 106 w 136"/>
                  <a:gd name="T5" fmla="*/ 11 h 134"/>
                  <a:gd name="T6" fmla="*/ 125 w 136"/>
                  <a:gd name="T7" fmla="*/ 28 h 134"/>
                  <a:gd name="T8" fmla="*/ 134 w 136"/>
                  <a:gd name="T9" fmla="*/ 53 h 134"/>
                  <a:gd name="T10" fmla="*/ 134 w 136"/>
                  <a:gd name="T11" fmla="*/ 79 h 134"/>
                  <a:gd name="T12" fmla="*/ 131 w 136"/>
                  <a:gd name="T13" fmla="*/ 92 h 134"/>
                  <a:gd name="T14" fmla="*/ 121 w 136"/>
                  <a:gd name="T15" fmla="*/ 110 h 134"/>
                  <a:gd name="T16" fmla="*/ 106 w 136"/>
                  <a:gd name="T17" fmla="*/ 123 h 134"/>
                  <a:gd name="T18" fmla="*/ 88 w 136"/>
                  <a:gd name="T19" fmla="*/ 131 h 134"/>
                  <a:gd name="T20" fmla="*/ 68 w 136"/>
                  <a:gd name="T21" fmla="*/ 134 h 134"/>
                  <a:gd name="T22" fmla="*/ 68 w 136"/>
                  <a:gd name="T23" fmla="*/ 122 h 134"/>
                  <a:gd name="T24" fmla="*/ 84 w 136"/>
                  <a:gd name="T25" fmla="*/ 119 h 134"/>
                  <a:gd name="T26" fmla="*/ 99 w 136"/>
                  <a:gd name="T27" fmla="*/ 112 h 134"/>
                  <a:gd name="T28" fmla="*/ 111 w 136"/>
                  <a:gd name="T29" fmla="*/ 102 h 134"/>
                  <a:gd name="T30" fmla="*/ 119 w 136"/>
                  <a:gd name="T31" fmla="*/ 87 h 134"/>
                  <a:gd name="T32" fmla="*/ 119 w 136"/>
                  <a:gd name="T33" fmla="*/ 87 h 134"/>
                  <a:gd name="T34" fmla="*/ 123 w 136"/>
                  <a:gd name="T35" fmla="*/ 66 h 134"/>
                  <a:gd name="T36" fmla="*/ 119 w 136"/>
                  <a:gd name="T37" fmla="*/ 45 h 134"/>
                  <a:gd name="T38" fmla="*/ 107 w 136"/>
                  <a:gd name="T39" fmla="*/ 28 h 134"/>
                  <a:gd name="T40" fmla="*/ 88 w 136"/>
                  <a:gd name="T41" fmla="*/ 16 h 134"/>
                  <a:gd name="T42" fmla="*/ 79 w 136"/>
                  <a:gd name="T43" fmla="*/ 14 h 134"/>
                  <a:gd name="T44" fmla="*/ 68 w 136"/>
                  <a:gd name="T45" fmla="*/ 0 h 134"/>
                  <a:gd name="T46" fmla="*/ 6 w 136"/>
                  <a:gd name="T47" fmla="*/ 42 h 134"/>
                  <a:gd name="T48" fmla="*/ 16 w 136"/>
                  <a:gd name="T49" fmla="*/ 24 h 134"/>
                  <a:gd name="T50" fmla="*/ 31 w 136"/>
                  <a:gd name="T51" fmla="*/ 11 h 134"/>
                  <a:gd name="T52" fmla="*/ 49 w 136"/>
                  <a:gd name="T53" fmla="*/ 3 h 134"/>
                  <a:gd name="T54" fmla="*/ 68 w 136"/>
                  <a:gd name="T55" fmla="*/ 0 h 134"/>
                  <a:gd name="T56" fmla="*/ 68 w 136"/>
                  <a:gd name="T57" fmla="*/ 12 h 134"/>
                  <a:gd name="T58" fmla="*/ 52 w 136"/>
                  <a:gd name="T59" fmla="*/ 15 h 134"/>
                  <a:gd name="T60" fmla="*/ 38 w 136"/>
                  <a:gd name="T61" fmla="*/ 22 h 134"/>
                  <a:gd name="T62" fmla="*/ 26 w 136"/>
                  <a:gd name="T63" fmla="*/ 33 h 134"/>
                  <a:gd name="T64" fmla="*/ 18 w 136"/>
                  <a:gd name="T65" fmla="*/ 46 h 134"/>
                  <a:gd name="T66" fmla="*/ 14 w 136"/>
                  <a:gd name="T67" fmla="*/ 57 h 134"/>
                  <a:gd name="T68" fmla="*/ 15 w 136"/>
                  <a:gd name="T69" fmla="*/ 79 h 134"/>
                  <a:gd name="T70" fmla="*/ 23 w 136"/>
                  <a:gd name="T71" fmla="*/ 98 h 134"/>
                  <a:gd name="T72" fmla="*/ 38 w 136"/>
                  <a:gd name="T73" fmla="*/ 112 h 134"/>
                  <a:gd name="T74" fmla="*/ 48 w 136"/>
                  <a:gd name="T75" fmla="*/ 118 h 134"/>
                  <a:gd name="T76" fmla="*/ 68 w 136"/>
                  <a:gd name="T77" fmla="*/ 122 h 134"/>
                  <a:gd name="T78" fmla="*/ 68 w 136"/>
                  <a:gd name="T79" fmla="*/ 134 h 134"/>
                  <a:gd name="T80" fmla="*/ 43 w 136"/>
                  <a:gd name="T81" fmla="*/ 130 h 134"/>
                  <a:gd name="T82" fmla="*/ 31 w 136"/>
                  <a:gd name="T83" fmla="*/ 123 h 134"/>
                  <a:gd name="T84" fmla="*/ 12 w 136"/>
                  <a:gd name="T85" fmla="*/ 104 h 134"/>
                  <a:gd name="T86" fmla="*/ 3 w 136"/>
                  <a:gd name="T87" fmla="*/ 81 h 134"/>
                  <a:gd name="T88" fmla="*/ 1 w 136"/>
                  <a:gd name="T89" fmla="*/ 56 h 134"/>
                  <a:gd name="T90" fmla="*/ 6 w 136"/>
                  <a:gd name="T91" fmla="*/ 42 h 13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6" h="134">
                    <a:moveTo>
                      <a:pt x="68" y="0"/>
                    </a:moveTo>
                    <a:lnTo>
                      <a:pt x="68" y="0"/>
                    </a:lnTo>
                    <a:lnTo>
                      <a:pt x="81" y="0"/>
                    </a:lnTo>
                    <a:lnTo>
                      <a:pt x="94" y="4"/>
                    </a:lnTo>
                    <a:lnTo>
                      <a:pt x="94" y="4"/>
                    </a:lnTo>
                    <a:lnTo>
                      <a:pt x="106" y="11"/>
                    </a:lnTo>
                    <a:lnTo>
                      <a:pt x="115" y="19"/>
                    </a:lnTo>
                    <a:lnTo>
                      <a:pt x="125" y="28"/>
                    </a:lnTo>
                    <a:lnTo>
                      <a:pt x="130" y="41"/>
                    </a:lnTo>
                    <a:lnTo>
                      <a:pt x="134" y="53"/>
                    </a:lnTo>
                    <a:lnTo>
                      <a:pt x="136" y="65"/>
                    </a:lnTo>
                    <a:lnTo>
                      <a:pt x="134" y="79"/>
                    </a:lnTo>
                    <a:lnTo>
                      <a:pt x="131" y="92"/>
                    </a:lnTo>
                    <a:lnTo>
                      <a:pt x="131" y="92"/>
                    </a:lnTo>
                    <a:lnTo>
                      <a:pt x="126" y="102"/>
                    </a:lnTo>
                    <a:lnTo>
                      <a:pt x="121" y="110"/>
                    </a:lnTo>
                    <a:lnTo>
                      <a:pt x="114" y="116"/>
                    </a:lnTo>
                    <a:lnTo>
                      <a:pt x="106" y="123"/>
                    </a:lnTo>
                    <a:lnTo>
                      <a:pt x="98" y="129"/>
                    </a:lnTo>
                    <a:lnTo>
                      <a:pt x="88" y="131"/>
                    </a:lnTo>
                    <a:lnTo>
                      <a:pt x="79" y="134"/>
                    </a:lnTo>
                    <a:lnTo>
                      <a:pt x="68" y="134"/>
                    </a:lnTo>
                    <a:lnTo>
                      <a:pt x="68" y="122"/>
                    </a:lnTo>
                    <a:lnTo>
                      <a:pt x="68" y="122"/>
                    </a:lnTo>
                    <a:lnTo>
                      <a:pt x="76" y="122"/>
                    </a:lnTo>
                    <a:lnTo>
                      <a:pt x="84" y="119"/>
                    </a:lnTo>
                    <a:lnTo>
                      <a:pt x="92" y="116"/>
                    </a:lnTo>
                    <a:lnTo>
                      <a:pt x="99" y="112"/>
                    </a:lnTo>
                    <a:lnTo>
                      <a:pt x="104" y="108"/>
                    </a:lnTo>
                    <a:lnTo>
                      <a:pt x="111" y="102"/>
                    </a:lnTo>
                    <a:lnTo>
                      <a:pt x="115" y="95"/>
                    </a:lnTo>
                    <a:lnTo>
                      <a:pt x="119" y="87"/>
                    </a:lnTo>
                    <a:lnTo>
                      <a:pt x="119" y="87"/>
                    </a:lnTo>
                    <a:lnTo>
                      <a:pt x="119" y="87"/>
                    </a:lnTo>
                    <a:lnTo>
                      <a:pt x="122" y="77"/>
                    </a:lnTo>
                    <a:lnTo>
                      <a:pt x="123" y="66"/>
                    </a:lnTo>
                    <a:lnTo>
                      <a:pt x="122" y="56"/>
                    </a:lnTo>
                    <a:lnTo>
                      <a:pt x="119" y="45"/>
                    </a:lnTo>
                    <a:lnTo>
                      <a:pt x="114" y="37"/>
                    </a:lnTo>
                    <a:lnTo>
                      <a:pt x="107" y="28"/>
                    </a:lnTo>
                    <a:lnTo>
                      <a:pt x="99" y="22"/>
                    </a:lnTo>
                    <a:lnTo>
                      <a:pt x="88" y="16"/>
                    </a:lnTo>
                    <a:lnTo>
                      <a:pt x="88" y="16"/>
                    </a:lnTo>
                    <a:lnTo>
                      <a:pt x="79" y="14"/>
                    </a:lnTo>
                    <a:lnTo>
                      <a:pt x="68" y="12"/>
                    </a:lnTo>
                    <a:lnTo>
                      <a:pt x="68" y="0"/>
                    </a:lnTo>
                    <a:close/>
                    <a:moveTo>
                      <a:pt x="6" y="42"/>
                    </a:moveTo>
                    <a:lnTo>
                      <a:pt x="6" y="42"/>
                    </a:lnTo>
                    <a:lnTo>
                      <a:pt x="10" y="33"/>
                    </a:lnTo>
                    <a:lnTo>
                      <a:pt x="16" y="24"/>
                    </a:lnTo>
                    <a:lnTo>
                      <a:pt x="23" y="16"/>
                    </a:lnTo>
                    <a:lnTo>
                      <a:pt x="31" y="11"/>
                    </a:lnTo>
                    <a:lnTo>
                      <a:pt x="39" y="5"/>
                    </a:lnTo>
                    <a:lnTo>
                      <a:pt x="49" y="3"/>
                    </a:lnTo>
                    <a:lnTo>
                      <a:pt x="58" y="0"/>
                    </a:lnTo>
                    <a:lnTo>
                      <a:pt x="68" y="0"/>
                    </a:lnTo>
                    <a:lnTo>
                      <a:pt x="68" y="12"/>
                    </a:lnTo>
                    <a:lnTo>
                      <a:pt x="68" y="12"/>
                    </a:lnTo>
                    <a:lnTo>
                      <a:pt x="60" y="12"/>
                    </a:lnTo>
                    <a:lnTo>
                      <a:pt x="52" y="15"/>
                    </a:lnTo>
                    <a:lnTo>
                      <a:pt x="45" y="18"/>
                    </a:lnTo>
                    <a:lnTo>
                      <a:pt x="38" y="22"/>
                    </a:lnTo>
                    <a:lnTo>
                      <a:pt x="31" y="26"/>
                    </a:lnTo>
                    <a:lnTo>
                      <a:pt x="26" y="33"/>
                    </a:lnTo>
                    <a:lnTo>
                      <a:pt x="20" y="39"/>
                    </a:lnTo>
                    <a:lnTo>
                      <a:pt x="18" y="46"/>
                    </a:lnTo>
                    <a:lnTo>
                      <a:pt x="18" y="46"/>
                    </a:lnTo>
                    <a:lnTo>
                      <a:pt x="14" y="57"/>
                    </a:lnTo>
                    <a:lnTo>
                      <a:pt x="14" y="68"/>
                    </a:lnTo>
                    <a:lnTo>
                      <a:pt x="15" y="79"/>
                    </a:lnTo>
                    <a:lnTo>
                      <a:pt x="18" y="88"/>
                    </a:lnTo>
                    <a:lnTo>
                      <a:pt x="23" y="98"/>
                    </a:lnTo>
                    <a:lnTo>
                      <a:pt x="30" y="106"/>
                    </a:lnTo>
                    <a:lnTo>
                      <a:pt x="38" y="112"/>
                    </a:lnTo>
                    <a:lnTo>
                      <a:pt x="48" y="118"/>
                    </a:lnTo>
                    <a:lnTo>
                      <a:pt x="48" y="118"/>
                    </a:lnTo>
                    <a:lnTo>
                      <a:pt x="58" y="121"/>
                    </a:lnTo>
                    <a:lnTo>
                      <a:pt x="68" y="122"/>
                    </a:lnTo>
                    <a:lnTo>
                      <a:pt x="68" y="134"/>
                    </a:lnTo>
                    <a:lnTo>
                      <a:pt x="68" y="134"/>
                    </a:lnTo>
                    <a:lnTo>
                      <a:pt x="56" y="133"/>
                    </a:lnTo>
                    <a:lnTo>
                      <a:pt x="43" y="130"/>
                    </a:lnTo>
                    <a:lnTo>
                      <a:pt x="43" y="130"/>
                    </a:lnTo>
                    <a:lnTo>
                      <a:pt x="31" y="123"/>
                    </a:lnTo>
                    <a:lnTo>
                      <a:pt x="20" y="115"/>
                    </a:lnTo>
                    <a:lnTo>
                      <a:pt x="12" y="104"/>
                    </a:lnTo>
                    <a:lnTo>
                      <a:pt x="6" y="93"/>
                    </a:lnTo>
                    <a:lnTo>
                      <a:pt x="3" y="81"/>
                    </a:lnTo>
                    <a:lnTo>
                      <a:pt x="0" y="68"/>
                    </a:lnTo>
                    <a:lnTo>
                      <a:pt x="1" y="56"/>
                    </a:lnTo>
                    <a:lnTo>
                      <a:pt x="6" y="42"/>
                    </a:lnTo>
                    <a:lnTo>
                      <a:pt x="6" y="42"/>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213" name="Freeform 179"/>
              <p:cNvSpPr/>
              <p:nvPr>
                <p:custDataLst>
                  <p:tags r:id="rId193"/>
                </p:custDataLst>
              </p:nvPr>
            </p:nvSpPr>
            <p:spPr bwMode="auto">
              <a:xfrm>
                <a:off x="3335338" y="1706563"/>
                <a:ext cx="106363" cy="65088"/>
              </a:xfrm>
              <a:custGeom>
                <a:gdLst>
                  <a:gd name="T0" fmla="*/ 61 w 67"/>
                  <a:gd name="T1" fmla="*/ 41 h 41"/>
                  <a:gd name="T2" fmla="*/ 67 w 67"/>
                  <a:gd name="T3" fmla="*/ 25 h 41"/>
                  <a:gd name="T4" fmla="*/ 6 w 67"/>
                  <a:gd name="T5" fmla="*/ 0 h 41"/>
                  <a:gd name="T6" fmla="*/ 0 w 67"/>
                  <a:gd name="T7" fmla="*/ 17 h 41"/>
                  <a:gd name="T8" fmla="*/ 61 w 67"/>
                  <a:gd name="T9" fmla="*/ 41 h 41"/>
                </a:gdLst>
                <a:cxnLst>
                  <a:cxn ang="0">
                    <a:pos x="T0" y="T1"/>
                  </a:cxn>
                  <a:cxn ang="0">
                    <a:pos x="T2" y="T3"/>
                  </a:cxn>
                  <a:cxn ang="0">
                    <a:pos x="T4" y="T5"/>
                  </a:cxn>
                  <a:cxn ang="0">
                    <a:pos x="T6" y="T7"/>
                  </a:cxn>
                  <a:cxn ang="0">
                    <a:pos x="T8" y="T9"/>
                  </a:cxn>
                </a:cxnLst>
                <a:rect l="0" t="0" r="r" b="b"/>
                <a:pathLst>
                  <a:path w="67" h="41">
                    <a:moveTo>
                      <a:pt x="61" y="41"/>
                    </a:moveTo>
                    <a:lnTo>
                      <a:pt x="67" y="25"/>
                    </a:lnTo>
                    <a:lnTo>
                      <a:pt x="6" y="0"/>
                    </a:lnTo>
                    <a:lnTo>
                      <a:pt x="0" y="17"/>
                    </a:lnTo>
                    <a:lnTo>
                      <a:pt x="61" y="41"/>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214" name="Freeform 180"/>
              <p:cNvSpPr/>
              <p:nvPr>
                <p:custDataLst>
                  <p:tags r:id="rId194"/>
                </p:custDataLst>
              </p:nvPr>
            </p:nvSpPr>
            <p:spPr bwMode="auto">
              <a:xfrm>
                <a:off x="3368676" y="1717675"/>
                <a:ext cx="138113" cy="80963"/>
              </a:xfrm>
              <a:custGeom>
                <a:gdLst>
                  <a:gd name="T0" fmla="*/ 67 w 87"/>
                  <a:gd name="T1" fmla="*/ 51 h 51"/>
                  <a:gd name="T2" fmla="*/ 67 w 87"/>
                  <a:gd name="T3" fmla="*/ 51 h 51"/>
                  <a:gd name="T4" fmla="*/ 73 w 87"/>
                  <a:gd name="T5" fmla="*/ 51 h 51"/>
                  <a:gd name="T6" fmla="*/ 79 w 87"/>
                  <a:gd name="T7" fmla="*/ 51 h 51"/>
                  <a:gd name="T8" fmla="*/ 83 w 87"/>
                  <a:gd name="T9" fmla="*/ 47 h 51"/>
                  <a:gd name="T10" fmla="*/ 86 w 87"/>
                  <a:gd name="T11" fmla="*/ 43 h 51"/>
                  <a:gd name="T12" fmla="*/ 86 w 87"/>
                  <a:gd name="T13" fmla="*/ 43 h 51"/>
                  <a:gd name="T14" fmla="*/ 87 w 87"/>
                  <a:gd name="T15" fmla="*/ 37 h 51"/>
                  <a:gd name="T16" fmla="*/ 86 w 87"/>
                  <a:gd name="T17" fmla="*/ 31 h 51"/>
                  <a:gd name="T18" fmla="*/ 83 w 87"/>
                  <a:gd name="T19" fmla="*/ 27 h 51"/>
                  <a:gd name="T20" fmla="*/ 78 w 87"/>
                  <a:gd name="T21" fmla="*/ 24 h 51"/>
                  <a:gd name="T22" fmla="*/ 21 w 87"/>
                  <a:gd name="T23" fmla="*/ 1 h 51"/>
                  <a:gd name="T24" fmla="*/ 21 w 87"/>
                  <a:gd name="T25" fmla="*/ 1 h 51"/>
                  <a:gd name="T26" fmla="*/ 15 w 87"/>
                  <a:gd name="T27" fmla="*/ 0 h 51"/>
                  <a:gd name="T28" fmla="*/ 10 w 87"/>
                  <a:gd name="T29" fmla="*/ 1 h 51"/>
                  <a:gd name="T30" fmla="*/ 4 w 87"/>
                  <a:gd name="T31" fmla="*/ 4 h 51"/>
                  <a:gd name="T32" fmla="*/ 2 w 87"/>
                  <a:gd name="T33" fmla="*/ 10 h 51"/>
                  <a:gd name="T34" fmla="*/ 2 w 87"/>
                  <a:gd name="T35" fmla="*/ 10 h 51"/>
                  <a:gd name="T36" fmla="*/ 0 w 87"/>
                  <a:gd name="T37" fmla="*/ 15 h 51"/>
                  <a:gd name="T38" fmla="*/ 2 w 87"/>
                  <a:gd name="T39" fmla="*/ 20 h 51"/>
                  <a:gd name="T40" fmla="*/ 4 w 87"/>
                  <a:gd name="T41" fmla="*/ 24 h 51"/>
                  <a:gd name="T42" fmla="*/ 10 w 87"/>
                  <a:gd name="T43" fmla="*/ 28 h 51"/>
                  <a:gd name="T44" fmla="*/ 67 w 87"/>
                  <a:gd name="T45" fmla="*/ 51 h 5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51">
                    <a:moveTo>
                      <a:pt x="67" y="51"/>
                    </a:moveTo>
                    <a:lnTo>
                      <a:pt x="67" y="51"/>
                    </a:lnTo>
                    <a:lnTo>
                      <a:pt x="73" y="51"/>
                    </a:lnTo>
                    <a:lnTo>
                      <a:pt x="79" y="51"/>
                    </a:lnTo>
                    <a:lnTo>
                      <a:pt x="83" y="47"/>
                    </a:lnTo>
                    <a:lnTo>
                      <a:pt x="86" y="43"/>
                    </a:lnTo>
                    <a:lnTo>
                      <a:pt x="86" y="43"/>
                    </a:lnTo>
                    <a:lnTo>
                      <a:pt x="87" y="37"/>
                    </a:lnTo>
                    <a:lnTo>
                      <a:pt x="86" y="31"/>
                    </a:lnTo>
                    <a:lnTo>
                      <a:pt x="83" y="27"/>
                    </a:lnTo>
                    <a:lnTo>
                      <a:pt x="78" y="24"/>
                    </a:lnTo>
                    <a:lnTo>
                      <a:pt x="21" y="1"/>
                    </a:lnTo>
                    <a:lnTo>
                      <a:pt x="21" y="1"/>
                    </a:lnTo>
                    <a:lnTo>
                      <a:pt x="15" y="0"/>
                    </a:lnTo>
                    <a:lnTo>
                      <a:pt x="10" y="1"/>
                    </a:lnTo>
                    <a:lnTo>
                      <a:pt x="4" y="4"/>
                    </a:lnTo>
                    <a:lnTo>
                      <a:pt x="2" y="10"/>
                    </a:lnTo>
                    <a:lnTo>
                      <a:pt x="2" y="10"/>
                    </a:lnTo>
                    <a:lnTo>
                      <a:pt x="0" y="15"/>
                    </a:lnTo>
                    <a:lnTo>
                      <a:pt x="2" y="20"/>
                    </a:lnTo>
                    <a:lnTo>
                      <a:pt x="4" y="24"/>
                    </a:lnTo>
                    <a:lnTo>
                      <a:pt x="10" y="28"/>
                    </a:lnTo>
                    <a:lnTo>
                      <a:pt x="67" y="51"/>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grpSp>
        <p:sp>
          <p:nvSpPr>
            <p:cNvPr id="215" name="Freeform 181"/>
            <p:cNvSpPr>
              <a:spLocks noEditPoints="1"/>
            </p:cNvSpPr>
            <p:nvPr>
              <p:custDataLst>
                <p:tags r:id="rId195"/>
              </p:custDataLst>
            </p:nvPr>
          </p:nvSpPr>
          <p:spPr bwMode="auto">
            <a:xfrm>
              <a:off x="2648091" y="3336289"/>
              <a:ext cx="322239" cy="114828"/>
            </a:xfrm>
            <a:custGeom>
              <a:gdLst>
                <a:gd name="T0" fmla="*/ 239 w 275"/>
                <a:gd name="T1" fmla="*/ 40 h 98"/>
                <a:gd name="T2" fmla="*/ 258 w 275"/>
                <a:gd name="T3" fmla="*/ 65 h 98"/>
                <a:gd name="T4" fmla="*/ 239 w 275"/>
                <a:gd name="T5" fmla="*/ 88 h 98"/>
                <a:gd name="T6" fmla="*/ 275 w 275"/>
                <a:gd name="T7" fmla="*/ 78 h 98"/>
                <a:gd name="T8" fmla="*/ 239 w 275"/>
                <a:gd name="T9" fmla="*/ 40 h 98"/>
                <a:gd name="T10" fmla="*/ 118 w 275"/>
                <a:gd name="T11" fmla="*/ 15 h 98"/>
                <a:gd name="T12" fmla="*/ 111 w 275"/>
                <a:gd name="T13" fmla="*/ 11 h 98"/>
                <a:gd name="T14" fmla="*/ 84 w 275"/>
                <a:gd name="T15" fmla="*/ 8 h 98"/>
                <a:gd name="T16" fmla="*/ 107 w 275"/>
                <a:gd name="T17" fmla="*/ 14 h 98"/>
                <a:gd name="T18" fmla="*/ 113 w 275"/>
                <a:gd name="T19" fmla="*/ 17 h 98"/>
                <a:gd name="T20" fmla="*/ 113 w 275"/>
                <a:gd name="T21" fmla="*/ 22 h 98"/>
                <a:gd name="T22" fmla="*/ 110 w 275"/>
                <a:gd name="T23" fmla="*/ 36 h 98"/>
                <a:gd name="T24" fmla="*/ 109 w 275"/>
                <a:gd name="T25" fmla="*/ 33 h 98"/>
                <a:gd name="T26" fmla="*/ 84 w 275"/>
                <a:gd name="T27" fmla="*/ 26 h 98"/>
                <a:gd name="T28" fmla="*/ 99 w 275"/>
                <a:gd name="T29" fmla="*/ 76 h 98"/>
                <a:gd name="T30" fmla="*/ 103 w 275"/>
                <a:gd name="T31" fmla="*/ 76 h 98"/>
                <a:gd name="T32" fmla="*/ 228 w 275"/>
                <a:gd name="T33" fmla="*/ 98 h 98"/>
                <a:gd name="T34" fmla="*/ 239 w 275"/>
                <a:gd name="T35" fmla="*/ 88 h 98"/>
                <a:gd name="T36" fmla="*/ 228 w 275"/>
                <a:gd name="T37" fmla="*/ 94 h 98"/>
                <a:gd name="T38" fmla="*/ 225 w 275"/>
                <a:gd name="T39" fmla="*/ 92 h 98"/>
                <a:gd name="T40" fmla="*/ 220 w 275"/>
                <a:gd name="T41" fmla="*/ 90 h 98"/>
                <a:gd name="T42" fmla="*/ 218 w 275"/>
                <a:gd name="T43" fmla="*/ 83 h 98"/>
                <a:gd name="T44" fmla="*/ 220 w 275"/>
                <a:gd name="T45" fmla="*/ 80 h 98"/>
                <a:gd name="T46" fmla="*/ 224 w 275"/>
                <a:gd name="T47" fmla="*/ 76 h 98"/>
                <a:gd name="T48" fmla="*/ 226 w 275"/>
                <a:gd name="T49" fmla="*/ 76 h 98"/>
                <a:gd name="T50" fmla="*/ 222 w 275"/>
                <a:gd name="T51" fmla="*/ 72 h 98"/>
                <a:gd name="T52" fmla="*/ 221 w 275"/>
                <a:gd name="T53" fmla="*/ 67 h 98"/>
                <a:gd name="T54" fmla="*/ 222 w 275"/>
                <a:gd name="T55" fmla="*/ 64 h 98"/>
                <a:gd name="T56" fmla="*/ 226 w 275"/>
                <a:gd name="T57" fmla="*/ 60 h 98"/>
                <a:gd name="T58" fmla="*/ 230 w 275"/>
                <a:gd name="T59" fmla="*/ 60 h 98"/>
                <a:gd name="T60" fmla="*/ 225 w 275"/>
                <a:gd name="T61" fmla="*/ 56 h 98"/>
                <a:gd name="T62" fmla="*/ 225 w 275"/>
                <a:gd name="T63" fmla="*/ 49 h 98"/>
                <a:gd name="T64" fmla="*/ 226 w 275"/>
                <a:gd name="T65" fmla="*/ 46 h 98"/>
                <a:gd name="T66" fmla="*/ 232 w 275"/>
                <a:gd name="T67" fmla="*/ 42 h 98"/>
                <a:gd name="T68" fmla="*/ 237 w 275"/>
                <a:gd name="T69" fmla="*/ 44 h 98"/>
                <a:gd name="T70" fmla="*/ 239 w 275"/>
                <a:gd name="T71" fmla="*/ 40 h 98"/>
                <a:gd name="T72" fmla="*/ 63 w 275"/>
                <a:gd name="T73" fmla="*/ 0 h 98"/>
                <a:gd name="T74" fmla="*/ 60 w 275"/>
                <a:gd name="T75" fmla="*/ 0 h 98"/>
                <a:gd name="T76" fmla="*/ 54 w 275"/>
                <a:gd name="T77" fmla="*/ 3 h 98"/>
                <a:gd name="T78" fmla="*/ 33 w 275"/>
                <a:gd name="T79" fmla="*/ 2 h 98"/>
                <a:gd name="T80" fmla="*/ 27 w 275"/>
                <a:gd name="T81" fmla="*/ 0 h 98"/>
                <a:gd name="T82" fmla="*/ 18 w 275"/>
                <a:gd name="T83" fmla="*/ 3 h 98"/>
                <a:gd name="T84" fmla="*/ 8 w 275"/>
                <a:gd name="T85" fmla="*/ 8 h 98"/>
                <a:gd name="T86" fmla="*/ 3 w 275"/>
                <a:gd name="T87" fmla="*/ 18 h 98"/>
                <a:gd name="T88" fmla="*/ 2 w 275"/>
                <a:gd name="T89" fmla="*/ 22 h 98"/>
                <a:gd name="T90" fmla="*/ 2 w 275"/>
                <a:gd name="T91" fmla="*/ 33 h 98"/>
                <a:gd name="T92" fmla="*/ 6 w 275"/>
                <a:gd name="T93" fmla="*/ 44 h 98"/>
                <a:gd name="T94" fmla="*/ 12 w 275"/>
                <a:gd name="T95" fmla="*/ 50 h 98"/>
                <a:gd name="T96" fmla="*/ 23 w 275"/>
                <a:gd name="T97" fmla="*/ 54 h 98"/>
                <a:gd name="T98" fmla="*/ 50 w 275"/>
                <a:gd name="T99" fmla="*/ 23 h 98"/>
                <a:gd name="T100" fmla="*/ 42 w 275"/>
                <a:gd name="T101" fmla="*/ 59 h 98"/>
                <a:gd name="T102" fmla="*/ 45 w 275"/>
                <a:gd name="T103" fmla="*/ 64 h 98"/>
                <a:gd name="T104" fmla="*/ 49 w 275"/>
                <a:gd name="T105" fmla="*/ 67 h 98"/>
                <a:gd name="T106" fmla="*/ 84 w 275"/>
                <a:gd name="T107" fmla="*/ 26 h 98"/>
                <a:gd name="T108" fmla="*/ 61 w 275"/>
                <a:gd name="T109" fmla="*/ 22 h 98"/>
                <a:gd name="T110" fmla="*/ 54 w 275"/>
                <a:gd name="T111" fmla="*/ 25 h 98"/>
                <a:gd name="T112" fmla="*/ 57 w 275"/>
                <a:gd name="T113" fmla="*/ 11 h 98"/>
                <a:gd name="T114" fmla="*/ 60 w 275"/>
                <a:gd name="T115" fmla="*/ 7 h 98"/>
                <a:gd name="T116" fmla="*/ 65 w 275"/>
                <a:gd name="T117" fmla="*/ 6 h 98"/>
                <a:gd name="T118" fmla="*/ 84 w 275"/>
                <a:gd name="T119" fmla="*/ 4 h 9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5" h="98">
                  <a:moveTo>
                    <a:pt x="240" y="40"/>
                  </a:moveTo>
                  <a:lnTo>
                    <a:pt x="239" y="40"/>
                  </a:lnTo>
                  <a:lnTo>
                    <a:pt x="239" y="44"/>
                  </a:lnTo>
                  <a:lnTo>
                    <a:pt x="258" y="65"/>
                  </a:lnTo>
                  <a:lnTo>
                    <a:pt x="255" y="82"/>
                  </a:lnTo>
                  <a:lnTo>
                    <a:pt x="239" y="88"/>
                  </a:lnTo>
                  <a:lnTo>
                    <a:pt x="239" y="94"/>
                  </a:lnTo>
                  <a:lnTo>
                    <a:pt x="275" y="78"/>
                  </a:lnTo>
                  <a:lnTo>
                    <a:pt x="240" y="40"/>
                  </a:lnTo>
                  <a:close/>
                  <a:moveTo>
                    <a:pt x="239" y="40"/>
                  </a:moveTo>
                  <a:lnTo>
                    <a:pt x="118" y="15"/>
                  </a:lnTo>
                  <a:lnTo>
                    <a:pt x="118" y="15"/>
                  </a:lnTo>
                  <a:lnTo>
                    <a:pt x="115" y="13"/>
                  </a:lnTo>
                  <a:lnTo>
                    <a:pt x="111" y="11"/>
                  </a:lnTo>
                  <a:lnTo>
                    <a:pt x="84" y="4"/>
                  </a:lnTo>
                  <a:lnTo>
                    <a:pt x="84" y="8"/>
                  </a:lnTo>
                  <a:lnTo>
                    <a:pt x="107" y="14"/>
                  </a:lnTo>
                  <a:lnTo>
                    <a:pt x="107" y="14"/>
                  </a:lnTo>
                  <a:lnTo>
                    <a:pt x="110" y="15"/>
                  </a:lnTo>
                  <a:lnTo>
                    <a:pt x="113" y="17"/>
                  </a:lnTo>
                  <a:lnTo>
                    <a:pt x="113" y="19"/>
                  </a:lnTo>
                  <a:lnTo>
                    <a:pt x="113" y="22"/>
                  </a:lnTo>
                  <a:lnTo>
                    <a:pt x="110" y="36"/>
                  </a:lnTo>
                  <a:lnTo>
                    <a:pt x="110" y="36"/>
                  </a:lnTo>
                  <a:lnTo>
                    <a:pt x="110" y="36"/>
                  </a:lnTo>
                  <a:lnTo>
                    <a:pt x="109" y="33"/>
                  </a:lnTo>
                  <a:lnTo>
                    <a:pt x="105" y="30"/>
                  </a:lnTo>
                  <a:lnTo>
                    <a:pt x="84" y="26"/>
                  </a:lnTo>
                  <a:lnTo>
                    <a:pt x="84" y="73"/>
                  </a:lnTo>
                  <a:lnTo>
                    <a:pt x="99" y="76"/>
                  </a:lnTo>
                  <a:lnTo>
                    <a:pt x="99" y="76"/>
                  </a:lnTo>
                  <a:lnTo>
                    <a:pt x="103" y="76"/>
                  </a:lnTo>
                  <a:lnTo>
                    <a:pt x="106" y="73"/>
                  </a:lnTo>
                  <a:lnTo>
                    <a:pt x="228" y="98"/>
                  </a:lnTo>
                  <a:lnTo>
                    <a:pt x="239" y="94"/>
                  </a:lnTo>
                  <a:lnTo>
                    <a:pt x="239" y="88"/>
                  </a:lnTo>
                  <a:lnTo>
                    <a:pt x="228" y="94"/>
                  </a:lnTo>
                  <a:lnTo>
                    <a:pt x="228" y="94"/>
                  </a:lnTo>
                  <a:lnTo>
                    <a:pt x="225" y="92"/>
                  </a:lnTo>
                  <a:lnTo>
                    <a:pt x="225" y="92"/>
                  </a:lnTo>
                  <a:lnTo>
                    <a:pt x="222" y="91"/>
                  </a:lnTo>
                  <a:lnTo>
                    <a:pt x="220" y="90"/>
                  </a:lnTo>
                  <a:lnTo>
                    <a:pt x="218" y="86"/>
                  </a:lnTo>
                  <a:lnTo>
                    <a:pt x="218" y="83"/>
                  </a:lnTo>
                  <a:lnTo>
                    <a:pt x="218" y="83"/>
                  </a:lnTo>
                  <a:lnTo>
                    <a:pt x="220" y="80"/>
                  </a:lnTo>
                  <a:lnTo>
                    <a:pt x="221" y="78"/>
                  </a:lnTo>
                  <a:lnTo>
                    <a:pt x="224" y="76"/>
                  </a:lnTo>
                  <a:lnTo>
                    <a:pt x="226" y="76"/>
                  </a:lnTo>
                  <a:lnTo>
                    <a:pt x="226" y="76"/>
                  </a:lnTo>
                  <a:lnTo>
                    <a:pt x="224" y="75"/>
                  </a:lnTo>
                  <a:lnTo>
                    <a:pt x="222" y="72"/>
                  </a:lnTo>
                  <a:lnTo>
                    <a:pt x="221" y="69"/>
                  </a:lnTo>
                  <a:lnTo>
                    <a:pt x="221" y="67"/>
                  </a:lnTo>
                  <a:lnTo>
                    <a:pt x="221" y="67"/>
                  </a:lnTo>
                  <a:lnTo>
                    <a:pt x="222" y="64"/>
                  </a:lnTo>
                  <a:lnTo>
                    <a:pt x="225" y="61"/>
                  </a:lnTo>
                  <a:lnTo>
                    <a:pt x="226" y="60"/>
                  </a:lnTo>
                  <a:lnTo>
                    <a:pt x="230" y="60"/>
                  </a:lnTo>
                  <a:lnTo>
                    <a:pt x="230" y="60"/>
                  </a:lnTo>
                  <a:lnTo>
                    <a:pt x="228" y="57"/>
                  </a:lnTo>
                  <a:lnTo>
                    <a:pt x="225" y="56"/>
                  </a:lnTo>
                  <a:lnTo>
                    <a:pt x="225" y="53"/>
                  </a:lnTo>
                  <a:lnTo>
                    <a:pt x="225" y="49"/>
                  </a:lnTo>
                  <a:lnTo>
                    <a:pt x="225" y="49"/>
                  </a:lnTo>
                  <a:lnTo>
                    <a:pt x="226" y="46"/>
                  </a:lnTo>
                  <a:lnTo>
                    <a:pt x="229" y="44"/>
                  </a:lnTo>
                  <a:lnTo>
                    <a:pt x="232" y="42"/>
                  </a:lnTo>
                  <a:lnTo>
                    <a:pt x="235" y="42"/>
                  </a:lnTo>
                  <a:lnTo>
                    <a:pt x="237" y="44"/>
                  </a:lnTo>
                  <a:lnTo>
                    <a:pt x="239" y="44"/>
                  </a:lnTo>
                  <a:lnTo>
                    <a:pt x="239" y="40"/>
                  </a:lnTo>
                  <a:close/>
                  <a:moveTo>
                    <a:pt x="84" y="4"/>
                  </a:moveTo>
                  <a:lnTo>
                    <a:pt x="63" y="0"/>
                  </a:lnTo>
                  <a:lnTo>
                    <a:pt x="63" y="0"/>
                  </a:lnTo>
                  <a:lnTo>
                    <a:pt x="60" y="0"/>
                  </a:lnTo>
                  <a:lnTo>
                    <a:pt x="57" y="2"/>
                  </a:lnTo>
                  <a:lnTo>
                    <a:pt x="54" y="3"/>
                  </a:lnTo>
                  <a:lnTo>
                    <a:pt x="53" y="6"/>
                  </a:lnTo>
                  <a:lnTo>
                    <a:pt x="33" y="2"/>
                  </a:lnTo>
                  <a:lnTo>
                    <a:pt x="33" y="2"/>
                  </a:lnTo>
                  <a:lnTo>
                    <a:pt x="27" y="0"/>
                  </a:lnTo>
                  <a:lnTo>
                    <a:pt x="22" y="2"/>
                  </a:lnTo>
                  <a:lnTo>
                    <a:pt x="18" y="3"/>
                  </a:lnTo>
                  <a:lnTo>
                    <a:pt x="12" y="6"/>
                  </a:lnTo>
                  <a:lnTo>
                    <a:pt x="8" y="8"/>
                  </a:lnTo>
                  <a:lnTo>
                    <a:pt x="6" y="13"/>
                  </a:lnTo>
                  <a:lnTo>
                    <a:pt x="3" y="18"/>
                  </a:lnTo>
                  <a:lnTo>
                    <a:pt x="2" y="22"/>
                  </a:lnTo>
                  <a:lnTo>
                    <a:pt x="2" y="22"/>
                  </a:lnTo>
                  <a:lnTo>
                    <a:pt x="0" y="29"/>
                  </a:lnTo>
                  <a:lnTo>
                    <a:pt x="2" y="33"/>
                  </a:lnTo>
                  <a:lnTo>
                    <a:pt x="3" y="38"/>
                  </a:lnTo>
                  <a:lnTo>
                    <a:pt x="6" y="44"/>
                  </a:lnTo>
                  <a:lnTo>
                    <a:pt x="8" y="48"/>
                  </a:lnTo>
                  <a:lnTo>
                    <a:pt x="12" y="50"/>
                  </a:lnTo>
                  <a:lnTo>
                    <a:pt x="18" y="53"/>
                  </a:lnTo>
                  <a:lnTo>
                    <a:pt x="23" y="54"/>
                  </a:lnTo>
                  <a:lnTo>
                    <a:pt x="35" y="57"/>
                  </a:lnTo>
                  <a:lnTo>
                    <a:pt x="50" y="23"/>
                  </a:lnTo>
                  <a:lnTo>
                    <a:pt x="42" y="59"/>
                  </a:lnTo>
                  <a:lnTo>
                    <a:pt x="42" y="59"/>
                  </a:lnTo>
                  <a:lnTo>
                    <a:pt x="44" y="61"/>
                  </a:lnTo>
                  <a:lnTo>
                    <a:pt x="45" y="64"/>
                  </a:lnTo>
                  <a:lnTo>
                    <a:pt x="46" y="65"/>
                  </a:lnTo>
                  <a:lnTo>
                    <a:pt x="49" y="67"/>
                  </a:lnTo>
                  <a:lnTo>
                    <a:pt x="84" y="73"/>
                  </a:lnTo>
                  <a:lnTo>
                    <a:pt x="84" y="26"/>
                  </a:lnTo>
                  <a:lnTo>
                    <a:pt x="61" y="22"/>
                  </a:lnTo>
                  <a:lnTo>
                    <a:pt x="61" y="22"/>
                  </a:lnTo>
                  <a:lnTo>
                    <a:pt x="57" y="22"/>
                  </a:lnTo>
                  <a:lnTo>
                    <a:pt x="54" y="25"/>
                  </a:lnTo>
                  <a:lnTo>
                    <a:pt x="57" y="11"/>
                  </a:lnTo>
                  <a:lnTo>
                    <a:pt x="57" y="11"/>
                  </a:lnTo>
                  <a:lnTo>
                    <a:pt x="58" y="8"/>
                  </a:lnTo>
                  <a:lnTo>
                    <a:pt x="60" y="7"/>
                  </a:lnTo>
                  <a:lnTo>
                    <a:pt x="63" y="6"/>
                  </a:lnTo>
                  <a:lnTo>
                    <a:pt x="65" y="6"/>
                  </a:lnTo>
                  <a:lnTo>
                    <a:pt x="84" y="8"/>
                  </a:lnTo>
                  <a:lnTo>
                    <a:pt x="84" y="4"/>
                  </a:lnTo>
                  <a:close/>
                </a:path>
              </a:pathLst>
            </a:custGeom>
            <a:grpFill/>
            <a:ln w="12700" cap="flat" cmpd="sng" algn="ctr">
              <a:noFill/>
              <a:prstDash val="solid"/>
              <a:miter lim="800000"/>
            </a:ln>
            <a:effectLst/>
          </p:spPr>
          <p:txBody>
            <a:bodyPr lIns="121916" tIns="60957" rIns="121916" bIns="60957"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grpSp>
          <p:nvGrpSpPr>
            <p:cNvPr id="216" name="组合 304"/>
            <p:cNvGrpSpPr/>
            <p:nvPr>
              <p:custDataLst>
                <p:tags r:id="rId196"/>
              </p:custDataLst>
            </p:nvPr>
          </p:nvGrpSpPr>
          <p:grpSpPr>
            <a:xfrm>
              <a:off x="1437647" y="3625701"/>
              <a:ext cx="182797" cy="230825"/>
              <a:chOff x="1516063" y="3252788"/>
              <a:chExt cx="247651" cy="312737"/>
            </a:xfrm>
            <a:grpFill/>
          </p:grpSpPr>
          <p:sp>
            <p:nvSpPr>
              <p:cNvPr id="217" name="Freeform 182"/>
              <p:cNvSpPr/>
              <p:nvPr>
                <p:custDataLst>
                  <p:tags r:id="rId197"/>
                </p:custDataLst>
              </p:nvPr>
            </p:nvSpPr>
            <p:spPr bwMode="auto">
              <a:xfrm>
                <a:off x="1527176" y="3263900"/>
                <a:ext cx="236538" cy="301625"/>
              </a:xfrm>
              <a:custGeom>
                <a:gdLst>
                  <a:gd name="T0" fmla="*/ 0 w 149"/>
                  <a:gd name="T1" fmla="*/ 33 h 190"/>
                  <a:gd name="T2" fmla="*/ 7 w 149"/>
                  <a:gd name="T3" fmla="*/ 28 h 190"/>
                  <a:gd name="T4" fmla="*/ 96 w 149"/>
                  <a:gd name="T5" fmla="*/ 171 h 190"/>
                  <a:gd name="T6" fmla="*/ 96 w 149"/>
                  <a:gd name="T7" fmla="*/ 171 h 190"/>
                  <a:gd name="T8" fmla="*/ 99 w 149"/>
                  <a:gd name="T9" fmla="*/ 176 h 190"/>
                  <a:gd name="T10" fmla="*/ 101 w 149"/>
                  <a:gd name="T11" fmla="*/ 178 h 190"/>
                  <a:gd name="T12" fmla="*/ 105 w 149"/>
                  <a:gd name="T13" fmla="*/ 180 h 190"/>
                  <a:gd name="T14" fmla="*/ 109 w 149"/>
                  <a:gd name="T15" fmla="*/ 181 h 190"/>
                  <a:gd name="T16" fmla="*/ 114 w 149"/>
                  <a:gd name="T17" fmla="*/ 181 h 190"/>
                  <a:gd name="T18" fmla="*/ 119 w 149"/>
                  <a:gd name="T19" fmla="*/ 181 h 190"/>
                  <a:gd name="T20" fmla="*/ 123 w 149"/>
                  <a:gd name="T21" fmla="*/ 180 h 190"/>
                  <a:gd name="T22" fmla="*/ 127 w 149"/>
                  <a:gd name="T23" fmla="*/ 177 h 190"/>
                  <a:gd name="T24" fmla="*/ 127 w 149"/>
                  <a:gd name="T25" fmla="*/ 177 h 190"/>
                  <a:gd name="T26" fmla="*/ 131 w 149"/>
                  <a:gd name="T27" fmla="*/ 174 h 190"/>
                  <a:gd name="T28" fmla="*/ 135 w 149"/>
                  <a:gd name="T29" fmla="*/ 171 h 190"/>
                  <a:gd name="T30" fmla="*/ 137 w 149"/>
                  <a:gd name="T31" fmla="*/ 167 h 190"/>
                  <a:gd name="T32" fmla="*/ 138 w 149"/>
                  <a:gd name="T33" fmla="*/ 163 h 190"/>
                  <a:gd name="T34" fmla="*/ 139 w 149"/>
                  <a:gd name="T35" fmla="*/ 159 h 190"/>
                  <a:gd name="T36" fmla="*/ 139 w 149"/>
                  <a:gd name="T37" fmla="*/ 155 h 190"/>
                  <a:gd name="T38" fmla="*/ 138 w 149"/>
                  <a:gd name="T39" fmla="*/ 150 h 190"/>
                  <a:gd name="T40" fmla="*/ 137 w 149"/>
                  <a:gd name="T41" fmla="*/ 146 h 190"/>
                  <a:gd name="T42" fmla="*/ 49 w 149"/>
                  <a:gd name="T43" fmla="*/ 4 h 190"/>
                  <a:gd name="T44" fmla="*/ 54 w 149"/>
                  <a:gd name="T45" fmla="*/ 0 h 190"/>
                  <a:gd name="T46" fmla="*/ 145 w 149"/>
                  <a:gd name="T47" fmla="*/ 144 h 190"/>
                  <a:gd name="T48" fmla="*/ 145 w 149"/>
                  <a:gd name="T49" fmla="*/ 144 h 190"/>
                  <a:gd name="T50" fmla="*/ 147 w 149"/>
                  <a:gd name="T51" fmla="*/ 150 h 190"/>
                  <a:gd name="T52" fmla="*/ 149 w 149"/>
                  <a:gd name="T53" fmla="*/ 155 h 190"/>
                  <a:gd name="T54" fmla="*/ 149 w 149"/>
                  <a:gd name="T55" fmla="*/ 161 h 190"/>
                  <a:gd name="T56" fmla="*/ 147 w 149"/>
                  <a:gd name="T57" fmla="*/ 166 h 190"/>
                  <a:gd name="T58" fmla="*/ 145 w 149"/>
                  <a:gd name="T59" fmla="*/ 171 h 190"/>
                  <a:gd name="T60" fmla="*/ 142 w 149"/>
                  <a:gd name="T61" fmla="*/ 177 h 190"/>
                  <a:gd name="T62" fmla="*/ 138 w 149"/>
                  <a:gd name="T63" fmla="*/ 181 h 190"/>
                  <a:gd name="T64" fmla="*/ 133 w 149"/>
                  <a:gd name="T65" fmla="*/ 185 h 190"/>
                  <a:gd name="T66" fmla="*/ 133 w 149"/>
                  <a:gd name="T67" fmla="*/ 185 h 190"/>
                  <a:gd name="T68" fmla="*/ 127 w 149"/>
                  <a:gd name="T69" fmla="*/ 188 h 190"/>
                  <a:gd name="T70" fmla="*/ 120 w 149"/>
                  <a:gd name="T71" fmla="*/ 190 h 190"/>
                  <a:gd name="T72" fmla="*/ 115 w 149"/>
                  <a:gd name="T73" fmla="*/ 190 h 190"/>
                  <a:gd name="T74" fmla="*/ 108 w 149"/>
                  <a:gd name="T75" fmla="*/ 190 h 190"/>
                  <a:gd name="T76" fmla="*/ 103 w 149"/>
                  <a:gd name="T77" fmla="*/ 189 h 190"/>
                  <a:gd name="T78" fmla="*/ 97 w 149"/>
                  <a:gd name="T79" fmla="*/ 186 h 190"/>
                  <a:gd name="T80" fmla="*/ 93 w 149"/>
                  <a:gd name="T81" fmla="*/ 182 h 190"/>
                  <a:gd name="T82" fmla="*/ 91 w 149"/>
                  <a:gd name="T83" fmla="*/ 178 h 190"/>
                  <a:gd name="T84" fmla="*/ 0 w 149"/>
                  <a:gd name="T85" fmla="*/ 33 h 19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9" h="190">
                    <a:moveTo>
                      <a:pt x="0" y="33"/>
                    </a:moveTo>
                    <a:lnTo>
                      <a:pt x="7" y="28"/>
                    </a:lnTo>
                    <a:lnTo>
                      <a:pt x="96" y="171"/>
                    </a:lnTo>
                    <a:lnTo>
                      <a:pt x="96" y="171"/>
                    </a:lnTo>
                    <a:lnTo>
                      <a:pt x="99" y="176"/>
                    </a:lnTo>
                    <a:lnTo>
                      <a:pt x="101" y="178"/>
                    </a:lnTo>
                    <a:lnTo>
                      <a:pt x="105" y="180"/>
                    </a:lnTo>
                    <a:lnTo>
                      <a:pt x="109" y="181"/>
                    </a:lnTo>
                    <a:lnTo>
                      <a:pt x="114" y="181"/>
                    </a:lnTo>
                    <a:lnTo>
                      <a:pt x="119" y="181"/>
                    </a:lnTo>
                    <a:lnTo>
                      <a:pt x="123" y="180"/>
                    </a:lnTo>
                    <a:lnTo>
                      <a:pt x="127" y="177"/>
                    </a:lnTo>
                    <a:lnTo>
                      <a:pt x="127" y="177"/>
                    </a:lnTo>
                    <a:lnTo>
                      <a:pt x="131" y="174"/>
                    </a:lnTo>
                    <a:lnTo>
                      <a:pt x="135" y="171"/>
                    </a:lnTo>
                    <a:lnTo>
                      <a:pt x="137" y="167"/>
                    </a:lnTo>
                    <a:lnTo>
                      <a:pt x="138" y="163"/>
                    </a:lnTo>
                    <a:lnTo>
                      <a:pt x="139" y="159"/>
                    </a:lnTo>
                    <a:lnTo>
                      <a:pt x="139" y="155"/>
                    </a:lnTo>
                    <a:lnTo>
                      <a:pt x="138" y="150"/>
                    </a:lnTo>
                    <a:lnTo>
                      <a:pt x="137" y="146"/>
                    </a:lnTo>
                    <a:lnTo>
                      <a:pt x="49" y="4"/>
                    </a:lnTo>
                    <a:lnTo>
                      <a:pt x="54" y="0"/>
                    </a:lnTo>
                    <a:lnTo>
                      <a:pt x="145" y="144"/>
                    </a:lnTo>
                    <a:lnTo>
                      <a:pt x="145" y="144"/>
                    </a:lnTo>
                    <a:lnTo>
                      <a:pt x="147" y="150"/>
                    </a:lnTo>
                    <a:lnTo>
                      <a:pt x="149" y="155"/>
                    </a:lnTo>
                    <a:lnTo>
                      <a:pt x="149" y="161"/>
                    </a:lnTo>
                    <a:lnTo>
                      <a:pt x="147" y="166"/>
                    </a:lnTo>
                    <a:lnTo>
                      <a:pt x="145" y="171"/>
                    </a:lnTo>
                    <a:lnTo>
                      <a:pt x="142" y="177"/>
                    </a:lnTo>
                    <a:lnTo>
                      <a:pt x="138" y="181"/>
                    </a:lnTo>
                    <a:lnTo>
                      <a:pt x="133" y="185"/>
                    </a:lnTo>
                    <a:lnTo>
                      <a:pt x="133" y="185"/>
                    </a:lnTo>
                    <a:lnTo>
                      <a:pt x="127" y="188"/>
                    </a:lnTo>
                    <a:lnTo>
                      <a:pt x="120" y="190"/>
                    </a:lnTo>
                    <a:lnTo>
                      <a:pt x="115" y="190"/>
                    </a:lnTo>
                    <a:lnTo>
                      <a:pt x="108" y="190"/>
                    </a:lnTo>
                    <a:lnTo>
                      <a:pt x="103" y="189"/>
                    </a:lnTo>
                    <a:lnTo>
                      <a:pt x="97" y="186"/>
                    </a:lnTo>
                    <a:lnTo>
                      <a:pt x="93" y="182"/>
                    </a:lnTo>
                    <a:lnTo>
                      <a:pt x="91" y="178"/>
                    </a:lnTo>
                    <a:lnTo>
                      <a:pt x="0" y="33"/>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218" name="Freeform 183"/>
              <p:cNvSpPr/>
              <p:nvPr>
                <p:custDataLst>
                  <p:tags r:id="rId198"/>
                </p:custDataLst>
              </p:nvPr>
            </p:nvSpPr>
            <p:spPr bwMode="auto">
              <a:xfrm>
                <a:off x="1516063" y="3252788"/>
                <a:ext cx="114300" cy="79375"/>
              </a:xfrm>
              <a:custGeom>
                <a:gdLst>
                  <a:gd name="T0" fmla="*/ 0 w 72"/>
                  <a:gd name="T1" fmla="*/ 47 h 50"/>
                  <a:gd name="T2" fmla="*/ 0 w 72"/>
                  <a:gd name="T3" fmla="*/ 47 h 50"/>
                  <a:gd name="T4" fmla="*/ 1 w 72"/>
                  <a:gd name="T5" fmla="*/ 49 h 50"/>
                  <a:gd name="T6" fmla="*/ 4 w 72"/>
                  <a:gd name="T7" fmla="*/ 50 h 50"/>
                  <a:gd name="T8" fmla="*/ 5 w 72"/>
                  <a:gd name="T9" fmla="*/ 50 h 50"/>
                  <a:gd name="T10" fmla="*/ 8 w 72"/>
                  <a:gd name="T11" fmla="*/ 49 h 50"/>
                  <a:gd name="T12" fmla="*/ 69 w 72"/>
                  <a:gd name="T13" fmla="*/ 11 h 50"/>
                  <a:gd name="T14" fmla="*/ 69 w 72"/>
                  <a:gd name="T15" fmla="*/ 11 h 50"/>
                  <a:gd name="T16" fmla="*/ 70 w 72"/>
                  <a:gd name="T17" fmla="*/ 9 h 50"/>
                  <a:gd name="T18" fmla="*/ 72 w 72"/>
                  <a:gd name="T19" fmla="*/ 8 h 50"/>
                  <a:gd name="T20" fmla="*/ 72 w 72"/>
                  <a:gd name="T21" fmla="*/ 5 h 50"/>
                  <a:gd name="T22" fmla="*/ 70 w 72"/>
                  <a:gd name="T23" fmla="*/ 2 h 50"/>
                  <a:gd name="T24" fmla="*/ 70 w 72"/>
                  <a:gd name="T25" fmla="*/ 2 h 50"/>
                  <a:gd name="T26" fmla="*/ 69 w 72"/>
                  <a:gd name="T27" fmla="*/ 1 h 50"/>
                  <a:gd name="T28" fmla="*/ 68 w 72"/>
                  <a:gd name="T29" fmla="*/ 0 h 50"/>
                  <a:gd name="T30" fmla="*/ 65 w 72"/>
                  <a:gd name="T31" fmla="*/ 0 h 50"/>
                  <a:gd name="T32" fmla="*/ 64 w 72"/>
                  <a:gd name="T33" fmla="*/ 1 h 50"/>
                  <a:gd name="T34" fmla="*/ 1 w 72"/>
                  <a:gd name="T35" fmla="*/ 39 h 50"/>
                  <a:gd name="T36" fmla="*/ 1 w 72"/>
                  <a:gd name="T37" fmla="*/ 39 h 50"/>
                  <a:gd name="T38" fmla="*/ 0 w 72"/>
                  <a:gd name="T39" fmla="*/ 40 h 50"/>
                  <a:gd name="T40" fmla="*/ 0 w 72"/>
                  <a:gd name="T41" fmla="*/ 43 h 50"/>
                  <a:gd name="T42" fmla="*/ 0 w 72"/>
                  <a:gd name="T43" fmla="*/ 44 h 50"/>
                  <a:gd name="T44" fmla="*/ 0 w 72"/>
                  <a:gd name="T45" fmla="*/ 47 h 50"/>
                  <a:gd name="T46" fmla="*/ 0 w 72"/>
                  <a:gd name="T47" fmla="*/ 47 h 5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 h="50">
                    <a:moveTo>
                      <a:pt x="0" y="47"/>
                    </a:moveTo>
                    <a:lnTo>
                      <a:pt x="0" y="47"/>
                    </a:lnTo>
                    <a:lnTo>
                      <a:pt x="1" y="49"/>
                    </a:lnTo>
                    <a:lnTo>
                      <a:pt x="4" y="50"/>
                    </a:lnTo>
                    <a:lnTo>
                      <a:pt x="5" y="50"/>
                    </a:lnTo>
                    <a:lnTo>
                      <a:pt x="8" y="49"/>
                    </a:lnTo>
                    <a:lnTo>
                      <a:pt x="69" y="11"/>
                    </a:lnTo>
                    <a:lnTo>
                      <a:pt x="69" y="11"/>
                    </a:lnTo>
                    <a:lnTo>
                      <a:pt x="70" y="9"/>
                    </a:lnTo>
                    <a:lnTo>
                      <a:pt x="72" y="8"/>
                    </a:lnTo>
                    <a:lnTo>
                      <a:pt x="72" y="5"/>
                    </a:lnTo>
                    <a:lnTo>
                      <a:pt x="70" y="2"/>
                    </a:lnTo>
                    <a:lnTo>
                      <a:pt x="70" y="2"/>
                    </a:lnTo>
                    <a:lnTo>
                      <a:pt x="69" y="1"/>
                    </a:lnTo>
                    <a:lnTo>
                      <a:pt x="68" y="0"/>
                    </a:lnTo>
                    <a:lnTo>
                      <a:pt x="65" y="0"/>
                    </a:lnTo>
                    <a:lnTo>
                      <a:pt x="64" y="1"/>
                    </a:lnTo>
                    <a:lnTo>
                      <a:pt x="1" y="39"/>
                    </a:lnTo>
                    <a:lnTo>
                      <a:pt x="1" y="39"/>
                    </a:lnTo>
                    <a:lnTo>
                      <a:pt x="0" y="40"/>
                    </a:lnTo>
                    <a:lnTo>
                      <a:pt x="0" y="43"/>
                    </a:lnTo>
                    <a:lnTo>
                      <a:pt x="0" y="44"/>
                    </a:lnTo>
                    <a:lnTo>
                      <a:pt x="0" y="47"/>
                    </a:lnTo>
                    <a:lnTo>
                      <a:pt x="0" y="47"/>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219" name="Freeform 184"/>
              <p:cNvSpPr/>
              <p:nvPr>
                <p:custDataLst>
                  <p:tags r:id="rId199"/>
                </p:custDataLst>
              </p:nvPr>
            </p:nvSpPr>
            <p:spPr bwMode="auto">
              <a:xfrm>
                <a:off x="1560513" y="3316288"/>
                <a:ext cx="161925" cy="219075"/>
              </a:xfrm>
              <a:custGeom>
                <a:gdLst>
                  <a:gd name="T0" fmla="*/ 0 w 102"/>
                  <a:gd name="T1" fmla="*/ 6 h 138"/>
                  <a:gd name="T2" fmla="*/ 9 w 102"/>
                  <a:gd name="T3" fmla="*/ 0 h 138"/>
                  <a:gd name="T4" fmla="*/ 88 w 102"/>
                  <a:gd name="T5" fmla="*/ 128 h 138"/>
                  <a:gd name="T6" fmla="*/ 88 w 102"/>
                  <a:gd name="T7" fmla="*/ 128 h 138"/>
                  <a:gd name="T8" fmla="*/ 91 w 102"/>
                  <a:gd name="T9" fmla="*/ 132 h 138"/>
                  <a:gd name="T10" fmla="*/ 94 w 102"/>
                  <a:gd name="T11" fmla="*/ 133 h 138"/>
                  <a:gd name="T12" fmla="*/ 98 w 102"/>
                  <a:gd name="T13" fmla="*/ 134 h 138"/>
                  <a:gd name="T14" fmla="*/ 102 w 102"/>
                  <a:gd name="T15" fmla="*/ 136 h 138"/>
                  <a:gd name="T16" fmla="*/ 102 w 102"/>
                  <a:gd name="T17" fmla="*/ 136 h 138"/>
                  <a:gd name="T18" fmla="*/ 101 w 102"/>
                  <a:gd name="T19" fmla="*/ 136 h 138"/>
                  <a:gd name="T20" fmla="*/ 101 w 102"/>
                  <a:gd name="T21" fmla="*/ 136 h 138"/>
                  <a:gd name="T22" fmla="*/ 95 w 102"/>
                  <a:gd name="T23" fmla="*/ 138 h 138"/>
                  <a:gd name="T24" fmla="*/ 88 w 102"/>
                  <a:gd name="T25" fmla="*/ 138 h 138"/>
                  <a:gd name="T26" fmla="*/ 83 w 102"/>
                  <a:gd name="T27" fmla="*/ 136 h 138"/>
                  <a:gd name="T28" fmla="*/ 79 w 102"/>
                  <a:gd name="T29" fmla="*/ 132 h 138"/>
                  <a:gd name="T30" fmla="*/ 0 w 102"/>
                  <a:gd name="T31" fmla="*/ 6 h 13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2" h="138">
                    <a:moveTo>
                      <a:pt x="0" y="6"/>
                    </a:moveTo>
                    <a:lnTo>
                      <a:pt x="9" y="0"/>
                    </a:lnTo>
                    <a:lnTo>
                      <a:pt x="88" y="128"/>
                    </a:lnTo>
                    <a:lnTo>
                      <a:pt x="88" y="128"/>
                    </a:lnTo>
                    <a:lnTo>
                      <a:pt x="91" y="132"/>
                    </a:lnTo>
                    <a:lnTo>
                      <a:pt x="94" y="133"/>
                    </a:lnTo>
                    <a:lnTo>
                      <a:pt x="98" y="134"/>
                    </a:lnTo>
                    <a:lnTo>
                      <a:pt x="102" y="136"/>
                    </a:lnTo>
                    <a:lnTo>
                      <a:pt x="102" y="136"/>
                    </a:lnTo>
                    <a:lnTo>
                      <a:pt x="101" y="136"/>
                    </a:lnTo>
                    <a:lnTo>
                      <a:pt x="101" y="136"/>
                    </a:lnTo>
                    <a:lnTo>
                      <a:pt x="95" y="138"/>
                    </a:lnTo>
                    <a:lnTo>
                      <a:pt x="88" y="138"/>
                    </a:lnTo>
                    <a:lnTo>
                      <a:pt x="83" y="136"/>
                    </a:lnTo>
                    <a:lnTo>
                      <a:pt x="79" y="132"/>
                    </a:lnTo>
                    <a:lnTo>
                      <a:pt x="0" y="6"/>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grpSp>
        <p:sp>
          <p:nvSpPr>
            <p:cNvPr id="220" name="Freeform 185"/>
            <p:cNvSpPr>
              <a:spLocks noEditPoints="1"/>
            </p:cNvSpPr>
            <p:nvPr>
              <p:custDataLst>
                <p:tags r:id="rId200"/>
              </p:custDataLst>
            </p:nvPr>
          </p:nvSpPr>
          <p:spPr bwMode="auto">
            <a:xfrm>
              <a:off x="1716531" y="2734028"/>
              <a:ext cx="147644" cy="113656"/>
            </a:xfrm>
            <a:custGeom>
              <a:gdLst>
                <a:gd name="T0" fmla="*/ 124 w 126"/>
                <a:gd name="T1" fmla="*/ 38 h 97"/>
                <a:gd name="T2" fmla="*/ 105 w 126"/>
                <a:gd name="T3" fmla="*/ 15 h 97"/>
                <a:gd name="T4" fmla="*/ 99 w 126"/>
                <a:gd name="T5" fmla="*/ 34 h 97"/>
                <a:gd name="T6" fmla="*/ 111 w 126"/>
                <a:gd name="T7" fmla="*/ 39 h 97"/>
                <a:gd name="T8" fmla="*/ 113 w 126"/>
                <a:gd name="T9" fmla="*/ 55 h 97"/>
                <a:gd name="T10" fmla="*/ 99 w 126"/>
                <a:gd name="T11" fmla="*/ 63 h 97"/>
                <a:gd name="T12" fmla="*/ 113 w 126"/>
                <a:gd name="T13" fmla="*/ 72 h 97"/>
                <a:gd name="T14" fmla="*/ 125 w 126"/>
                <a:gd name="T15" fmla="*/ 58 h 97"/>
                <a:gd name="T16" fmla="*/ 99 w 126"/>
                <a:gd name="T17" fmla="*/ 12 h 97"/>
                <a:gd name="T18" fmla="*/ 40 w 126"/>
                <a:gd name="T19" fmla="*/ 1 h 97"/>
                <a:gd name="T20" fmla="*/ 42 w 126"/>
                <a:gd name="T21" fmla="*/ 5 h 97"/>
                <a:gd name="T22" fmla="*/ 46 w 126"/>
                <a:gd name="T23" fmla="*/ 13 h 97"/>
                <a:gd name="T24" fmla="*/ 40 w 126"/>
                <a:gd name="T25" fmla="*/ 20 h 97"/>
                <a:gd name="T26" fmla="*/ 40 w 126"/>
                <a:gd name="T27" fmla="*/ 84 h 97"/>
                <a:gd name="T28" fmla="*/ 59 w 126"/>
                <a:gd name="T29" fmla="*/ 82 h 97"/>
                <a:gd name="T30" fmla="*/ 79 w 126"/>
                <a:gd name="T31" fmla="*/ 76 h 97"/>
                <a:gd name="T32" fmla="*/ 99 w 126"/>
                <a:gd name="T33" fmla="*/ 63 h 97"/>
                <a:gd name="T34" fmla="*/ 92 w 126"/>
                <a:gd name="T35" fmla="*/ 62 h 97"/>
                <a:gd name="T36" fmla="*/ 86 w 126"/>
                <a:gd name="T37" fmla="*/ 42 h 97"/>
                <a:gd name="T38" fmla="*/ 95 w 126"/>
                <a:gd name="T39" fmla="*/ 35 h 97"/>
                <a:gd name="T40" fmla="*/ 40 w 126"/>
                <a:gd name="T41" fmla="*/ 1 h 97"/>
                <a:gd name="T42" fmla="*/ 33 w 126"/>
                <a:gd name="T43" fmla="*/ 9 h 97"/>
                <a:gd name="T44" fmla="*/ 40 w 126"/>
                <a:gd name="T45" fmla="*/ 1 h 97"/>
                <a:gd name="T46" fmla="*/ 40 w 126"/>
                <a:gd name="T47" fmla="*/ 96 h 97"/>
                <a:gd name="T48" fmla="*/ 38 w 126"/>
                <a:gd name="T49" fmla="*/ 85 h 97"/>
                <a:gd name="T50" fmla="*/ 33 w 126"/>
                <a:gd name="T51" fmla="*/ 97 h 97"/>
                <a:gd name="T52" fmla="*/ 37 w 126"/>
                <a:gd name="T53" fmla="*/ 72 h 97"/>
                <a:gd name="T54" fmla="*/ 33 w 126"/>
                <a:gd name="T55" fmla="*/ 32 h 97"/>
                <a:gd name="T56" fmla="*/ 33 w 126"/>
                <a:gd name="T57" fmla="*/ 15 h 97"/>
                <a:gd name="T58" fmla="*/ 36 w 126"/>
                <a:gd name="T59" fmla="*/ 19 h 97"/>
                <a:gd name="T60" fmla="*/ 33 w 126"/>
                <a:gd name="T61" fmla="*/ 3 h 97"/>
                <a:gd name="T62" fmla="*/ 27 w 126"/>
                <a:gd name="T63" fmla="*/ 20 h 97"/>
                <a:gd name="T64" fmla="*/ 33 w 126"/>
                <a:gd name="T65" fmla="*/ 15 h 97"/>
                <a:gd name="T66" fmla="*/ 33 w 126"/>
                <a:gd name="T67" fmla="*/ 3 h 97"/>
                <a:gd name="T68" fmla="*/ 27 w 126"/>
                <a:gd name="T69" fmla="*/ 97 h 97"/>
                <a:gd name="T70" fmla="*/ 27 w 126"/>
                <a:gd name="T71" fmla="*/ 92 h 97"/>
                <a:gd name="T72" fmla="*/ 33 w 126"/>
                <a:gd name="T73" fmla="*/ 32 h 97"/>
                <a:gd name="T74" fmla="*/ 23 w 126"/>
                <a:gd name="T75" fmla="*/ 69 h 97"/>
                <a:gd name="T76" fmla="*/ 27 w 126"/>
                <a:gd name="T77" fmla="*/ 59 h 97"/>
                <a:gd name="T78" fmla="*/ 26 w 126"/>
                <a:gd name="T79" fmla="*/ 47 h 97"/>
                <a:gd name="T80" fmla="*/ 23 w 126"/>
                <a:gd name="T81" fmla="*/ 39 h 97"/>
                <a:gd name="T82" fmla="*/ 33 w 126"/>
                <a:gd name="T83" fmla="*/ 32 h 97"/>
                <a:gd name="T84" fmla="*/ 17 w 126"/>
                <a:gd name="T85" fmla="*/ 11 h 97"/>
                <a:gd name="T86" fmla="*/ 2 w 126"/>
                <a:gd name="T87" fmla="*/ 40 h 97"/>
                <a:gd name="T88" fmla="*/ 8 w 126"/>
                <a:gd name="T89" fmla="*/ 88 h 97"/>
                <a:gd name="T90" fmla="*/ 23 w 126"/>
                <a:gd name="T91" fmla="*/ 97 h 97"/>
                <a:gd name="T92" fmla="*/ 22 w 126"/>
                <a:gd name="T93" fmla="*/ 91 h 97"/>
                <a:gd name="T94" fmla="*/ 17 w 126"/>
                <a:gd name="T95" fmla="*/ 74 h 97"/>
                <a:gd name="T96" fmla="*/ 23 w 126"/>
                <a:gd name="T97" fmla="*/ 65 h 97"/>
                <a:gd name="T98" fmla="*/ 13 w 126"/>
                <a:gd name="T99" fmla="*/ 65 h 97"/>
                <a:gd name="T100" fmla="*/ 7 w 126"/>
                <a:gd name="T101" fmla="*/ 54 h 97"/>
                <a:gd name="T102" fmla="*/ 14 w 126"/>
                <a:gd name="T103" fmla="*/ 43 h 97"/>
                <a:gd name="T104" fmla="*/ 23 w 126"/>
                <a:gd name="T105" fmla="*/ 39 h 97"/>
                <a:gd name="T106" fmla="*/ 14 w 126"/>
                <a:gd name="T107" fmla="*/ 32 h 97"/>
                <a:gd name="T108" fmla="*/ 14 w 126"/>
                <a:gd name="T109" fmla="*/ 24 h 9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5" h="97">
                  <a:moveTo>
                    <a:pt x="126" y="53"/>
                  </a:moveTo>
                  <a:lnTo>
                    <a:pt x="126" y="53"/>
                  </a:lnTo>
                  <a:lnTo>
                    <a:pt x="126" y="45"/>
                  </a:lnTo>
                  <a:lnTo>
                    <a:pt x="124" y="38"/>
                  </a:lnTo>
                  <a:lnTo>
                    <a:pt x="121" y="31"/>
                  </a:lnTo>
                  <a:lnTo>
                    <a:pt x="117" y="24"/>
                  </a:lnTo>
                  <a:lnTo>
                    <a:pt x="109" y="17"/>
                  </a:lnTo>
                  <a:lnTo>
                    <a:pt x="105" y="15"/>
                  </a:lnTo>
                  <a:lnTo>
                    <a:pt x="105" y="15"/>
                  </a:lnTo>
                  <a:lnTo>
                    <a:pt x="99" y="12"/>
                  </a:lnTo>
                  <a:lnTo>
                    <a:pt x="99" y="34"/>
                  </a:lnTo>
                  <a:lnTo>
                    <a:pt x="99" y="34"/>
                  </a:lnTo>
                  <a:lnTo>
                    <a:pt x="103" y="35"/>
                  </a:lnTo>
                  <a:lnTo>
                    <a:pt x="106" y="36"/>
                  </a:lnTo>
                  <a:lnTo>
                    <a:pt x="106" y="36"/>
                  </a:lnTo>
                  <a:lnTo>
                    <a:pt x="111" y="39"/>
                  </a:lnTo>
                  <a:lnTo>
                    <a:pt x="114" y="45"/>
                  </a:lnTo>
                  <a:lnTo>
                    <a:pt x="114" y="50"/>
                  </a:lnTo>
                  <a:lnTo>
                    <a:pt x="113" y="55"/>
                  </a:lnTo>
                  <a:lnTo>
                    <a:pt x="113" y="55"/>
                  </a:lnTo>
                  <a:lnTo>
                    <a:pt x="110" y="59"/>
                  </a:lnTo>
                  <a:lnTo>
                    <a:pt x="107" y="62"/>
                  </a:lnTo>
                  <a:lnTo>
                    <a:pt x="103" y="63"/>
                  </a:lnTo>
                  <a:lnTo>
                    <a:pt x="99" y="63"/>
                  </a:lnTo>
                  <a:lnTo>
                    <a:pt x="99" y="76"/>
                  </a:lnTo>
                  <a:lnTo>
                    <a:pt x="99" y="76"/>
                  </a:lnTo>
                  <a:lnTo>
                    <a:pt x="109" y="74"/>
                  </a:lnTo>
                  <a:lnTo>
                    <a:pt x="113" y="72"/>
                  </a:lnTo>
                  <a:lnTo>
                    <a:pt x="117" y="70"/>
                  </a:lnTo>
                  <a:lnTo>
                    <a:pt x="121" y="68"/>
                  </a:lnTo>
                  <a:lnTo>
                    <a:pt x="122" y="63"/>
                  </a:lnTo>
                  <a:lnTo>
                    <a:pt x="125" y="58"/>
                  </a:lnTo>
                  <a:lnTo>
                    <a:pt x="126" y="53"/>
                  </a:lnTo>
                  <a:lnTo>
                    <a:pt x="126" y="53"/>
                  </a:lnTo>
                  <a:close/>
                  <a:moveTo>
                    <a:pt x="99" y="12"/>
                  </a:moveTo>
                  <a:lnTo>
                    <a:pt x="99" y="12"/>
                  </a:lnTo>
                  <a:lnTo>
                    <a:pt x="82" y="5"/>
                  </a:lnTo>
                  <a:lnTo>
                    <a:pt x="65" y="1"/>
                  </a:lnTo>
                  <a:lnTo>
                    <a:pt x="52" y="0"/>
                  </a:lnTo>
                  <a:lnTo>
                    <a:pt x="40" y="1"/>
                  </a:lnTo>
                  <a:lnTo>
                    <a:pt x="40" y="5"/>
                  </a:lnTo>
                  <a:lnTo>
                    <a:pt x="40" y="5"/>
                  </a:lnTo>
                  <a:lnTo>
                    <a:pt x="42" y="5"/>
                  </a:lnTo>
                  <a:lnTo>
                    <a:pt x="42" y="5"/>
                  </a:lnTo>
                  <a:lnTo>
                    <a:pt x="42" y="5"/>
                  </a:lnTo>
                  <a:lnTo>
                    <a:pt x="45" y="8"/>
                  </a:lnTo>
                  <a:lnTo>
                    <a:pt x="46" y="11"/>
                  </a:lnTo>
                  <a:lnTo>
                    <a:pt x="46" y="13"/>
                  </a:lnTo>
                  <a:lnTo>
                    <a:pt x="46" y="16"/>
                  </a:lnTo>
                  <a:lnTo>
                    <a:pt x="46" y="16"/>
                  </a:lnTo>
                  <a:lnTo>
                    <a:pt x="44" y="19"/>
                  </a:lnTo>
                  <a:lnTo>
                    <a:pt x="40" y="20"/>
                  </a:lnTo>
                  <a:lnTo>
                    <a:pt x="40" y="76"/>
                  </a:lnTo>
                  <a:lnTo>
                    <a:pt x="40" y="76"/>
                  </a:lnTo>
                  <a:lnTo>
                    <a:pt x="40" y="80"/>
                  </a:lnTo>
                  <a:lnTo>
                    <a:pt x="40" y="84"/>
                  </a:lnTo>
                  <a:lnTo>
                    <a:pt x="40" y="96"/>
                  </a:lnTo>
                  <a:lnTo>
                    <a:pt x="40" y="96"/>
                  </a:lnTo>
                  <a:lnTo>
                    <a:pt x="49" y="91"/>
                  </a:lnTo>
                  <a:lnTo>
                    <a:pt x="59" y="82"/>
                  </a:lnTo>
                  <a:lnTo>
                    <a:pt x="69" y="77"/>
                  </a:lnTo>
                  <a:lnTo>
                    <a:pt x="73" y="76"/>
                  </a:lnTo>
                  <a:lnTo>
                    <a:pt x="79" y="76"/>
                  </a:lnTo>
                  <a:lnTo>
                    <a:pt x="79" y="76"/>
                  </a:lnTo>
                  <a:lnTo>
                    <a:pt x="90" y="76"/>
                  </a:lnTo>
                  <a:lnTo>
                    <a:pt x="99" y="76"/>
                  </a:lnTo>
                  <a:lnTo>
                    <a:pt x="99" y="63"/>
                  </a:lnTo>
                  <a:lnTo>
                    <a:pt x="99" y="63"/>
                  </a:lnTo>
                  <a:lnTo>
                    <a:pt x="97" y="63"/>
                  </a:lnTo>
                  <a:lnTo>
                    <a:pt x="92" y="62"/>
                  </a:lnTo>
                  <a:lnTo>
                    <a:pt x="92" y="62"/>
                  </a:lnTo>
                  <a:lnTo>
                    <a:pt x="92" y="62"/>
                  </a:lnTo>
                  <a:lnTo>
                    <a:pt x="88" y="59"/>
                  </a:lnTo>
                  <a:lnTo>
                    <a:pt x="86" y="54"/>
                  </a:lnTo>
                  <a:lnTo>
                    <a:pt x="84" y="49"/>
                  </a:lnTo>
                  <a:lnTo>
                    <a:pt x="86" y="42"/>
                  </a:lnTo>
                  <a:lnTo>
                    <a:pt x="86" y="42"/>
                  </a:lnTo>
                  <a:lnTo>
                    <a:pt x="88" y="39"/>
                  </a:lnTo>
                  <a:lnTo>
                    <a:pt x="91" y="36"/>
                  </a:lnTo>
                  <a:lnTo>
                    <a:pt x="95" y="35"/>
                  </a:lnTo>
                  <a:lnTo>
                    <a:pt x="99" y="34"/>
                  </a:lnTo>
                  <a:lnTo>
                    <a:pt x="99" y="12"/>
                  </a:lnTo>
                  <a:close/>
                  <a:moveTo>
                    <a:pt x="40" y="1"/>
                  </a:moveTo>
                  <a:lnTo>
                    <a:pt x="40" y="1"/>
                  </a:lnTo>
                  <a:lnTo>
                    <a:pt x="33" y="3"/>
                  </a:lnTo>
                  <a:lnTo>
                    <a:pt x="33" y="11"/>
                  </a:lnTo>
                  <a:lnTo>
                    <a:pt x="33" y="11"/>
                  </a:lnTo>
                  <a:lnTo>
                    <a:pt x="33" y="9"/>
                  </a:lnTo>
                  <a:lnTo>
                    <a:pt x="33" y="9"/>
                  </a:lnTo>
                  <a:lnTo>
                    <a:pt x="36" y="7"/>
                  </a:lnTo>
                  <a:lnTo>
                    <a:pt x="40" y="5"/>
                  </a:lnTo>
                  <a:lnTo>
                    <a:pt x="40" y="1"/>
                  </a:lnTo>
                  <a:lnTo>
                    <a:pt x="40" y="1"/>
                  </a:lnTo>
                  <a:close/>
                  <a:moveTo>
                    <a:pt x="33" y="97"/>
                  </a:moveTo>
                  <a:lnTo>
                    <a:pt x="33" y="97"/>
                  </a:lnTo>
                  <a:lnTo>
                    <a:pt x="40" y="96"/>
                  </a:lnTo>
                  <a:lnTo>
                    <a:pt x="40" y="84"/>
                  </a:lnTo>
                  <a:lnTo>
                    <a:pt x="40" y="84"/>
                  </a:lnTo>
                  <a:lnTo>
                    <a:pt x="38" y="85"/>
                  </a:lnTo>
                  <a:lnTo>
                    <a:pt x="38" y="85"/>
                  </a:lnTo>
                  <a:lnTo>
                    <a:pt x="36" y="89"/>
                  </a:lnTo>
                  <a:lnTo>
                    <a:pt x="33" y="92"/>
                  </a:lnTo>
                  <a:lnTo>
                    <a:pt x="33" y="97"/>
                  </a:lnTo>
                  <a:lnTo>
                    <a:pt x="33" y="97"/>
                  </a:lnTo>
                  <a:close/>
                  <a:moveTo>
                    <a:pt x="40" y="20"/>
                  </a:moveTo>
                  <a:lnTo>
                    <a:pt x="40" y="76"/>
                  </a:lnTo>
                  <a:lnTo>
                    <a:pt x="40" y="76"/>
                  </a:lnTo>
                  <a:lnTo>
                    <a:pt x="37" y="72"/>
                  </a:lnTo>
                  <a:lnTo>
                    <a:pt x="33" y="69"/>
                  </a:lnTo>
                  <a:lnTo>
                    <a:pt x="33" y="69"/>
                  </a:lnTo>
                  <a:lnTo>
                    <a:pt x="33" y="69"/>
                  </a:lnTo>
                  <a:lnTo>
                    <a:pt x="33" y="32"/>
                  </a:lnTo>
                  <a:lnTo>
                    <a:pt x="33" y="32"/>
                  </a:lnTo>
                  <a:lnTo>
                    <a:pt x="33" y="30"/>
                  </a:lnTo>
                  <a:lnTo>
                    <a:pt x="33" y="26"/>
                  </a:lnTo>
                  <a:lnTo>
                    <a:pt x="33" y="15"/>
                  </a:lnTo>
                  <a:lnTo>
                    <a:pt x="33" y="15"/>
                  </a:lnTo>
                  <a:lnTo>
                    <a:pt x="34" y="17"/>
                  </a:lnTo>
                  <a:lnTo>
                    <a:pt x="36" y="19"/>
                  </a:lnTo>
                  <a:lnTo>
                    <a:pt x="36" y="19"/>
                  </a:lnTo>
                  <a:lnTo>
                    <a:pt x="40" y="20"/>
                  </a:lnTo>
                  <a:lnTo>
                    <a:pt x="40" y="20"/>
                  </a:lnTo>
                  <a:close/>
                  <a:moveTo>
                    <a:pt x="33" y="3"/>
                  </a:moveTo>
                  <a:lnTo>
                    <a:pt x="33" y="3"/>
                  </a:lnTo>
                  <a:lnTo>
                    <a:pt x="23" y="7"/>
                  </a:lnTo>
                  <a:lnTo>
                    <a:pt x="23" y="19"/>
                  </a:lnTo>
                  <a:lnTo>
                    <a:pt x="23" y="19"/>
                  </a:lnTo>
                  <a:lnTo>
                    <a:pt x="27" y="20"/>
                  </a:lnTo>
                  <a:lnTo>
                    <a:pt x="27" y="20"/>
                  </a:lnTo>
                  <a:lnTo>
                    <a:pt x="30" y="23"/>
                  </a:lnTo>
                  <a:lnTo>
                    <a:pt x="33" y="26"/>
                  </a:lnTo>
                  <a:lnTo>
                    <a:pt x="33" y="15"/>
                  </a:lnTo>
                  <a:lnTo>
                    <a:pt x="33" y="15"/>
                  </a:lnTo>
                  <a:lnTo>
                    <a:pt x="32" y="13"/>
                  </a:lnTo>
                  <a:lnTo>
                    <a:pt x="33" y="11"/>
                  </a:lnTo>
                  <a:lnTo>
                    <a:pt x="33" y="3"/>
                  </a:lnTo>
                  <a:lnTo>
                    <a:pt x="33" y="3"/>
                  </a:lnTo>
                  <a:close/>
                  <a:moveTo>
                    <a:pt x="23" y="97"/>
                  </a:moveTo>
                  <a:lnTo>
                    <a:pt x="23" y="97"/>
                  </a:lnTo>
                  <a:lnTo>
                    <a:pt x="27" y="97"/>
                  </a:lnTo>
                  <a:lnTo>
                    <a:pt x="33" y="97"/>
                  </a:lnTo>
                  <a:lnTo>
                    <a:pt x="33" y="92"/>
                  </a:lnTo>
                  <a:lnTo>
                    <a:pt x="33" y="92"/>
                  </a:lnTo>
                  <a:lnTo>
                    <a:pt x="27" y="92"/>
                  </a:lnTo>
                  <a:lnTo>
                    <a:pt x="23" y="91"/>
                  </a:lnTo>
                  <a:lnTo>
                    <a:pt x="23" y="97"/>
                  </a:lnTo>
                  <a:lnTo>
                    <a:pt x="23" y="97"/>
                  </a:lnTo>
                  <a:close/>
                  <a:moveTo>
                    <a:pt x="33" y="32"/>
                  </a:moveTo>
                  <a:lnTo>
                    <a:pt x="33" y="69"/>
                  </a:lnTo>
                  <a:lnTo>
                    <a:pt x="33" y="69"/>
                  </a:lnTo>
                  <a:lnTo>
                    <a:pt x="27" y="68"/>
                  </a:lnTo>
                  <a:lnTo>
                    <a:pt x="23" y="69"/>
                  </a:lnTo>
                  <a:lnTo>
                    <a:pt x="23" y="65"/>
                  </a:lnTo>
                  <a:lnTo>
                    <a:pt x="23" y="65"/>
                  </a:lnTo>
                  <a:lnTo>
                    <a:pt x="26" y="62"/>
                  </a:lnTo>
                  <a:lnTo>
                    <a:pt x="27" y="59"/>
                  </a:lnTo>
                  <a:lnTo>
                    <a:pt x="27" y="59"/>
                  </a:lnTo>
                  <a:lnTo>
                    <a:pt x="29" y="55"/>
                  </a:lnTo>
                  <a:lnTo>
                    <a:pt x="29" y="50"/>
                  </a:lnTo>
                  <a:lnTo>
                    <a:pt x="26" y="47"/>
                  </a:lnTo>
                  <a:lnTo>
                    <a:pt x="23" y="45"/>
                  </a:lnTo>
                  <a:lnTo>
                    <a:pt x="23" y="43"/>
                  </a:lnTo>
                  <a:lnTo>
                    <a:pt x="23" y="39"/>
                  </a:lnTo>
                  <a:lnTo>
                    <a:pt x="23" y="39"/>
                  </a:lnTo>
                  <a:lnTo>
                    <a:pt x="27" y="38"/>
                  </a:lnTo>
                  <a:lnTo>
                    <a:pt x="32" y="34"/>
                  </a:lnTo>
                  <a:lnTo>
                    <a:pt x="32" y="34"/>
                  </a:lnTo>
                  <a:lnTo>
                    <a:pt x="33" y="32"/>
                  </a:lnTo>
                  <a:lnTo>
                    <a:pt x="33" y="32"/>
                  </a:lnTo>
                  <a:close/>
                  <a:moveTo>
                    <a:pt x="23" y="7"/>
                  </a:moveTo>
                  <a:lnTo>
                    <a:pt x="23" y="7"/>
                  </a:lnTo>
                  <a:lnTo>
                    <a:pt x="17" y="11"/>
                  </a:lnTo>
                  <a:lnTo>
                    <a:pt x="13" y="16"/>
                  </a:lnTo>
                  <a:lnTo>
                    <a:pt x="8" y="21"/>
                  </a:lnTo>
                  <a:lnTo>
                    <a:pt x="6" y="27"/>
                  </a:lnTo>
                  <a:lnTo>
                    <a:pt x="2" y="40"/>
                  </a:lnTo>
                  <a:lnTo>
                    <a:pt x="0" y="54"/>
                  </a:lnTo>
                  <a:lnTo>
                    <a:pt x="2" y="66"/>
                  </a:lnTo>
                  <a:lnTo>
                    <a:pt x="4" y="78"/>
                  </a:lnTo>
                  <a:lnTo>
                    <a:pt x="8" y="88"/>
                  </a:lnTo>
                  <a:lnTo>
                    <a:pt x="13" y="91"/>
                  </a:lnTo>
                  <a:lnTo>
                    <a:pt x="15" y="93"/>
                  </a:lnTo>
                  <a:lnTo>
                    <a:pt x="15" y="93"/>
                  </a:lnTo>
                  <a:lnTo>
                    <a:pt x="23" y="97"/>
                  </a:lnTo>
                  <a:lnTo>
                    <a:pt x="23" y="91"/>
                  </a:lnTo>
                  <a:lnTo>
                    <a:pt x="22" y="91"/>
                  </a:lnTo>
                  <a:lnTo>
                    <a:pt x="22" y="91"/>
                  </a:lnTo>
                  <a:lnTo>
                    <a:pt x="22" y="91"/>
                  </a:lnTo>
                  <a:lnTo>
                    <a:pt x="18" y="88"/>
                  </a:lnTo>
                  <a:lnTo>
                    <a:pt x="17" y="84"/>
                  </a:lnTo>
                  <a:lnTo>
                    <a:pt x="15" y="80"/>
                  </a:lnTo>
                  <a:lnTo>
                    <a:pt x="17" y="74"/>
                  </a:lnTo>
                  <a:lnTo>
                    <a:pt x="17" y="74"/>
                  </a:lnTo>
                  <a:lnTo>
                    <a:pt x="19" y="72"/>
                  </a:lnTo>
                  <a:lnTo>
                    <a:pt x="23" y="69"/>
                  </a:lnTo>
                  <a:lnTo>
                    <a:pt x="23" y="65"/>
                  </a:lnTo>
                  <a:lnTo>
                    <a:pt x="23" y="65"/>
                  </a:lnTo>
                  <a:lnTo>
                    <a:pt x="18" y="66"/>
                  </a:lnTo>
                  <a:lnTo>
                    <a:pt x="13" y="65"/>
                  </a:lnTo>
                  <a:lnTo>
                    <a:pt x="13" y="65"/>
                  </a:lnTo>
                  <a:lnTo>
                    <a:pt x="13" y="65"/>
                  </a:lnTo>
                  <a:lnTo>
                    <a:pt x="10" y="62"/>
                  </a:lnTo>
                  <a:lnTo>
                    <a:pt x="7" y="58"/>
                  </a:lnTo>
                  <a:lnTo>
                    <a:pt x="7" y="54"/>
                  </a:lnTo>
                  <a:lnTo>
                    <a:pt x="8" y="49"/>
                  </a:lnTo>
                  <a:lnTo>
                    <a:pt x="8" y="49"/>
                  </a:lnTo>
                  <a:lnTo>
                    <a:pt x="11" y="46"/>
                  </a:lnTo>
                  <a:lnTo>
                    <a:pt x="14" y="43"/>
                  </a:lnTo>
                  <a:lnTo>
                    <a:pt x="18" y="43"/>
                  </a:lnTo>
                  <a:lnTo>
                    <a:pt x="23" y="43"/>
                  </a:lnTo>
                  <a:lnTo>
                    <a:pt x="23" y="39"/>
                  </a:lnTo>
                  <a:lnTo>
                    <a:pt x="23" y="39"/>
                  </a:lnTo>
                  <a:lnTo>
                    <a:pt x="18" y="38"/>
                  </a:lnTo>
                  <a:lnTo>
                    <a:pt x="18" y="38"/>
                  </a:lnTo>
                  <a:lnTo>
                    <a:pt x="15" y="35"/>
                  </a:lnTo>
                  <a:lnTo>
                    <a:pt x="14" y="32"/>
                  </a:lnTo>
                  <a:lnTo>
                    <a:pt x="13" y="28"/>
                  </a:lnTo>
                  <a:lnTo>
                    <a:pt x="14" y="24"/>
                  </a:lnTo>
                  <a:lnTo>
                    <a:pt x="14" y="24"/>
                  </a:lnTo>
                  <a:lnTo>
                    <a:pt x="14" y="24"/>
                  </a:lnTo>
                  <a:lnTo>
                    <a:pt x="18" y="20"/>
                  </a:lnTo>
                  <a:lnTo>
                    <a:pt x="23" y="19"/>
                  </a:lnTo>
                  <a:lnTo>
                    <a:pt x="23" y="7"/>
                  </a:lnTo>
                  <a:close/>
                </a:path>
              </a:pathLst>
            </a:custGeom>
            <a:grpFill/>
            <a:ln w="12700" cap="flat" cmpd="sng" algn="ctr">
              <a:noFill/>
              <a:prstDash val="solid"/>
              <a:miter lim="800000"/>
            </a:ln>
            <a:effectLst/>
          </p:spPr>
          <p:txBody>
            <a:bodyPr lIns="121916" tIns="60957" rIns="121916" bIns="60957"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grpSp>
          <p:nvGrpSpPr>
            <p:cNvPr id="221" name="组合 309"/>
            <p:cNvGrpSpPr/>
            <p:nvPr>
              <p:custDataLst>
                <p:tags r:id="rId201"/>
              </p:custDataLst>
            </p:nvPr>
          </p:nvGrpSpPr>
          <p:grpSpPr>
            <a:xfrm>
              <a:off x="3024231" y="3513218"/>
              <a:ext cx="195687" cy="247231"/>
              <a:chOff x="3665538" y="3100388"/>
              <a:chExt cx="265113" cy="334963"/>
            </a:xfrm>
            <a:grpFill/>
          </p:grpSpPr>
          <p:sp>
            <p:nvSpPr>
              <p:cNvPr id="222" name="Freeform 186"/>
              <p:cNvSpPr/>
              <p:nvPr>
                <p:custDataLst>
                  <p:tags r:id="rId202"/>
                </p:custDataLst>
              </p:nvPr>
            </p:nvSpPr>
            <p:spPr bwMode="auto">
              <a:xfrm>
                <a:off x="3665538" y="3109913"/>
                <a:ext cx="252413" cy="325438"/>
              </a:xfrm>
              <a:custGeom>
                <a:gdLst>
                  <a:gd name="T0" fmla="*/ 159 w 159"/>
                  <a:gd name="T1" fmla="*/ 36 h 205"/>
                  <a:gd name="T2" fmla="*/ 151 w 159"/>
                  <a:gd name="T3" fmla="*/ 32 h 205"/>
                  <a:gd name="T4" fmla="*/ 56 w 159"/>
                  <a:gd name="T5" fmla="*/ 185 h 205"/>
                  <a:gd name="T6" fmla="*/ 56 w 159"/>
                  <a:gd name="T7" fmla="*/ 185 h 205"/>
                  <a:gd name="T8" fmla="*/ 53 w 159"/>
                  <a:gd name="T9" fmla="*/ 189 h 205"/>
                  <a:gd name="T10" fmla="*/ 50 w 159"/>
                  <a:gd name="T11" fmla="*/ 191 h 205"/>
                  <a:gd name="T12" fmla="*/ 46 w 159"/>
                  <a:gd name="T13" fmla="*/ 193 h 205"/>
                  <a:gd name="T14" fmla="*/ 41 w 159"/>
                  <a:gd name="T15" fmla="*/ 194 h 205"/>
                  <a:gd name="T16" fmla="*/ 37 w 159"/>
                  <a:gd name="T17" fmla="*/ 195 h 205"/>
                  <a:gd name="T18" fmla="*/ 31 w 159"/>
                  <a:gd name="T19" fmla="*/ 194 h 205"/>
                  <a:gd name="T20" fmla="*/ 27 w 159"/>
                  <a:gd name="T21" fmla="*/ 193 h 205"/>
                  <a:gd name="T22" fmla="*/ 22 w 159"/>
                  <a:gd name="T23" fmla="*/ 191 h 205"/>
                  <a:gd name="T24" fmla="*/ 22 w 159"/>
                  <a:gd name="T25" fmla="*/ 191 h 205"/>
                  <a:gd name="T26" fmla="*/ 18 w 159"/>
                  <a:gd name="T27" fmla="*/ 187 h 205"/>
                  <a:gd name="T28" fmla="*/ 15 w 159"/>
                  <a:gd name="T29" fmla="*/ 185 h 205"/>
                  <a:gd name="T30" fmla="*/ 12 w 159"/>
                  <a:gd name="T31" fmla="*/ 180 h 205"/>
                  <a:gd name="T32" fmla="*/ 10 w 159"/>
                  <a:gd name="T33" fmla="*/ 175 h 205"/>
                  <a:gd name="T34" fmla="*/ 10 w 159"/>
                  <a:gd name="T35" fmla="*/ 171 h 205"/>
                  <a:gd name="T36" fmla="*/ 10 w 159"/>
                  <a:gd name="T37" fmla="*/ 166 h 205"/>
                  <a:gd name="T38" fmla="*/ 11 w 159"/>
                  <a:gd name="T39" fmla="*/ 162 h 205"/>
                  <a:gd name="T40" fmla="*/ 12 w 159"/>
                  <a:gd name="T41" fmla="*/ 157 h 205"/>
                  <a:gd name="T42" fmla="*/ 107 w 159"/>
                  <a:gd name="T43" fmla="*/ 4 h 205"/>
                  <a:gd name="T44" fmla="*/ 100 w 159"/>
                  <a:gd name="T45" fmla="*/ 0 h 205"/>
                  <a:gd name="T46" fmla="*/ 4 w 159"/>
                  <a:gd name="T47" fmla="*/ 155 h 205"/>
                  <a:gd name="T48" fmla="*/ 4 w 159"/>
                  <a:gd name="T49" fmla="*/ 155 h 205"/>
                  <a:gd name="T50" fmla="*/ 2 w 159"/>
                  <a:gd name="T51" fmla="*/ 160 h 205"/>
                  <a:gd name="T52" fmla="*/ 0 w 159"/>
                  <a:gd name="T53" fmla="*/ 167 h 205"/>
                  <a:gd name="T54" fmla="*/ 0 w 159"/>
                  <a:gd name="T55" fmla="*/ 172 h 205"/>
                  <a:gd name="T56" fmla="*/ 2 w 159"/>
                  <a:gd name="T57" fmla="*/ 179 h 205"/>
                  <a:gd name="T58" fmla="*/ 3 w 159"/>
                  <a:gd name="T59" fmla="*/ 185 h 205"/>
                  <a:gd name="T60" fmla="*/ 7 w 159"/>
                  <a:gd name="T61" fmla="*/ 190 h 205"/>
                  <a:gd name="T62" fmla="*/ 11 w 159"/>
                  <a:gd name="T63" fmla="*/ 195 h 205"/>
                  <a:gd name="T64" fmla="*/ 16 w 159"/>
                  <a:gd name="T65" fmla="*/ 199 h 205"/>
                  <a:gd name="T66" fmla="*/ 16 w 159"/>
                  <a:gd name="T67" fmla="*/ 199 h 205"/>
                  <a:gd name="T68" fmla="*/ 23 w 159"/>
                  <a:gd name="T69" fmla="*/ 202 h 205"/>
                  <a:gd name="T70" fmla="*/ 30 w 159"/>
                  <a:gd name="T71" fmla="*/ 203 h 205"/>
                  <a:gd name="T72" fmla="*/ 35 w 159"/>
                  <a:gd name="T73" fmla="*/ 205 h 205"/>
                  <a:gd name="T74" fmla="*/ 42 w 159"/>
                  <a:gd name="T75" fmla="*/ 205 h 205"/>
                  <a:gd name="T76" fmla="*/ 48 w 159"/>
                  <a:gd name="T77" fmla="*/ 202 h 205"/>
                  <a:gd name="T78" fmla="*/ 53 w 159"/>
                  <a:gd name="T79" fmla="*/ 199 h 205"/>
                  <a:gd name="T80" fmla="*/ 58 w 159"/>
                  <a:gd name="T81" fmla="*/ 195 h 205"/>
                  <a:gd name="T82" fmla="*/ 62 w 159"/>
                  <a:gd name="T83" fmla="*/ 191 h 205"/>
                  <a:gd name="T84" fmla="*/ 159 w 159"/>
                  <a:gd name="T85" fmla="*/ 36 h 20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205">
                    <a:moveTo>
                      <a:pt x="159" y="36"/>
                    </a:moveTo>
                    <a:lnTo>
                      <a:pt x="151" y="32"/>
                    </a:lnTo>
                    <a:lnTo>
                      <a:pt x="56" y="185"/>
                    </a:lnTo>
                    <a:lnTo>
                      <a:pt x="56" y="185"/>
                    </a:lnTo>
                    <a:lnTo>
                      <a:pt x="53" y="189"/>
                    </a:lnTo>
                    <a:lnTo>
                      <a:pt x="50" y="191"/>
                    </a:lnTo>
                    <a:lnTo>
                      <a:pt x="46" y="193"/>
                    </a:lnTo>
                    <a:lnTo>
                      <a:pt x="41" y="194"/>
                    </a:lnTo>
                    <a:lnTo>
                      <a:pt x="37" y="195"/>
                    </a:lnTo>
                    <a:lnTo>
                      <a:pt x="31" y="194"/>
                    </a:lnTo>
                    <a:lnTo>
                      <a:pt x="27" y="193"/>
                    </a:lnTo>
                    <a:lnTo>
                      <a:pt x="22" y="191"/>
                    </a:lnTo>
                    <a:lnTo>
                      <a:pt x="22" y="191"/>
                    </a:lnTo>
                    <a:lnTo>
                      <a:pt x="18" y="187"/>
                    </a:lnTo>
                    <a:lnTo>
                      <a:pt x="15" y="185"/>
                    </a:lnTo>
                    <a:lnTo>
                      <a:pt x="12" y="180"/>
                    </a:lnTo>
                    <a:lnTo>
                      <a:pt x="10" y="175"/>
                    </a:lnTo>
                    <a:lnTo>
                      <a:pt x="10" y="171"/>
                    </a:lnTo>
                    <a:lnTo>
                      <a:pt x="10" y="166"/>
                    </a:lnTo>
                    <a:lnTo>
                      <a:pt x="11" y="162"/>
                    </a:lnTo>
                    <a:lnTo>
                      <a:pt x="12" y="157"/>
                    </a:lnTo>
                    <a:lnTo>
                      <a:pt x="107" y="4"/>
                    </a:lnTo>
                    <a:lnTo>
                      <a:pt x="100" y="0"/>
                    </a:lnTo>
                    <a:lnTo>
                      <a:pt x="4" y="155"/>
                    </a:lnTo>
                    <a:lnTo>
                      <a:pt x="4" y="155"/>
                    </a:lnTo>
                    <a:lnTo>
                      <a:pt x="2" y="160"/>
                    </a:lnTo>
                    <a:lnTo>
                      <a:pt x="0" y="167"/>
                    </a:lnTo>
                    <a:lnTo>
                      <a:pt x="0" y="172"/>
                    </a:lnTo>
                    <a:lnTo>
                      <a:pt x="2" y="179"/>
                    </a:lnTo>
                    <a:lnTo>
                      <a:pt x="3" y="185"/>
                    </a:lnTo>
                    <a:lnTo>
                      <a:pt x="7" y="190"/>
                    </a:lnTo>
                    <a:lnTo>
                      <a:pt x="11" y="195"/>
                    </a:lnTo>
                    <a:lnTo>
                      <a:pt x="16" y="199"/>
                    </a:lnTo>
                    <a:lnTo>
                      <a:pt x="16" y="199"/>
                    </a:lnTo>
                    <a:lnTo>
                      <a:pt x="23" y="202"/>
                    </a:lnTo>
                    <a:lnTo>
                      <a:pt x="30" y="203"/>
                    </a:lnTo>
                    <a:lnTo>
                      <a:pt x="35" y="205"/>
                    </a:lnTo>
                    <a:lnTo>
                      <a:pt x="42" y="205"/>
                    </a:lnTo>
                    <a:lnTo>
                      <a:pt x="48" y="202"/>
                    </a:lnTo>
                    <a:lnTo>
                      <a:pt x="53" y="199"/>
                    </a:lnTo>
                    <a:lnTo>
                      <a:pt x="58" y="195"/>
                    </a:lnTo>
                    <a:lnTo>
                      <a:pt x="62" y="191"/>
                    </a:lnTo>
                    <a:lnTo>
                      <a:pt x="159" y="36"/>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223" name="Freeform 187"/>
              <p:cNvSpPr/>
              <p:nvPr>
                <p:custDataLst>
                  <p:tags r:id="rId203"/>
                </p:custDataLst>
              </p:nvPr>
            </p:nvSpPr>
            <p:spPr bwMode="auto">
              <a:xfrm>
                <a:off x="3808413" y="3100388"/>
                <a:ext cx="122238" cy="82550"/>
              </a:xfrm>
              <a:custGeom>
                <a:gdLst>
                  <a:gd name="T0" fmla="*/ 75 w 77"/>
                  <a:gd name="T1" fmla="*/ 50 h 52"/>
                  <a:gd name="T2" fmla="*/ 75 w 77"/>
                  <a:gd name="T3" fmla="*/ 50 h 52"/>
                  <a:gd name="T4" fmla="*/ 74 w 77"/>
                  <a:gd name="T5" fmla="*/ 51 h 52"/>
                  <a:gd name="T6" fmla="*/ 71 w 77"/>
                  <a:gd name="T7" fmla="*/ 52 h 52"/>
                  <a:gd name="T8" fmla="*/ 69 w 77"/>
                  <a:gd name="T9" fmla="*/ 52 h 52"/>
                  <a:gd name="T10" fmla="*/ 67 w 77"/>
                  <a:gd name="T11" fmla="*/ 51 h 52"/>
                  <a:gd name="T12" fmla="*/ 2 w 77"/>
                  <a:gd name="T13" fmla="*/ 12 h 52"/>
                  <a:gd name="T14" fmla="*/ 2 w 77"/>
                  <a:gd name="T15" fmla="*/ 12 h 52"/>
                  <a:gd name="T16" fmla="*/ 0 w 77"/>
                  <a:gd name="T17" fmla="*/ 9 h 52"/>
                  <a:gd name="T18" fmla="*/ 0 w 77"/>
                  <a:gd name="T19" fmla="*/ 8 h 52"/>
                  <a:gd name="T20" fmla="*/ 0 w 77"/>
                  <a:gd name="T21" fmla="*/ 5 h 52"/>
                  <a:gd name="T22" fmla="*/ 0 w 77"/>
                  <a:gd name="T23" fmla="*/ 2 h 52"/>
                  <a:gd name="T24" fmla="*/ 0 w 77"/>
                  <a:gd name="T25" fmla="*/ 2 h 52"/>
                  <a:gd name="T26" fmla="*/ 1 w 77"/>
                  <a:gd name="T27" fmla="*/ 1 h 52"/>
                  <a:gd name="T28" fmla="*/ 4 w 77"/>
                  <a:gd name="T29" fmla="*/ 0 h 52"/>
                  <a:gd name="T30" fmla="*/ 6 w 77"/>
                  <a:gd name="T31" fmla="*/ 0 h 52"/>
                  <a:gd name="T32" fmla="*/ 8 w 77"/>
                  <a:gd name="T33" fmla="*/ 1 h 52"/>
                  <a:gd name="T34" fmla="*/ 74 w 77"/>
                  <a:gd name="T35" fmla="*/ 42 h 52"/>
                  <a:gd name="T36" fmla="*/ 74 w 77"/>
                  <a:gd name="T37" fmla="*/ 42 h 52"/>
                  <a:gd name="T38" fmla="*/ 75 w 77"/>
                  <a:gd name="T39" fmla="*/ 43 h 52"/>
                  <a:gd name="T40" fmla="*/ 77 w 77"/>
                  <a:gd name="T41" fmla="*/ 46 h 52"/>
                  <a:gd name="T42" fmla="*/ 77 w 77"/>
                  <a:gd name="T43" fmla="*/ 47 h 52"/>
                  <a:gd name="T44" fmla="*/ 75 w 77"/>
                  <a:gd name="T45" fmla="*/ 50 h 52"/>
                  <a:gd name="T46" fmla="*/ 75 w 77"/>
                  <a:gd name="T47" fmla="*/ 50 h 5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 h="52">
                    <a:moveTo>
                      <a:pt x="75" y="50"/>
                    </a:moveTo>
                    <a:lnTo>
                      <a:pt x="75" y="50"/>
                    </a:lnTo>
                    <a:lnTo>
                      <a:pt x="74" y="51"/>
                    </a:lnTo>
                    <a:lnTo>
                      <a:pt x="71" y="52"/>
                    </a:lnTo>
                    <a:lnTo>
                      <a:pt x="69" y="52"/>
                    </a:lnTo>
                    <a:lnTo>
                      <a:pt x="67" y="51"/>
                    </a:lnTo>
                    <a:lnTo>
                      <a:pt x="2" y="12"/>
                    </a:lnTo>
                    <a:lnTo>
                      <a:pt x="2" y="12"/>
                    </a:lnTo>
                    <a:lnTo>
                      <a:pt x="0" y="9"/>
                    </a:lnTo>
                    <a:lnTo>
                      <a:pt x="0" y="8"/>
                    </a:lnTo>
                    <a:lnTo>
                      <a:pt x="0" y="5"/>
                    </a:lnTo>
                    <a:lnTo>
                      <a:pt x="0" y="2"/>
                    </a:lnTo>
                    <a:lnTo>
                      <a:pt x="0" y="2"/>
                    </a:lnTo>
                    <a:lnTo>
                      <a:pt x="1" y="1"/>
                    </a:lnTo>
                    <a:lnTo>
                      <a:pt x="4" y="0"/>
                    </a:lnTo>
                    <a:lnTo>
                      <a:pt x="6" y="0"/>
                    </a:lnTo>
                    <a:lnTo>
                      <a:pt x="8" y="1"/>
                    </a:lnTo>
                    <a:lnTo>
                      <a:pt x="74" y="42"/>
                    </a:lnTo>
                    <a:lnTo>
                      <a:pt x="74" y="42"/>
                    </a:lnTo>
                    <a:lnTo>
                      <a:pt x="75" y="43"/>
                    </a:lnTo>
                    <a:lnTo>
                      <a:pt x="77" y="46"/>
                    </a:lnTo>
                    <a:lnTo>
                      <a:pt x="77" y="47"/>
                    </a:lnTo>
                    <a:lnTo>
                      <a:pt x="75" y="50"/>
                    </a:lnTo>
                    <a:lnTo>
                      <a:pt x="75" y="50"/>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224" name="Freeform 188"/>
              <p:cNvSpPr/>
              <p:nvPr>
                <p:custDataLst>
                  <p:tags r:id="rId204"/>
                </p:custDataLst>
              </p:nvPr>
            </p:nvSpPr>
            <p:spPr bwMode="auto">
              <a:xfrm>
                <a:off x="3708401" y="3168650"/>
                <a:ext cx="173038" cy="234950"/>
              </a:xfrm>
              <a:custGeom>
                <a:gdLst>
                  <a:gd name="T0" fmla="*/ 109 w 109"/>
                  <a:gd name="T1" fmla="*/ 5 h 148"/>
                  <a:gd name="T2" fmla="*/ 99 w 109"/>
                  <a:gd name="T3" fmla="*/ 0 h 148"/>
                  <a:gd name="T4" fmla="*/ 15 w 109"/>
                  <a:gd name="T5" fmla="*/ 137 h 148"/>
                  <a:gd name="T6" fmla="*/ 15 w 109"/>
                  <a:gd name="T7" fmla="*/ 137 h 148"/>
                  <a:gd name="T8" fmla="*/ 12 w 109"/>
                  <a:gd name="T9" fmla="*/ 139 h 148"/>
                  <a:gd name="T10" fmla="*/ 8 w 109"/>
                  <a:gd name="T11" fmla="*/ 142 h 148"/>
                  <a:gd name="T12" fmla="*/ 4 w 109"/>
                  <a:gd name="T13" fmla="*/ 143 h 148"/>
                  <a:gd name="T14" fmla="*/ 0 w 109"/>
                  <a:gd name="T15" fmla="*/ 143 h 148"/>
                  <a:gd name="T16" fmla="*/ 0 w 109"/>
                  <a:gd name="T17" fmla="*/ 143 h 148"/>
                  <a:gd name="T18" fmla="*/ 0 w 109"/>
                  <a:gd name="T19" fmla="*/ 145 h 148"/>
                  <a:gd name="T20" fmla="*/ 0 w 109"/>
                  <a:gd name="T21" fmla="*/ 145 h 148"/>
                  <a:gd name="T22" fmla="*/ 7 w 109"/>
                  <a:gd name="T23" fmla="*/ 148 h 148"/>
                  <a:gd name="T24" fmla="*/ 14 w 109"/>
                  <a:gd name="T25" fmla="*/ 148 h 148"/>
                  <a:gd name="T26" fmla="*/ 21 w 109"/>
                  <a:gd name="T27" fmla="*/ 145 h 148"/>
                  <a:gd name="T28" fmla="*/ 25 w 109"/>
                  <a:gd name="T29" fmla="*/ 141 h 148"/>
                  <a:gd name="T30" fmla="*/ 109 w 109"/>
                  <a:gd name="T31" fmla="*/ 5 h 14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148">
                    <a:moveTo>
                      <a:pt x="109" y="5"/>
                    </a:moveTo>
                    <a:lnTo>
                      <a:pt x="99" y="0"/>
                    </a:lnTo>
                    <a:lnTo>
                      <a:pt x="15" y="137"/>
                    </a:lnTo>
                    <a:lnTo>
                      <a:pt x="15" y="137"/>
                    </a:lnTo>
                    <a:lnTo>
                      <a:pt x="12" y="139"/>
                    </a:lnTo>
                    <a:lnTo>
                      <a:pt x="8" y="142"/>
                    </a:lnTo>
                    <a:lnTo>
                      <a:pt x="4" y="143"/>
                    </a:lnTo>
                    <a:lnTo>
                      <a:pt x="0" y="143"/>
                    </a:lnTo>
                    <a:lnTo>
                      <a:pt x="0" y="143"/>
                    </a:lnTo>
                    <a:lnTo>
                      <a:pt x="0" y="145"/>
                    </a:lnTo>
                    <a:lnTo>
                      <a:pt x="0" y="145"/>
                    </a:lnTo>
                    <a:lnTo>
                      <a:pt x="7" y="148"/>
                    </a:lnTo>
                    <a:lnTo>
                      <a:pt x="14" y="148"/>
                    </a:lnTo>
                    <a:lnTo>
                      <a:pt x="21" y="145"/>
                    </a:lnTo>
                    <a:lnTo>
                      <a:pt x="25" y="141"/>
                    </a:lnTo>
                    <a:lnTo>
                      <a:pt x="109" y="5"/>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grpSp>
        <p:sp>
          <p:nvSpPr>
            <p:cNvPr id="225" name="Freeform 189"/>
            <p:cNvSpPr>
              <a:spLocks noEditPoints="1"/>
            </p:cNvSpPr>
            <p:nvPr>
              <p:custDataLst>
                <p:tags r:id="rId205"/>
              </p:custDataLst>
            </p:nvPr>
          </p:nvSpPr>
          <p:spPr bwMode="auto">
            <a:xfrm>
              <a:off x="2065717" y="4706017"/>
              <a:ext cx="160533" cy="172241"/>
            </a:xfrm>
            <a:custGeom>
              <a:gdLst>
                <a:gd name="T0" fmla="*/ 107 w 137"/>
                <a:gd name="T1" fmla="*/ 68 h 147"/>
                <a:gd name="T2" fmla="*/ 103 w 137"/>
                <a:gd name="T3" fmla="*/ 51 h 147"/>
                <a:gd name="T4" fmla="*/ 103 w 137"/>
                <a:gd name="T5" fmla="*/ 99 h 147"/>
                <a:gd name="T6" fmla="*/ 117 w 137"/>
                <a:gd name="T7" fmla="*/ 111 h 147"/>
                <a:gd name="T8" fmla="*/ 115 w 137"/>
                <a:gd name="T9" fmla="*/ 118 h 147"/>
                <a:gd name="T10" fmla="*/ 103 w 137"/>
                <a:gd name="T11" fmla="*/ 38 h 147"/>
                <a:gd name="T12" fmla="*/ 115 w 137"/>
                <a:gd name="T13" fmla="*/ 19 h 147"/>
                <a:gd name="T14" fmla="*/ 117 w 137"/>
                <a:gd name="T15" fmla="*/ 24 h 147"/>
                <a:gd name="T16" fmla="*/ 103 w 137"/>
                <a:gd name="T17" fmla="*/ 38 h 147"/>
                <a:gd name="T18" fmla="*/ 114 w 137"/>
                <a:gd name="T19" fmla="*/ 68 h 147"/>
                <a:gd name="T20" fmla="*/ 134 w 137"/>
                <a:gd name="T21" fmla="*/ 65 h 147"/>
                <a:gd name="T22" fmla="*/ 136 w 137"/>
                <a:gd name="T23" fmla="*/ 70 h 147"/>
                <a:gd name="T24" fmla="*/ 114 w 137"/>
                <a:gd name="T25" fmla="*/ 70 h 147"/>
                <a:gd name="T26" fmla="*/ 69 w 137"/>
                <a:gd name="T27" fmla="*/ 30 h 147"/>
                <a:gd name="T28" fmla="*/ 103 w 137"/>
                <a:gd name="T29" fmla="*/ 51 h 147"/>
                <a:gd name="T30" fmla="*/ 90 w 137"/>
                <a:gd name="T31" fmla="*/ 100 h 147"/>
                <a:gd name="T32" fmla="*/ 84 w 137"/>
                <a:gd name="T33" fmla="*/ 142 h 147"/>
                <a:gd name="T34" fmla="*/ 69 w 137"/>
                <a:gd name="T35" fmla="*/ 114 h 147"/>
                <a:gd name="T36" fmla="*/ 83 w 137"/>
                <a:gd name="T37" fmla="*/ 96 h 147"/>
                <a:gd name="T38" fmla="*/ 95 w 137"/>
                <a:gd name="T39" fmla="*/ 84 h 147"/>
                <a:gd name="T40" fmla="*/ 99 w 137"/>
                <a:gd name="T41" fmla="*/ 62 h 147"/>
                <a:gd name="T42" fmla="*/ 91 w 137"/>
                <a:gd name="T43" fmla="*/ 47 h 147"/>
                <a:gd name="T44" fmla="*/ 69 w 137"/>
                <a:gd name="T45" fmla="*/ 38 h 147"/>
                <a:gd name="T46" fmla="*/ 100 w 137"/>
                <a:gd name="T47" fmla="*/ 31 h 147"/>
                <a:gd name="T48" fmla="*/ 100 w 137"/>
                <a:gd name="T49" fmla="*/ 36 h 147"/>
                <a:gd name="T50" fmla="*/ 103 w 137"/>
                <a:gd name="T51" fmla="*/ 99 h 147"/>
                <a:gd name="T52" fmla="*/ 99 w 137"/>
                <a:gd name="T53" fmla="*/ 101 h 147"/>
                <a:gd name="T54" fmla="*/ 103 w 137"/>
                <a:gd name="T55" fmla="*/ 99 h 147"/>
                <a:gd name="T56" fmla="*/ 72 w 137"/>
                <a:gd name="T57" fmla="*/ 1 h 147"/>
                <a:gd name="T58" fmla="*/ 72 w 137"/>
                <a:gd name="T59" fmla="*/ 23 h 147"/>
                <a:gd name="T60" fmla="*/ 67 w 137"/>
                <a:gd name="T61" fmla="*/ 147 h 147"/>
                <a:gd name="T62" fmla="*/ 49 w 137"/>
                <a:gd name="T63" fmla="*/ 137 h 147"/>
                <a:gd name="T64" fmla="*/ 41 w 137"/>
                <a:gd name="T65" fmla="*/ 92 h 147"/>
                <a:gd name="T66" fmla="*/ 41 w 137"/>
                <a:gd name="T67" fmla="*/ 43 h 147"/>
                <a:gd name="T68" fmla="*/ 69 w 137"/>
                <a:gd name="T69" fmla="*/ 30 h 147"/>
                <a:gd name="T70" fmla="*/ 57 w 137"/>
                <a:gd name="T71" fmla="*/ 40 h 147"/>
                <a:gd name="T72" fmla="*/ 45 w 137"/>
                <a:gd name="T73" fmla="*/ 51 h 147"/>
                <a:gd name="T74" fmla="*/ 40 w 137"/>
                <a:gd name="T75" fmla="*/ 68 h 147"/>
                <a:gd name="T76" fmla="*/ 54 w 137"/>
                <a:gd name="T77" fmla="*/ 93 h 147"/>
                <a:gd name="T78" fmla="*/ 56 w 137"/>
                <a:gd name="T79" fmla="*/ 97 h 147"/>
                <a:gd name="T80" fmla="*/ 69 w 137"/>
                <a:gd name="T81" fmla="*/ 147 h 147"/>
                <a:gd name="T82" fmla="*/ 69 w 137"/>
                <a:gd name="T83" fmla="*/ 24 h 147"/>
                <a:gd name="T84" fmla="*/ 65 w 137"/>
                <a:gd name="T85" fmla="*/ 4 h 147"/>
                <a:gd name="T86" fmla="*/ 69 w 137"/>
                <a:gd name="T87" fmla="*/ 0 h 147"/>
                <a:gd name="T88" fmla="*/ 38 w 137"/>
                <a:gd name="T89" fmla="*/ 104 h 147"/>
                <a:gd name="T90" fmla="*/ 35 w 137"/>
                <a:gd name="T91" fmla="*/ 99 h 147"/>
                <a:gd name="T92" fmla="*/ 35 w 137"/>
                <a:gd name="T93" fmla="*/ 38 h 147"/>
                <a:gd name="T94" fmla="*/ 38 w 137"/>
                <a:gd name="T95" fmla="*/ 31 h 147"/>
                <a:gd name="T96" fmla="*/ 35 w 137"/>
                <a:gd name="T97" fmla="*/ 84 h 147"/>
                <a:gd name="T98" fmla="*/ 33 w 137"/>
                <a:gd name="T99" fmla="*/ 59 h 147"/>
                <a:gd name="T100" fmla="*/ 35 w 137"/>
                <a:gd name="T101" fmla="*/ 30 h 147"/>
                <a:gd name="T102" fmla="*/ 33 w 137"/>
                <a:gd name="T103" fmla="*/ 36 h 147"/>
                <a:gd name="T104" fmla="*/ 21 w 137"/>
                <a:gd name="T105" fmla="*/ 20 h 147"/>
                <a:gd name="T106" fmla="*/ 35 w 137"/>
                <a:gd name="T107" fmla="*/ 30 h 147"/>
                <a:gd name="T108" fmla="*/ 26 w 137"/>
                <a:gd name="T109" fmla="*/ 116 h 147"/>
                <a:gd name="T110" fmla="*/ 21 w 137"/>
                <a:gd name="T111" fmla="*/ 116 h 147"/>
                <a:gd name="T112" fmla="*/ 33 w 137"/>
                <a:gd name="T113" fmla="*/ 99 h 147"/>
                <a:gd name="T114" fmla="*/ 4 w 137"/>
                <a:gd name="T115" fmla="*/ 65 h 147"/>
                <a:gd name="T116" fmla="*/ 23 w 137"/>
                <a:gd name="T117" fmla="*/ 65 h 147"/>
                <a:gd name="T118" fmla="*/ 21 w 137"/>
                <a:gd name="T119" fmla="*/ 72 h 147"/>
                <a:gd name="T120" fmla="*/ 0 w 137"/>
                <a:gd name="T121" fmla="*/ 68 h 147"/>
                <a:gd name="T122" fmla="*/ 4 w 137"/>
                <a:gd name="T123" fmla="*/ 65 h 14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147">
                  <a:moveTo>
                    <a:pt x="103" y="51"/>
                  </a:moveTo>
                  <a:lnTo>
                    <a:pt x="103" y="51"/>
                  </a:lnTo>
                  <a:lnTo>
                    <a:pt x="106" y="59"/>
                  </a:lnTo>
                  <a:lnTo>
                    <a:pt x="107" y="68"/>
                  </a:lnTo>
                  <a:lnTo>
                    <a:pt x="107" y="68"/>
                  </a:lnTo>
                  <a:lnTo>
                    <a:pt x="106" y="77"/>
                  </a:lnTo>
                  <a:lnTo>
                    <a:pt x="103" y="84"/>
                  </a:lnTo>
                  <a:lnTo>
                    <a:pt x="103" y="51"/>
                  </a:lnTo>
                  <a:lnTo>
                    <a:pt x="103" y="51"/>
                  </a:lnTo>
                  <a:close/>
                  <a:moveTo>
                    <a:pt x="103" y="107"/>
                  </a:moveTo>
                  <a:lnTo>
                    <a:pt x="103" y="99"/>
                  </a:lnTo>
                  <a:lnTo>
                    <a:pt x="103" y="99"/>
                  </a:lnTo>
                  <a:lnTo>
                    <a:pt x="106" y="99"/>
                  </a:lnTo>
                  <a:lnTo>
                    <a:pt x="106" y="99"/>
                  </a:lnTo>
                  <a:lnTo>
                    <a:pt x="117" y="111"/>
                  </a:lnTo>
                  <a:lnTo>
                    <a:pt x="117" y="111"/>
                  </a:lnTo>
                  <a:lnTo>
                    <a:pt x="118" y="114"/>
                  </a:lnTo>
                  <a:lnTo>
                    <a:pt x="117" y="116"/>
                  </a:lnTo>
                  <a:lnTo>
                    <a:pt x="117" y="116"/>
                  </a:lnTo>
                  <a:lnTo>
                    <a:pt x="115" y="118"/>
                  </a:lnTo>
                  <a:lnTo>
                    <a:pt x="113" y="116"/>
                  </a:lnTo>
                  <a:lnTo>
                    <a:pt x="103" y="107"/>
                  </a:lnTo>
                  <a:lnTo>
                    <a:pt x="103" y="107"/>
                  </a:lnTo>
                  <a:close/>
                  <a:moveTo>
                    <a:pt x="103" y="38"/>
                  </a:moveTo>
                  <a:lnTo>
                    <a:pt x="103" y="28"/>
                  </a:lnTo>
                  <a:lnTo>
                    <a:pt x="113" y="20"/>
                  </a:lnTo>
                  <a:lnTo>
                    <a:pt x="113" y="20"/>
                  </a:lnTo>
                  <a:lnTo>
                    <a:pt x="115" y="19"/>
                  </a:lnTo>
                  <a:lnTo>
                    <a:pt x="117" y="20"/>
                  </a:lnTo>
                  <a:lnTo>
                    <a:pt x="117" y="20"/>
                  </a:lnTo>
                  <a:lnTo>
                    <a:pt x="118" y="23"/>
                  </a:lnTo>
                  <a:lnTo>
                    <a:pt x="117" y="24"/>
                  </a:lnTo>
                  <a:lnTo>
                    <a:pt x="106" y="36"/>
                  </a:lnTo>
                  <a:lnTo>
                    <a:pt x="106" y="36"/>
                  </a:lnTo>
                  <a:lnTo>
                    <a:pt x="106" y="36"/>
                  </a:lnTo>
                  <a:lnTo>
                    <a:pt x="103" y="38"/>
                  </a:lnTo>
                  <a:lnTo>
                    <a:pt x="103" y="38"/>
                  </a:lnTo>
                  <a:close/>
                  <a:moveTo>
                    <a:pt x="114" y="68"/>
                  </a:moveTo>
                  <a:lnTo>
                    <a:pt x="114" y="68"/>
                  </a:lnTo>
                  <a:lnTo>
                    <a:pt x="114" y="68"/>
                  </a:lnTo>
                  <a:lnTo>
                    <a:pt x="114" y="65"/>
                  </a:lnTo>
                  <a:lnTo>
                    <a:pt x="117" y="65"/>
                  </a:lnTo>
                  <a:lnTo>
                    <a:pt x="134" y="65"/>
                  </a:lnTo>
                  <a:lnTo>
                    <a:pt x="134" y="65"/>
                  </a:lnTo>
                  <a:lnTo>
                    <a:pt x="136" y="65"/>
                  </a:lnTo>
                  <a:lnTo>
                    <a:pt x="137" y="68"/>
                  </a:lnTo>
                  <a:lnTo>
                    <a:pt x="137" y="68"/>
                  </a:lnTo>
                  <a:lnTo>
                    <a:pt x="136" y="70"/>
                  </a:lnTo>
                  <a:lnTo>
                    <a:pt x="134" y="72"/>
                  </a:lnTo>
                  <a:lnTo>
                    <a:pt x="117" y="72"/>
                  </a:lnTo>
                  <a:lnTo>
                    <a:pt x="117" y="72"/>
                  </a:lnTo>
                  <a:lnTo>
                    <a:pt x="114" y="70"/>
                  </a:lnTo>
                  <a:lnTo>
                    <a:pt x="114" y="68"/>
                  </a:lnTo>
                  <a:lnTo>
                    <a:pt x="114" y="68"/>
                  </a:lnTo>
                  <a:close/>
                  <a:moveTo>
                    <a:pt x="69" y="30"/>
                  </a:moveTo>
                  <a:lnTo>
                    <a:pt x="69" y="30"/>
                  </a:lnTo>
                  <a:lnTo>
                    <a:pt x="80" y="32"/>
                  </a:lnTo>
                  <a:lnTo>
                    <a:pt x="90" y="36"/>
                  </a:lnTo>
                  <a:lnTo>
                    <a:pt x="98" y="43"/>
                  </a:lnTo>
                  <a:lnTo>
                    <a:pt x="103" y="51"/>
                  </a:lnTo>
                  <a:lnTo>
                    <a:pt x="103" y="84"/>
                  </a:lnTo>
                  <a:lnTo>
                    <a:pt x="103" y="84"/>
                  </a:lnTo>
                  <a:lnTo>
                    <a:pt x="98" y="93"/>
                  </a:lnTo>
                  <a:lnTo>
                    <a:pt x="90" y="100"/>
                  </a:lnTo>
                  <a:lnTo>
                    <a:pt x="90" y="130"/>
                  </a:lnTo>
                  <a:lnTo>
                    <a:pt x="90" y="130"/>
                  </a:lnTo>
                  <a:lnTo>
                    <a:pt x="88" y="137"/>
                  </a:lnTo>
                  <a:lnTo>
                    <a:pt x="84" y="142"/>
                  </a:lnTo>
                  <a:lnTo>
                    <a:pt x="79" y="146"/>
                  </a:lnTo>
                  <a:lnTo>
                    <a:pt x="71" y="147"/>
                  </a:lnTo>
                  <a:lnTo>
                    <a:pt x="69" y="147"/>
                  </a:lnTo>
                  <a:lnTo>
                    <a:pt x="69" y="114"/>
                  </a:lnTo>
                  <a:lnTo>
                    <a:pt x="82" y="114"/>
                  </a:lnTo>
                  <a:lnTo>
                    <a:pt x="82" y="97"/>
                  </a:lnTo>
                  <a:lnTo>
                    <a:pt x="82" y="97"/>
                  </a:lnTo>
                  <a:lnTo>
                    <a:pt x="83" y="96"/>
                  </a:lnTo>
                  <a:lnTo>
                    <a:pt x="84" y="95"/>
                  </a:lnTo>
                  <a:lnTo>
                    <a:pt x="84" y="95"/>
                  </a:lnTo>
                  <a:lnTo>
                    <a:pt x="91" y="89"/>
                  </a:lnTo>
                  <a:lnTo>
                    <a:pt x="95" y="84"/>
                  </a:lnTo>
                  <a:lnTo>
                    <a:pt x="98" y="76"/>
                  </a:lnTo>
                  <a:lnTo>
                    <a:pt x="99" y="68"/>
                  </a:lnTo>
                  <a:lnTo>
                    <a:pt x="99" y="68"/>
                  </a:lnTo>
                  <a:lnTo>
                    <a:pt x="99" y="62"/>
                  </a:lnTo>
                  <a:lnTo>
                    <a:pt x="96" y="57"/>
                  </a:lnTo>
                  <a:lnTo>
                    <a:pt x="94" y="51"/>
                  </a:lnTo>
                  <a:lnTo>
                    <a:pt x="91" y="47"/>
                  </a:lnTo>
                  <a:lnTo>
                    <a:pt x="91" y="47"/>
                  </a:lnTo>
                  <a:lnTo>
                    <a:pt x="86" y="43"/>
                  </a:lnTo>
                  <a:lnTo>
                    <a:pt x="82" y="40"/>
                  </a:lnTo>
                  <a:lnTo>
                    <a:pt x="75" y="39"/>
                  </a:lnTo>
                  <a:lnTo>
                    <a:pt x="69" y="38"/>
                  </a:lnTo>
                  <a:lnTo>
                    <a:pt x="69" y="30"/>
                  </a:lnTo>
                  <a:lnTo>
                    <a:pt x="69" y="30"/>
                  </a:lnTo>
                  <a:close/>
                  <a:moveTo>
                    <a:pt x="103" y="28"/>
                  </a:moveTo>
                  <a:lnTo>
                    <a:pt x="100" y="31"/>
                  </a:lnTo>
                  <a:lnTo>
                    <a:pt x="100" y="31"/>
                  </a:lnTo>
                  <a:lnTo>
                    <a:pt x="99" y="34"/>
                  </a:lnTo>
                  <a:lnTo>
                    <a:pt x="100" y="36"/>
                  </a:lnTo>
                  <a:lnTo>
                    <a:pt x="100" y="36"/>
                  </a:lnTo>
                  <a:lnTo>
                    <a:pt x="103" y="38"/>
                  </a:lnTo>
                  <a:lnTo>
                    <a:pt x="103" y="28"/>
                  </a:lnTo>
                  <a:lnTo>
                    <a:pt x="103" y="28"/>
                  </a:lnTo>
                  <a:close/>
                  <a:moveTo>
                    <a:pt x="103" y="99"/>
                  </a:moveTo>
                  <a:lnTo>
                    <a:pt x="103" y="99"/>
                  </a:lnTo>
                  <a:lnTo>
                    <a:pt x="100" y="99"/>
                  </a:lnTo>
                  <a:lnTo>
                    <a:pt x="100" y="99"/>
                  </a:lnTo>
                  <a:lnTo>
                    <a:pt x="99" y="101"/>
                  </a:lnTo>
                  <a:lnTo>
                    <a:pt x="100" y="104"/>
                  </a:lnTo>
                  <a:lnTo>
                    <a:pt x="103" y="107"/>
                  </a:lnTo>
                  <a:lnTo>
                    <a:pt x="103" y="99"/>
                  </a:lnTo>
                  <a:lnTo>
                    <a:pt x="103" y="99"/>
                  </a:lnTo>
                  <a:close/>
                  <a:moveTo>
                    <a:pt x="69" y="24"/>
                  </a:moveTo>
                  <a:lnTo>
                    <a:pt x="69" y="0"/>
                  </a:lnTo>
                  <a:lnTo>
                    <a:pt x="69" y="0"/>
                  </a:lnTo>
                  <a:lnTo>
                    <a:pt x="72" y="1"/>
                  </a:lnTo>
                  <a:lnTo>
                    <a:pt x="72" y="4"/>
                  </a:lnTo>
                  <a:lnTo>
                    <a:pt x="72" y="20"/>
                  </a:lnTo>
                  <a:lnTo>
                    <a:pt x="72" y="20"/>
                  </a:lnTo>
                  <a:lnTo>
                    <a:pt x="72" y="23"/>
                  </a:lnTo>
                  <a:lnTo>
                    <a:pt x="69" y="24"/>
                  </a:lnTo>
                  <a:lnTo>
                    <a:pt x="69" y="24"/>
                  </a:lnTo>
                  <a:close/>
                  <a:moveTo>
                    <a:pt x="69" y="147"/>
                  </a:moveTo>
                  <a:lnTo>
                    <a:pt x="67" y="147"/>
                  </a:lnTo>
                  <a:lnTo>
                    <a:pt x="67" y="147"/>
                  </a:lnTo>
                  <a:lnTo>
                    <a:pt x="60" y="146"/>
                  </a:lnTo>
                  <a:lnTo>
                    <a:pt x="53" y="142"/>
                  </a:lnTo>
                  <a:lnTo>
                    <a:pt x="49" y="137"/>
                  </a:lnTo>
                  <a:lnTo>
                    <a:pt x="48" y="130"/>
                  </a:lnTo>
                  <a:lnTo>
                    <a:pt x="48" y="99"/>
                  </a:lnTo>
                  <a:lnTo>
                    <a:pt x="48" y="99"/>
                  </a:lnTo>
                  <a:lnTo>
                    <a:pt x="41" y="92"/>
                  </a:lnTo>
                  <a:lnTo>
                    <a:pt x="35" y="84"/>
                  </a:lnTo>
                  <a:lnTo>
                    <a:pt x="35" y="51"/>
                  </a:lnTo>
                  <a:lnTo>
                    <a:pt x="35" y="51"/>
                  </a:lnTo>
                  <a:lnTo>
                    <a:pt x="41" y="43"/>
                  </a:lnTo>
                  <a:lnTo>
                    <a:pt x="49" y="36"/>
                  </a:lnTo>
                  <a:lnTo>
                    <a:pt x="59" y="32"/>
                  </a:lnTo>
                  <a:lnTo>
                    <a:pt x="64" y="31"/>
                  </a:lnTo>
                  <a:lnTo>
                    <a:pt x="69" y="30"/>
                  </a:lnTo>
                  <a:lnTo>
                    <a:pt x="69" y="38"/>
                  </a:lnTo>
                  <a:lnTo>
                    <a:pt x="69" y="38"/>
                  </a:lnTo>
                  <a:lnTo>
                    <a:pt x="64" y="39"/>
                  </a:lnTo>
                  <a:lnTo>
                    <a:pt x="57" y="40"/>
                  </a:lnTo>
                  <a:lnTo>
                    <a:pt x="53" y="43"/>
                  </a:lnTo>
                  <a:lnTo>
                    <a:pt x="48" y="47"/>
                  </a:lnTo>
                  <a:lnTo>
                    <a:pt x="48" y="47"/>
                  </a:lnTo>
                  <a:lnTo>
                    <a:pt x="45" y="51"/>
                  </a:lnTo>
                  <a:lnTo>
                    <a:pt x="42" y="57"/>
                  </a:lnTo>
                  <a:lnTo>
                    <a:pt x="40" y="62"/>
                  </a:lnTo>
                  <a:lnTo>
                    <a:pt x="40" y="68"/>
                  </a:lnTo>
                  <a:lnTo>
                    <a:pt x="40" y="68"/>
                  </a:lnTo>
                  <a:lnTo>
                    <a:pt x="41" y="76"/>
                  </a:lnTo>
                  <a:lnTo>
                    <a:pt x="44" y="82"/>
                  </a:lnTo>
                  <a:lnTo>
                    <a:pt x="48" y="89"/>
                  </a:lnTo>
                  <a:lnTo>
                    <a:pt x="54" y="93"/>
                  </a:lnTo>
                  <a:lnTo>
                    <a:pt x="54" y="93"/>
                  </a:lnTo>
                  <a:lnTo>
                    <a:pt x="54" y="93"/>
                  </a:lnTo>
                  <a:lnTo>
                    <a:pt x="56" y="95"/>
                  </a:lnTo>
                  <a:lnTo>
                    <a:pt x="56" y="97"/>
                  </a:lnTo>
                  <a:lnTo>
                    <a:pt x="56" y="114"/>
                  </a:lnTo>
                  <a:lnTo>
                    <a:pt x="69" y="114"/>
                  </a:lnTo>
                  <a:lnTo>
                    <a:pt x="69" y="147"/>
                  </a:lnTo>
                  <a:lnTo>
                    <a:pt x="69" y="147"/>
                  </a:lnTo>
                  <a:close/>
                  <a:moveTo>
                    <a:pt x="69" y="0"/>
                  </a:moveTo>
                  <a:lnTo>
                    <a:pt x="69" y="24"/>
                  </a:lnTo>
                  <a:lnTo>
                    <a:pt x="69" y="24"/>
                  </a:lnTo>
                  <a:lnTo>
                    <a:pt x="69" y="24"/>
                  </a:lnTo>
                  <a:lnTo>
                    <a:pt x="69" y="24"/>
                  </a:lnTo>
                  <a:lnTo>
                    <a:pt x="67" y="23"/>
                  </a:lnTo>
                  <a:lnTo>
                    <a:pt x="65" y="20"/>
                  </a:lnTo>
                  <a:lnTo>
                    <a:pt x="65" y="4"/>
                  </a:lnTo>
                  <a:lnTo>
                    <a:pt x="65" y="4"/>
                  </a:lnTo>
                  <a:lnTo>
                    <a:pt x="67" y="1"/>
                  </a:lnTo>
                  <a:lnTo>
                    <a:pt x="69" y="0"/>
                  </a:lnTo>
                  <a:lnTo>
                    <a:pt x="69" y="0"/>
                  </a:lnTo>
                  <a:lnTo>
                    <a:pt x="69" y="0"/>
                  </a:lnTo>
                  <a:close/>
                  <a:moveTo>
                    <a:pt x="35" y="107"/>
                  </a:moveTo>
                  <a:lnTo>
                    <a:pt x="38" y="104"/>
                  </a:lnTo>
                  <a:lnTo>
                    <a:pt x="38" y="104"/>
                  </a:lnTo>
                  <a:lnTo>
                    <a:pt x="38" y="101"/>
                  </a:lnTo>
                  <a:lnTo>
                    <a:pt x="38" y="99"/>
                  </a:lnTo>
                  <a:lnTo>
                    <a:pt x="38" y="99"/>
                  </a:lnTo>
                  <a:lnTo>
                    <a:pt x="35" y="99"/>
                  </a:lnTo>
                  <a:lnTo>
                    <a:pt x="35" y="107"/>
                  </a:lnTo>
                  <a:lnTo>
                    <a:pt x="35" y="107"/>
                  </a:lnTo>
                  <a:close/>
                  <a:moveTo>
                    <a:pt x="35" y="38"/>
                  </a:moveTo>
                  <a:lnTo>
                    <a:pt x="35" y="38"/>
                  </a:lnTo>
                  <a:lnTo>
                    <a:pt x="38" y="36"/>
                  </a:lnTo>
                  <a:lnTo>
                    <a:pt x="38" y="36"/>
                  </a:lnTo>
                  <a:lnTo>
                    <a:pt x="38" y="34"/>
                  </a:lnTo>
                  <a:lnTo>
                    <a:pt x="38" y="31"/>
                  </a:lnTo>
                  <a:lnTo>
                    <a:pt x="35" y="30"/>
                  </a:lnTo>
                  <a:lnTo>
                    <a:pt x="35" y="38"/>
                  </a:lnTo>
                  <a:close/>
                  <a:moveTo>
                    <a:pt x="35" y="84"/>
                  </a:moveTo>
                  <a:lnTo>
                    <a:pt x="35" y="84"/>
                  </a:lnTo>
                  <a:lnTo>
                    <a:pt x="33" y="76"/>
                  </a:lnTo>
                  <a:lnTo>
                    <a:pt x="31" y="68"/>
                  </a:lnTo>
                  <a:lnTo>
                    <a:pt x="31" y="68"/>
                  </a:lnTo>
                  <a:lnTo>
                    <a:pt x="33" y="59"/>
                  </a:lnTo>
                  <a:lnTo>
                    <a:pt x="35" y="51"/>
                  </a:lnTo>
                  <a:lnTo>
                    <a:pt x="35" y="84"/>
                  </a:lnTo>
                  <a:lnTo>
                    <a:pt x="35" y="84"/>
                  </a:lnTo>
                  <a:close/>
                  <a:moveTo>
                    <a:pt x="35" y="30"/>
                  </a:moveTo>
                  <a:lnTo>
                    <a:pt x="35" y="38"/>
                  </a:lnTo>
                  <a:lnTo>
                    <a:pt x="35" y="38"/>
                  </a:lnTo>
                  <a:lnTo>
                    <a:pt x="33" y="36"/>
                  </a:lnTo>
                  <a:lnTo>
                    <a:pt x="33" y="36"/>
                  </a:lnTo>
                  <a:lnTo>
                    <a:pt x="21" y="24"/>
                  </a:lnTo>
                  <a:lnTo>
                    <a:pt x="21" y="24"/>
                  </a:lnTo>
                  <a:lnTo>
                    <a:pt x="19" y="23"/>
                  </a:lnTo>
                  <a:lnTo>
                    <a:pt x="21" y="20"/>
                  </a:lnTo>
                  <a:lnTo>
                    <a:pt x="21" y="20"/>
                  </a:lnTo>
                  <a:lnTo>
                    <a:pt x="23" y="19"/>
                  </a:lnTo>
                  <a:lnTo>
                    <a:pt x="26" y="20"/>
                  </a:lnTo>
                  <a:lnTo>
                    <a:pt x="35" y="30"/>
                  </a:lnTo>
                  <a:lnTo>
                    <a:pt x="35" y="30"/>
                  </a:lnTo>
                  <a:close/>
                  <a:moveTo>
                    <a:pt x="35" y="99"/>
                  </a:moveTo>
                  <a:lnTo>
                    <a:pt x="35" y="107"/>
                  </a:lnTo>
                  <a:lnTo>
                    <a:pt x="26" y="116"/>
                  </a:lnTo>
                  <a:lnTo>
                    <a:pt x="26" y="116"/>
                  </a:lnTo>
                  <a:lnTo>
                    <a:pt x="23" y="118"/>
                  </a:lnTo>
                  <a:lnTo>
                    <a:pt x="21" y="116"/>
                  </a:lnTo>
                  <a:lnTo>
                    <a:pt x="21" y="116"/>
                  </a:lnTo>
                  <a:lnTo>
                    <a:pt x="19" y="114"/>
                  </a:lnTo>
                  <a:lnTo>
                    <a:pt x="21" y="111"/>
                  </a:lnTo>
                  <a:lnTo>
                    <a:pt x="33" y="99"/>
                  </a:lnTo>
                  <a:lnTo>
                    <a:pt x="33" y="99"/>
                  </a:lnTo>
                  <a:lnTo>
                    <a:pt x="33" y="99"/>
                  </a:lnTo>
                  <a:lnTo>
                    <a:pt x="35" y="99"/>
                  </a:lnTo>
                  <a:lnTo>
                    <a:pt x="35" y="99"/>
                  </a:lnTo>
                  <a:close/>
                  <a:moveTo>
                    <a:pt x="4" y="65"/>
                  </a:moveTo>
                  <a:lnTo>
                    <a:pt x="4" y="65"/>
                  </a:lnTo>
                  <a:lnTo>
                    <a:pt x="21" y="65"/>
                  </a:lnTo>
                  <a:lnTo>
                    <a:pt x="21" y="65"/>
                  </a:lnTo>
                  <a:lnTo>
                    <a:pt x="23" y="65"/>
                  </a:lnTo>
                  <a:lnTo>
                    <a:pt x="25" y="68"/>
                  </a:lnTo>
                  <a:lnTo>
                    <a:pt x="25" y="68"/>
                  </a:lnTo>
                  <a:lnTo>
                    <a:pt x="23" y="70"/>
                  </a:lnTo>
                  <a:lnTo>
                    <a:pt x="21" y="72"/>
                  </a:lnTo>
                  <a:lnTo>
                    <a:pt x="4" y="72"/>
                  </a:lnTo>
                  <a:lnTo>
                    <a:pt x="4" y="72"/>
                  </a:lnTo>
                  <a:lnTo>
                    <a:pt x="2" y="70"/>
                  </a:lnTo>
                  <a:lnTo>
                    <a:pt x="0" y="68"/>
                  </a:lnTo>
                  <a:lnTo>
                    <a:pt x="0" y="68"/>
                  </a:lnTo>
                  <a:lnTo>
                    <a:pt x="2" y="65"/>
                  </a:lnTo>
                  <a:lnTo>
                    <a:pt x="4" y="65"/>
                  </a:lnTo>
                  <a:lnTo>
                    <a:pt x="4" y="65"/>
                  </a:lnTo>
                  <a:close/>
                </a:path>
              </a:pathLst>
            </a:custGeom>
            <a:grpFill/>
            <a:ln w="12700" cap="flat" cmpd="sng" algn="ctr">
              <a:noFill/>
              <a:prstDash val="solid"/>
              <a:miter lim="800000"/>
            </a:ln>
            <a:effectLst/>
          </p:spPr>
          <p:txBody>
            <a:bodyPr lIns="121916" tIns="60957" rIns="121916" bIns="60957"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grpSp>
          <p:nvGrpSpPr>
            <p:cNvPr id="226" name="组合 314"/>
            <p:cNvGrpSpPr/>
            <p:nvPr>
              <p:custDataLst>
                <p:tags r:id="rId206"/>
              </p:custDataLst>
            </p:nvPr>
          </p:nvGrpSpPr>
          <p:grpSpPr>
            <a:xfrm>
              <a:off x="2296557" y="3383155"/>
              <a:ext cx="118349" cy="188645"/>
              <a:chOff x="2679701" y="2924175"/>
              <a:chExt cx="160337" cy="255588"/>
            </a:xfrm>
            <a:grpFill/>
          </p:grpSpPr>
          <p:sp>
            <p:nvSpPr>
              <p:cNvPr id="227" name="Freeform 190"/>
              <p:cNvSpPr/>
              <p:nvPr>
                <p:custDataLst>
                  <p:tags r:id="rId207"/>
                </p:custDataLst>
              </p:nvPr>
            </p:nvSpPr>
            <p:spPr bwMode="auto">
              <a:xfrm>
                <a:off x="2770188" y="3103563"/>
                <a:ext cx="57150" cy="57150"/>
              </a:xfrm>
              <a:custGeom>
                <a:gdLst>
                  <a:gd name="T0" fmla="*/ 0 w 36"/>
                  <a:gd name="T1" fmla="*/ 22 h 36"/>
                  <a:gd name="T2" fmla="*/ 0 w 36"/>
                  <a:gd name="T3" fmla="*/ 22 h 36"/>
                  <a:gd name="T4" fmla="*/ 2 w 36"/>
                  <a:gd name="T5" fmla="*/ 27 h 36"/>
                  <a:gd name="T6" fmla="*/ 8 w 36"/>
                  <a:gd name="T7" fmla="*/ 33 h 36"/>
                  <a:gd name="T8" fmla="*/ 13 w 36"/>
                  <a:gd name="T9" fmla="*/ 36 h 36"/>
                  <a:gd name="T10" fmla="*/ 21 w 36"/>
                  <a:gd name="T11" fmla="*/ 36 h 36"/>
                  <a:gd name="T12" fmla="*/ 21 w 36"/>
                  <a:gd name="T13" fmla="*/ 36 h 36"/>
                  <a:gd name="T14" fmla="*/ 28 w 36"/>
                  <a:gd name="T15" fmla="*/ 33 h 36"/>
                  <a:gd name="T16" fmla="*/ 32 w 36"/>
                  <a:gd name="T17" fmla="*/ 29 h 36"/>
                  <a:gd name="T18" fmla="*/ 35 w 36"/>
                  <a:gd name="T19" fmla="*/ 22 h 36"/>
                  <a:gd name="T20" fmla="*/ 36 w 36"/>
                  <a:gd name="T21" fmla="*/ 15 h 36"/>
                  <a:gd name="T22" fmla="*/ 36 w 36"/>
                  <a:gd name="T23" fmla="*/ 15 h 36"/>
                  <a:gd name="T24" fmla="*/ 33 w 36"/>
                  <a:gd name="T25" fmla="*/ 8 h 36"/>
                  <a:gd name="T26" fmla="*/ 28 w 36"/>
                  <a:gd name="T27" fmla="*/ 3 h 36"/>
                  <a:gd name="T28" fmla="*/ 21 w 36"/>
                  <a:gd name="T29" fmla="*/ 0 h 36"/>
                  <a:gd name="T30" fmla="*/ 14 w 36"/>
                  <a:gd name="T31" fmla="*/ 0 h 36"/>
                  <a:gd name="T32" fmla="*/ 14 w 36"/>
                  <a:gd name="T33" fmla="*/ 0 h 36"/>
                  <a:gd name="T34" fmla="*/ 8 w 36"/>
                  <a:gd name="T35" fmla="*/ 3 h 36"/>
                  <a:gd name="T36" fmla="*/ 4 w 36"/>
                  <a:gd name="T37" fmla="*/ 8 h 36"/>
                  <a:gd name="T38" fmla="*/ 1 w 36"/>
                  <a:gd name="T39" fmla="*/ 14 h 36"/>
                  <a:gd name="T40" fmla="*/ 0 w 36"/>
                  <a:gd name="T41" fmla="*/ 22 h 36"/>
                  <a:gd name="T42" fmla="*/ 0 w 36"/>
                  <a:gd name="T43" fmla="*/ 22 h 3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36">
                    <a:moveTo>
                      <a:pt x="0" y="22"/>
                    </a:moveTo>
                    <a:lnTo>
                      <a:pt x="0" y="22"/>
                    </a:lnTo>
                    <a:lnTo>
                      <a:pt x="2" y="27"/>
                    </a:lnTo>
                    <a:lnTo>
                      <a:pt x="8" y="33"/>
                    </a:lnTo>
                    <a:lnTo>
                      <a:pt x="13" y="36"/>
                    </a:lnTo>
                    <a:lnTo>
                      <a:pt x="21" y="36"/>
                    </a:lnTo>
                    <a:lnTo>
                      <a:pt x="21" y="36"/>
                    </a:lnTo>
                    <a:lnTo>
                      <a:pt x="28" y="33"/>
                    </a:lnTo>
                    <a:lnTo>
                      <a:pt x="32" y="29"/>
                    </a:lnTo>
                    <a:lnTo>
                      <a:pt x="35" y="22"/>
                    </a:lnTo>
                    <a:lnTo>
                      <a:pt x="36" y="15"/>
                    </a:lnTo>
                    <a:lnTo>
                      <a:pt x="36" y="15"/>
                    </a:lnTo>
                    <a:lnTo>
                      <a:pt x="33" y="8"/>
                    </a:lnTo>
                    <a:lnTo>
                      <a:pt x="28" y="3"/>
                    </a:lnTo>
                    <a:lnTo>
                      <a:pt x="21" y="0"/>
                    </a:lnTo>
                    <a:lnTo>
                      <a:pt x="14" y="0"/>
                    </a:lnTo>
                    <a:lnTo>
                      <a:pt x="14" y="0"/>
                    </a:lnTo>
                    <a:lnTo>
                      <a:pt x="8" y="3"/>
                    </a:lnTo>
                    <a:lnTo>
                      <a:pt x="4" y="8"/>
                    </a:lnTo>
                    <a:lnTo>
                      <a:pt x="1" y="14"/>
                    </a:lnTo>
                    <a:lnTo>
                      <a:pt x="0" y="22"/>
                    </a:lnTo>
                    <a:lnTo>
                      <a:pt x="0" y="22"/>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228" name="Freeform 191"/>
              <p:cNvSpPr/>
              <p:nvPr>
                <p:custDataLst>
                  <p:tags r:id="rId208"/>
                </p:custDataLst>
              </p:nvPr>
            </p:nvSpPr>
            <p:spPr bwMode="auto">
              <a:xfrm>
                <a:off x="2786063" y="2924175"/>
                <a:ext cx="53975" cy="192088"/>
              </a:xfrm>
              <a:custGeom>
                <a:gdLst>
                  <a:gd name="T0" fmla="*/ 0 w 34"/>
                  <a:gd name="T1" fmla="*/ 121 h 121"/>
                  <a:gd name="T2" fmla="*/ 0 w 34"/>
                  <a:gd name="T3" fmla="*/ 121 h 121"/>
                  <a:gd name="T4" fmla="*/ 21 w 34"/>
                  <a:gd name="T5" fmla="*/ 17 h 121"/>
                  <a:gd name="T6" fmla="*/ 21 w 34"/>
                  <a:gd name="T7" fmla="*/ 17 h 121"/>
                  <a:gd name="T8" fmla="*/ 27 w 34"/>
                  <a:gd name="T9" fmla="*/ 9 h 121"/>
                  <a:gd name="T10" fmla="*/ 31 w 34"/>
                  <a:gd name="T11" fmla="*/ 2 h 121"/>
                  <a:gd name="T12" fmla="*/ 34 w 34"/>
                  <a:gd name="T13" fmla="*/ 0 h 121"/>
                  <a:gd name="T14" fmla="*/ 34 w 34"/>
                  <a:gd name="T15" fmla="*/ 0 h 121"/>
                  <a:gd name="T16" fmla="*/ 31 w 34"/>
                  <a:gd name="T17" fmla="*/ 19 h 121"/>
                  <a:gd name="T18" fmla="*/ 25 w 34"/>
                  <a:gd name="T19" fmla="*/ 61 h 121"/>
                  <a:gd name="T20" fmla="*/ 14 w 34"/>
                  <a:gd name="T21" fmla="*/ 121 h 121"/>
                  <a:gd name="T22" fmla="*/ 0 w 34"/>
                  <a:gd name="T23" fmla="*/ 121 h 12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120">
                    <a:moveTo>
                      <a:pt x="0" y="121"/>
                    </a:moveTo>
                    <a:lnTo>
                      <a:pt x="0" y="121"/>
                    </a:lnTo>
                    <a:lnTo>
                      <a:pt x="21" y="17"/>
                    </a:lnTo>
                    <a:lnTo>
                      <a:pt x="21" y="17"/>
                    </a:lnTo>
                    <a:lnTo>
                      <a:pt x="27" y="9"/>
                    </a:lnTo>
                    <a:lnTo>
                      <a:pt x="31" y="2"/>
                    </a:lnTo>
                    <a:lnTo>
                      <a:pt x="34" y="0"/>
                    </a:lnTo>
                    <a:lnTo>
                      <a:pt x="34" y="0"/>
                    </a:lnTo>
                    <a:lnTo>
                      <a:pt x="31" y="19"/>
                    </a:lnTo>
                    <a:lnTo>
                      <a:pt x="25" y="61"/>
                    </a:lnTo>
                    <a:lnTo>
                      <a:pt x="14" y="121"/>
                    </a:lnTo>
                    <a:lnTo>
                      <a:pt x="0" y="121"/>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229" name="Freeform 192"/>
              <p:cNvSpPr/>
              <p:nvPr>
                <p:custDataLst>
                  <p:tags r:id="rId209"/>
                </p:custDataLst>
              </p:nvPr>
            </p:nvSpPr>
            <p:spPr bwMode="auto">
              <a:xfrm>
                <a:off x="2679701" y="2954338"/>
                <a:ext cx="123825" cy="166688"/>
              </a:xfrm>
              <a:custGeom>
                <a:gdLst>
                  <a:gd name="T0" fmla="*/ 77 w 78"/>
                  <a:gd name="T1" fmla="*/ 98 h 105"/>
                  <a:gd name="T2" fmla="*/ 19 w 78"/>
                  <a:gd name="T3" fmla="*/ 13 h 105"/>
                  <a:gd name="T4" fmla="*/ 0 w 78"/>
                  <a:gd name="T5" fmla="*/ 0 h 105"/>
                  <a:gd name="T6" fmla="*/ 8 w 78"/>
                  <a:gd name="T7" fmla="*/ 20 h 105"/>
                  <a:gd name="T8" fmla="*/ 66 w 78"/>
                  <a:gd name="T9" fmla="*/ 105 h 105"/>
                  <a:gd name="T10" fmla="*/ 78 w 78"/>
                  <a:gd name="T11" fmla="*/ 98 h 105"/>
                  <a:gd name="T12" fmla="*/ 77 w 78"/>
                  <a:gd name="T13" fmla="*/ 98 h 105"/>
                </a:gdLst>
                <a:cxnLst>
                  <a:cxn ang="0">
                    <a:pos x="T0" y="T1"/>
                  </a:cxn>
                  <a:cxn ang="0">
                    <a:pos x="T2" y="T3"/>
                  </a:cxn>
                  <a:cxn ang="0">
                    <a:pos x="T4" y="T5"/>
                  </a:cxn>
                  <a:cxn ang="0">
                    <a:pos x="T6" y="T7"/>
                  </a:cxn>
                  <a:cxn ang="0">
                    <a:pos x="T8" y="T9"/>
                  </a:cxn>
                  <a:cxn ang="0">
                    <a:pos x="T10" y="T11"/>
                  </a:cxn>
                  <a:cxn ang="0">
                    <a:pos x="T12" y="T13"/>
                  </a:cxn>
                </a:cxnLst>
                <a:rect l="0" t="0" r="r" b="b"/>
                <a:pathLst>
                  <a:path w="78" h="105">
                    <a:moveTo>
                      <a:pt x="77" y="98"/>
                    </a:moveTo>
                    <a:lnTo>
                      <a:pt x="19" y="13"/>
                    </a:lnTo>
                    <a:lnTo>
                      <a:pt x="0" y="0"/>
                    </a:lnTo>
                    <a:lnTo>
                      <a:pt x="8" y="20"/>
                    </a:lnTo>
                    <a:lnTo>
                      <a:pt x="66" y="105"/>
                    </a:lnTo>
                    <a:lnTo>
                      <a:pt x="78" y="98"/>
                    </a:lnTo>
                    <a:lnTo>
                      <a:pt x="77" y="98"/>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sp>
            <p:nvSpPr>
              <p:cNvPr id="230" name="Freeform 193"/>
              <p:cNvSpPr/>
              <p:nvPr>
                <p:custDataLst>
                  <p:tags r:id="rId210"/>
                </p:custDataLst>
              </p:nvPr>
            </p:nvSpPr>
            <p:spPr bwMode="auto">
              <a:xfrm>
                <a:off x="2798763" y="3149600"/>
                <a:ext cx="14288" cy="30163"/>
              </a:xfrm>
              <a:custGeom>
                <a:gdLst>
                  <a:gd name="T0" fmla="*/ 7 w 9"/>
                  <a:gd name="T1" fmla="*/ 2 h 19"/>
                  <a:gd name="T2" fmla="*/ 7 w 9"/>
                  <a:gd name="T3" fmla="*/ 2 h 19"/>
                  <a:gd name="T4" fmla="*/ 6 w 9"/>
                  <a:gd name="T5" fmla="*/ 0 h 19"/>
                  <a:gd name="T6" fmla="*/ 3 w 9"/>
                  <a:gd name="T7" fmla="*/ 0 h 19"/>
                  <a:gd name="T8" fmla="*/ 3 w 9"/>
                  <a:gd name="T9" fmla="*/ 0 h 19"/>
                  <a:gd name="T10" fmla="*/ 0 w 9"/>
                  <a:gd name="T11" fmla="*/ 1 h 19"/>
                  <a:gd name="T12" fmla="*/ 0 w 9"/>
                  <a:gd name="T13" fmla="*/ 4 h 19"/>
                  <a:gd name="T14" fmla="*/ 3 w 9"/>
                  <a:gd name="T15" fmla="*/ 16 h 19"/>
                  <a:gd name="T16" fmla="*/ 3 w 9"/>
                  <a:gd name="T17" fmla="*/ 16 h 19"/>
                  <a:gd name="T18" fmla="*/ 3 w 9"/>
                  <a:gd name="T19" fmla="*/ 19 h 19"/>
                  <a:gd name="T20" fmla="*/ 6 w 9"/>
                  <a:gd name="T21" fmla="*/ 19 h 19"/>
                  <a:gd name="T22" fmla="*/ 6 w 9"/>
                  <a:gd name="T23" fmla="*/ 19 h 19"/>
                  <a:gd name="T24" fmla="*/ 9 w 9"/>
                  <a:gd name="T25" fmla="*/ 17 h 19"/>
                  <a:gd name="T26" fmla="*/ 9 w 9"/>
                  <a:gd name="T27" fmla="*/ 15 h 19"/>
                  <a:gd name="T28" fmla="*/ 7 w 9"/>
                  <a:gd name="T29" fmla="*/ 2 h 1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19">
                    <a:moveTo>
                      <a:pt x="7" y="2"/>
                    </a:moveTo>
                    <a:lnTo>
                      <a:pt x="7" y="2"/>
                    </a:lnTo>
                    <a:lnTo>
                      <a:pt x="6" y="0"/>
                    </a:lnTo>
                    <a:lnTo>
                      <a:pt x="3" y="0"/>
                    </a:lnTo>
                    <a:lnTo>
                      <a:pt x="3" y="0"/>
                    </a:lnTo>
                    <a:lnTo>
                      <a:pt x="0" y="1"/>
                    </a:lnTo>
                    <a:lnTo>
                      <a:pt x="0" y="4"/>
                    </a:lnTo>
                    <a:lnTo>
                      <a:pt x="3" y="16"/>
                    </a:lnTo>
                    <a:lnTo>
                      <a:pt x="3" y="16"/>
                    </a:lnTo>
                    <a:lnTo>
                      <a:pt x="3" y="19"/>
                    </a:lnTo>
                    <a:lnTo>
                      <a:pt x="6" y="19"/>
                    </a:lnTo>
                    <a:lnTo>
                      <a:pt x="6" y="19"/>
                    </a:lnTo>
                    <a:lnTo>
                      <a:pt x="9" y="17"/>
                    </a:lnTo>
                    <a:lnTo>
                      <a:pt x="9" y="15"/>
                    </a:lnTo>
                    <a:lnTo>
                      <a:pt x="7" y="2"/>
                    </a:lnTo>
                    <a:close/>
                  </a:path>
                </a:pathLst>
              </a:custGeom>
              <a:grp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grpSp>
        <p:sp>
          <p:nvSpPr>
            <p:cNvPr id="231" name="Freeform 194"/>
            <p:cNvSpPr>
              <a:spLocks noEditPoints="1"/>
            </p:cNvSpPr>
            <p:nvPr>
              <p:custDataLst>
                <p:tags r:id="rId211"/>
              </p:custDataLst>
            </p:nvPr>
          </p:nvSpPr>
          <p:spPr bwMode="auto">
            <a:xfrm>
              <a:off x="2283668" y="2416497"/>
              <a:ext cx="160533" cy="174585"/>
            </a:xfrm>
            <a:custGeom>
              <a:gdLst>
                <a:gd name="T0" fmla="*/ 105 w 137"/>
                <a:gd name="T1" fmla="*/ 69 h 149"/>
                <a:gd name="T2" fmla="*/ 103 w 137"/>
                <a:gd name="T3" fmla="*/ 51 h 149"/>
                <a:gd name="T4" fmla="*/ 103 w 137"/>
                <a:gd name="T5" fmla="*/ 99 h 149"/>
                <a:gd name="T6" fmla="*/ 116 w 137"/>
                <a:gd name="T7" fmla="*/ 112 h 149"/>
                <a:gd name="T8" fmla="*/ 114 w 137"/>
                <a:gd name="T9" fmla="*/ 118 h 149"/>
                <a:gd name="T10" fmla="*/ 103 w 137"/>
                <a:gd name="T11" fmla="*/ 38 h 149"/>
                <a:gd name="T12" fmla="*/ 114 w 137"/>
                <a:gd name="T13" fmla="*/ 19 h 149"/>
                <a:gd name="T14" fmla="*/ 116 w 137"/>
                <a:gd name="T15" fmla="*/ 26 h 149"/>
                <a:gd name="T16" fmla="*/ 103 w 137"/>
                <a:gd name="T17" fmla="*/ 38 h 149"/>
                <a:gd name="T18" fmla="*/ 112 w 137"/>
                <a:gd name="T19" fmla="*/ 69 h 149"/>
                <a:gd name="T20" fmla="*/ 133 w 137"/>
                <a:gd name="T21" fmla="*/ 65 h 149"/>
                <a:gd name="T22" fmla="*/ 135 w 137"/>
                <a:gd name="T23" fmla="*/ 72 h 149"/>
                <a:gd name="T24" fmla="*/ 114 w 137"/>
                <a:gd name="T25" fmla="*/ 72 h 149"/>
                <a:gd name="T26" fmla="*/ 69 w 137"/>
                <a:gd name="T27" fmla="*/ 31 h 149"/>
                <a:gd name="T28" fmla="*/ 103 w 137"/>
                <a:gd name="T29" fmla="*/ 51 h 149"/>
                <a:gd name="T30" fmla="*/ 89 w 137"/>
                <a:gd name="T31" fmla="*/ 100 h 149"/>
                <a:gd name="T32" fmla="*/ 84 w 137"/>
                <a:gd name="T33" fmla="*/ 144 h 149"/>
                <a:gd name="T34" fmla="*/ 69 w 137"/>
                <a:gd name="T35" fmla="*/ 115 h 149"/>
                <a:gd name="T36" fmla="*/ 81 w 137"/>
                <a:gd name="T37" fmla="*/ 96 h 149"/>
                <a:gd name="T38" fmla="*/ 95 w 137"/>
                <a:gd name="T39" fmla="*/ 84 h 149"/>
                <a:gd name="T40" fmla="*/ 97 w 137"/>
                <a:gd name="T41" fmla="*/ 62 h 149"/>
                <a:gd name="T42" fmla="*/ 89 w 137"/>
                <a:gd name="T43" fmla="*/ 47 h 149"/>
                <a:gd name="T44" fmla="*/ 69 w 137"/>
                <a:gd name="T45" fmla="*/ 39 h 149"/>
                <a:gd name="T46" fmla="*/ 100 w 137"/>
                <a:gd name="T47" fmla="*/ 33 h 149"/>
                <a:gd name="T48" fmla="*/ 100 w 137"/>
                <a:gd name="T49" fmla="*/ 38 h 149"/>
                <a:gd name="T50" fmla="*/ 103 w 137"/>
                <a:gd name="T51" fmla="*/ 99 h 149"/>
                <a:gd name="T52" fmla="*/ 99 w 137"/>
                <a:gd name="T53" fmla="*/ 103 h 149"/>
                <a:gd name="T54" fmla="*/ 103 w 137"/>
                <a:gd name="T55" fmla="*/ 99 h 149"/>
                <a:gd name="T56" fmla="*/ 70 w 137"/>
                <a:gd name="T57" fmla="*/ 1 h 149"/>
                <a:gd name="T58" fmla="*/ 70 w 137"/>
                <a:gd name="T59" fmla="*/ 23 h 149"/>
                <a:gd name="T60" fmla="*/ 66 w 137"/>
                <a:gd name="T61" fmla="*/ 149 h 149"/>
                <a:gd name="T62" fmla="*/ 49 w 137"/>
                <a:gd name="T63" fmla="*/ 137 h 149"/>
                <a:gd name="T64" fmla="*/ 39 w 137"/>
                <a:gd name="T65" fmla="*/ 93 h 149"/>
                <a:gd name="T66" fmla="*/ 40 w 137"/>
                <a:gd name="T67" fmla="*/ 43 h 149"/>
                <a:gd name="T68" fmla="*/ 69 w 137"/>
                <a:gd name="T69" fmla="*/ 31 h 149"/>
                <a:gd name="T70" fmla="*/ 57 w 137"/>
                <a:gd name="T71" fmla="*/ 41 h 149"/>
                <a:gd name="T72" fmla="*/ 43 w 137"/>
                <a:gd name="T73" fmla="*/ 51 h 149"/>
                <a:gd name="T74" fmla="*/ 38 w 137"/>
                <a:gd name="T75" fmla="*/ 69 h 149"/>
                <a:gd name="T76" fmla="*/ 53 w 137"/>
                <a:gd name="T77" fmla="*/ 95 h 149"/>
                <a:gd name="T78" fmla="*/ 55 w 137"/>
                <a:gd name="T79" fmla="*/ 98 h 149"/>
                <a:gd name="T80" fmla="*/ 69 w 137"/>
                <a:gd name="T81" fmla="*/ 149 h 149"/>
                <a:gd name="T82" fmla="*/ 68 w 137"/>
                <a:gd name="T83" fmla="*/ 24 h 149"/>
                <a:gd name="T84" fmla="*/ 65 w 137"/>
                <a:gd name="T85" fmla="*/ 4 h 149"/>
                <a:gd name="T86" fmla="*/ 69 w 137"/>
                <a:gd name="T87" fmla="*/ 0 h 149"/>
                <a:gd name="T88" fmla="*/ 36 w 137"/>
                <a:gd name="T89" fmla="*/ 106 h 149"/>
                <a:gd name="T90" fmla="*/ 34 w 137"/>
                <a:gd name="T91" fmla="*/ 99 h 149"/>
                <a:gd name="T92" fmla="*/ 34 w 137"/>
                <a:gd name="T93" fmla="*/ 38 h 149"/>
                <a:gd name="T94" fmla="*/ 36 w 137"/>
                <a:gd name="T95" fmla="*/ 33 h 149"/>
                <a:gd name="T96" fmla="*/ 34 w 137"/>
                <a:gd name="T97" fmla="*/ 85 h 149"/>
                <a:gd name="T98" fmla="*/ 31 w 137"/>
                <a:gd name="T99" fmla="*/ 61 h 149"/>
                <a:gd name="T100" fmla="*/ 34 w 137"/>
                <a:gd name="T101" fmla="*/ 30 h 149"/>
                <a:gd name="T102" fmla="*/ 31 w 137"/>
                <a:gd name="T103" fmla="*/ 38 h 149"/>
                <a:gd name="T104" fmla="*/ 20 w 137"/>
                <a:gd name="T105" fmla="*/ 20 h 149"/>
                <a:gd name="T106" fmla="*/ 34 w 137"/>
                <a:gd name="T107" fmla="*/ 30 h 149"/>
                <a:gd name="T108" fmla="*/ 24 w 137"/>
                <a:gd name="T109" fmla="*/ 116 h 149"/>
                <a:gd name="T110" fmla="*/ 20 w 137"/>
                <a:gd name="T111" fmla="*/ 116 h 149"/>
                <a:gd name="T112" fmla="*/ 31 w 137"/>
                <a:gd name="T113" fmla="*/ 100 h 149"/>
                <a:gd name="T114" fmla="*/ 4 w 137"/>
                <a:gd name="T115" fmla="*/ 65 h 149"/>
                <a:gd name="T116" fmla="*/ 23 w 137"/>
                <a:gd name="T117" fmla="*/ 66 h 149"/>
                <a:gd name="T118" fmla="*/ 20 w 137"/>
                <a:gd name="T119" fmla="*/ 72 h 149"/>
                <a:gd name="T120" fmla="*/ 0 w 137"/>
                <a:gd name="T121" fmla="*/ 69 h 149"/>
                <a:gd name="T122" fmla="*/ 4 w 137"/>
                <a:gd name="T123" fmla="*/ 65 h 14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149">
                  <a:moveTo>
                    <a:pt x="103" y="51"/>
                  </a:moveTo>
                  <a:lnTo>
                    <a:pt x="103" y="51"/>
                  </a:lnTo>
                  <a:lnTo>
                    <a:pt x="105" y="60"/>
                  </a:lnTo>
                  <a:lnTo>
                    <a:pt x="105" y="69"/>
                  </a:lnTo>
                  <a:lnTo>
                    <a:pt x="105" y="69"/>
                  </a:lnTo>
                  <a:lnTo>
                    <a:pt x="105" y="77"/>
                  </a:lnTo>
                  <a:lnTo>
                    <a:pt x="103" y="85"/>
                  </a:lnTo>
                  <a:lnTo>
                    <a:pt x="103" y="51"/>
                  </a:lnTo>
                  <a:lnTo>
                    <a:pt x="103" y="51"/>
                  </a:lnTo>
                  <a:close/>
                  <a:moveTo>
                    <a:pt x="103" y="108"/>
                  </a:moveTo>
                  <a:lnTo>
                    <a:pt x="103" y="99"/>
                  </a:lnTo>
                  <a:lnTo>
                    <a:pt x="103" y="99"/>
                  </a:lnTo>
                  <a:lnTo>
                    <a:pt x="104" y="100"/>
                  </a:lnTo>
                  <a:lnTo>
                    <a:pt x="104" y="100"/>
                  </a:lnTo>
                  <a:lnTo>
                    <a:pt x="116" y="112"/>
                  </a:lnTo>
                  <a:lnTo>
                    <a:pt x="116" y="112"/>
                  </a:lnTo>
                  <a:lnTo>
                    <a:pt x="118" y="115"/>
                  </a:lnTo>
                  <a:lnTo>
                    <a:pt x="116" y="116"/>
                  </a:lnTo>
                  <a:lnTo>
                    <a:pt x="116" y="116"/>
                  </a:lnTo>
                  <a:lnTo>
                    <a:pt x="114" y="118"/>
                  </a:lnTo>
                  <a:lnTo>
                    <a:pt x="111" y="116"/>
                  </a:lnTo>
                  <a:lnTo>
                    <a:pt x="103" y="108"/>
                  </a:lnTo>
                  <a:lnTo>
                    <a:pt x="103" y="108"/>
                  </a:lnTo>
                  <a:close/>
                  <a:moveTo>
                    <a:pt x="103" y="38"/>
                  </a:moveTo>
                  <a:lnTo>
                    <a:pt x="103" y="30"/>
                  </a:lnTo>
                  <a:lnTo>
                    <a:pt x="111" y="20"/>
                  </a:lnTo>
                  <a:lnTo>
                    <a:pt x="111" y="20"/>
                  </a:lnTo>
                  <a:lnTo>
                    <a:pt x="114" y="19"/>
                  </a:lnTo>
                  <a:lnTo>
                    <a:pt x="116" y="20"/>
                  </a:lnTo>
                  <a:lnTo>
                    <a:pt x="116" y="20"/>
                  </a:lnTo>
                  <a:lnTo>
                    <a:pt x="118" y="23"/>
                  </a:lnTo>
                  <a:lnTo>
                    <a:pt x="116" y="26"/>
                  </a:lnTo>
                  <a:lnTo>
                    <a:pt x="104" y="38"/>
                  </a:lnTo>
                  <a:lnTo>
                    <a:pt x="104" y="38"/>
                  </a:lnTo>
                  <a:lnTo>
                    <a:pt x="104" y="38"/>
                  </a:lnTo>
                  <a:lnTo>
                    <a:pt x="103" y="38"/>
                  </a:lnTo>
                  <a:lnTo>
                    <a:pt x="103" y="38"/>
                  </a:lnTo>
                  <a:close/>
                  <a:moveTo>
                    <a:pt x="112" y="69"/>
                  </a:moveTo>
                  <a:lnTo>
                    <a:pt x="112" y="69"/>
                  </a:lnTo>
                  <a:lnTo>
                    <a:pt x="112" y="69"/>
                  </a:lnTo>
                  <a:lnTo>
                    <a:pt x="114" y="66"/>
                  </a:lnTo>
                  <a:lnTo>
                    <a:pt x="116" y="65"/>
                  </a:lnTo>
                  <a:lnTo>
                    <a:pt x="133" y="65"/>
                  </a:lnTo>
                  <a:lnTo>
                    <a:pt x="133" y="65"/>
                  </a:lnTo>
                  <a:lnTo>
                    <a:pt x="135" y="66"/>
                  </a:lnTo>
                  <a:lnTo>
                    <a:pt x="137" y="69"/>
                  </a:lnTo>
                  <a:lnTo>
                    <a:pt x="137" y="69"/>
                  </a:lnTo>
                  <a:lnTo>
                    <a:pt x="135" y="72"/>
                  </a:lnTo>
                  <a:lnTo>
                    <a:pt x="133" y="72"/>
                  </a:lnTo>
                  <a:lnTo>
                    <a:pt x="116" y="72"/>
                  </a:lnTo>
                  <a:lnTo>
                    <a:pt x="116" y="72"/>
                  </a:lnTo>
                  <a:lnTo>
                    <a:pt x="114" y="72"/>
                  </a:lnTo>
                  <a:lnTo>
                    <a:pt x="112" y="69"/>
                  </a:lnTo>
                  <a:lnTo>
                    <a:pt x="112" y="69"/>
                  </a:lnTo>
                  <a:close/>
                  <a:moveTo>
                    <a:pt x="69" y="31"/>
                  </a:moveTo>
                  <a:lnTo>
                    <a:pt x="69" y="31"/>
                  </a:lnTo>
                  <a:lnTo>
                    <a:pt x="78" y="33"/>
                  </a:lnTo>
                  <a:lnTo>
                    <a:pt x="88" y="37"/>
                  </a:lnTo>
                  <a:lnTo>
                    <a:pt x="96" y="43"/>
                  </a:lnTo>
                  <a:lnTo>
                    <a:pt x="103" y="51"/>
                  </a:lnTo>
                  <a:lnTo>
                    <a:pt x="103" y="85"/>
                  </a:lnTo>
                  <a:lnTo>
                    <a:pt x="103" y="85"/>
                  </a:lnTo>
                  <a:lnTo>
                    <a:pt x="96" y="93"/>
                  </a:lnTo>
                  <a:lnTo>
                    <a:pt x="89" y="100"/>
                  </a:lnTo>
                  <a:lnTo>
                    <a:pt x="89" y="130"/>
                  </a:lnTo>
                  <a:lnTo>
                    <a:pt x="89" y="130"/>
                  </a:lnTo>
                  <a:lnTo>
                    <a:pt x="88" y="137"/>
                  </a:lnTo>
                  <a:lnTo>
                    <a:pt x="84" y="144"/>
                  </a:lnTo>
                  <a:lnTo>
                    <a:pt x="77" y="148"/>
                  </a:lnTo>
                  <a:lnTo>
                    <a:pt x="70" y="149"/>
                  </a:lnTo>
                  <a:lnTo>
                    <a:pt x="69" y="149"/>
                  </a:lnTo>
                  <a:lnTo>
                    <a:pt x="69" y="115"/>
                  </a:lnTo>
                  <a:lnTo>
                    <a:pt x="81" y="115"/>
                  </a:lnTo>
                  <a:lnTo>
                    <a:pt x="81" y="98"/>
                  </a:lnTo>
                  <a:lnTo>
                    <a:pt x="81" y="98"/>
                  </a:lnTo>
                  <a:lnTo>
                    <a:pt x="81" y="96"/>
                  </a:lnTo>
                  <a:lnTo>
                    <a:pt x="82" y="95"/>
                  </a:lnTo>
                  <a:lnTo>
                    <a:pt x="82" y="95"/>
                  </a:lnTo>
                  <a:lnTo>
                    <a:pt x="89" y="89"/>
                  </a:lnTo>
                  <a:lnTo>
                    <a:pt x="95" y="84"/>
                  </a:lnTo>
                  <a:lnTo>
                    <a:pt x="97" y="77"/>
                  </a:lnTo>
                  <a:lnTo>
                    <a:pt x="99" y="69"/>
                  </a:lnTo>
                  <a:lnTo>
                    <a:pt x="99" y="69"/>
                  </a:lnTo>
                  <a:lnTo>
                    <a:pt x="97" y="62"/>
                  </a:lnTo>
                  <a:lnTo>
                    <a:pt x="96" y="57"/>
                  </a:lnTo>
                  <a:lnTo>
                    <a:pt x="93" y="51"/>
                  </a:lnTo>
                  <a:lnTo>
                    <a:pt x="89" y="47"/>
                  </a:lnTo>
                  <a:lnTo>
                    <a:pt x="89" y="47"/>
                  </a:lnTo>
                  <a:lnTo>
                    <a:pt x="85" y="43"/>
                  </a:lnTo>
                  <a:lnTo>
                    <a:pt x="80" y="41"/>
                  </a:lnTo>
                  <a:lnTo>
                    <a:pt x="74" y="39"/>
                  </a:lnTo>
                  <a:lnTo>
                    <a:pt x="69" y="39"/>
                  </a:lnTo>
                  <a:lnTo>
                    <a:pt x="69" y="31"/>
                  </a:lnTo>
                  <a:lnTo>
                    <a:pt x="69" y="31"/>
                  </a:lnTo>
                  <a:close/>
                  <a:moveTo>
                    <a:pt x="103" y="30"/>
                  </a:moveTo>
                  <a:lnTo>
                    <a:pt x="100" y="33"/>
                  </a:lnTo>
                  <a:lnTo>
                    <a:pt x="100" y="33"/>
                  </a:lnTo>
                  <a:lnTo>
                    <a:pt x="99" y="35"/>
                  </a:lnTo>
                  <a:lnTo>
                    <a:pt x="100" y="38"/>
                  </a:lnTo>
                  <a:lnTo>
                    <a:pt x="100" y="38"/>
                  </a:lnTo>
                  <a:lnTo>
                    <a:pt x="103" y="38"/>
                  </a:lnTo>
                  <a:lnTo>
                    <a:pt x="103" y="30"/>
                  </a:lnTo>
                  <a:lnTo>
                    <a:pt x="103" y="30"/>
                  </a:lnTo>
                  <a:close/>
                  <a:moveTo>
                    <a:pt x="103" y="99"/>
                  </a:moveTo>
                  <a:lnTo>
                    <a:pt x="103" y="99"/>
                  </a:lnTo>
                  <a:lnTo>
                    <a:pt x="100" y="100"/>
                  </a:lnTo>
                  <a:lnTo>
                    <a:pt x="100" y="100"/>
                  </a:lnTo>
                  <a:lnTo>
                    <a:pt x="99" y="103"/>
                  </a:lnTo>
                  <a:lnTo>
                    <a:pt x="100" y="106"/>
                  </a:lnTo>
                  <a:lnTo>
                    <a:pt x="103" y="108"/>
                  </a:lnTo>
                  <a:lnTo>
                    <a:pt x="103" y="99"/>
                  </a:lnTo>
                  <a:lnTo>
                    <a:pt x="103" y="99"/>
                  </a:lnTo>
                  <a:close/>
                  <a:moveTo>
                    <a:pt x="69" y="24"/>
                  </a:moveTo>
                  <a:lnTo>
                    <a:pt x="69" y="0"/>
                  </a:lnTo>
                  <a:lnTo>
                    <a:pt x="69" y="0"/>
                  </a:lnTo>
                  <a:lnTo>
                    <a:pt x="70" y="1"/>
                  </a:lnTo>
                  <a:lnTo>
                    <a:pt x="72" y="4"/>
                  </a:lnTo>
                  <a:lnTo>
                    <a:pt x="72" y="20"/>
                  </a:lnTo>
                  <a:lnTo>
                    <a:pt x="72" y="20"/>
                  </a:lnTo>
                  <a:lnTo>
                    <a:pt x="70" y="23"/>
                  </a:lnTo>
                  <a:lnTo>
                    <a:pt x="69" y="24"/>
                  </a:lnTo>
                  <a:lnTo>
                    <a:pt x="69" y="24"/>
                  </a:lnTo>
                  <a:close/>
                  <a:moveTo>
                    <a:pt x="69" y="149"/>
                  </a:moveTo>
                  <a:lnTo>
                    <a:pt x="66" y="149"/>
                  </a:lnTo>
                  <a:lnTo>
                    <a:pt x="66" y="149"/>
                  </a:lnTo>
                  <a:lnTo>
                    <a:pt x="58" y="148"/>
                  </a:lnTo>
                  <a:lnTo>
                    <a:pt x="53" y="144"/>
                  </a:lnTo>
                  <a:lnTo>
                    <a:pt x="49" y="137"/>
                  </a:lnTo>
                  <a:lnTo>
                    <a:pt x="47" y="130"/>
                  </a:lnTo>
                  <a:lnTo>
                    <a:pt x="47" y="100"/>
                  </a:lnTo>
                  <a:lnTo>
                    <a:pt x="47" y="100"/>
                  </a:lnTo>
                  <a:lnTo>
                    <a:pt x="39" y="93"/>
                  </a:lnTo>
                  <a:lnTo>
                    <a:pt x="34" y="85"/>
                  </a:lnTo>
                  <a:lnTo>
                    <a:pt x="34" y="53"/>
                  </a:lnTo>
                  <a:lnTo>
                    <a:pt x="34" y="53"/>
                  </a:lnTo>
                  <a:lnTo>
                    <a:pt x="40" y="43"/>
                  </a:lnTo>
                  <a:lnTo>
                    <a:pt x="47" y="37"/>
                  </a:lnTo>
                  <a:lnTo>
                    <a:pt x="58" y="33"/>
                  </a:lnTo>
                  <a:lnTo>
                    <a:pt x="62" y="31"/>
                  </a:lnTo>
                  <a:lnTo>
                    <a:pt x="69" y="31"/>
                  </a:lnTo>
                  <a:lnTo>
                    <a:pt x="69" y="39"/>
                  </a:lnTo>
                  <a:lnTo>
                    <a:pt x="69" y="39"/>
                  </a:lnTo>
                  <a:lnTo>
                    <a:pt x="62" y="39"/>
                  </a:lnTo>
                  <a:lnTo>
                    <a:pt x="57" y="41"/>
                  </a:lnTo>
                  <a:lnTo>
                    <a:pt x="51" y="43"/>
                  </a:lnTo>
                  <a:lnTo>
                    <a:pt x="47" y="47"/>
                  </a:lnTo>
                  <a:lnTo>
                    <a:pt x="47" y="47"/>
                  </a:lnTo>
                  <a:lnTo>
                    <a:pt x="43" y="51"/>
                  </a:lnTo>
                  <a:lnTo>
                    <a:pt x="40" y="57"/>
                  </a:lnTo>
                  <a:lnTo>
                    <a:pt x="39" y="62"/>
                  </a:lnTo>
                  <a:lnTo>
                    <a:pt x="38" y="69"/>
                  </a:lnTo>
                  <a:lnTo>
                    <a:pt x="38" y="69"/>
                  </a:lnTo>
                  <a:lnTo>
                    <a:pt x="39" y="77"/>
                  </a:lnTo>
                  <a:lnTo>
                    <a:pt x="42" y="84"/>
                  </a:lnTo>
                  <a:lnTo>
                    <a:pt x="47" y="89"/>
                  </a:lnTo>
                  <a:lnTo>
                    <a:pt x="53" y="95"/>
                  </a:lnTo>
                  <a:lnTo>
                    <a:pt x="53" y="95"/>
                  </a:lnTo>
                  <a:lnTo>
                    <a:pt x="53" y="95"/>
                  </a:lnTo>
                  <a:lnTo>
                    <a:pt x="54" y="96"/>
                  </a:lnTo>
                  <a:lnTo>
                    <a:pt x="55" y="98"/>
                  </a:lnTo>
                  <a:lnTo>
                    <a:pt x="55" y="115"/>
                  </a:lnTo>
                  <a:lnTo>
                    <a:pt x="69" y="115"/>
                  </a:lnTo>
                  <a:lnTo>
                    <a:pt x="69" y="149"/>
                  </a:lnTo>
                  <a:lnTo>
                    <a:pt x="69" y="149"/>
                  </a:lnTo>
                  <a:close/>
                  <a:moveTo>
                    <a:pt x="69" y="0"/>
                  </a:moveTo>
                  <a:lnTo>
                    <a:pt x="69" y="24"/>
                  </a:lnTo>
                  <a:lnTo>
                    <a:pt x="68" y="24"/>
                  </a:lnTo>
                  <a:lnTo>
                    <a:pt x="68" y="24"/>
                  </a:lnTo>
                  <a:lnTo>
                    <a:pt x="68" y="24"/>
                  </a:lnTo>
                  <a:lnTo>
                    <a:pt x="66" y="23"/>
                  </a:lnTo>
                  <a:lnTo>
                    <a:pt x="65" y="20"/>
                  </a:lnTo>
                  <a:lnTo>
                    <a:pt x="65" y="4"/>
                  </a:lnTo>
                  <a:lnTo>
                    <a:pt x="65" y="4"/>
                  </a:lnTo>
                  <a:lnTo>
                    <a:pt x="66" y="1"/>
                  </a:lnTo>
                  <a:lnTo>
                    <a:pt x="68" y="0"/>
                  </a:lnTo>
                  <a:lnTo>
                    <a:pt x="69" y="0"/>
                  </a:lnTo>
                  <a:lnTo>
                    <a:pt x="69" y="0"/>
                  </a:lnTo>
                  <a:close/>
                  <a:moveTo>
                    <a:pt x="34" y="107"/>
                  </a:moveTo>
                  <a:lnTo>
                    <a:pt x="36" y="106"/>
                  </a:lnTo>
                  <a:lnTo>
                    <a:pt x="36" y="106"/>
                  </a:lnTo>
                  <a:lnTo>
                    <a:pt x="38" y="103"/>
                  </a:lnTo>
                  <a:lnTo>
                    <a:pt x="36" y="100"/>
                  </a:lnTo>
                  <a:lnTo>
                    <a:pt x="36" y="100"/>
                  </a:lnTo>
                  <a:lnTo>
                    <a:pt x="34" y="99"/>
                  </a:lnTo>
                  <a:lnTo>
                    <a:pt x="34" y="107"/>
                  </a:lnTo>
                  <a:lnTo>
                    <a:pt x="34" y="107"/>
                  </a:lnTo>
                  <a:close/>
                  <a:moveTo>
                    <a:pt x="34" y="38"/>
                  </a:moveTo>
                  <a:lnTo>
                    <a:pt x="34" y="38"/>
                  </a:lnTo>
                  <a:lnTo>
                    <a:pt x="36" y="38"/>
                  </a:lnTo>
                  <a:lnTo>
                    <a:pt x="36" y="38"/>
                  </a:lnTo>
                  <a:lnTo>
                    <a:pt x="38" y="35"/>
                  </a:lnTo>
                  <a:lnTo>
                    <a:pt x="36" y="33"/>
                  </a:lnTo>
                  <a:lnTo>
                    <a:pt x="34" y="30"/>
                  </a:lnTo>
                  <a:lnTo>
                    <a:pt x="34" y="38"/>
                  </a:lnTo>
                  <a:close/>
                  <a:moveTo>
                    <a:pt x="34" y="85"/>
                  </a:moveTo>
                  <a:lnTo>
                    <a:pt x="34" y="85"/>
                  </a:lnTo>
                  <a:lnTo>
                    <a:pt x="31" y="77"/>
                  </a:lnTo>
                  <a:lnTo>
                    <a:pt x="31" y="69"/>
                  </a:lnTo>
                  <a:lnTo>
                    <a:pt x="31" y="69"/>
                  </a:lnTo>
                  <a:lnTo>
                    <a:pt x="31" y="61"/>
                  </a:lnTo>
                  <a:lnTo>
                    <a:pt x="34" y="53"/>
                  </a:lnTo>
                  <a:lnTo>
                    <a:pt x="34" y="85"/>
                  </a:lnTo>
                  <a:lnTo>
                    <a:pt x="34" y="85"/>
                  </a:lnTo>
                  <a:close/>
                  <a:moveTo>
                    <a:pt x="34" y="30"/>
                  </a:moveTo>
                  <a:lnTo>
                    <a:pt x="34" y="38"/>
                  </a:lnTo>
                  <a:lnTo>
                    <a:pt x="34" y="38"/>
                  </a:lnTo>
                  <a:lnTo>
                    <a:pt x="31" y="38"/>
                  </a:lnTo>
                  <a:lnTo>
                    <a:pt x="31" y="38"/>
                  </a:lnTo>
                  <a:lnTo>
                    <a:pt x="20" y="26"/>
                  </a:lnTo>
                  <a:lnTo>
                    <a:pt x="20" y="26"/>
                  </a:lnTo>
                  <a:lnTo>
                    <a:pt x="19" y="23"/>
                  </a:lnTo>
                  <a:lnTo>
                    <a:pt x="20" y="20"/>
                  </a:lnTo>
                  <a:lnTo>
                    <a:pt x="20" y="20"/>
                  </a:lnTo>
                  <a:lnTo>
                    <a:pt x="23" y="19"/>
                  </a:lnTo>
                  <a:lnTo>
                    <a:pt x="24" y="20"/>
                  </a:lnTo>
                  <a:lnTo>
                    <a:pt x="34" y="30"/>
                  </a:lnTo>
                  <a:lnTo>
                    <a:pt x="34" y="30"/>
                  </a:lnTo>
                  <a:close/>
                  <a:moveTo>
                    <a:pt x="34" y="99"/>
                  </a:moveTo>
                  <a:lnTo>
                    <a:pt x="34" y="107"/>
                  </a:lnTo>
                  <a:lnTo>
                    <a:pt x="24" y="116"/>
                  </a:lnTo>
                  <a:lnTo>
                    <a:pt x="24" y="116"/>
                  </a:lnTo>
                  <a:lnTo>
                    <a:pt x="23" y="118"/>
                  </a:lnTo>
                  <a:lnTo>
                    <a:pt x="20" y="116"/>
                  </a:lnTo>
                  <a:lnTo>
                    <a:pt x="20" y="116"/>
                  </a:lnTo>
                  <a:lnTo>
                    <a:pt x="19" y="115"/>
                  </a:lnTo>
                  <a:lnTo>
                    <a:pt x="20" y="112"/>
                  </a:lnTo>
                  <a:lnTo>
                    <a:pt x="31" y="100"/>
                  </a:lnTo>
                  <a:lnTo>
                    <a:pt x="31" y="100"/>
                  </a:lnTo>
                  <a:lnTo>
                    <a:pt x="31" y="100"/>
                  </a:lnTo>
                  <a:lnTo>
                    <a:pt x="34" y="99"/>
                  </a:lnTo>
                  <a:lnTo>
                    <a:pt x="34" y="99"/>
                  </a:lnTo>
                  <a:close/>
                  <a:moveTo>
                    <a:pt x="4" y="65"/>
                  </a:moveTo>
                  <a:lnTo>
                    <a:pt x="4" y="65"/>
                  </a:lnTo>
                  <a:lnTo>
                    <a:pt x="20" y="65"/>
                  </a:lnTo>
                  <a:lnTo>
                    <a:pt x="20" y="65"/>
                  </a:lnTo>
                  <a:lnTo>
                    <a:pt x="23" y="66"/>
                  </a:lnTo>
                  <a:lnTo>
                    <a:pt x="24" y="69"/>
                  </a:lnTo>
                  <a:lnTo>
                    <a:pt x="24" y="69"/>
                  </a:lnTo>
                  <a:lnTo>
                    <a:pt x="23" y="72"/>
                  </a:lnTo>
                  <a:lnTo>
                    <a:pt x="20" y="72"/>
                  </a:lnTo>
                  <a:lnTo>
                    <a:pt x="4" y="72"/>
                  </a:lnTo>
                  <a:lnTo>
                    <a:pt x="4" y="72"/>
                  </a:lnTo>
                  <a:lnTo>
                    <a:pt x="1" y="72"/>
                  </a:lnTo>
                  <a:lnTo>
                    <a:pt x="0" y="69"/>
                  </a:lnTo>
                  <a:lnTo>
                    <a:pt x="0" y="69"/>
                  </a:lnTo>
                  <a:lnTo>
                    <a:pt x="1" y="66"/>
                  </a:lnTo>
                  <a:lnTo>
                    <a:pt x="4" y="65"/>
                  </a:lnTo>
                  <a:lnTo>
                    <a:pt x="4" y="65"/>
                  </a:lnTo>
                  <a:close/>
                </a:path>
              </a:pathLst>
            </a:custGeom>
            <a:grpFill/>
            <a:ln w="12700" cap="flat" cmpd="sng" algn="ctr">
              <a:noFill/>
              <a:prstDash val="solid"/>
              <a:miter lim="800000"/>
            </a:ln>
            <a:effectLst/>
          </p:spPr>
          <p:txBody>
            <a:bodyPr lIns="121916" tIns="60957" rIns="121916" bIns="60957"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37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grpSp>
      <p:sp>
        <p:nvSpPr>
          <p:cNvPr id="3" name="文本框 2" title=""/>
          <p:cNvSpPr txBox="1"/>
          <p:nvPr>
            <p:custDataLst>
              <p:tags r:id="rId212"/>
            </p:custDataLst>
          </p:nvPr>
        </p:nvSpPr>
        <p:spPr>
          <a:xfrm>
            <a:off x="2708275" y="1884045"/>
            <a:ext cx="6774815" cy="645160"/>
          </a:xfrm>
          <a:prstGeom prst="rect">
            <a:avLst/>
          </a:prstGeom>
          <a:noFill/>
        </p:spPr>
        <p:txBody>
          <a:bodyPr wrap="square" rtlCol="0" anchor="t">
            <a:spAutoFit/>
          </a:bodyPr>
          <a:lstStyle/>
          <a:p>
            <a:pPr algn="l" defTabSz="825500" hangingPunct="0">
              <a:lnSpc>
                <a:spcPct val="100000"/>
              </a:lnSpc>
              <a:spcBef>
                <a:spcPct val="0"/>
              </a:spcBef>
            </a:pPr>
            <a:r>
              <a:rPr lang="en-US" altLang="zh-CN" sz="3600" b="1">
                <a:ln>
                  <a:noFill/>
                </a:ln>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Retelling              </a:t>
            </a:r>
            <a:r>
              <a:rPr lang="en-US" altLang="zh-CN" sz="2800" b="1">
                <a:ln>
                  <a:noFill/>
                </a:ln>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The Age of Majority</a:t>
            </a:r>
          </a:p>
        </p:txBody>
      </p:sp>
      <p:grpSp>
        <p:nvGrpSpPr>
          <p:cNvPr id="15" name="组合 14" title=""/>
          <p:cNvGrpSpPr/>
          <p:nvPr>
            <p:custDataLst>
              <p:tags r:id="rId213"/>
            </p:custDataLst>
          </p:nvPr>
        </p:nvGrpSpPr>
        <p:grpSpPr>
          <a:xfrm>
            <a:off x="1663700" y="3294380"/>
            <a:ext cx="8415020" cy="2049780"/>
            <a:chOff x="2628" y="5062"/>
            <a:chExt cx="13252" cy="3228"/>
          </a:xfrm>
        </p:grpSpPr>
        <p:pic>
          <p:nvPicPr>
            <p:cNvPr id="8" name="图片 7"/>
            <p:cNvPicPr>
              <a:picLocks noChangeAspect="1"/>
            </p:cNvPicPr>
            <p:nvPr>
              <p:custDataLst>
                <p:tags r:id="rId215"/>
              </p:custDataLst>
            </p:nvPr>
          </p:nvPicPr>
          <p:blipFill>
            <a:blip r:embed="rId214">
              <a:extLst>
                <a:ext uri="{28A0092B-C50C-407E-A947-70E740481C1C}">
                  <a14:useLocalDpi xmlns:a14="http://schemas.microsoft.com/office/drawing/2010/main" val="0"/>
                </a:ext>
              </a:extLst>
            </a:blip>
            <a:srcRect r="65915" b="58904"/>
            <a:stretch>
              <a:fillRect/>
            </a:stretch>
          </p:blipFill>
          <p:spPr>
            <a:xfrm>
              <a:off x="2628" y="5062"/>
              <a:ext cx="4211" cy="3194"/>
            </a:xfrm>
            <a:prstGeom prst="rect">
              <a:avLst/>
            </a:prstGeom>
          </p:spPr>
        </p:pic>
        <p:pic>
          <p:nvPicPr>
            <p:cNvPr id="9" name="图片 8"/>
            <p:cNvPicPr>
              <a:picLocks noChangeAspect="1"/>
            </p:cNvPicPr>
            <p:nvPr>
              <p:custDataLst>
                <p:tags r:id="rId216"/>
              </p:custDataLst>
            </p:nvPr>
          </p:nvPicPr>
          <p:blipFill>
            <a:blip r:embed="rId214">
              <a:extLst>
                <a:ext uri="{28A0092B-C50C-407E-A947-70E740481C1C}">
                  <a14:useLocalDpi xmlns:a14="http://schemas.microsoft.com/office/drawing/2010/main" val="0"/>
                </a:ext>
              </a:extLst>
            </a:blip>
            <a:srcRect l="34419" r="33280" b="57847"/>
            <a:stretch>
              <a:fillRect/>
            </a:stretch>
          </p:blipFill>
          <p:spPr>
            <a:xfrm>
              <a:off x="7743" y="5062"/>
              <a:ext cx="3731" cy="3205"/>
            </a:xfrm>
            <a:prstGeom prst="rect">
              <a:avLst/>
            </a:prstGeom>
          </p:spPr>
        </p:pic>
        <p:pic>
          <p:nvPicPr>
            <p:cNvPr id="14" name="图片 13"/>
            <p:cNvPicPr>
              <a:picLocks noChangeAspect="1"/>
            </p:cNvPicPr>
            <p:nvPr>
              <p:custDataLst>
                <p:tags r:id="rId217"/>
              </p:custDataLst>
            </p:nvPr>
          </p:nvPicPr>
          <p:blipFill>
            <a:blip r:embed="rId214">
              <a:extLst>
                <a:ext uri="{28A0092B-C50C-407E-A947-70E740481C1C}">
                  <a14:useLocalDpi xmlns:a14="http://schemas.microsoft.com/office/drawing/2010/main" val="0"/>
                </a:ext>
              </a:extLst>
            </a:blip>
            <a:srcRect l="67414" r="285" b="59369"/>
            <a:stretch>
              <a:fillRect/>
            </a:stretch>
          </p:blipFill>
          <p:spPr>
            <a:xfrm>
              <a:off x="12378" y="5062"/>
              <a:ext cx="3503" cy="3229"/>
            </a:xfrm>
            <a:prstGeom prst="rect">
              <a:avLst/>
            </a:prstGeom>
          </p:spPr>
        </p:pic>
      </p:grpSp>
    </p:spTree>
    <p:custDataLst>
      <p:tags r:id="rId218"/>
    </p:custDataLst>
  </p:cSld>
  <p:clrMapOvr>
    <a:masterClrMapping/>
  </p:clrMapOvr>
  <p:transition/>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4" name="矩形 3" title=""/>
          <p:cNvSpPr/>
          <p:nvPr>
            <p:custDataLst>
              <p:tags r:id="rId3"/>
            </p:custDataLst>
          </p:nvPr>
        </p:nvSpPr>
        <p:spPr>
          <a:xfrm>
            <a:off x="1631315" y="1021080"/>
            <a:ext cx="7625080" cy="521970"/>
          </a:xfrm>
          <a:prstGeom prst="rect">
            <a:avLst/>
          </a:prstGeom>
        </p:spPr>
        <p:txBody>
          <a:bodyPr wrap="square">
            <a:spAutoFit/>
          </a:bodyPr>
          <a:lstStyle/>
          <a:p>
            <a:r>
              <a:rPr lang="en-US" altLang="zh-CN" sz="2800" b="1" kern="100">
                <a:solidFill>
                  <a:schemeClr val="tx1"/>
                </a:solidFill>
                <a:latin typeface="Times New Roman" panose="02020603050405020304" pitchFamily="18" charset="0"/>
              </a:rPr>
              <a:t>Listen and read the poem. Answer the questions.</a:t>
            </a:r>
          </a:p>
        </p:txBody>
      </p:sp>
      <p:sp>
        <p:nvSpPr>
          <p:cNvPr id="14" name="矩形 13" title=""/>
          <p:cNvSpPr/>
          <p:nvPr>
            <p:custDataLst>
              <p:tags r:id="rId4"/>
            </p:custDataLst>
          </p:nvPr>
        </p:nvSpPr>
        <p:spPr>
          <a:xfrm>
            <a:off x="847090" y="1021080"/>
            <a:ext cx="459740" cy="474980"/>
          </a:xfrm>
          <a:prstGeom prst="rect">
            <a:avLst/>
          </a:prstGeom>
          <a:solidFill>
            <a:srgbClr val="EC5971"/>
          </a:solidFill>
        </p:spPr>
        <p:style>
          <a:lnRef idx="3">
            <a:schemeClr val="lt1"/>
          </a:lnRef>
          <a:fillRef idx="1">
            <a:schemeClr val="accent3"/>
          </a:fillRef>
          <a:effectRef idx="1">
            <a:schemeClr val="accent3"/>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bg1"/>
                </a:solidFill>
                <a:latin typeface="Times New Roman" panose="02020603050405020304" pitchFamily="18" charset="0"/>
                <a:cs typeface="Times New Roman" panose="02020603050405020304" pitchFamily="18" charset="0"/>
                <a:sym typeface="+mn-ea"/>
              </a:rPr>
              <a:t>2</a:t>
            </a:r>
          </a:p>
        </p:txBody>
      </p:sp>
      <p:sp>
        <p:nvSpPr>
          <p:cNvPr id="2" name="文本框 1" title=""/>
          <p:cNvSpPr txBox="1"/>
          <p:nvPr>
            <p:custDataLst>
              <p:tags r:id="rId5"/>
            </p:custDataLst>
          </p:nvPr>
        </p:nvSpPr>
        <p:spPr>
          <a:xfrm>
            <a:off x="725805" y="1551305"/>
            <a:ext cx="4168140" cy="521970"/>
          </a:xfrm>
          <a:prstGeom prst="rect">
            <a:avLst/>
          </a:prstGeom>
          <a:noFill/>
          <a:ln w="9525">
            <a:noFill/>
          </a:ln>
        </p:spPr>
        <p:txBody>
          <a:bodyPr wrap="square">
            <a:spAutoFit/>
          </a:bodyPr>
          <a:lstStyle/>
          <a:p>
            <a:pPr indent="0"/>
            <a:r>
              <a:rPr lang="en-US" sz="2800" b="0">
                <a:solidFill>
                  <a:srgbClr val="000000"/>
                </a:solidFill>
                <a:latin typeface="Times New Roman" panose="02020603050405020304" pitchFamily="18" charset="0"/>
                <a:ea typeface="宋体" panose="02010600030101010101" pitchFamily="2" charset="-122"/>
              </a:rPr>
              <a:t>1 What is the poem about?</a:t>
            </a:r>
          </a:p>
        </p:txBody>
      </p:sp>
      <p:sp>
        <p:nvSpPr>
          <p:cNvPr id="3" name="文本框 2" title=""/>
          <p:cNvSpPr txBox="1"/>
          <p:nvPr>
            <p:custDataLst>
              <p:tags r:id="rId6"/>
            </p:custDataLst>
          </p:nvPr>
        </p:nvSpPr>
        <p:spPr>
          <a:xfrm>
            <a:off x="725805" y="2081530"/>
            <a:ext cx="10668000" cy="953135"/>
          </a:xfrm>
          <a:prstGeom prst="rect">
            <a:avLst/>
          </a:prstGeom>
          <a:noFill/>
          <a:ln w="9525">
            <a:noFill/>
          </a:ln>
        </p:spPr>
        <p:txBody>
          <a:bodyPr wrap="square">
            <a:spAutoFit/>
          </a:bodyPr>
          <a:lstStyle/>
          <a:p>
            <a:pPr indent="0"/>
            <a:r>
              <a:rPr lang="en-US" sz="2800" b="0">
                <a:solidFill>
                  <a:srgbClr val="000000"/>
                </a:solidFill>
                <a:latin typeface="Times New Roman" panose="02020603050405020304" pitchFamily="18" charset="0"/>
                <a:ea typeface="宋体" panose="02010600030101010101" pitchFamily="2" charset="-122"/>
              </a:rPr>
              <a:t>2 According to Kipling, what qualities does his son need to “be a Man”? </a:t>
            </a:r>
          </a:p>
          <a:p>
            <a:pPr indent="0"/>
            <a:r>
              <a:rPr lang="en-US" sz="2800" b="0">
                <a:solidFill>
                  <a:srgbClr val="000000"/>
                </a:solidFill>
                <a:latin typeface="Times New Roman" panose="02020603050405020304" pitchFamily="18" charset="0"/>
                <a:ea typeface="宋体" panose="02010600030101010101" pitchFamily="2" charset="-122"/>
              </a:rPr>
              <a:t>   Tick those mentioned in the poem and add your own ideas.</a:t>
            </a:r>
          </a:p>
        </p:txBody>
      </p:sp>
      <p:sp>
        <p:nvSpPr>
          <p:cNvPr id="27" name="文本框 26" title=""/>
          <p:cNvSpPr txBox="1"/>
          <p:nvPr>
            <p:custDataLst>
              <p:tags r:id="rId7"/>
            </p:custDataLst>
          </p:nvPr>
        </p:nvSpPr>
        <p:spPr>
          <a:xfrm>
            <a:off x="725805" y="5726430"/>
            <a:ext cx="10152380" cy="521970"/>
          </a:xfrm>
          <a:prstGeom prst="rect">
            <a:avLst/>
          </a:prstGeom>
          <a:noFill/>
          <a:ln w="9525">
            <a:noFill/>
          </a:ln>
        </p:spPr>
        <p:txBody>
          <a:bodyPr wrap="square">
            <a:spAutoFit/>
          </a:bodyPr>
          <a:lstStyle/>
          <a:p>
            <a:pPr indent="0"/>
            <a:r>
              <a:rPr lang="en-US" sz="2800" b="0">
                <a:latin typeface="Times New Roman" panose="02020603050405020304" pitchFamily="18" charset="0"/>
                <a:ea typeface="宋体" panose="02010600030101010101" pitchFamily="2" charset="-122"/>
              </a:rPr>
              <a:t>3 Which of these qualities are most important to you as you grow up?</a:t>
            </a:r>
            <a:endParaRPr lang="en-US" altLang="en-US" sz="2800" b="0">
              <a:latin typeface="Times New Roman" panose="02020603050405020304" pitchFamily="18" charset="0"/>
              <a:ea typeface="宋体" panose="02010600030101010101" pitchFamily="2" charset="-122"/>
            </a:endParaRPr>
          </a:p>
        </p:txBody>
      </p:sp>
      <p:grpSp>
        <p:nvGrpSpPr>
          <p:cNvPr id="17" name="组合 16" title=""/>
          <p:cNvGrpSpPr/>
          <p:nvPr>
            <p:custDataLst>
              <p:tags r:id="rId8"/>
            </p:custDataLst>
          </p:nvPr>
        </p:nvGrpSpPr>
        <p:grpSpPr>
          <a:xfrm>
            <a:off x="2831465" y="3042920"/>
            <a:ext cx="6415405" cy="2674620"/>
            <a:chOff x="4459" y="4792"/>
            <a:chExt cx="10103" cy="4212"/>
          </a:xfrm>
        </p:grpSpPr>
        <p:sp>
          <p:nvSpPr>
            <p:cNvPr id="111" name="文本框 110"/>
            <p:cNvSpPr txBox="1"/>
            <p:nvPr>
              <p:custDataLst>
                <p:tags r:id="rId9"/>
              </p:custDataLst>
            </p:nvPr>
          </p:nvSpPr>
          <p:spPr>
            <a:xfrm>
              <a:off x="4638" y="4792"/>
              <a:ext cx="9925" cy="4213"/>
            </a:xfrm>
            <a:prstGeom prst="rect">
              <a:avLst/>
            </a:prstGeom>
            <a:noFill/>
            <a:ln w="9525">
              <a:noFill/>
            </a:ln>
          </p:spPr>
          <p:txBody>
            <a:bodyPr wrap="square">
              <a:spAutoFit/>
            </a:bodyPr>
            <a:lstStyle/>
            <a:p>
              <a:pPr indent="304800">
                <a:lnSpc>
                  <a:spcPct val="120000"/>
                </a:lnSpc>
                <a:spcBef>
                  <a:spcPct val="0"/>
                </a:spcBef>
                <a:spcAft>
                  <a:spcPct val="0"/>
                </a:spcAft>
              </a:pPr>
              <a:r>
                <a:rPr lang="en-US" sz="2800" b="0">
                  <a:latin typeface="Times New Roman" panose="02020603050405020304" pitchFamily="18" charset="0"/>
                  <a:ea typeface="宋体" panose="02010600030101010101" pitchFamily="2" charset="-122"/>
                </a:rPr>
                <a:t>self-belief             		honesty</a:t>
              </a:r>
            </a:p>
            <a:p>
              <a:pPr indent="304800">
                <a:lnSpc>
                  <a:spcPct val="120000"/>
                </a:lnSpc>
                <a:spcBef>
                  <a:spcPct val="0"/>
                </a:spcBef>
                <a:spcAft>
                  <a:spcPct val="0"/>
                </a:spcAft>
              </a:pPr>
              <a:r>
                <a:rPr lang="en-US" altLang="en-US" sz="2800" b="0">
                  <a:latin typeface="Times New Roman" panose="02020603050405020304" pitchFamily="18" charset="0"/>
                  <a:ea typeface="宋体" panose="02010600030101010101" pitchFamily="2" charset="-122"/>
                </a:rPr>
                <a:t>confidence            		kindness</a:t>
              </a:r>
            </a:p>
            <a:p>
              <a:pPr indent="304800">
                <a:lnSpc>
                  <a:spcPct val="120000"/>
                </a:lnSpc>
                <a:spcBef>
                  <a:spcPct val="0"/>
                </a:spcBef>
                <a:spcAft>
                  <a:spcPct val="0"/>
                </a:spcAft>
              </a:pPr>
              <a:r>
                <a:rPr lang="en-US" altLang="en-US" sz="2800" b="0">
                  <a:latin typeface="Times New Roman" panose="02020603050405020304" pitchFamily="18" charset="0"/>
                  <a:ea typeface="宋体" panose="02010600030101010101" pitchFamily="2" charset="-122"/>
                </a:rPr>
                <a:t>modesty                		pride</a:t>
              </a:r>
            </a:p>
            <a:p>
              <a:pPr indent="304800">
                <a:lnSpc>
                  <a:spcPct val="120000"/>
                </a:lnSpc>
                <a:spcBef>
                  <a:spcPct val="0"/>
                </a:spcBef>
                <a:spcAft>
                  <a:spcPct val="0"/>
                </a:spcAft>
              </a:pPr>
              <a:r>
                <a:rPr lang="en-US" altLang="en-US" sz="2800" b="0">
                  <a:latin typeface="Times New Roman" panose="02020603050405020304" pitchFamily="18" charset="0"/>
                  <a:ea typeface="宋体" panose="02010600030101010101" pitchFamily="2" charset="-122"/>
                </a:rPr>
                <a:t>integrity              		patience</a:t>
              </a:r>
            </a:p>
            <a:p>
              <a:pPr indent="304800">
                <a:lnSpc>
                  <a:spcPct val="120000"/>
                </a:lnSpc>
                <a:spcBef>
                  <a:spcPct val="0"/>
                </a:spcBef>
                <a:spcAft>
                  <a:spcPct val="0"/>
                </a:spcAft>
              </a:pPr>
              <a:r>
                <a:rPr lang="en-US" altLang="en-US" sz="2800" b="0">
                  <a:latin typeface="Times New Roman" panose="02020603050405020304" pitchFamily="18" charset="0"/>
                  <a:ea typeface="宋体" panose="02010600030101010101" pitchFamily="2" charset="-122"/>
                </a:rPr>
                <a:t>Other __________________________</a:t>
              </a:r>
            </a:p>
          </p:txBody>
        </p:sp>
        <p:sp>
          <p:nvSpPr>
            <p:cNvPr id="15" name="矩形 14"/>
            <p:cNvSpPr/>
            <p:nvPr>
              <p:custDataLst>
                <p:tags r:id="rId10"/>
              </p:custDataLst>
            </p:nvPr>
          </p:nvSpPr>
          <p:spPr>
            <a:xfrm>
              <a:off x="4459" y="4972"/>
              <a:ext cx="683" cy="682"/>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custDataLst>
                <p:tags r:id="rId11"/>
              </p:custDataLst>
            </p:nvPr>
          </p:nvSpPr>
          <p:spPr>
            <a:xfrm>
              <a:off x="11088" y="4972"/>
              <a:ext cx="683" cy="682"/>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custDataLst>
                <p:tags r:id="rId12"/>
              </p:custDataLst>
            </p:nvPr>
          </p:nvSpPr>
          <p:spPr>
            <a:xfrm>
              <a:off x="4459" y="5792"/>
              <a:ext cx="683" cy="682"/>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custDataLst>
                <p:tags r:id="rId13"/>
              </p:custDataLst>
            </p:nvPr>
          </p:nvSpPr>
          <p:spPr>
            <a:xfrm>
              <a:off x="11088" y="5792"/>
              <a:ext cx="683" cy="682"/>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custDataLst>
                <p:tags r:id="rId14"/>
              </p:custDataLst>
            </p:nvPr>
          </p:nvSpPr>
          <p:spPr>
            <a:xfrm>
              <a:off x="4459" y="6612"/>
              <a:ext cx="683" cy="682"/>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custDataLst>
                <p:tags r:id="rId15"/>
              </p:custDataLst>
            </p:nvPr>
          </p:nvSpPr>
          <p:spPr>
            <a:xfrm>
              <a:off x="11088" y="6612"/>
              <a:ext cx="683" cy="682"/>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custDataLst>
                <p:tags r:id="rId16"/>
              </p:custDataLst>
            </p:nvPr>
          </p:nvSpPr>
          <p:spPr>
            <a:xfrm>
              <a:off x="4459" y="7432"/>
              <a:ext cx="683" cy="682"/>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custDataLst>
                <p:tags r:id="rId17"/>
              </p:custDataLst>
            </p:nvPr>
          </p:nvSpPr>
          <p:spPr>
            <a:xfrm>
              <a:off x="11088" y="7432"/>
              <a:ext cx="683" cy="682"/>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8"/>
    </p:custDataLst>
  </p:cSld>
  <p:clrMapOvr>
    <a:masterClrMapping/>
  </p:clrMapOvr>
  <p:transition/>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5" name="缺角矩形 4" title=""/>
          <p:cNvSpPr/>
          <p:nvPr>
            <p:custDataLst>
              <p:tags r:id="rId3"/>
            </p:custDataLst>
          </p:nvPr>
        </p:nvSpPr>
        <p:spPr>
          <a:xfrm>
            <a:off x="1653540" y="941070"/>
            <a:ext cx="8884285" cy="5538470"/>
          </a:xfrm>
          <a:prstGeom prst="plaqu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70000"/>
              </a:lnSpc>
              <a:spcBef>
                <a:spcPct val="0"/>
              </a:spcBef>
              <a:spcAft>
                <a:spcPct val="0"/>
              </a:spcAft>
            </a:pPr>
            <a:r>
              <a:rPr lang="en-US" sz="2800">
                <a:solidFill>
                  <a:schemeClr val="tx1"/>
                </a:solidFill>
                <a:latin typeface="Times New Roman" panose="02020603050405020304" pitchFamily="18" charset="0"/>
                <a:ea typeface="宋体" panose="02010600030101010101" pitchFamily="2" charset="-122"/>
                <a:sym typeface="+mn-ea"/>
              </a:rPr>
              <a:t>If-</a:t>
            </a:r>
          </a:p>
          <a:p>
            <a:pPr indent="0" algn="ctr">
              <a:lnSpc>
                <a:spcPct val="70000"/>
              </a:lnSpc>
              <a:spcBef>
                <a:spcPct val="0"/>
              </a:spcBef>
              <a:spcAft>
                <a:spcPct val="0"/>
              </a:spcAft>
            </a:pPr>
            <a:r>
              <a:rPr lang="en-US" sz="2800">
                <a:solidFill>
                  <a:schemeClr val="tx1"/>
                </a:solidFill>
                <a:latin typeface="Times New Roman" panose="02020603050405020304" pitchFamily="18" charset="0"/>
                <a:ea typeface="宋体" panose="02010600030101010101" pitchFamily="2" charset="-122"/>
                <a:sym typeface="+mn-ea"/>
              </a:rPr>
              <a:t>If you can keep your head when all about you </a:t>
            </a:r>
          </a:p>
          <a:p>
            <a:pPr indent="0" algn="ctr">
              <a:lnSpc>
                <a:spcPct val="70000"/>
              </a:lnSpc>
              <a:spcBef>
                <a:spcPct val="0"/>
              </a:spcBef>
              <a:spcAft>
                <a:spcPct val="0"/>
              </a:spcAft>
            </a:pPr>
            <a:r>
              <a:rPr lang="en-US" sz="2800">
                <a:solidFill>
                  <a:schemeClr val="tx1"/>
                </a:solidFill>
                <a:latin typeface="Times New Roman" panose="02020603050405020304" pitchFamily="18" charset="0"/>
                <a:ea typeface="宋体" panose="02010600030101010101" pitchFamily="2" charset="-122"/>
                <a:sym typeface="+mn-ea"/>
              </a:rPr>
              <a:t>Are losing theirs and blaming it on you; </a:t>
            </a:r>
          </a:p>
          <a:p>
            <a:pPr indent="0" algn="ctr">
              <a:lnSpc>
                <a:spcPct val="70000"/>
              </a:lnSpc>
              <a:spcBef>
                <a:spcPct val="0"/>
              </a:spcBef>
              <a:spcAft>
                <a:spcPct val="0"/>
              </a:spcAft>
            </a:pPr>
            <a:r>
              <a:rPr lang="en-US" sz="2800">
                <a:solidFill>
                  <a:schemeClr val="tx1"/>
                </a:solidFill>
                <a:latin typeface="Times New Roman" panose="02020603050405020304" pitchFamily="18" charset="0"/>
                <a:ea typeface="宋体" panose="02010600030101010101" pitchFamily="2" charset="-122"/>
                <a:sym typeface="+mn-ea"/>
              </a:rPr>
              <a:t>If you can trust yourself when all men doubt you, </a:t>
            </a:r>
          </a:p>
          <a:p>
            <a:pPr indent="0" algn="ctr">
              <a:lnSpc>
                <a:spcPct val="70000"/>
              </a:lnSpc>
              <a:spcBef>
                <a:spcPct val="0"/>
              </a:spcBef>
              <a:spcAft>
                <a:spcPct val="0"/>
              </a:spcAft>
            </a:pPr>
            <a:r>
              <a:rPr lang="en-US" sz="2800">
                <a:solidFill>
                  <a:schemeClr val="tx1"/>
                </a:solidFill>
                <a:latin typeface="Times New Roman" panose="02020603050405020304" pitchFamily="18" charset="0"/>
                <a:ea typeface="宋体" panose="02010600030101010101" pitchFamily="2" charset="-122"/>
                <a:sym typeface="+mn-ea"/>
              </a:rPr>
              <a:t>But make allowance for their doubting too; </a:t>
            </a:r>
          </a:p>
          <a:p>
            <a:pPr indent="0" algn="ctr">
              <a:lnSpc>
                <a:spcPct val="70000"/>
              </a:lnSpc>
              <a:spcBef>
                <a:spcPct val="0"/>
              </a:spcBef>
              <a:spcAft>
                <a:spcPct val="0"/>
              </a:spcAft>
            </a:pPr>
            <a:r>
              <a:rPr lang="en-US" sz="2800">
                <a:solidFill>
                  <a:schemeClr val="tx1"/>
                </a:solidFill>
                <a:latin typeface="Times New Roman" panose="02020603050405020304" pitchFamily="18" charset="0"/>
                <a:ea typeface="宋体" panose="02010600030101010101" pitchFamily="2" charset="-122"/>
                <a:sym typeface="+mn-ea"/>
              </a:rPr>
              <a:t>If you can wait and not be tired by waiting, </a:t>
            </a:r>
          </a:p>
          <a:p>
            <a:pPr indent="0" algn="ctr">
              <a:lnSpc>
                <a:spcPct val="70000"/>
              </a:lnSpc>
              <a:spcBef>
                <a:spcPct val="0"/>
              </a:spcBef>
              <a:spcAft>
                <a:spcPct val="0"/>
              </a:spcAft>
            </a:pPr>
            <a:r>
              <a:rPr lang="en-US" sz="2800">
                <a:solidFill>
                  <a:schemeClr val="tx1"/>
                </a:solidFill>
                <a:latin typeface="Times New Roman" panose="02020603050405020304" pitchFamily="18" charset="0"/>
                <a:ea typeface="宋体" panose="02010600030101010101" pitchFamily="2" charset="-122"/>
                <a:sym typeface="+mn-ea"/>
              </a:rPr>
              <a:t>Or, being lied about, don't deal in lies, </a:t>
            </a:r>
          </a:p>
          <a:p>
            <a:pPr indent="0" algn="ctr">
              <a:lnSpc>
                <a:spcPct val="70000"/>
              </a:lnSpc>
              <a:spcBef>
                <a:spcPct val="0"/>
              </a:spcBef>
              <a:spcAft>
                <a:spcPct val="0"/>
              </a:spcAft>
            </a:pPr>
            <a:r>
              <a:rPr lang="en-US" sz="2800">
                <a:solidFill>
                  <a:schemeClr val="tx1"/>
                </a:solidFill>
                <a:latin typeface="Times New Roman" panose="02020603050405020304" pitchFamily="18" charset="0"/>
                <a:ea typeface="宋体" panose="02010600030101010101" pitchFamily="2" charset="-122"/>
                <a:sym typeface="+mn-ea"/>
              </a:rPr>
              <a:t>Or, being hated, don't give way to hating, </a:t>
            </a:r>
          </a:p>
          <a:p>
            <a:pPr indent="0" algn="ctr">
              <a:lnSpc>
                <a:spcPct val="70000"/>
              </a:lnSpc>
              <a:spcBef>
                <a:spcPct val="0"/>
              </a:spcBef>
              <a:spcAft>
                <a:spcPct val="0"/>
              </a:spcAft>
            </a:pPr>
            <a:r>
              <a:rPr lang="en-US" sz="2800">
                <a:solidFill>
                  <a:schemeClr val="tx1"/>
                </a:solidFill>
                <a:latin typeface="Times New Roman" panose="02020603050405020304" pitchFamily="18" charset="0"/>
                <a:ea typeface="宋体" panose="02010600030101010101" pitchFamily="2" charset="-122"/>
                <a:sym typeface="+mn-ea"/>
              </a:rPr>
              <a:t>And yet don't look too good, nor talk too wise;</a:t>
            </a:r>
            <a:endParaRPr lang="en-US" sz="2800" b="0">
              <a:solidFill>
                <a:schemeClr val="tx1"/>
              </a:solidFill>
              <a:latin typeface="Times New Roman" panose="02020603050405020304" pitchFamily="18" charset="0"/>
              <a:ea typeface="宋体" panose="02010600030101010101" pitchFamily="2" charset="-122"/>
            </a:endParaRPr>
          </a:p>
          <a:p>
            <a:pPr indent="0" algn="ctr">
              <a:lnSpc>
                <a:spcPct val="30000"/>
              </a:lnSpc>
              <a:spcBef>
                <a:spcPct val="0"/>
              </a:spcBef>
              <a:spcAft>
                <a:spcPct val="0"/>
              </a:spcAft>
            </a:pPr>
            <a:r>
              <a:rPr lang="en-US" sz="2800" b="0">
                <a:solidFill>
                  <a:schemeClr val="tx1"/>
                </a:solidFill>
                <a:latin typeface="Times New Roman" panose="02020603050405020304" pitchFamily="18" charset="0"/>
                <a:ea typeface="宋体" panose="02010600030101010101" pitchFamily="2" charset="-122"/>
              </a:rPr>
              <a:t>...</a:t>
            </a:r>
          </a:p>
          <a:p>
            <a:pPr indent="0" algn="ctr">
              <a:lnSpc>
                <a:spcPct val="70000"/>
              </a:lnSpc>
              <a:spcBef>
                <a:spcPct val="0"/>
              </a:spcBef>
              <a:spcAft>
                <a:spcPct val="0"/>
              </a:spcAft>
            </a:pPr>
            <a:r>
              <a:rPr lang="en-US" sz="2800">
                <a:solidFill>
                  <a:schemeClr val="tx1"/>
                </a:solidFill>
                <a:latin typeface="Times New Roman" panose="02020603050405020304" pitchFamily="18" charset="0"/>
                <a:ea typeface="宋体" panose="02010600030101010101" pitchFamily="2" charset="-122"/>
                <a:sym typeface="+mn-ea"/>
              </a:rPr>
              <a:t>If you can talk with crowds and keep your virtue, </a:t>
            </a:r>
          </a:p>
          <a:p>
            <a:pPr indent="0" algn="ctr">
              <a:lnSpc>
                <a:spcPct val="70000"/>
              </a:lnSpc>
              <a:spcBef>
                <a:spcPct val="0"/>
              </a:spcBef>
              <a:spcAft>
                <a:spcPct val="0"/>
              </a:spcAft>
            </a:pPr>
            <a:r>
              <a:rPr lang="en-US" sz="2800">
                <a:solidFill>
                  <a:schemeClr val="tx1"/>
                </a:solidFill>
                <a:latin typeface="Times New Roman" panose="02020603050405020304" pitchFamily="18" charset="0"/>
                <a:ea typeface="宋体" panose="02010600030101010101" pitchFamily="2" charset="-122"/>
                <a:sym typeface="+mn-ea"/>
              </a:rPr>
              <a:t>Or walk with kings - nor lose the common touch; </a:t>
            </a:r>
          </a:p>
          <a:p>
            <a:pPr indent="0" algn="ctr">
              <a:lnSpc>
                <a:spcPct val="70000"/>
              </a:lnSpc>
              <a:spcBef>
                <a:spcPct val="0"/>
              </a:spcBef>
              <a:spcAft>
                <a:spcPct val="0"/>
              </a:spcAft>
            </a:pPr>
            <a:r>
              <a:rPr lang="en-US" sz="2800">
                <a:solidFill>
                  <a:schemeClr val="tx1"/>
                </a:solidFill>
                <a:latin typeface="Times New Roman" panose="02020603050405020304" pitchFamily="18" charset="0"/>
                <a:ea typeface="宋体" panose="02010600030101010101" pitchFamily="2" charset="-122"/>
                <a:sym typeface="+mn-ea"/>
              </a:rPr>
              <a:t>If neither foes nor loving friends can hurt you; </a:t>
            </a:r>
          </a:p>
          <a:p>
            <a:pPr indent="0" algn="ctr">
              <a:lnSpc>
                <a:spcPct val="70000"/>
              </a:lnSpc>
              <a:spcBef>
                <a:spcPct val="0"/>
              </a:spcBef>
              <a:spcAft>
                <a:spcPct val="0"/>
              </a:spcAft>
            </a:pPr>
            <a:r>
              <a:rPr lang="en-US" sz="2800">
                <a:solidFill>
                  <a:schemeClr val="tx1"/>
                </a:solidFill>
                <a:latin typeface="Times New Roman" panose="02020603050405020304" pitchFamily="18" charset="0"/>
                <a:ea typeface="宋体" panose="02010600030101010101" pitchFamily="2" charset="-122"/>
                <a:sym typeface="+mn-ea"/>
              </a:rPr>
              <a:t>If all men count with you, but none too much; </a:t>
            </a:r>
          </a:p>
          <a:p>
            <a:pPr indent="0" algn="ctr">
              <a:lnSpc>
                <a:spcPct val="70000"/>
              </a:lnSpc>
              <a:spcBef>
                <a:spcPct val="0"/>
              </a:spcBef>
              <a:spcAft>
                <a:spcPct val="0"/>
              </a:spcAft>
            </a:pPr>
            <a:r>
              <a:rPr lang="en-US" sz="2800">
                <a:solidFill>
                  <a:schemeClr val="tx1"/>
                </a:solidFill>
                <a:latin typeface="Times New Roman" panose="02020603050405020304" pitchFamily="18" charset="0"/>
                <a:ea typeface="宋体" panose="02010600030101010101" pitchFamily="2" charset="-122"/>
                <a:sym typeface="+mn-ea"/>
              </a:rPr>
              <a:t>If you can fill the unforgiving minute </a:t>
            </a:r>
          </a:p>
          <a:p>
            <a:pPr indent="0" algn="ctr">
              <a:lnSpc>
                <a:spcPct val="70000"/>
              </a:lnSpc>
              <a:spcBef>
                <a:spcPct val="0"/>
              </a:spcBef>
              <a:spcAft>
                <a:spcPct val="0"/>
              </a:spcAft>
            </a:pPr>
            <a:r>
              <a:rPr lang="en-US" sz="2800">
                <a:solidFill>
                  <a:schemeClr val="tx1"/>
                </a:solidFill>
                <a:latin typeface="Times New Roman" panose="02020603050405020304" pitchFamily="18" charset="0"/>
                <a:ea typeface="宋体" panose="02010600030101010101" pitchFamily="2" charset="-122"/>
                <a:sym typeface="+mn-ea"/>
              </a:rPr>
              <a:t>With sixty seconds' worth of distance run - </a:t>
            </a:r>
          </a:p>
          <a:p>
            <a:pPr indent="0" algn="ctr">
              <a:lnSpc>
                <a:spcPct val="70000"/>
              </a:lnSpc>
              <a:spcBef>
                <a:spcPct val="0"/>
              </a:spcBef>
              <a:spcAft>
                <a:spcPct val="0"/>
              </a:spcAft>
            </a:pPr>
            <a:r>
              <a:rPr lang="en-US" sz="2800">
                <a:solidFill>
                  <a:schemeClr val="tx1"/>
                </a:solidFill>
                <a:latin typeface="Times New Roman" panose="02020603050405020304" pitchFamily="18" charset="0"/>
                <a:ea typeface="宋体" panose="02010600030101010101" pitchFamily="2" charset="-122"/>
                <a:sym typeface="+mn-ea"/>
              </a:rPr>
              <a:t>Yours is the Earth and everything that's in it, </a:t>
            </a:r>
          </a:p>
          <a:p>
            <a:pPr indent="0" algn="ctr">
              <a:lnSpc>
                <a:spcPct val="70000"/>
              </a:lnSpc>
              <a:spcBef>
                <a:spcPct val="0"/>
              </a:spcBef>
              <a:spcAft>
                <a:spcPct val="0"/>
              </a:spcAft>
            </a:pPr>
            <a:r>
              <a:rPr lang="en-US" sz="2800">
                <a:solidFill>
                  <a:schemeClr val="tx1"/>
                </a:solidFill>
                <a:latin typeface="Times New Roman" panose="02020603050405020304" pitchFamily="18" charset="0"/>
                <a:ea typeface="宋体" panose="02010600030101010101" pitchFamily="2" charset="-122"/>
                <a:sym typeface="+mn-ea"/>
              </a:rPr>
              <a:t>And -which is more - you'll be a Man, my son!</a:t>
            </a:r>
          </a:p>
          <a:p>
            <a:pPr indent="0" algn="ctr">
              <a:lnSpc>
                <a:spcPct val="70000"/>
              </a:lnSpc>
              <a:spcBef>
                <a:spcPct val="0"/>
              </a:spcBef>
              <a:spcAft>
                <a:spcPct val="0"/>
              </a:spcAft>
            </a:pPr>
            <a:r>
              <a:rPr lang="en-US" sz="2400">
                <a:solidFill>
                  <a:schemeClr val="tx1"/>
                </a:solidFill>
                <a:latin typeface="Times New Roman" panose="02020603050405020304" pitchFamily="18" charset="0"/>
                <a:ea typeface="宋体" panose="02010600030101010101" pitchFamily="2" charset="-122"/>
                <a:sym typeface="+mn-ea"/>
              </a:rPr>
              <a:t>                     (Excerpts from </a:t>
            </a:r>
            <a:r>
              <a:rPr lang="en-US" sz="2400" i="1">
                <a:solidFill>
                  <a:schemeClr val="tx1"/>
                </a:solidFill>
                <a:latin typeface="Times New Roman" panose="02020603050405020304" pitchFamily="18" charset="0"/>
                <a:ea typeface="宋体" panose="02010600030101010101" pitchFamily="2" charset="-122"/>
                <a:sym typeface="+mn-ea"/>
              </a:rPr>
              <a:t>If</a:t>
            </a:r>
            <a:r>
              <a:rPr lang="en-US" sz="2400">
                <a:solidFill>
                  <a:schemeClr val="tx1"/>
                </a:solidFill>
                <a:latin typeface="Times New Roman" panose="02020603050405020304" pitchFamily="18" charset="0"/>
                <a:ea typeface="宋体" panose="02010600030101010101" pitchFamily="2" charset="-122"/>
                <a:sym typeface="+mn-ea"/>
              </a:rPr>
              <a:t> - by Rudyard Kipling) </a:t>
            </a:r>
            <a:endParaRPr lang="en-US" altLang="en-US" sz="2400">
              <a:solidFill>
                <a:schemeClr val="tx1"/>
              </a:solidFill>
              <a:latin typeface="Times New Roman" panose="02020603050405020304" pitchFamily="18" charset="0"/>
              <a:ea typeface="宋体" panose="02010600030101010101" pitchFamily="2" charset="-122"/>
              <a:sym typeface="+mn-ea"/>
            </a:endParaRPr>
          </a:p>
        </p:txBody>
      </p:sp>
      <p:pic>
        <p:nvPicPr>
          <p:cNvPr id="2" name="【音频】P1-2" title="">
            <a:hlinkClick action="ppaction://media"/>
          </p:cNvPr>
          <p:cNvPicPr>
            <a:picLocks noRot="1" noChangeAspect="1"/>
          </p:cNvPicPr>
          <p:nvPr>
            <a:audioFile r:link="rId6"/>
            <p:custDataLst>
              <p:tags r:id="rId5"/>
            </p:custDataLst>
            <p:extLst>
              <p:ext uri="{DAA4B4D4-6D71-4841-9C94-3DE7FCFB9230}">
                <p14:media xmlns:p14="http://schemas.microsoft.com/office/powerpoint/2010/main" r:embed="rId7"/>
              </p:ext>
            </p:extLst>
          </p:nvPr>
        </p:nvPicPr>
        <p:blipFill>
          <a:blip r:embed="rId4"/>
          <a:stretch>
            <a:fillRect/>
          </a:stretch>
        </p:blipFill>
        <p:spPr>
          <a:xfrm>
            <a:off x="9918700" y="5860415"/>
            <a:ext cx="619125" cy="619125"/>
          </a:xfrm>
          <a:prstGeom prst="rect">
            <a:avLst/>
          </a:prstGeom>
        </p:spPr>
      </p:pic>
    </p:spTree>
    <p:custDataLst>
      <p:tags r:id="rId8"/>
    </p:custDataLst>
  </p:cSld>
  <p:clrMapOvr>
    <a:masterClrMapping/>
  </p:clrMapOvr>
  <p:transition/>
  <p:timing>
    <p:tnLst>
      <p:par>
        <p:cTn id="1" dur="indefinite" restart="never" nodeType="tmRoot">
          <p:childTnLst>
            <p:audio>
              <p:cMediaNode>
                <p:cTn id="2" fill="hold" display="0">
                  <p:stCondLst>
                    <p:cond delay="indefinite"/>
                  </p:stCondLst>
                  <p:endCondLst>
                    <p:cond evt="onPrev" delay="0">
                      <p:tgtEl>
                        <p:sldTgt/>
                      </p:tgtEl>
                    </p:cond>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725805" y="946785"/>
            <a:ext cx="4168140" cy="521970"/>
          </a:xfrm>
          <a:prstGeom prst="rect">
            <a:avLst/>
          </a:prstGeom>
          <a:noFill/>
          <a:ln w="9525">
            <a:noFill/>
          </a:ln>
        </p:spPr>
        <p:txBody>
          <a:bodyPr wrap="square">
            <a:spAutoFit/>
          </a:bodyPr>
          <a:lstStyle/>
          <a:p>
            <a:pPr indent="0"/>
            <a:r>
              <a:rPr lang="en-US" sz="2800" b="0">
                <a:solidFill>
                  <a:srgbClr val="000000"/>
                </a:solidFill>
                <a:latin typeface="Times New Roman" panose="02020603050405020304" pitchFamily="18" charset="0"/>
                <a:ea typeface="宋体" panose="02010600030101010101" pitchFamily="2" charset="-122"/>
              </a:rPr>
              <a:t>1 What is the poem about?</a:t>
            </a:r>
          </a:p>
        </p:txBody>
      </p:sp>
      <p:sp>
        <p:nvSpPr>
          <p:cNvPr id="3" name="文本框 2" title=""/>
          <p:cNvSpPr txBox="1"/>
          <p:nvPr>
            <p:custDataLst>
              <p:tags r:id="rId4"/>
            </p:custDataLst>
          </p:nvPr>
        </p:nvSpPr>
        <p:spPr>
          <a:xfrm>
            <a:off x="725805" y="2081530"/>
            <a:ext cx="10668000" cy="953135"/>
          </a:xfrm>
          <a:prstGeom prst="rect">
            <a:avLst/>
          </a:prstGeom>
          <a:noFill/>
          <a:ln w="9525">
            <a:noFill/>
          </a:ln>
        </p:spPr>
        <p:txBody>
          <a:bodyPr wrap="square">
            <a:spAutoFit/>
          </a:bodyPr>
          <a:lstStyle/>
          <a:p>
            <a:pPr indent="0"/>
            <a:r>
              <a:rPr lang="en-US" sz="2800" b="0">
                <a:solidFill>
                  <a:srgbClr val="000000"/>
                </a:solidFill>
                <a:latin typeface="Times New Roman" panose="02020603050405020304" pitchFamily="18" charset="0"/>
                <a:ea typeface="宋体" panose="02010600030101010101" pitchFamily="2" charset="-122"/>
              </a:rPr>
              <a:t>2 According to Kipling, what qualities does his son need to “be a Man”? </a:t>
            </a:r>
          </a:p>
          <a:p>
            <a:pPr indent="0"/>
            <a:r>
              <a:rPr lang="en-US" sz="2800" b="0">
                <a:solidFill>
                  <a:srgbClr val="000000"/>
                </a:solidFill>
                <a:latin typeface="Times New Roman" panose="02020603050405020304" pitchFamily="18" charset="0"/>
                <a:ea typeface="宋体" panose="02010600030101010101" pitchFamily="2" charset="-122"/>
              </a:rPr>
              <a:t>   Tick those mentioned in the poem and add your own ideas.</a:t>
            </a:r>
          </a:p>
        </p:txBody>
      </p:sp>
      <p:sp>
        <p:nvSpPr>
          <p:cNvPr id="27" name="文本框 26" title=""/>
          <p:cNvSpPr txBox="1"/>
          <p:nvPr>
            <p:custDataLst>
              <p:tags r:id="rId5"/>
            </p:custDataLst>
          </p:nvPr>
        </p:nvSpPr>
        <p:spPr>
          <a:xfrm>
            <a:off x="725805" y="5726430"/>
            <a:ext cx="10152380" cy="521970"/>
          </a:xfrm>
          <a:prstGeom prst="rect">
            <a:avLst/>
          </a:prstGeom>
          <a:noFill/>
          <a:ln w="9525">
            <a:noFill/>
          </a:ln>
        </p:spPr>
        <p:txBody>
          <a:bodyPr wrap="square">
            <a:spAutoFit/>
          </a:bodyPr>
          <a:lstStyle/>
          <a:p>
            <a:pPr indent="0"/>
            <a:r>
              <a:rPr lang="en-US" sz="2800" b="0">
                <a:latin typeface="Times New Roman" panose="02020603050405020304" pitchFamily="18" charset="0"/>
                <a:ea typeface="宋体" panose="02010600030101010101" pitchFamily="2" charset="-122"/>
              </a:rPr>
              <a:t>3 Which of these qualities are most important to you as you grow up?</a:t>
            </a:r>
            <a:endParaRPr lang="en-US" altLang="en-US" sz="2800" b="0">
              <a:latin typeface="Times New Roman" panose="02020603050405020304" pitchFamily="18" charset="0"/>
              <a:ea typeface="宋体" panose="02010600030101010101" pitchFamily="2" charset="-122"/>
            </a:endParaRPr>
          </a:p>
        </p:txBody>
      </p:sp>
      <p:grpSp>
        <p:nvGrpSpPr>
          <p:cNvPr id="17" name="组合 16" title=""/>
          <p:cNvGrpSpPr/>
          <p:nvPr>
            <p:custDataLst>
              <p:tags r:id="rId6"/>
            </p:custDataLst>
          </p:nvPr>
        </p:nvGrpSpPr>
        <p:grpSpPr>
          <a:xfrm>
            <a:off x="2831465" y="3042920"/>
            <a:ext cx="6415405" cy="2674620"/>
            <a:chOff x="4459" y="4792"/>
            <a:chExt cx="10103" cy="4212"/>
          </a:xfrm>
        </p:grpSpPr>
        <p:sp>
          <p:nvSpPr>
            <p:cNvPr id="111" name="文本框 110"/>
            <p:cNvSpPr txBox="1"/>
            <p:nvPr>
              <p:custDataLst>
                <p:tags r:id="rId7"/>
              </p:custDataLst>
            </p:nvPr>
          </p:nvSpPr>
          <p:spPr>
            <a:xfrm>
              <a:off x="4638" y="4792"/>
              <a:ext cx="9925" cy="4213"/>
            </a:xfrm>
            <a:prstGeom prst="rect">
              <a:avLst/>
            </a:prstGeom>
            <a:noFill/>
            <a:ln w="9525">
              <a:noFill/>
            </a:ln>
          </p:spPr>
          <p:txBody>
            <a:bodyPr wrap="square">
              <a:spAutoFit/>
            </a:bodyPr>
            <a:lstStyle/>
            <a:p>
              <a:pPr indent="304800">
                <a:lnSpc>
                  <a:spcPct val="120000"/>
                </a:lnSpc>
                <a:spcBef>
                  <a:spcPct val="0"/>
                </a:spcBef>
                <a:spcAft>
                  <a:spcPct val="0"/>
                </a:spcAft>
              </a:pPr>
              <a:r>
                <a:rPr lang="en-US" sz="2800" b="0">
                  <a:latin typeface="Times New Roman" panose="02020603050405020304" pitchFamily="18" charset="0"/>
                  <a:ea typeface="宋体" panose="02010600030101010101" pitchFamily="2" charset="-122"/>
                </a:rPr>
                <a:t>self-belief             		honesty</a:t>
              </a:r>
            </a:p>
            <a:p>
              <a:pPr indent="304800">
                <a:lnSpc>
                  <a:spcPct val="120000"/>
                </a:lnSpc>
                <a:spcBef>
                  <a:spcPct val="0"/>
                </a:spcBef>
                <a:spcAft>
                  <a:spcPct val="0"/>
                </a:spcAft>
              </a:pPr>
              <a:r>
                <a:rPr lang="en-US" altLang="en-US" sz="2800" b="0">
                  <a:latin typeface="Times New Roman" panose="02020603050405020304" pitchFamily="18" charset="0"/>
                  <a:ea typeface="宋体" panose="02010600030101010101" pitchFamily="2" charset="-122"/>
                </a:rPr>
                <a:t>confidence            		kindness</a:t>
              </a:r>
            </a:p>
            <a:p>
              <a:pPr indent="304800">
                <a:lnSpc>
                  <a:spcPct val="120000"/>
                </a:lnSpc>
                <a:spcBef>
                  <a:spcPct val="0"/>
                </a:spcBef>
                <a:spcAft>
                  <a:spcPct val="0"/>
                </a:spcAft>
              </a:pPr>
              <a:r>
                <a:rPr lang="en-US" altLang="en-US" sz="2800" b="0">
                  <a:latin typeface="Times New Roman" panose="02020603050405020304" pitchFamily="18" charset="0"/>
                  <a:ea typeface="宋体" panose="02010600030101010101" pitchFamily="2" charset="-122"/>
                </a:rPr>
                <a:t>modesty                		pride</a:t>
              </a:r>
            </a:p>
            <a:p>
              <a:pPr indent="304800">
                <a:lnSpc>
                  <a:spcPct val="120000"/>
                </a:lnSpc>
                <a:spcBef>
                  <a:spcPct val="0"/>
                </a:spcBef>
                <a:spcAft>
                  <a:spcPct val="0"/>
                </a:spcAft>
              </a:pPr>
              <a:r>
                <a:rPr lang="en-US" altLang="en-US" sz="2800" b="0">
                  <a:latin typeface="Times New Roman" panose="02020603050405020304" pitchFamily="18" charset="0"/>
                  <a:ea typeface="宋体" panose="02010600030101010101" pitchFamily="2" charset="-122"/>
                </a:rPr>
                <a:t>integrity              		patience</a:t>
              </a:r>
            </a:p>
            <a:p>
              <a:pPr indent="304800">
                <a:lnSpc>
                  <a:spcPct val="120000"/>
                </a:lnSpc>
                <a:spcBef>
                  <a:spcPct val="0"/>
                </a:spcBef>
                <a:spcAft>
                  <a:spcPct val="0"/>
                </a:spcAft>
              </a:pPr>
              <a:r>
                <a:rPr lang="en-US" altLang="en-US" sz="2800" b="0">
                  <a:latin typeface="Times New Roman" panose="02020603050405020304" pitchFamily="18" charset="0"/>
                  <a:ea typeface="宋体" panose="02010600030101010101" pitchFamily="2" charset="-122"/>
                </a:rPr>
                <a:t>Other __________________________</a:t>
              </a:r>
            </a:p>
          </p:txBody>
        </p:sp>
        <p:sp>
          <p:nvSpPr>
            <p:cNvPr id="15" name="矩形 14"/>
            <p:cNvSpPr/>
            <p:nvPr>
              <p:custDataLst>
                <p:tags r:id="rId8"/>
              </p:custDataLst>
            </p:nvPr>
          </p:nvSpPr>
          <p:spPr>
            <a:xfrm>
              <a:off x="4459" y="4972"/>
              <a:ext cx="683" cy="682"/>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custDataLst>
                <p:tags r:id="rId9"/>
              </p:custDataLst>
            </p:nvPr>
          </p:nvSpPr>
          <p:spPr>
            <a:xfrm>
              <a:off x="11088" y="4972"/>
              <a:ext cx="683" cy="682"/>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custDataLst>
                <p:tags r:id="rId10"/>
              </p:custDataLst>
            </p:nvPr>
          </p:nvSpPr>
          <p:spPr>
            <a:xfrm>
              <a:off x="4459" y="5792"/>
              <a:ext cx="683" cy="682"/>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custDataLst>
                <p:tags r:id="rId11"/>
              </p:custDataLst>
            </p:nvPr>
          </p:nvSpPr>
          <p:spPr>
            <a:xfrm>
              <a:off x="11088" y="5792"/>
              <a:ext cx="683" cy="682"/>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custDataLst>
                <p:tags r:id="rId12"/>
              </p:custDataLst>
            </p:nvPr>
          </p:nvSpPr>
          <p:spPr>
            <a:xfrm>
              <a:off x="4459" y="6612"/>
              <a:ext cx="683" cy="682"/>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custDataLst>
                <p:tags r:id="rId13"/>
              </p:custDataLst>
            </p:nvPr>
          </p:nvSpPr>
          <p:spPr>
            <a:xfrm>
              <a:off x="11088" y="6612"/>
              <a:ext cx="683" cy="682"/>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custDataLst>
                <p:tags r:id="rId14"/>
              </p:custDataLst>
            </p:nvPr>
          </p:nvSpPr>
          <p:spPr>
            <a:xfrm>
              <a:off x="4459" y="7432"/>
              <a:ext cx="683" cy="682"/>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custDataLst>
                <p:tags r:id="rId15"/>
              </p:custDataLst>
            </p:nvPr>
          </p:nvSpPr>
          <p:spPr>
            <a:xfrm>
              <a:off x="11088" y="7432"/>
              <a:ext cx="683" cy="682"/>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文本框 3" title=""/>
          <p:cNvSpPr txBox="1"/>
          <p:nvPr>
            <p:custDataLst>
              <p:tags r:id="rId16"/>
            </p:custDataLst>
          </p:nvPr>
        </p:nvSpPr>
        <p:spPr>
          <a:xfrm>
            <a:off x="1010920" y="1326515"/>
            <a:ext cx="10190480" cy="865505"/>
          </a:xfrm>
          <a:prstGeom prst="rect">
            <a:avLst/>
          </a:prstGeom>
          <a:noFill/>
          <a:ln w="9525">
            <a:noFill/>
          </a:ln>
        </p:spPr>
        <p:txBody>
          <a:bodyPr wrap="square">
            <a:spAutoFit/>
          </a:bodyPr>
          <a:lstStyle/>
          <a:p>
            <a:pPr indent="0">
              <a:lnSpc>
                <a:spcPct val="90000"/>
              </a:lnSpc>
              <a:spcBef>
                <a:spcPct val="0"/>
              </a:spcBef>
              <a:spcAft>
                <a:spcPct val="0"/>
              </a:spcAft>
            </a:pPr>
            <a:r>
              <a:rPr lang="en-US" sz="2800" b="0">
                <a:solidFill>
                  <a:srgbClr val="FF0000"/>
                </a:solidFill>
                <a:latin typeface="Times New Roman" panose="02020603050405020304" pitchFamily="18" charset="0"/>
                <a:ea typeface="宋体" panose="02010600030101010101" pitchFamily="2" charset="-122"/>
              </a:rPr>
              <a:t>The poem is a father's advice to his son about the qualities needed to become a virtuous or good man.</a:t>
            </a:r>
            <a:endParaRPr lang="en-US" altLang="en-US" sz="2800" b="0">
              <a:solidFill>
                <a:srgbClr val="FF0000"/>
              </a:solidFill>
              <a:latin typeface="Times New Roman" panose="02020603050405020304" pitchFamily="18" charset="0"/>
              <a:ea typeface="宋体" panose="02010600030101010101" pitchFamily="2" charset="-122"/>
            </a:endParaRPr>
          </a:p>
        </p:txBody>
      </p:sp>
      <p:sp>
        <p:nvSpPr>
          <p:cNvPr id="19" name="文本框 18" title=""/>
          <p:cNvSpPr txBox="1"/>
          <p:nvPr>
            <p:custDataLst>
              <p:tags r:id="rId17"/>
            </p:custDataLst>
          </p:nvPr>
        </p:nvSpPr>
        <p:spPr>
          <a:xfrm>
            <a:off x="2820670" y="3160395"/>
            <a:ext cx="377825" cy="521970"/>
          </a:xfrm>
          <a:prstGeom prst="rect">
            <a:avLst/>
          </a:prstGeom>
          <a:noFill/>
        </p:spPr>
        <p:txBody>
          <a:bodyPr wrap="none" rtlCol="0" anchor="t">
            <a:spAutoFit/>
          </a:bodyPr>
          <a:lstStyle/>
          <a:p>
            <a:r>
              <a:rPr lang="zh-CN" altLang="en-US" sz="2800">
                <a:solidFill>
                  <a:srgbClr val="FF0000"/>
                </a:solidFill>
                <a:latin typeface="Times New Roman" panose="02020603050405020304" pitchFamily="18" charset="0"/>
                <a:cs typeface="Times New Roman" panose="02020603050405020304" pitchFamily="18" charset="0"/>
              </a:rPr>
              <a:t>√</a:t>
            </a:r>
          </a:p>
        </p:txBody>
      </p:sp>
      <p:sp>
        <p:nvSpPr>
          <p:cNvPr id="5" name="文本框 4" title=""/>
          <p:cNvSpPr txBox="1"/>
          <p:nvPr>
            <p:custDataLst>
              <p:tags r:id="rId18"/>
            </p:custDataLst>
          </p:nvPr>
        </p:nvSpPr>
        <p:spPr>
          <a:xfrm>
            <a:off x="7068820" y="3160395"/>
            <a:ext cx="377825" cy="521970"/>
          </a:xfrm>
          <a:prstGeom prst="rect">
            <a:avLst/>
          </a:prstGeom>
          <a:noFill/>
        </p:spPr>
        <p:txBody>
          <a:bodyPr wrap="none" rtlCol="0" anchor="t">
            <a:spAutoFit/>
          </a:bodyPr>
          <a:lstStyle/>
          <a:p>
            <a:r>
              <a:rPr lang="zh-CN" altLang="en-US" sz="2800">
                <a:solidFill>
                  <a:srgbClr val="FF0000"/>
                </a:solidFill>
                <a:latin typeface="Times New Roman" panose="02020603050405020304" pitchFamily="18" charset="0"/>
                <a:cs typeface="Times New Roman" panose="02020603050405020304" pitchFamily="18" charset="0"/>
              </a:rPr>
              <a:t>√</a:t>
            </a:r>
          </a:p>
        </p:txBody>
      </p:sp>
      <p:sp>
        <p:nvSpPr>
          <p:cNvPr id="6" name="文本框 5" title=""/>
          <p:cNvSpPr txBox="1"/>
          <p:nvPr>
            <p:custDataLst>
              <p:tags r:id="rId19"/>
            </p:custDataLst>
          </p:nvPr>
        </p:nvSpPr>
        <p:spPr>
          <a:xfrm>
            <a:off x="2820670" y="3680460"/>
            <a:ext cx="377825" cy="521970"/>
          </a:xfrm>
          <a:prstGeom prst="rect">
            <a:avLst/>
          </a:prstGeom>
          <a:noFill/>
        </p:spPr>
        <p:txBody>
          <a:bodyPr wrap="none" rtlCol="0" anchor="t">
            <a:spAutoFit/>
          </a:bodyPr>
          <a:lstStyle/>
          <a:p>
            <a:r>
              <a:rPr lang="zh-CN" altLang="en-US" sz="2800">
                <a:solidFill>
                  <a:srgbClr val="FF0000"/>
                </a:solidFill>
                <a:latin typeface="Times New Roman" panose="02020603050405020304" pitchFamily="18" charset="0"/>
                <a:cs typeface="Times New Roman" panose="02020603050405020304" pitchFamily="18" charset="0"/>
              </a:rPr>
              <a:t>√</a:t>
            </a:r>
          </a:p>
        </p:txBody>
      </p:sp>
      <p:sp>
        <p:nvSpPr>
          <p:cNvPr id="7" name="文本框 6" title=""/>
          <p:cNvSpPr txBox="1"/>
          <p:nvPr>
            <p:custDataLst>
              <p:tags r:id="rId20"/>
            </p:custDataLst>
          </p:nvPr>
        </p:nvSpPr>
        <p:spPr>
          <a:xfrm>
            <a:off x="7068820" y="3642995"/>
            <a:ext cx="377825" cy="521970"/>
          </a:xfrm>
          <a:prstGeom prst="rect">
            <a:avLst/>
          </a:prstGeom>
          <a:noFill/>
        </p:spPr>
        <p:txBody>
          <a:bodyPr wrap="none" rtlCol="0" anchor="t">
            <a:spAutoFit/>
          </a:bodyPr>
          <a:lstStyle/>
          <a:p>
            <a:r>
              <a:rPr lang="zh-CN" altLang="en-US" sz="2800">
                <a:solidFill>
                  <a:srgbClr val="FF0000"/>
                </a:solidFill>
                <a:latin typeface="Times New Roman" panose="02020603050405020304" pitchFamily="18" charset="0"/>
                <a:cs typeface="Times New Roman" panose="02020603050405020304" pitchFamily="18" charset="0"/>
              </a:rPr>
              <a:t>√</a:t>
            </a:r>
          </a:p>
        </p:txBody>
      </p:sp>
      <p:sp>
        <p:nvSpPr>
          <p:cNvPr id="14" name="文本框 13" title=""/>
          <p:cNvSpPr txBox="1"/>
          <p:nvPr>
            <p:custDataLst>
              <p:tags r:id="rId21"/>
            </p:custDataLst>
          </p:nvPr>
        </p:nvSpPr>
        <p:spPr>
          <a:xfrm>
            <a:off x="2820670" y="4200525"/>
            <a:ext cx="377825" cy="521970"/>
          </a:xfrm>
          <a:prstGeom prst="rect">
            <a:avLst/>
          </a:prstGeom>
          <a:noFill/>
        </p:spPr>
        <p:txBody>
          <a:bodyPr wrap="none" rtlCol="0" anchor="t">
            <a:spAutoFit/>
          </a:bodyPr>
          <a:lstStyle/>
          <a:p>
            <a:r>
              <a:rPr lang="zh-CN" altLang="en-US" sz="2800">
                <a:solidFill>
                  <a:srgbClr val="FF0000"/>
                </a:solidFill>
                <a:latin typeface="Times New Roman" panose="02020603050405020304" pitchFamily="18" charset="0"/>
                <a:cs typeface="Times New Roman" panose="02020603050405020304" pitchFamily="18" charset="0"/>
              </a:rPr>
              <a:t>√</a:t>
            </a:r>
          </a:p>
        </p:txBody>
      </p:sp>
      <p:sp>
        <p:nvSpPr>
          <p:cNvPr id="18" name="文本框 17" title=""/>
          <p:cNvSpPr txBox="1"/>
          <p:nvPr>
            <p:custDataLst>
              <p:tags r:id="rId22"/>
            </p:custDataLst>
          </p:nvPr>
        </p:nvSpPr>
        <p:spPr>
          <a:xfrm>
            <a:off x="2820670" y="4742180"/>
            <a:ext cx="377825" cy="521970"/>
          </a:xfrm>
          <a:prstGeom prst="rect">
            <a:avLst/>
          </a:prstGeom>
          <a:noFill/>
        </p:spPr>
        <p:txBody>
          <a:bodyPr wrap="none" rtlCol="0" anchor="t">
            <a:spAutoFit/>
          </a:bodyPr>
          <a:lstStyle/>
          <a:p>
            <a:r>
              <a:rPr lang="zh-CN" altLang="en-US" sz="2800">
                <a:solidFill>
                  <a:srgbClr val="FF0000"/>
                </a:solidFill>
                <a:latin typeface="Times New Roman" panose="02020603050405020304" pitchFamily="18" charset="0"/>
                <a:cs typeface="Times New Roman" panose="02020603050405020304" pitchFamily="18" charset="0"/>
              </a:rPr>
              <a:t>√</a:t>
            </a:r>
          </a:p>
        </p:txBody>
      </p:sp>
      <p:sp>
        <p:nvSpPr>
          <p:cNvPr id="20" name="文本框 19" title=""/>
          <p:cNvSpPr txBox="1"/>
          <p:nvPr>
            <p:custDataLst>
              <p:tags r:id="rId23"/>
            </p:custDataLst>
          </p:nvPr>
        </p:nvSpPr>
        <p:spPr>
          <a:xfrm>
            <a:off x="7068820" y="4742180"/>
            <a:ext cx="377825" cy="521970"/>
          </a:xfrm>
          <a:prstGeom prst="rect">
            <a:avLst/>
          </a:prstGeom>
          <a:noFill/>
        </p:spPr>
        <p:txBody>
          <a:bodyPr wrap="none" rtlCol="0" anchor="t">
            <a:spAutoFit/>
          </a:bodyPr>
          <a:lstStyle/>
          <a:p>
            <a:r>
              <a:rPr lang="zh-CN" altLang="en-US" sz="2800">
                <a:solidFill>
                  <a:srgbClr val="FF0000"/>
                </a:solidFill>
                <a:latin typeface="Times New Roman" panose="02020603050405020304" pitchFamily="18" charset="0"/>
                <a:cs typeface="Times New Roman" panose="02020603050405020304" pitchFamily="18" charset="0"/>
              </a:rPr>
              <a:t>√</a:t>
            </a:r>
          </a:p>
        </p:txBody>
      </p:sp>
    </p:spTree>
    <p:custDataLst>
      <p:tags r:id="rId24"/>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P spid="5" grpId="0"/>
      <p:bldP spid="6" grpId="0"/>
      <p:bldP spid="7" grpId="0"/>
      <p:bldP spid="14" grpId="0"/>
      <p:bldP spid="18" grpId="0"/>
      <p:bldP spid="20" grpId="0"/>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4" name="矩形 13" title=""/>
          <p:cNvSpPr/>
          <p:nvPr>
            <p:custDataLst>
              <p:tags r:id="rId3"/>
            </p:custDataLst>
          </p:nvPr>
        </p:nvSpPr>
        <p:spPr>
          <a:xfrm>
            <a:off x="1027430" y="1690370"/>
            <a:ext cx="459740" cy="474980"/>
          </a:xfrm>
          <a:prstGeom prst="rect">
            <a:avLst/>
          </a:prstGeom>
        </p:spPr>
        <p:style>
          <a:lnRef idx="3">
            <a:schemeClr val="lt1"/>
          </a:lnRef>
          <a:fillRef idx="1">
            <a:schemeClr val="accent3"/>
          </a:fillRef>
          <a:effectRef idx="1">
            <a:schemeClr val="accent3"/>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bg1"/>
                </a:solidFill>
                <a:latin typeface="Times New Roman" panose="02020603050405020304" pitchFamily="18" charset="0"/>
                <a:cs typeface="Times New Roman" panose="02020603050405020304" pitchFamily="18" charset="0"/>
                <a:sym typeface="+mn-ea"/>
              </a:rPr>
              <a:t>1</a:t>
            </a:r>
          </a:p>
        </p:txBody>
      </p:sp>
      <p:sp>
        <p:nvSpPr>
          <p:cNvPr id="5" name="矩形 4" title=""/>
          <p:cNvSpPr/>
          <p:nvPr>
            <p:custDataLst>
              <p:tags r:id="rId4"/>
            </p:custDataLst>
          </p:nvPr>
        </p:nvSpPr>
        <p:spPr>
          <a:xfrm>
            <a:off x="1743710" y="1635125"/>
            <a:ext cx="9573895" cy="953135"/>
          </a:xfrm>
          <a:prstGeom prst="rect">
            <a:avLst/>
          </a:prstGeom>
        </p:spPr>
        <p:txBody>
          <a:bodyPr wrap="square">
            <a:spAutoFit/>
          </a:bodyPr>
          <a:lstStyle/>
          <a:p>
            <a:r>
              <a:rPr lang="en-US" altLang="zh-CN" sz="2800" b="1" kern="100">
                <a:solidFill>
                  <a:schemeClr val="tx1"/>
                </a:solidFill>
                <a:latin typeface="Times New Roman" panose="02020603050405020304" pitchFamily="18" charset="0"/>
              </a:rPr>
              <a:t>Discuss at what age you are allowed to do the following things in China.</a:t>
            </a:r>
          </a:p>
        </p:txBody>
      </p:sp>
      <p:sp>
        <p:nvSpPr>
          <p:cNvPr id="6" name="五边形 5" title=""/>
          <p:cNvSpPr/>
          <p:nvPr>
            <p:custDataLst>
              <p:tags r:id="rId5"/>
            </p:custDataLst>
          </p:nvPr>
        </p:nvSpPr>
        <p:spPr>
          <a:xfrm>
            <a:off x="1006475" y="957580"/>
            <a:ext cx="3385820" cy="506730"/>
          </a:xfrm>
          <a:prstGeom prst="homePlate">
            <a:avLst/>
          </a:prstGeom>
          <a:solidFill>
            <a:srgbClr val="074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latin typeface="Comic Sans MS" panose="030f0702030302020204" charset="0"/>
              </a:rPr>
              <a:t>Understanding ideas </a:t>
            </a:r>
            <a:endParaRPr lang="zh-CN" altLang="en-US" sz="2400">
              <a:latin typeface="Comic Sans MS" panose="030f0702030302020204" charset="0"/>
            </a:endParaRPr>
          </a:p>
        </p:txBody>
      </p:sp>
      <p:sp>
        <p:nvSpPr>
          <p:cNvPr id="111" name="文本框 110" title=""/>
          <p:cNvSpPr txBox="1"/>
          <p:nvPr>
            <p:custDataLst>
              <p:tags r:id="rId6"/>
            </p:custDataLst>
          </p:nvPr>
        </p:nvSpPr>
        <p:spPr>
          <a:xfrm>
            <a:off x="1027430" y="2514600"/>
            <a:ext cx="3712210" cy="3707765"/>
          </a:xfrm>
          <a:prstGeom prst="rect">
            <a:avLst/>
          </a:prstGeom>
          <a:noFill/>
          <a:ln w="9525">
            <a:noFill/>
          </a:ln>
        </p:spPr>
        <p:txBody>
          <a:bodyPr wrap="square">
            <a:spAutoFit/>
          </a:bodyPr>
          <a:lstStyle/>
          <a:p>
            <a:pPr indent="0">
              <a:lnSpc>
                <a:spcPct val="140000"/>
              </a:lnSpc>
              <a:spcBef>
                <a:spcPct val="0"/>
              </a:spcBef>
              <a:spcAft>
                <a:spcPct val="0"/>
              </a:spcAft>
            </a:pPr>
            <a:r>
              <a:rPr lang="en-US" sz="2800" b="0">
                <a:latin typeface="Times New Roman" panose="02020603050405020304" pitchFamily="18" charset="0"/>
                <a:ea typeface="宋体" panose="02010600030101010101" pitchFamily="2" charset="-122"/>
              </a:rPr>
              <a:t>•</a:t>
            </a:r>
            <a:r>
              <a:rPr lang="en-US" sz="2800" b="0">
                <a:latin typeface="Times New Roman" panose="02020603050405020304" pitchFamily="18" charset="0"/>
                <a:ea typeface="宋体" panose="02010600030101010101" pitchFamily="2" charset="-122"/>
                <a:cs typeface="Times New Roman" panose="02020603050405020304" pitchFamily="18" charset="0"/>
              </a:rPr>
              <a:t> </a:t>
            </a:r>
            <a:r>
              <a:rPr lang="en-US" sz="2800" b="0">
                <a:latin typeface="Times New Roman" panose="02020603050405020304" pitchFamily="18" charset="0"/>
                <a:ea typeface="宋体" panose="02010600030101010101" pitchFamily="2" charset="-122"/>
              </a:rPr>
              <a:t>Get a credit card.</a:t>
            </a:r>
          </a:p>
          <a:p>
            <a:pPr indent="0">
              <a:lnSpc>
                <a:spcPct val="140000"/>
              </a:lnSpc>
              <a:spcBef>
                <a:spcPct val="0"/>
              </a:spcBef>
              <a:spcAft>
                <a:spcPct val="0"/>
              </a:spcAft>
            </a:pPr>
            <a:r>
              <a:rPr lang="en-US" sz="2800" b="0">
                <a:latin typeface="Times New Roman" panose="02020603050405020304" pitchFamily="18" charset="0"/>
                <a:ea typeface="宋体" panose="02010600030101010101" pitchFamily="2" charset="-122"/>
              </a:rPr>
              <a:t>•</a:t>
            </a:r>
            <a:r>
              <a:rPr lang="en-US" sz="2800" b="0">
                <a:latin typeface="Times New Roman" panose="02020603050405020304" pitchFamily="18" charset="0"/>
                <a:ea typeface="宋体" panose="02010600030101010101" pitchFamily="2" charset="-122"/>
                <a:cs typeface="Times New Roman" panose="02020603050405020304" pitchFamily="18" charset="0"/>
              </a:rPr>
              <a:t> </a:t>
            </a:r>
            <a:r>
              <a:rPr lang="en-US" sz="2800" b="0">
                <a:latin typeface="Times New Roman" panose="02020603050405020304" pitchFamily="18" charset="0"/>
                <a:ea typeface="宋体" panose="02010600030101010101" pitchFamily="2" charset="-122"/>
              </a:rPr>
              <a:t>Get a driver's licence.</a:t>
            </a:r>
          </a:p>
          <a:p>
            <a:pPr indent="0">
              <a:lnSpc>
                <a:spcPct val="140000"/>
              </a:lnSpc>
              <a:spcBef>
                <a:spcPct val="0"/>
              </a:spcBef>
              <a:spcAft>
                <a:spcPct val="0"/>
              </a:spcAft>
            </a:pPr>
            <a:r>
              <a:rPr lang="en-US" sz="2800" b="0">
                <a:latin typeface="Times New Roman" panose="02020603050405020304" pitchFamily="18" charset="0"/>
                <a:ea typeface="宋体" panose="02010600030101010101" pitchFamily="2" charset="-122"/>
              </a:rPr>
              <a:t>•</a:t>
            </a:r>
            <a:r>
              <a:rPr lang="en-US" sz="2800" b="0">
                <a:latin typeface="Times New Roman" panose="02020603050405020304" pitchFamily="18" charset="0"/>
                <a:ea typeface="宋体" panose="02010600030101010101" pitchFamily="2" charset="-122"/>
                <a:cs typeface="Times New Roman" panose="02020603050405020304" pitchFamily="18" charset="0"/>
              </a:rPr>
              <a:t> </a:t>
            </a:r>
            <a:r>
              <a:rPr lang="en-US" sz="2800" b="0">
                <a:latin typeface="Times New Roman" panose="02020603050405020304" pitchFamily="18" charset="0"/>
                <a:ea typeface="宋体" panose="02010600030101010101" pitchFamily="2" charset="-122"/>
              </a:rPr>
              <a:t>Get a full-time job.</a:t>
            </a:r>
          </a:p>
          <a:p>
            <a:pPr indent="0">
              <a:lnSpc>
                <a:spcPct val="140000"/>
              </a:lnSpc>
              <a:spcBef>
                <a:spcPct val="0"/>
              </a:spcBef>
              <a:spcAft>
                <a:spcPct val="0"/>
              </a:spcAft>
            </a:pPr>
            <a:r>
              <a:rPr lang="en-US" sz="2800" b="0">
                <a:latin typeface="Times New Roman" panose="02020603050405020304" pitchFamily="18" charset="0"/>
                <a:ea typeface="宋体" panose="02010600030101010101" pitchFamily="2" charset="-122"/>
              </a:rPr>
              <a:t>•</a:t>
            </a:r>
            <a:r>
              <a:rPr lang="en-US" sz="2800" b="0">
                <a:latin typeface="Times New Roman" panose="02020603050405020304" pitchFamily="18" charset="0"/>
                <a:ea typeface="宋体" panose="02010600030101010101" pitchFamily="2" charset="-122"/>
                <a:cs typeface="Times New Roman" panose="02020603050405020304" pitchFamily="18" charset="0"/>
              </a:rPr>
              <a:t> </a:t>
            </a:r>
            <a:r>
              <a:rPr lang="en-US" sz="2800" b="0">
                <a:latin typeface="Times New Roman" panose="02020603050405020304" pitchFamily="18" charset="0"/>
                <a:ea typeface="宋体" panose="02010600030101010101" pitchFamily="2" charset="-122"/>
              </a:rPr>
              <a:t>Get the right to vote.</a:t>
            </a:r>
          </a:p>
          <a:p>
            <a:pPr indent="0">
              <a:lnSpc>
                <a:spcPct val="140000"/>
              </a:lnSpc>
              <a:spcBef>
                <a:spcPct val="0"/>
              </a:spcBef>
              <a:spcAft>
                <a:spcPct val="0"/>
              </a:spcAft>
            </a:pPr>
            <a:r>
              <a:rPr lang="en-US" sz="2800">
                <a:latin typeface="Times New Roman" panose="02020603050405020304" pitchFamily="18" charset="0"/>
                <a:ea typeface="宋体" panose="02010600030101010101" pitchFamily="2" charset="-122"/>
                <a:sym typeface="+mn-ea"/>
              </a:rPr>
              <a:t>•</a:t>
            </a:r>
            <a:r>
              <a:rPr lang="en-US" sz="2800">
                <a:latin typeface="Times New Roman" panose="02020603050405020304" pitchFamily="18" charset="0"/>
                <a:ea typeface="宋体" panose="02010600030101010101" pitchFamily="2" charset="-122"/>
                <a:cs typeface="Times New Roman" panose="02020603050405020304" pitchFamily="18" charset="0"/>
                <a:sym typeface="+mn-ea"/>
              </a:rPr>
              <a:t> </a:t>
            </a:r>
            <a:r>
              <a:rPr lang="en-US" sz="2800">
                <a:latin typeface="Times New Roman" panose="02020603050405020304" pitchFamily="18" charset="0"/>
                <a:ea typeface="宋体" panose="02010600030101010101" pitchFamily="2" charset="-122"/>
                <a:sym typeface="+mn-ea"/>
              </a:rPr>
              <a:t>Get a bank loan.</a:t>
            </a:r>
          </a:p>
          <a:p>
            <a:pPr indent="0">
              <a:lnSpc>
                <a:spcPct val="140000"/>
              </a:lnSpc>
              <a:spcBef>
                <a:spcPct val="0"/>
              </a:spcBef>
              <a:spcAft>
                <a:spcPct val="0"/>
              </a:spcAft>
            </a:pPr>
            <a:r>
              <a:rPr lang="en-US" sz="2800">
                <a:latin typeface="Times New Roman" panose="02020603050405020304" pitchFamily="18" charset="0"/>
                <a:ea typeface="宋体" panose="02010600030101010101" pitchFamily="2" charset="-122"/>
                <a:sym typeface="+mn-ea"/>
              </a:rPr>
              <a:t>•</a:t>
            </a:r>
            <a:r>
              <a:rPr lang="en-US" sz="2800">
                <a:latin typeface="Times New Roman" panose="02020603050405020304" pitchFamily="18" charset="0"/>
                <a:ea typeface="宋体" panose="02010600030101010101" pitchFamily="2" charset="-122"/>
                <a:cs typeface="Times New Roman" panose="02020603050405020304" pitchFamily="18" charset="0"/>
                <a:sym typeface="+mn-ea"/>
              </a:rPr>
              <a:t> </a:t>
            </a:r>
            <a:r>
              <a:rPr lang="en-US" sz="2800">
                <a:latin typeface="Times New Roman" panose="02020603050405020304" pitchFamily="18" charset="0"/>
                <a:ea typeface="宋体" panose="02010600030101010101" pitchFamily="2" charset="-122"/>
                <a:sym typeface="+mn-ea"/>
              </a:rPr>
              <a:t>Rent an apartment.</a:t>
            </a:r>
            <a:endParaRPr lang="zh-CN" altLang="en-US" sz="2800"/>
          </a:p>
        </p:txBody>
      </p:sp>
      <p:grpSp>
        <p:nvGrpSpPr>
          <p:cNvPr id="7" name="组合 6" title=""/>
          <p:cNvGrpSpPr/>
          <p:nvPr>
            <p:custDataLst>
              <p:tags r:id="rId7"/>
            </p:custDataLst>
          </p:nvPr>
        </p:nvGrpSpPr>
        <p:grpSpPr>
          <a:xfrm>
            <a:off x="4739640" y="2600325"/>
            <a:ext cx="1358900" cy="3896360"/>
            <a:chOff x="8870" y="4076"/>
            <a:chExt cx="2618" cy="7790"/>
          </a:xfrm>
        </p:grpSpPr>
        <p:pic>
          <p:nvPicPr>
            <p:cNvPr id="19459" name="图片 9"/>
            <p:cNvPicPr/>
            <p:nvPr>
              <p:custDataLst>
                <p:tags r:id="rId9"/>
              </p:custDataLst>
            </p:nvPr>
          </p:nvPicPr>
          <p:blipFill>
            <a:blip r:embed="rId8"/>
            <a:stretch>
              <a:fillRect/>
            </a:stretch>
          </p:blipFill>
          <p:spPr>
            <a:xfrm>
              <a:off x="8872" y="4076"/>
              <a:ext cx="2615" cy="2518"/>
            </a:xfrm>
            <a:prstGeom prst="rect">
              <a:avLst/>
            </a:prstGeom>
            <a:noFill/>
            <a:ln>
              <a:noFill/>
              <a:miter lim="800000"/>
            </a:ln>
          </p:spPr>
        </p:pic>
        <p:pic>
          <p:nvPicPr>
            <p:cNvPr id="19460" name="图片 11"/>
            <p:cNvPicPr/>
            <p:nvPr>
              <p:custDataLst>
                <p:tags r:id="rId11"/>
              </p:custDataLst>
            </p:nvPr>
          </p:nvPicPr>
          <p:blipFill>
            <a:blip r:embed="rId10"/>
            <a:stretch>
              <a:fillRect/>
            </a:stretch>
          </p:blipFill>
          <p:spPr>
            <a:xfrm>
              <a:off x="8870" y="6594"/>
              <a:ext cx="2615" cy="2558"/>
            </a:xfrm>
            <a:prstGeom prst="rect">
              <a:avLst/>
            </a:prstGeom>
            <a:noFill/>
            <a:ln>
              <a:noFill/>
              <a:miter lim="800000"/>
            </a:ln>
          </p:spPr>
        </p:pic>
        <p:pic>
          <p:nvPicPr>
            <p:cNvPr id="19461" name="图片 13"/>
            <p:cNvPicPr/>
            <p:nvPr>
              <p:custDataLst>
                <p:tags r:id="rId13"/>
              </p:custDataLst>
            </p:nvPr>
          </p:nvPicPr>
          <p:blipFill>
            <a:blip r:embed="rId12"/>
            <a:stretch>
              <a:fillRect/>
            </a:stretch>
          </p:blipFill>
          <p:spPr>
            <a:xfrm>
              <a:off x="8874" y="9152"/>
              <a:ext cx="2615" cy="2714"/>
            </a:xfrm>
            <a:prstGeom prst="rect">
              <a:avLst/>
            </a:prstGeom>
            <a:noFill/>
            <a:ln>
              <a:noFill/>
              <a:miter lim="800000"/>
            </a:ln>
          </p:spPr>
        </p:pic>
      </p:grpSp>
      <p:sp>
        <p:nvSpPr>
          <p:cNvPr id="100" name="文本框 99" title=""/>
          <p:cNvSpPr txBox="1"/>
          <p:nvPr>
            <p:custDataLst>
              <p:tags r:id="rId14"/>
            </p:custDataLst>
          </p:nvPr>
        </p:nvSpPr>
        <p:spPr>
          <a:xfrm>
            <a:off x="6458585" y="2774315"/>
            <a:ext cx="4859020" cy="3449955"/>
          </a:xfrm>
          <a:prstGeom prst="rect">
            <a:avLst/>
          </a:prstGeom>
          <a:noFill/>
          <a:ln w="9525">
            <a:noFill/>
          </a:ln>
        </p:spPr>
        <p:txBody>
          <a:bodyPr wrap="square">
            <a:spAutoFit/>
          </a:bodyPr>
          <a:lstStyle/>
          <a:p>
            <a:pPr indent="0" algn="l">
              <a:lnSpc>
                <a:spcPct val="130000"/>
              </a:lnSpc>
              <a:spcBef>
                <a:spcPct val="0"/>
              </a:spcBef>
              <a:spcAft>
                <a:spcPct val="0"/>
              </a:spcAft>
            </a:pPr>
            <a:r>
              <a:rPr lang="en-US" sz="2800" b="0">
                <a:solidFill>
                  <a:srgbClr val="FF0000"/>
                </a:solidFill>
                <a:latin typeface="Times New Roman" panose="02020603050405020304" pitchFamily="18" charset="0"/>
                <a:ea typeface="宋体" panose="02010600030101010101" pitchFamily="2" charset="-122"/>
              </a:rPr>
              <a:t>We are allowed to get a full-time job and rent an apartment at 16. Getting a credit card, getting a driver's licence, getting the right to vote, and getting a bank loan are allowed at 18 in China.</a:t>
            </a:r>
          </a:p>
        </p:txBody>
      </p:sp>
    </p:spTree>
    <p:custDataLst>
      <p:tags r:id="rId15"/>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linds(horizontal)">
                                      <p:cBhvr>
                                        <p:cTn id="7"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4" name="矩形 13" title=""/>
          <p:cNvSpPr/>
          <p:nvPr>
            <p:custDataLst>
              <p:tags r:id="rId3"/>
            </p:custDataLst>
          </p:nvPr>
        </p:nvSpPr>
        <p:spPr>
          <a:xfrm>
            <a:off x="2099945" y="1703705"/>
            <a:ext cx="459740" cy="474980"/>
          </a:xfrm>
          <a:prstGeom prst="rect">
            <a:avLst/>
          </a:prstGeom>
        </p:spPr>
        <p:style>
          <a:lnRef idx="3">
            <a:schemeClr val="lt1"/>
          </a:lnRef>
          <a:fillRef idx="1">
            <a:schemeClr val="accent3"/>
          </a:fillRef>
          <a:effectRef idx="1">
            <a:schemeClr val="accent3"/>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bg1"/>
                </a:solidFill>
                <a:latin typeface="Times New Roman" panose="02020603050405020304" pitchFamily="18" charset="0"/>
                <a:cs typeface="Times New Roman" panose="02020603050405020304" pitchFamily="18" charset="0"/>
                <a:sym typeface="+mn-ea"/>
              </a:rPr>
              <a:t>2</a:t>
            </a:r>
          </a:p>
        </p:txBody>
      </p:sp>
      <p:sp>
        <p:nvSpPr>
          <p:cNvPr id="5" name="矩形 4" title=""/>
          <p:cNvSpPr/>
          <p:nvPr>
            <p:custDataLst>
              <p:tags r:id="rId4"/>
            </p:custDataLst>
          </p:nvPr>
        </p:nvSpPr>
        <p:spPr>
          <a:xfrm>
            <a:off x="2644775" y="1703705"/>
            <a:ext cx="7289165" cy="521970"/>
          </a:xfrm>
          <a:prstGeom prst="rect">
            <a:avLst/>
          </a:prstGeom>
        </p:spPr>
        <p:txBody>
          <a:bodyPr wrap="square">
            <a:spAutoFit/>
          </a:bodyPr>
          <a:lstStyle/>
          <a:p>
            <a:r>
              <a:rPr lang="en-US" altLang="zh-CN" sz="2800" b="1" kern="100">
                <a:solidFill>
                  <a:schemeClr val="tx1"/>
                </a:solidFill>
                <a:latin typeface="Times New Roman" panose="02020603050405020304" pitchFamily="18" charset="0"/>
              </a:rPr>
              <a:t>Look at the title, try to guess the meaning of it.</a:t>
            </a:r>
            <a:endParaRPr lang="zh-CN" altLang="en-US" sz="2800" b="1" kern="100">
              <a:solidFill>
                <a:schemeClr val="tx1"/>
              </a:solidFill>
              <a:latin typeface="Times New Roman" panose="02020603050405020304" pitchFamily="18" charset="0"/>
            </a:endParaRPr>
          </a:p>
        </p:txBody>
      </p:sp>
      <p:sp>
        <p:nvSpPr>
          <p:cNvPr id="3" name="文本框 2" title=""/>
          <p:cNvSpPr txBox="1"/>
          <p:nvPr>
            <p:custDataLst>
              <p:tags r:id="rId5"/>
            </p:custDataLst>
          </p:nvPr>
        </p:nvSpPr>
        <p:spPr>
          <a:xfrm>
            <a:off x="4992688" y="874395"/>
            <a:ext cx="2205990" cy="645160"/>
          </a:xfrm>
          <a:prstGeom prst="rect">
            <a:avLst/>
          </a:prstGeom>
          <a:noFill/>
        </p:spPr>
        <p:txBody>
          <a:bodyPr wrap="none" rtlCol="0" anchor="t">
            <a:spAutoFit/>
          </a:bodyPr>
          <a:lstStyle/>
          <a:p>
            <a:pPr algn="ctr" defTabSz="825500" hangingPunct="0">
              <a:lnSpc>
                <a:spcPct val="100000"/>
              </a:lnSpc>
              <a:spcBef>
                <a:spcPct val="0"/>
              </a:spcBef>
            </a:pPr>
            <a:r>
              <a:rPr lang="en-US" altLang="zh-CN" sz="3600" b="1">
                <a:ln>
                  <a:noFill/>
                </a:ln>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Predicting</a:t>
            </a:r>
          </a:p>
        </p:txBody>
      </p:sp>
      <p:pic>
        <p:nvPicPr>
          <p:cNvPr id="16" name="图片 15" title=""/>
          <p:cNvPicPr>
            <a:picLocks noChangeAspect="1"/>
          </p:cNvPicPr>
          <p:nvPr>
            <p:custDataLst>
              <p:tags r:id="rId7"/>
            </p:custDataLst>
          </p:nvPr>
        </p:nvPicPr>
        <p:blipFill>
          <a:blip r:embed="rId6"/>
          <a:stretch>
            <a:fillRect/>
          </a:stretch>
        </p:blipFill>
        <p:spPr>
          <a:xfrm>
            <a:off x="3222625" y="2568575"/>
            <a:ext cx="5746750" cy="3629660"/>
          </a:xfrm>
          <a:prstGeom prst="rect">
            <a:avLst/>
          </a:prstGeom>
        </p:spPr>
      </p:pic>
    </p:spTree>
    <p:custDataLst>
      <p:tags r:id="rId8"/>
    </p:custDataLst>
  </p:cSld>
  <p:clrMapOvr>
    <a:masterClrMapping/>
  </p:clrMapOvr>
  <p:transition/>
  <p:timing/>
</p:sld>
</file>

<file path=ppt/tags/tag1.xml><?xml version="1.0" encoding="utf-8"?>
<p:tagLst xmlns:p="http://schemas.openxmlformats.org/presentationml/2006/main">
  <p:tag name="AS_UNIQUEID" val="42"/>
</p:tagLst>
</file>

<file path=ppt/tags/tag10.xml><?xml version="1.0" encoding="utf-8"?>
<p:tagLst xmlns:p="http://schemas.openxmlformats.org/presentationml/2006/main">
  <p:tag name="AS_UNIQUEID" val="51"/>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00.xml><?xml version="1.0" encoding="utf-8"?>
<p:tagLst xmlns:p="http://schemas.openxmlformats.org/presentationml/2006/main">
  <p:tag name="AS_UNIQUEID" val="133"/>
</p:tagLst>
</file>

<file path=ppt/tags/tag101.xml><?xml version="1.0" encoding="utf-8"?>
<p:tagLst xmlns:p="http://schemas.openxmlformats.org/presentationml/2006/main">
  <p:tag name="AS_UNIQUEID" val="134"/>
</p:tagLst>
</file>

<file path=ppt/tags/tag102.xml><?xml version="1.0" encoding="utf-8"?>
<p:tagLst xmlns:p="http://schemas.openxmlformats.org/presentationml/2006/main">
  <p:tag name="AS_UNIQUEID" val="135"/>
</p:tagLst>
</file>

<file path=ppt/tags/tag103.xml><?xml version="1.0" encoding="utf-8"?>
<p:tagLst xmlns:p="http://schemas.openxmlformats.org/presentationml/2006/main">
  <p:tag name="AS_UNIQUEID" val="136"/>
</p:tagLst>
</file>

<file path=ppt/tags/tag104.xml><?xml version="1.0" encoding="utf-8"?>
<p:tagLst xmlns:p="http://schemas.openxmlformats.org/presentationml/2006/main">
  <p:tag name="AS_UNIQUEID" val="137"/>
</p:tagLst>
</file>

<file path=ppt/tags/tag105.xml><?xml version="1.0" encoding="utf-8"?>
<p:tagLst xmlns:p="http://schemas.openxmlformats.org/presentationml/2006/main">
  <p:tag name="AS_UNIQUEID" val="138"/>
</p:tagLst>
</file>

<file path=ppt/tags/tag106.xml><?xml version="1.0" encoding="utf-8"?>
<p:tagLst xmlns:p="http://schemas.openxmlformats.org/presentationml/2006/main">
  <p:tag name="AS_UNIQUEID" val="139"/>
</p:tagLst>
</file>

<file path=ppt/tags/tag107.xml><?xml version="1.0" encoding="utf-8"?>
<p:tagLst xmlns:p="http://schemas.openxmlformats.org/presentationml/2006/main">
  <p:tag name="AS_UNIQUEID" val="140"/>
</p:tagLst>
</file>

<file path=ppt/tags/tag108.xml><?xml version="1.0" encoding="utf-8"?>
<p:tagLst xmlns:p="http://schemas.openxmlformats.org/presentationml/2006/main">
  <p:tag name="AS_UNIQUEID" val="141"/>
</p:tagLst>
</file>

<file path=ppt/tags/tag109.xml><?xml version="1.0" encoding="utf-8"?>
<p:tagLst xmlns:p="http://schemas.openxmlformats.org/presentationml/2006/main">
  <p:tag name="AS_UNIQUEID" val="142"/>
</p:tagLst>
</file>

<file path=ppt/tags/tag11.xml><?xml version="1.0" encoding="utf-8"?>
<p:tagLst xmlns:p="http://schemas.openxmlformats.org/presentationml/2006/main">
  <p:tag name="AS_UNIQUEID" val="52"/>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10.xml><?xml version="1.0" encoding="utf-8"?>
<p:tagLst xmlns:p="http://schemas.openxmlformats.org/presentationml/2006/main">
  <p:tag name="AS_UNIQUEID" val="143"/>
</p:tagLst>
</file>

<file path=ppt/tags/tag111.xml><?xml version="1.0" encoding="utf-8"?>
<p:tagLst xmlns:p="http://schemas.openxmlformats.org/presentationml/2006/main">
  <p:tag name="AS_UNIQUEID" val="144"/>
</p:tagLst>
</file>

<file path=ppt/tags/tag112.xml><?xml version="1.0" encoding="utf-8"?>
<p:tagLst xmlns:p="http://schemas.openxmlformats.org/presentationml/2006/main">
  <p:tag name="AS_UNIQUEID" val="145"/>
</p:tagLst>
</file>

<file path=ppt/tags/tag113.xml><?xml version="1.0" encoding="utf-8"?>
<p:tagLst xmlns:p="http://schemas.openxmlformats.org/presentationml/2006/main">
  <p:tag name="AS_UNIQUEID" val="146"/>
</p:tagLst>
</file>

<file path=ppt/tags/tag114.xml><?xml version="1.0" encoding="utf-8"?>
<p:tagLst xmlns:p="http://schemas.openxmlformats.org/presentationml/2006/main">
  <p:tag name="KSO_WM_BEAUTIFY_FLAG" val="#wm#"/>
  <p:tag name="KSO_WM_TEMPLATE_CATEGORY" val="custom"/>
  <p:tag name="KSO_WM_TEMPLATE_INDEX" val="20205081"/>
</p:tagLst>
</file>

<file path=ppt/tags/tag115.xml><?xml version="1.0" encoding="utf-8"?>
<p:tagLst xmlns:p="http://schemas.openxmlformats.org/presentationml/2006/main">
  <p:tag name="AS_UNIQUEID" val="147"/>
</p:tagLst>
</file>

<file path=ppt/tags/tag116.xml><?xml version="1.0" encoding="utf-8"?>
<p:tagLst xmlns:p="http://schemas.openxmlformats.org/presentationml/2006/main">
  <p:tag name="AS_UNIQUEID" val="148"/>
</p:tagLst>
</file>

<file path=ppt/tags/tag117.xml><?xml version="1.0" encoding="utf-8"?>
<p:tagLst xmlns:p="http://schemas.openxmlformats.org/presentationml/2006/main">
  <p:tag name="AS_UNIQUEID" val="149"/>
</p:tagLst>
</file>

<file path=ppt/tags/tag118.xml><?xml version="1.0" encoding="utf-8"?>
<p:tagLst xmlns:p="http://schemas.openxmlformats.org/presentationml/2006/main">
  <p:tag name="AS_UNIQUEID" val="41"/>
</p:tagLst>
</file>

<file path=ppt/tags/tag119.xml><?xml version="1.0" encoding="utf-8"?>
<p:tagLst xmlns:p="http://schemas.openxmlformats.org/presentationml/2006/main">
  <p:tag name="AS_UNIQUEID" val="150"/>
</p:tagLst>
</file>

<file path=ppt/tags/tag12.xml><?xml version="1.0" encoding="utf-8"?>
<p:tagLst xmlns:p="http://schemas.openxmlformats.org/presentationml/2006/main">
  <p:tag name="AS_UNIQUEID" val="53"/>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20.xml><?xml version="1.0" encoding="utf-8"?>
<p:tagLst xmlns:p="http://schemas.openxmlformats.org/presentationml/2006/main">
  <p:tag name="AS_UNIQUEID" val="151"/>
</p:tagLst>
</file>

<file path=ppt/tags/tag121.xml><?xml version="1.0" encoding="utf-8"?>
<p:tagLst xmlns:p="http://schemas.openxmlformats.org/presentationml/2006/main">
  <p:tag name="AS_UNIQUEID" val="152"/>
</p:tagLst>
</file>

<file path=ppt/tags/tag122.xml><?xml version="1.0" encoding="utf-8"?>
<p:tagLst xmlns:p="http://schemas.openxmlformats.org/presentationml/2006/main">
  <p:tag name="AS_UNIQUEID" val="153"/>
</p:tagLst>
</file>

<file path=ppt/tags/tag123.xml><?xml version="1.0" encoding="utf-8"?>
<p:tagLst xmlns:p="http://schemas.openxmlformats.org/presentationml/2006/main">
  <p:tag name="AS_UNIQUEID" val="154"/>
</p:tagLst>
</file>

<file path=ppt/tags/tag124.xml><?xml version="1.0" encoding="utf-8"?>
<p:tagLst xmlns:p="http://schemas.openxmlformats.org/presentationml/2006/main">
  <p:tag name="AS_UNIQUEID" val="155"/>
</p:tagLst>
</file>

<file path=ppt/tags/tag125.xml><?xml version="1.0" encoding="utf-8"?>
<p:tagLst xmlns:p="http://schemas.openxmlformats.org/presentationml/2006/main">
  <p:tag name="KSO_WM_BEAUTIFY_FLAG" val="#wm#"/>
  <p:tag name="KSO_WM_TEMPLATE_CATEGORY" val="custom"/>
  <p:tag name="KSO_WM_TEMPLATE_INDEX" val="20205081"/>
</p:tagLst>
</file>

<file path=ppt/tags/tag126.xml><?xml version="1.0" encoding="utf-8"?>
<p:tagLst xmlns:p="http://schemas.openxmlformats.org/presentationml/2006/main">
  <p:tag name="AS_UNIQUEID" val="156"/>
</p:tagLst>
</file>

<file path=ppt/tags/tag127.xml><?xml version="1.0" encoding="utf-8"?>
<p:tagLst xmlns:p="http://schemas.openxmlformats.org/presentationml/2006/main">
  <p:tag name="AS_UNIQUEID" val="157"/>
</p:tagLst>
</file>

<file path=ppt/tags/tag128.xml><?xml version="1.0" encoding="utf-8"?>
<p:tagLst xmlns:p="http://schemas.openxmlformats.org/presentationml/2006/main">
  <p:tag name="AS_UNIQUEID" val="158"/>
</p:tagLst>
</file>

<file path=ppt/tags/tag129.xml><?xml version="1.0" encoding="utf-8"?>
<p:tagLst xmlns:p="http://schemas.openxmlformats.org/presentationml/2006/main">
  <p:tag name="AS_UNIQUEID" val="159"/>
</p:tagLst>
</file>

<file path=ppt/tags/tag13.xml><?xml version="1.0" encoding="utf-8"?>
<p:tagLst xmlns:p="http://schemas.openxmlformats.org/presentationml/2006/main">
  <p:tag name="AS_UNIQUEID" val="54"/>
</p:tagLst>
</file>

<file path=ppt/tags/tag130.xml><?xml version="1.0" encoding="utf-8"?>
<p:tagLst xmlns:p="http://schemas.openxmlformats.org/presentationml/2006/main">
  <p:tag name="AS_UNIQUEID" val="160"/>
</p:tagLst>
</file>

<file path=ppt/tags/tag131.xml><?xml version="1.0" encoding="utf-8"?>
<p:tagLst xmlns:p="http://schemas.openxmlformats.org/presentationml/2006/main">
  <p:tag name="KSO_WM_BEAUTIFY_FLAG" val="#wm#"/>
  <p:tag name="KSO_WM_TEMPLATE_CATEGORY" val="custom"/>
  <p:tag name="KSO_WM_TEMPLATE_INDEX" val="20205081"/>
</p:tagLst>
</file>

<file path=ppt/tags/tag132.xml><?xml version="1.0" encoding="utf-8"?>
<p:tagLst xmlns:p="http://schemas.openxmlformats.org/presentationml/2006/main">
  <p:tag name="AS_UNIQUEID" val="161"/>
</p:tagLst>
</file>

<file path=ppt/tags/tag133.xml><?xml version="1.0" encoding="utf-8"?>
<p:tagLst xmlns:p="http://schemas.openxmlformats.org/presentationml/2006/main">
  <p:tag name="AS_UNIQUEID" val="162"/>
</p:tagLst>
</file>

<file path=ppt/tags/tag134.xml><?xml version="1.0" encoding="utf-8"?>
<p:tagLst xmlns:p="http://schemas.openxmlformats.org/presentationml/2006/main">
  <p:tag name="AS_UNIQUEID" val="163"/>
</p:tagLst>
</file>

<file path=ppt/tags/tag135.xml><?xml version="1.0" encoding="utf-8"?>
<p:tagLst xmlns:p="http://schemas.openxmlformats.org/presentationml/2006/main">
  <p:tag name="AS_UNIQUEID" val="164"/>
</p:tagLst>
</file>

<file path=ppt/tags/tag136.xml><?xml version="1.0" encoding="utf-8"?>
<p:tagLst xmlns:p="http://schemas.openxmlformats.org/presentationml/2006/main">
  <p:tag name="KSO_WM_BEAUTIFY_FLAG" val="#wm#"/>
  <p:tag name="KSO_WM_TEMPLATE_CATEGORY" val="custom"/>
  <p:tag name="KSO_WM_TEMPLATE_INDEX" val="20205081"/>
</p:tagLst>
</file>

<file path=ppt/tags/tag137.xml><?xml version="1.0" encoding="utf-8"?>
<p:tagLst xmlns:p="http://schemas.openxmlformats.org/presentationml/2006/main">
  <p:tag name="AS_UNIQUEID" val="165"/>
</p:tagLst>
</file>

<file path=ppt/tags/tag138.xml><?xml version="1.0" encoding="utf-8"?>
<p:tagLst xmlns:p="http://schemas.openxmlformats.org/presentationml/2006/main">
  <p:tag name="AS_UNIQUEID" val="166"/>
</p:tagLst>
</file>

<file path=ppt/tags/tag139.xml><?xml version="1.0" encoding="utf-8"?>
<p:tagLst xmlns:p="http://schemas.openxmlformats.org/presentationml/2006/main">
  <p:tag name="AS_UNIQUEID" val="167"/>
</p:tagLst>
</file>

<file path=ppt/tags/tag14.xml><?xml version="1.0" encoding="utf-8"?>
<p:tagLst xmlns:p="http://schemas.openxmlformats.org/presentationml/2006/main">
  <p:tag name="AS_UNIQUEID" val="55"/>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140.xml><?xml version="1.0" encoding="utf-8"?>
<p:tagLst xmlns:p="http://schemas.openxmlformats.org/presentationml/2006/main">
  <p:tag name="KSO_WM_BEAUTIFY_FLAG" val="#wm#"/>
  <p:tag name="KSO_WM_TEMPLATE_CATEGORY" val="custom"/>
  <p:tag name="KSO_WM_TEMPLATE_INDEX" val="20205081"/>
</p:tagLst>
</file>

<file path=ppt/tags/tag141.xml><?xml version="1.0" encoding="utf-8"?>
<p:tagLst xmlns:p="http://schemas.openxmlformats.org/presentationml/2006/main">
  <p:tag name="AS_UNIQUEID" val="168"/>
</p:tagLst>
</file>

<file path=ppt/tags/tag142.xml><?xml version="1.0" encoding="utf-8"?>
<p:tagLst xmlns:p="http://schemas.openxmlformats.org/presentationml/2006/main">
  <p:tag name="AS_UNIQUEID" val="169"/>
</p:tagLst>
</file>

<file path=ppt/tags/tag143.xml><?xml version="1.0" encoding="utf-8"?>
<p:tagLst xmlns:p="http://schemas.openxmlformats.org/presentationml/2006/main">
  <p:tag name="AS_UNIQUEID" val="170"/>
</p:tagLst>
</file>

<file path=ppt/tags/tag144.xml><?xml version="1.0" encoding="utf-8"?>
<p:tagLst xmlns:p="http://schemas.openxmlformats.org/presentationml/2006/main">
  <p:tag name="KSO_WM_BEAUTIFY_FLAG" val="#wm#"/>
  <p:tag name="KSO_WM_TEMPLATE_CATEGORY" val="custom"/>
  <p:tag name="KSO_WM_TEMPLATE_INDEX" val="20205081"/>
</p:tagLst>
</file>

<file path=ppt/tags/tag145.xml><?xml version="1.0" encoding="utf-8"?>
<p:tagLst xmlns:p="http://schemas.openxmlformats.org/presentationml/2006/main">
  <p:tag name="AS_UNIQUEID" val="171"/>
</p:tagLst>
</file>

<file path=ppt/tags/tag146.xml><?xml version="1.0" encoding="utf-8"?>
<p:tagLst xmlns:p="http://schemas.openxmlformats.org/presentationml/2006/main">
  <p:tag name="AS_UNIQUEID" val="172"/>
</p:tagLst>
</file>

<file path=ppt/tags/tag147.xml><?xml version="1.0" encoding="utf-8"?>
<p:tagLst xmlns:p="http://schemas.openxmlformats.org/presentationml/2006/main">
  <p:tag name="AS_UNIQUEID" val="173"/>
</p:tagLst>
</file>

<file path=ppt/tags/tag148.xml><?xml version="1.0" encoding="utf-8"?>
<p:tagLst xmlns:p="http://schemas.openxmlformats.org/presentationml/2006/main">
  <p:tag name="KSO_WM_BEAUTIFY_FLAG" val="#wm#"/>
  <p:tag name="KSO_WM_TEMPLATE_CATEGORY" val="custom"/>
  <p:tag name="KSO_WM_TEMPLATE_INDEX" val="20205081"/>
</p:tagLst>
</file>

<file path=ppt/tags/tag149.xml><?xml version="1.0" encoding="utf-8"?>
<p:tagLst xmlns:p="http://schemas.openxmlformats.org/presentationml/2006/main">
  <p:tag name="AS_UNIQUEID" val="174"/>
</p:tagLst>
</file>

<file path=ppt/tags/tag15.xml><?xml version="1.0" encoding="utf-8"?>
<p:tagLst xmlns:p="http://schemas.openxmlformats.org/presentationml/2006/main">
  <p:tag name="AS_UNIQUEID" val="56"/>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150.xml><?xml version="1.0" encoding="utf-8"?>
<p:tagLst xmlns:p="http://schemas.openxmlformats.org/presentationml/2006/main">
  <p:tag name="AS_UNIQUEID" val="175"/>
</p:tagLst>
</file>

<file path=ppt/tags/tag151.xml><?xml version="1.0" encoding="utf-8"?>
<p:tagLst xmlns:p="http://schemas.openxmlformats.org/presentationml/2006/main">
  <p:tag name="AS_UNIQUEID" val="176"/>
</p:tagLst>
</file>

<file path=ppt/tags/tag152.xml><?xml version="1.0" encoding="utf-8"?>
<p:tagLst xmlns:p="http://schemas.openxmlformats.org/presentationml/2006/main">
  <p:tag name="AS_UNIQUEID" val="177"/>
</p:tagLst>
</file>

<file path=ppt/tags/tag153.xml><?xml version="1.0" encoding="utf-8"?>
<p:tagLst xmlns:p="http://schemas.openxmlformats.org/presentationml/2006/main">
  <p:tag name="KSO_WM_BEAUTIFY_FLAG" val="#wm#"/>
  <p:tag name="KSO_WM_TEMPLATE_CATEGORY" val="custom"/>
  <p:tag name="KSO_WM_TEMPLATE_INDEX" val="20205081"/>
</p:tagLst>
</file>

<file path=ppt/tags/tag154.xml><?xml version="1.0" encoding="utf-8"?>
<p:tagLst xmlns:p="http://schemas.openxmlformats.org/presentationml/2006/main">
  <p:tag name="AS_UNIQUEID" val="178"/>
</p:tagLst>
</file>

<file path=ppt/tags/tag155.xml><?xml version="1.0" encoding="utf-8"?>
<p:tagLst xmlns:p="http://schemas.openxmlformats.org/presentationml/2006/main">
  <p:tag name="AS_UNIQUEID" val="179"/>
</p:tagLst>
</file>

<file path=ppt/tags/tag156.xml><?xml version="1.0" encoding="utf-8"?>
<p:tagLst xmlns:p="http://schemas.openxmlformats.org/presentationml/2006/main">
  <p:tag name="AS_UNIQUEID" val="180"/>
</p:tagLst>
</file>

<file path=ppt/tags/tag157.xml><?xml version="1.0" encoding="utf-8"?>
<p:tagLst xmlns:p="http://schemas.openxmlformats.org/presentationml/2006/main">
  <p:tag name="AS_UNIQUEID" val="181"/>
</p:tagLst>
</file>

<file path=ppt/tags/tag158.xml><?xml version="1.0" encoding="utf-8"?>
<p:tagLst xmlns:p="http://schemas.openxmlformats.org/presentationml/2006/main">
  <p:tag name="AS_UNIQUEID" val="182"/>
</p:tagLst>
</file>

<file path=ppt/tags/tag159.xml><?xml version="1.0" encoding="utf-8"?>
<p:tagLst xmlns:p="http://schemas.openxmlformats.org/presentationml/2006/main">
  <p:tag name="AS_UNIQUEID" val="183"/>
</p:tagLst>
</file>

<file path=ppt/tags/tag16.xml><?xml version="1.0" encoding="utf-8"?>
<p:tagLst xmlns:p="http://schemas.openxmlformats.org/presentationml/2006/main">
  <p:tag name="AS_UNIQUEID" val="57"/>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60.xml><?xml version="1.0" encoding="utf-8"?>
<p:tagLst xmlns:p="http://schemas.openxmlformats.org/presentationml/2006/main">
  <p:tag name="KSO_WM_BEAUTIFY_FLAG" val="#wm#"/>
  <p:tag name="KSO_WM_TEMPLATE_CATEGORY" val="custom"/>
  <p:tag name="KSO_WM_TEMPLATE_INDEX" val="20205081"/>
</p:tagLst>
</file>

<file path=ppt/tags/tag161.xml><?xml version="1.0" encoding="utf-8"?>
<p:tagLst xmlns:p="http://schemas.openxmlformats.org/presentationml/2006/main">
  <p:tag name="AS_UNIQUEID" val="184"/>
</p:tagLst>
</file>

<file path=ppt/tags/tag162.xml><?xml version="1.0" encoding="utf-8"?>
<p:tagLst xmlns:p="http://schemas.openxmlformats.org/presentationml/2006/main">
  <p:tag name="AS_UNIQUEID" val="185"/>
</p:tagLst>
</file>

<file path=ppt/tags/tag163.xml><?xml version="1.0" encoding="utf-8"?>
<p:tagLst xmlns:p="http://schemas.openxmlformats.org/presentationml/2006/main">
  <p:tag name="AS_UNIQUEID" val="186"/>
</p:tagLst>
</file>

<file path=ppt/tags/tag164.xml><?xml version="1.0" encoding="utf-8"?>
<p:tagLst xmlns:p="http://schemas.openxmlformats.org/presentationml/2006/main">
  <p:tag name="AS_UNIQUEID" val="187"/>
</p:tagLst>
</file>

<file path=ppt/tags/tag165.xml><?xml version="1.0" encoding="utf-8"?>
<p:tagLst xmlns:p="http://schemas.openxmlformats.org/presentationml/2006/main">
  <p:tag name="AS_UNIQUEID" val="188"/>
</p:tagLst>
</file>

<file path=ppt/tags/tag166.xml><?xml version="1.0" encoding="utf-8"?>
<p:tagLst xmlns:p="http://schemas.openxmlformats.org/presentationml/2006/main">
  <p:tag name="KSO_WM_BEAUTIFY_FLAG" val="#wm#"/>
  <p:tag name="KSO_WM_TEMPLATE_CATEGORY" val="custom"/>
  <p:tag name="KSO_WM_TEMPLATE_INDEX" val="20205081"/>
</p:tagLst>
</file>

<file path=ppt/tags/tag167.xml><?xml version="1.0" encoding="utf-8"?>
<p:tagLst xmlns:p="http://schemas.openxmlformats.org/presentationml/2006/main">
  <p:tag name="AS_UNIQUEID" val="189"/>
</p:tagLst>
</file>

<file path=ppt/tags/tag168.xml><?xml version="1.0" encoding="utf-8"?>
<p:tagLst xmlns:p="http://schemas.openxmlformats.org/presentationml/2006/main">
  <p:tag name="AS_UNIQUEID" val="190"/>
</p:tagLst>
</file>

<file path=ppt/tags/tag169.xml><?xml version="1.0" encoding="utf-8"?>
<p:tagLst xmlns:p="http://schemas.openxmlformats.org/presentationml/2006/main">
  <p:tag name="KSO_WM_BEAUTIFY_FLAG" val="#wm#"/>
  <p:tag name="KSO_WM_TEMPLATE_CATEGORY" val="custom"/>
  <p:tag name="KSO_WM_TEMPLATE_INDEX" val="20205081"/>
</p:tagLst>
</file>

<file path=ppt/tags/tag17.xml><?xml version="1.0" encoding="utf-8"?>
<p:tagLst xmlns:p="http://schemas.openxmlformats.org/presentationml/2006/main">
  <p:tag name="AS_UNIQUEID" val="58"/>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70.xml><?xml version="1.0" encoding="utf-8"?>
<p:tagLst xmlns:p="http://schemas.openxmlformats.org/presentationml/2006/main">
  <p:tag name="AS_UNIQUEID" val="191"/>
</p:tagLst>
</file>

<file path=ppt/tags/tag171.xml><?xml version="1.0" encoding="utf-8"?>
<p:tagLst xmlns:p="http://schemas.openxmlformats.org/presentationml/2006/main">
  <p:tag name="AS_UNIQUEID" val="192"/>
</p:tagLst>
</file>

<file path=ppt/tags/tag172.xml><?xml version="1.0" encoding="utf-8"?>
<p:tagLst xmlns:p="http://schemas.openxmlformats.org/presentationml/2006/main">
  <p:tag name="AS_UNIQUEID" val="193"/>
</p:tagLst>
</file>

<file path=ppt/tags/tag173.xml><?xml version="1.0" encoding="utf-8"?>
<p:tagLst xmlns:p="http://schemas.openxmlformats.org/presentationml/2006/main">
  <p:tag name="AS_UNIQUEID" val="194"/>
</p:tagLst>
</file>

<file path=ppt/tags/tag174.xml><?xml version="1.0" encoding="utf-8"?>
<p:tagLst xmlns:p="http://schemas.openxmlformats.org/presentationml/2006/main">
  <p:tag name="AS_UNIQUEID" val="195"/>
</p:tagLst>
</file>

<file path=ppt/tags/tag175.xml><?xml version="1.0" encoding="utf-8"?>
<p:tagLst xmlns:p="http://schemas.openxmlformats.org/presentationml/2006/main">
  <p:tag name="AS_UNIQUEID" val="196"/>
</p:tagLst>
</file>

<file path=ppt/tags/tag176.xml><?xml version="1.0" encoding="utf-8"?>
<p:tagLst xmlns:p="http://schemas.openxmlformats.org/presentationml/2006/main">
  <p:tag name="AS_UNIQUEID" val="197"/>
</p:tagLst>
</file>

<file path=ppt/tags/tag177.xml><?xml version="1.0" encoding="utf-8"?>
<p:tagLst xmlns:p="http://schemas.openxmlformats.org/presentationml/2006/main">
  <p:tag name="AS_UNIQUEID" val="198"/>
</p:tagLst>
</file>

<file path=ppt/tags/tag178.xml><?xml version="1.0" encoding="utf-8"?>
<p:tagLst xmlns:p="http://schemas.openxmlformats.org/presentationml/2006/main">
  <p:tag name="KSO_WM_BEAUTIFY_FLAG" val="#wm#"/>
  <p:tag name="KSO_WM_TEMPLATE_CATEGORY" val="custom"/>
  <p:tag name="KSO_WM_TEMPLATE_INDEX" val="20205081"/>
</p:tagLst>
</file>

<file path=ppt/tags/tag179.xml><?xml version="1.0" encoding="utf-8"?>
<p:tagLst xmlns:p="http://schemas.openxmlformats.org/presentationml/2006/main">
  <p:tag name="AS_UNIQUEID" val="199"/>
</p:tagLst>
</file>

<file path=ppt/tags/tag18.xml><?xml version="1.0" encoding="utf-8"?>
<p:tagLst xmlns:p="http://schemas.openxmlformats.org/presentationml/2006/main">
  <p:tag name="AS_UNIQUEID" val="59"/>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80.xml><?xml version="1.0" encoding="utf-8"?>
<p:tagLst xmlns:p="http://schemas.openxmlformats.org/presentationml/2006/main">
  <p:tag name="AS_UNIQUEID" val="200"/>
</p:tagLst>
</file>

<file path=ppt/tags/tag181.xml><?xml version="1.0" encoding="utf-8"?>
<p:tagLst xmlns:p="http://schemas.openxmlformats.org/presentationml/2006/main">
  <p:tag name="AS_UNIQUEID" val="201"/>
</p:tagLst>
</file>

<file path=ppt/tags/tag182.xml><?xml version="1.0" encoding="utf-8"?>
<p:tagLst xmlns:p="http://schemas.openxmlformats.org/presentationml/2006/main">
  <p:tag name="KSO_WM_BEAUTIFY_FLAG" val="#wm#"/>
  <p:tag name="KSO_WM_TEMPLATE_CATEGORY" val="custom"/>
  <p:tag name="KSO_WM_TEMPLATE_INDEX" val="20205081"/>
</p:tagLst>
</file>

<file path=ppt/tags/tag183.xml><?xml version="1.0" encoding="utf-8"?>
<p:tagLst xmlns:p="http://schemas.openxmlformats.org/presentationml/2006/main">
  <p:tag name="AS_UNIQUEID" val="202"/>
</p:tagLst>
</file>

<file path=ppt/tags/tag184.xml><?xml version="1.0" encoding="utf-8"?>
<p:tagLst xmlns:p="http://schemas.openxmlformats.org/presentationml/2006/main">
  <p:tag name="AS_UNIQUEID" val="203"/>
</p:tagLst>
</file>

<file path=ppt/tags/tag185.xml><?xml version="1.0" encoding="utf-8"?>
<p:tagLst xmlns:p="http://schemas.openxmlformats.org/presentationml/2006/main">
  <p:tag name="AS_UNIQUEID" val="204"/>
</p:tagLst>
</file>

<file path=ppt/tags/tag186.xml><?xml version="1.0" encoding="utf-8"?>
<p:tagLst xmlns:p="http://schemas.openxmlformats.org/presentationml/2006/main">
  <p:tag name="KSO_WM_BEAUTIFY_FLAG" val="#wm#"/>
  <p:tag name="KSO_WM_TEMPLATE_CATEGORY" val="custom"/>
  <p:tag name="KSO_WM_TEMPLATE_INDEX" val="20205081"/>
</p:tagLst>
</file>

<file path=ppt/tags/tag187.xml><?xml version="1.0" encoding="utf-8"?>
<p:tagLst xmlns:p="http://schemas.openxmlformats.org/presentationml/2006/main">
  <p:tag name="AS_UNIQUEID" val="205"/>
</p:tagLst>
</file>

<file path=ppt/tags/tag188.xml><?xml version="1.0" encoding="utf-8"?>
<p:tagLst xmlns:p="http://schemas.openxmlformats.org/presentationml/2006/main">
  <p:tag name="AS_UNIQUEID" val="206"/>
</p:tagLst>
</file>

<file path=ppt/tags/tag189.xml><?xml version="1.0" encoding="utf-8"?>
<p:tagLst xmlns:p="http://schemas.openxmlformats.org/presentationml/2006/main">
  <p:tag name="AS_UNIQUEID" val="207"/>
</p:tagLst>
</file>

<file path=ppt/tags/tag19.xml><?xml version="1.0" encoding="utf-8"?>
<p:tagLst xmlns:p="http://schemas.openxmlformats.org/presentationml/2006/main">
  <p:tag name="AS_UNIQUEID" val="60"/>
</p:tagLst>
</file>

<file path=ppt/tags/tag190.xml><?xml version="1.0" encoding="utf-8"?>
<p:tagLst xmlns:p="http://schemas.openxmlformats.org/presentationml/2006/main">
  <p:tag name="AS_UNIQUEID" val="208"/>
</p:tagLst>
</file>

<file path=ppt/tags/tag191.xml><?xml version="1.0" encoding="utf-8"?>
<p:tagLst xmlns:p="http://schemas.openxmlformats.org/presentationml/2006/main">
  <p:tag name="AS_UNIQUEID" val="209"/>
</p:tagLst>
</file>

<file path=ppt/tags/tag192.xml><?xml version="1.0" encoding="utf-8"?>
<p:tagLst xmlns:p="http://schemas.openxmlformats.org/presentationml/2006/main">
  <p:tag name="KSO_WM_BEAUTIFY_FLAG" val="#wm#"/>
  <p:tag name="KSO_WM_TEMPLATE_CATEGORY" val="custom"/>
  <p:tag name="KSO_WM_TEMPLATE_INDEX" val="20205081"/>
</p:tagLst>
</file>

<file path=ppt/tags/tag193.xml><?xml version="1.0" encoding="utf-8"?>
<p:tagLst xmlns:p="http://schemas.openxmlformats.org/presentationml/2006/main">
  <p:tag name="AS_UNIQUEID" val="210"/>
</p:tagLst>
</file>

<file path=ppt/tags/tag194.xml><?xml version="1.0" encoding="utf-8"?>
<p:tagLst xmlns:p="http://schemas.openxmlformats.org/presentationml/2006/main">
  <p:tag name="AS_UNIQUEID" val="211"/>
</p:tagLst>
</file>

<file path=ppt/tags/tag195.xml><?xml version="1.0" encoding="utf-8"?>
<p:tagLst xmlns:p="http://schemas.openxmlformats.org/presentationml/2006/main">
  <p:tag name="AS_UNIQUEID" val="7"/>
</p:tagLst>
</file>

<file path=ppt/tags/tag196.xml><?xml version="1.0" encoding="utf-8"?>
<p:tagLst xmlns:p="http://schemas.openxmlformats.org/presentationml/2006/main">
  <p:tag name="KSO_WM_BEAUTIFY_FLAG" val="#wm#"/>
  <p:tag name="KSO_WM_TEMPLATE_CATEGORY" val="custom"/>
  <p:tag name="KSO_WM_TEMPLATE_INDEX" val="20205081"/>
</p:tagLst>
</file>

<file path=ppt/tags/tag197.xml><?xml version="1.0" encoding="utf-8"?>
<p:tagLst xmlns:p="http://schemas.openxmlformats.org/presentationml/2006/main">
  <p:tag name="AS_UNIQUEID" val="212"/>
</p:tagLst>
</file>

<file path=ppt/tags/tag198.xml><?xml version="1.0" encoding="utf-8"?>
<p:tagLst xmlns:p="http://schemas.openxmlformats.org/presentationml/2006/main">
  <p:tag name="AS_UNIQUEID" val="213"/>
</p:tagLst>
</file>

<file path=ppt/tags/tag199.xml><?xml version="1.0" encoding="utf-8"?>
<p:tagLst xmlns:p="http://schemas.openxmlformats.org/presentationml/2006/main">
  <p:tag name="KSO_WM_BEAUTIFY_FLAG" val="#wm#"/>
  <p:tag name="KSO_WM_TEMPLATE_CATEGORY" val="custom"/>
  <p:tag name="KSO_WM_TEMPLATE_INDEX" val="20205081"/>
</p:tagLst>
</file>

<file path=ppt/tags/tag2.xml><?xml version="1.0" encoding="utf-8"?>
<p:tagLst xmlns:p="http://schemas.openxmlformats.org/presentationml/2006/main">
  <p:tag name="AS_UNIQUEID" val="43"/>
</p:tagLst>
</file>

<file path=ppt/tags/tag20.xml><?xml version="1.0" encoding="utf-8"?>
<p:tagLst xmlns:p="http://schemas.openxmlformats.org/presentationml/2006/main">
  <p:tag name="AS_UNIQUEID" val="61"/>
</p:tagLst>
</file>

<file path=ppt/tags/tag200.xml><?xml version="1.0" encoding="utf-8"?>
<p:tagLst xmlns:p="http://schemas.openxmlformats.org/presentationml/2006/main">
  <p:tag name="AS_UNIQUEID" val="214"/>
</p:tagLst>
</file>

<file path=ppt/tags/tag201.xml><?xml version="1.0" encoding="utf-8"?>
<p:tagLst xmlns:p="http://schemas.openxmlformats.org/presentationml/2006/main">
  <p:tag name="AS_UNIQUEID" val="215"/>
</p:tagLst>
</file>

<file path=ppt/tags/tag202.xml><?xml version="1.0" encoding="utf-8"?>
<p:tagLst xmlns:p="http://schemas.openxmlformats.org/presentationml/2006/main">
  <p:tag name="KSO_WM_BEAUTIFY_FLAG" val="#wm#"/>
  <p:tag name="KSO_WM_TEMPLATE_CATEGORY" val="custom"/>
  <p:tag name="KSO_WM_TEMPLATE_INDEX" val="20205081"/>
</p:tagLst>
</file>

<file path=ppt/tags/tag203.xml><?xml version="1.0" encoding="utf-8"?>
<p:tagLst xmlns:p="http://schemas.openxmlformats.org/presentationml/2006/main">
  <p:tag name="AS_UNIQUEID" val="216"/>
</p:tagLst>
</file>

<file path=ppt/tags/tag204.xml><?xml version="1.0" encoding="utf-8"?>
<p:tagLst xmlns:p="http://schemas.openxmlformats.org/presentationml/2006/main">
  <p:tag name="AS_UNIQUEID" val="217"/>
</p:tagLst>
</file>

<file path=ppt/tags/tag205.xml><?xml version="1.0" encoding="utf-8"?>
<p:tagLst xmlns:p="http://schemas.openxmlformats.org/presentationml/2006/main">
  <p:tag name="KSO_WM_BEAUTIFY_FLAG" val="#wm#"/>
  <p:tag name="KSO_WM_TEMPLATE_CATEGORY" val="custom"/>
  <p:tag name="KSO_WM_TEMPLATE_INDEX" val="20205081"/>
</p:tagLst>
</file>

<file path=ppt/tags/tag206.xml><?xml version="1.0" encoding="utf-8"?>
<p:tagLst xmlns:p="http://schemas.openxmlformats.org/presentationml/2006/main">
  <p:tag name="AS_UNIQUEID" val="218"/>
</p:tagLst>
</file>

<file path=ppt/tags/tag207.xml><?xml version="1.0" encoding="utf-8"?>
<p:tagLst xmlns:p="http://schemas.openxmlformats.org/presentationml/2006/main">
  <p:tag name="AS_UNIQUEID" val="219"/>
</p:tagLst>
</file>

<file path=ppt/tags/tag208.xml><?xml version="1.0" encoding="utf-8"?>
<p:tagLst xmlns:p="http://schemas.openxmlformats.org/presentationml/2006/main">
  <p:tag name="KSO_WM_BEAUTIFY_FLAG" val="#wm#"/>
  <p:tag name="KSO_WM_TEMPLATE_CATEGORY" val="custom"/>
  <p:tag name="KSO_WM_TEMPLATE_INDEX" val="20205081"/>
</p:tagLst>
</file>

<file path=ppt/tags/tag209.xml><?xml version="1.0" encoding="utf-8"?>
<p:tagLst xmlns:p="http://schemas.openxmlformats.org/presentationml/2006/main">
  <p:tag name="AS_UNIQUEID" val="220"/>
</p:tagLst>
</file>

<file path=ppt/tags/tag21.xml><?xml version="1.0" encoding="utf-8"?>
<p:tagLst xmlns:p="http://schemas.openxmlformats.org/presentationml/2006/main">
  <p:tag name="AS_UNIQUEID" val="62"/>
</p:tagLst>
</file>

<file path=ppt/tags/tag210.xml><?xml version="1.0" encoding="utf-8"?>
<p:tagLst xmlns:p="http://schemas.openxmlformats.org/presentationml/2006/main">
  <p:tag name="AS_UNIQUEID" val="221"/>
</p:tagLst>
</file>

<file path=ppt/tags/tag211.xml><?xml version="1.0" encoding="utf-8"?>
<p:tagLst xmlns:p="http://schemas.openxmlformats.org/presentationml/2006/main">
  <p:tag name="KSO_WM_BEAUTIFY_FLAG" val="#wm#"/>
  <p:tag name="KSO_WM_TEMPLATE_CATEGORY" val="custom"/>
  <p:tag name="KSO_WM_TEMPLATE_INDEX" val="20205081"/>
</p:tagLst>
</file>

<file path=ppt/tags/tag212.xml><?xml version="1.0" encoding="utf-8"?>
<p:tagLst xmlns:p="http://schemas.openxmlformats.org/presentationml/2006/main">
  <p:tag name="AS_UNIQUEID" val="222"/>
</p:tagLst>
</file>

<file path=ppt/tags/tag213.xml><?xml version="1.0" encoding="utf-8"?>
<p:tagLst xmlns:p="http://schemas.openxmlformats.org/presentationml/2006/main">
  <p:tag name="AS_UNIQUEID" val="223"/>
</p:tagLst>
</file>

<file path=ppt/tags/tag214.xml><?xml version="1.0" encoding="utf-8"?>
<p:tagLst xmlns:p="http://schemas.openxmlformats.org/presentationml/2006/main">
  <p:tag name="KSO_WM_BEAUTIFY_FLAG" val="#wm#"/>
  <p:tag name="KSO_WM_TEMPLATE_CATEGORY" val="custom"/>
  <p:tag name="KSO_WM_TEMPLATE_INDEX" val="20205081"/>
</p:tagLst>
</file>

<file path=ppt/tags/tag215.xml><?xml version="1.0" encoding="utf-8"?>
<p:tagLst xmlns:p="http://schemas.openxmlformats.org/presentationml/2006/main">
  <p:tag name="AS_UNIQUEID" val="224"/>
</p:tagLst>
</file>

<file path=ppt/tags/tag216.xml><?xml version="1.0" encoding="utf-8"?>
<p:tagLst xmlns:p="http://schemas.openxmlformats.org/presentationml/2006/main">
  <p:tag name="AS_UNIQUEID" val="225"/>
</p:tagLst>
</file>

<file path=ppt/tags/tag217.xml><?xml version="1.0" encoding="utf-8"?>
<p:tagLst xmlns:p="http://schemas.openxmlformats.org/presentationml/2006/main">
  <p:tag name="KSO_WM_BEAUTIFY_FLAG" val="#wm#"/>
  <p:tag name="KSO_WM_TEMPLATE_CATEGORY" val="custom"/>
  <p:tag name="KSO_WM_TEMPLATE_INDEX" val="20205081"/>
</p:tagLst>
</file>

<file path=ppt/tags/tag218.xml><?xml version="1.0" encoding="utf-8"?>
<p:tagLst xmlns:p="http://schemas.openxmlformats.org/presentationml/2006/main">
  <p:tag name="AS_UNIQUEID" val="226"/>
</p:tagLst>
</file>

<file path=ppt/tags/tag219.xml><?xml version="1.0" encoding="utf-8"?>
<p:tagLst xmlns:p="http://schemas.openxmlformats.org/presentationml/2006/main">
  <p:tag name="AS_UNIQUEID" val="227"/>
</p:tagLst>
</file>

<file path=ppt/tags/tag22.xml><?xml version="1.0" encoding="utf-8"?>
<p:tagLst xmlns:p="http://schemas.openxmlformats.org/presentationml/2006/main">
  <p:tag name="AS_UNIQUEID" val="63"/>
</p:tagLst>
</file>

<file path=ppt/tags/tag220.xml><?xml version="1.0" encoding="utf-8"?>
<p:tagLst xmlns:p="http://schemas.openxmlformats.org/presentationml/2006/main">
  <p:tag name="KSO_WM_BEAUTIFY_FLAG" val="#wm#"/>
  <p:tag name="KSO_WM_TEMPLATE_CATEGORY" val="custom"/>
  <p:tag name="KSO_WM_TEMPLATE_INDEX" val="20205081"/>
</p:tagLst>
</file>

<file path=ppt/tags/tag221.xml><?xml version="1.0" encoding="utf-8"?>
<p:tagLst xmlns:p="http://schemas.openxmlformats.org/presentationml/2006/main">
  <p:tag name="AS_UNIQUEID" val="228"/>
</p:tagLst>
</file>

<file path=ppt/tags/tag222.xml><?xml version="1.0" encoding="utf-8"?>
<p:tagLst xmlns:p="http://schemas.openxmlformats.org/presentationml/2006/main">
  <p:tag name="AS_UNIQUEID" val="229"/>
</p:tagLst>
</file>

<file path=ppt/tags/tag223.xml><?xml version="1.0" encoding="utf-8"?>
<p:tagLst xmlns:p="http://schemas.openxmlformats.org/presentationml/2006/main">
  <p:tag name="KSO_WM_BEAUTIFY_FLAG" val="#wm#"/>
  <p:tag name="KSO_WM_TEMPLATE_CATEGORY" val="custom"/>
  <p:tag name="KSO_WM_TEMPLATE_INDEX" val="20205081"/>
</p:tagLst>
</file>

<file path=ppt/tags/tag224.xml><?xml version="1.0" encoding="utf-8"?>
<p:tagLst xmlns:p="http://schemas.openxmlformats.org/presentationml/2006/main">
  <p:tag name="AS_UNIQUEID" val="230"/>
</p:tagLst>
</file>

<file path=ppt/tags/tag225.xml><?xml version="1.0" encoding="utf-8"?>
<p:tagLst xmlns:p="http://schemas.openxmlformats.org/presentationml/2006/main">
  <p:tag name="AS_UNIQUEID" val="231"/>
</p:tagLst>
</file>

<file path=ppt/tags/tag226.xml><?xml version="1.0" encoding="utf-8"?>
<p:tagLst xmlns:p="http://schemas.openxmlformats.org/presentationml/2006/main">
  <p:tag name="KSO_WM_BEAUTIFY_FLAG" val="#wm#"/>
  <p:tag name="KSO_WM_TEMPLATE_CATEGORY" val="custom"/>
  <p:tag name="KSO_WM_TEMPLATE_INDEX" val="20205081"/>
</p:tagLst>
</file>

<file path=ppt/tags/tag227.xml><?xml version="1.0" encoding="utf-8"?>
<p:tagLst xmlns:p="http://schemas.openxmlformats.org/presentationml/2006/main">
  <p:tag name="AS_UNIQUEID" val="232"/>
</p:tagLst>
</file>

<file path=ppt/tags/tag228.xml><?xml version="1.0" encoding="utf-8"?>
<p:tagLst xmlns:p="http://schemas.openxmlformats.org/presentationml/2006/main">
  <p:tag name="AS_UNIQUEID" val="233"/>
</p:tagLst>
</file>

<file path=ppt/tags/tag229.xml><?xml version="1.0" encoding="utf-8"?>
<p:tagLst xmlns:p="http://schemas.openxmlformats.org/presentationml/2006/main">
  <p:tag name="KSO_WM_BEAUTIFY_FLAG" val="#wm#"/>
  <p:tag name="KSO_WM_TEMPLATE_CATEGORY" val="custom"/>
  <p:tag name="KSO_WM_TEMPLATE_INDEX" val="20205081"/>
</p:tagLst>
</file>

<file path=ppt/tags/tag23.xml><?xml version="1.0" encoding="utf-8"?>
<p:tagLst xmlns:p="http://schemas.openxmlformats.org/presentationml/2006/main">
  <p:tag name="AS_UNIQUEID" val="64"/>
</p:tagLst>
</file>

<file path=ppt/tags/tag230.xml><?xml version="1.0" encoding="utf-8"?>
<p:tagLst xmlns:p="http://schemas.openxmlformats.org/presentationml/2006/main">
  <p:tag name="AS_UNIQUEID" val="234"/>
</p:tagLst>
</file>

<file path=ppt/tags/tag231.xml><?xml version="1.0" encoding="utf-8"?>
<p:tagLst xmlns:p="http://schemas.openxmlformats.org/presentationml/2006/main">
  <p:tag name="AS_UNIQUEID" val="235"/>
</p:tagLst>
</file>

<file path=ppt/tags/tag232.xml><?xml version="1.0" encoding="utf-8"?>
<p:tagLst xmlns:p="http://schemas.openxmlformats.org/presentationml/2006/main">
  <p:tag name="KSO_WM_BEAUTIFY_FLAG" val="#wm#"/>
  <p:tag name="KSO_WM_TEMPLATE_CATEGORY" val="custom"/>
  <p:tag name="KSO_WM_TEMPLATE_INDEX" val="20205081"/>
</p:tagLst>
</file>

<file path=ppt/tags/tag233.xml><?xml version="1.0" encoding="utf-8"?>
<p:tagLst xmlns:p="http://schemas.openxmlformats.org/presentationml/2006/main">
  <p:tag name="AS_UNIQUEID" val="236"/>
</p:tagLst>
</file>

<file path=ppt/tags/tag234.xml><?xml version="1.0" encoding="utf-8"?>
<p:tagLst xmlns:p="http://schemas.openxmlformats.org/presentationml/2006/main">
  <p:tag name="AS_UNIQUEID" val="237"/>
</p:tagLst>
</file>

<file path=ppt/tags/tag235.xml><?xml version="1.0" encoding="utf-8"?>
<p:tagLst xmlns:p="http://schemas.openxmlformats.org/presentationml/2006/main">
  <p:tag name="KSO_WM_BEAUTIFY_FLAG" val="#wm#"/>
  <p:tag name="KSO_WM_TEMPLATE_CATEGORY" val="custom"/>
  <p:tag name="KSO_WM_TEMPLATE_INDEX" val="20205081"/>
</p:tagLst>
</file>

<file path=ppt/tags/tag236.xml><?xml version="1.0" encoding="utf-8"?>
<p:tagLst xmlns:p="http://schemas.openxmlformats.org/presentationml/2006/main">
  <p:tag name="AS_UNIQUEID" val="238"/>
</p:tagLst>
</file>

<file path=ppt/tags/tag237.xml><?xml version="1.0" encoding="utf-8"?>
<p:tagLst xmlns:p="http://schemas.openxmlformats.org/presentationml/2006/main">
  <p:tag name="AS_UNIQUEID" val="239"/>
</p:tagLst>
</file>

<file path=ppt/tags/tag238.xml><?xml version="1.0" encoding="utf-8"?>
<p:tagLst xmlns:p="http://schemas.openxmlformats.org/presentationml/2006/main">
  <p:tag name="KSO_WM_BEAUTIFY_FLAG" val="#wm#"/>
  <p:tag name="KSO_WM_TEMPLATE_CATEGORY" val="custom"/>
  <p:tag name="KSO_WM_TEMPLATE_INDEX" val="20205081"/>
</p:tagLst>
</file>

<file path=ppt/tags/tag239.xml><?xml version="1.0" encoding="utf-8"?>
<p:tagLst xmlns:p="http://schemas.openxmlformats.org/presentationml/2006/main">
  <p:tag name="AS_UNIQUEID" val="240"/>
</p:tagLst>
</file>

<file path=ppt/tags/tag24.xml><?xml version="1.0" encoding="utf-8"?>
<p:tagLst xmlns:p="http://schemas.openxmlformats.org/presentationml/2006/main">
  <p:tag name="AS_UNIQUEID" val="65"/>
</p:tagLst>
</file>

<file path=ppt/tags/tag240.xml><?xml version="1.0" encoding="utf-8"?>
<p:tagLst xmlns:p="http://schemas.openxmlformats.org/presentationml/2006/main">
  <p:tag name="AS_UNIQUEID" val="241"/>
</p:tagLst>
</file>

<file path=ppt/tags/tag241.xml><?xml version="1.0" encoding="utf-8"?>
<p:tagLst xmlns:p="http://schemas.openxmlformats.org/presentationml/2006/main">
  <p:tag name="KSO_WM_BEAUTIFY_FLAG" val="#wm#"/>
  <p:tag name="KSO_WM_TEMPLATE_CATEGORY" val="custom"/>
  <p:tag name="KSO_WM_TEMPLATE_INDEX" val="20205081"/>
</p:tagLst>
</file>

<file path=ppt/tags/tag242.xml><?xml version="1.0" encoding="utf-8"?>
<p:tagLst xmlns:p="http://schemas.openxmlformats.org/presentationml/2006/main">
  <p:tag name="AS_UNIQUEID" val="242"/>
</p:tagLst>
</file>

<file path=ppt/tags/tag243.xml><?xml version="1.0" encoding="utf-8"?>
<p:tagLst xmlns:p="http://schemas.openxmlformats.org/presentationml/2006/main">
  <p:tag name="AS_UNIQUEID" val="243"/>
</p:tagLst>
</file>

<file path=ppt/tags/tag244.xml><?xml version="1.0" encoding="utf-8"?>
<p:tagLst xmlns:p="http://schemas.openxmlformats.org/presentationml/2006/main">
  <p:tag name="KSO_WM_BEAUTIFY_FLAG" val="#wm#"/>
  <p:tag name="KSO_WM_TEMPLATE_CATEGORY" val="custom"/>
  <p:tag name="KSO_WM_TEMPLATE_INDEX" val="20205081"/>
</p:tagLst>
</file>

<file path=ppt/tags/tag245.xml><?xml version="1.0" encoding="utf-8"?>
<p:tagLst xmlns:p="http://schemas.openxmlformats.org/presentationml/2006/main">
  <p:tag name="AS_UNIQUEID" val="244"/>
</p:tagLst>
</file>

<file path=ppt/tags/tag246.xml><?xml version="1.0" encoding="utf-8"?>
<p:tagLst xmlns:p="http://schemas.openxmlformats.org/presentationml/2006/main">
  <p:tag name="AS_UNIQUEID" val="245"/>
</p:tagLst>
</file>

<file path=ppt/tags/tag247.xml><?xml version="1.0" encoding="utf-8"?>
<p:tagLst xmlns:p="http://schemas.openxmlformats.org/presentationml/2006/main">
  <p:tag name="KSO_WM_BEAUTIFY_FLAG" val="#wm#"/>
  <p:tag name="KSO_WM_TEMPLATE_CATEGORY" val="custom"/>
  <p:tag name="KSO_WM_TEMPLATE_INDEX" val="20205081"/>
</p:tagLst>
</file>

<file path=ppt/tags/tag248.xml><?xml version="1.0" encoding="utf-8"?>
<p:tagLst xmlns:p="http://schemas.openxmlformats.org/presentationml/2006/main">
  <p:tag name="AS_UNIQUEID" val="246"/>
</p:tagLst>
</file>

<file path=ppt/tags/tag249.xml><?xml version="1.0" encoding="utf-8"?>
<p:tagLst xmlns:p="http://schemas.openxmlformats.org/presentationml/2006/main">
  <p:tag name="AS_UNIQUEID" val="247"/>
</p:tagLst>
</file>

<file path=ppt/tags/tag25.xml><?xml version="1.0" encoding="utf-8"?>
<p:tagLst xmlns:p="http://schemas.openxmlformats.org/presentationml/2006/main">
  <p:tag name="AS_UNIQUEID" val="66"/>
</p:tagLst>
</file>

<file path=ppt/tags/tag250.xml><?xml version="1.0" encoding="utf-8"?>
<p:tagLst xmlns:p="http://schemas.openxmlformats.org/presentationml/2006/main">
  <p:tag name="AS_UNIQUEID" val="248"/>
</p:tagLst>
</file>

<file path=ppt/tags/tag251.xml><?xml version="1.0" encoding="utf-8"?>
<p:tagLst xmlns:p="http://schemas.openxmlformats.org/presentationml/2006/main">
  <p:tag name="AS_UNIQUEID" val="249"/>
</p:tagLst>
</file>

<file path=ppt/tags/tag252.xml><?xml version="1.0" encoding="utf-8"?>
<p:tagLst xmlns:p="http://schemas.openxmlformats.org/presentationml/2006/main">
  <p:tag name="AS_UNIQUEID" val="250"/>
</p:tagLst>
</file>

<file path=ppt/tags/tag253.xml><?xml version="1.0" encoding="utf-8"?>
<p:tagLst xmlns:p="http://schemas.openxmlformats.org/presentationml/2006/main">
  <p:tag name="AS_UNIQUEID" val="251"/>
</p:tagLst>
</file>

<file path=ppt/tags/tag254.xml><?xml version="1.0" encoding="utf-8"?>
<p:tagLst xmlns:p="http://schemas.openxmlformats.org/presentationml/2006/main">
  <p:tag name="AS_UNIQUEID" val="252"/>
</p:tagLst>
</file>

<file path=ppt/tags/tag255.xml><?xml version="1.0" encoding="utf-8"?>
<p:tagLst xmlns:p="http://schemas.openxmlformats.org/presentationml/2006/main">
  <p:tag name="AS_UNIQUEID" val="253"/>
</p:tagLst>
</file>

<file path=ppt/tags/tag256.xml><?xml version="1.0" encoding="utf-8"?>
<p:tagLst xmlns:p="http://schemas.openxmlformats.org/presentationml/2006/main">
  <p:tag name="AS_UNIQUEID" val="254"/>
</p:tagLst>
</file>

<file path=ppt/tags/tag257.xml><?xml version="1.0" encoding="utf-8"?>
<p:tagLst xmlns:p="http://schemas.openxmlformats.org/presentationml/2006/main">
  <p:tag name="AS_UNIQUEID" val="255"/>
</p:tagLst>
</file>

<file path=ppt/tags/tag258.xml><?xml version="1.0" encoding="utf-8"?>
<p:tagLst xmlns:p="http://schemas.openxmlformats.org/presentationml/2006/main">
  <p:tag name="AS_UNIQUEID" val="256"/>
</p:tagLst>
</file>

<file path=ppt/tags/tag259.xml><?xml version="1.0" encoding="utf-8"?>
<p:tagLst xmlns:p="http://schemas.openxmlformats.org/presentationml/2006/main">
  <p:tag name="AS_UNIQUEID" val="257"/>
</p:tagLst>
</file>

<file path=ppt/tags/tag26.xml><?xml version="1.0" encoding="utf-8"?>
<p:tagLst xmlns:p="http://schemas.openxmlformats.org/presentationml/2006/main">
  <p:tag name="AS_UNIQUEID" val="67"/>
</p:tagLst>
</file>

<file path=ppt/tags/tag260.xml><?xml version="1.0" encoding="utf-8"?>
<p:tagLst xmlns:p="http://schemas.openxmlformats.org/presentationml/2006/main">
  <p:tag name="AS_UNIQUEID" val="258"/>
</p:tagLst>
</file>

<file path=ppt/tags/tag261.xml><?xml version="1.0" encoding="utf-8"?>
<p:tagLst xmlns:p="http://schemas.openxmlformats.org/presentationml/2006/main">
  <p:tag name="AS_UNIQUEID" val="259"/>
</p:tagLst>
</file>

<file path=ppt/tags/tag262.xml><?xml version="1.0" encoding="utf-8"?>
<p:tagLst xmlns:p="http://schemas.openxmlformats.org/presentationml/2006/main">
  <p:tag name="AS_UNIQUEID" val="260"/>
</p:tagLst>
</file>

<file path=ppt/tags/tag263.xml><?xml version="1.0" encoding="utf-8"?>
<p:tagLst xmlns:p="http://schemas.openxmlformats.org/presentationml/2006/main">
  <p:tag name="AS_UNIQUEID" val="261"/>
</p:tagLst>
</file>

<file path=ppt/tags/tag264.xml><?xml version="1.0" encoding="utf-8"?>
<p:tagLst xmlns:p="http://schemas.openxmlformats.org/presentationml/2006/main">
  <p:tag name="AS_UNIQUEID" val="262"/>
</p:tagLst>
</file>

<file path=ppt/tags/tag265.xml><?xml version="1.0" encoding="utf-8"?>
<p:tagLst xmlns:p="http://schemas.openxmlformats.org/presentationml/2006/main">
  <p:tag name="AS_UNIQUEID" val="263"/>
</p:tagLst>
</file>

<file path=ppt/tags/tag266.xml><?xml version="1.0" encoding="utf-8"?>
<p:tagLst xmlns:p="http://schemas.openxmlformats.org/presentationml/2006/main">
  <p:tag name="AS_UNIQUEID" val="264"/>
</p:tagLst>
</file>

<file path=ppt/tags/tag267.xml><?xml version="1.0" encoding="utf-8"?>
<p:tagLst xmlns:p="http://schemas.openxmlformats.org/presentationml/2006/main">
  <p:tag name="AS_UNIQUEID" val="265"/>
</p:tagLst>
</file>

<file path=ppt/tags/tag268.xml><?xml version="1.0" encoding="utf-8"?>
<p:tagLst xmlns:p="http://schemas.openxmlformats.org/presentationml/2006/main">
  <p:tag name="AS_UNIQUEID" val="266"/>
</p:tagLst>
</file>

<file path=ppt/tags/tag269.xml><?xml version="1.0" encoding="utf-8"?>
<p:tagLst xmlns:p="http://schemas.openxmlformats.org/presentationml/2006/main">
  <p:tag name="AS_UNIQUEID" val="267"/>
</p:tagLst>
</file>

<file path=ppt/tags/tag27.xml><?xml version="1.0" encoding="utf-8"?>
<p:tagLst xmlns:p="http://schemas.openxmlformats.org/presentationml/2006/main">
  <p:tag name="AS_UNIQUEID" val="68"/>
</p:tagLst>
</file>

<file path=ppt/tags/tag270.xml><?xml version="1.0" encoding="utf-8"?>
<p:tagLst xmlns:p="http://schemas.openxmlformats.org/presentationml/2006/main">
  <p:tag name="AS_UNIQUEID" val="268"/>
</p:tagLst>
</file>

<file path=ppt/tags/tag271.xml><?xml version="1.0" encoding="utf-8"?>
<p:tagLst xmlns:p="http://schemas.openxmlformats.org/presentationml/2006/main">
  <p:tag name="AS_UNIQUEID" val="269"/>
</p:tagLst>
</file>

<file path=ppt/tags/tag272.xml><?xml version="1.0" encoding="utf-8"?>
<p:tagLst xmlns:p="http://schemas.openxmlformats.org/presentationml/2006/main">
  <p:tag name="AS_UNIQUEID" val="270"/>
</p:tagLst>
</file>

<file path=ppt/tags/tag273.xml><?xml version="1.0" encoding="utf-8"?>
<p:tagLst xmlns:p="http://schemas.openxmlformats.org/presentationml/2006/main">
  <p:tag name="AS_UNIQUEID" val="271"/>
</p:tagLst>
</file>

<file path=ppt/tags/tag274.xml><?xml version="1.0" encoding="utf-8"?>
<p:tagLst xmlns:p="http://schemas.openxmlformats.org/presentationml/2006/main">
  <p:tag name="AS_UNIQUEID" val="272"/>
</p:tagLst>
</file>

<file path=ppt/tags/tag275.xml><?xml version="1.0" encoding="utf-8"?>
<p:tagLst xmlns:p="http://schemas.openxmlformats.org/presentationml/2006/main">
  <p:tag name="AS_UNIQUEID" val="273"/>
</p:tagLst>
</file>

<file path=ppt/tags/tag276.xml><?xml version="1.0" encoding="utf-8"?>
<p:tagLst xmlns:p="http://schemas.openxmlformats.org/presentationml/2006/main">
  <p:tag name="AS_UNIQUEID" val="274"/>
</p:tagLst>
</file>

<file path=ppt/tags/tag277.xml><?xml version="1.0" encoding="utf-8"?>
<p:tagLst xmlns:p="http://schemas.openxmlformats.org/presentationml/2006/main">
  <p:tag name="AS_UNIQUEID" val="275"/>
</p:tagLst>
</file>

<file path=ppt/tags/tag278.xml><?xml version="1.0" encoding="utf-8"?>
<p:tagLst xmlns:p="http://schemas.openxmlformats.org/presentationml/2006/main">
  <p:tag name="AS_UNIQUEID" val="276"/>
</p:tagLst>
</file>

<file path=ppt/tags/tag279.xml><?xml version="1.0" encoding="utf-8"?>
<p:tagLst xmlns:p="http://schemas.openxmlformats.org/presentationml/2006/main">
  <p:tag name="AS_UNIQUEID" val="277"/>
</p:tagLst>
</file>

<file path=ppt/tags/tag28.xml><?xml version="1.0" encoding="utf-8"?>
<p:tagLst xmlns:p="http://schemas.openxmlformats.org/presentationml/2006/main">
  <p:tag name="AS_UNIQUEID" val="69"/>
</p:tagLst>
</file>

<file path=ppt/tags/tag280.xml><?xml version="1.0" encoding="utf-8"?>
<p:tagLst xmlns:p="http://schemas.openxmlformats.org/presentationml/2006/main">
  <p:tag name="AS_UNIQUEID" val="278"/>
</p:tagLst>
</file>

<file path=ppt/tags/tag281.xml><?xml version="1.0" encoding="utf-8"?>
<p:tagLst xmlns:p="http://schemas.openxmlformats.org/presentationml/2006/main">
  <p:tag name="AS_UNIQUEID" val="279"/>
</p:tagLst>
</file>

<file path=ppt/tags/tag282.xml><?xml version="1.0" encoding="utf-8"?>
<p:tagLst xmlns:p="http://schemas.openxmlformats.org/presentationml/2006/main">
  <p:tag name="AS_UNIQUEID" val="280"/>
</p:tagLst>
</file>

<file path=ppt/tags/tag283.xml><?xml version="1.0" encoding="utf-8"?>
<p:tagLst xmlns:p="http://schemas.openxmlformats.org/presentationml/2006/main">
  <p:tag name="AS_UNIQUEID" val="281"/>
</p:tagLst>
</file>

<file path=ppt/tags/tag284.xml><?xml version="1.0" encoding="utf-8"?>
<p:tagLst xmlns:p="http://schemas.openxmlformats.org/presentationml/2006/main">
  <p:tag name="AS_UNIQUEID" val="282"/>
</p:tagLst>
</file>

<file path=ppt/tags/tag285.xml><?xml version="1.0" encoding="utf-8"?>
<p:tagLst xmlns:p="http://schemas.openxmlformats.org/presentationml/2006/main">
  <p:tag name="AS_UNIQUEID" val="283"/>
</p:tagLst>
</file>

<file path=ppt/tags/tag286.xml><?xml version="1.0" encoding="utf-8"?>
<p:tagLst xmlns:p="http://schemas.openxmlformats.org/presentationml/2006/main">
  <p:tag name="AS_UNIQUEID" val="284"/>
</p:tagLst>
</file>

<file path=ppt/tags/tag287.xml><?xml version="1.0" encoding="utf-8"?>
<p:tagLst xmlns:p="http://schemas.openxmlformats.org/presentationml/2006/main">
  <p:tag name="AS_UNIQUEID" val="285"/>
</p:tagLst>
</file>

<file path=ppt/tags/tag288.xml><?xml version="1.0" encoding="utf-8"?>
<p:tagLst xmlns:p="http://schemas.openxmlformats.org/presentationml/2006/main">
  <p:tag name="AS_UNIQUEID" val="286"/>
</p:tagLst>
</file>

<file path=ppt/tags/tag289.xml><?xml version="1.0" encoding="utf-8"?>
<p:tagLst xmlns:p="http://schemas.openxmlformats.org/presentationml/2006/main">
  <p:tag name="AS_UNIQUEID" val="287"/>
</p:tagLst>
</file>

<file path=ppt/tags/tag29.xml><?xml version="1.0" encoding="utf-8"?>
<p:tagLst xmlns:p="http://schemas.openxmlformats.org/presentationml/2006/main">
  <p:tag name="AS_UNIQUEID" val="70"/>
</p:tagLst>
</file>

<file path=ppt/tags/tag290.xml><?xml version="1.0" encoding="utf-8"?>
<p:tagLst xmlns:p="http://schemas.openxmlformats.org/presentationml/2006/main">
  <p:tag name="AS_UNIQUEID" val="288"/>
</p:tagLst>
</file>

<file path=ppt/tags/tag291.xml><?xml version="1.0" encoding="utf-8"?>
<p:tagLst xmlns:p="http://schemas.openxmlformats.org/presentationml/2006/main">
  <p:tag name="AS_UNIQUEID" val="289"/>
</p:tagLst>
</file>

<file path=ppt/tags/tag292.xml><?xml version="1.0" encoding="utf-8"?>
<p:tagLst xmlns:p="http://schemas.openxmlformats.org/presentationml/2006/main">
  <p:tag name="AS_UNIQUEID" val="290"/>
</p:tagLst>
</file>

<file path=ppt/tags/tag293.xml><?xml version="1.0" encoding="utf-8"?>
<p:tagLst xmlns:p="http://schemas.openxmlformats.org/presentationml/2006/main">
  <p:tag name="AS_UNIQUEID" val="291"/>
</p:tagLst>
</file>

<file path=ppt/tags/tag294.xml><?xml version="1.0" encoding="utf-8"?>
<p:tagLst xmlns:p="http://schemas.openxmlformats.org/presentationml/2006/main">
  <p:tag name="AS_UNIQUEID" val="292"/>
</p:tagLst>
</file>

<file path=ppt/tags/tag295.xml><?xml version="1.0" encoding="utf-8"?>
<p:tagLst xmlns:p="http://schemas.openxmlformats.org/presentationml/2006/main">
  <p:tag name="AS_UNIQUEID" val="293"/>
</p:tagLst>
</file>

<file path=ppt/tags/tag296.xml><?xml version="1.0" encoding="utf-8"?>
<p:tagLst xmlns:p="http://schemas.openxmlformats.org/presentationml/2006/main">
  <p:tag name="AS_UNIQUEID" val="294"/>
</p:tagLst>
</file>

<file path=ppt/tags/tag297.xml><?xml version="1.0" encoding="utf-8"?>
<p:tagLst xmlns:p="http://schemas.openxmlformats.org/presentationml/2006/main">
  <p:tag name="AS_UNIQUEID" val="295"/>
</p:tagLst>
</file>

<file path=ppt/tags/tag298.xml><?xml version="1.0" encoding="utf-8"?>
<p:tagLst xmlns:p="http://schemas.openxmlformats.org/presentationml/2006/main">
  <p:tag name="AS_UNIQUEID" val="296"/>
</p:tagLst>
</file>

<file path=ppt/tags/tag299.xml><?xml version="1.0" encoding="utf-8"?>
<p:tagLst xmlns:p="http://schemas.openxmlformats.org/presentationml/2006/main">
  <p:tag name="AS_UNIQUEID" val="297"/>
</p:tagLst>
</file>

<file path=ppt/tags/tag3.xml><?xml version="1.0" encoding="utf-8"?>
<p:tagLst xmlns:p="http://schemas.openxmlformats.org/presentationml/2006/main">
  <p:tag name="AS_UNIQUEID" val="44"/>
</p:tagLst>
</file>

<file path=ppt/tags/tag30.xml><?xml version="1.0" encoding="utf-8"?>
<p:tagLst xmlns:p="http://schemas.openxmlformats.org/presentationml/2006/main">
  <p:tag name="AS_UNIQUEID" val="71"/>
</p:tagLst>
</file>

<file path=ppt/tags/tag300.xml><?xml version="1.0" encoding="utf-8"?>
<p:tagLst xmlns:p="http://schemas.openxmlformats.org/presentationml/2006/main">
  <p:tag name="AS_UNIQUEID" val="298"/>
</p:tagLst>
</file>

<file path=ppt/tags/tag301.xml><?xml version="1.0" encoding="utf-8"?>
<p:tagLst xmlns:p="http://schemas.openxmlformats.org/presentationml/2006/main">
  <p:tag name="AS_UNIQUEID" val="299"/>
</p:tagLst>
</file>

<file path=ppt/tags/tag302.xml><?xml version="1.0" encoding="utf-8"?>
<p:tagLst xmlns:p="http://schemas.openxmlformats.org/presentationml/2006/main">
  <p:tag name="AS_UNIQUEID" val="300"/>
</p:tagLst>
</file>

<file path=ppt/tags/tag303.xml><?xml version="1.0" encoding="utf-8"?>
<p:tagLst xmlns:p="http://schemas.openxmlformats.org/presentationml/2006/main">
  <p:tag name="AS_UNIQUEID" val="301"/>
</p:tagLst>
</file>

<file path=ppt/tags/tag304.xml><?xml version="1.0" encoding="utf-8"?>
<p:tagLst xmlns:p="http://schemas.openxmlformats.org/presentationml/2006/main">
  <p:tag name="AS_UNIQUEID" val="302"/>
</p:tagLst>
</file>

<file path=ppt/tags/tag305.xml><?xml version="1.0" encoding="utf-8"?>
<p:tagLst xmlns:p="http://schemas.openxmlformats.org/presentationml/2006/main">
  <p:tag name="AS_UNIQUEID" val="303"/>
</p:tagLst>
</file>

<file path=ppt/tags/tag306.xml><?xml version="1.0" encoding="utf-8"?>
<p:tagLst xmlns:p="http://schemas.openxmlformats.org/presentationml/2006/main">
  <p:tag name="AS_UNIQUEID" val="304"/>
</p:tagLst>
</file>

<file path=ppt/tags/tag307.xml><?xml version="1.0" encoding="utf-8"?>
<p:tagLst xmlns:p="http://schemas.openxmlformats.org/presentationml/2006/main">
  <p:tag name="AS_UNIQUEID" val="305"/>
</p:tagLst>
</file>

<file path=ppt/tags/tag308.xml><?xml version="1.0" encoding="utf-8"?>
<p:tagLst xmlns:p="http://schemas.openxmlformats.org/presentationml/2006/main">
  <p:tag name="AS_UNIQUEID" val="306"/>
</p:tagLst>
</file>

<file path=ppt/tags/tag309.xml><?xml version="1.0" encoding="utf-8"?>
<p:tagLst xmlns:p="http://schemas.openxmlformats.org/presentationml/2006/main">
  <p:tag name="AS_UNIQUEID" val="307"/>
</p:tagLst>
</file>

<file path=ppt/tags/tag31.xml><?xml version="1.0" encoding="utf-8"?>
<p:tagLst xmlns:p="http://schemas.openxmlformats.org/presentationml/2006/main">
  <p:tag name="AS_UNIQUEID" val="72"/>
</p:tagLst>
</file>

<file path=ppt/tags/tag310.xml><?xml version="1.0" encoding="utf-8"?>
<p:tagLst xmlns:p="http://schemas.openxmlformats.org/presentationml/2006/main">
  <p:tag name="AS_UNIQUEID" val="308"/>
</p:tagLst>
</file>

<file path=ppt/tags/tag311.xml><?xml version="1.0" encoding="utf-8"?>
<p:tagLst xmlns:p="http://schemas.openxmlformats.org/presentationml/2006/main">
  <p:tag name="AS_UNIQUEID" val="309"/>
</p:tagLst>
</file>

<file path=ppt/tags/tag312.xml><?xml version="1.0" encoding="utf-8"?>
<p:tagLst xmlns:p="http://schemas.openxmlformats.org/presentationml/2006/main">
  <p:tag name="AS_UNIQUEID" val="310"/>
</p:tagLst>
</file>

<file path=ppt/tags/tag313.xml><?xml version="1.0" encoding="utf-8"?>
<p:tagLst xmlns:p="http://schemas.openxmlformats.org/presentationml/2006/main">
  <p:tag name="AS_UNIQUEID" val="311"/>
</p:tagLst>
</file>

<file path=ppt/tags/tag314.xml><?xml version="1.0" encoding="utf-8"?>
<p:tagLst xmlns:p="http://schemas.openxmlformats.org/presentationml/2006/main">
  <p:tag name="AS_UNIQUEID" val="312"/>
</p:tagLst>
</file>

<file path=ppt/tags/tag315.xml><?xml version="1.0" encoding="utf-8"?>
<p:tagLst xmlns:p="http://schemas.openxmlformats.org/presentationml/2006/main">
  <p:tag name="AS_UNIQUEID" val="313"/>
</p:tagLst>
</file>

<file path=ppt/tags/tag316.xml><?xml version="1.0" encoding="utf-8"?>
<p:tagLst xmlns:p="http://schemas.openxmlformats.org/presentationml/2006/main">
  <p:tag name="AS_UNIQUEID" val="314"/>
</p:tagLst>
</file>

<file path=ppt/tags/tag317.xml><?xml version="1.0" encoding="utf-8"?>
<p:tagLst xmlns:p="http://schemas.openxmlformats.org/presentationml/2006/main">
  <p:tag name="AS_UNIQUEID" val="315"/>
</p:tagLst>
</file>

<file path=ppt/tags/tag318.xml><?xml version="1.0" encoding="utf-8"?>
<p:tagLst xmlns:p="http://schemas.openxmlformats.org/presentationml/2006/main">
  <p:tag name="AS_UNIQUEID" val="316"/>
</p:tagLst>
</file>

<file path=ppt/tags/tag319.xml><?xml version="1.0" encoding="utf-8"?>
<p:tagLst xmlns:p="http://schemas.openxmlformats.org/presentationml/2006/main">
  <p:tag name="AS_UNIQUEID" val="317"/>
</p:tagLst>
</file>

<file path=ppt/tags/tag32.xml><?xml version="1.0" encoding="utf-8"?>
<p:tagLst xmlns:p="http://schemas.openxmlformats.org/presentationml/2006/main">
  <p:tag name="AS_UNIQUEID" val="73"/>
</p:tagLst>
</file>

<file path=ppt/tags/tag320.xml><?xml version="1.0" encoding="utf-8"?>
<p:tagLst xmlns:p="http://schemas.openxmlformats.org/presentationml/2006/main">
  <p:tag name="AS_UNIQUEID" val="318"/>
</p:tagLst>
</file>

<file path=ppt/tags/tag321.xml><?xml version="1.0" encoding="utf-8"?>
<p:tagLst xmlns:p="http://schemas.openxmlformats.org/presentationml/2006/main">
  <p:tag name="AS_UNIQUEID" val="319"/>
</p:tagLst>
</file>

<file path=ppt/tags/tag322.xml><?xml version="1.0" encoding="utf-8"?>
<p:tagLst xmlns:p="http://schemas.openxmlformats.org/presentationml/2006/main">
  <p:tag name="AS_UNIQUEID" val="320"/>
</p:tagLst>
</file>

<file path=ppt/tags/tag323.xml><?xml version="1.0" encoding="utf-8"?>
<p:tagLst xmlns:p="http://schemas.openxmlformats.org/presentationml/2006/main">
  <p:tag name="AS_UNIQUEID" val="321"/>
</p:tagLst>
</file>

<file path=ppt/tags/tag324.xml><?xml version="1.0" encoding="utf-8"?>
<p:tagLst xmlns:p="http://schemas.openxmlformats.org/presentationml/2006/main">
  <p:tag name="AS_UNIQUEID" val="322"/>
</p:tagLst>
</file>

<file path=ppt/tags/tag325.xml><?xml version="1.0" encoding="utf-8"?>
<p:tagLst xmlns:p="http://schemas.openxmlformats.org/presentationml/2006/main">
  <p:tag name="AS_UNIQUEID" val="323"/>
</p:tagLst>
</file>

<file path=ppt/tags/tag326.xml><?xml version="1.0" encoding="utf-8"?>
<p:tagLst xmlns:p="http://schemas.openxmlformats.org/presentationml/2006/main">
  <p:tag name="AS_UNIQUEID" val="324"/>
</p:tagLst>
</file>

<file path=ppt/tags/tag327.xml><?xml version="1.0" encoding="utf-8"?>
<p:tagLst xmlns:p="http://schemas.openxmlformats.org/presentationml/2006/main">
  <p:tag name="AS_UNIQUEID" val="325"/>
</p:tagLst>
</file>

<file path=ppt/tags/tag328.xml><?xml version="1.0" encoding="utf-8"?>
<p:tagLst xmlns:p="http://schemas.openxmlformats.org/presentationml/2006/main">
  <p:tag name="AS_UNIQUEID" val="326"/>
</p:tagLst>
</file>

<file path=ppt/tags/tag329.xml><?xml version="1.0" encoding="utf-8"?>
<p:tagLst xmlns:p="http://schemas.openxmlformats.org/presentationml/2006/main">
  <p:tag name="AS_UNIQUEID" val="327"/>
</p:tagLst>
</file>

<file path=ppt/tags/tag33.xml><?xml version="1.0" encoding="utf-8"?>
<p:tagLst xmlns:p="http://schemas.openxmlformats.org/presentationml/2006/main">
  <p:tag name="AS_UNIQUEID" val="74"/>
</p:tagLst>
</file>

<file path=ppt/tags/tag330.xml><?xml version="1.0" encoding="utf-8"?>
<p:tagLst xmlns:p="http://schemas.openxmlformats.org/presentationml/2006/main">
  <p:tag name="AS_UNIQUEID" val="328"/>
</p:tagLst>
</file>

<file path=ppt/tags/tag331.xml><?xml version="1.0" encoding="utf-8"?>
<p:tagLst xmlns:p="http://schemas.openxmlformats.org/presentationml/2006/main">
  <p:tag name="AS_UNIQUEID" val="329"/>
</p:tagLst>
</file>

<file path=ppt/tags/tag332.xml><?xml version="1.0" encoding="utf-8"?>
<p:tagLst xmlns:p="http://schemas.openxmlformats.org/presentationml/2006/main">
  <p:tag name="AS_UNIQUEID" val="330"/>
</p:tagLst>
</file>

<file path=ppt/tags/tag333.xml><?xml version="1.0" encoding="utf-8"?>
<p:tagLst xmlns:p="http://schemas.openxmlformats.org/presentationml/2006/main">
  <p:tag name="AS_UNIQUEID" val="331"/>
</p:tagLst>
</file>

<file path=ppt/tags/tag334.xml><?xml version="1.0" encoding="utf-8"?>
<p:tagLst xmlns:p="http://schemas.openxmlformats.org/presentationml/2006/main">
  <p:tag name="AS_UNIQUEID" val="332"/>
</p:tagLst>
</file>

<file path=ppt/tags/tag335.xml><?xml version="1.0" encoding="utf-8"?>
<p:tagLst xmlns:p="http://schemas.openxmlformats.org/presentationml/2006/main">
  <p:tag name="AS_UNIQUEID" val="333"/>
</p:tagLst>
</file>

<file path=ppt/tags/tag336.xml><?xml version="1.0" encoding="utf-8"?>
<p:tagLst xmlns:p="http://schemas.openxmlformats.org/presentationml/2006/main">
  <p:tag name="AS_UNIQUEID" val="334"/>
</p:tagLst>
</file>

<file path=ppt/tags/tag337.xml><?xml version="1.0" encoding="utf-8"?>
<p:tagLst xmlns:p="http://schemas.openxmlformats.org/presentationml/2006/main">
  <p:tag name="AS_UNIQUEID" val="335"/>
</p:tagLst>
</file>

<file path=ppt/tags/tag338.xml><?xml version="1.0" encoding="utf-8"?>
<p:tagLst xmlns:p="http://schemas.openxmlformats.org/presentationml/2006/main">
  <p:tag name="AS_UNIQUEID" val="336"/>
</p:tagLst>
</file>

<file path=ppt/tags/tag339.xml><?xml version="1.0" encoding="utf-8"?>
<p:tagLst xmlns:p="http://schemas.openxmlformats.org/presentationml/2006/main">
  <p:tag name="AS_UNIQUEID" val="337"/>
</p:tagLst>
</file>

<file path=ppt/tags/tag34.xml><?xml version="1.0" encoding="utf-8"?>
<p:tagLst xmlns:p="http://schemas.openxmlformats.org/presentationml/2006/main">
  <p:tag name="AS_UNIQUEID" val="75"/>
</p:tagLst>
</file>

<file path=ppt/tags/tag340.xml><?xml version="1.0" encoding="utf-8"?>
<p:tagLst xmlns:p="http://schemas.openxmlformats.org/presentationml/2006/main">
  <p:tag name="AS_UNIQUEID" val="338"/>
</p:tagLst>
</file>

<file path=ppt/tags/tag341.xml><?xml version="1.0" encoding="utf-8"?>
<p:tagLst xmlns:p="http://schemas.openxmlformats.org/presentationml/2006/main">
  <p:tag name="AS_UNIQUEID" val="339"/>
</p:tagLst>
</file>

<file path=ppt/tags/tag342.xml><?xml version="1.0" encoding="utf-8"?>
<p:tagLst xmlns:p="http://schemas.openxmlformats.org/presentationml/2006/main">
  <p:tag name="AS_UNIQUEID" val="340"/>
</p:tagLst>
</file>

<file path=ppt/tags/tag343.xml><?xml version="1.0" encoding="utf-8"?>
<p:tagLst xmlns:p="http://schemas.openxmlformats.org/presentationml/2006/main">
  <p:tag name="AS_UNIQUEID" val="341"/>
</p:tagLst>
</file>

<file path=ppt/tags/tag344.xml><?xml version="1.0" encoding="utf-8"?>
<p:tagLst xmlns:p="http://schemas.openxmlformats.org/presentationml/2006/main">
  <p:tag name="AS_UNIQUEID" val="342"/>
</p:tagLst>
</file>

<file path=ppt/tags/tag345.xml><?xml version="1.0" encoding="utf-8"?>
<p:tagLst xmlns:p="http://schemas.openxmlformats.org/presentationml/2006/main">
  <p:tag name="AS_UNIQUEID" val="343"/>
</p:tagLst>
</file>

<file path=ppt/tags/tag346.xml><?xml version="1.0" encoding="utf-8"?>
<p:tagLst xmlns:p="http://schemas.openxmlformats.org/presentationml/2006/main">
  <p:tag name="AS_UNIQUEID" val="344"/>
</p:tagLst>
</file>

<file path=ppt/tags/tag347.xml><?xml version="1.0" encoding="utf-8"?>
<p:tagLst xmlns:p="http://schemas.openxmlformats.org/presentationml/2006/main">
  <p:tag name="AS_UNIQUEID" val="345"/>
</p:tagLst>
</file>

<file path=ppt/tags/tag348.xml><?xml version="1.0" encoding="utf-8"?>
<p:tagLst xmlns:p="http://schemas.openxmlformats.org/presentationml/2006/main">
  <p:tag name="AS_UNIQUEID" val="346"/>
</p:tagLst>
</file>

<file path=ppt/tags/tag349.xml><?xml version="1.0" encoding="utf-8"?>
<p:tagLst xmlns:p="http://schemas.openxmlformats.org/presentationml/2006/main">
  <p:tag name="AS_UNIQUEID" val="347"/>
</p:tagLst>
</file>

<file path=ppt/tags/tag35.xml><?xml version="1.0" encoding="utf-8"?>
<p:tagLst xmlns:p="http://schemas.openxmlformats.org/presentationml/2006/main">
  <p:tag name="AS_UNIQUEID" val="461"/>
</p:tagLst>
</file>

<file path=ppt/tags/tag350.xml><?xml version="1.0" encoding="utf-8"?>
<p:tagLst xmlns:p="http://schemas.openxmlformats.org/presentationml/2006/main">
  <p:tag name="AS_UNIQUEID" val="348"/>
</p:tagLst>
</file>

<file path=ppt/tags/tag351.xml><?xml version="1.0" encoding="utf-8"?>
<p:tagLst xmlns:p="http://schemas.openxmlformats.org/presentationml/2006/main">
  <p:tag name="AS_UNIQUEID" val="349"/>
</p:tagLst>
</file>

<file path=ppt/tags/tag352.xml><?xml version="1.0" encoding="utf-8"?>
<p:tagLst xmlns:p="http://schemas.openxmlformats.org/presentationml/2006/main">
  <p:tag name="AS_UNIQUEID" val="350"/>
</p:tagLst>
</file>

<file path=ppt/tags/tag353.xml><?xml version="1.0" encoding="utf-8"?>
<p:tagLst xmlns:p="http://schemas.openxmlformats.org/presentationml/2006/main">
  <p:tag name="AS_UNIQUEID" val="351"/>
</p:tagLst>
</file>

<file path=ppt/tags/tag354.xml><?xml version="1.0" encoding="utf-8"?>
<p:tagLst xmlns:p="http://schemas.openxmlformats.org/presentationml/2006/main">
  <p:tag name="AS_UNIQUEID" val="352"/>
</p:tagLst>
</file>

<file path=ppt/tags/tag355.xml><?xml version="1.0" encoding="utf-8"?>
<p:tagLst xmlns:p="http://schemas.openxmlformats.org/presentationml/2006/main">
  <p:tag name="AS_UNIQUEID" val="353"/>
</p:tagLst>
</file>

<file path=ppt/tags/tag356.xml><?xml version="1.0" encoding="utf-8"?>
<p:tagLst xmlns:p="http://schemas.openxmlformats.org/presentationml/2006/main">
  <p:tag name="AS_UNIQUEID" val="354"/>
</p:tagLst>
</file>

<file path=ppt/tags/tag357.xml><?xml version="1.0" encoding="utf-8"?>
<p:tagLst xmlns:p="http://schemas.openxmlformats.org/presentationml/2006/main">
  <p:tag name="AS_UNIQUEID" val="355"/>
</p:tagLst>
</file>

<file path=ppt/tags/tag358.xml><?xml version="1.0" encoding="utf-8"?>
<p:tagLst xmlns:p="http://schemas.openxmlformats.org/presentationml/2006/main">
  <p:tag name="AS_UNIQUEID" val="356"/>
</p:tagLst>
</file>

<file path=ppt/tags/tag359.xml><?xml version="1.0" encoding="utf-8"?>
<p:tagLst xmlns:p="http://schemas.openxmlformats.org/presentationml/2006/main">
  <p:tag name="AS_UNIQUEID" val="357"/>
</p:tagLst>
</file>

<file path=ppt/tags/tag36.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360.xml><?xml version="1.0" encoding="utf-8"?>
<p:tagLst xmlns:p="http://schemas.openxmlformats.org/presentationml/2006/main">
  <p:tag name="AS_UNIQUEID" val="358"/>
</p:tagLst>
</file>

<file path=ppt/tags/tag361.xml><?xml version="1.0" encoding="utf-8"?>
<p:tagLst xmlns:p="http://schemas.openxmlformats.org/presentationml/2006/main">
  <p:tag name="AS_UNIQUEID" val="359"/>
</p:tagLst>
</file>

<file path=ppt/tags/tag362.xml><?xml version="1.0" encoding="utf-8"?>
<p:tagLst xmlns:p="http://schemas.openxmlformats.org/presentationml/2006/main">
  <p:tag name="AS_UNIQUEID" val="360"/>
</p:tagLst>
</file>

<file path=ppt/tags/tag363.xml><?xml version="1.0" encoding="utf-8"?>
<p:tagLst xmlns:p="http://schemas.openxmlformats.org/presentationml/2006/main">
  <p:tag name="AS_UNIQUEID" val="361"/>
</p:tagLst>
</file>

<file path=ppt/tags/tag364.xml><?xml version="1.0" encoding="utf-8"?>
<p:tagLst xmlns:p="http://schemas.openxmlformats.org/presentationml/2006/main">
  <p:tag name="AS_UNIQUEID" val="362"/>
</p:tagLst>
</file>

<file path=ppt/tags/tag365.xml><?xml version="1.0" encoding="utf-8"?>
<p:tagLst xmlns:p="http://schemas.openxmlformats.org/presentationml/2006/main">
  <p:tag name="AS_UNIQUEID" val="363"/>
</p:tagLst>
</file>

<file path=ppt/tags/tag366.xml><?xml version="1.0" encoding="utf-8"?>
<p:tagLst xmlns:p="http://schemas.openxmlformats.org/presentationml/2006/main">
  <p:tag name="AS_UNIQUEID" val="364"/>
</p:tagLst>
</file>

<file path=ppt/tags/tag367.xml><?xml version="1.0" encoding="utf-8"?>
<p:tagLst xmlns:p="http://schemas.openxmlformats.org/presentationml/2006/main">
  <p:tag name="AS_UNIQUEID" val="365"/>
</p:tagLst>
</file>

<file path=ppt/tags/tag368.xml><?xml version="1.0" encoding="utf-8"?>
<p:tagLst xmlns:p="http://schemas.openxmlformats.org/presentationml/2006/main">
  <p:tag name="AS_UNIQUEID" val="366"/>
</p:tagLst>
</file>

<file path=ppt/tags/tag369.xml><?xml version="1.0" encoding="utf-8"?>
<p:tagLst xmlns:p="http://schemas.openxmlformats.org/presentationml/2006/main">
  <p:tag name="AS_UNIQUEID" val="367"/>
</p:tagLst>
</file>

<file path=ppt/tags/tag37.xml><?xml version="1.0" encoding="utf-8"?>
<p:tagLst xmlns:p="http://schemas.openxmlformats.org/presentationml/2006/main">
  <p:tag name="AS_UNIQUEID" val="76"/>
</p:tagLst>
</file>

<file path=ppt/tags/tag370.xml><?xml version="1.0" encoding="utf-8"?>
<p:tagLst xmlns:p="http://schemas.openxmlformats.org/presentationml/2006/main">
  <p:tag name="AS_UNIQUEID" val="368"/>
</p:tagLst>
</file>

<file path=ppt/tags/tag371.xml><?xml version="1.0" encoding="utf-8"?>
<p:tagLst xmlns:p="http://schemas.openxmlformats.org/presentationml/2006/main">
  <p:tag name="AS_UNIQUEID" val="369"/>
</p:tagLst>
</file>

<file path=ppt/tags/tag372.xml><?xml version="1.0" encoding="utf-8"?>
<p:tagLst xmlns:p="http://schemas.openxmlformats.org/presentationml/2006/main">
  <p:tag name="AS_UNIQUEID" val="370"/>
</p:tagLst>
</file>

<file path=ppt/tags/tag373.xml><?xml version="1.0" encoding="utf-8"?>
<p:tagLst xmlns:p="http://schemas.openxmlformats.org/presentationml/2006/main">
  <p:tag name="AS_UNIQUEID" val="371"/>
</p:tagLst>
</file>

<file path=ppt/tags/tag374.xml><?xml version="1.0" encoding="utf-8"?>
<p:tagLst xmlns:p="http://schemas.openxmlformats.org/presentationml/2006/main">
  <p:tag name="AS_UNIQUEID" val="372"/>
</p:tagLst>
</file>

<file path=ppt/tags/tag375.xml><?xml version="1.0" encoding="utf-8"?>
<p:tagLst xmlns:p="http://schemas.openxmlformats.org/presentationml/2006/main">
  <p:tag name="AS_UNIQUEID" val="373"/>
</p:tagLst>
</file>

<file path=ppt/tags/tag376.xml><?xml version="1.0" encoding="utf-8"?>
<p:tagLst xmlns:p="http://schemas.openxmlformats.org/presentationml/2006/main">
  <p:tag name="AS_UNIQUEID" val="374"/>
</p:tagLst>
</file>

<file path=ppt/tags/tag377.xml><?xml version="1.0" encoding="utf-8"?>
<p:tagLst xmlns:p="http://schemas.openxmlformats.org/presentationml/2006/main">
  <p:tag name="AS_UNIQUEID" val="375"/>
</p:tagLst>
</file>

<file path=ppt/tags/tag378.xml><?xml version="1.0" encoding="utf-8"?>
<p:tagLst xmlns:p="http://schemas.openxmlformats.org/presentationml/2006/main">
  <p:tag name="AS_UNIQUEID" val="376"/>
</p:tagLst>
</file>

<file path=ppt/tags/tag379.xml><?xml version="1.0" encoding="utf-8"?>
<p:tagLst xmlns:p="http://schemas.openxmlformats.org/presentationml/2006/main">
  <p:tag name="AS_UNIQUEID" val="377"/>
</p:tagLst>
</file>

<file path=ppt/tags/tag38.xml><?xml version="1.0" encoding="utf-8"?>
<p:tagLst xmlns:p="http://schemas.openxmlformats.org/presentationml/2006/main">
  <p:tag name="AS_UNIQUEID" val="77"/>
</p:tagLst>
</file>

<file path=ppt/tags/tag380.xml><?xml version="1.0" encoding="utf-8"?>
<p:tagLst xmlns:p="http://schemas.openxmlformats.org/presentationml/2006/main">
  <p:tag name="AS_UNIQUEID" val="378"/>
</p:tagLst>
</file>

<file path=ppt/tags/tag381.xml><?xml version="1.0" encoding="utf-8"?>
<p:tagLst xmlns:p="http://schemas.openxmlformats.org/presentationml/2006/main">
  <p:tag name="AS_UNIQUEID" val="379"/>
</p:tagLst>
</file>

<file path=ppt/tags/tag382.xml><?xml version="1.0" encoding="utf-8"?>
<p:tagLst xmlns:p="http://schemas.openxmlformats.org/presentationml/2006/main">
  <p:tag name="AS_UNIQUEID" val="380"/>
</p:tagLst>
</file>

<file path=ppt/tags/tag383.xml><?xml version="1.0" encoding="utf-8"?>
<p:tagLst xmlns:p="http://schemas.openxmlformats.org/presentationml/2006/main">
  <p:tag name="AS_UNIQUEID" val="381"/>
</p:tagLst>
</file>

<file path=ppt/tags/tag384.xml><?xml version="1.0" encoding="utf-8"?>
<p:tagLst xmlns:p="http://schemas.openxmlformats.org/presentationml/2006/main">
  <p:tag name="AS_UNIQUEID" val="382"/>
</p:tagLst>
</file>

<file path=ppt/tags/tag385.xml><?xml version="1.0" encoding="utf-8"?>
<p:tagLst xmlns:p="http://schemas.openxmlformats.org/presentationml/2006/main">
  <p:tag name="AS_UNIQUEID" val="383"/>
</p:tagLst>
</file>

<file path=ppt/tags/tag386.xml><?xml version="1.0" encoding="utf-8"?>
<p:tagLst xmlns:p="http://schemas.openxmlformats.org/presentationml/2006/main">
  <p:tag name="AS_UNIQUEID" val="384"/>
</p:tagLst>
</file>

<file path=ppt/tags/tag387.xml><?xml version="1.0" encoding="utf-8"?>
<p:tagLst xmlns:p="http://schemas.openxmlformats.org/presentationml/2006/main">
  <p:tag name="AS_UNIQUEID" val="385"/>
</p:tagLst>
</file>

<file path=ppt/tags/tag388.xml><?xml version="1.0" encoding="utf-8"?>
<p:tagLst xmlns:p="http://schemas.openxmlformats.org/presentationml/2006/main">
  <p:tag name="AS_UNIQUEID" val="386"/>
</p:tagLst>
</file>

<file path=ppt/tags/tag389.xml><?xml version="1.0" encoding="utf-8"?>
<p:tagLst xmlns:p="http://schemas.openxmlformats.org/presentationml/2006/main">
  <p:tag name="AS_UNIQUEID" val="387"/>
</p:tagLst>
</file>

<file path=ppt/tags/tag39.xml><?xml version="1.0" encoding="utf-8"?>
<p:tagLst xmlns:p="http://schemas.openxmlformats.org/presentationml/2006/main">
  <p:tag name="AS_UNIQUEID" val="78"/>
</p:tagLst>
</file>

<file path=ppt/tags/tag390.xml><?xml version="1.0" encoding="utf-8"?>
<p:tagLst xmlns:p="http://schemas.openxmlformats.org/presentationml/2006/main">
  <p:tag name="AS_UNIQUEID" val="388"/>
</p:tagLst>
</file>

<file path=ppt/tags/tag391.xml><?xml version="1.0" encoding="utf-8"?>
<p:tagLst xmlns:p="http://schemas.openxmlformats.org/presentationml/2006/main">
  <p:tag name="AS_UNIQUEID" val="389"/>
</p:tagLst>
</file>

<file path=ppt/tags/tag392.xml><?xml version="1.0" encoding="utf-8"?>
<p:tagLst xmlns:p="http://schemas.openxmlformats.org/presentationml/2006/main">
  <p:tag name="AS_UNIQUEID" val="390"/>
</p:tagLst>
</file>

<file path=ppt/tags/tag393.xml><?xml version="1.0" encoding="utf-8"?>
<p:tagLst xmlns:p="http://schemas.openxmlformats.org/presentationml/2006/main">
  <p:tag name="AS_UNIQUEID" val="391"/>
</p:tagLst>
</file>

<file path=ppt/tags/tag394.xml><?xml version="1.0" encoding="utf-8"?>
<p:tagLst xmlns:p="http://schemas.openxmlformats.org/presentationml/2006/main">
  <p:tag name="AS_UNIQUEID" val="392"/>
</p:tagLst>
</file>

<file path=ppt/tags/tag395.xml><?xml version="1.0" encoding="utf-8"?>
<p:tagLst xmlns:p="http://schemas.openxmlformats.org/presentationml/2006/main">
  <p:tag name="AS_UNIQUEID" val="393"/>
</p:tagLst>
</file>

<file path=ppt/tags/tag396.xml><?xml version="1.0" encoding="utf-8"?>
<p:tagLst xmlns:p="http://schemas.openxmlformats.org/presentationml/2006/main">
  <p:tag name="AS_UNIQUEID" val="394"/>
</p:tagLst>
</file>

<file path=ppt/tags/tag397.xml><?xml version="1.0" encoding="utf-8"?>
<p:tagLst xmlns:p="http://schemas.openxmlformats.org/presentationml/2006/main">
  <p:tag name="AS_UNIQUEID" val="395"/>
</p:tagLst>
</file>

<file path=ppt/tags/tag398.xml><?xml version="1.0" encoding="utf-8"?>
<p:tagLst xmlns:p="http://schemas.openxmlformats.org/presentationml/2006/main">
  <p:tag name="AS_UNIQUEID" val="396"/>
</p:tagLst>
</file>

<file path=ppt/tags/tag399.xml><?xml version="1.0" encoding="utf-8"?>
<p:tagLst xmlns:p="http://schemas.openxmlformats.org/presentationml/2006/main">
  <p:tag name="AS_UNIQUEID" val="397"/>
</p:tagLst>
</file>

<file path=ppt/tags/tag4.xml><?xml version="1.0" encoding="utf-8"?>
<p:tagLst xmlns:p="http://schemas.openxmlformats.org/presentationml/2006/main">
  <p:tag name="AS_UNIQUEID" val="45"/>
</p:tagLst>
</file>

<file path=ppt/tags/tag40.xml><?xml version="1.0" encoding="utf-8"?>
<p:tagLst xmlns:p="http://schemas.openxmlformats.org/presentationml/2006/main">
  <p:tag name="AS_UNIQUEID" val="79"/>
</p:tagLst>
</file>

<file path=ppt/tags/tag400.xml><?xml version="1.0" encoding="utf-8"?>
<p:tagLst xmlns:p="http://schemas.openxmlformats.org/presentationml/2006/main">
  <p:tag name="AS_UNIQUEID" val="398"/>
</p:tagLst>
</file>

<file path=ppt/tags/tag401.xml><?xml version="1.0" encoding="utf-8"?>
<p:tagLst xmlns:p="http://schemas.openxmlformats.org/presentationml/2006/main">
  <p:tag name="AS_UNIQUEID" val="399"/>
</p:tagLst>
</file>

<file path=ppt/tags/tag402.xml><?xml version="1.0" encoding="utf-8"?>
<p:tagLst xmlns:p="http://schemas.openxmlformats.org/presentationml/2006/main">
  <p:tag name="AS_UNIQUEID" val="400"/>
</p:tagLst>
</file>

<file path=ppt/tags/tag403.xml><?xml version="1.0" encoding="utf-8"?>
<p:tagLst xmlns:p="http://schemas.openxmlformats.org/presentationml/2006/main">
  <p:tag name="AS_UNIQUEID" val="401"/>
</p:tagLst>
</file>

<file path=ppt/tags/tag404.xml><?xml version="1.0" encoding="utf-8"?>
<p:tagLst xmlns:p="http://schemas.openxmlformats.org/presentationml/2006/main">
  <p:tag name="AS_UNIQUEID" val="402"/>
</p:tagLst>
</file>

<file path=ppt/tags/tag405.xml><?xml version="1.0" encoding="utf-8"?>
<p:tagLst xmlns:p="http://schemas.openxmlformats.org/presentationml/2006/main">
  <p:tag name="AS_UNIQUEID" val="403"/>
</p:tagLst>
</file>

<file path=ppt/tags/tag406.xml><?xml version="1.0" encoding="utf-8"?>
<p:tagLst xmlns:p="http://schemas.openxmlformats.org/presentationml/2006/main">
  <p:tag name="AS_UNIQUEID" val="404"/>
</p:tagLst>
</file>

<file path=ppt/tags/tag407.xml><?xml version="1.0" encoding="utf-8"?>
<p:tagLst xmlns:p="http://schemas.openxmlformats.org/presentationml/2006/main">
  <p:tag name="AS_UNIQUEID" val="405"/>
</p:tagLst>
</file>

<file path=ppt/tags/tag408.xml><?xml version="1.0" encoding="utf-8"?>
<p:tagLst xmlns:p="http://schemas.openxmlformats.org/presentationml/2006/main">
  <p:tag name="AS_UNIQUEID" val="406"/>
</p:tagLst>
</file>

<file path=ppt/tags/tag409.xml><?xml version="1.0" encoding="utf-8"?>
<p:tagLst xmlns:p="http://schemas.openxmlformats.org/presentationml/2006/main">
  <p:tag name="AS_UNIQUEID" val="407"/>
</p:tagLst>
</file>

<file path=ppt/tags/tag41.xml><?xml version="1.0" encoding="utf-8"?>
<p:tagLst xmlns:p="http://schemas.openxmlformats.org/presentationml/2006/main">
  <p:tag name="AS_UNIQUEID" val="80"/>
</p:tagLst>
</file>

<file path=ppt/tags/tag410.xml><?xml version="1.0" encoding="utf-8"?>
<p:tagLst xmlns:p="http://schemas.openxmlformats.org/presentationml/2006/main">
  <p:tag name="AS_UNIQUEID" val="408"/>
</p:tagLst>
</file>

<file path=ppt/tags/tag411.xml><?xml version="1.0" encoding="utf-8"?>
<p:tagLst xmlns:p="http://schemas.openxmlformats.org/presentationml/2006/main">
  <p:tag name="AS_UNIQUEID" val="409"/>
</p:tagLst>
</file>

<file path=ppt/tags/tag412.xml><?xml version="1.0" encoding="utf-8"?>
<p:tagLst xmlns:p="http://schemas.openxmlformats.org/presentationml/2006/main">
  <p:tag name="AS_UNIQUEID" val="410"/>
</p:tagLst>
</file>

<file path=ppt/tags/tag413.xml><?xml version="1.0" encoding="utf-8"?>
<p:tagLst xmlns:p="http://schemas.openxmlformats.org/presentationml/2006/main">
  <p:tag name="AS_UNIQUEID" val="411"/>
</p:tagLst>
</file>

<file path=ppt/tags/tag414.xml><?xml version="1.0" encoding="utf-8"?>
<p:tagLst xmlns:p="http://schemas.openxmlformats.org/presentationml/2006/main">
  <p:tag name="AS_UNIQUEID" val="412"/>
</p:tagLst>
</file>

<file path=ppt/tags/tag415.xml><?xml version="1.0" encoding="utf-8"?>
<p:tagLst xmlns:p="http://schemas.openxmlformats.org/presentationml/2006/main">
  <p:tag name="AS_UNIQUEID" val="413"/>
</p:tagLst>
</file>

<file path=ppt/tags/tag416.xml><?xml version="1.0" encoding="utf-8"?>
<p:tagLst xmlns:p="http://schemas.openxmlformats.org/presentationml/2006/main">
  <p:tag name="AS_UNIQUEID" val="414"/>
</p:tagLst>
</file>

<file path=ppt/tags/tag417.xml><?xml version="1.0" encoding="utf-8"?>
<p:tagLst xmlns:p="http://schemas.openxmlformats.org/presentationml/2006/main">
  <p:tag name="AS_UNIQUEID" val="415"/>
</p:tagLst>
</file>

<file path=ppt/tags/tag418.xml><?xml version="1.0" encoding="utf-8"?>
<p:tagLst xmlns:p="http://schemas.openxmlformats.org/presentationml/2006/main">
  <p:tag name="AS_UNIQUEID" val="416"/>
</p:tagLst>
</file>

<file path=ppt/tags/tag419.xml><?xml version="1.0" encoding="utf-8"?>
<p:tagLst xmlns:p="http://schemas.openxmlformats.org/presentationml/2006/main">
  <p:tag name="AS_UNIQUEID" val="417"/>
</p:tagLst>
</file>

<file path=ppt/tags/tag42.xml><?xml version="1.0" encoding="utf-8"?>
<p:tagLst xmlns:p="http://schemas.openxmlformats.org/presentationml/2006/main">
  <p:tag name="AS_UNIQUEID" val="81"/>
</p:tagLst>
</file>

<file path=ppt/tags/tag420.xml><?xml version="1.0" encoding="utf-8"?>
<p:tagLst xmlns:p="http://schemas.openxmlformats.org/presentationml/2006/main">
  <p:tag name="AS_UNIQUEID" val="418"/>
</p:tagLst>
</file>

<file path=ppt/tags/tag421.xml><?xml version="1.0" encoding="utf-8"?>
<p:tagLst xmlns:p="http://schemas.openxmlformats.org/presentationml/2006/main">
  <p:tag name="AS_UNIQUEID" val="419"/>
</p:tagLst>
</file>

<file path=ppt/tags/tag422.xml><?xml version="1.0" encoding="utf-8"?>
<p:tagLst xmlns:p="http://schemas.openxmlformats.org/presentationml/2006/main">
  <p:tag name="AS_UNIQUEID" val="420"/>
</p:tagLst>
</file>

<file path=ppt/tags/tag423.xml><?xml version="1.0" encoding="utf-8"?>
<p:tagLst xmlns:p="http://schemas.openxmlformats.org/presentationml/2006/main">
  <p:tag name="AS_UNIQUEID" val="421"/>
</p:tagLst>
</file>

<file path=ppt/tags/tag424.xml><?xml version="1.0" encoding="utf-8"?>
<p:tagLst xmlns:p="http://schemas.openxmlformats.org/presentationml/2006/main">
  <p:tag name="AS_UNIQUEID" val="422"/>
</p:tagLst>
</file>

<file path=ppt/tags/tag425.xml><?xml version="1.0" encoding="utf-8"?>
<p:tagLst xmlns:p="http://schemas.openxmlformats.org/presentationml/2006/main">
  <p:tag name="AS_UNIQUEID" val="423"/>
</p:tagLst>
</file>

<file path=ppt/tags/tag426.xml><?xml version="1.0" encoding="utf-8"?>
<p:tagLst xmlns:p="http://schemas.openxmlformats.org/presentationml/2006/main">
  <p:tag name="AS_UNIQUEID" val="424"/>
</p:tagLst>
</file>

<file path=ppt/tags/tag427.xml><?xml version="1.0" encoding="utf-8"?>
<p:tagLst xmlns:p="http://schemas.openxmlformats.org/presentationml/2006/main">
  <p:tag name="AS_UNIQUEID" val="425"/>
</p:tagLst>
</file>

<file path=ppt/tags/tag428.xml><?xml version="1.0" encoding="utf-8"?>
<p:tagLst xmlns:p="http://schemas.openxmlformats.org/presentationml/2006/main">
  <p:tag name="AS_UNIQUEID" val="426"/>
</p:tagLst>
</file>

<file path=ppt/tags/tag429.xml><?xml version="1.0" encoding="utf-8"?>
<p:tagLst xmlns:p="http://schemas.openxmlformats.org/presentationml/2006/main">
  <p:tag name="AS_UNIQUEID" val="427"/>
</p:tagLst>
</file>

<file path=ppt/tags/tag43.xml><?xml version="1.0" encoding="utf-8"?>
<p:tagLst xmlns:p="http://schemas.openxmlformats.org/presentationml/2006/main">
  <p:tag name="AS_UNIQUEID" val="82"/>
</p:tagLst>
</file>

<file path=ppt/tags/tag430.xml><?xml version="1.0" encoding="utf-8"?>
<p:tagLst xmlns:p="http://schemas.openxmlformats.org/presentationml/2006/main">
  <p:tag name="AS_UNIQUEID" val="428"/>
</p:tagLst>
</file>

<file path=ppt/tags/tag431.xml><?xml version="1.0" encoding="utf-8"?>
<p:tagLst xmlns:p="http://schemas.openxmlformats.org/presentationml/2006/main">
  <p:tag name="AS_UNIQUEID" val="429"/>
</p:tagLst>
</file>

<file path=ppt/tags/tag432.xml><?xml version="1.0" encoding="utf-8"?>
<p:tagLst xmlns:p="http://schemas.openxmlformats.org/presentationml/2006/main">
  <p:tag name="AS_UNIQUEID" val="430"/>
</p:tagLst>
</file>

<file path=ppt/tags/tag433.xml><?xml version="1.0" encoding="utf-8"?>
<p:tagLst xmlns:p="http://schemas.openxmlformats.org/presentationml/2006/main">
  <p:tag name="AS_UNIQUEID" val="431"/>
</p:tagLst>
</file>

<file path=ppt/tags/tag434.xml><?xml version="1.0" encoding="utf-8"?>
<p:tagLst xmlns:p="http://schemas.openxmlformats.org/presentationml/2006/main">
  <p:tag name="AS_UNIQUEID" val="432"/>
</p:tagLst>
</file>

<file path=ppt/tags/tag435.xml><?xml version="1.0" encoding="utf-8"?>
<p:tagLst xmlns:p="http://schemas.openxmlformats.org/presentationml/2006/main">
  <p:tag name="AS_UNIQUEID" val="433"/>
</p:tagLst>
</file>

<file path=ppt/tags/tag436.xml><?xml version="1.0" encoding="utf-8"?>
<p:tagLst xmlns:p="http://schemas.openxmlformats.org/presentationml/2006/main">
  <p:tag name="AS_UNIQUEID" val="434"/>
</p:tagLst>
</file>

<file path=ppt/tags/tag437.xml><?xml version="1.0" encoding="utf-8"?>
<p:tagLst xmlns:p="http://schemas.openxmlformats.org/presentationml/2006/main">
  <p:tag name="AS_UNIQUEID" val="435"/>
</p:tagLst>
</file>

<file path=ppt/tags/tag438.xml><?xml version="1.0" encoding="utf-8"?>
<p:tagLst xmlns:p="http://schemas.openxmlformats.org/presentationml/2006/main">
  <p:tag name="AS_UNIQUEID" val="436"/>
</p:tagLst>
</file>

<file path=ppt/tags/tag439.xml><?xml version="1.0" encoding="utf-8"?>
<p:tagLst xmlns:p="http://schemas.openxmlformats.org/presentationml/2006/main">
  <p:tag name="AS_UNIQUEID" val="437"/>
</p:tagLst>
</file>

<file path=ppt/tags/tag44.xml><?xml version="1.0" encoding="utf-8"?>
<p:tagLst xmlns:p="http://schemas.openxmlformats.org/presentationml/2006/main">
  <p:tag name="AS_UNIQUEID" val="83"/>
</p:tagLst>
</file>

<file path=ppt/tags/tag440.xml><?xml version="1.0" encoding="utf-8"?>
<p:tagLst xmlns:p="http://schemas.openxmlformats.org/presentationml/2006/main">
  <p:tag name="AS_UNIQUEID" val="438"/>
</p:tagLst>
</file>

<file path=ppt/tags/tag441.xml><?xml version="1.0" encoding="utf-8"?>
<p:tagLst xmlns:p="http://schemas.openxmlformats.org/presentationml/2006/main">
  <p:tag name="AS_UNIQUEID" val="439"/>
</p:tagLst>
</file>

<file path=ppt/tags/tag442.xml><?xml version="1.0" encoding="utf-8"?>
<p:tagLst xmlns:p="http://schemas.openxmlformats.org/presentationml/2006/main">
  <p:tag name="AS_UNIQUEID" val="440"/>
</p:tagLst>
</file>

<file path=ppt/tags/tag443.xml><?xml version="1.0" encoding="utf-8"?>
<p:tagLst xmlns:p="http://schemas.openxmlformats.org/presentationml/2006/main">
  <p:tag name="AS_UNIQUEID" val="441"/>
</p:tagLst>
</file>

<file path=ppt/tags/tag444.xml><?xml version="1.0" encoding="utf-8"?>
<p:tagLst xmlns:p="http://schemas.openxmlformats.org/presentationml/2006/main">
  <p:tag name="AS_UNIQUEID" val="442"/>
</p:tagLst>
</file>

<file path=ppt/tags/tag445.xml><?xml version="1.0" encoding="utf-8"?>
<p:tagLst xmlns:p="http://schemas.openxmlformats.org/presentationml/2006/main">
  <p:tag name="AS_UNIQUEID" val="443"/>
</p:tagLst>
</file>

<file path=ppt/tags/tag446.xml><?xml version="1.0" encoding="utf-8"?>
<p:tagLst xmlns:p="http://schemas.openxmlformats.org/presentationml/2006/main">
  <p:tag name="AS_UNIQUEID" val="444"/>
</p:tagLst>
</file>

<file path=ppt/tags/tag447.xml><?xml version="1.0" encoding="utf-8"?>
<p:tagLst xmlns:p="http://schemas.openxmlformats.org/presentationml/2006/main">
  <p:tag name="AS_UNIQUEID" val="445"/>
</p:tagLst>
</file>

<file path=ppt/tags/tag448.xml><?xml version="1.0" encoding="utf-8"?>
<p:tagLst xmlns:p="http://schemas.openxmlformats.org/presentationml/2006/main">
  <p:tag name="AS_UNIQUEID" val="446"/>
</p:tagLst>
</file>

<file path=ppt/tags/tag449.xml><?xml version="1.0" encoding="utf-8"?>
<p:tagLst xmlns:p="http://schemas.openxmlformats.org/presentationml/2006/main">
  <p:tag name="AS_UNIQUEID" val="447"/>
</p:tagLst>
</file>

<file path=ppt/tags/tag45.xml><?xml version="1.0" encoding="utf-8"?>
<p:tagLst xmlns:p="http://schemas.openxmlformats.org/presentationml/2006/main">
  <p:tag name="AS_UNIQUEID" val="84"/>
</p:tagLst>
</file>

<file path=ppt/tags/tag450.xml><?xml version="1.0" encoding="utf-8"?>
<p:tagLst xmlns:p="http://schemas.openxmlformats.org/presentationml/2006/main">
  <p:tag name="AS_UNIQUEID" val="448"/>
</p:tagLst>
</file>

<file path=ppt/tags/tag451.xml><?xml version="1.0" encoding="utf-8"?>
<p:tagLst xmlns:p="http://schemas.openxmlformats.org/presentationml/2006/main">
  <p:tag name="AS_UNIQUEID" val="449"/>
</p:tagLst>
</file>

<file path=ppt/tags/tag452.xml><?xml version="1.0" encoding="utf-8"?>
<p:tagLst xmlns:p="http://schemas.openxmlformats.org/presentationml/2006/main">
  <p:tag name="AS_UNIQUEID" val="450"/>
</p:tagLst>
</file>

<file path=ppt/tags/tag453.xml><?xml version="1.0" encoding="utf-8"?>
<p:tagLst xmlns:p="http://schemas.openxmlformats.org/presentationml/2006/main">
  <p:tag name="AS_UNIQUEID" val="451"/>
</p:tagLst>
</file>

<file path=ppt/tags/tag454.xml><?xml version="1.0" encoding="utf-8"?>
<p:tagLst xmlns:p="http://schemas.openxmlformats.org/presentationml/2006/main">
  <p:tag name="AS_UNIQUEID" val="452"/>
</p:tagLst>
</file>

<file path=ppt/tags/tag455.xml><?xml version="1.0" encoding="utf-8"?>
<p:tagLst xmlns:p="http://schemas.openxmlformats.org/presentationml/2006/main">
  <p:tag name="AS_UNIQUEID" val="453"/>
</p:tagLst>
</file>

<file path=ppt/tags/tag456.xml><?xml version="1.0" encoding="utf-8"?>
<p:tagLst xmlns:p="http://schemas.openxmlformats.org/presentationml/2006/main">
  <p:tag name="AS_UNIQUEID" val="454"/>
</p:tagLst>
</file>

<file path=ppt/tags/tag457.xml><?xml version="1.0" encoding="utf-8"?>
<p:tagLst xmlns:p="http://schemas.openxmlformats.org/presentationml/2006/main">
  <p:tag name="AS_UNIQUEID" val="455"/>
</p:tagLst>
</file>

<file path=ppt/tags/tag458.xml><?xml version="1.0" encoding="utf-8"?>
<p:tagLst xmlns:p="http://schemas.openxmlformats.org/presentationml/2006/main">
  <p:tag name="AS_UNIQUEID" val="456"/>
</p:tagLst>
</file>

<file path=ppt/tags/tag459.xml><?xml version="1.0" encoding="utf-8"?>
<p:tagLst xmlns:p="http://schemas.openxmlformats.org/presentationml/2006/main">
  <p:tag name="AS_UNIQUEID" val="457"/>
</p:tagLst>
</file>

<file path=ppt/tags/tag46.xml><?xml version="1.0" encoding="utf-8"?>
<p:tagLst xmlns:p="http://schemas.openxmlformats.org/presentationml/2006/main">
  <p:tag name="AS_UNIQUEID" val="85"/>
</p:tagLst>
</file>

<file path=ppt/tags/tag460.xml><?xml version="1.0" encoding="utf-8"?>
<p:tagLst xmlns:p="http://schemas.openxmlformats.org/presentationml/2006/main">
  <p:tag name="AS_UNIQUEID" val="458"/>
</p:tagLst>
</file>

<file path=ppt/tags/tag461.xml><?xml version="1.0" encoding="utf-8"?>
<p:tagLst xmlns:p="http://schemas.openxmlformats.org/presentationml/2006/main">
  <p:tag name="AS_UNIQUEID" val="459"/>
</p:tagLst>
</file>

<file path=ppt/tags/tag462.xml><?xml version="1.0" encoding="utf-8"?>
<p:tagLst xmlns:p="http://schemas.openxmlformats.org/presentationml/2006/main">
  <p:tag name="AS_UNIQUEID" val="460"/>
</p:tagLst>
</file>

<file path=ppt/tags/tag463.xml><?xml version="1.0" encoding="utf-8"?>
<p:tagLst xmlns:p="http://schemas.openxmlformats.org/presentationml/2006/main">
  <p:tag name="KSO_WM_BEAUTIFY_FLAG" val="#wm#"/>
  <p:tag name="KSO_WM_TEMPLATE_CATEGORY" val="custom"/>
  <p:tag name="KSO_WM_TEMPLATE_INDEX" val="20205081"/>
</p:tagLst>
</file>

<file path=ppt/tags/tag464.xml><?xml version="1.0" encoding="utf-8"?>
<p:tagLst xmlns:p="http://schemas.openxmlformats.org/presentationml/2006/main">
  <p:tag name="AS_OS" val="Unix 3.10 unknown"/>
  <p:tag name="AS_RELEASE_DATE" val="2023.03.31"/>
  <p:tag name="AS_TITLE" val="Aspose.Slides for Java"/>
  <p:tag name="AS_VERSION" val="23.3"/>
  <p:tag name="COMMONDATA" val="eyJoZGlkIjoiZjM5ODkxNWYwNjQxMmJmZGZkMjU1NWNkOGZkZTE4YTQifQ=="/>
</p:tagLst>
</file>

<file path=ppt/tags/tag47.xml><?xml version="1.0" encoding="utf-8"?>
<p:tagLst xmlns:p="http://schemas.openxmlformats.org/presentationml/2006/main">
  <p:tag name="AS_UNIQUEID" val="86"/>
</p:tagLst>
</file>

<file path=ppt/tags/tag48.xml><?xml version="1.0" encoding="utf-8"?>
<p:tagLst xmlns:p="http://schemas.openxmlformats.org/presentationml/2006/main">
  <p:tag name="AS_UNIQUEID" val="87"/>
</p:tagLst>
</file>

<file path=ppt/tags/tag49.xml><?xml version="1.0" encoding="utf-8"?>
<p:tagLst xmlns:p="http://schemas.openxmlformats.org/presentationml/2006/main">
  <p:tag name="AS_UNIQUEID" val="88"/>
</p:tagLst>
</file>

<file path=ppt/tags/tag5.xml><?xml version="1.0" encoding="utf-8"?>
<p:tagLst xmlns:p="http://schemas.openxmlformats.org/presentationml/2006/main">
  <p:tag name="AS_UNIQUEID" val="46"/>
</p:tagLst>
</file>

<file path=ppt/tags/tag50.xml><?xml version="1.0" encoding="utf-8"?>
<p:tagLst xmlns:p="http://schemas.openxmlformats.org/presentationml/2006/main">
  <p:tag name="AS_UNIQUEID" val="89"/>
</p:tagLst>
</file>

<file path=ppt/tags/tag51.xml><?xml version="1.0" encoding="utf-8"?>
<p:tagLst xmlns:p="http://schemas.openxmlformats.org/presentationml/2006/main">
  <p:tag name="AS_UNIQUEID" val="90"/>
</p:tagLst>
</file>

<file path=ppt/tags/tag52.xml><?xml version="1.0" encoding="utf-8"?>
<p:tagLst xmlns:p="http://schemas.openxmlformats.org/presentationml/2006/main">
  <p:tag name="AS_UNIQUEID" val="91"/>
</p:tagLst>
</file>

<file path=ppt/tags/tag53.xml><?xml version="1.0" encoding="utf-8"?>
<p:tagLst xmlns:p="http://schemas.openxmlformats.org/presentationml/2006/main">
  <p:tag name="AS_UNIQUEID" val="92"/>
</p:tagLst>
</file>

<file path=ppt/tags/tag54.xml><?xml version="1.0" encoding="utf-8"?>
<p:tagLst xmlns:p="http://schemas.openxmlformats.org/presentationml/2006/main">
  <p:tag name="AS_UNIQUEID" val="93"/>
</p:tagLst>
</file>

<file path=ppt/tags/tag55.xml><?xml version="1.0" encoding="utf-8"?>
<p:tagLst xmlns:p="http://schemas.openxmlformats.org/presentationml/2006/main">
  <p:tag name="AS_UNIQUEID" val="94"/>
</p:tagLst>
</file>

<file path=ppt/tags/tag56.xml><?xml version="1.0" encoding="utf-8"?>
<p:tagLst xmlns:p="http://schemas.openxmlformats.org/presentationml/2006/main">
  <p:tag name="AS_UNIQUEID" val="95"/>
</p:tagLst>
</file>

<file path=ppt/tags/tag57.xml><?xml version="1.0" encoding="utf-8"?>
<p:tagLst xmlns:p="http://schemas.openxmlformats.org/presentationml/2006/main">
  <p:tag name="AS_UNIQUEID" val="96"/>
</p:tagLst>
</file>

<file path=ppt/tags/tag58.xml><?xml version="1.0" encoding="utf-8"?>
<p:tagLst xmlns:p="http://schemas.openxmlformats.org/presentationml/2006/main">
  <p:tag name="AS_UNIQUEID" val="97"/>
</p:tagLst>
</file>

<file path=ppt/tags/tag59.xml><?xml version="1.0" encoding="utf-8"?>
<p:tagLst xmlns:p="http://schemas.openxmlformats.org/presentationml/2006/main">
  <p:tag name="AS_UNIQUEID" val="98"/>
</p:tagLst>
</file>

<file path=ppt/tags/tag6.xml><?xml version="1.0" encoding="utf-8"?>
<p:tagLst xmlns:p="http://schemas.openxmlformats.org/presentationml/2006/main">
  <p:tag name="AS_UNIQUEID" val="47"/>
</p:tagLst>
</file>

<file path=ppt/tags/tag60.xml><?xml version="1.0" encoding="utf-8"?>
<p:tagLst xmlns:p="http://schemas.openxmlformats.org/presentationml/2006/main">
  <p:tag name="AS_UNIQUEID" val="99"/>
</p:tagLst>
</file>

<file path=ppt/tags/tag61.xml><?xml version="1.0" encoding="utf-8"?>
<p:tagLst xmlns:p="http://schemas.openxmlformats.org/presentationml/2006/main">
  <p:tag name="AS_UNIQUEID" val="7"/>
</p:tagLst>
</file>

<file path=ppt/tags/tag62.xml><?xml version="1.0" encoding="utf-8"?>
<p:tagLst xmlns:p="http://schemas.openxmlformats.org/presentationml/2006/main">
  <p:tag name="KSO_WM_BEAUTIFY_FLAG" val="#wm#"/>
  <p:tag name="KSO_WM_TEMPLATE_CATEGORY" val="custom"/>
  <p:tag name="KSO_WM_TEMPLATE_INDEX" val="20205081"/>
</p:tagLst>
</file>

<file path=ppt/tags/tag63.xml><?xml version="1.0" encoding="utf-8"?>
<p:tagLst xmlns:p="http://schemas.openxmlformats.org/presentationml/2006/main">
  <p:tag name="AS_UNIQUEID" val="100"/>
</p:tagLst>
</file>

<file path=ppt/tags/tag64.xml><?xml version="1.0" encoding="utf-8"?>
<p:tagLst xmlns:p="http://schemas.openxmlformats.org/presentationml/2006/main">
  <p:tag name="AS_UNIQUEID" val="101"/>
</p:tagLst>
</file>

<file path=ppt/tags/tag65.xml><?xml version="1.0" encoding="utf-8"?>
<p:tagLst xmlns:p="http://schemas.openxmlformats.org/presentationml/2006/main">
  <p:tag name="KSO_WM_BEAUTIFY_FLAG" val="#wm#"/>
  <p:tag name="KSO_WM_TEMPLATE_CATEGORY" val="custom"/>
  <p:tag name="KSO_WM_TEMPLATE_INDEX" val="20205081"/>
</p:tagLst>
</file>

<file path=ppt/tags/tag66.xml><?xml version="1.0" encoding="utf-8"?>
<p:tagLst xmlns:p="http://schemas.openxmlformats.org/presentationml/2006/main">
  <p:tag name="AS_UNIQUEID" val="102"/>
</p:tagLst>
</file>

<file path=ppt/tags/tag67.xml><?xml version="1.0" encoding="utf-8"?>
<p:tagLst xmlns:p="http://schemas.openxmlformats.org/presentationml/2006/main">
  <p:tag name="AS_UNIQUEID" val="103"/>
</p:tagLst>
</file>

<file path=ppt/tags/tag68.xml><?xml version="1.0" encoding="utf-8"?>
<p:tagLst xmlns:p="http://schemas.openxmlformats.org/presentationml/2006/main">
  <p:tag name="AS_UNIQUEID" val="104"/>
</p:tagLst>
</file>

<file path=ppt/tags/tag69.xml><?xml version="1.0" encoding="utf-8"?>
<p:tagLst xmlns:p="http://schemas.openxmlformats.org/presentationml/2006/main">
  <p:tag name="AS_UNIQUEID" val="105"/>
</p:tagLst>
</file>

<file path=ppt/tags/tag7.xml><?xml version="1.0" encoding="utf-8"?>
<p:tagLst xmlns:p="http://schemas.openxmlformats.org/presentationml/2006/main">
  <p:tag name="AS_UNIQUEID" val="48"/>
</p:tagLst>
</file>

<file path=ppt/tags/tag70.xml><?xml version="1.0" encoding="utf-8"?>
<p:tagLst xmlns:p="http://schemas.openxmlformats.org/presentationml/2006/main">
  <p:tag name="KSO_WM_BEAUTIFY_FLAG" val="#wm#"/>
  <p:tag name="KSO_WM_TEMPLATE_CATEGORY" val="custom"/>
  <p:tag name="KSO_WM_TEMPLATE_INDEX" val="20205081"/>
</p:tagLst>
</file>

<file path=ppt/tags/tag71.xml><?xml version="1.0" encoding="utf-8"?>
<p:tagLst xmlns:p="http://schemas.openxmlformats.org/presentationml/2006/main">
  <p:tag name="AS_UNIQUEID" val="106"/>
</p:tagLst>
</file>

<file path=ppt/tags/tag72.xml><?xml version="1.0" encoding="utf-8"?>
<p:tagLst xmlns:p="http://schemas.openxmlformats.org/presentationml/2006/main">
  <p:tag name="AS_UNIQUEID" val="107"/>
</p:tagLst>
</file>

<file path=ppt/tags/tag73.xml><?xml version="1.0" encoding="utf-8"?>
<p:tagLst xmlns:p="http://schemas.openxmlformats.org/presentationml/2006/main">
  <p:tag name="AS_UNIQUEID" val="108"/>
</p:tagLst>
</file>

<file path=ppt/tags/tag74.xml><?xml version="1.0" encoding="utf-8"?>
<p:tagLst xmlns:p="http://schemas.openxmlformats.org/presentationml/2006/main">
  <p:tag name="AS_UNIQUEID" val="109"/>
</p:tagLst>
</file>

<file path=ppt/tags/tag75.xml><?xml version="1.0" encoding="utf-8"?>
<p:tagLst xmlns:p="http://schemas.openxmlformats.org/presentationml/2006/main">
  <p:tag name="AS_UNIQUEID" val="110"/>
</p:tagLst>
</file>

<file path=ppt/tags/tag76.xml><?xml version="1.0" encoding="utf-8"?>
<p:tagLst xmlns:p="http://schemas.openxmlformats.org/presentationml/2006/main">
  <p:tag name="AS_UNIQUEID" val="111"/>
</p:tagLst>
</file>

<file path=ppt/tags/tag77.xml><?xml version="1.0" encoding="utf-8"?>
<p:tagLst xmlns:p="http://schemas.openxmlformats.org/presentationml/2006/main">
  <p:tag name="AS_UNIQUEID" val="112"/>
</p:tagLst>
</file>

<file path=ppt/tags/tag78.xml><?xml version="1.0" encoding="utf-8"?>
<p:tagLst xmlns:p="http://schemas.openxmlformats.org/presentationml/2006/main">
  <p:tag name="AS_UNIQUEID" val="113"/>
</p:tagLst>
</file>

<file path=ppt/tags/tag79.xml><?xml version="1.0" encoding="utf-8"?>
<p:tagLst xmlns:p="http://schemas.openxmlformats.org/presentationml/2006/main">
  <p:tag name="AS_UNIQUEID" val="114"/>
</p:tagLst>
</file>

<file path=ppt/tags/tag8.xml><?xml version="1.0" encoding="utf-8"?>
<p:tagLst xmlns:p="http://schemas.openxmlformats.org/presentationml/2006/main">
  <p:tag name="AS_UNIQUEID" val="49"/>
</p:tagLst>
</file>

<file path=ppt/tags/tag80.xml><?xml version="1.0" encoding="utf-8"?>
<p:tagLst xmlns:p="http://schemas.openxmlformats.org/presentationml/2006/main">
  <p:tag name="AS_UNIQUEID" val="115"/>
</p:tagLst>
</file>

<file path=ppt/tags/tag81.xml><?xml version="1.0" encoding="utf-8"?>
<p:tagLst xmlns:p="http://schemas.openxmlformats.org/presentationml/2006/main">
  <p:tag name="AS_UNIQUEID" val="116"/>
</p:tagLst>
</file>

<file path=ppt/tags/tag82.xml><?xml version="1.0" encoding="utf-8"?>
<p:tagLst xmlns:p="http://schemas.openxmlformats.org/presentationml/2006/main">
  <p:tag name="AS_UNIQUEID" val="117"/>
</p:tagLst>
</file>

<file path=ppt/tags/tag83.xml><?xml version="1.0" encoding="utf-8"?>
<p:tagLst xmlns:p="http://schemas.openxmlformats.org/presentationml/2006/main">
  <p:tag name="AS_UNIQUEID" val="118"/>
</p:tagLst>
</file>

<file path=ppt/tags/tag84.xml><?xml version="1.0" encoding="utf-8"?>
<p:tagLst xmlns:p="http://schemas.openxmlformats.org/presentationml/2006/main">
  <p:tag name="AS_UNIQUEID" val="119"/>
</p:tagLst>
</file>

<file path=ppt/tags/tag85.xml><?xml version="1.0" encoding="utf-8"?>
<p:tagLst xmlns:p="http://schemas.openxmlformats.org/presentationml/2006/main">
  <p:tag name="AS_UNIQUEID" val="120"/>
</p:tagLst>
</file>

<file path=ppt/tags/tag86.xml><?xml version="1.0" encoding="utf-8"?>
<p:tagLst xmlns:p="http://schemas.openxmlformats.org/presentationml/2006/main">
  <p:tag name="AS_UNIQUEID" val="121"/>
</p:tagLst>
</file>

<file path=ppt/tags/tag87.xml><?xml version="1.0" encoding="utf-8"?>
<p:tagLst xmlns:p="http://schemas.openxmlformats.org/presentationml/2006/main">
  <p:tag name="KSO_WM_BEAUTIFY_FLAG" val="#wm#"/>
  <p:tag name="KSO_WM_TEMPLATE_CATEGORY" val="custom"/>
  <p:tag name="KSO_WM_TEMPLATE_INDEX" val="20205081"/>
</p:tagLst>
</file>

<file path=ppt/tags/tag88.xml><?xml version="1.0" encoding="utf-8"?>
<p:tagLst xmlns:p="http://schemas.openxmlformats.org/presentationml/2006/main">
  <p:tag name="AS_UNIQUEID" val="122"/>
</p:tagLst>
</file>

<file path=ppt/tags/tag89.xml><?xml version="1.0" encoding="utf-8"?>
<p:tagLst xmlns:p="http://schemas.openxmlformats.org/presentationml/2006/main">
  <p:tag name="AS_UNIQUEID" val="123"/>
</p:tagLst>
</file>

<file path=ppt/tags/tag9.xml><?xml version="1.0" encoding="utf-8"?>
<p:tagLst xmlns:p="http://schemas.openxmlformats.org/presentationml/2006/main">
  <p:tag name="AS_UNIQUEID" val="50"/>
</p:tagLst>
</file>

<file path=ppt/tags/tag90.xml><?xml version="1.0" encoding="utf-8"?>
<p:tagLst xmlns:p="http://schemas.openxmlformats.org/presentationml/2006/main">
  <p:tag name="AS_UNIQUEID" val="124"/>
</p:tagLst>
</file>

<file path=ppt/tags/tag91.xml><?xml version="1.0" encoding="utf-8"?>
<p:tagLst xmlns:p="http://schemas.openxmlformats.org/presentationml/2006/main">
  <p:tag name="KSO_WM_BEAUTIFY_FLAG" val="#wm#"/>
  <p:tag name="KSO_WM_TEMPLATE_CATEGORY" val="custom"/>
  <p:tag name="KSO_WM_TEMPLATE_INDEX" val="20205081"/>
</p:tagLst>
</file>

<file path=ppt/tags/tag92.xml><?xml version="1.0" encoding="utf-8"?>
<p:tagLst xmlns:p="http://schemas.openxmlformats.org/presentationml/2006/main">
  <p:tag name="AS_UNIQUEID" val="125"/>
</p:tagLst>
</file>

<file path=ppt/tags/tag93.xml><?xml version="1.0" encoding="utf-8"?>
<p:tagLst xmlns:p="http://schemas.openxmlformats.org/presentationml/2006/main">
  <p:tag name="AS_UNIQUEID" val="126"/>
</p:tagLst>
</file>

<file path=ppt/tags/tag94.xml><?xml version="1.0" encoding="utf-8"?>
<p:tagLst xmlns:p="http://schemas.openxmlformats.org/presentationml/2006/main">
  <p:tag name="AS_UNIQUEID" val="127"/>
</p:tagLst>
</file>

<file path=ppt/tags/tag95.xml><?xml version="1.0" encoding="utf-8"?>
<p:tagLst xmlns:p="http://schemas.openxmlformats.org/presentationml/2006/main">
  <p:tag name="AS_UNIQUEID" val="128"/>
</p:tagLst>
</file>

<file path=ppt/tags/tag96.xml><?xml version="1.0" encoding="utf-8"?>
<p:tagLst xmlns:p="http://schemas.openxmlformats.org/presentationml/2006/main">
  <p:tag name="AS_UNIQUEID" val="129"/>
</p:tagLst>
</file>

<file path=ppt/tags/tag97.xml><?xml version="1.0" encoding="utf-8"?>
<p:tagLst xmlns:p="http://schemas.openxmlformats.org/presentationml/2006/main">
  <p:tag name="AS_UNIQUEID" val="130"/>
</p:tagLst>
</file>

<file path=ppt/tags/tag98.xml><?xml version="1.0" encoding="utf-8"?>
<p:tagLst xmlns:p="http://schemas.openxmlformats.org/presentationml/2006/main">
  <p:tag name="AS_UNIQUEID" val="131"/>
</p:tagLst>
</file>

<file path=ppt/tags/tag99.xml><?xml version="1.0" encoding="utf-8"?>
<p:tagLst xmlns:p="http://schemas.openxmlformats.org/presentationml/2006/main">
  <p:tag name="AS_UNIQUEID" val="132"/>
</p:tagLst>
</file>

<file path=ppt/theme/theme1.xml><?xml version="1.0" encoding="utf-8"?>
<a:theme xmlns:r="http://schemas.openxmlformats.org/officeDocument/2006/relationships"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学科网</Company>
  <Paragraphs>309</Paragraphs>
  <Slides>40</Slides>
  <Notes>0</Notes>
  <TotalTime>0</TotalTime>
  <HiddenSlides>0</HiddenSlides>
  <MMClips>3</MMClips>
  <ScaleCrop>0</ScaleCrop>
  <HeadingPairs>
    <vt:vector baseType="variant" size="6">
      <vt:variant>
        <vt:lpstr>Fonts used</vt:lpstr>
      </vt:variant>
      <vt:variant>
        <vt:i4>13</vt:i4>
      </vt:variant>
      <vt:variant>
        <vt:lpstr>Theme</vt:lpstr>
      </vt:variant>
      <vt:variant>
        <vt:i4>1</vt:i4>
      </vt:variant>
      <vt:variant>
        <vt:lpstr>Slide Titles</vt:lpstr>
      </vt:variant>
      <vt:variant>
        <vt:i4>40</vt:i4>
      </vt:variant>
    </vt:vector>
  </HeadingPairs>
  <TitlesOfParts>
    <vt:vector baseType="lpstr" size="54">
      <vt:lpstr>Arial</vt:lpstr>
      <vt:lpstr>微软雅黑</vt:lpstr>
      <vt:lpstr>Wingdings</vt:lpstr>
      <vt:lpstr>宋体</vt:lpstr>
      <vt:lpstr>Segoe UI</vt:lpstr>
      <vt:lpstr>Calibri Light</vt:lpstr>
      <vt:lpstr>Calibri</vt:lpstr>
      <vt:lpstr>Times New Roman</vt:lpstr>
      <vt:lpstr>思源黑体 CN Bold</vt:lpstr>
      <vt:lpstr>字魂58号-创中黑</vt:lpstr>
      <vt:lpstr>Calligraphic</vt:lpstr>
      <vt:lpstr>Comic Sans MS</vt:lpstr>
      <vt:lpstr>Verdana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Java</Application>
  <AppVersion>23.0300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creator>rbm.xkw.com</dc:creator>
  <cp:revision>1</cp:revision>
  <cp:lastPrinted>2024-01-19T16:14:34.069</cp:lastPrinted>
  <dcterms:created xsi:type="dcterms:W3CDTF">2024-01-19T16:14:34Z</dcterms:created>
  <dcterms:modified xsi:type="dcterms:W3CDTF">2024-01-19T08:14:34Z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