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emf" ContentType="image/x-emf"/>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saveSubsetFonts="1">
  <p:sldMasterIdLst>
    <p:sldMasterId id="2147483648" r:id="rId1"/>
  </p:sldMasterIdLst>
  <p:notesMasterIdLst>
    <p:notesMasterId r:id="rId2"/>
  </p:notesMasterIdLst>
  <p:sldIdLst>
    <p:sldId id="262" r:id="rId3"/>
    <p:sldId id="271" r:id="rId4"/>
    <p:sldId id="287" r:id="rId5"/>
    <p:sldId id="266" r:id="rId6"/>
    <p:sldId id="290" r:id="rId7"/>
    <p:sldId id="291" r:id="rId8"/>
    <p:sldId id="292" r:id="rId9"/>
    <p:sldId id="294" r:id="rId10"/>
    <p:sldId id="293" r:id="rId11"/>
    <p:sldId id="285" r:id="rId12"/>
    <p:sldId id="286" r:id="rId13"/>
    <p:sldId id="295" r:id="rId14"/>
    <p:sldId id="297" r:id="rId15"/>
    <p:sldId id="298" r:id="rId16"/>
    <p:sldId id="268" r:id="rId17"/>
    <p:sldId id="296" r:id="rId18"/>
    <p:sldId id="299" r:id="rId19"/>
    <p:sldId id="270" r:id="rId20"/>
    <p:sldId id="300" r:id="rId21"/>
    <p:sldId id="302" r:id="rId22"/>
    <p:sldId id="301" r:id="rId23"/>
    <p:sldId id="284" r:id="rId24"/>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r="http://schemas.openxmlformats.org/officeDocument/2006/relationships" xmlns:a="http://schemas.openxmlformats.org/drawingml/2006/main"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1" autoAdjust="0"/>
    <p:restoredTop sz="94660"/>
  </p:normalViewPr>
  <p:slideViewPr>
    <p:cSldViewPr snapToGrid="0">
      <p:cViewPr varScale="1">
        <p:scale>
          <a:sx n="63" d="100"/>
          <a:sy n="63" d="100"/>
        </p:scale>
        <p:origin x="804" y="64"/>
      </p:cViewPr>
      <p:guideLst/>
    </p:cSldViewPr>
  </p:slideViewPr>
  <p:notesTextViewPr>
    <p:cViewPr>
      <p:scale>
        <a:sx n="1" d="1"/>
        <a:sy n="1" d="1"/>
      </p:scale>
      <p:origin x="0" y="0"/>
    </p:cViewPr>
  </p:notesTextViewPr>
  <p:notesViewPr>
    <p:cSldViewPr>
      <p:cViewPr>
        <p:scale>
          <a:sx n="1" d="100"/>
          <a:sy n="1" d="100"/>
        </p:scale>
        <p:origin x="0" y="0"/>
      </p:cViewPr>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 Type="http://schemas.openxmlformats.org/officeDocument/2006/relationships/notesMaster" Target="notesMasters/notesMaster1.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tags" Target="tags/tag545.xml" /><Relationship Id="rId26" Type="http://schemas.openxmlformats.org/officeDocument/2006/relationships/presProps" Target="presProps.xml" /><Relationship Id="rId27" Type="http://schemas.openxmlformats.org/officeDocument/2006/relationships/viewProps" Target="viewProps.xml" /><Relationship Id="rId28" Type="http://schemas.openxmlformats.org/officeDocument/2006/relationships/theme" Target="theme/theme1.xml" /><Relationship Id="rId29" Type="http://schemas.openxmlformats.org/officeDocument/2006/relationships/tableStyles" Target="tableStyles.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s>
</file>

<file path=ppt/notesMasters/_rels/notesMaster1.xml.rels>&#65279;<?xml version="1.0" encoding="utf-8" standalone="yes"?><Relationships xmlns="http://schemas.openxmlformats.org/package/2006/relationships"><Relationship Id="rId1" Type="http://schemas.openxmlformats.org/officeDocument/2006/relationships/tags" Target="../tags/tag77.xml" /><Relationship Id="rId2" Type="http://schemas.openxmlformats.org/officeDocument/2006/relationships/tags" Target="../tags/tag78.xml" /><Relationship Id="rId3" Type="http://schemas.openxmlformats.org/officeDocument/2006/relationships/tags" Target="../tags/tag79.xml" /><Relationship Id="rId4" Type="http://schemas.openxmlformats.org/officeDocument/2006/relationships/tags" Target="../tags/tag80.xml" /><Relationship Id="rId5" Type="http://schemas.openxmlformats.org/officeDocument/2006/relationships/tags" Target="../tags/tag81.xml" /><Relationship Id="rId6" Type="http://schemas.openxmlformats.org/officeDocument/2006/relationships/tags" Target="../tags/tag82.xml" /><Relationship Id="rId7" Type="http://schemas.openxmlformats.org/officeDocument/2006/relationships/tags" Target="../tags/tag83.xml" /><Relationship Id="rId8"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custDataLst>
            <p:tags r:id="rId1"/>
          </p:custDataLst>
        </p:nvPr>
      </p:nvGrpSpPr>
      <p:grpSpPr>
        <a:xfrm>
          <a:off x="0" y="0"/>
          <a: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6845B00F-5CB6-4112-A765-DB43C5F5EFEC}" type="datetimeFigureOut">
              <a:rPr lang="zh-CN" altLang="en-US" smtClean="0"/>
              <a:t>2024年01月23日 Tuesday</a:t>
            </a:fld>
            <a:endParaRPr lang="zh-CN" altLang="en-US"/>
          </a:p>
        </p:txBody>
      </p:sp>
      <p:sp>
        <p:nvSpPr>
          <p:cNvPr id="4" name="幻灯片图像占位符 3"/>
          <p:cNvSpPr>
            <a:spLocks noGrp="1" noRot="1" noChangeAspect="1"/>
          </p:cNvSpPr>
          <p:nvPr>
            <p:ph type="sldImg" idx="2"/>
            <p:custDataLst>
              <p:tags r:id="rId4"/>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5"/>
            </p:custDataLst>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custDataLst>
              <p:tags r:id="rId6"/>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7"/>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8ECFE7C6-211A-4AA6-BB9C-69FB0606AAF1}" type="slidenum">
              <a:rPr lang="zh-CN" altLang="en-US" smtClean="0"/>
              <a:t>‹#›</a:t>
            </a:fld>
            <a:endParaRPr lang="zh-CN" altLang="en-US"/>
          </a:p>
        </p:txBody>
      </p:sp>
    </p:spTree>
    <p:extLst>
      <p:ext uri="{BB962C8B-B14F-4D97-AF65-F5344CB8AC3E}">
        <p14:creationId xmlns:p14="http://schemas.microsoft.com/office/powerpoint/2010/main" val="270024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 Id="rId3" Type="http://schemas.openxmlformats.org/officeDocument/2006/relationships/tags" Target="../tags/tag84.xml" /><Relationship Id="rId4" Type="http://schemas.openxmlformats.org/officeDocument/2006/relationships/tags" Target="../tags/tag85.xml" /><Relationship Id="rId5" Type="http://schemas.openxmlformats.org/officeDocument/2006/relationships/tags" Target="../tags/tag86.xml" /><Relationship Id="rId6" Type="http://schemas.openxmlformats.org/officeDocument/2006/relationships/tags" Target="../tags/tag87.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 Id="rId3" Type="http://schemas.openxmlformats.org/officeDocument/2006/relationships/tags" Target="../tags/tag252.xml" /><Relationship Id="rId4" Type="http://schemas.openxmlformats.org/officeDocument/2006/relationships/tags" Target="../tags/tag253.xml" /><Relationship Id="rId5" Type="http://schemas.openxmlformats.org/officeDocument/2006/relationships/tags" Target="../tags/tag254.xml" /><Relationship Id="rId6" Type="http://schemas.openxmlformats.org/officeDocument/2006/relationships/tags" Target="../tags/tag255.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 Id="rId3" Type="http://schemas.openxmlformats.org/officeDocument/2006/relationships/tags" Target="../tags/tag269.xml" /><Relationship Id="rId4" Type="http://schemas.openxmlformats.org/officeDocument/2006/relationships/tags" Target="../tags/tag270.xml" /><Relationship Id="rId5" Type="http://schemas.openxmlformats.org/officeDocument/2006/relationships/tags" Target="../tags/tag271.xml" /><Relationship Id="rId6" Type="http://schemas.openxmlformats.org/officeDocument/2006/relationships/tags" Target="../tags/tag272.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 Id="rId3" Type="http://schemas.openxmlformats.org/officeDocument/2006/relationships/tags" Target="../tags/tag299.xml" /><Relationship Id="rId4" Type="http://schemas.openxmlformats.org/officeDocument/2006/relationships/tags" Target="../tags/tag300.xml" /><Relationship Id="rId5" Type="http://schemas.openxmlformats.org/officeDocument/2006/relationships/tags" Target="../tags/tag301.xml" /><Relationship Id="rId6" Type="http://schemas.openxmlformats.org/officeDocument/2006/relationships/tags" Target="../tags/tag302.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 Id="rId3" Type="http://schemas.openxmlformats.org/officeDocument/2006/relationships/tags" Target="../tags/tag310.xml" /><Relationship Id="rId4" Type="http://schemas.openxmlformats.org/officeDocument/2006/relationships/tags" Target="../tags/tag311.xml" /><Relationship Id="rId5" Type="http://schemas.openxmlformats.org/officeDocument/2006/relationships/tags" Target="../tags/tag312.xml" /><Relationship Id="rId6" Type="http://schemas.openxmlformats.org/officeDocument/2006/relationships/tags" Target="../tags/tag313.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 Id="rId3" Type="http://schemas.openxmlformats.org/officeDocument/2006/relationships/tags" Target="../tags/tag322.xml" /><Relationship Id="rId4" Type="http://schemas.openxmlformats.org/officeDocument/2006/relationships/tags" Target="../tags/tag323.xml" /><Relationship Id="rId5" Type="http://schemas.openxmlformats.org/officeDocument/2006/relationships/tags" Target="../tags/tag324.xml" /><Relationship Id="rId6" Type="http://schemas.openxmlformats.org/officeDocument/2006/relationships/tags" Target="../tags/tag325.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 Id="rId3" Type="http://schemas.openxmlformats.org/officeDocument/2006/relationships/tags" Target="../tags/tag342.xml" /><Relationship Id="rId4" Type="http://schemas.openxmlformats.org/officeDocument/2006/relationships/tags" Target="../tags/tag343.xml" /><Relationship Id="rId5" Type="http://schemas.openxmlformats.org/officeDocument/2006/relationships/tags" Target="../tags/tag344.xml" /><Relationship Id="rId6" Type="http://schemas.openxmlformats.org/officeDocument/2006/relationships/tags" Target="../tags/tag345.xml" /></Relationships>
</file>

<file path=ppt/notesSlides/_rels/notesSlide16.xml.rels>&#65279;<?xml version="1.0" encoding="utf-8" standalone="yes"?><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 Id="rId3" Type="http://schemas.openxmlformats.org/officeDocument/2006/relationships/tags" Target="../tags/tag358.xml" /><Relationship Id="rId4" Type="http://schemas.openxmlformats.org/officeDocument/2006/relationships/tags" Target="../tags/tag359.xml" /><Relationship Id="rId5" Type="http://schemas.openxmlformats.org/officeDocument/2006/relationships/tags" Target="../tags/tag360.xml" /><Relationship Id="rId6" Type="http://schemas.openxmlformats.org/officeDocument/2006/relationships/tags" Target="../tags/tag361.xml" /></Relationships>
</file>

<file path=ppt/notesSlides/_rels/notesSlide17.xml.rels>&#65279;<?xml version="1.0" encoding="utf-8" standalone="yes"?><Relationships xmlns="http://schemas.openxmlformats.org/package/2006/relationships"><Relationship Id="rId1" Type="http://schemas.openxmlformats.org/officeDocument/2006/relationships/slide" Target="../slides/slide17.xml" /><Relationship Id="rId2" Type="http://schemas.openxmlformats.org/officeDocument/2006/relationships/notesMaster" Target="../notesMasters/notesMaster1.xml" /><Relationship Id="rId3" Type="http://schemas.openxmlformats.org/officeDocument/2006/relationships/tags" Target="../tags/tag377.xml" /><Relationship Id="rId4" Type="http://schemas.openxmlformats.org/officeDocument/2006/relationships/tags" Target="../tags/tag378.xml" /><Relationship Id="rId5" Type="http://schemas.openxmlformats.org/officeDocument/2006/relationships/tags" Target="../tags/tag379.xml" /><Relationship Id="rId6" Type="http://schemas.openxmlformats.org/officeDocument/2006/relationships/tags" Target="../tags/tag380.xml" /></Relationships>
</file>

<file path=ppt/notesSlides/_rels/notesSlide18.xml.rels>&#65279;<?xml version="1.0" encoding="utf-8" standalone="yes"?><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 Id="rId3" Type="http://schemas.openxmlformats.org/officeDocument/2006/relationships/tags" Target="../tags/tag416.xml" /><Relationship Id="rId4" Type="http://schemas.openxmlformats.org/officeDocument/2006/relationships/tags" Target="../tags/tag417.xml" /><Relationship Id="rId5" Type="http://schemas.openxmlformats.org/officeDocument/2006/relationships/tags" Target="../tags/tag418.xml" /><Relationship Id="rId6" Type="http://schemas.openxmlformats.org/officeDocument/2006/relationships/tags" Target="../tags/tag419.xml" /></Relationships>
</file>

<file path=ppt/notesSlides/_rels/notesSlide19.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 Id="rId3" Type="http://schemas.openxmlformats.org/officeDocument/2006/relationships/tags" Target="../tags/tag479.xml" /><Relationship Id="rId4" Type="http://schemas.openxmlformats.org/officeDocument/2006/relationships/tags" Target="../tags/tag480.xml" /><Relationship Id="rId5" Type="http://schemas.openxmlformats.org/officeDocument/2006/relationships/tags" Target="../tags/tag481.xml" /><Relationship Id="rId6" Type="http://schemas.openxmlformats.org/officeDocument/2006/relationships/tags" Target="../tags/tag482.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 Id="rId3" Type="http://schemas.openxmlformats.org/officeDocument/2006/relationships/tags" Target="../tags/tag107.xml" /><Relationship Id="rId4" Type="http://schemas.openxmlformats.org/officeDocument/2006/relationships/tags" Target="../tags/tag108.xml" /><Relationship Id="rId5" Type="http://schemas.openxmlformats.org/officeDocument/2006/relationships/tags" Target="../tags/tag109.xml" /><Relationship Id="rId6" Type="http://schemas.openxmlformats.org/officeDocument/2006/relationships/tags" Target="../tags/tag110.xml" /></Relationships>
</file>

<file path=ppt/notesSlides/_rels/notesSlide20.xml.rels>&#65279;<?xml version="1.0" encoding="utf-8" standalone="yes"?><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 Id="rId3" Type="http://schemas.openxmlformats.org/officeDocument/2006/relationships/tags" Target="../tags/tag501.xml" /><Relationship Id="rId4" Type="http://schemas.openxmlformats.org/officeDocument/2006/relationships/tags" Target="../tags/tag502.xml" /><Relationship Id="rId5" Type="http://schemas.openxmlformats.org/officeDocument/2006/relationships/tags" Target="../tags/tag503.xml" /><Relationship Id="rId6" Type="http://schemas.openxmlformats.org/officeDocument/2006/relationships/tags" Target="../tags/tag504.xml" /></Relationships>
</file>

<file path=ppt/notesSlides/_rels/notesSlide21.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 Id="rId3" Type="http://schemas.openxmlformats.org/officeDocument/2006/relationships/tags" Target="../tags/tag523.xml" /><Relationship Id="rId4" Type="http://schemas.openxmlformats.org/officeDocument/2006/relationships/tags" Target="../tags/tag524.xml" /><Relationship Id="rId5" Type="http://schemas.openxmlformats.org/officeDocument/2006/relationships/tags" Target="../tags/tag525.xml" /><Relationship Id="rId6" Type="http://schemas.openxmlformats.org/officeDocument/2006/relationships/tags" Target="../tags/tag526.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 Id="rId3" Type="http://schemas.openxmlformats.org/officeDocument/2006/relationships/tags" Target="../tags/tag123.xml" /><Relationship Id="rId4" Type="http://schemas.openxmlformats.org/officeDocument/2006/relationships/tags" Target="../tags/tag124.xml" /><Relationship Id="rId5" Type="http://schemas.openxmlformats.org/officeDocument/2006/relationships/tags" Target="../tags/tag125.xml" /><Relationship Id="rId6" Type="http://schemas.openxmlformats.org/officeDocument/2006/relationships/tags" Target="../tags/tag126.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 Id="rId3" Type="http://schemas.openxmlformats.org/officeDocument/2006/relationships/tags" Target="../tags/tag142.xml" /><Relationship Id="rId4" Type="http://schemas.openxmlformats.org/officeDocument/2006/relationships/tags" Target="../tags/tag143.xml" /><Relationship Id="rId5" Type="http://schemas.openxmlformats.org/officeDocument/2006/relationships/tags" Target="../tags/tag144.xml" /><Relationship Id="rId6" Type="http://schemas.openxmlformats.org/officeDocument/2006/relationships/tags" Target="../tags/tag145.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 Id="rId3" Type="http://schemas.openxmlformats.org/officeDocument/2006/relationships/tags" Target="../tags/tag152.xml" /><Relationship Id="rId4" Type="http://schemas.openxmlformats.org/officeDocument/2006/relationships/tags" Target="../tags/tag153.xml" /><Relationship Id="rId5" Type="http://schemas.openxmlformats.org/officeDocument/2006/relationships/tags" Target="../tags/tag154.xml" /><Relationship Id="rId6" Type="http://schemas.openxmlformats.org/officeDocument/2006/relationships/tags" Target="../tags/tag155.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 Id="rId3" Type="http://schemas.openxmlformats.org/officeDocument/2006/relationships/tags" Target="../tags/tag162.xml" /><Relationship Id="rId4" Type="http://schemas.openxmlformats.org/officeDocument/2006/relationships/tags" Target="../tags/tag163.xml" /><Relationship Id="rId5" Type="http://schemas.openxmlformats.org/officeDocument/2006/relationships/tags" Target="../tags/tag164.xml" /><Relationship Id="rId6" Type="http://schemas.openxmlformats.org/officeDocument/2006/relationships/tags" Target="../tags/tag165.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 Id="rId3" Type="http://schemas.openxmlformats.org/officeDocument/2006/relationships/tags" Target="../tags/tag194.xml" /><Relationship Id="rId4" Type="http://schemas.openxmlformats.org/officeDocument/2006/relationships/tags" Target="../tags/tag195.xml" /><Relationship Id="rId5" Type="http://schemas.openxmlformats.org/officeDocument/2006/relationships/tags" Target="../tags/tag196.xml" /><Relationship Id="rId6" Type="http://schemas.openxmlformats.org/officeDocument/2006/relationships/tags" Target="../tags/tag197.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 Id="rId3" Type="http://schemas.openxmlformats.org/officeDocument/2006/relationships/tags" Target="../tags/tag226.xml" /><Relationship Id="rId4" Type="http://schemas.openxmlformats.org/officeDocument/2006/relationships/tags" Target="../tags/tag227.xml" /><Relationship Id="rId5" Type="http://schemas.openxmlformats.org/officeDocument/2006/relationships/tags" Target="../tags/tag228.xml" /><Relationship Id="rId6" Type="http://schemas.openxmlformats.org/officeDocument/2006/relationships/tags" Target="../tags/tag229.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 Id="rId3" Type="http://schemas.openxmlformats.org/officeDocument/2006/relationships/tags" Target="../tags/tag241.xml" /><Relationship Id="rId4" Type="http://schemas.openxmlformats.org/officeDocument/2006/relationships/tags" Target="../tags/tag242.xml" /><Relationship Id="rId5" Type="http://schemas.openxmlformats.org/officeDocument/2006/relationships/tags" Target="../tags/tag243.xml" /><Relationship Id="rId6" Type="http://schemas.openxmlformats.org/officeDocument/2006/relationships/tags" Target="../tags/tag244.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fld id="{0C8F199E-2EE8-43CB-8FF0-8CE490DAE21E}" type="slidenum">
              <a:rPr lang="zh-CN" altLang="en-US" smtClean="0"/>
              <a:t>1</a:t>
            </a:fld>
            <a:endParaRPr lang="zh-CN" altLang="en-US"/>
          </a:p>
        </p:txBody>
      </p:sp>
    </p:spTree>
    <p:extLst>
      <p:ext uri="{BB962C8B-B14F-4D97-AF65-F5344CB8AC3E}">
        <p14:creationId xmlns:p14="http://schemas.microsoft.com/office/powerpoint/2010/main" val="602041234"/>
      </p:ext>
    </p:extLst>
  </p:cSld>
  <p:clrMapOvr>
    <a:masterClrMapping/>
  </p:clrMapOvr>
</p:notes>
</file>

<file path=ppt/notesSlides/notesSlide1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0C8F199E-2EE8-43CB-8FF0-8CE490DAE21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ct val="0"/>
                </a:spcBef>
                <a:spcAft>
                  <a:spcPct val="0"/>
                </a:spcAft>
                <a:buClrTx/>
                <a:buSzTx/>
                <a:buFontTx/>
                <a:buNone/>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20556840"/>
      </p:ext>
    </p:extLst>
  </p:cSld>
  <p:clrMapOvr>
    <a:masterClrMapping/>
  </p:clrMapOvr>
</p:notes>
</file>

<file path=ppt/notesSlides/notesSlide1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0C8F199E-2EE8-43CB-8FF0-8CE490DAE21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ct val="0"/>
                </a:spcBef>
                <a:spcAft>
                  <a:spcPct val="0"/>
                </a:spcAft>
                <a:buClrTx/>
                <a:buSzTx/>
                <a:buFontTx/>
                <a:buNone/>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845778"/>
      </p:ext>
    </p:extLst>
  </p:cSld>
  <p:clrMapOvr>
    <a:masterClrMapping/>
  </p:clrMapOvr>
</p:notes>
</file>

<file path=ppt/notesSlides/notesSlide1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0C8F199E-2EE8-43CB-8FF0-8CE490DAE21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ct val="0"/>
                </a:spcBef>
                <a:spcAft>
                  <a:spcPct val="0"/>
                </a:spcAft>
                <a:buClrTx/>
                <a:buSzTx/>
                <a:buFontTx/>
                <a:buNone/>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67227447"/>
      </p:ext>
    </p:extLst>
  </p:cSld>
  <p:clrMapOvr>
    <a:masterClrMapping/>
  </p:clrMapOvr>
</p:notes>
</file>

<file path=ppt/notesSlides/notesSlide1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0C8F199E-2EE8-43CB-8FF0-8CE490DAE21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ct val="0"/>
                </a:spcBef>
                <a:spcAft>
                  <a:spcPct val="0"/>
                </a:spcAft>
                <a:buClrTx/>
                <a:buSzTx/>
                <a:buFontTx/>
                <a:buNone/>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35689478"/>
      </p:ext>
    </p:extLst>
  </p:cSld>
  <p:clrMapOvr>
    <a:masterClrMapping/>
  </p:clrMapOvr>
</p:notes>
</file>

<file path=ppt/notesSlides/notesSlide1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0C8F199E-2EE8-43CB-8FF0-8CE490DAE21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ct val="0"/>
                </a:spcBef>
                <a:spcAft>
                  <a:spcPct val="0"/>
                </a:spcAft>
                <a:buClrTx/>
                <a:buSzTx/>
                <a:buFontTx/>
                <a:buNone/>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05283186"/>
      </p:ext>
    </p:extLst>
  </p:cSld>
  <p:clrMapOvr>
    <a:masterClrMapping/>
  </p:clrMapOvr>
</p:notes>
</file>

<file path=ppt/notesSlides/notesSlide1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fld id="{0C8F199E-2EE8-43CB-8FF0-8CE490DAE21E}" type="slidenum">
              <a:rPr lang="zh-CN" altLang="en-US" smtClean="0"/>
              <a:t>15</a:t>
            </a:fld>
            <a:endParaRPr lang="zh-CN" altLang="en-US"/>
          </a:p>
        </p:txBody>
      </p:sp>
    </p:spTree>
    <p:extLst>
      <p:ext uri="{BB962C8B-B14F-4D97-AF65-F5344CB8AC3E}">
        <p14:creationId xmlns:p14="http://schemas.microsoft.com/office/powerpoint/2010/main" val="1614935599"/>
      </p:ext>
    </p:extLst>
  </p:cSld>
  <p:clrMapOvr>
    <a:masterClrMapping/>
  </p:clrMapOvr>
</p:notes>
</file>

<file path=ppt/notesSlides/notesSlide1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0C8F199E-2EE8-43CB-8FF0-8CE490DAE21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ct val="0"/>
                </a:spcBef>
                <a:spcAft>
                  <a:spcPct val="0"/>
                </a:spcAft>
                <a:buClrTx/>
                <a:buSzTx/>
                <a:buFontTx/>
                <a:buNone/>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21699983"/>
      </p:ext>
    </p:extLst>
  </p:cSld>
  <p:clrMapOvr>
    <a:masterClrMapping/>
  </p:clrMapOvr>
</p:notes>
</file>

<file path=ppt/notesSlides/notesSlide1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0C8F199E-2EE8-43CB-8FF0-8CE490DAE21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ct val="0"/>
                </a:spcBef>
                <a:spcAft>
                  <a:spcPct val="0"/>
                </a:spcAft>
                <a:buClrTx/>
                <a:buSzTx/>
                <a:buFontTx/>
                <a:buNone/>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23915548"/>
      </p:ext>
    </p:extLst>
  </p:cSld>
  <p:clrMapOvr>
    <a:masterClrMapping/>
  </p:clrMapOvr>
</p:notes>
</file>

<file path=ppt/notesSlides/notesSlide1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fld id="{0C8F199E-2EE8-43CB-8FF0-8CE490DAE21E}" type="slidenum">
              <a:rPr lang="zh-CN" altLang="en-US" smtClean="0"/>
              <a:t>18</a:t>
            </a:fld>
            <a:endParaRPr lang="zh-CN" altLang="en-US"/>
          </a:p>
        </p:txBody>
      </p:sp>
    </p:spTree>
    <p:extLst>
      <p:ext uri="{BB962C8B-B14F-4D97-AF65-F5344CB8AC3E}">
        <p14:creationId xmlns:p14="http://schemas.microsoft.com/office/powerpoint/2010/main" val="2003143818"/>
      </p:ext>
    </p:extLst>
  </p:cSld>
  <p:clrMapOvr>
    <a:masterClrMapping/>
  </p:clrMapOvr>
</p:notes>
</file>

<file path=ppt/notesSlides/notesSlide1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0C8F199E-2EE8-43CB-8FF0-8CE490DAE21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ct val="0"/>
                </a:spcBef>
                <a:spcAft>
                  <a:spcPct val="0"/>
                </a:spcAft>
                <a:buClrTx/>
                <a:buSzTx/>
                <a:buFontTx/>
                <a:buNone/>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90514918"/>
      </p:ext>
    </p:extLst>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fld id="{0C8F199E-2EE8-43CB-8FF0-8CE490DAE21E}" type="slidenum">
              <a:rPr lang="zh-CN" altLang="en-US" smtClean="0"/>
              <a:t>2</a:t>
            </a:fld>
            <a:endParaRPr lang="zh-CN" altLang="en-US"/>
          </a:p>
        </p:txBody>
      </p:sp>
    </p:spTree>
    <p:extLst>
      <p:ext uri="{BB962C8B-B14F-4D97-AF65-F5344CB8AC3E}">
        <p14:creationId xmlns:p14="http://schemas.microsoft.com/office/powerpoint/2010/main" val="3964952827"/>
      </p:ext>
    </p:extLst>
  </p:cSld>
  <p:clrMapOvr>
    <a:masterClrMapping/>
  </p:clrMapOvr>
</p:notes>
</file>

<file path=ppt/notesSlides/notesSlide2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0C8F199E-2EE8-43CB-8FF0-8CE490DAE21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ct val="0"/>
                </a:spcBef>
                <a:spcAft>
                  <a:spcPct val="0"/>
                </a:spcAft>
                <a:buClrTx/>
                <a:buSzTx/>
                <a:buFontTx/>
                <a:buNone/>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7440716"/>
      </p:ext>
    </p:extLst>
  </p:cSld>
  <p:clrMapOvr>
    <a:masterClrMapping/>
  </p:clrMapOvr>
</p:notes>
</file>

<file path=ppt/notesSlides/notesSlide2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fld id="{0C8F199E-2EE8-43CB-8FF0-8CE490DAE21E}" type="slidenum">
              <a:rPr lang="zh-CN" altLang="en-US" smtClean="0"/>
              <a:t>22</a:t>
            </a:fld>
            <a:endParaRPr lang="zh-CN" altLang="en-US"/>
          </a:p>
        </p:txBody>
      </p:sp>
    </p:spTree>
    <p:extLst>
      <p:ext uri="{BB962C8B-B14F-4D97-AF65-F5344CB8AC3E}">
        <p14:creationId xmlns:p14="http://schemas.microsoft.com/office/powerpoint/2010/main" val="4258126785"/>
      </p:ext>
    </p:extLst>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0C8F199E-2EE8-43CB-8FF0-8CE490DAE21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ct val="0"/>
                </a:spcBef>
                <a:spcAft>
                  <a:spcPct val="0"/>
                </a:spcAft>
                <a:buClrTx/>
                <a:buSzTx/>
                <a:buFontTx/>
                <a:buNone/>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61366390"/>
      </p:ext>
    </p:extLst>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fld id="{0C8F199E-2EE8-43CB-8FF0-8CE490DAE21E}" type="slidenum">
              <a:rPr lang="zh-CN" altLang="en-US" smtClean="0"/>
              <a:t>4</a:t>
            </a:fld>
            <a:endParaRPr lang="zh-CN" altLang="en-US"/>
          </a:p>
        </p:txBody>
      </p:sp>
    </p:spTree>
    <p:extLst>
      <p:ext uri="{BB962C8B-B14F-4D97-AF65-F5344CB8AC3E}">
        <p14:creationId xmlns:p14="http://schemas.microsoft.com/office/powerpoint/2010/main" val="236329189"/>
      </p:ext>
    </p:extLst>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0C8F199E-2EE8-43CB-8FF0-8CE490DAE21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ct val="0"/>
                </a:spcBef>
                <a:spcAft>
                  <a:spcPct val="0"/>
                </a:spcAft>
                <a:buClrTx/>
                <a:buSzTx/>
                <a:buFontTx/>
                <a:buNone/>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63382249"/>
      </p:ext>
    </p:extLst>
  </p:cSld>
  <p:clrMapOvr>
    <a:masterClrMapping/>
  </p:clrMapOvr>
</p:notes>
</file>

<file path=ppt/notesSlides/notesSlide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0C8F199E-2EE8-43CB-8FF0-8CE490DAE21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ct val="0"/>
                </a:spcBef>
                <a:spcAft>
                  <a:spcPct val="0"/>
                </a:spcAft>
                <a:buClrTx/>
                <a:buSzTx/>
                <a:buFontTx/>
                <a:buNone/>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26734099"/>
      </p:ext>
    </p:extLst>
  </p:cSld>
  <p:clrMapOvr>
    <a:masterClrMapping/>
  </p:clrMapOvr>
</p:notes>
</file>

<file path=ppt/notesSlides/notesSlide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0C8F199E-2EE8-43CB-8FF0-8CE490DAE21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ct val="0"/>
                </a:spcBef>
                <a:spcAft>
                  <a:spcPct val="0"/>
                </a:spcAft>
                <a:buClrTx/>
                <a:buSzTx/>
                <a:buFontTx/>
                <a:buNone/>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36029176"/>
      </p:ext>
    </p:extLst>
  </p:cSld>
  <p:clrMapOvr>
    <a:masterClrMapping/>
  </p:clrMapOvr>
</p:notes>
</file>

<file path=ppt/notesSlides/notesSlide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0C8F199E-2EE8-43CB-8FF0-8CE490DAE21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ct val="0"/>
                </a:spcBef>
                <a:spcAft>
                  <a:spcPct val="0"/>
                </a:spcAft>
                <a:buClrTx/>
                <a:buSzTx/>
                <a:buFontTx/>
                <a:buNone/>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7931511"/>
      </p:ext>
    </p:extLst>
  </p:cSld>
  <p:clrMapOvr>
    <a:masterClrMapping/>
  </p:clrMapOvr>
</p:notes>
</file>

<file path=ppt/notesSlides/notesSlide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0C8F199E-2EE8-43CB-8FF0-8CE490DAE21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ct val="0"/>
                </a:spcBef>
                <a:spcAft>
                  <a:spcPct val="0"/>
                </a:spcAft>
                <a:buClrTx/>
                <a:buSzTx/>
                <a:buFontTx/>
                <a:buNone/>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410059"/>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tags" Target="../tags/tag2.xml" /><Relationship Id="rId3" Type="http://schemas.openxmlformats.org/officeDocument/2006/relationships/tags" Target="../tags/tag3.xml" /><Relationship Id="rId4" Type="http://schemas.openxmlformats.org/officeDocument/2006/relationships/tags" Target="../tags/tag4.xml" /><Relationship Id="rId5" Type="http://schemas.openxmlformats.org/officeDocument/2006/relationships/tags" Target="../tags/tag5.xml" /><Relationship Id="rId6" Type="http://schemas.openxmlformats.org/officeDocument/2006/relationships/tags" Target="../tags/tag6.xml" /><Relationship Id="rId7"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tags" Target="../tags/tag58.xml" /><Relationship Id="rId2" Type="http://schemas.openxmlformats.org/officeDocument/2006/relationships/tags" Target="../tags/tag59.xml" /><Relationship Id="rId3" Type="http://schemas.openxmlformats.org/officeDocument/2006/relationships/tags" Target="../tags/tag60.xml" /><Relationship Id="rId4" Type="http://schemas.openxmlformats.org/officeDocument/2006/relationships/tags" Target="../tags/tag61.xml" /><Relationship Id="rId5" Type="http://schemas.openxmlformats.org/officeDocument/2006/relationships/tags" Target="../tags/tag62.xml" /><Relationship Id="rId6" Type="http://schemas.openxmlformats.org/officeDocument/2006/relationships/tags" Target="../tags/tag63.xml" /><Relationship Id="rId7"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tags" Target="../tags/tag64.xml" /><Relationship Id="rId2" Type="http://schemas.openxmlformats.org/officeDocument/2006/relationships/tags" Target="../tags/tag65.xml" /><Relationship Id="rId3" Type="http://schemas.openxmlformats.org/officeDocument/2006/relationships/tags" Target="../tags/tag66.xml" /><Relationship Id="rId4" Type="http://schemas.openxmlformats.org/officeDocument/2006/relationships/tags" Target="../tags/tag67.xml" /><Relationship Id="rId5" Type="http://schemas.openxmlformats.org/officeDocument/2006/relationships/tags" Target="../tags/tag68.xml" /><Relationship Id="rId6" Type="http://schemas.openxmlformats.org/officeDocument/2006/relationships/tags" Target="../tags/tag69.xml" /><Relationship Id="rId7"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tags" Target="../tags/tag7.xml" /><Relationship Id="rId2" Type="http://schemas.openxmlformats.org/officeDocument/2006/relationships/tags" Target="../tags/tag8.xml" /><Relationship Id="rId3" Type="http://schemas.openxmlformats.org/officeDocument/2006/relationships/tags" Target="../tags/tag9.xml" /><Relationship Id="rId4" Type="http://schemas.openxmlformats.org/officeDocument/2006/relationships/tags" Target="../tags/tag10.xml" /><Relationship Id="rId5" Type="http://schemas.openxmlformats.org/officeDocument/2006/relationships/tags" Target="../tags/tag11.xml" /><Relationship Id="rId6" Type="http://schemas.openxmlformats.org/officeDocument/2006/relationships/tags" Target="../tags/tag12.xml" /><Relationship Id="rId7"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tags" Target="../tags/tag13.xml" /><Relationship Id="rId2" Type="http://schemas.openxmlformats.org/officeDocument/2006/relationships/tags" Target="../tags/tag14.xml" /><Relationship Id="rId3" Type="http://schemas.openxmlformats.org/officeDocument/2006/relationships/tags" Target="../tags/tag15.xml" /><Relationship Id="rId4" Type="http://schemas.openxmlformats.org/officeDocument/2006/relationships/tags" Target="../tags/tag16.xml" /><Relationship Id="rId5" Type="http://schemas.openxmlformats.org/officeDocument/2006/relationships/tags" Target="../tags/tag17.xml" /><Relationship Id="rId6" Type="http://schemas.openxmlformats.org/officeDocument/2006/relationships/tags" Target="../tags/tag18.xml" /><Relationship Id="rId7"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tags" Target="../tags/tag19.xml" /><Relationship Id="rId2" Type="http://schemas.openxmlformats.org/officeDocument/2006/relationships/tags" Target="../tags/tag20.xml" /><Relationship Id="rId3" Type="http://schemas.openxmlformats.org/officeDocument/2006/relationships/tags" Target="../tags/tag21.xml" /><Relationship Id="rId4" Type="http://schemas.openxmlformats.org/officeDocument/2006/relationships/tags" Target="../tags/tag22.xml" /><Relationship Id="rId5" Type="http://schemas.openxmlformats.org/officeDocument/2006/relationships/tags" Target="../tags/tag23.xml" /><Relationship Id="rId6" Type="http://schemas.openxmlformats.org/officeDocument/2006/relationships/tags" Target="../tags/tag24.xml" /><Relationship Id="rId7" Type="http://schemas.openxmlformats.org/officeDocument/2006/relationships/tags" Target="../tags/tag25.xml" /><Relationship Id="rId8"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tags" Target="../tags/tag26.xml" /><Relationship Id="rId10" Type="http://schemas.openxmlformats.org/officeDocument/2006/relationships/slideMaster" Target="../slideMasters/slideMaster1.xml" /><Relationship Id="rId2" Type="http://schemas.openxmlformats.org/officeDocument/2006/relationships/tags" Target="../tags/tag27.xml" /><Relationship Id="rId3" Type="http://schemas.openxmlformats.org/officeDocument/2006/relationships/tags" Target="../tags/tag28.xml" /><Relationship Id="rId4" Type="http://schemas.openxmlformats.org/officeDocument/2006/relationships/tags" Target="../tags/tag29.xml" /><Relationship Id="rId5" Type="http://schemas.openxmlformats.org/officeDocument/2006/relationships/tags" Target="../tags/tag30.xml" /><Relationship Id="rId6" Type="http://schemas.openxmlformats.org/officeDocument/2006/relationships/tags" Target="../tags/tag31.xml" /><Relationship Id="rId7" Type="http://schemas.openxmlformats.org/officeDocument/2006/relationships/tags" Target="../tags/tag32.xml" /><Relationship Id="rId8" Type="http://schemas.openxmlformats.org/officeDocument/2006/relationships/tags" Target="../tags/tag33.xml" /><Relationship Id="rId9" Type="http://schemas.openxmlformats.org/officeDocument/2006/relationships/tags" Target="../tags/tag34.xml" /></Relationships>
</file>

<file path=ppt/slideLayouts/_rels/slideLayout6.xml.rels>&#65279;<?xml version="1.0" encoding="utf-8" standalone="yes"?><Relationships xmlns="http://schemas.openxmlformats.org/package/2006/relationships"><Relationship Id="rId1" Type="http://schemas.openxmlformats.org/officeDocument/2006/relationships/tags" Target="../tags/tag35.xml" /><Relationship Id="rId2" Type="http://schemas.openxmlformats.org/officeDocument/2006/relationships/tags" Target="../tags/tag36.xml" /><Relationship Id="rId3" Type="http://schemas.openxmlformats.org/officeDocument/2006/relationships/tags" Target="../tags/tag37.xml" /><Relationship Id="rId4" Type="http://schemas.openxmlformats.org/officeDocument/2006/relationships/tags" Target="../tags/tag38.xml" /><Relationship Id="rId5" Type="http://schemas.openxmlformats.org/officeDocument/2006/relationships/tags" Target="../tags/tag39.xml" /><Relationship Id="rId6"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tags" Target="../tags/tag40.xml" /><Relationship Id="rId2" Type="http://schemas.openxmlformats.org/officeDocument/2006/relationships/tags" Target="../tags/tag41.xml" /><Relationship Id="rId3" Type="http://schemas.openxmlformats.org/officeDocument/2006/relationships/tags" Target="../tags/tag42.xml" /><Relationship Id="rId4" Type="http://schemas.openxmlformats.org/officeDocument/2006/relationships/tags" Target="../tags/tag43.xml" /><Relationship Id="rId5"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tags" Target="../tags/tag44.xml" /><Relationship Id="rId2" Type="http://schemas.openxmlformats.org/officeDocument/2006/relationships/tags" Target="../tags/tag45.xml" /><Relationship Id="rId3" Type="http://schemas.openxmlformats.org/officeDocument/2006/relationships/tags" Target="../tags/tag46.xml" /><Relationship Id="rId4" Type="http://schemas.openxmlformats.org/officeDocument/2006/relationships/tags" Target="../tags/tag47.xml" /><Relationship Id="rId5" Type="http://schemas.openxmlformats.org/officeDocument/2006/relationships/tags" Target="../tags/tag48.xml" /><Relationship Id="rId6" Type="http://schemas.openxmlformats.org/officeDocument/2006/relationships/tags" Target="../tags/tag49.xml" /><Relationship Id="rId7" Type="http://schemas.openxmlformats.org/officeDocument/2006/relationships/tags" Target="../tags/tag50.xml" /><Relationship Id="rId8"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tags" Target="../tags/tag51.xml" /><Relationship Id="rId2" Type="http://schemas.openxmlformats.org/officeDocument/2006/relationships/tags" Target="../tags/tag52.xml" /><Relationship Id="rId3" Type="http://schemas.openxmlformats.org/officeDocument/2006/relationships/tags" Target="../tags/tag53.xml" /><Relationship Id="rId4" Type="http://schemas.openxmlformats.org/officeDocument/2006/relationships/tags" Target="../tags/tag54.xml" /><Relationship Id="rId5" Type="http://schemas.openxmlformats.org/officeDocument/2006/relationships/tags" Target="../tags/tag55.xml" /><Relationship Id="rId6" Type="http://schemas.openxmlformats.org/officeDocument/2006/relationships/tags" Target="../tags/tag56.xml" /><Relationship Id="rId7" Type="http://schemas.openxmlformats.org/officeDocument/2006/relationships/tags" Target="../tags/tag57.xml" /><Relationship Id="rId8"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custDataLst>
            <p:tags r:id="rId1"/>
          </p:custDataLst>
        </p:nvPr>
      </p:nvGrpSpPr>
      <p:grpSpPr>
        <a:xfrm>
          <a:off x="0" y="0"/>
          <a: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custDataLst>
              <p:tags r:id="rId4"/>
            </p:custDataLst>
          </p:nvPr>
        </p:nvSpPr>
        <p:spPr/>
        <p:txBody>
          <a:bodyPr/>
          <a:lstStyle/>
          <a:p>
            <a:fld id="{F8397AF4-471F-40AD-BBEF-12715845866A}" type="datetimeFigureOut">
              <a:rPr lang="zh-CN" altLang="en-US" smtClean="0"/>
              <a:t>2024年01月23日 Tuesday</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4180462106"/>
      </p:ext>
    </p:extLst>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标题和竖排文字">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p>
        </p:txBody>
      </p:sp>
      <p:sp>
        <p:nvSpPr>
          <p:cNvPr id="3" name="竖排文字占位符 2"/>
          <p:cNvSpPr>
            <a:spLocks noGrp="1"/>
          </p:cNvSpPr>
          <p:nvPr>
            <p:ph type="body" orient="vert" idx="1"/>
            <p:custDataLst>
              <p:tags r:id="rId3"/>
            </p:custDataLst>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4"/>
            </p:custDataLst>
          </p:nvPr>
        </p:nvSpPr>
        <p:spPr/>
        <p:txBody>
          <a:bodyPr/>
          <a:lstStyle/>
          <a:p>
            <a:fld id="{F8397AF4-471F-40AD-BBEF-12715845866A}" type="datetimeFigureOut">
              <a:rPr lang="zh-CN" altLang="en-US" smtClean="0"/>
              <a:t>2024年01月23日 Tuesday</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2265584940"/>
      </p:ext>
    </p:extLst>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spTree>
      <p:nvGrpSpPr>
        <p:cNvPr id="1" name=""/>
        <p:cNvGrpSpPr/>
        <p:nvPr>
          <p:custDataLst>
            <p:tags r:id="rId1"/>
          </p:custDataLst>
        </p:nvPr>
      </p:nvGrpSpPr>
      <p:grpSpPr>
        <a:xfrm>
          <a:off x="0" y="0"/>
          <a: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custDataLst>
              <p:tags r:id="rId3"/>
            </p:custDataLst>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4"/>
            </p:custDataLst>
          </p:nvPr>
        </p:nvSpPr>
        <p:spPr/>
        <p:txBody>
          <a:bodyPr/>
          <a:lstStyle/>
          <a:p>
            <a:fld id="{F8397AF4-471F-40AD-BBEF-12715845866A}" type="datetimeFigureOut">
              <a:rPr lang="zh-CN" altLang="en-US" smtClean="0"/>
              <a:t>2024年01月23日 Tuesday</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1997812920"/>
      </p:ext>
    </p:extLst>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p>
        </p:txBody>
      </p:sp>
      <p:sp>
        <p:nvSpPr>
          <p:cNvPr id="3" name="内容占位符 2"/>
          <p:cNvSpPr>
            <a:spLocks noGrp="1"/>
          </p:cNvSpPr>
          <p:nvPr>
            <p:ph idx="1"/>
            <p:custDataLst>
              <p:tags r:id="rId3"/>
            </p:custDataLst>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4"/>
            </p:custDataLst>
          </p:nvPr>
        </p:nvSpPr>
        <p:spPr/>
        <p:txBody>
          <a:bodyPr/>
          <a:lstStyle/>
          <a:p>
            <a:fld id="{F8397AF4-471F-40AD-BBEF-12715845866A}" type="datetimeFigureOut">
              <a:rPr lang="zh-CN" altLang="en-US" smtClean="0"/>
              <a:t>2024年01月23日 Tuesday</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1190656618"/>
      </p:ext>
    </p:extLst>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custDataLst>
              <p:tags r:id="rId4"/>
            </p:custDataLst>
          </p:nvPr>
        </p:nvSpPr>
        <p:spPr/>
        <p:txBody>
          <a:bodyPr/>
          <a:lstStyle/>
          <a:p>
            <a:fld id="{F8397AF4-471F-40AD-BBEF-12715845866A}" type="datetimeFigureOut">
              <a:rPr lang="zh-CN" altLang="en-US" smtClean="0"/>
              <a:t>2024年01月23日 Tuesday</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1539158133"/>
      </p:ext>
    </p:extLst>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custDataLst>
              <p:tags r:id="rId5"/>
            </p:custDataLst>
          </p:nvPr>
        </p:nvSpPr>
        <p:spPr/>
        <p:txBody>
          <a:bodyPr/>
          <a:lstStyle/>
          <a:p>
            <a:fld id="{F8397AF4-471F-40AD-BBEF-12715845866A}" type="datetimeFigureOut">
              <a:rPr lang="zh-CN" altLang="en-US" smtClean="0"/>
              <a:t>2024年01月23日 Tuesday</a:t>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3759840016"/>
      </p:ext>
    </p:extLst>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7"/>
            </p:custDataLst>
          </p:nvPr>
        </p:nvSpPr>
        <p:spPr/>
        <p:txBody>
          <a:bodyPr/>
          <a:lstStyle/>
          <a:p>
            <a:fld id="{F8397AF4-471F-40AD-BBEF-12715845866A}" type="datetimeFigureOut">
              <a:rPr lang="zh-CN" altLang="en-US" smtClean="0"/>
              <a:t>2024年01月23日 Tuesday</a:t>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1588120276"/>
      </p:ext>
    </p:extLst>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p>
        </p:txBody>
      </p:sp>
      <p:sp>
        <p:nvSpPr>
          <p:cNvPr id="3" name="日期占位符 2"/>
          <p:cNvSpPr>
            <a:spLocks noGrp="1"/>
          </p:cNvSpPr>
          <p:nvPr>
            <p:ph type="dt" sz="half" idx="10"/>
            <p:custDataLst>
              <p:tags r:id="rId3"/>
            </p:custDataLst>
          </p:nvPr>
        </p:nvSpPr>
        <p:spPr/>
        <p:txBody>
          <a:bodyPr/>
          <a:lstStyle/>
          <a:p>
            <a:fld id="{F8397AF4-471F-40AD-BBEF-12715845866A}" type="datetimeFigureOut">
              <a:rPr lang="zh-CN" altLang="en-US" smtClean="0"/>
              <a:t>2024年01月23日 Tuesday</a:t>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1889843654"/>
      </p:ext>
    </p:extLst>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custDataLst>
            <p:tags r:id="rId1"/>
          </p:custDataLst>
        </p:nvPr>
      </p:nvGrpSpPr>
      <p:grpSpPr>
        <a:xfrm>
          <a:off x="0" y="0"/>
          <a:ext cx="0" cy="0"/>
        </a:xfrm>
      </p:grpSpPr>
      <p:sp>
        <p:nvSpPr>
          <p:cNvPr id="2" name="日期占位符 1"/>
          <p:cNvSpPr>
            <a:spLocks noGrp="1"/>
          </p:cNvSpPr>
          <p:nvPr>
            <p:ph type="dt" sz="half" idx="10"/>
            <p:custDataLst>
              <p:tags r:id="rId2"/>
            </p:custDataLst>
          </p:nvPr>
        </p:nvSpPr>
        <p:spPr/>
        <p:txBody>
          <a:bodyPr/>
          <a:lstStyle/>
          <a:p>
            <a:fld id="{F8397AF4-471F-40AD-BBEF-12715845866A}" type="datetimeFigureOut">
              <a:rPr lang="zh-CN" altLang="en-US" smtClean="0"/>
              <a:t>2024年01月23日 Tuesday</a:t>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2049366815"/>
      </p:ext>
    </p:extLst>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内容与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custDataLst>
              <p:tags r:id="rId5"/>
            </p:custDataLst>
          </p:nvPr>
        </p:nvSpPr>
        <p:spPr/>
        <p:txBody>
          <a:bodyPr/>
          <a:lstStyle/>
          <a:p>
            <a:fld id="{F8397AF4-471F-40AD-BBEF-12715845866A}" type="datetimeFigureOut">
              <a:rPr lang="zh-CN" altLang="en-US" smtClean="0"/>
              <a:t>2024年01月23日 Tuesday</a:t>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2089866265"/>
      </p:ext>
    </p:extLst>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custDataLst>
              <p:tags r:id="rId5"/>
            </p:custDataLst>
          </p:nvPr>
        </p:nvSpPr>
        <p:spPr/>
        <p:txBody>
          <a:bodyPr/>
          <a:lstStyle/>
          <a:p>
            <a:fld id="{F8397AF4-471F-40AD-BBEF-12715845866A}" type="datetimeFigureOut">
              <a:rPr lang="zh-CN" altLang="en-US" smtClean="0"/>
              <a:t>2024年01月23日 Tuesday</a:t>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2277384665"/>
      </p:ext>
    </p:extLst>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tags" Target="../tags/tag70.xml" /><Relationship Id="rId13" Type="http://schemas.openxmlformats.org/officeDocument/2006/relationships/tags" Target="../tags/tag71.xml" /><Relationship Id="rId14" Type="http://schemas.openxmlformats.org/officeDocument/2006/relationships/tags" Target="../tags/tag72.xml" /><Relationship Id="rId15" Type="http://schemas.openxmlformats.org/officeDocument/2006/relationships/tags" Target="../tags/tag73.xml" /><Relationship Id="rId16" Type="http://schemas.openxmlformats.org/officeDocument/2006/relationships/tags" Target="../tags/tag74.xml" /><Relationship Id="rId17" Type="http://schemas.openxmlformats.org/officeDocument/2006/relationships/tags" Target="../tags/tag75.xml" /><Relationship Id="rId18" Type="http://schemas.openxmlformats.org/officeDocument/2006/relationships/image" Target="file:///D:\qq&#25991;&#20214;\712321467\Image\C2C\Image2\%7b75232B38-A165-1FB7-499C-2E1C792CACB5%7d.png" TargetMode="External" /><Relationship Id="rId19" Type="http://schemas.openxmlformats.org/officeDocument/2006/relationships/image" Target="../media/image1.png" /><Relationship Id="rId2" Type="http://schemas.openxmlformats.org/officeDocument/2006/relationships/slideLayout" Target="../slideLayouts/slideLayout2.xml" /><Relationship Id="rId20" Type="http://schemas.openxmlformats.org/officeDocument/2006/relationships/tags" Target="../tags/tag76.xml" /><Relationship Id="rId21" Type="http://schemas.openxmlformats.org/officeDocument/2006/relationships/theme" Target="../theme/theme1.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custDataLst>
            <p:tags r:id="rId12"/>
          </p:custDataLst>
        </p:nvPr>
      </p:nvGrpSpPr>
      <p:grpSpPr>
        <a:xfrm>
          <a:off x="0" y="0"/>
          <a:ext cx="0" cy="0"/>
        </a:xfrm>
      </p:grpSpPr>
      <p:sp>
        <p:nvSpPr>
          <p:cNvPr id="2" name="标题占位符 1"/>
          <p:cNvSpPr>
            <a:spLocks noGrp="1"/>
          </p:cNvSpPr>
          <p:nvPr>
            <p:ph type="title"/>
            <p:custDataLst>
              <p:tags r:id="rId13"/>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custDataLst>
              <p:tags r:id="rId14"/>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custDataLst>
              <p:tags r:id="rId15"/>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397AF4-471F-40AD-BBEF-12715845866A}" type="datetimeFigureOut">
              <a:rPr lang="zh-CN" altLang="en-US" smtClean="0"/>
              <a:t>2024年01月23日 Tuesday</a:t>
            </a:fld>
            <a:endParaRPr lang="zh-CN" altLang="en-US"/>
          </a:p>
        </p:txBody>
      </p:sp>
      <p:sp>
        <p:nvSpPr>
          <p:cNvPr id="5" name="页脚占位符 4"/>
          <p:cNvSpPr>
            <a:spLocks noGrp="1"/>
          </p:cNvSpPr>
          <p:nvPr>
            <p:ph type="ftr" sz="quarter" idx="3"/>
            <p:custDataLst>
              <p:tags r:id="rId16"/>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7"/>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C8CB9B-EC1D-450D-8120-CCB656824030}" type="slidenum">
              <a:rPr lang="zh-CN" altLang="en-US" smtClean="0"/>
              <a:t>‹#›</a:t>
            </a:fld>
            <a:endParaRPr lang="zh-CN" altLang="en-US"/>
          </a:p>
        </p:txBody>
      </p:sp>
      <p:pic>
        <p:nvPicPr>
          <p:cNvPr id="7" name="图片 1073743875" descr="学科网 zxxk.com" title=""/>
          <p:cNvPicPr>
            <a:picLocks noChangeAspect="1"/>
          </p:cNvPicPr>
          <p:nvPr>
            <p:custDataLst>
              <p:tags r:id="rId20"/>
            </p:custDataLst>
          </p:nvPr>
        </p:nvPicPr>
        <p:blipFill>
          <a:blip r:embed="rId19" r:link="rId18"/>
          <a:stretch>
            <a:fillRect/>
          </a:stretch>
        </p:blipFill>
        <p:spPr>
          <a:xfrm>
            <a:off x="838200" y="365125"/>
            <a:ext cx="9525" cy="9525"/>
          </a:xfrm>
          <a:prstGeom prst="rect">
            <a:avLst/>
          </a:prstGeom>
          <a:noFill/>
          <a:ln>
            <a:noFill/>
            <a:miter lim="800000"/>
          </a:ln>
        </p:spPr>
      </p:pic>
    </p:spTree>
    <p:extLst>
      <p:ext uri="{BB962C8B-B14F-4D97-AF65-F5344CB8AC3E}">
        <p14:creationId xmlns:p14="http://schemas.microsoft.com/office/powerpoint/2010/main" val="1125436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5.emf" /><Relationship Id="rId11" Type="http://schemas.openxmlformats.org/officeDocument/2006/relationships/tags" Target="../tags/tag92.xml" /><Relationship Id="rId12" Type="http://schemas.openxmlformats.org/officeDocument/2006/relationships/image" Target="../media/image6.emf" /><Relationship Id="rId13" Type="http://schemas.openxmlformats.org/officeDocument/2006/relationships/tags" Target="../tags/tag93.xml" /><Relationship Id="rId14" Type="http://schemas.openxmlformats.org/officeDocument/2006/relationships/image" Target="../media/image7.emf" /><Relationship Id="rId15" Type="http://schemas.openxmlformats.org/officeDocument/2006/relationships/tags" Target="../tags/tag94.xml" /><Relationship Id="rId16" Type="http://schemas.openxmlformats.org/officeDocument/2006/relationships/image" Target="../media/image8.emf" /><Relationship Id="rId17" Type="http://schemas.openxmlformats.org/officeDocument/2006/relationships/tags" Target="../tags/tag95.xml" /><Relationship Id="rId18" Type="http://schemas.openxmlformats.org/officeDocument/2006/relationships/image" Target="../media/image9.emf" /><Relationship Id="rId19" Type="http://schemas.openxmlformats.org/officeDocument/2006/relationships/tags" Target="../tags/tag96.xml" /><Relationship Id="rId2" Type="http://schemas.openxmlformats.org/officeDocument/2006/relationships/notesSlide" Target="../notesSlides/notesSlide1.xml" /><Relationship Id="rId20" Type="http://schemas.openxmlformats.org/officeDocument/2006/relationships/image" Target="../media/image10.emf" /><Relationship Id="rId21" Type="http://schemas.openxmlformats.org/officeDocument/2006/relationships/tags" Target="../tags/tag97.xml" /><Relationship Id="rId22" Type="http://schemas.openxmlformats.org/officeDocument/2006/relationships/image" Target="../media/image11.emf" /><Relationship Id="rId23" Type="http://schemas.openxmlformats.org/officeDocument/2006/relationships/tags" Target="../tags/tag98.xml" /><Relationship Id="rId24" Type="http://schemas.openxmlformats.org/officeDocument/2006/relationships/image" Target="../media/image12.emf" /><Relationship Id="rId25" Type="http://schemas.openxmlformats.org/officeDocument/2006/relationships/tags" Target="../tags/tag99.xml" /><Relationship Id="rId26" Type="http://schemas.openxmlformats.org/officeDocument/2006/relationships/image" Target="../media/image13.emf" /><Relationship Id="rId27" Type="http://schemas.openxmlformats.org/officeDocument/2006/relationships/tags" Target="../tags/tag100.xml" /><Relationship Id="rId28" Type="http://schemas.openxmlformats.org/officeDocument/2006/relationships/image" Target="../media/image14.emf" /><Relationship Id="rId29" Type="http://schemas.openxmlformats.org/officeDocument/2006/relationships/tags" Target="../tags/tag101.xml" /><Relationship Id="rId3" Type="http://schemas.openxmlformats.org/officeDocument/2006/relationships/tags" Target="../tags/tag88.xml" /><Relationship Id="rId30" Type="http://schemas.openxmlformats.org/officeDocument/2006/relationships/image" Target="../media/image15.emf" /><Relationship Id="rId31" Type="http://schemas.openxmlformats.org/officeDocument/2006/relationships/tags" Target="../tags/tag102.xml" /><Relationship Id="rId32" Type="http://schemas.openxmlformats.org/officeDocument/2006/relationships/image" Target="../media/image16.emf" /><Relationship Id="rId33" Type="http://schemas.openxmlformats.org/officeDocument/2006/relationships/tags" Target="../tags/tag103.xml" /><Relationship Id="rId34" Type="http://schemas.openxmlformats.org/officeDocument/2006/relationships/tags" Target="../tags/tag104.xml" /><Relationship Id="rId35" Type="http://schemas.openxmlformats.org/officeDocument/2006/relationships/tags" Target="../tags/tag105.xml" /><Relationship Id="rId36" Type="http://schemas.openxmlformats.org/officeDocument/2006/relationships/tags" Target="../tags/tag106.xml" /><Relationship Id="rId4" Type="http://schemas.openxmlformats.org/officeDocument/2006/relationships/image" Target="../media/image2.emf" /><Relationship Id="rId5" Type="http://schemas.openxmlformats.org/officeDocument/2006/relationships/tags" Target="../tags/tag89.xml" /><Relationship Id="rId6" Type="http://schemas.openxmlformats.org/officeDocument/2006/relationships/image" Target="../media/image3.emf" /><Relationship Id="rId7" Type="http://schemas.openxmlformats.org/officeDocument/2006/relationships/tags" Target="../tags/tag90.xml" /><Relationship Id="rId8" Type="http://schemas.openxmlformats.org/officeDocument/2006/relationships/image" Target="../media/image4.emf" /><Relationship Id="rId9" Type="http://schemas.openxmlformats.org/officeDocument/2006/relationships/tags" Target="../tags/tag91.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10.emf" /><Relationship Id="rId11" Type="http://schemas.openxmlformats.org/officeDocument/2006/relationships/tags" Target="../tags/tag260.xml" /><Relationship Id="rId12" Type="http://schemas.openxmlformats.org/officeDocument/2006/relationships/tags" Target="../tags/tag261.xml" /><Relationship Id="rId13" Type="http://schemas.openxmlformats.org/officeDocument/2006/relationships/image" Target="../media/image19.png" /><Relationship Id="rId14" Type="http://schemas.openxmlformats.org/officeDocument/2006/relationships/tags" Target="../tags/tag262.xml" /><Relationship Id="rId15" Type="http://schemas.openxmlformats.org/officeDocument/2006/relationships/image" Target="../media/image27.png" /><Relationship Id="rId16" Type="http://schemas.openxmlformats.org/officeDocument/2006/relationships/tags" Target="../tags/tag263.xml" /><Relationship Id="rId17" Type="http://schemas.openxmlformats.org/officeDocument/2006/relationships/image" Target="../media/image28.png" /><Relationship Id="rId18" Type="http://schemas.openxmlformats.org/officeDocument/2006/relationships/tags" Target="../tags/tag264.xml" /><Relationship Id="rId19" Type="http://schemas.openxmlformats.org/officeDocument/2006/relationships/image" Target="../media/image29.png" /><Relationship Id="rId2" Type="http://schemas.openxmlformats.org/officeDocument/2006/relationships/notesSlide" Target="../notesSlides/notesSlide10.xml" /><Relationship Id="rId20" Type="http://schemas.openxmlformats.org/officeDocument/2006/relationships/tags" Target="../tags/tag265.xml" /><Relationship Id="rId21" Type="http://schemas.openxmlformats.org/officeDocument/2006/relationships/image" Target="../media/image30.png" /><Relationship Id="rId22" Type="http://schemas.openxmlformats.org/officeDocument/2006/relationships/tags" Target="../tags/tag266.xml" /><Relationship Id="rId23" Type="http://schemas.openxmlformats.org/officeDocument/2006/relationships/image" Target="../media/image2.emf" /><Relationship Id="rId24" Type="http://schemas.openxmlformats.org/officeDocument/2006/relationships/tags" Target="../tags/tag267.xml" /><Relationship Id="rId25" Type="http://schemas.openxmlformats.org/officeDocument/2006/relationships/tags" Target="../tags/tag268.xml" /><Relationship Id="rId3" Type="http://schemas.openxmlformats.org/officeDocument/2006/relationships/tags" Target="../tags/tag256.xml" /><Relationship Id="rId4" Type="http://schemas.openxmlformats.org/officeDocument/2006/relationships/image" Target="../media/image7.emf" /><Relationship Id="rId5" Type="http://schemas.openxmlformats.org/officeDocument/2006/relationships/tags" Target="../tags/tag257.xml" /><Relationship Id="rId6" Type="http://schemas.openxmlformats.org/officeDocument/2006/relationships/image" Target="../media/image8.emf" /><Relationship Id="rId7" Type="http://schemas.openxmlformats.org/officeDocument/2006/relationships/tags" Target="../tags/tag258.xml" /><Relationship Id="rId8" Type="http://schemas.openxmlformats.org/officeDocument/2006/relationships/image" Target="../media/image9.emf" /><Relationship Id="rId9" Type="http://schemas.openxmlformats.org/officeDocument/2006/relationships/tags" Target="../tags/tag259.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10.emf" /><Relationship Id="rId11" Type="http://schemas.openxmlformats.org/officeDocument/2006/relationships/tags" Target="../tags/tag277.xml" /><Relationship Id="rId12" Type="http://schemas.openxmlformats.org/officeDocument/2006/relationships/tags" Target="../tags/tag278.xml" /><Relationship Id="rId13" Type="http://schemas.openxmlformats.org/officeDocument/2006/relationships/image" Target="../media/image19.png" /><Relationship Id="rId14" Type="http://schemas.openxmlformats.org/officeDocument/2006/relationships/tags" Target="../tags/tag279.xml" /><Relationship Id="rId15" Type="http://schemas.openxmlformats.org/officeDocument/2006/relationships/image" Target="../media/image27.png" /><Relationship Id="rId16" Type="http://schemas.openxmlformats.org/officeDocument/2006/relationships/tags" Target="../tags/tag280.xml" /><Relationship Id="rId17" Type="http://schemas.openxmlformats.org/officeDocument/2006/relationships/image" Target="../media/image28.png" /><Relationship Id="rId18" Type="http://schemas.openxmlformats.org/officeDocument/2006/relationships/tags" Target="../tags/tag281.xml" /><Relationship Id="rId19" Type="http://schemas.openxmlformats.org/officeDocument/2006/relationships/image" Target="../media/image29.png" /><Relationship Id="rId2" Type="http://schemas.openxmlformats.org/officeDocument/2006/relationships/notesSlide" Target="../notesSlides/notesSlide11.xml" /><Relationship Id="rId20" Type="http://schemas.openxmlformats.org/officeDocument/2006/relationships/tags" Target="../tags/tag282.xml" /><Relationship Id="rId21" Type="http://schemas.openxmlformats.org/officeDocument/2006/relationships/image" Target="../media/image30.png" /><Relationship Id="rId22" Type="http://schemas.openxmlformats.org/officeDocument/2006/relationships/tags" Target="../tags/tag283.xml" /><Relationship Id="rId23" Type="http://schemas.openxmlformats.org/officeDocument/2006/relationships/tags" Target="../tags/tag284.xml" /><Relationship Id="rId24" Type="http://schemas.openxmlformats.org/officeDocument/2006/relationships/tags" Target="../tags/tag285.xml" /><Relationship Id="rId25" Type="http://schemas.openxmlformats.org/officeDocument/2006/relationships/tags" Target="../tags/tag286.xml" /><Relationship Id="rId26" Type="http://schemas.openxmlformats.org/officeDocument/2006/relationships/tags" Target="../tags/tag287.xml" /><Relationship Id="rId27" Type="http://schemas.openxmlformats.org/officeDocument/2006/relationships/tags" Target="../tags/tag288.xml" /><Relationship Id="rId28" Type="http://schemas.openxmlformats.org/officeDocument/2006/relationships/tags" Target="../tags/tag289.xml" /><Relationship Id="rId29" Type="http://schemas.openxmlformats.org/officeDocument/2006/relationships/tags" Target="../tags/tag290.xml" /><Relationship Id="rId3" Type="http://schemas.openxmlformats.org/officeDocument/2006/relationships/tags" Target="../tags/tag273.xml" /><Relationship Id="rId30" Type="http://schemas.openxmlformats.org/officeDocument/2006/relationships/tags" Target="../tags/tag291.xml" /><Relationship Id="rId31" Type="http://schemas.openxmlformats.org/officeDocument/2006/relationships/tags" Target="../tags/tag292.xml" /><Relationship Id="rId32" Type="http://schemas.openxmlformats.org/officeDocument/2006/relationships/tags" Target="../tags/tag293.xml" /><Relationship Id="rId33" Type="http://schemas.openxmlformats.org/officeDocument/2006/relationships/tags" Target="../tags/tag294.xml" /><Relationship Id="rId34" Type="http://schemas.openxmlformats.org/officeDocument/2006/relationships/tags" Target="../tags/tag295.xml" /><Relationship Id="rId35" Type="http://schemas.openxmlformats.org/officeDocument/2006/relationships/tags" Target="../tags/tag296.xml" /><Relationship Id="rId36" Type="http://schemas.openxmlformats.org/officeDocument/2006/relationships/tags" Target="../tags/tag297.xml" /><Relationship Id="rId37" Type="http://schemas.openxmlformats.org/officeDocument/2006/relationships/tags" Target="../tags/tag298.xml" /><Relationship Id="rId4" Type="http://schemas.openxmlformats.org/officeDocument/2006/relationships/image" Target="../media/image7.emf" /><Relationship Id="rId5" Type="http://schemas.openxmlformats.org/officeDocument/2006/relationships/tags" Target="../tags/tag274.xml" /><Relationship Id="rId6" Type="http://schemas.openxmlformats.org/officeDocument/2006/relationships/image" Target="../media/image8.emf" /><Relationship Id="rId7" Type="http://schemas.openxmlformats.org/officeDocument/2006/relationships/tags" Target="../tags/tag275.xml" /><Relationship Id="rId8" Type="http://schemas.openxmlformats.org/officeDocument/2006/relationships/image" Target="../media/image9.emf" /><Relationship Id="rId9" Type="http://schemas.openxmlformats.org/officeDocument/2006/relationships/tags" Target="../tags/tag276.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308.xml" /><Relationship Id="rId11" Type="http://schemas.openxmlformats.org/officeDocument/2006/relationships/tags" Target="../tags/tag309.xml" /><Relationship Id="rId2" Type="http://schemas.openxmlformats.org/officeDocument/2006/relationships/notesSlide" Target="../notesSlides/notesSlide12.xml" /><Relationship Id="rId3" Type="http://schemas.openxmlformats.org/officeDocument/2006/relationships/tags" Target="../tags/tag303.xml" /><Relationship Id="rId4" Type="http://schemas.openxmlformats.org/officeDocument/2006/relationships/tags" Target="../tags/tag304.xml" /><Relationship Id="rId5" Type="http://schemas.openxmlformats.org/officeDocument/2006/relationships/image" Target="../media/image23.jpeg" /><Relationship Id="rId6" Type="http://schemas.openxmlformats.org/officeDocument/2006/relationships/tags" Target="../tags/tag305.xml" /><Relationship Id="rId7" Type="http://schemas.openxmlformats.org/officeDocument/2006/relationships/image" Target="../media/image24.png" /><Relationship Id="rId8" Type="http://schemas.openxmlformats.org/officeDocument/2006/relationships/tags" Target="../tags/tag306.xml" /><Relationship Id="rId9" Type="http://schemas.openxmlformats.org/officeDocument/2006/relationships/tags" Target="../tags/tag307.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24.png" /><Relationship Id="rId11" Type="http://schemas.openxmlformats.org/officeDocument/2006/relationships/tags" Target="../tags/tag319.xml" /><Relationship Id="rId12" Type="http://schemas.openxmlformats.org/officeDocument/2006/relationships/image" Target="../media/image25.png" /><Relationship Id="rId13" Type="http://schemas.openxmlformats.org/officeDocument/2006/relationships/tags" Target="../tags/tag320.xml" /><Relationship Id="rId14" Type="http://schemas.openxmlformats.org/officeDocument/2006/relationships/tags" Target="../tags/tag321.xml" /><Relationship Id="rId2" Type="http://schemas.openxmlformats.org/officeDocument/2006/relationships/notesSlide" Target="../notesSlides/notesSlide13.xml" /><Relationship Id="rId3" Type="http://schemas.openxmlformats.org/officeDocument/2006/relationships/tags" Target="../tags/tag314.xml" /><Relationship Id="rId4" Type="http://schemas.openxmlformats.org/officeDocument/2006/relationships/tags" Target="../tags/tag315.xml" /><Relationship Id="rId5" Type="http://schemas.openxmlformats.org/officeDocument/2006/relationships/image" Target="../media/image2.emf" /><Relationship Id="rId6" Type="http://schemas.openxmlformats.org/officeDocument/2006/relationships/tags" Target="../tags/tag316.xml" /><Relationship Id="rId7" Type="http://schemas.openxmlformats.org/officeDocument/2006/relationships/tags" Target="../tags/tag317.xml" /><Relationship Id="rId8" Type="http://schemas.openxmlformats.org/officeDocument/2006/relationships/image" Target="../media/image23.jpeg" /><Relationship Id="rId9" Type="http://schemas.openxmlformats.org/officeDocument/2006/relationships/tags" Target="../tags/tag318.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24.png" /><Relationship Id="rId11" Type="http://schemas.openxmlformats.org/officeDocument/2006/relationships/tags" Target="../tags/tag331.xml" /><Relationship Id="rId12" Type="http://schemas.openxmlformats.org/officeDocument/2006/relationships/tags" Target="../tags/tag332.xml" /><Relationship Id="rId13" Type="http://schemas.openxmlformats.org/officeDocument/2006/relationships/tags" Target="../tags/tag333.xml" /><Relationship Id="rId14" Type="http://schemas.openxmlformats.org/officeDocument/2006/relationships/tags" Target="../tags/tag334.xml" /><Relationship Id="rId15" Type="http://schemas.openxmlformats.org/officeDocument/2006/relationships/tags" Target="../tags/tag335.xml" /><Relationship Id="rId16" Type="http://schemas.openxmlformats.org/officeDocument/2006/relationships/tags" Target="../tags/tag336.xml" /><Relationship Id="rId17" Type="http://schemas.openxmlformats.org/officeDocument/2006/relationships/tags" Target="../tags/tag337.xml" /><Relationship Id="rId18" Type="http://schemas.openxmlformats.org/officeDocument/2006/relationships/tags" Target="../tags/tag338.xml" /><Relationship Id="rId19" Type="http://schemas.openxmlformats.org/officeDocument/2006/relationships/tags" Target="../tags/tag339.xml" /><Relationship Id="rId2" Type="http://schemas.openxmlformats.org/officeDocument/2006/relationships/notesSlide" Target="../notesSlides/notesSlide14.xml" /><Relationship Id="rId20" Type="http://schemas.openxmlformats.org/officeDocument/2006/relationships/tags" Target="../tags/tag340.xml" /><Relationship Id="rId21" Type="http://schemas.openxmlformats.org/officeDocument/2006/relationships/tags" Target="../tags/tag341.xml" /><Relationship Id="rId3" Type="http://schemas.openxmlformats.org/officeDocument/2006/relationships/tags" Target="../tags/tag326.xml" /><Relationship Id="rId4" Type="http://schemas.openxmlformats.org/officeDocument/2006/relationships/tags" Target="../tags/tag327.xml" /><Relationship Id="rId5" Type="http://schemas.openxmlformats.org/officeDocument/2006/relationships/image" Target="../media/image2.emf" /><Relationship Id="rId6" Type="http://schemas.openxmlformats.org/officeDocument/2006/relationships/tags" Target="../tags/tag328.xml" /><Relationship Id="rId7" Type="http://schemas.openxmlformats.org/officeDocument/2006/relationships/tags" Target="../tags/tag329.xml" /><Relationship Id="rId8" Type="http://schemas.openxmlformats.org/officeDocument/2006/relationships/image" Target="../media/image23.jpeg" /><Relationship Id="rId9" Type="http://schemas.openxmlformats.org/officeDocument/2006/relationships/tags" Target="../tags/tag330.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9.emf" /><Relationship Id="rId11" Type="http://schemas.openxmlformats.org/officeDocument/2006/relationships/tags" Target="../tags/tag350.xml" /><Relationship Id="rId12" Type="http://schemas.openxmlformats.org/officeDocument/2006/relationships/image" Target="../media/image10.emf" /><Relationship Id="rId13" Type="http://schemas.openxmlformats.org/officeDocument/2006/relationships/tags" Target="../tags/tag351.xml" /><Relationship Id="rId14" Type="http://schemas.openxmlformats.org/officeDocument/2006/relationships/tags" Target="../tags/tag352.xml" /><Relationship Id="rId15" Type="http://schemas.openxmlformats.org/officeDocument/2006/relationships/tags" Target="../tags/tag353.xml" /><Relationship Id="rId16" Type="http://schemas.openxmlformats.org/officeDocument/2006/relationships/image" Target="../media/image31.jpeg" /><Relationship Id="rId17" Type="http://schemas.openxmlformats.org/officeDocument/2006/relationships/tags" Target="../tags/tag354.xml" /><Relationship Id="rId18" Type="http://schemas.openxmlformats.org/officeDocument/2006/relationships/image" Target="../media/image32.png" /><Relationship Id="rId19" Type="http://schemas.openxmlformats.org/officeDocument/2006/relationships/tags" Target="../tags/tag355.xml" /><Relationship Id="rId2" Type="http://schemas.openxmlformats.org/officeDocument/2006/relationships/notesSlide" Target="../notesSlides/notesSlide15.xml" /><Relationship Id="rId20" Type="http://schemas.openxmlformats.org/officeDocument/2006/relationships/image" Target="../media/image33.png" /><Relationship Id="rId21" Type="http://schemas.openxmlformats.org/officeDocument/2006/relationships/tags" Target="../tags/tag356.xml" /><Relationship Id="rId22" Type="http://schemas.openxmlformats.org/officeDocument/2006/relationships/image" Target="../media/image34.jpeg" /><Relationship Id="rId23" Type="http://schemas.openxmlformats.org/officeDocument/2006/relationships/tags" Target="../tags/tag357.xml" /><Relationship Id="rId3" Type="http://schemas.openxmlformats.org/officeDocument/2006/relationships/tags" Target="../tags/tag346.xml" /><Relationship Id="rId4" Type="http://schemas.openxmlformats.org/officeDocument/2006/relationships/image" Target="../media/image2.emf" /><Relationship Id="rId5" Type="http://schemas.openxmlformats.org/officeDocument/2006/relationships/tags" Target="../tags/tag347.xml" /><Relationship Id="rId6" Type="http://schemas.openxmlformats.org/officeDocument/2006/relationships/image" Target="../media/image7.emf" /><Relationship Id="rId7" Type="http://schemas.openxmlformats.org/officeDocument/2006/relationships/tags" Target="../tags/tag348.xml" /><Relationship Id="rId8" Type="http://schemas.openxmlformats.org/officeDocument/2006/relationships/image" Target="../media/image8.emf" /><Relationship Id="rId9" Type="http://schemas.openxmlformats.org/officeDocument/2006/relationships/tags" Target="../tags/tag349.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24.png" /><Relationship Id="rId11" Type="http://schemas.openxmlformats.org/officeDocument/2006/relationships/tags" Target="../tags/tag367.xml" /><Relationship Id="rId12" Type="http://schemas.openxmlformats.org/officeDocument/2006/relationships/tags" Target="../tags/tag368.xml" /><Relationship Id="rId13" Type="http://schemas.openxmlformats.org/officeDocument/2006/relationships/tags" Target="../tags/tag369.xml" /><Relationship Id="rId14" Type="http://schemas.openxmlformats.org/officeDocument/2006/relationships/image" Target="../media/image35.png" /><Relationship Id="rId15" Type="http://schemas.openxmlformats.org/officeDocument/2006/relationships/tags" Target="../tags/tag370.xml" /><Relationship Id="rId16" Type="http://schemas.openxmlformats.org/officeDocument/2006/relationships/tags" Target="../tags/tag371.xml" /><Relationship Id="rId17" Type="http://schemas.openxmlformats.org/officeDocument/2006/relationships/tags" Target="../tags/tag372.xml" /><Relationship Id="rId18" Type="http://schemas.openxmlformats.org/officeDocument/2006/relationships/tags" Target="../tags/tag373.xml" /><Relationship Id="rId19" Type="http://schemas.openxmlformats.org/officeDocument/2006/relationships/tags" Target="../tags/tag374.xml" /><Relationship Id="rId2" Type="http://schemas.openxmlformats.org/officeDocument/2006/relationships/notesSlide" Target="../notesSlides/notesSlide16.xml" /><Relationship Id="rId20" Type="http://schemas.openxmlformats.org/officeDocument/2006/relationships/tags" Target="../tags/tag375.xml" /><Relationship Id="rId21" Type="http://schemas.openxmlformats.org/officeDocument/2006/relationships/tags" Target="../tags/tag376.xml" /><Relationship Id="rId3" Type="http://schemas.openxmlformats.org/officeDocument/2006/relationships/tags" Target="../tags/tag362.xml" /><Relationship Id="rId4" Type="http://schemas.openxmlformats.org/officeDocument/2006/relationships/tags" Target="../tags/tag363.xml" /><Relationship Id="rId5" Type="http://schemas.openxmlformats.org/officeDocument/2006/relationships/image" Target="../media/image2.emf" /><Relationship Id="rId6" Type="http://schemas.openxmlformats.org/officeDocument/2006/relationships/tags" Target="../tags/tag364.xml" /><Relationship Id="rId7" Type="http://schemas.openxmlformats.org/officeDocument/2006/relationships/tags" Target="../tags/tag365.xml" /><Relationship Id="rId8" Type="http://schemas.openxmlformats.org/officeDocument/2006/relationships/image" Target="../media/image23.jpeg" /><Relationship Id="rId9" Type="http://schemas.openxmlformats.org/officeDocument/2006/relationships/tags" Target="../tags/tag366.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385.xml" /><Relationship Id="rId11" Type="http://schemas.openxmlformats.org/officeDocument/2006/relationships/tags" Target="../tags/tag386.xml" /><Relationship Id="rId12" Type="http://schemas.openxmlformats.org/officeDocument/2006/relationships/tags" Target="../tags/tag387.xml" /><Relationship Id="rId13" Type="http://schemas.openxmlformats.org/officeDocument/2006/relationships/tags" Target="../tags/tag388.xml" /><Relationship Id="rId14" Type="http://schemas.openxmlformats.org/officeDocument/2006/relationships/tags" Target="../tags/tag389.xml" /><Relationship Id="rId15" Type="http://schemas.openxmlformats.org/officeDocument/2006/relationships/tags" Target="../tags/tag390.xml" /><Relationship Id="rId16" Type="http://schemas.openxmlformats.org/officeDocument/2006/relationships/tags" Target="../tags/tag391.xml" /><Relationship Id="rId17" Type="http://schemas.openxmlformats.org/officeDocument/2006/relationships/tags" Target="../tags/tag392.xml" /><Relationship Id="rId18" Type="http://schemas.openxmlformats.org/officeDocument/2006/relationships/tags" Target="../tags/tag393.xml" /><Relationship Id="rId19" Type="http://schemas.openxmlformats.org/officeDocument/2006/relationships/tags" Target="../tags/tag394.xml" /><Relationship Id="rId2" Type="http://schemas.openxmlformats.org/officeDocument/2006/relationships/notesSlide" Target="../notesSlides/notesSlide17.xml" /><Relationship Id="rId20" Type="http://schemas.openxmlformats.org/officeDocument/2006/relationships/tags" Target="../tags/tag395.xml" /><Relationship Id="rId21" Type="http://schemas.openxmlformats.org/officeDocument/2006/relationships/tags" Target="../tags/tag396.xml" /><Relationship Id="rId22" Type="http://schemas.openxmlformats.org/officeDocument/2006/relationships/tags" Target="../tags/tag397.xml" /><Relationship Id="rId23" Type="http://schemas.openxmlformats.org/officeDocument/2006/relationships/tags" Target="../tags/tag398.xml" /><Relationship Id="rId24" Type="http://schemas.openxmlformats.org/officeDocument/2006/relationships/tags" Target="../tags/tag399.xml" /><Relationship Id="rId25" Type="http://schemas.openxmlformats.org/officeDocument/2006/relationships/tags" Target="../tags/tag400.xml" /><Relationship Id="rId26" Type="http://schemas.openxmlformats.org/officeDocument/2006/relationships/tags" Target="../tags/tag401.xml" /><Relationship Id="rId27" Type="http://schemas.openxmlformats.org/officeDocument/2006/relationships/tags" Target="../tags/tag402.xml" /><Relationship Id="rId28" Type="http://schemas.openxmlformats.org/officeDocument/2006/relationships/tags" Target="../tags/tag403.xml" /><Relationship Id="rId29" Type="http://schemas.openxmlformats.org/officeDocument/2006/relationships/tags" Target="../tags/tag404.xml" /><Relationship Id="rId3" Type="http://schemas.openxmlformats.org/officeDocument/2006/relationships/tags" Target="../tags/tag381.xml" /><Relationship Id="rId30" Type="http://schemas.openxmlformats.org/officeDocument/2006/relationships/tags" Target="../tags/tag405.xml" /><Relationship Id="rId31" Type="http://schemas.openxmlformats.org/officeDocument/2006/relationships/tags" Target="../tags/tag406.xml" /><Relationship Id="rId32" Type="http://schemas.openxmlformats.org/officeDocument/2006/relationships/tags" Target="../tags/tag407.xml" /><Relationship Id="rId33" Type="http://schemas.openxmlformats.org/officeDocument/2006/relationships/tags" Target="../tags/tag408.xml" /><Relationship Id="rId34" Type="http://schemas.openxmlformats.org/officeDocument/2006/relationships/tags" Target="../tags/tag409.xml" /><Relationship Id="rId35" Type="http://schemas.openxmlformats.org/officeDocument/2006/relationships/tags" Target="../tags/tag410.xml" /><Relationship Id="rId36" Type="http://schemas.openxmlformats.org/officeDocument/2006/relationships/tags" Target="../tags/tag411.xml" /><Relationship Id="rId37" Type="http://schemas.openxmlformats.org/officeDocument/2006/relationships/tags" Target="../tags/tag412.xml" /><Relationship Id="rId38" Type="http://schemas.openxmlformats.org/officeDocument/2006/relationships/tags" Target="../tags/tag413.xml" /><Relationship Id="rId39" Type="http://schemas.openxmlformats.org/officeDocument/2006/relationships/tags" Target="../tags/tag414.xml" /><Relationship Id="rId4" Type="http://schemas.openxmlformats.org/officeDocument/2006/relationships/image" Target="../media/image2.emf" /><Relationship Id="rId40" Type="http://schemas.openxmlformats.org/officeDocument/2006/relationships/tags" Target="../tags/tag415.xml" /><Relationship Id="rId5" Type="http://schemas.openxmlformats.org/officeDocument/2006/relationships/tags" Target="../tags/tag382.xml" /><Relationship Id="rId6" Type="http://schemas.openxmlformats.org/officeDocument/2006/relationships/tags" Target="../tags/tag383.xml" /><Relationship Id="rId7" Type="http://schemas.openxmlformats.org/officeDocument/2006/relationships/image" Target="../media/image23.jpeg" /><Relationship Id="rId8" Type="http://schemas.openxmlformats.org/officeDocument/2006/relationships/tags" Target="../tags/tag384.xml" /><Relationship Id="rId9" Type="http://schemas.openxmlformats.org/officeDocument/2006/relationships/image" Target="../media/image24.png"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9.emf" /><Relationship Id="rId11" Type="http://schemas.openxmlformats.org/officeDocument/2006/relationships/tags" Target="../tags/tag424.xml" /><Relationship Id="rId12" Type="http://schemas.openxmlformats.org/officeDocument/2006/relationships/image" Target="../media/image10.emf" /><Relationship Id="rId13" Type="http://schemas.openxmlformats.org/officeDocument/2006/relationships/tags" Target="../tags/tag425.xml" /><Relationship Id="rId14" Type="http://schemas.openxmlformats.org/officeDocument/2006/relationships/tags" Target="../tags/tag426.xml" /><Relationship Id="rId15" Type="http://schemas.openxmlformats.org/officeDocument/2006/relationships/tags" Target="../tags/tag427.xml" /><Relationship Id="rId16" Type="http://schemas.openxmlformats.org/officeDocument/2006/relationships/tags" Target="../tags/tag428.xml" /><Relationship Id="rId17" Type="http://schemas.openxmlformats.org/officeDocument/2006/relationships/tags" Target="../tags/tag429.xml" /><Relationship Id="rId18" Type="http://schemas.openxmlformats.org/officeDocument/2006/relationships/tags" Target="../tags/tag430.xml" /><Relationship Id="rId19" Type="http://schemas.openxmlformats.org/officeDocument/2006/relationships/tags" Target="../tags/tag431.xml" /><Relationship Id="rId2" Type="http://schemas.openxmlformats.org/officeDocument/2006/relationships/notesSlide" Target="../notesSlides/notesSlide18.xml" /><Relationship Id="rId20" Type="http://schemas.openxmlformats.org/officeDocument/2006/relationships/tags" Target="../tags/tag432.xml" /><Relationship Id="rId21" Type="http://schemas.openxmlformats.org/officeDocument/2006/relationships/tags" Target="../tags/tag433.xml" /><Relationship Id="rId22" Type="http://schemas.openxmlformats.org/officeDocument/2006/relationships/tags" Target="../tags/tag434.xml" /><Relationship Id="rId23" Type="http://schemas.openxmlformats.org/officeDocument/2006/relationships/tags" Target="../tags/tag435.xml" /><Relationship Id="rId24" Type="http://schemas.openxmlformats.org/officeDocument/2006/relationships/tags" Target="../tags/tag436.xml" /><Relationship Id="rId25" Type="http://schemas.openxmlformats.org/officeDocument/2006/relationships/tags" Target="../tags/tag437.xml" /><Relationship Id="rId26" Type="http://schemas.openxmlformats.org/officeDocument/2006/relationships/tags" Target="../tags/tag438.xml" /><Relationship Id="rId27" Type="http://schemas.openxmlformats.org/officeDocument/2006/relationships/tags" Target="../tags/tag439.xml" /><Relationship Id="rId28" Type="http://schemas.openxmlformats.org/officeDocument/2006/relationships/tags" Target="../tags/tag440.xml" /><Relationship Id="rId29" Type="http://schemas.openxmlformats.org/officeDocument/2006/relationships/tags" Target="../tags/tag441.xml" /><Relationship Id="rId3" Type="http://schemas.openxmlformats.org/officeDocument/2006/relationships/tags" Target="../tags/tag420.xml" /><Relationship Id="rId30" Type="http://schemas.openxmlformats.org/officeDocument/2006/relationships/tags" Target="../tags/tag442.xml" /><Relationship Id="rId31" Type="http://schemas.openxmlformats.org/officeDocument/2006/relationships/tags" Target="../tags/tag443.xml" /><Relationship Id="rId32" Type="http://schemas.openxmlformats.org/officeDocument/2006/relationships/tags" Target="../tags/tag444.xml" /><Relationship Id="rId33" Type="http://schemas.openxmlformats.org/officeDocument/2006/relationships/tags" Target="../tags/tag445.xml" /><Relationship Id="rId34" Type="http://schemas.openxmlformats.org/officeDocument/2006/relationships/tags" Target="../tags/tag446.xml" /><Relationship Id="rId35" Type="http://schemas.openxmlformats.org/officeDocument/2006/relationships/tags" Target="../tags/tag447.xml" /><Relationship Id="rId36" Type="http://schemas.openxmlformats.org/officeDocument/2006/relationships/tags" Target="../tags/tag448.xml" /><Relationship Id="rId37" Type="http://schemas.openxmlformats.org/officeDocument/2006/relationships/tags" Target="../tags/tag449.xml" /><Relationship Id="rId38" Type="http://schemas.openxmlformats.org/officeDocument/2006/relationships/tags" Target="../tags/tag450.xml" /><Relationship Id="rId39" Type="http://schemas.openxmlformats.org/officeDocument/2006/relationships/tags" Target="../tags/tag451.xml" /><Relationship Id="rId4" Type="http://schemas.openxmlformats.org/officeDocument/2006/relationships/image" Target="../media/image2.emf" /><Relationship Id="rId40" Type="http://schemas.openxmlformats.org/officeDocument/2006/relationships/tags" Target="../tags/tag452.xml" /><Relationship Id="rId41" Type="http://schemas.openxmlformats.org/officeDocument/2006/relationships/tags" Target="../tags/tag453.xml" /><Relationship Id="rId42" Type="http://schemas.openxmlformats.org/officeDocument/2006/relationships/tags" Target="../tags/tag454.xml" /><Relationship Id="rId43" Type="http://schemas.openxmlformats.org/officeDocument/2006/relationships/tags" Target="../tags/tag455.xml" /><Relationship Id="rId44" Type="http://schemas.openxmlformats.org/officeDocument/2006/relationships/tags" Target="../tags/tag456.xml" /><Relationship Id="rId45" Type="http://schemas.openxmlformats.org/officeDocument/2006/relationships/tags" Target="../tags/tag457.xml" /><Relationship Id="rId46" Type="http://schemas.openxmlformats.org/officeDocument/2006/relationships/tags" Target="../tags/tag458.xml" /><Relationship Id="rId47" Type="http://schemas.openxmlformats.org/officeDocument/2006/relationships/tags" Target="../tags/tag459.xml" /><Relationship Id="rId48" Type="http://schemas.openxmlformats.org/officeDocument/2006/relationships/tags" Target="../tags/tag460.xml" /><Relationship Id="rId49" Type="http://schemas.openxmlformats.org/officeDocument/2006/relationships/tags" Target="../tags/tag461.xml" /><Relationship Id="rId5" Type="http://schemas.openxmlformats.org/officeDocument/2006/relationships/tags" Target="../tags/tag421.xml" /><Relationship Id="rId50" Type="http://schemas.openxmlformats.org/officeDocument/2006/relationships/tags" Target="../tags/tag462.xml" /><Relationship Id="rId51" Type="http://schemas.openxmlformats.org/officeDocument/2006/relationships/tags" Target="../tags/tag463.xml" /><Relationship Id="rId52" Type="http://schemas.openxmlformats.org/officeDocument/2006/relationships/tags" Target="../tags/tag464.xml" /><Relationship Id="rId53" Type="http://schemas.openxmlformats.org/officeDocument/2006/relationships/tags" Target="../tags/tag465.xml" /><Relationship Id="rId54" Type="http://schemas.openxmlformats.org/officeDocument/2006/relationships/tags" Target="../tags/tag466.xml" /><Relationship Id="rId55" Type="http://schemas.openxmlformats.org/officeDocument/2006/relationships/tags" Target="../tags/tag467.xml" /><Relationship Id="rId56" Type="http://schemas.openxmlformats.org/officeDocument/2006/relationships/tags" Target="../tags/tag468.xml" /><Relationship Id="rId57" Type="http://schemas.openxmlformats.org/officeDocument/2006/relationships/tags" Target="../tags/tag469.xml" /><Relationship Id="rId58" Type="http://schemas.openxmlformats.org/officeDocument/2006/relationships/tags" Target="../tags/tag470.xml" /><Relationship Id="rId59" Type="http://schemas.openxmlformats.org/officeDocument/2006/relationships/tags" Target="../tags/tag471.xml" /><Relationship Id="rId6" Type="http://schemas.openxmlformats.org/officeDocument/2006/relationships/image" Target="../media/image7.emf" /><Relationship Id="rId60" Type="http://schemas.openxmlformats.org/officeDocument/2006/relationships/tags" Target="../tags/tag472.xml" /><Relationship Id="rId61" Type="http://schemas.openxmlformats.org/officeDocument/2006/relationships/tags" Target="../tags/tag473.xml" /><Relationship Id="rId62" Type="http://schemas.openxmlformats.org/officeDocument/2006/relationships/tags" Target="../tags/tag474.xml" /><Relationship Id="rId7" Type="http://schemas.openxmlformats.org/officeDocument/2006/relationships/tags" Target="../tags/tag422.xml" /><Relationship Id="rId8" Type="http://schemas.openxmlformats.org/officeDocument/2006/relationships/image" Target="../media/image8.emf" /><Relationship Id="rId9" Type="http://schemas.openxmlformats.org/officeDocument/2006/relationships/tags" Target="../tags/tag423.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475.xml" /><Relationship Id="rId3" Type="http://schemas.openxmlformats.org/officeDocument/2006/relationships/image" Target="../media/image36.png" /><Relationship Id="rId4" Type="http://schemas.openxmlformats.org/officeDocument/2006/relationships/tags" Target="../tags/tag476.xml" /><Relationship Id="rId5" Type="http://schemas.openxmlformats.org/officeDocument/2006/relationships/tags" Target="../tags/tag477.xml" /><Relationship Id="rId6" Type="http://schemas.openxmlformats.org/officeDocument/2006/relationships/tags" Target="../tags/tag478.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9.emf" /><Relationship Id="rId11" Type="http://schemas.openxmlformats.org/officeDocument/2006/relationships/tags" Target="../tags/tag115.xml" /><Relationship Id="rId12" Type="http://schemas.openxmlformats.org/officeDocument/2006/relationships/image" Target="../media/image10.emf" /><Relationship Id="rId13" Type="http://schemas.openxmlformats.org/officeDocument/2006/relationships/tags" Target="../tags/tag116.xml" /><Relationship Id="rId14" Type="http://schemas.openxmlformats.org/officeDocument/2006/relationships/tags" Target="../tags/tag117.xml" /><Relationship Id="rId15" Type="http://schemas.openxmlformats.org/officeDocument/2006/relationships/tags" Target="../tags/tag118.xml" /><Relationship Id="rId16" Type="http://schemas.openxmlformats.org/officeDocument/2006/relationships/image" Target="../media/image17.png" /><Relationship Id="rId17" Type="http://schemas.openxmlformats.org/officeDocument/2006/relationships/tags" Target="../tags/tag119.xml" /><Relationship Id="rId18" Type="http://schemas.openxmlformats.org/officeDocument/2006/relationships/image" Target="../media/image18.jpeg" /><Relationship Id="rId19" Type="http://schemas.openxmlformats.org/officeDocument/2006/relationships/tags" Target="../tags/tag120.xml" /><Relationship Id="rId2" Type="http://schemas.openxmlformats.org/officeDocument/2006/relationships/notesSlide" Target="../notesSlides/notesSlide2.xml" /><Relationship Id="rId20" Type="http://schemas.openxmlformats.org/officeDocument/2006/relationships/tags" Target="../tags/tag121.xml" /><Relationship Id="rId21" Type="http://schemas.openxmlformats.org/officeDocument/2006/relationships/tags" Target="../tags/tag122.xml" /><Relationship Id="rId3" Type="http://schemas.openxmlformats.org/officeDocument/2006/relationships/tags" Target="../tags/tag111.xml" /><Relationship Id="rId4" Type="http://schemas.openxmlformats.org/officeDocument/2006/relationships/image" Target="../media/image2.emf" /><Relationship Id="rId5" Type="http://schemas.openxmlformats.org/officeDocument/2006/relationships/tags" Target="../tags/tag112.xml" /><Relationship Id="rId6" Type="http://schemas.openxmlformats.org/officeDocument/2006/relationships/image" Target="../media/image7.emf" /><Relationship Id="rId7" Type="http://schemas.openxmlformats.org/officeDocument/2006/relationships/tags" Target="../tags/tag113.xml" /><Relationship Id="rId8" Type="http://schemas.openxmlformats.org/officeDocument/2006/relationships/image" Target="../media/image8.emf" /><Relationship Id="rId9" Type="http://schemas.openxmlformats.org/officeDocument/2006/relationships/tags" Target="../tags/tag114.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10.emf" /><Relationship Id="rId11" Type="http://schemas.openxmlformats.org/officeDocument/2006/relationships/tags" Target="../tags/tag487.xml" /><Relationship Id="rId12" Type="http://schemas.openxmlformats.org/officeDocument/2006/relationships/tags" Target="../tags/tag488.xml" /><Relationship Id="rId13" Type="http://schemas.openxmlformats.org/officeDocument/2006/relationships/image" Target="../media/image37.png" /><Relationship Id="rId14" Type="http://schemas.openxmlformats.org/officeDocument/2006/relationships/tags" Target="../tags/tag489.xml" /><Relationship Id="rId15" Type="http://schemas.openxmlformats.org/officeDocument/2006/relationships/image" Target="../media/image38.png" /><Relationship Id="rId16" Type="http://schemas.openxmlformats.org/officeDocument/2006/relationships/tags" Target="../tags/tag490.xml" /><Relationship Id="rId17" Type="http://schemas.openxmlformats.org/officeDocument/2006/relationships/tags" Target="../tags/tag491.xml" /><Relationship Id="rId18" Type="http://schemas.openxmlformats.org/officeDocument/2006/relationships/image" Target="../media/image2.emf" /><Relationship Id="rId19" Type="http://schemas.openxmlformats.org/officeDocument/2006/relationships/tags" Target="../tags/tag492.xml" /><Relationship Id="rId2" Type="http://schemas.openxmlformats.org/officeDocument/2006/relationships/notesSlide" Target="../notesSlides/notesSlide19.xml" /><Relationship Id="rId20" Type="http://schemas.openxmlformats.org/officeDocument/2006/relationships/tags" Target="../tags/tag493.xml" /><Relationship Id="rId21" Type="http://schemas.openxmlformats.org/officeDocument/2006/relationships/tags" Target="../tags/tag494.xml" /><Relationship Id="rId22" Type="http://schemas.openxmlformats.org/officeDocument/2006/relationships/tags" Target="../tags/tag495.xml" /><Relationship Id="rId23" Type="http://schemas.openxmlformats.org/officeDocument/2006/relationships/tags" Target="../tags/tag496.xml" /><Relationship Id="rId24" Type="http://schemas.openxmlformats.org/officeDocument/2006/relationships/tags" Target="../tags/tag497.xml" /><Relationship Id="rId25" Type="http://schemas.openxmlformats.org/officeDocument/2006/relationships/tags" Target="../tags/tag498.xml" /><Relationship Id="rId26" Type="http://schemas.openxmlformats.org/officeDocument/2006/relationships/tags" Target="../tags/tag499.xml" /><Relationship Id="rId27" Type="http://schemas.openxmlformats.org/officeDocument/2006/relationships/image" Target="../media/image39.png" /><Relationship Id="rId28" Type="http://schemas.openxmlformats.org/officeDocument/2006/relationships/tags" Target="../tags/tag500.xml" /><Relationship Id="rId3" Type="http://schemas.openxmlformats.org/officeDocument/2006/relationships/tags" Target="../tags/tag483.xml" /><Relationship Id="rId4" Type="http://schemas.openxmlformats.org/officeDocument/2006/relationships/image" Target="../media/image7.emf" /><Relationship Id="rId5" Type="http://schemas.openxmlformats.org/officeDocument/2006/relationships/tags" Target="../tags/tag484.xml" /><Relationship Id="rId6" Type="http://schemas.openxmlformats.org/officeDocument/2006/relationships/image" Target="../media/image8.emf" /><Relationship Id="rId7" Type="http://schemas.openxmlformats.org/officeDocument/2006/relationships/tags" Target="../tags/tag485.xml" /><Relationship Id="rId8" Type="http://schemas.openxmlformats.org/officeDocument/2006/relationships/image" Target="../media/image9.emf" /><Relationship Id="rId9" Type="http://schemas.openxmlformats.org/officeDocument/2006/relationships/tags" Target="../tags/tag486.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10.emf" /><Relationship Id="rId11" Type="http://schemas.openxmlformats.org/officeDocument/2006/relationships/tags" Target="../tags/tag509.xml" /><Relationship Id="rId12" Type="http://schemas.openxmlformats.org/officeDocument/2006/relationships/tags" Target="../tags/tag510.xml" /><Relationship Id="rId13" Type="http://schemas.openxmlformats.org/officeDocument/2006/relationships/image" Target="../media/image37.png" /><Relationship Id="rId14" Type="http://schemas.openxmlformats.org/officeDocument/2006/relationships/tags" Target="../tags/tag511.xml" /><Relationship Id="rId15" Type="http://schemas.openxmlformats.org/officeDocument/2006/relationships/image" Target="../media/image38.png" /><Relationship Id="rId16" Type="http://schemas.openxmlformats.org/officeDocument/2006/relationships/tags" Target="../tags/tag512.xml" /><Relationship Id="rId17" Type="http://schemas.openxmlformats.org/officeDocument/2006/relationships/tags" Target="../tags/tag513.xml" /><Relationship Id="rId18" Type="http://schemas.openxmlformats.org/officeDocument/2006/relationships/image" Target="../media/image2.emf" /><Relationship Id="rId19" Type="http://schemas.openxmlformats.org/officeDocument/2006/relationships/tags" Target="../tags/tag514.xml" /><Relationship Id="rId2" Type="http://schemas.openxmlformats.org/officeDocument/2006/relationships/notesSlide" Target="../notesSlides/notesSlide20.xml" /><Relationship Id="rId20" Type="http://schemas.openxmlformats.org/officeDocument/2006/relationships/tags" Target="../tags/tag515.xml" /><Relationship Id="rId21" Type="http://schemas.openxmlformats.org/officeDocument/2006/relationships/tags" Target="../tags/tag516.xml" /><Relationship Id="rId22" Type="http://schemas.openxmlformats.org/officeDocument/2006/relationships/tags" Target="../tags/tag517.xml" /><Relationship Id="rId23" Type="http://schemas.openxmlformats.org/officeDocument/2006/relationships/tags" Target="../tags/tag518.xml" /><Relationship Id="rId24" Type="http://schemas.openxmlformats.org/officeDocument/2006/relationships/tags" Target="../tags/tag519.xml" /><Relationship Id="rId25" Type="http://schemas.openxmlformats.org/officeDocument/2006/relationships/tags" Target="../tags/tag520.xml" /><Relationship Id="rId26" Type="http://schemas.openxmlformats.org/officeDocument/2006/relationships/tags" Target="../tags/tag521.xml" /><Relationship Id="rId27" Type="http://schemas.openxmlformats.org/officeDocument/2006/relationships/tags" Target="../tags/tag522.xml" /><Relationship Id="rId3" Type="http://schemas.openxmlformats.org/officeDocument/2006/relationships/tags" Target="../tags/tag505.xml" /><Relationship Id="rId4" Type="http://schemas.openxmlformats.org/officeDocument/2006/relationships/image" Target="../media/image7.emf" /><Relationship Id="rId5" Type="http://schemas.openxmlformats.org/officeDocument/2006/relationships/tags" Target="../tags/tag506.xml" /><Relationship Id="rId6" Type="http://schemas.openxmlformats.org/officeDocument/2006/relationships/image" Target="../media/image8.emf" /><Relationship Id="rId7" Type="http://schemas.openxmlformats.org/officeDocument/2006/relationships/tags" Target="../tags/tag507.xml" /><Relationship Id="rId8" Type="http://schemas.openxmlformats.org/officeDocument/2006/relationships/image" Target="../media/image9.emf" /><Relationship Id="rId9" Type="http://schemas.openxmlformats.org/officeDocument/2006/relationships/tags" Target="../tags/tag508.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5.emf" /><Relationship Id="rId11" Type="http://schemas.openxmlformats.org/officeDocument/2006/relationships/tags" Target="../tags/tag531.xml" /><Relationship Id="rId12" Type="http://schemas.openxmlformats.org/officeDocument/2006/relationships/image" Target="../media/image6.emf" /><Relationship Id="rId13" Type="http://schemas.openxmlformats.org/officeDocument/2006/relationships/tags" Target="../tags/tag532.xml" /><Relationship Id="rId14" Type="http://schemas.openxmlformats.org/officeDocument/2006/relationships/image" Target="../media/image7.emf" /><Relationship Id="rId15" Type="http://schemas.openxmlformats.org/officeDocument/2006/relationships/tags" Target="../tags/tag533.xml" /><Relationship Id="rId16" Type="http://schemas.openxmlformats.org/officeDocument/2006/relationships/image" Target="../media/image8.emf" /><Relationship Id="rId17" Type="http://schemas.openxmlformats.org/officeDocument/2006/relationships/tags" Target="../tags/tag534.xml" /><Relationship Id="rId18" Type="http://schemas.openxmlformats.org/officeDocument/2006/relationships/image" Target="../media/image9.emf" /><Relationship Id="rId19" Type="http://schemas.openxmlformats.org/officeDocument/2006/relationships/tags" Target="../tags/tag535.xml" /><Relationship Id="rId2" Type="http://schemas.openxmlformats.org/officeDocument/2006/relationships/notesSlide" Target="../notesSlides/notesSlide21.xml" /><Relationship Id="rId20" Type="http://schemas.openxmlformats.org/officeDocument/2006/relationships/image" Target="../media/image10.emf" /><Relationship Id="rId21" Type="http://schemas.openxmlformats.org/officeDocument/2006/relationships/tags" Target="../tags/tag536.xml" /><Relationship Id="rId22" Type="http://schemas.openxmlformats.org/officeDocument/2006/relationships/image" Target="../media/image11.emf" /><Relationship Id="rId23" Type="http://schemas.openxmlformats.org/officeDocument/2006/relationships/tags" Target="../tags/tag537.xml" /><Relationship Id="rId24" Type="http://schemas.openxmlformats.org/officeDocument/2006/relationships/image" Target="../media/image12.emf" /><Relationship Id="rId25" Type="http://schemas.openxmlformats.org/officeDocument/2006/relationships/tags" Target="../tags/tag538.xml" /><Relationship Id="rId26" Type="http://schemas.openxmlformats.org/officeDocument/2006/relationships/image" Target="../media/image13.emf" /><Relationship Id="rId27" Type="http://schemas.openxmlformats.org/officeDocument/2006/relationships/tags" Target="../tags/tag539.xml" /><Relationship Id="rId28" Type="http://schemas.openxmlformats.org/officeDocument/2006/relationships/image" Target="../media/image14.emf" /><Relationship Id="rId29" Type="http://schemas.openxmlformats.org/officeDocument/2006/relationships/tags" Target="../tags/tag540.xml" /><Relationship Id="rId3" Type="http://schemas.openxmlformats.org/officeDocument/2006/relationships/tags" Target="../tags/tag527.xml" /><Relationship Id="rId30" Type="http://schemas.openxmlformats.org/officeDocument/2006/relationships/image" Target="../media/image15.emf" /><Relationship Id="rId31" Type="http://schemas.openxmlformats.org/officeDocument/2006/relationships/tags" Target="../tags/tag541.xml" /><Relationship Id="rId32" Type="http://schemas.openxmlformats.org/officeDocument/2006/relationships/image" Target="../media/image16.emf" /><Relationship Id="rId33" Type="http://schemas.openxmlformats.org/officeDocument/2006/relationships/tags" Target="../tags/tag542.xml" /><Relationship Id="rId34" Type="http://schemas.openxmlformats.org/officeDocument/2006/relationships/tags" Target="../tags/tag543.xml" /><Relationship Id="rId35" Type="http://schemas.openxmlformats.org/officeDocument/2006/relationships/tags" Target="../tags/tag544.xml" /><Relationship Id="rId4" Type="http://schemas.openxmlformats.org/officeDocument/2006/relationships/image" Target="../media/image2.emf" /><Relationship Id="rId5" Type="http://schemas.openxmlformats.org/officeDocument/2006/relationships/tags" Target="../tags/tag528.xml" /><Relationship Id="rId6" Type="http://schemas.openxmlformats.org/officeDocument/2006/relationships/image" Target="../media/image3.emf" /><Relationship Id="rId7" Type="http://schemas.openxmlformats.org/officeDocument/2006/relationships/tags" Target="../tags/tag529.xml" /><Relationship Id="rId8" Type="http://schemas.openxmlformats.org/officeDocument/2006/relationships/image" Target="../media/image4.emf" /><Relationship Id="rId9" Type="http://schemas.openxmlformats.org/officeDocument/2006/relationships/tags" Target="../tags/tag530.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10.emf" /><Relationship Id="rId11" Type="http://schemas.openxmlformats.org/officeDocument/2006/relationships/tags" Target="../tags/tag131.xml" /><Relationship Id="rId12" Type="http://schemas.openxmlformats.org/officeDocument/2006/relationships/tags" Target="../tags/tag132.xml" /><Relationship Id="rId13" Type="http://schemas.openxmlformats.org/officeDocument/2006/relationships/image" Target="../media/image19.png" /><Relationship Id="rId14" Type="http://schemas.openxmlformats.org/officeDocument/2006/relationships/tags" Target="../tags/tag133.xml" /><Relationship Id="rId15" Type="http://schemas.openxmlformats.org/officeDocument/2006/relationships/image" Target="../media/image20.png" /><Relationship Id="rId16" Type="http://schemas.openxmlformats.org/officeDocument/2006/relationships/tags" Target="../tags/tag134.xml" /><Relationship Id="rId17" Type="http://schemas.openxmlformats.org/officeDocument/2006/relationships/image" Target="../media/image21.png" /><Relationship Id="rId18" Type="http://schemas.openxmlformats.org/officeDocument/2006/relationships/tags" Target="../tags/tag135.xml" /><Relationship Id="rId19" Type="http://schemas.openxmlformats.org/officeDocument/2006/relationships/tags" Target="../tags/tag136.xml" /><Relationship Id="rId2" Type="http://schemas.openxmlformats.org/officeDocument/2006/relationships/notesSlide" Target="../notesSlides/notesSlide3.xml" /><Relationship Id="rId20" Type="http://schemas.openxmlformats.org/officeDocument/2006/relationships/tags" Target="../tags/tag137.xml" /><Relationship Id="rId21" Type="http://schemas.openxmlformats.org/officeDocument/2006/relationships/tags" Target="../tags/tag138.xml" /><Relationship Id="rId22" Type="http://schemas.openxmlformats.org/officeDocument/2006/relationships/image" Target="../media/image22.png" /><Relationship Id="rId23" Type="http://schemas.openxmlformats.org/officeDocument/2006/relationships/tags" Target="../tags/tag139.xml" /><Relationship Id="rId24" Type="http://schemas.openxmlformats.org/officeDocument/2006/relationships/tags" Target="../tags/tag140.xml" /><Relationship Id="rId25" Type="http://schemas.openxmlformats.org/officeDocument/2006/relationships/tags" Target="../tags/tag141.xml" /><Relationship Id="rId3" Type="http://schemas.openxmlformats.org/officeDocument/2006/relationships/tags" Target="../tags/tag127.xml" /><Relationship Id="rId4" Type="http://schemas.openxmlformats.org/officeDocument/2006/relationships/image" Target="../media/image7.emf" /><Relationship Id="rId5" Type="http://schemas.openxmlformats.org/officeDocument/2006/relationships/tags" Target="../tags/tag128.xml" /><Relationship Id="rId6" Type="http://schemas.openxmlformats.org/officeDocument/2006/relationships/image" Target="../media/image8.emf" /><Relationship Id="rId7" Type="http://schemas.openxmlformats.org/officeDocument/2006/relationships/tags" Target="../tags/tag129.xml" /><Relationship Id="rId8" Type="http://schemas.openxmlformats.org/officeDocument/2006/relationships/image" Target="../media/image9.emf" /><Relationship Id="rId9" Type="http://schemas.openxmlformats.org/officeDocument/2006/relationships/tags" Target="../tags/tag130.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24.png" /><Relationship Id="rId11" Type="http://schemas.openxmlformats.org/officeDocument/2006/relationships/tags" Target="../tags/tag151.xml" /><Relationship Id="rId2" Type="http://schemas.openxmlformats.org/officeDocument/2006/relationships/notesSlide" Target="../notesSlides/notesSlide4.xml" /><Relationship Id="rId3" Type="http://schemas.openxmlformats.org/officeDocument/2006/relationships/tags" Target="../tags/tag146.xml" /><Relationship Id="rId4" Type="http://schemas.openxmlformats.org/officeDocument/2006/relationships/tags" Target="../tags/tag147.xml" /><Relationship Id="rId5" Type="http://schemas.openxmlformats.org/officeDocument/2006/relationships/image" Target="../media/image2.emf" /><Relationship Id="rId6" Type="http://schemas.openxmlformats.org/officeDocument/2006/relationships/tags" Target="../tags/tag148.xml" /><Relationship Id="rId7" Type="http://schemas.openxmlformats.org/officeDocument/2006/relationships/tags" Target="../tags/tag149.xml" /><Relationship Id="rId8" Type="http://schemas.openxmlformats.org/officeDocument/2006/relationships/image" Target="../media/image23.jpeg" /><Relationship Id="rId9" Type="http://schemas.openxmlformats.org/officeDocument/2006/relationships/tags" Target="../tags/tag150.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24.png" /><Relationship Id="rId11" Type="http://schemas.openxmlformats.org/officeDocument/2006/relationships/tags" Target="../tags/tag161.xml" /><Relationship Id="rId2" Type="http://schemas.openxmlformats.org/officeDocument/2006/relationships/notesSlide" Target="../notesSlides/notesSlide5.xml" /><Relationship Id="rId3" Type="http://schemas.openxmlformats.org/officeDocument/2006/relationships/tags" Target="../tags/tag156.xml" /><Relationship Id="rId4" Type="http://schemas.openxmlformats.org/officeDocument/2006/relationships/tags" Target="../tags/tag157.xml" /><Relationship Id="rId5" Type="http://schemas.openxmlformats.org/officeDocument/2006/relationships/image" Target="../media/image2.emf" /><Relationship Id="rId6" Type="http://schemas.openxmlformats.org/officeDocument/2006/relationships/tags" Target="../tags/tag158.xml" /><Relationship Id="rId7" Type="http://schemas.openxmlformats.org/officeDocument/2006/relationships/tags" Target="../tags/tag159.xml" /><Relationship Id="rId8" Type="http://schemas.openxmlformats.org/officeDocument/2006/relationships/image" Target="../media/image23.jpeg" /><Relationship Id="rId9" Type="http://schemas.openxmlformats.org/officeDocument/2006/relationships/tags" Target="../tags/tag160.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171.xml" /><Relationship Id="rId11" Type="http://schemas.openxmlformats.org/officeDocument/2006/relationships/tags" Target="../tags/tag172.xml" /><Relationship Id="rId12" Type="http://schemas.openxmlformats.org/officeDocument/2006/relationships/tags" Target="../tags/tag173.xml" /><Relationship Id="rId13" Type="http://schemas.openxmlformats.org/officeDocument/2006/relationships/tags" Target="../tags/tag174.xml" /><Relationship Id="rId14" Type="http://schemas.openxmlformats.org/officeDocument/2006/relationships/tags" Target="../tags/tag175.xml" /><Relationship Id="rId15" Type="http://schemas.openxmlformats.org/officeDocument/2006/relationships/tags" Target="../tags/tag176.xml" /><Relationship Id="rId16" Type="http://schemas.openxmlformats.org/officeDocument/2006/relationships/tags" Target="../tags/tag177.xml" /><Relationship Id="rId17" Type="http://schemas.openxmlformats.org/officeDocument/2006/relationships/tags" Target="../tags/tag178.xml" /><Relationship Id="rId18" Type="http://schemas.openxmlformats.org/officeDocument/2006/relationships/tags" Target="../tags/tag179.xml" /><Relationship Id="rId19" Type="http://schemas.openxmlformats.org/officeDocument/2006/relationships/tags" Target="../tags/tag180.xml" /><Relationship Id="rId2" Type="http://schemas.openxmlformats.org/officeDocument/2006/relationships/notesSlide" Target="../notesSlides/notesSlide6.xml" /><Relationship Id="rId20" Type="http://schemas.openxmlformats.org/officeDocument/2006/relationships/tags" Target="../tags/tag181.xml" /><Relationship Id="rId21" Type="http://schemas.openxmlformats.org/officeDocument/2006/relationships/tags" Target="../tags/tag182.xml" /><Relationship Id="rId22" Type="http://schemas.openxmlformats.org/officeDocument/2006/relationships/tags" Target="../tags/tag183.xml" /><Relationship Id="rId23" Type="http://schemas.openxmlformats.org/officeDocument/2006/relationships/tags" Target="../tags/tag184.xml" /><Relationship Id="rId24" Type="http://schemas.openxmlformats.org/officeDocument/2006/relationships/tags" Target="../tags/tag185.xml" /><Relationship Id="rId25" Type="http://schemas.openxmlformats.org/officeDocument/2006/relationships/tags" Target="../tags/tag186.xml" /><Relationship Id="rId26" Type="http://schemas.openxmlformats.org/officeDocument/2006/relationships/tags" Target="../tags/tag187.xml" /><Relationship Id="rId27" Type="http://schemas.openxmlformats.org/officeDocument/2006/relationships/tags" Target="../tags/tag188.xml" /><Relationship Id="rId28" Type="http://schemas.openxmlformats.org/officeDocument/2006/relationships/tags" Target="../tags/tag189.xml" /><Relationship Id="rId29" Type="http://schemas.openxmlformats.org/officeDocument/2006/relationships/tags" Target="../tags/tag190.xml" /><Relationship Id="rId3" Type="http://schemas.openxmlformats.org/officeDocument/2006/relationships/tags" Target="../tags/tag166.xml" /><Relationship Id="rId30" Type="http://schemas.openxmlformats.org/officeDocument/2006/relationships/tags" Target="../tags/tag191.xml" /><Relationship Id="rId31" Type="http://schemas.openxmlformats.org/officeDocument/2006/relationships/image" Target="../media/image2.emf" /><Relationship Id="rId32" Type="http://schemas.openxmlformats.org/officeDocument/2006/relationships/tags" Target="../tags/tag192.xml" /><Relationship Id="rId33" Type="http://schemas.openxmlformats.org/officeDocument/2006/relationships/tags" Target="../tags/tag193.xml" /><Relationship Id="rId4" Type="http://schemas.openxmlformats.org/officeDocument/2006/relationships/image" Target="../media/image23.jpeg" /><Relationship Id="rId5" Type="http://schemas.openxmlformats.org/officeDocument/2006/relationships/tags" Target="../tags/tag167.xml" /><Relationship Id="rId6" Type="http://schemas.openxmlformats.org/officeDocument/2006/relationships/image" Target="../media/image24.png" /><Relationship Id="rId7" Type="http://schemas.openxmlformats.org/officeDocument/2006/relationships/tags" Target="../tags/tag168.xml" /><Relationship Id="rId8" Type="http://schemas.openxmlformats.org/officeDocument/2006/relationships/tags" Target="../tags/tag169.xml" /><Relationship Id="rId9" Type="http://schemas.openxmlformats.org/officeDocument/2006/relationships/tags" Target="../tags/tag170.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202.xml" /><Relationship Id="rId11" Type="http://schemas.openxmlformats.org/officeDocument/2006/relationships/tags" Target="../tags/tag203.xml" /><Relationship Id="rId12" Type="http://schemas.openxmlformats.org/officeDocument/2006/relationships/tags" Target="../tags/tag204.xml" /><Relationship Id="rId13" Type="http://schemas.openxmlformats.org/officeDocument/2006/relationships/tags" Target="../tags/tag205.xml" /><Relationship Id="rId14" Type="http://schemas.openxmlformats.org/officeDocument/2006/relationships/tags" Target="../tags/tag206.xml" /><Relationship Id="rId15" Type="http://schemas.openxmlformats.org/officeDocument/2006/relationships/tags" Target="../tags/tag207.xml" /><Relationship Id="rId16" Type="http://schemas.openxmlformats.org/officeDocument/2006/relationships/tags" Target="../tags/tag208.xml" /><Relationship Id="rId17" Type="http://schemas.openxmlformats.org/officeDocument/2006/relationships/tags" Target="../tags/tag209.xml" /><Relationship Id="rId18" Type="http://schemas.openxmlformats.org/officeDocument/2006/relationships/tags" Target="../tags/tag210.xml" /><Relationship Id="rId19" Type="http://schemas.openxmlformats.org/officeDocument/2006/relationships/tags" Target="../tags/tag211.xml" /><Relationship Id="rId2" Type="http://schemas.openxmlformats.org/officeDocument/2006/relationships/notesSlide" Target="../notesSlides/notesSlide7.xml" /><Relationship Id="rId20" Type="http://schemas.openxmlformats.org/officeDocument/2006/relationships/tags" Target="../tags/tag212.xml" /><Relationship Id="rId21" Type="http://schemas.openxmlformats.org/officeDocument/2006/relationships/tags" Target="../tags/tag213.xml" /><Relationship Id="rId22" Type="http://schemas.openxmlformats.org/officeDocument/2006/relationships/tags" Target="../tags/tag214.xml" /><Relationship Id="rId23" Type="http://schemas.openxmlformats.org/officeDocument/2006/relationships/tags" Target="../tags/tag215.xml" /><Relationship Id="rId24" Type="http://schemas.openxmlformats.org/officeDocument/2006/relationships/tags" Target="../tags/tag216.xml" /><Relationship Id="rId25" Type="http://schemas.openxmlformats.org/officeDocument/2006/relationships/tags" Target="../tags/tag217.xml" /><Relationship Id="rId26" Type="http://schemas.openxmlformats.org/officeDocument/2006/relationships/tags" Target="../tags/tag218.xml" /><Relationship Id="rId27" Type="http://schemas.openxmlformats.org/officeDocument/2006/relationships/tags" Target="../tags/tag219.xml" /><Relationship Id="rId28" Type="http://schemas.openxmlformats.org/officeDocument/2006/relationships/tags" Target="../tags/tag220.xml" /><Relationship Id="rId29" Type="http://schemas.openxmlformats.org/officeDocument/2006/relationships/tags" Target="../tags/tag221.xml" /><Relationship Id="rId3" Type="http://schemas.openxmlformats.org/officeDocument/2006/relationships/tags" Target="../tags/tag198.xml" /><Relationship Id="rId30" Type="http://schemas.openxmlformats.org/officeDocument/2006/relationships/tags" Target="../tags/tag222.xml" /><Relationship Id="rId31" Type="http://schemas.openxmlformats.org/officeDocument/2006/relationships/tags" Target="../tags/tag223.xml" /><Relationship Id="rId32" Type="http://schemas.openxmlformats.org/officeDocument/2006/relationships/tags" Target="../tags/tag224.xml" /><Relationship Id="rId33" Type="http://schemas.openxmlformats.org/officeDocument/2006/relationships/tags" Target="../tags/tag225.xml" /><Relationship Id="rId4" Type="http://schemas.openxmlformats.org/officeDocument/2006/relationships/image" Target="../media/image2.emf" /><Relationship Id="rId5" Type="http://schemas.openxmlformats.org/officeDocument/2006/relationships/tags" Target="../tags/tag199.xml" /><Relationship Id="rId6" Type="http://schemas.openxmlformats.org/officeDocument/2006/relationships/tags" Target="../tags/tag200.xml" /><Relationship Id="rId7" Type="http://schemas.openxmlformats.org/officeDocument/2006/relationships/image" Target="../media/image23.jpeg" /><Relationship Id="rId8" Type="http://schemas.openxmlformats.org/officeDocument/2006/relationships/tags" Target="../tags/tag201.xml" /><Relationship Id="rId9" Type="http://schemas.openxmlformats.org/officeDocument/2006/relationships/image" Target="../media/image24.pn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235.xml" /><Relationship Id="rId11" Type="http://schemas.openxmlformats.org/officeDocument/2006/relationships/tags" Target="../tags/tag236.xml" /><Relationship Id="rId12" Type="http://schemas.openxmlformats.org/officeDocument/2006/relationships/tags" Target="../tags/tag237.xml" /><Relationship Id="rId13" Type="http://schemas.openxmlformats.org/officeDocument/2006/relationships/image" Target="../media/image23.jpeg" /><Relationship Id="rId14" Type="http://schemas.openxmlformats.org/officeDocument/2006/relationships/tags" Target="../tags/tag238.xml" /><Relationship Id="rId15" Type="http://schemas.openxmlformats.org/officeDocument/2006/relationships/image" Target="../media/image24.png" /><Relationship Id="rId16" Type="http://schemas.openxmlformats.org/officeDocument/2006/relationships/tags" Target="../tags/tag239.xml" /><Relationship Id="rId17" Type="http://schemas.openxmlformats.org/officeDocument/2006/relationships/tags" Target="../tags/tag240.xml" /><Relationship Id="rId2" Type="http://schemas.openxmlformats.org/officeDocument/2006/relationships/notesSlide" Target="../notesSlides/notesSlide8.xml" /><Relationship Id="rId3" Type="http://schemas.openxmlformats.org/officeDocument/2006/relationships/tags" Target="../tags/tag230.xml" /><Relationship Id="rId4" Type="http://schemas.openxmlformats.org/officeDocument/2006/relationships/image" Target="../media/image2.emf" /><Relationship Id="rId5" Type="http://schemas.openxmlformats.org/officeDocument/2006/relationships/tags" Target="../tags/tag231.xml" /><Relationship Id="rId6" Type="http://schemas.openxmlformats.org/officeDocument/2006/relationships/tags" Target="../tags/tag232.xml" /><Relationship Id="rId7" Type="http://schemas.openxmlformats.org/officeDocument/2006/relationships/image" Target="../media/image25.png" /><Relationship Id="rId8" Type="http://schemas.openxmlformats.org/officeDocument/2006/relationships/tags" Target="../tags/tag233.xml" /><Relationship Id="rId9" Type="http://schemas.openxmlformats.org/officeDocument/2006/relationships/tags" Target="../tags/tag234.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250.xml" /><Relationship Id="rId11" Type="http://schemas.openxmlformats.org/officeDocument/2006/relationships/image" Target="../media/image26.png" /><Relationship Id="rId12" Type="http://schemas.openxmlformats.org/officeDocument/2006/relationships/tags" Target="../tags/tag251.xml" /><Relationship Id="rId2" Type="http://schemas.openxmlformats.org/officeDocument/2006/relationships/notesSlide" Target="../notesSlides/notesSlide9.xml" /><Relationship Id="rId3" Type="http://schemas.openxmlformats.org/officeDocument/2006/relationships/tags" Target="../tags/tag245.xml" /><Relationship Id="rId4" Type="http://schemas.openxmlformats.org/officeDocument/2006/relationships/tags" Target="../tags/tag246.xml" /><Relationship Id="rId5" Type="http://schemas.openxmlformats.org/officeDocument/2006/relationships/image" Target="../media/image23.jpeg" /><Relationship Id="rId6" Type="http://schemas.openxmlformats.org/officeDocument/2006/relationships/tags" Target="../tags/tag247.xml" /><Relationship Id="rId7" Type="http://schemas.openxmlformats.org/officeDocument/2006/relationships/image" Target="../media/image24.png" /><Relationship Id="rId8" Type="http://schemas.openxmlformats.org/officeDocument/2006/relationships/tags" Target="../tags/tag248.xml" /><Relationship Id="rId9" Type="http://schemas.openxmlformats.org/officeDocument/2006/relationships/tags" Target="../tags/tag249.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pic>
        <p:nvPicPr>
          <p:cNvPr id="14" name="图片 13" title=""/>
          <p:cNvPicPr>
            <a:picLocks noChangeAspect="1"/>
          </p:cNvPicPr>
          <p:nvPr>
            <p:custDataLst>
              <p:tags r:id="rId5"/>
            </p:custDataLst>
          </p:nvPr>
        </p:nvPicPr>
        <p:blipFill>
          <a:blip r:embed="rId4"/>
          <a:stretch>
            <a:fillRect/>
          </a:stretch>
        </p:blipFill>
        <p:spPr>
          <a:xfrm>
            <a:off x="404616" y="325260"/>
            <a:ext cx="11188006" cy="3592968"/>
          </a:xfrm>
          <a:prstGeom prst="rect">
            <a:avLst/>
          </a:prstGeom>
        </p:spPr>
      </p:pic>
      <p:pic>
        <p:nvPicPr>
          <p:cNvPr id="4" name="图片 3" title=""/>
          <p:cNvPicPr>
            <a:picLocks noChangeAspect="1"/>
          </p:cNvPicPr>
          <p:nvPr>
            <p:custDataLst>
              <p:tags r:id="rId7"/>
            </p:custDataLst>
          </p:nvPr>
        </p:nvPicPr>
        <p:blipFill>
          <a:blip r:embed="rId6"/>
          <a:stretch>
            <a:fillRect/>
          </a:stretch>
        </p:blipFill>
        <p:spPr>
          <a:xfrm>
            <a:off x="0" y="5486400"/>
            <a:ext cx="12163928" cy="1371600"/>
          </a:xfrm>
          <a:prstGeom prst="rect">
            <a:avLst/>
          </a:prstGeom>
        </p:spPr>
      </p:pic>
      <p:pic>
        <p:nvPicPr>
          <p:cNvPr id="5" name="图片 4" title=""/>
          <p:cNvPicPr>
            <a:picLocks noChangeAspect="1"/>
          </p:cNvPicPr>
          <p:nvPr>
            <p:custDataLst>
              <p:tags r:id="rId9"/>
            </p:custDataLst>
          </p:nvPr>
        </p:nvPicPr>
        <p:blipFill>
          <a:blip r:embed="rId8"/>
          <a:stretch>
            <a:fillRect/>
          </a:stretch>
        </p:blipFill>
        <p:spPr>
          <a:xfrm>
            <a:off x="0" y="4125971"/>
            <a:ext cx="12163928" cy="1888463"/>
          </a:xfrm>
          <a:prstGeom prst="rect">
            <a:avLst/>
          </a:prstGeom>
        </p:spPr>
      </p:pic>
      <p:pic>
        <p:nvPicPr>
          <p:cNvPr id="11" name="图片 10" title=""/>
          <p:cNvPicPr>
            <a:picLocks noChangeAspect="1"/>
          </p:cNvPicPr>
          <p:nvPr>
            <p:custDataLst>
              <p:tags r:id="rId11"/>
            </p:custDataLst>
          </p:nvPr>
        </p:nvPicPr>
        <p:blipFill>
          <a:blip r:embed="rId10"/>
          <a:stretch>
            <a:fillRect/>
          </a:stretch>
        </p:blipFill>
        <p:spPr>
          <a:xfrm>
            <a:off x="5437129" y="6136783"/>
            <a:ext cx="663750" cy="247500"/>
          </a:xfrm>
          <a:prstGeom prst="rect">
            <a:avLst/>
          </a:prstGeom>
        </p:spPr>
      </p:pic>
      <p:pic>
        <p:nvPicPr>
          <p:cNvPr id="13" name="图片 12" title=""/>
          <p:cNvPicPr>
            <a:picLocks noChangeAspect="1"/>
          </p:cNvPicPr>
          <p:nvPr>
            <p:custDataLst>
              <p:tags r:id="rId13"/>
            </p:custDataLst>
          </p:nvPr>
        </p:nvPicPr>
        <p:blipFill>
          <a:blip r:embed="rId12"/>
          <a:stretch>
            <a:fillRect/>
          </a:stretch>
        </p:blipFill>
        <p:spPr>
          <a:xfrm>
            <a:off x="6638369" y="6278717"/>
            <a:ext cx="416250" cy="157500"/>
          </a:xfrm>
          <a:prstGeom prst="rect">
            <a:avLst/>
          </a:prstGeom>
        </p:spPr>
      </p:pic>
      <p:pic>
        <p:nvPicPr>
          <p:cNvPr id="15" name="图片 14" title=""/>
          <p:cNvPicPr>
            <a:picLocks noChangeAspect="1"/>
          </p:cNvPicPr>
          <p:nvPr>
            <p:custDataLst>
              <p:tags r:id="rId15"/>
            </p:custDataLst>
          </p:nvPr>
        </p:nvPicPr>
        <p:blipFill>
          <a:blip r:embed="rId14"/>
          <a:stretch>
            <a:fillRect/>
          </a:stretch>
        </p:blipFill>
        <p:spPr>
          <a:xfrm>
            <a:off x="10238285" y="1835555"/>
            <a:ext cx="1048307" cy="1483454"/>
          </a:xfrm>
          <a:prstGeom prst="rect">
            <a:avLst/>
          </a:prstGeom>
        </p:spPr>
      </p:pic>
      <p:pic>
        <p:nvPicPr>
          <p:cNvPr id="17" name="图片 16" title=""/>
          <p:cNvPicPr>
            <a:picLocks noChangeAspect="1"/>
          </p:cNvPicPr>
          <p:nvPr>
            <p:custDataLst>
              <p:tags r:id="rId17"/>
            </p:custDataLst>
          </p:nvPr>
        </p:nvPicPr>
        <p:blipFill>
          <a:blip r:embed="rId16"/>
          <a:stretch>
            <a:fillRect/>
          </a:stretch>
        </p:blipFill>
        <p:spPr>
          <a:xfrm>
            <a:off x="4500467" y="1639613"/>
            <a:ext cx="540000" cy="371250"/>
          </a:xfrm>
          <a:prstGeom prst="rect">
            <a:avLst/>
          </a:prstGeom>
        </p:spPr>
      </p:pic>
      <p:pic>
        <p:nvPicPr>
          <p:cNvPr id="18" name="图片 17" title=""/>
          <p:cNvPicPr>
            <a:picLocks noChangeAspect="1"/>
          </p:cNvPicPr>
          <p:nvPr>
            <p:custDataLst>
              <p:tags r:id="rId19"/>
            </p:custDataLst>
          </p:nvPr>
        </p:nvPicPr>
        <p:blipFill>
          <a:blip r:embed="rId18"/>
          <a:stretch>
            <a:fillRect/>
          </a:stretch>
        </p:blipFill>
        <p:spPr>
          <a:xfrm>
            <a:off x="592427" y="253170"/>
            <a:ext cx="795054" cy="419612"/>
          </a:xfrm>
          <a:prstGeom prst="rect">
            <a:avLst/>
          </a:prstGeom>
        </p:spPr>
      </p:pic>
      <p:pic>
        <p:nvPicPr>
          <p:cNvPr id="19" name="图片 18" title=""/>
          <p:cNvPicPr>
            <a:picLocks noChangeAspect="1"/>
          </p:cNvPicPr>
          <p:nvPr>
            <p:custDataLst>
              <p:tags r:id="rId21"/>
            </p:custDataLst>
          </p:nvPr>
        </p:nvPicPr>
        <p:blipFill>
          <a:blip r:embed="rId20"/>
          <a:stretch>
            <a:fillRect/>
          </a:stretch>
        </p:blipFill>
        <p:spPr>
          <a:xfrm>
            <a:off x="10739068" y="117517"/>
            <a:ext cx="1289800" cy="954787"/>
          </a:xfrm>
          <a:prstGeom prst="rect">
            <a:avLst/>
          </a:prstGeom>
        </p:spPr>
      </p:pic>
      <p:pic>
        <p:nvPicPr>
          <p:cNvPr id="21" name="图片 20" title=""/>
          <p:cNvPicPr>
            <a:picLocks noChangeAspect="1"/>
          </p:cNvPicPr>
          <p:nvPr>
            <p:custDataLst>
              <p:tags r:id="rId23"/>
            </p:custDataLst>
          </p:nvPr>
        </p:nvPicPr>
        <p:blipFill>
          <a:blip r:embed="rId22"/>
          <a:stretch>
            <a:fillRect/>
          </a:stretch>
        </p:blipFill>
        <p:spPr>
          <a:xfrm>
            <a:off x="1277256" y="5987792"/>
            <a:ext cx="2674144" cy="657577"/>
          </a:xfrm>
          <a:prstGeom prst="rect">
            <a:avLst/>
          </a:prstGeom>
        </p:spPr>
      </p:pic>
      <p:pic>
        <p:nvPicPr>
          <p:cNvPr id="10" name="图片 9" title=""/>
          <p:cNvPicPr>
            <a:picLocks noChangeAspect="1"/>
          </p:cNvPicPr>
          <p:nvPr>
            <p:custDataLst>
              <p:tags r:id="rId25"/>
            </p:custDataLst>
          </p:nvPr>
        </p:nvPicPr>
        <p:blipFill>
          <a:blip r:embed="rId24"/>
          <a:stretch>
            <a:fillRect/>
          </a:stretch>
        </p:blipFill>
        <p:spPr>
          <a:xfrm>
            <a:off x="5410216" y="5518558"/>
            <a:ext cx="358788" cy="780892"/>
          </a:xfrm>
          <a:prstGeom prst="rect">
            <a:avLst/>
          </a:prstGeom>
        </p:spPr>
      </p:pic>
      <p:pic>
        <p:nvPicPr>
          <p:cNvPr id="9" name="图片 8" title=""/>
          <p:cNvPicPr>
            <a:picLocks noChangeAspect="1"/>
          </p:cNvPicPr>
          <p:nvPr>
            <p:custDataLst>
              <p:tags r:id="rId27"/>
            </p:custDataLst>
          </p:nvPr>
        </p:nvPicPr>
        <p:blipFill>
          <a:blip r:embed="rId26"/>
          <a:stretch>
            <a:fillRect/>
          </a:stretch>
        </p:blipFill>
        <p:spPr>
          <a:xfrm>
            <a:off x="5734443" y="5486400"/>
            <a:ext cx="400998" cy="865311"/>
          </a:xfrm>
          <a:prstGeom prst="rect">
            <a:avLst/>
          </a:prstGeom>
        </p:spPr>
      </p:pic>
      <p:pic>
        <p:nvPicPr>
          <p:cNvPr id="12" name="图片 11" title=""/>
          <p:cNvPicPr>
            <a:picLocks noChangeAspect="1"/>
          </p:cNvPicPr>
          <p:nvPr>
            <p:custDataLst>
              <p:tags r:id="rId29"/>
            </p:custDataLst>
          </p:nvPr>
        </p:nvPicPr>
        <p:blipFill>
          <a:blip r:embed="rId28"/>
          <a:stretch>
            <a:fillRect/>
          </a:stretch>
        </p:blipFill>
        <p:spPr>
          <a:xfrm>
            <a:off x="6582679" y="5613436"/>
            <a:ext cx="527629" cy="801996"/>
          </a:xfrm>
          <a:prstGeom prst="rect">
            <a:avLst/>
          </a:prstGeom>
        </p:spPr>
      </p:pic>
      <p:pic>
        <p:nvPicPr>
          <p:cNvPr id="8" name="图片 7" title=""/>
          <p:cNvPicPr>
            <a:picLocks noChangeAspect="1"/>
          </p:cNvPicPr>
          <p:nvPr>
            <p:custDataLst>
              <p:tags r:id="rId31"/>
            </p:custDataLst>
          </p:nvPr>
        </p:nvPicPr>
        <p:blipFill>
          <a:blip r:embed="rId30"/>
          <a:stretch>
            <a:fillRect/>
          </a:stretch>
        </p:blipFill>
        <p:spPr>
          <a:xfrm>
            <a:off x="1144771" y="5788547"/>
            <a:ext cx="485419" cy="696471"/>
          </a:xfrm>
          <a:prstGeom prst="rect">
            <a:avLst/>
          </a:prstGeom>
        </p:spPr>
      </p:pic>
      <p:pic>
        <p:nvPicPr>
          <p:cNvPr id="6" name="图片 5" title=""/>
          <p:cNvPicPr>
            <a:picLocks noChangeAspect="1"/>
          </p:cNvPicPr>
          <p:nvPr>
            <p:custDataLst>
              <p:tags r:id="rId33"/>
            </p:custDataLst>
          </p:nvPr>
        </p:nvPicPr>
        <p:blipFill>
          <a:blip r:embed="rId32"/>
          <a:stretch>
            <a:fillRect/>
          </a:stretch>
        </p:blipFill>
        <p:spPr>
          <a:xfrm>
            <a:off x="489889" y="1306542"/>
            <a:ext cx="4056353" cy="4707892"/>
          </a:xfrm>
          <a:prstGeom prst="rect">
            <a:avLst/>
          </a:prstGeom>
        </p:spPr>
      </p:pic>
      <p:sp>
        <p:nvSpPr>
          <p:cNvPr id="22" name="文本框 21" title=""/>
          <p:cNvSpPr txBox="1"/>
          <p:nvPr>
            <p:custDataLst>
              <p:tags r:id="rId34"/>
            </p:custDataLst>
          </p:nvPr>
        </p:nvSpPr>
        <p:spPr>
          <a:xfrm>
            <a:off x="5052653" y="1131519"/>
            <a:ext cx="5186213" cy="1200329"/>
          </a:xfrm>
          <a:prstGeom prst="rect">
            <a:avLst/>
          </a:prstGeom>
          <a:noFill/>
        </p:spPr>
        <p:txBody>
          <a:bodyPr wrap="square" rtlCol="0">
            <a:spAutoFit/>
          </a:bodyPr>
          <a:lstStyle/>
          <a:p>
            <a:pPr algn="ctr"/>
            <a:r>
              <a:rPr lang="en-US" altLang="zh-CN" sz="7200" b="1">
                <a:solidFill>
                  <a:srgbClr val="000033"/>
                </a:solidFill>
                <a:latin typeface="Times New Roman" panose="02020603050405020304" pitchFamily="18" charset="0"/>
                <a:ea typeface="幼圆" panose="02010509060101010101" pitchFamily="49" charset="-122"/>
                <a:cs typeface="Times New Roman" panose="02020603050405020304" pitchFamily="18" charset="0"/>
              </a:rPr>
              <a:t>Writing</a:t>
            </a:r>
            <a:endParaRPr lang="zh-CN" altLang="en-US" sz="7200" b="1">
              <a:solidFill>
                <a:srgbClr val="000033"/>
              </a:solidFill>
              <a:latin typeface="Times New Roman" panose="02020603050405020304" pitchFamily="18" charset="0"/>
              <a:ea typeface="幼圆" panose="02010509060101010101" pitchFamily="49" charset="-122"/>
              <a:cs typeface="Times New Roman" panose="02020603050405020304" pitchFamily="18" charset="0"/>
            </a:endParaRPr>
          </a:p>
        </p:txBody>
      </p:sp>
      <p:cxnSp>
        <p:nvCxnSpPr>
          <p:cNvPr id="28" name="直接连接符 27" title=""/>
          <p:cNvCxnSpPr/>
          <p:nvPr>
            <p:custDataLst>
              <p:tags r:id="rId35"/>
            </p:custDataLst>
          </p:nvPr>
        </p:nvCxnSpPr>
        <p:spPr>
          <a:xfrm rot="5400000" flipH="1">
            <a:off x="7567028" y="-9916"/>
            <a:ext cx="0" cy="4680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文本框 6" title="">
            <a:extLst>
              <a:ext uri="{FF2B5EF4-FFF2-40B4-BE49-F238E27FC236}">
                <a16:creationId xmlns:a16="http://schemas.microsoft.com/office/drawing/2014/main" id="{12220974-CB14-8420-12E4-DA323FDF8800}"/>
              </a:ext>
            </a:extLst>
          </p:cNvPr>
          <p:cNvSpPr txBox="1"/>
          <p:nvPr>
            <p:custDataLst>
              <p:tags r:id="rId36"/>
            </p:custDataLst>
          </p:nvPr>
        </p:nvSpPr>
        <p:spPr>
          <a:xfrm>
            <a:off x="3719176" y="2333486"/>
            <a:ext cx="7982935" cy="769441"/>
          </a:xfrm>
          <a:prstGeom prst="rect">
            <a:avLst/>
          </a:prstGeom>
          <a:noFill/>
        </p:spPr>
        <p:txBody>
          <a:bodyPr wrap="square" rtlCol="0">
            <a:spAutoFit/>
          </a:bodyPr>
          <a:lstStyle/>
          <a:p>
            <a:pPr algn="ctr"/>
            <a:r>
              <a:rPr lang="en-US" altLang="zh-CN" sz="4400" b="1" i="1">
                <a:solidFill>
                  <a:srgbClr val="45AFC5"/>
                </a:solidFill>
                <a:latin typeface="Times New Roman" panose="02020603050405020304" pitchFamily="18" charset="0"/>
                <a:ea typeface="幼圆" panose="02010509060101010101" pitchFamily="49" charset="-122"/>
                <a:cs typeface="Times New Roman" panose="02020603050405020304" pitchFamily="18" charset="0"/>
              </a:rPr>
              <a:t>The Little Prince</a:t>
            </a:r>
            <a:endParaRPr lang="zh-CN" altLang="en-US" sz="4400" b="1" i="1">
              <a:solidFill>
                <a:srgbClr val="45AFC5"/>
              </a:solidFill>
              <a:latin typeface="Times New Roman" panose="02020603050405020304" pitchFamily="18" charset="0"/>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val="24515897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nodeType="afterGroup">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1500"/>
                            </p:stCondLst>
                            <p:childTnLst>
                              <p:par>
                                <p:cTn id="15" presetID="2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nodeType="afterGroup">
                            <p:stCondLst>
                              <p:cond delay="2000"/>
                            </p:stCondLst>
                            <p:childTnLst>
                              <p:par>
                                <p:cTn id="19" presetID="9"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dissolve">
                                      <p:cBhvr>
                                        <p:cTn id="21" dur="500"/>
                                        <p:tgtEl>
                                          <p:spTgt spid="14"/>
                                        </p:tgtEl>
                                      </p:cBhvr>
                                    </p:animEffect>
                                  </p:childTnLst>
                                </p:cTn>
                              </p:par>
                            </p:childTnLst>
                          </p:cTn>
                        </p:par>
                        <p:par>
                          <p:cTn id="22" fill="hold" nodeType="afterGroup">
                            <p:stCondLst>
                              <p:cond delay="2500"/>
                            </p:stCondLst>
                            <p:childTnLst>
                              <p:par>
                                <p:cTn id="23" presetID="47" presetClass="entr" presetSubtype="0"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25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50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par>
                                <p:cTn id="38" presetID="10" presetClass="entr" presetSubtype="0" fill="hold" nodeType="withEffect">
                                  <p:stCondLst>
                                    <p:cond delay="50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par>
                                <p:cTn id="41" presetID="10" presetClass="entr" presetSubtype="0" fill="hold" nodeType="withEffect">
                                  <p:stCondLst>
                                    <p:cond delay="75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par>
                                <p:cTn id="44" presetID="10" presetClass="entr" presetSubtype="0" fill="hold" nodeType="withEffect">
                                  <p:stCondLst>
                                    <p:cond delay="100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par>
                                <p:cTn id="47" presetID="10" presetClass="entr" presetSubtype="0" fill="hold" nodeType="withEffect">
                                  <p:stCondLst>
                                    <p:cond delay="125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childTnLst>
                          </p:cTn>
                        </p:par>
                        <p:par>
                          <p:cTn id="50" fill="hold" nodeType="afterGroup">
                            <p:stCondLst>
                              <p:cond delay="4250"/>
                            </p:stCondLst>
                            <p:childTnLst>
                              <p:par>
                                <p:cTn id="51" presetID="42" presetClass="entr" presetSubtype="0"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par>
                          <p:cTn id="56" fill="hold" nodeType="afterGroup">
                            <p:stCondLst>
                              <p:cond delay="5250"/>
                            </p:stCondLst>
                            <p:childTnLst>
                              <p:par>
                                <p:cTn id="57" presetID="10" presetClass="entr" presetSubtype="0" fill="hold"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childTnLst>
                                </p:cTn>
                              </p:par>
                              <p:par>
                                <p:cTn id="60" presetID="10"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par>
                                <p:cTn id="63" presetID="10" presetClass="entr" presetSubtype="0"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500"/>
                                        <p:tgtEl>
                                          <p:spTgt spid="21"/>
                                        </p:tgtEl>
                                      </p:cBhvr>
                                    </p:animEffect>
                                  </p:childTnLst>
                                </p:cTn>
                              </p:par>
                            </p:childTnLst>
                          </p:cTn>
                        </p:par>
                        <p:par>
                          <p:cTn id="66" fill="hold" nodeType="afterGroup">
                            <p:stCondLst>
                              <p:cond delay="5750"/>
                            </p:stCondLst>
                            <p:childTnLst>
                              <p:par>
                                <p:cTn id="67" presetID="38" presetClass="entr" presetSubtype="0" accel="50000" fill="hold" grpId="0" nodeType="afterEffect">
                                  <p:stCondLst>
                                    <p:cond delay="0"/>
                                  </p:stCondLst>
                                  <p:iterate type="lt">
                                    <p:tmPct val="50000"/>
                                  </p:iterate>
                                  <p:childTnLst>
                                    <p:set>
                                      <p:cBhvr>
                                        <p:cTn id="68" dur="1" fill="hold">
                                          <p:stCondLst>
                                            <p:cond delay="0"/>
                                          </p:stCondLst>
                                        </p:cTn>
                                        <p:tgtEl>
                                          <p:spTgt spid="22"/>
                                        </p:tgtEl>
                                        <p:attrNameLst>
                                          <p:attrName>style.visibility</p:attrName>
                                        </p:attrNameLst>
                                      </p:cBhvr>
                                      <p:to>
                                        <p:strVal val="visible"/>
                                      </p:to>
                                    </p:set>
                                    <p:set>
                                      <p:cBhvr>
                                        <p:cTn id="69" dur="341" fill="hold">
                                          <p:stCondLst>
                                            <p:cond delay="0"/>
                                          </p:stCondLst>
                                        </p:cTn>
                                        <p:tgtEl>
                                          <p:spTgt spid="22"/>
                                        </p:tgtEl>
                                        <p:attrNameLst>
                                          <p:attrName>style.rotation</p:attrName>
                                        </p:attrNameLst>
                                      </p:cBhvr>
                                      <p:to>
                                        <p:strVal val="-45.0"/>
                                      </p:to>
                                    </p:set>
                                    <p:anim calcmode="lin" valueType="num">
                                      <p:cBhvr>
                                        <p:cTn id="70" dur="341" fill="hold">
                                          <p:stCondLst>
                                            <p:cond delay="341"/>
                                          </p:stCondLst>
                                        </p:cTn>
                                        <p:tgtEl>
                                          <p:spTgt spid="22"/>
                                        </p:tgtEl>
                                        <p:attrNameLst>
                                          <p:attrName>style.rotation</p:attrName>
                                        </p:attrNameLst>
                                      </p:cBhvr>
                                      <p:tavLst>
                                        <p:tav tm="0">
                                          <p:val>
                                            <p:fltVal val="-45"/>
                                          </p:val>
                                        </p:tav>
                                        <p:tav tm="69900">
                                          <p:val>
                                            <p:fltVal val="45"/>
                                          </p:val>
                                        </p:tav>
                                        <p:tav tm="100000">
                                          <p:val>
                                            <p:fltVal val="0"/>
                                          </p:val>
                                        </p:tav>
                                      </p:tavLst>
                                    </p:anim>
                                    <p:anim calcmode="lin" valueType="num">
                                      <p:cBhvr>
                                        <p:cTn id="71" dur="341" fill="hold">
                                          <p:stCondLst>
                                            <p:cond delay="0"/>
                                          </p:stCondLst>
                                        </p:cTn>
                                        <p:tgtEl>
                                          <p:spTgt spid="22"/>
                                        </p:tgtEl>
                                        <p:attrNameLst>
                                          <p:attrName>ppt_y</p:attrName>
                                        </p:attrNameLst>
                                      </p:cBhvr>
                                      <p:tavLst>
                                        <p:tav tm="0">
                                          <p:val>
                                            <p:strVal val="#ppt_y-1"/>
                                          </p:val>
                                        </p:tav>
                                        <p:tav tm="100000">
                                          <p:val>
                                            <p:strVal val="#ppt_y-(0.354*#ppt_w-0.172*#ppt_h)"/>
                                          </p:val>
                                        </p:tav>
                                      </p:tavLst>
                                    </p:anim>
                                    <p:anim calcmode="lin" valueType="num">
                                      <p:cBhvr>
                                        <p:cTn id="72" dur="117" decel="50000" autoRev="1" fill="hold">
                                          <p:stCondLst>
                                            <p:cond delay="341"/>
                                          </p:stCondLst>
                                        </p:cTn>
                                        <p:tgtEl>
                                          <p:spTgt spid="22"/>
                                        </p:tgtEl>
                                        <p:attrNameLst>
                                          <p:attrName>ppt_y</p:attrName>
                                        </p:attrNameLst>
                                      </p:cBhvr>
                                      <p:tavLst>
                                        <p:tav tm="0">
                                          <p:val>
                                            <p:strVal val="#ppt_y-(0.354*#ppt_w-0.172*#ppt_h)"/>
                                          </p:val>
                                        </p:tav>
                                        <p:tav tm="100000">
                                          <p:val>
                                            <p:strVal val="#ppt_y-(0.354*#ppt_w-0.172*#ppt_h)-#ppt_h/2"/>
                                          </p:val>
                                        </p:tav>
                                      </p:tavLst>
                                    </p:anim>
                                    <p:anim calcmode="lin" valueType="num">
                                      <p:cBhvr>
                                        <p:cTn id="73" dur="102" fill="hold">
                                          <p:stCondLst>
                                            <p:cond delay="648"/>
                                          </p:stCondLst>
                                        </p:cTn>
                                        <p:tgtEl>
                                          <p:spTgt spid="22"/>
                                        </p:tgtEl>
                                        <p:attrNameLst>
                                          <p:attrName>ppt_y</p:attrName>
                                        </p:attrNameLst>
                                      </p:cBhvr>
                                      <p:tavLst>
                                        <p:tav tm="0">
                                          <p:val>
                                            <p:strVal val="#ppt_y-(0.354*#ppt_w-0.172*#ppt_h)"/>
                                          </p:val>
                                        </p:tav>
                                        <p:tav tm="100000">
                                          <p:val>
                                            <p:strVal val="#ppt_y"/>
                                          </p:val>
                                        </p:tav>
                                      </p:tavLst>
                                    </p:anim>
                                  </p:childTnLst>
                                </p:cTn>
                              </p:par>
                            </p:childTnLst>
                          </p:cTn>
                        </p:par>
                        <p:par>
                          <p:cTn id="74" fill="hold" nodeType="afterGroup">
                            <p:stCondLst>
                              <p:cond delay="6500"/>
                            </p:stCondLst>
                            <p:childTnLst>
                              <p:par>
                                <p:cTn id="75" presetID="16" presetClass="entr" presetSubtype="37" fill="hold" nodeType="after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barn(outVertical)">
                                      <p:cBhvr>
                                        <p:cTn id="77" dur="500"/>
                                        <p:tgtEl>
                                          <p:spTgt spid="28"/>
                                        </p:tgtEl>
                                      </p:cBhvr>
                                    </p:animEffect>
                                  </p:childTnLst>
                                </p:cTn>
                              </p:par>
                            </p:childTnLst>
                          </p:cTn>
                        </p:par>
                        <p:par>
                          <p:cTn id="78" fill="hold" nodeType="afterGroup">
                            <p:stCondLst>
                              <p:cond delay="7000"/>
                            </p:stCondLst>
                            <p:childTnLst>
                              <p:par>
                                <p:cTn id="79" presetID="38" presetClass="entr" presetSubtype="0" accel="50000" fill="hold" grpId="0" nodeType="afterEffect">
                                  <p:stCondLst>
                                    <p:cond delay="0"/>
                                  </p:stCondLst>
                                  <p:iterate type="lt">
                                    <p:tmPct val="50000"/>
                                  </p:iterate>
                                  <p:childTnLst>
                                    <p:set>
                                      <p:cBhvr>
                                        <p:cTn id="80" dur="1" fill="hold">
                                          <p:stCondLst>
                                            <p:cond delay="0"/>
                                          </p:stCondLst>
                                        </p:cTn>
                                        <p:tgtEl>
                                          <p:spTgt spid="7"/>
                                        </p:tgtEl>
                                        <p:attrNameLst>
                                          <p:attrName>style.visibility</p:attrName>
                                        </p:attrNameLst>
                                      </p:cBhvr>
                                      <p:to>
                                        <p:strVal val="visible"/>
                                      </p:to>
                                    </p:set>
                                    <p:set>
                                      <p:cBhvr>
                                        <p:cTn id="81" dur="341" fill="hold">
                                          <p:stCondLst>
                                            <p:cond delay="0"/>
                                          </p:stCondLst>
                                        </p:cTn>
                                        <p:tgtEl>
                                          <p:spTgt spid="7"/>
                                        </p:tgtEl>
                                        <p:attrNameLst>
                                          <p:attrName>style.rotation</p:attrName>
                                        </p:attrNameLst>
                                      </p:cBhvr>
                                      <p:to>
                                        <p:strVal val="-45.0"/>
                                      </p:to>
                                    </p:set>
                                    <p:anim calcmode="lin" valueType="num">
                                      <p:cBhvr>
                                        <p:cTn id="82" dur="341" fill="hold">
                                          <p:stCondLst>
                                            <p:cond delay="341"/>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83" dur="341"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84" dur="117" decel="50000" autoRev="1" fill="hold">
                                          <p:stCondLst>
                                            <p:cond delay="341"/>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85" dur="102" fill="hold">
                                          <p:stCondLst>
                                            <p:cond delay="648"/>
                                          </p:stCondLst>
                                        </p:cTn>
                                        <p:tgtEl>
                                          <p:spTgt spid="7"/>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7" grpId="0"/>
    </p:bldLs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pic>
        <p:nvPicPr>
          <p:cNvPr id="33" name="图片 32" title=""/>
          <p:cNvPicPr>
            <a:picLocks noChangeAspect="1"/>
          </p:cNvPicPr>
          <p:nvPr>
            <p:custDataLst>
              <p:tags r:id="rId5"/>
            </p:custDataLst>
          </p:nvPr>
        </p:nvPicPr>
        <p:blipFill>
          <a:blip r:embed="rId4"/>
          <a:stretch>
            <a:fillRect/>
          </a:stretch>
        </p:blipFill>
        <p:spPr>
          <a:xfrm>
            <a:off x="8488037" y="162210"/>
            <a:ext cx="595376" cy="842513"/>
          </a:xfrm>
          <a:prstGeom prst="rect">
            <a:avLst/>
          </a:prstGeom>
        </p:spPr>
      </p:pic>
      <p:pic>
        <p:nvPicPr>
          <p:cNvPr id="34" name="图片 33" title=""/>
          <p:cNvPicPr>
            <a:picLocks noChangeAspect="1"/>
          </p:cNvPicPr>
          <p:nvPr>
            <p:custDataLst>
              <p:tags r:id="rId7"/>
            </p:custDataLst>
          </p:nvPr>
        </p:nvPicPr>
        <p:blipFill>
          <a:blip r:embed="rId6"/>
          <a:stretch>
            <a:fillRect/>
          </a:stretch>
        </p:blipFill>
        <p:spPr>
          <a:xfrm>
            <a:off x="723219" y="429450"/>
            <a:ext cx="540000" cy="371250"/>
          </a:xfrm>
          <a:prstGeom prst="rect">
            <a:avLst/>
          </a:prstGeom>
        </p:spPr>
      </p:pic>
      <p:pic>
        <p:nvPicPr>
          <p:cNvPr id="35" name="图片 34" title=""/>
          <p:cNvPicPr>
            <a:picLocks noChangeAspect="1"/>
          </p:cNvPicPr>
          <p:nvPr>
            <p:custDataLst>
              <p:tags r:id="rId9"/>
            </p:custDataLst>
          </p:nvPr>
        </p:nvPicPr>
        <p:blipFill>
          <a:blip r:embed="rId8"/>
          <a:stretch>
            <a:fillRect/>
          </a:stretch>
        </p:blipFill>
        <p:spPr>
          <a:xfrm>
            <a:off x="10041151" y="510983"/>
            <a:ext cx="795054" cy="419612"/>
          </a:xfrm>
          <a:prstGeom prst="rect">
            <a:avLst/>
          </a:prstGeom>
        </p:spPr>
      </p:pic>
      <p:pic>
        <p:nvPicPr>
          <p:cNvPr id="36" name="图片 35" title=""/>
          <p:cNvPicPr>
            <a:picLocks noChangeAspect="1"/>
          </p:cNvPicPr>
          <p:nvPr>
            <p:custDataLst>
              <p:tags r:id="rId11"/>
            </p:custDataLst>
          </p:nvPr>
        </p:nvPicPr>
        <p:blipFill>
          <a:blip r:embed="rId10"/>
          <a:stretch>
            <a:fillRect/>
          </a:stretch>
        </p:blipFill>
        <p:spPr>
          <a:xfrm flipH="1">
            <a:off x="2135682" y="-129321"/>
            <a:ext cx="1289800" cy="954787"/>
          </a:xfrm>
          <a:prstGeom prst="rect">
            <a:avLst/>
          </a:prstGeom>
        </p:spPr>
      </p:pic>
      <p:pic>
        <p:nvPicPr>
          <p:cNvPr id="38" name="图片 37" title=""/>
          <p:cNvPicPr>
            <a:picLocks noChangeAspect="1"/>
          </p:cNvPicPr>
          <p:nvPr>
            <p:custDataLst>
              <p:tags r:id="rId12"/>
            </p:custDataLst>
          </p:nvPr>
        </p:nvPicPr>
        <p:blipFill>
          <a:blip r:embed="rId6"/>
          <a:stretch>
            <a:fillRect/>
          </a:stretch>
        </p:blipFill>
        <p:spPr>
          <a:xfrm>
            <a:off x="11322649" y="125278"/>
            <a:ext cx="540000" cy="371250"/>
          </a:xfrm>
          <a:prstGeom prst="rect">
            <a:avLst/>
          </a:prstGeom>
        </p:spPr>
      </p:pic>
      <p:pic>
        <p:nvPicPr>
          <p:cNvPr id="2" name="图片 1" title="">
            <a:extLst>
              <a:ext uri="{FF2B5EF4-FFF2-40B4-BE49-F238E27FC236}">
                <a16:creationId xmlns:a16="http://schemas.microsoft.com/office/drawing/2014/main" id="{00EDFF05-26F7-FCDF-89CD-BE8348977AEE}"/>
              </a:ext>
            </a:extLst>
          </p:cNvPr>
          <p:cNvPicPr>
            <a:picLocks noChangeAspect="1"/>
          </p:cNvPicPr>
          <p:nvPr>
            <p:custDataLst>
              <p:tags r:id="rId14"/>
            </p:custDataLst>
          </p:nvPr>
        </p:nvPicPr>
        <p:blipFill>
          <a:blip r:embed="rId13"/>
          <a:stretch>
            <a:fillRect/>
          </a:stretch>
        </p:blipFill>
        <p:spPr>
          <a:xfrm>
            <a:off x="4342238" y="468706"/>
            <a:ext cx="3394492" cy="2422170"/>
          </a:xfrm>
          <a:prstGeom prst="rect">
            <a:avLst/>
          </a:prstGeom>
          <a:ln>
            <a:noFill/>
          </a:ln>
          <a:effectLst>
            <a:softEdge rad="112500"/>
          </a:effectLst>
        </p:spPr>
      </p:pic>
      <p:pic>
        <p:nvPicPr>
          <p:cNvPr id="7" name="图片 6" title="">
            <a:extLst>
              <a:ext uri="{FF2B5EF4-FFF2-40B4-BE49-F238E27FC236}">
                <a16:creationId xmlns:a16="http://schemas.microsoft.com/office/drawing/2014/main" id="{16494CFF-BCD7-9119-358B-1B73F872F4D5}"/>
              </a:ext>
            </a:extLst>
          </p:cNvPr>
          <p:cNvPicPr>
            <a:picLocks noChangeAspect="1"/>
          </p:cNvPicPr>
          <p:nvPr>
            <p:custDataLst>
              <p:tags r:id="rId16"/>
            </p:custDataLst>
          </p:nvPr>
        </p:nvPicPr>
        <p:blipFill>
          <a:blip r:embed="rId15"/>
          <a:stretch>
            <a:fillRect/>
          </a:stretch>
        </p:blipFill>
        <p:spPr>
          <a:xfrm>
            <a:off x="380199" y="3992485"/>
            <a:ext cx="4660184" cy="2621354"/>
          </a:xfrm>
          <a:prstGeom prst="rect">
            <a:avLst/>
          </a:prstGeom>
          <a:ln>
            <a:noFill/>
          </a:ln>
          <a:effectLst>
            <a:softEdge rad="112500"/>
          </a:effectLst>
        </p:spPr>
      </p:pic>
      <p:pic>
        <p:nvPicPr>
          <p:cNvPr id="8" name="图片 7" title="">
            <a:extLst>
              <a:ext uri="{FF2B5EF4-FFF2-40B4-BE49-F238E27FC236}">
                <a16:creationId xmlns:a16="http://schemas.microsoft.com/office/drawing/2014/main" id="{24125720-3F39-CF72-C7A3-F7594F3CCC0A}"/>
              </a:ext>
            </a:extLst>
          </p:cNvPr>
          <p:cNvPicPr>
            <a:picLocks noChangeAspect="1"/>
          </p:cNvPicPr>
          <p:nvPr>
            <p:custDataLst>
              <p:tags r:id="rId18"/>
            </p:custDataLst>
          </p:nvPr>
        </p:nvPicPr>
        <p:blipFill>
          <a:blip r:embed="rId17"/>
          <a:stretch>
            <a:fillRect/>
          </a:stretch>
        </p:blipFill>
        <p:spPr>
          <a:xfrm>
            <a:off x="7714991" y="422277"/>
            <a:ext cx="4471159" cy="2515027"/>
          </a:xfrm>
          <a:prstGeom prst="rect">
            <a:avLst/>
          </a:prstGeom>
          <a:ln>
            <a:noFill/>
          </a:ln>
          <a:effectLst>
            <a:softEdge rad="112500"/>
          </a:effectLst>
        </p:spPr>
      </p:pic>
      <p:pic>
        <p:nvPicPr>
          <p:cNvPr id="11" name="图片 10" title="">
            <a:extLst>
              <a:ext uri="{FF2B5EF4-FFF2-40B4-BE49-F238E27FC236}">
                <a16:creationId xmlns:a16="http://schemas.microsoft.com/office/drawing/2014/main" id="{1E6D9163-D16C-FAB3-286B-BB5776194922}"/>
              </a:ext>
            </a:extLst>
          </p:cNvPr>
          <p:cNvPicPr>
            <a:picLocks noChangeAspect="1"/>
          </p:cNvPicPr>
          <p:nvPr>
            <p:custDataLst>
              <p:tags r:id="rId20"/>
            </p:custDataLst>
          </p:nvPr>
        </p:nvPicPr>
        <p:blipFill>
          <a:blip r:embed="rId19"/>
          <a:stretch>
            <a:fillRect/>
          </a:stretch>
        </p:blipFill>
        <p:spPr>
          <a:xfrm>
            <a:off x="7030528" y="3969506"/>
            <a:ext cx="4857641" cy="2732423"/>
          </a:xfrm>
          <a:prstGeom prst="rect">
            <a:avLst/>
          </a:prstGeom>
          <a:ln>
            <a:noFill/>
          </a:ln>
          <a:effectLst>
            <a:softEdge rad="112500"/>
          </a:effectLst>
        </p:spPr>
      </p:pic>
      <p:pic>
        <p:nvPicPr>
          <p:cNvPr id="10" name="图片 9" title="">
            <a:extLst>
              <a:ext uri="{FF2B5EF4-FFF2-40B4-BE49-F238E27FC236}">
                <a16:creationId xmlns:a16="http://schemas.microsoft.com/office/drawing/2014/main" id="{4CE45889-FBBB-7452-07C7-4271A3FAD7B0}"/>
              </a:ext>
            </a:extLst>
          </p:cNvPr>
          <p:cNvPicPr>
            <a:picLocks noChangeAspect="1"/>
          </p:cNvPicPr>
          <p:nvPr>
            <p:custDataLst>
              <p:tags r:id="rId22"/>
            </p:custDataLst>
          </p:nvPr>
        </p:nvPicPr>
        <p:blipFill>
          <a:blip r:embed="rId21"/>
          <a:stretch>
            <a:fillRect/>
          </a:stretch>
        </p:blipFill>
        <p:spPr>
          <a:xfrm>
            <a:off x="349005" y="745982"/>
            <a:ext cx="3912521" cy="1956261"/>
          </a:xfrm>
          <a:prstGeom prst="rect">
            <a:avLst/>
          </a:prstGeom>
          <a:ln>
            <a:noFill/>
          </a:ln>
          <a:effectLst>
            <a:softEdge rad="112500"/>
          </a:effectLst>
        </p:spPr>
      </p:pic>
      <p:pic>
        <p:nvPicPr>
          <p:cNvPr id="32" name="图片 31" title=""/>
          <p:cNvPicPr>
            <a:picLocks noChangeAspect="1"/>
          </p:cNvPicPr>
          <p:nvPr>
            <p:custDataLst>
              <p:tags r:id="rId24"/>
            </p:custDataLst>
          </p:nvPr>
        </p:nvPicPr>
        <p:blipFill>
          <a:blip r:embed="rId23"/>
          <a:stretch>
            <a:fillRect/>
          </a:stretch>
        </p:blipFill>
        <p:spPr>
          <a:xfrm>
            <a:off x="3066832" y="2542213"/>
            <a:ext cx="6189012" cy="1987569"/>
          </a:xfrm>
          <a:prstGeom prst="rect">
            <a:avLst/>
          </a:prstGeom>
        </p:spPr>
      </p:pic>
      <p:sp>
        <p:nvSpPr>
          <p:cNvPr id="37" name="文本框 36" title=""/>
          <p:cNvSpPr txBox="1"/>
          <p:nvPr>
            <p:custDataLst>
              <p:tags r:id="rId25"/>
            </p:custDataLst>
          </p:nvPr>
        </p:nvSpPr>
        <p:spPr>
          <a:xfrm>
            <a:off x="3442076" y="2542213"/>
            <a:ext cx="4765451" cy="1654748"/>
          </a:xfrm>
          <a:prstGeom prst="rect">
            <a:avLst/>
          </a:prstGeom>
          <a:noFill/>
        </p:spPr>
        <p:txBody>
          <a:bodyPr wrap="square" rtlCol="0">
            <a:spAutoFit/>
          </a:bodyPr>
          <a:lstStyle/>
          <a:p>
            <a:pPr marL="0" marR="0" lvl="0" indent="0" algn="l" defTabSz="914400" rtl="0" eaLnBrk="1" fontAlgn="auto" latinLnBrk="0" hangingPunct="1">
              <a:lnSpc>
                <a:spcPct val="150000"/>
              </a:lnSpc>
              <a:spcBef>
                <a:spcPct val="0"/>
              </a:spcBef>
              <a:spcAft>
                <a:spcPct val="0"/>
              </a:spcAft>
              <a:buClrTx/>
              <a:buSzTx/>
              <a:buFontTx/>
              <a:buNone/>
              <a:defRPr/>
            </a:pPr>
            <a:r>
              <a:rPr kumimoji="0" lang="en-US" altLang="zh-CN" sz="3600" b="1" i="0" u="none" strike="noStrike" kern="1200" cap="none" spc="0" normalizeH="0" baseline="0" noProof="0">
                <a:ln>
                  <a:noFill/>
                </a:ln>
                <a:solidFill>
                  <a:srgbClr val="000033"/>
                </a:solidFill>
                <a:effectLst/>
                <a:uLnTx/>
                <a:uFillTx/>
                <a:latin typeface="Times New Roman" panose="02020603050405020304" pitchFamily="18" charset="0"/>
                <a:ea typeface="幼圆" panose="02010509060101010101" pitchFamily="49" charset="-122"/>
                <a:cs typeface="Times New Roman" panose="02020603050405020304" pitchFamily="18" charset="0"/>
              </a:rPr>
              <a:t>Use your own words to</a:t>
            </a:r>
          </a:p>
          <a:p>
            <a:pPr marL="0" marR="0" lvl="0" indent="0" algn="l" defTabSz="914400" rtl="0" eaLnBrk="1" fontAlgn="auto" latinLnBrk="0" hangingPunct="1">
              <a:lnSpc>
                <a:spcPct val="150000"/>
              </a:lnSpc>
              <a:spcBef>
                <a:spcPct val="0"/>
              </a:spcBef>
              <a:spcAft>
                <a:spcPct val="0"/>
              </a:spcAft>
              <a:buClrTx/>
              <a:buSzTx/>
              <a:buFontTx/>
              <a:buNone/>
              <a:defRPr/>
            </a:pPr>
            <a:r>
              <a:rPr lang="en-US" altLang="zh-CN" sz="3600" b="1">
                <a:solidFill>
                  <a:srgbClr val="000033"/>
                </a:solidFill>
                <a:latin typeface="Times New Roman" panose="02020603050405020304" pitchFamily="18" charset="0"/>
                <a:ea typeface="幼圆" panose="02010509060101010101" pitchFamily="49" charset="-122"/>
                <a:cs typeface="Times New Roman" panose="02020603050405020304" pitchFamily="18" charset="0"/>
              </a:rPr>
              <a:t>d</a:t>
            </a:r>
            <a:r>
              <a:rPr kumimoji="0" lang="en-US" altLang="zh-CN" sz="3600" b="1" i="0" u="none" strike="noStrike" kern="1200" cap="none" spc="0" normalizeH="0" baseline="0" noProof="0">
                <a:ln>
                  <a:noFill/>
                </a:ln>
                <a:solidFill>
                  <a:srgbClr val="000033"/>
                </a:solidFill>
                <a:effectLst/>
                <a:uLnTx/>
                <a:uFillTx/>
                <a:latin typeface="Times New Roman" panose="02020603050405020304" pitchFamily="18" charset="0"/>
                <a:ea typeface="幼圆" panose="02010509060101010101" pitchFamily="49" charset="-122"/>
                <a:cs typeface="Times New Roman" panose="02020603050405020304" pitchFamily="18" charset="0"/>
              </a:rPr>
              <a:t>escribe these pictures</a:t>
            </a:r>
            <a:r>
              <a:rPr lang="en-US" altLang="zh-CN" sz="3600" b="1">
                <a:solidFill>
                  <a:srgbClr val="000033"/>
                </a:solidFill>
                <a:latin typeface="Times New Roman" panose="02020603050405020304" pitchFamily="18" charset="0"/>
                <a:ea typeface="幼圆" panose="02010509060101010101" pitchFamily="49" charset="-122"/>
                <a:cs typeface="Times New Roman" panose="02020603050405020304" pitchFamily="18" charset="0"/>
              </a:rPr>
              <a:t>.</a:t>
            </a:r>
            <a:endParaRPr kumimoji="0" lang="zh-CN" altLang="en-US" sz="3600" b="1" i="0" u="none" strike="noStrike" kern="1200" cap="none" spc="0" normalizeH="0" baseline="0" noProof="0">
              <a:ln>
                <a:noFill/>
              </a:ln>
              <a:solidFill>
                <a:srgbClr val="000033"/>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val="565370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ircle(in)">
                                      <p:cBhvr>
                                        <p:cTn id="7" dur="2000"/>
                                        <p:tgtEl>
                                          <p:spTgt spid="37"/>
                                        </p:tgtEl>
                                      </p:cBhvr>
                                    </p:animEffect>
                                  </p:childTnLst>
                                </p:cTn>
                              </p:par>
                              <p:par>
                                <p:cTn id="8" presetID="6" presetClass="entr" presetSubtype="16"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circle(in)">
                                      <p:cBhvr>
                                        <p:cTn id="10"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pic>
        <p:nvPicPr>
          <p:cNvPr id="33" name="图片 32" title=""/>
          <p:cNvPicPr>
            <a:picLocks noChangeAspect="1"/>
          </p:cNvPicPr>
          <p:nvPr>
            <p:custDataLst>
              <p:tags r:id="rId5"/>
            </p:custDataLst>
          </p:nvPr>
        </p:nvPicPr>
        <p:blipFill>
          <a:blip r:embed="rId4"/>
          <a:stretch>
            <a:fillRect/>
          </a:stretch>
        </p:blipFill>
        <p:spPr>
          <a:xfrm>
            <a:off x="8488037" y="162210"/>
            <a:ext cx="595376" cy="842513"/>
          </a:xfrm>
          <a:prstGeom prst="rect">
            <a:avLst/>
          </a:prstGeom>
        </p:spPr>
      </p:pic>
      <p:pic>
        <p:nvPicPr>
          <p:cNvPr id="34" name="图片 33" title=""/>
          <p:cNvPicPr>
            <a:picLocks noChangeAspect="1"/>
          </p:cNvPicPr>
          <p:nvPr>
            <p:custDataLst>
              <p:tags r:id="rId7"/>
            </p:custDataLst>
          </p:nvPr>
        </p:nvPicPr>
        <p:blipFill>
          <a:blip r:embed="rId6"/>
          <a:stretch>
            <a:fillRect/>
          </a:stretch>
        </p:blipFill>
        <p:spPr>
          <a:xfrm>
            <a:off x="723219" y="429450"/>
            <a:ext cx="540000" cy="371250"/>
          </a:xfrm>
          <a:prstGeom prst="rect">
            <a:avLst/>
          </a:prstGeom>
        </p:spPr>
      </p:pic>
      <p:pic>
        <p:nvPicPr>
          <p:cNvPr id="35" name="图片 34" title=""/>
          <p:cNvPicPr>
            <a:picLocks noChangeAspect="1"/>
          </p:cNvPicPr>
          <p:nvPr>
            <p:custDataLst>
              <p:tags r:id="rId9"/>
            </p:custDataLst>
          </p:nvPr>
        </p:nvPicPr>
        <p:blipFill>
          <a:blip r:embed="rId8"/>
          <a:stretch>
            <a:fillRect/>
          </a:stretch>
        </p:blipFill>
        <p:spPr>
          <a:xfrm>
            <a:off x="10041151" y="510983"/>
            <a:ext cx="795054" cy="419612"/>
          </a:xfrm>
          <a:prstGeom prst="rect">
            <a:avLst/>
          </a:prstGeom>
        </p:spPr>
      </p:pic>
      <p:pic>
        <p:nvPicPr>
          <p:cNvPr id="36" name="图片 35" title=""/>
          <p:cNvPicPr>
            <a:picLocks noChangeAspect="1"/>
          </p:cNvPicPr>
          <p:nvPr>
            <p:custDataLst>
              <p:tags r:id="rId11"/>
            </p:custDataLst>
          </p:nvPr>
        </p:nvPicPr>
        <p:blipFill>
          <a:blip r:embed="rId10"/>
          <a:stretch>
            <a:fillRect/>
          </a:stretch>
        </p:blipFill>
        <p:spPr>
          <a:xfrm flipH="1">
            <a:off x="2135682" y="-129321"/>
            <a:ext cx="1289800" cy="954787"/>
          </a:xfrm>
          <a:prstGeom prst="rect">
            <a:avLst/>
          </a:prstGeom>
        </p:spPr>
      </p:pic>
      <p:pic>
        <p:nvPicPr>
          <p:cNvPr id="38" name="图片 37" title=""/>
          <p:cNvPicPr>
            <a:picLocks noChangeAspect="1"/>
          </p:cNvPicPr>
          <p:nvPr>
            <p:custDataLst>
              <p:tags r:id="rId12"/>
            </p:custDataLst>
          </p:nvPr>
        </p:nvPicPr>
        <p:blipFill>
          <a:blip r:embed="rId6"/>
          <a:stretch>
            <a:fillRect/>
          </a:stretch>
        </p:blipFill>
        <p:spPr>
          <a:xfrm>
            <a:off x="11322649" y="125278"/>
            <a:ext cx="540000" cy="371250"/>
          </a:xfrm>
          <a:prstGeom prst="rect">
            <a:avLst/>
          </a:prstGeom>
        </p:spPr>
      </p:pic>
      <p:pic>
        <p:nvPicPr>
          <p:cNvPr id="2" name="图片 1" title="">
            <a:extLst>
              <a:ext uri="{FF2B5EF4-FFF2-40B4-BE49-F238E27FC236}">
                <a16:creationId xmlns:a16="http://schemas.microsoft.com/office/drawing/2014/main" id="{00EDFF05-26F7-FCDF-89CD-BE8348977AEE}"/>
              </a:ext>
            </a:extLst>
          </p:cNvPr>
          <p:cNvPicPr>
            <a:picLocks noChangeAspect="1"/>
          </p:cNvPicPr>
          <p:nvPr>
            <p:custDataLst>
              <p:tags r:id="rId14"/>
            </p:custDataLst>
          </p:nvPr>
        </p:nvPicPr>
        <p:blipFill>
          <a:blip r:embed="rId13"/>
          <a:stretch>
            <a:fillRect/>
          </a:stretch>
        </p:blipFill>
        <p:spPr>
          <a:xfrm>
            <a:off x="4693237" y="152594"/>
            <a:ext cx="3394492" cy="2422170"/>
          </a:xfrm>
          <a:prstGeom prst="rect">
            <a:avLst/>
          </a:prstGeom>
          <a:ln>
            <a:noFill/>
          </a:ln>
          <a:effectLst>
            <a:softEdge rad="112500"/>
          </a:effectLst>
        </p:spPr>
      </p:pic>
      <p:pic>
        <p:nvPicPr>
          <p:cNvPr id="7" name="图片 6" title="">
            <a:extLst>
              <a:ext uri="{FF2B5EF4-FFF2-40B4-BE49-F238E27FC236}">
                <a16:creationId xmlns:a16="http://schemas.microsoft.com/office/drawing/2014/main" id="{16494CFF-BCD7-9119-358B-1B73F872F4D5}"/>
              </a:ext>
            </a:extLst>
          </p:cNvPr>
          <p:cNvPicPr>
            <a:picLocks noChangeAspect="1"/>
          </p:cNvPicPr>
          <p:nvPr>
            <p:custDataLst>
              <p:tags r:id="rId16"/>
            </p:custDataLst>
          </p:nvPr>
        </p:nvPicPr>
        <p:blipFill>
          <a:blip r:embed="rId15"/>
          <a:stretch>
            <a:fillRect/>
          </a:stretch>
        </p:blipFill>
        <p:spPr>
          <a:xfrm>
            <a:off x="329351" y="3277217"/>
            <a:ext cx="4660184" cy="2621354"/>
          </a:xfrm>
          <a:prstGeom prst="rect">
            <a:avLst/>
          </a:prstGeom>
          <a:ln>
            <a:noFill/>
          </a:ln>
          <a:effectLst>
            <a:softEdge rad="112500"/>
          </a:effectLst>
        </p:spPr>
      </p:pic>
      <p:pic>
        <p:nvPicPr>
          <p:cNvPr id="8" name="图片 7" title="">
            <a:extLst>
              <a:ext uri="{FF2B5EF4-FFF2-40B4-BE49-F238E27FC236}">
                <a16:creationId xmlns:a16="http://schemas.microsoft.com/office/drawing/2014/main" id="{24125720-3F39-CF72-C7A3-F7594F3CCC0A}"/>
              </a:ext>
            </a:extLst>
          </p:cNvPr>
          <p:cNvPicPr>
            <a:picLocks noChangeAspect="1"/>
          </p:cNvPicPr>
          <p:nvPr>
            <p:custDataLst>
              <p:tags r:id="rId18"/>
            </p:custDataLst>
          </p:nvPr>
        </p:nvPicPr>
        <p:blipFill>
          <a:blip r:embed="rId17"/>
          <a:stretch>
            <a:fillRect/>
          </a:stretch>
        </p:blipFill>
        <p:spPr>
          <a:xfrm>
            <a:off x="8073577" y="152594"/>
            <a:ext cx="4118423" cy="2316613"/>
          </a:xfrm>
          <a:prstGeom prst="rect">
            <a:avLst/>
          </a:prstGeom>
          <a:ln>
            <a:noFill/>
          </a:ln>
          <a:effectLst>
            <a:softEdge rad="112500"/>
          </a:effectLst>
        </p:spPr>
      </p:pic>
      <p:pic>
        <p:nvPicPr>
          <p:cNvPr id="11" name="图片 10" title="">
            <a:extLst>
              <a:ext uri="{FF2B5EF4-FFF2-40B4-BE49-F238E27FC236}">
                <a16:creationId xmlns:a16="http://schemas.microsoft.com/office/drawing/2014/main" id="{1E6D9163-D16C-FAB3-286B-BB5776194922}"/>
              </a:ext>
            </a:extLst>
          </p:cNvPr>
          <p:cNvPicPr>
            <a:picLocks noChangeAspect="1"/>
          </p:cNvPicPr>
          <p:nvPr>
            <p:custDataLst>
              <p:tags r:id="rId20"/>
            </p:custDataLst>
          </p:nvPr>
        </p:nvPicPr>
        <p:blipFill>
          <a:blip r:embed="rId19"/>
          <a:stretch>
            <a:fillRect/>
          </a:stretch>
        </p:blipFill>
        <p:spPr>
          <a:xfrm>
            <a:off x="7257941" y="3144058"/>
            <a:ext cx="4857641" cy="2732423"/>
          </a:xfrm>
          <a:prstGeom prst="rect">
            <a:avLst/>
          </a:prstGeom>
          <a:ln>
            <a:noFill/>
          </a:ln>
          <a:effectLst>
            <a:softEdge rad="112500"/>
          </a:effectLst>
        </p:spPr>
      </p:pic>
      <p:pic>
        <p:nvPicPr>
          <p:cNvPr id="10" name="图片 9" title="">
            <a:extLst>
              <a:ext uri="{FF2B5EF4-FFF2-40B4-BE49-F238E27FC236}">
                <a16:creationId xmlns:a16="http://schemas.microsoft.com/office/drawing/2014/main" id="{4CE45889-FBBB-7452-07C7-4271A3FAD7B0}"/>
              </a:ext>
            </a:extLst>
          </p:cNvPr>
          <p:cNvPicPr>
            <a:picLocks noChangeAspect="1"/>
          </p:cNvPicPr>
          <p:nvPr>
            <p:custDataLst>
              <p:tags r:id="rId22"/>
            </p:custDataLst>
          </p:nvPr>
        </p:nvPicPr>
        <p:blipFill>
          <a:blip r:embed="rId21"/>
          <a:stretch>
            <a:fillRect/>
          </a:stretch>
        </p:blipFill>
        <p:spPr>
          <a:xfrm>
            <a:off x="184847" y="312513"/>
            <a:ext cx="3692992" cy="1846496"/>
          </a:xfrm>
          <a:prstGeom prst="rect">
            <a:avLst/>
          </a:prstGeom>
          <a:ln>
            <a:noFill/>
          </a:ln>
          <a:effectLst>
            <a:softEdge rad="112500"/>
          </a:effectLst>
        </p:spPr>
      </p:pic>
      <p:grpSp>
        <p:nvGrpSpPr>
          <p:cNvPr id="3" name="组合 2" title="">
            <a:extLst>
              <a:ext uri="{FF2B5EF4-FFF2-40B4-BE49-F238E27FC236}">
                <a16:creationId xmlns:a16="http://schemas.microsoft.com/office/drawing/2014/main" id="{C7099BB4-923A-2328-CBA9-80C6437C4049}"/>
              </a:ext>
            </a:extLst>
          </p:cNvPr>
          <p:cNvGrpSpPr/>
          <p:nvPr>
            <p:custDataLst>
              <p:tags r:id="rId23"/>
            </p:custDataLst>
          </p:nvPr>
        </p:nvGrpSpPr>
        <p:grpSpPr>
          <a:xfrm>
            <a:off x="13810" y="2271181"/>
            <a:ext cx="4660183" cy="1133964"/>
            <a:chOff x="7553738" y="1946404"/>
            <a:chExt cx="3723983" cy="666406"/>
          </a:xfrm>
        </p:grpSpPr>
        <p:sp>
          <p:nvSpPr>
            <p:cNvPr id="4" name="圆角矩形 29">
              <a:extLst>
                <a:ext uri="{FF2B5EF4-FFF2-40B4-BE49-F238E27FC236}">
                  <a16:creationId xmlns:a16="http://schemas.microsoft.com/office/drawing/2014/main" id="{A83560BC-0E74-DD25-4CFA-526AB066BC5D}"/>
                </a:ext>
              </a:extLst>
            </p:cNvPr>
            <p:cNvSpPr/>
            <p:nvPr>
              <p:custDataLst>
                <p:tags r:id="rId24"/>
              </p:custDataLst>
            </p:nvPr>
          </p:nvSpPr>
          <p:spPr>
            <a:xfrm>
              <a:off x="7553738" y="2050705"/>
              <a:ext cx="3578087" cy="516834"/>
            </a:xfrm>
            <a:prstGeom prst="roundRect">
              <a:avLst>
                <a:gd name="adj" fmla="val 29488"/>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5" name="文本框 4">
              <a:extLst>
                <a:ext uri="{FF2B5EF4-FFF2-40B4-BE49-F238E27FC236}">
                  <a16:creationId xmlns:a16="http://schemas.microsoft.com/office/drawing/2014/main" id="{962449BE-9F49-45E6-C202-ABD014B2DA79}"/>
                </a:ext>
              </a:extLst>
            </p:cNvPr>
            <p:cNvSpPr txBox="1"/>
            <p:nvPr>
              <p:custDataLst>
                <p:tags r:id="rId25"/>
              </p:custDataLst>
            </p:nvPr>
          </p:nvSpPr>
          <p:spPr>
            <a:xfrm>
              <a:off x="7657774" y="1946404"/>
              <a:ext cx="3619947" cy="666406"/>
            </a:xfrm>
            <a:prstGeom prst="rect">
              <a:avLst/>
            </a:prstGeom>
            <a:noFill/>
          </p:spPr>
          <p:txBody>
            <a:bodyPr wrap="square" rtlCol="0">
              <a:spAutoFit/>
            </a:bodyPr>
            <a:lstStyle/>
            <a:p>
              <a:pPr defTabSz="1218804">
                <a:lnSpc>
                  <a:spcPct val="150000"/>
                </a:lnSpc>
                <a:defRPr/>
              </a:pPr>
              <a:r>
                <a:rPr lang="en-US" altLang="zh-CN" sz="2400" b="1" kern="0">
                  <a:solidFill>
                    <a:schemeClr val="bg1"/>
                  </a:solidFill>
                  <a:latin typeface="Times New Roman" panose="02020603050405020304" pitchFamily="18" charset="0"/>
                  <a:ea typeface="幼圆" panose="02010509060101010101" pitchFamily="49" charset="-122"/>
                  <a:cs typeface="Times New Roman" panose="02020603050405020304" pitchFamily="18" charset="0"/>
                </a:rPr>
                <a:t>A little prince fell in love with a beautiful rose on his planet.</a:t>
              </a:r>
              <a:endParaRPr lang="zh-CN" altLang="en-US" sz="2400" b="1" kern="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6" name="组合 5" title="">
            <a:extLst>
              <a:ext uri="{FF2B5EF4-FFF2-40B4-BE49-F238E27FC236}">
                <a16:creationId xmlns:a16="http://schemas.microsoft.com/office/drawing/2014/main" id="{11B1171B-3434-AF70-9626-313D6AB84DEE}"/>
              </a:ext>
            </a:extLst>
          </p:cNvPr>
          <p:cNvGrpSpPr/>
          <p:nvPr>
            <p:custDataLst>
              <p:tags r:id="rId26"/>
            </p:custDataLst>
          </p:nvPr>
        </p:nvGrpSpPr>
        <p:grpSpPr>
          <a:xfrm>
            <a:off x="4556235" y="2261726"/>
            <a:ext cx="3824426" cy="1069332"/>
            <a:chOff x="7592350" y="2746437"/>
            <a:chExt cx="3587670" cy="614155"/>
          </a:xfrm>
        </p:grpSpPr>
        <p:sp>
          <p:nvSpPr>
            <p:cNvPr id="9" name="圆角矩形 32">
              <a:extLst>
                <a:ext uri="{FF2B5EF4-FFF2-40B4-BE49-F238E27FC236}">
                  <a16:creationId xmlns:a16="http://schemas.microsoft.com/office/drawing/2014/main" id="{BA284619-F042-283C-438A-485080135C72}"/>
                </a:ext>
              </a:extLst>
            </p:cNvPr>
            <p:cNvSpPr/>
            <p:nvPr>
              <p:custDataLst>
                <p:tags r:id="rId27"/>
              </p:custDataLst>
            </p:nvPr>
          </p:nvSpPr>
          <p:spPr>
            <a:xfrm>
              <a:off x="7592350" y="2837009"/>
              <a:ext cx="3578087" cy="516834"/>
            </a:xfrm>
            <a:prstGeom prst="roundRect">
              <a:avLst>
                <a:gd name="adj" fmla="val 29488"/>
              </a:avLst>
            </a:pr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0000"/>
                </a:lnSpc>
              </a:pPr>
              <a:endParaRPr lang="zh-CN" altLang="en-US"/>
            </a:p>
          </p:txBody>
        </p:sp>
        <p:sp>
          <p:nvSpPr>
            <p:cNvPr id="12" name="文本框 11">
              <a:extLst>
                <a:ext uri="{FF2B5EF4-FFF2-40B4-BE49-F238E27FC236}">
                  <a16:creationId xmlns:a16="http://schemas.microsoft.com/office/drawing/2014/main" id="{0A47E8AF-0039-662C-19E5-E6AAFEB3B844}"/>
                </a:ext>
              </a:extLst>
            </p:cNvPr>
            <p:cNvSpPr txBox="1"/>
            <p:nvPr>
              <p:custDataLst>
                <p:tags r:id="rId28"/>
              </p:custDataLst>
            </p:nvPr>
          </p:nvSpPr>
          <p:spPr>
            <a:xfrm>
              <a:off x="7681692" y="2746437"/>
              <a:ext cx="3498328" cy="614155"/>
            </a:xfrm>
            <a:prstGeom prst="rect">
              <a:avLst/>
            </a:prstGeom>
            <a:noFill/>
          </p:spPr>
          <p:txBody>
            <a:bodyPr wrap="square" rtlCol="0">
              <a:spAutoFit/>
            </a:bodyPr>
            <a:lstStyle/>
            <a:p>
              <a:pPr defTabSz="1218804">
                <a:lnSpc>
                  <a:spcPct val="140000"/>
                </a:lnSpc>
                <a:defRPr/>
              </a:pPr>
              <a:r>
                <a:rPr lang="en-US" altLang="zh-CN" sz="2400" b="1" kern="0">
                  <a:solidFill>
                    <a:schemeClr val="bg1"/>
                  </a:solidFill>
                  <a:latin typeface="Times New Roman" panose="02020603050405020304" pitchFamily="18" charset="0"/>
                  <a:ea typeface="幼圆" panose="02010509060101010101" pitchFamily="49" charset="-122"/>
                  <a:cs typeface="Times New Roman" panose="02020603050405020304" pitchFamily="18" charset="0"/>
                </a:rPr>
                <a:t>Loving the rose made him so painful that he left her.</a:t>
              </a:r>
              <a:endParaRPr lang="zh-CN" altLang="en-US" sz="2400" b="1" kern="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2" name="组合 21" title="">
            <a:extLst>
              <a:ext uri="{FF2B5EF4-FFF2-40B4-BE49-F238E27FC236}">
                <a16:creationId xmlns:a16="http://schemas.microsoft.com/office/drawing/2014/main" id="{F013F106-0B6B-3316-154C-09D1D3FABA53}"/>
              </a:ext>
            </a:extLst>
          </p:cNvPr>
          <p:cNvGrpSpPr/>
          <p:nvPr>
            <p:custDataLst>
              <p:tags r:id="rId29"/>
            </p:custDataLst>
          </p:nvPr>
        </p:nvGrpSpPr>
        <p:grpSpPr>
          <a:xfrm>
            <a:off x="8414134" y="2252548"/>
            <a:ext cx="3691233" cy="1069333"/>
            <a:chOff x="9140170" y="3493479"/>
            <a:chExt cx="3578087" cy="665066"/>
          </a:xfrm>
        </p:grpSpPr>
        <p:sp>
          <p:nvSpPr>
            <p:cNvPr id="23" name="圆角矩形 35">
              <a:extLst>
                <a:ext uri="{FF2B5EF4-FFF2-40B4-BE49-F238E27FC236}">
                  <a16:creationId xmlns:a16="http://schemas.microsoft.com/office/drawing/2014/main" id="{EFF7A0CC-3692-7B85-DF16-7FF785ED0A93}"/>
                </a:ext>
              </a:extLst>
            </p:cNvPr>
            <p:cNvSpPr/>
            <p:nvPr>
              <p:custDataLst>
                <p:tags r:id="rId30"/>
              </p:custDataLst>
            </p:nvPr>
          </p:nvSpPr>
          <p:spPr>
            <a:xfrm>
              <a:off x="9140170" y="3608898"/>
              <a:ext cx="3578087" cy="516834"/>
            </a:xfrm>
            <a:prstGeom prst="roundRect">
              <a:avLst>
                <a:gd name="adj" fmla="val 29488"/>
              </a:avLst>
            </a:prstGeom>
            <a:solidFill>
              <a:srgbClr val="A8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0000"/>
                </a:lnSpc>
              </a:pPr>
              <a:endParaRPr lang="zh-CN" altLang="en-US"/>
            </a:p>
          </p:txBody>
        </p:sp>
        <p:sp>
          <p:nvSpPr>
            <p:cNvPr id="24" name="文本框 23">
              <a:extLst>
                <a:ext uri="{FF2B5EF4-FFF2-40B4-BE49-F238E27FC236}">
                  <a16:creationId xmlns:a16="http://schemas.microsoft.com/office/drawing/2014/main" id="{8669BB98-D0A2-DE62-383A-2F0CEFDEF478}"/>
                </a:ext>
              </a:extLst>
            </p:cNvPr>
            <p:cNvSpPr txBox="1"/>
            <p:nvPr>
              <p:custDataLst>
                <p:tags r:id="rId31"/>
              </p:custDataLst>
            </p:nvPr>
          </p:nvSpPr>
          <p:spPr>
            <a:xfrm>
              <a:off x="9271230" y="3493479"/>
              <a:ext cx="3374075" cy="665066"/>
            </a:xfrm>
            <a:prstGeom prst="rect">
              <a:avLst/>
            </a:prstGeom>
            <a:noFill/>
          </p:spPr>
          <p:txBody>
            <a:bodyPr wrap="square" rtlCol="0">
              <a:spAutoFit/>
            </a:bodyPr>
            <a:lstStyle/>
            <a:p>
              <a:pPr defTabSz="1218804">
                <a:lnSpc>
                  <a:spcPct val="140000"/>
                </a:lnSpc>
                <a:defRPr/>
              </a:pPr>
              <a:r>
                <a:rPr lang="en-US" altLang="zh-CN" sz="2400" b="1" kern="0">
                  <a:solidFill>
                    <a:schemeClr val="bg1"/>
                  </a:solidFill>
                  <a:latin typeface="Times New Roman" panose="02020603050405020304" pitchFamily="18" charset="0"/>
                  <a:ea typeface="幼圆" panose="02010509060101010101" pitchFamily="49" charset="-122"/>
                  <a:cs typeface="Times New Roman" panose="02020603050405020304" pitchFamily="18" charset="0"/>
                </a:rPr>
                <a:t>He encountered a fox on Earth and tamed him.</a:t>
              </a:r>
              <a:endParaRPr lang="zh-CN" altLang="en-US" sz="2400" b="1" kern="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5" name="组合 24" title="">
            <a:extLst>
              <a:ext uri="{FF2B5EF4-FFF2-40B4-BE49-F238E27FC236}">
                <a16:creationId xmlns:a16="http://schemas.microsoft.com/office/drawing/2014/main" id="{474F810E-206D-D419-981D-81B015E412AE}"/>
              </a:ext>
            </a:extLst>
          </p:cNvPr>
          <p:cNvGrpSpPr/>
          <p:nvPr>
            <p:custDataLst>
              <p:tags r:id="rId32"/>
            </p:custDataLst>
          </p:nvPr>
        </p:nvGrpSpPr>
        <p:grpSpPr>
          <a:xfrm>
            <a:off x="267853" y="5735386"/>
            <a:ext cx="6466322" cy="1069332"/>
            <a:chOff x="7553738" y="4534790"/>
            <a:chExt cx="3582485" cy="684440"/>
          </a:xfrm>
        </p:grpSpPr>
        <p:sp>
          <p:nvSpPr>
            <p:cNvPr id="26" name="圆角矩形 38">
              <a:extLst>
                <a:ext uri="{FF2B5EF4-FFF2-40B4-BE49-F238E27FC236}">
                  <a16:creationId xmlns:a16="http://schemas.microsoft.com/office/drawing/2014/main" id="{9026E4DE-34F6-FC74-AFA4-B05DB4AF5728}"/>
                </a:ext>
              </a:extLst>
            </p:cNvPr>
            <p:cNvSpPr/>
            <p:nvPr>
              <p:custDataLst>
                <p:tags r:id="rId33"/>
              </p:custDataLst>
            </p:nvPr>
          </p:nvSpPr>
          <p:spPr>
            <a:xfrm>
              <a:off x="7553738" y="4669514"/>
              <a:ext cx="3578087" cy="516834"/>
            </a:xfrm>
            <a:prstGeom prst="roundRect">
              <a:avLst>
                <a:gd name="adj" fmla="val 29488"/>
              </a:avLst>
            </a:prstGeom>
            <a:solidFill>
              <a:srgbClr val="FF6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id="{0A198EF5-E7FB-B032-1ABC-1B35D3758DFF}"/>
                </a:ext>
              </a:extLst>
            </p:cNvPr>
            <p:cNvSpPr txBox="1"/>
            <p:nvPr>
              <p:custDataLst>
                <p:tags r:id="rId34"/>
              </p:custDataLst>
            </p:nvPr>
          </p:nvSpPr>
          <p:spPr>
            <a:xfrm>
              <a:off x="7607304" y="4534790"/>
              <a:ext cx="3528919" cy="684440"/>
            </a:xfrm>
            <a:prstGeom prst="rect">
              <a:avLst/>
            </a:prstGeom>
            <a:noFill/>
          </p:spPr>
          <p:txBody>
            <a:bodyPr wrap="square" rtlCol="0">
              <a:spAutoFit/>
            </a:bodyPr>
            <a:lstStyle/>
            <a:p>
              <a:pPr defTabSz="1218804">
                <a:lnSpc>
                  <a:spcPct val="140000"/>
                </a:lnSpc>
                <a:defRPr/>
              </a:pPr>
              <a:r>
                <a:rPr lang="en-US" altLang="zh-CN" sz="2400" b="1" kern="0">
                  <a:solidFill>
                    <a:schemeClr val="bg1"/>
                  </a:solidFill>
                  <a:latin typeface="Times New Roman" panose="02020603050405020304" pitchFamily="18" charset="0"/>
                  <a:ea typeface="幼圆" panose="02010509060101010101" pitchFamily="49" charset="-122"/>
                  <a:cs typeface="Times New Roman" panose="02020603050405020304" pitchFamily="18" charset="0"/>
                </a:rPr>
                <a:t>It was the fox who taught him the true meaning of love and the uniqueness of his rose.</a:t>
              </a:r>
            </a:p>
          </p:txBody>
        </p:sp>
      </p:grpSp>
      <p:grpSp>
        <p:nvGrpSpPr>
          <p:cNvPr id="28" name="组合 27" title="">
            <a:extLst>
              <a:ext uri="{FF2B5EF4-FFF2-40B4-BE49-F238E27FC236}">
                <a16:creationId xmlns:a16="http://schemas.microsoft.com/office/drawing/2014/main" id="{FC776759-AEA0-787D-0BBA-DB038757637F}"/>
              </a:ext>
            </a:extLst>
          </p:cNvPr>
          <p:cNvGrpSpPr/>
          <p:nvPr>
            <p:custDataLst>
              <p:tags r:id="rId35"/>
            </p:custDataLst>
          </p:nvPr>
        </p:nvGrpSpPr>
        <p:grpSpPr>
          <a:xfrm>
            <a:off x="7048500" y="5670753"/>
            <a:ext cx="5067082" cy="1133965"/>
            <a:chOff x="7902765" y="1949381"/>
            <a:chExt cx="3584885" cy="666407"/>
          </a:xfrm>
        </p:grpSpPr>
        <p:sp>
          <p:nvSpPr>
            <p:cNvPr id="29" name="圆角矩形 29">
              <a:extLst>
                <a:ext uri="{FF2B5EF4-FFF2-40B4-BE49-F238E27FC236}">
                  <a16:creationId xmlns:a16="http://schemas.microsoft.com/office/drawing/2014/main" id="{22BB9F8F-1911-9466-3ED6-C12BCC067AE5}"/>
                </a:ext>
              </a:extLst>
            </p:cNvPr>
            <p:cNvSpPr/>
            <p:nvPr>
              <p:custDataLst>
                <p:tags r:id="rId36"/>
              </p:custDataLst>
            </p:nvPr>
          </p:nvSpPr>
          <p:spPr>
            <a:xfrm>
              <a:off x="7902765" y="2080388"/>
              <a:ext cx="3578087" cy="516834"/>
            </a:xfrm>
            <a:prstGeom prst="roundRect">
              <a:avLst>
                <a:gd name="adj" fmla="val 29488"/>
              </a:avLst>
            </a:prstGeom>
            <a:solidFill>
              <a:srgbClr val="45A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30" name="文本框 29">
              <a:extLst>
                <a:ext uri="{FF2B5EF4-FFF2-40B4-BE49-F238E27FC236}">
                  <a16:creationId xmlns:a16="http://schemas.microsoft.com/office/drawing/2014/main" id="{C2A0036E-FDF9-C6E5-D228-3384E2E21BCA}"/>
                </a:ext>
              </a:extLst>
            </p:cNvPr>
            <p:cNvSpPr txBox="1"/>
            <p:nvPr>
              <p:custDataLst>
                <p:tags r:id="rId37"/>
              </p:custDataLst>
            </p:nvPr>
          </p:nvSpPr>
          <p:spPr>
            <a:xfrm>
              <a:off x="7982686" y="1949381"/>
              <a:ext cx="3504964" cy="666407"/>
            </a:xfrm>
            <a:prstGeom prst="rect">
              <a:avLst/>
            </a:prstGeom>
            <a:noFill/>
          </p:spPr>
          <p:txBody>
            <a:bodyPr wrap="square" rtlCol="0">
              <a:spAutoFit/>
            </a:bodyPr>
            <a:lstStyle/>
            <a:p>
              <a:pPr defTabSz="1218804">
                <a:lnSpc>
                  <a:spcPct val="150000"/>
                </a:lnSpc>
                <a:defRPr/>
              </a:pPr>
              <a:r>
                <a:rPr lang="en-US" altLang="zh-CN" sz="2400" b="1" kern="0">
                  <a:solidFill>
                    <a:schemeClr val="bg1"/>
                  </a:solidFill>
                  <a:latin typeface="Times New Roman" panose="02020603050405020304" pitchFamily="18" charset="0"/>
                  <a:ea typeface="幼圆" panose="02010509060101010101" pitchFamily="49" charset="-122"/>
                  <a:cs typeface="Times New Roman" panose="02020603050405020304" pitchFamily="18" charset="0"/>
                </a:rPr>
                <a:t>Having learned how to love, the little prince came back to his rose</a:t>
              </a:r>
            </a:p>
          </p:txBody>
        </p:sp>
      </p:grpSp>
    </p:spTree>
    <p:extLst>
      <p:ext uri="{BB962C8B-B14F-4D97-AF65-F5344CB8AC3E}">
        <p14:creationId xmlns:p14="http://schemas.microsoft.com/office/powerpoint/2010/main" val="6226507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circle(in)">
                                      <p:cBhvr>
                                        <p:cTn id="37" dur="2000"/>
                                        <p:tgtEl>
                                          <p:spTgt spid="7"/>
                                        </p:tgtEl>
                                      </p:cBhvr>
                                    </p:animEffect>
                                  </p:childTnLst>
                                </p:cTn>
                              </p:par>
                            </p:childTnLst>
                          </p:cTn>
                        </p:par>
                      </p:childTnLst>
                    </p:cTn>
                  </p:par>
                  <p:par>
                    <p:cTn id="38" fill="hold" nodeType="clickPar">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left)">
                                      <p:cBhvr>
                                        <p:cTn id="42" dur="500"/>
                                        <p:tgtEl>
                                          <p:spTgt spid="25"/>
                                        </p:tgtEl>
                                      </p:cBhvr>
                                    </p:animEffect>
                                  </p:childTnLst>
                                </p:cTn>
                              </p:par>
                            </p:childTnLst>
                          </p:cTn>
                        </p:par>
                      </p:childTnLst>
                    </p:cTn>
                  </p:par>
                  <p:par>
                    <p:cTn id="43" fill="hold" nodeType="clickPar">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circle(in)">
                                      <p:cBhvr>
                                        <p:cTn id="47" dur="2000"/>
                                        <p:tgtEl>
                                          <p:spTgt spid="11"/>
                                        </p:tgtEl>
                                      </p:cBhvr>
                                    </p:animEffect>
                                  </p:childTnLst>
                                </p:cTn>
                              </p:par>
                            </p:childTnLst>
                          </p:cTn>
                        </p:par>
                      </p:childTnLst>
                    </p:cTn>
                  </p:par>
                  <p:par>
                    <p:cTn id="48" fill="hold" nodeType="clickPar">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left)">
                                      <p:cBhvr>
                                        <p:cTn id="5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2" name="文本框 1" title="">
            <a:extLst>
              <a:ext uri="{FF2B5EF4-FFF2-40B4-BE49-F238E27FC236}">
                <a16:creationId xmlns:a16="http://schemas.microsoft.com/office/drawing/2014/main" id="{4B37CA80-9D55-BAB1-6CBB-825359B7D911}"/>
              </a:ext>
            </a:extLst>
          </p:cNvPr>
          <p:cNvSpPr txBox="1"/>
          <p:nvPr>
            <p:custDataLst>
              <p:tags r:id="rId4"/>
            </p:custDataLst>
          </p:nvPr>
        </p:nvSpPr>
        <p:spPr>
          <a:xfrm>
            <a:off x="1219200" y="151988"/>
            <a:ext cx="9505950" cy="2600199"/>
          </a:xfrm>
          <a:prstGeom prst="rect">
            <a:avLst/>
          </a:prstGeom>
          <a:noFill/>
          <a:ln w="38100">
            <a:solidFill>
              <a:srgbClr val="A883BD"/>
            </a:solidFill>
          </a:ln>
        </p:spPr>
        <p:txBody>
          <a:bodyPr wrap="square">
            <a:spAutoFit/>
          </a:bodyPr>
          <a:lstStyle/>
          <a:p>
            <a:pPr marL="0" marR="0" lvl="0" indent="0" algn="l" defTabSz="914400" rtl="0" eaLnBrk="1" fontAlgn="auto" latinLnBrk="0" hangingPunct="1">
              <a:lnSpc>
                <a:spcPct val="150000"/>
              </a:lnSpc>
              <a:spcBef>
                <a:spcPct val="0"/>
              </a:spcBef>
              <a:spcAft>
                <a:spcPct val="0"/>
              </a:spcAft>
              <a:buClrTx/>
              <a:buSzTx/>
              <a:buFontTx/>
              <a:buNone/>
              <a:defRPr/>
            </a:pPr>
            <a:r>
              <a:rPr kumimoji="0" lang="en-US" sz="2800" b="1" i="0" u="none" strike="noStrike" kern="1200" cap="none" spc="0" normalizeH="0" baseline="0" noProof="0">
                <a:ln>
                  <a:noFill/>
                </a:ln>
                <a:solidFill>
                  <a:srgbClr val="FF6680"/>
                </a:solidFill>
                <a:effectLst/>
                <a:uLnTx/>
                <a:uFillTx/>
                <a:latin typeface="Times New Roman" panose="02020603050405020304" charset="0"/>
                <a:ea typeface="宋体" panose="02010600030101010101" pitchFamily="2" charset="-122"/>
                <a:cs typeface="+mn-cs"/>
              </a:rPr>
              <a:t>It tells a story about a pilot who has crashed in the desert. While he is trying to fix his aeroplane, a little prince comes to him. Visiting from another planet, the little prince recounts his adventures to the pilot, and the two become friends.</a:t>
            </a:r>
          </a:p>
        </p:txBody>
      </p:sp>
      <p:pic>
        <p:nvPicPr>
          <p:cNvPr id="5" name="图片 4" title="">
            <a:extLst>
              <a:ext uri="{FF2B5EF4-FFF2-40B4-BE49-F238E27FC236}">
                <a16:creationId xmlns:a16="http://schemas.microsoft.com/office/drawing/2014/main" id="{6115FFB5-0D16-770A-7012-946212BD51AC}"/>
              </a:ext>
            </a:extLst>
          </p:cNvPr>
          <p:cNvPicPr>
            <a:picLocks noChangeAspect="1"/>
          </p:cNvPicPr>
          <p:nvPr>
            <p:custDataLst>
              <p:tags r:id="rId6"/>
            </p:custDataLst>
          </p:nvPr>
        </p:nvPicPr>
        <p:blipFill>
          <a:blip r:embed="rId5">
            <a:extLst>
              <a:ext uri="{28A0092B-C50C-407E-A947-70E740481C1C}">
                <a14:useLocalDpi xmlns:a14="http://schemas.microsoft.com/office/drawing/2010/main" val="0"/>
              </a:ext>
            </a:extLst>
          </a:blip>
          <a:stretch>
            <a:fillRect/>
          </a:stretch>
        </p:blipFill>
        <p:spPr>
          <a:xfrm>
            <a:off x="10393875" y="-36296"/>
            <a:ext cx="1835782" cy="1223854"/>
          </a:xfrm>
          <a:prstGeom prst="rect">
            <a:avLst/>
          </a:prstGeom>
          <a:ln>
            <a:noFill/>
          </a:ln>
          <a:effectLst>
            <a:softEdge rad="112500"/>
          </a:effectLst>
        </p:spPr>
      </p:pic>
      <p:pic>
        <p:nvPicPr>
          <p:cNvPr id="6" name="图片 5" title="">
            <a:extLst>
              <a:ext uri="{FF2B5EF4-FFF2-40B4-BE49-F238E27FC236}">
                <a16:creationId xmlns:a16="http://schemas.microsoft.com/office/drawing/2014/main" id="{6924568C-D418-5659-2F3A-FE42736C5DA4}"/>
              </a:ext>
            </a:extLst>
          </p:cNvPr>
          <p:cNvPicPr>
            <a:picLocks noChangeAspect="1"/>
          </p:cNvPicPr>
          <p:nvPr>
            <p:custDataLst>
              <p:tags r:id="rId8"/>
            </p:custDataLst>
          </p:nvPr>
        </p:nvPicPr>
        <p:blipFill>
          <a:blip r:embed="rId7"/>
          <a:stretch>
            <a:fillRect/>
          </a:stretch>
        </p:blipFill>
        <p:spPr>
          <a:xfrm>
            <a:off x="-37657" y="-6351"/>
            <a:ext cx="1256857" cy="1256857"/>
          </a:xfrm>
          <a:prstGeom prst="rect">
            <a:avLst/>
          </a:prstGeom>
          <a:ln>
            <a:noFill/>
          </a:ln>
          <a:effectLst>
            <a:softEdge rad="112500"/>
          </a:effectLst>
        </p:spPr>
      </p:pic>
      <p:sp>
        <p:nvSpPr>
          <p:cNvPr id="4" name="文本框 3" title="">
            <a:extLst>
              <a:ext uri="{FF2B5EF4-FFF2-40B4-BE49-F238E27FC236}">
                <a16:creationId xmlns:a16="http://schemas.microsoft.com/office/drawing/2014/main" id="{5CF9CF44-47F4-D66C-1023-CE973CBD1751}"/>
              </a:ext>
            </a:extLst>
          </p:cNvPr>
          <p:cNvSpPr txBox="1"/>
          <p:nvPr>
            <p:custDataLst>
              <p:tags r:id="rId9"/>
            </p:custDataLst>
          </p:nvPr>
        </p:nvSpPr>
        <p:spPr>
          <a:xfrm>
            <a:off x="3711438" y="2910526"/>
            <a:ext cx="8153399" cy="3903954"/>
          </a:xfrm>
          <a:prstGeom prst="rect">
            <a:avLst/>
          </a:prstGeom>
          <a:solidFill>
            <a:srgbClr val="FF6680"/>
          </a:solidFill>
          <a:ln w="38100">
            <a:noFill/>
          </a:ln>
        </p:spPr>
        <p:txBody>
          <a:bodyPr wrap="square">
            <a:spAutoFit/>
          </a:bodyPr>
          <a:lstStyle/>
          <a:p>
            <a:pPr lvl="0">
              <a:lnSpc>
                <a:spcPct val="150000"/>
              </a:lnSpc>
              <a:defRPr/>
            </a:pPr>
            <a:r>
              <a:rPr kumimoji="0" lang="en-US" sz="2400" b="1" i="0" u="none" strike="noStrike" kern="1200" cap="none" spc="0" normalizeH="0" baseline="0" noProof="0">
                <a:ln>
                  <a:noFill/>
                </a:ln>
                <a:solidFill>
                  <a:schemeClr val="bg1"/>
                </a:solidFill>
                <a:effectLst/>
                <a:uLnTx/>
                <a:uFillTx/>
                <a:latin typeface="Times New Roman" panose="02020603050405020304" charset="0"/>
                <a:ea typeface="宋体" panose="02010600030101010101" pitchFamily="2" charset="-122"/>
                <a:cs typeface="+mn-cs"/>
              </a:rPr>
              <a:t>It tells a story about a little prince who fell in love with a beautiful rose on his planet. However,  loving her made him so painful that he chose to leave her. </a:t>
            </a:r>
            <a:r>
              <a:rPr lang="en-US" sz="2400" b="1">
                <a:solidFill>
                  <a:schemeClr val="bg1"/>
                </a:solidFill>
                <a:latin typeface="Times New Roman" panose="02020603050405020304" charset="0"/>
                <a:ea typeface="宋体" panose="02010600030101010101" pitchFamily="2" charset="-122"/>
              </a:rPr>
              <a:t>While visiting the Earth, </a:t>
            </a:r>
            <a:r>
              <a:rPr lang="en-US" altLang="zh-CN" sz="2400" b="1">
                <a:solidFill>
                  <a:schemeClr val="bg1"/>
                </a:solidFill>
                <a:latin typeface="Times New Roman" panose="02020603050405020304" charset="0"/>
                <a:ea typeface="宋体" panose="02010600030101010101" pitchFamily="2" charset="-122"/>
              </a:rPr>
              <a:t>the little prince </a:t>
            </a:r>
            <a:r>
              <a:rPr lang="en-US" sz="2400" b="1">
                <a:solidFill>
                  <a:schemeClr val="bg1"/>
                </a:solidFill>
                <a:latin typeface="Times New Roman" panose="02020603050405020304" charset="0"/>
                <a:ea typeface="宋体" panose="02010600030101010101" pitchFamily="2" charset="-122"/>
              </a:rPr>
              <a:t>encountered a fox and tamed him. It was the fox who taught him the true meaning of love and the uniqueness of his rose. Finally, having learned how to love, the little prince came back to his rose.</a:t>
            </a:r>
          </a:p>
        </p:txBody>
      </p:sp>
      <p:sp>
        <p:nvSpPr>
          <p:cNvPr id="9" name="Teardrop 36" title="">
            <a:extLst>
              <a:ext uri="{FF2B5EF4-FFF2-40B4-BE49-F238E27FC236}">
                <a16:creationId xmlns:a16="http://schemas.microsoft.com/office/drawing/2014/main" id="{F6895798-6EBC-26AA-2D96-54A84C009D31}"/>
              </a:ext>
            </a:extLst>
          </p:cNvPr>
          <p:cNvSpPr>
            <a:spLocks noChangeArrowheads="1"/>
          </p:cNvSpPr>
          <p:nvPr>
            <p:custDataLst>
              <p:tags r:id="rId10"/>
            </p:custDataLst>
          </p:nvPr>
        </p:nvSpPr>
        <p:spPr bwMode="auto">
          <a:xfrm rot="8100000">
            <a:off x="360890" y="2736696"/>
            <a:ext cx="3328917" cy="3398539"/>
          </a:xfrm>
          <a:custGeom>
            <a:gdLst>
              <a:gd name="T0" fmla="*/ 0 w 418280"/>
              <a:gd name="T1" fmla="*/ 209140 h 418280"/>
              <a:gd name="T2" fmla="*/ 209140 w 418280"/>
              <a:gd name="T3" fmla="*/ 0 h 418280"/>
              <a:gd name="T4" fmla="*/ 418280 w 418280"/>
              <a:gd name="T5" fmla="*/ 0 h 418280"/>
              <a:gd name="T6" fmla="*/ 418280 w 418280"/>
              <a:gd name="T7" fmla="*/ 209140 h 418280"/>
              <a:gd name="T8" fmla="*/ 209140 w 418280"/>
              <a:gd name="T9" fmla="*/ 418280 h 418280"/>
              <a:gd name="T10" fmla="*/ 0 w 418280"/>
              <a:gd name="T11" fmla="*/ 209140 h 418280"/>
            </a:gdLst>
            <a:cxnLst>
              <a:cxn ang="0">
                <a:pos x="T0" y="T1"/>
              </a:cxn>
              <a:cxn ang="0">
                <a:pos x="T2" y="T3"/>
              </a:cxn>
              <a:cxn ang="0">
                <a:pos x="T4" y="T5"/>
              </a:cxn>
              <a:cxn ang="0">
                <a:pos x="T6" y="T7"/>
              </a:cxn>
              <a:cxn ang="0">
                <a:pos x="T8" y="T9"/>
              </a:cxn>
              <a:cxn ang="0">
                <a:pos x="T10" y="T11"/>
              </a:cxn>
            </a:cxnLst>
            <a:rect l="0" t="0" r="r" b="b"/>
            <a:pathLst>
              <a:path w="418279" h="418279">
                <a:moveTo>
                  <a:pt x="0" y="209140"/>
                </a:moveTo>
                <a:cubicBezTo>
                  <a:pt x="0" y="93635"/>
                  <a:pt x="93635" y="0"/>
                  <a:pt x="209140" y="0"/>
                </a:cubicBezTo>
                <a:lnTo>
                  <a:pt x="418280" y="0"/>
                </a:lnTo>
                <a:lnTo>
                  <a:pt x="418280" y="209140"/>
                </a:lnTo>
                <a:cubicBezTo>
                  <a:pt x="418280" y="324645"/>
                  <a:pt x="324645" y="418280"/>
                  <a:pt x="209140" y="418280"/>
                </a:cubicBezTo>
                <a:cubicBezTo>
                  <a:pt x="93635" y="418280"/>
                  <a:pt x="0" y="324645"/>
                  <a:pt x="0" y="209140"/>
                </a:cubicBezTo>
                <a:close/>
              </a:path>
            </a:pathLst>
          </a:custGeom>
          <a:solidFill>
            <a:srgbClr val="F23B4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a:defRPr>
                <a:solidFill>
                  <a:schemeClr val="tx1"/>
                </a:solidFill>
                <a:latin typeface="等线" panose="02010600030101010101" pitchFamily="2" charset="-122"/>
                <a:ea typeface="等线" panose="02010600030101010101" pitchFamily="2" charset="-122"/>
              </a:defRPr>
            </a:lvl1pPr>
            <a:lvl2pPr>
              <a:defRPr>
                <a:solidFill>
                  <a:schemeClr val="tx1"/>
                </a:solidFill>
                <a:latin typeface="等线" panose="02010600030101010101" pitchFamily="2" charset="-122"/>
                <a:ea typeface="等线" panose="02010600030101010101" pitchFamily="2" charset="-122"/>
              </a:defRPr>
            </a:lvl2pPr>
            <a:lvl3pPr>
              <a:defRPr>
                <a:solidFill>
                  <a:schemeClr val="tx1"/>
                </a:solidFill>
                <a:latin typeface="等线" panose="02010600030101010101" pitchFamily="2" charset="-122"/>
                <a:ea typeface="等线" panose="02010600030101010101" pitchFamily="2" charset="-122"/>
              </a:defRPr>
            </a:lvl3pPr>
            <a:lvl4pPr>
              <a:defRPr>
                <a:solidFill>
                  <a:schemeClr val="tx1"/>
                </a:solidFill>
                <a:latin typeface="等线" panose="02010600030101010101" pitchFamily="2" charset="-122"/>
                <a:ea typeface="等线" panose="02010600030101010101" pitchFamily="2" charset="-122"/>
              </a:defRPr>
            </a:lvl4pPr>
            <a:lvl5pPr>
              <a:defRPr>
                <a:solidFill>
                  <a:schemeClr val="tx1"/>
                </a:solidFill>
                <a:latin typeface="等线" panose="02010600030101010101" pitchFamily="2" charset="-122"/>
                <a:ea typeface="等线" panose="02010600030101010101" pitchFamily="2" charset="-122"/>
              </a:defRPr>
            </a:lvl5pPr>
            <a:lvl6pPr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marL="0" marR="0" lvl="0" indent="0" algn="l" defTabSz="914400" rtl="0" eaLnBrk="0" fontAlgn="auto" latinLnBrk="0" hangingPunct="0">
              <a:lnSpc>
                <a:spcPct val="100000"/>
              </a:lnSpc>
              <a:spcBef>
                <a:spcPct val="0"/>
              </a:spcBef>
              <a:spcAft>
                <a:spcPct val="0"/>
              </a:spcAft>
              <a:buClrTx/>
              <a:buSzTx/>
              <a:buFont typeface="Arial" panose="020b0604020202020204" pitchFamily="34" charset="0"/>
              <a:buNone/>
              <a:defRPr/>
            </a:pPr>
            <a:endParaRPr kumimoji="0" lang="zh-CN" altLang="en-US" sz="1700" b="0" i="0" u="none" strike="noStrike" kern="1200" cap="none" spc="0" normalizeH="0" baseline="0" noProof="0">
              <a:ln>
                <a:noFill/>
              </a:ln>
              <a:solidFill>
                <a:srgbClr val="000000"/>
              </a:solidFill>
              <a:effectLst/>
              <a:uLnTx/>
              <a:uFillTx/>
              <a:latin typeface="等线" panose="02010600030101010101" pitchFamily="2" charset="-122"/>
              <a:ea typeface="等线" panose="02010600030101010101" pitchFamily="2" charset="-122"/>
              <a:cs typeface="+mn-cs"/>
            </a:endParaRPr>
          </a:p>
        </p:txBody>
      </p:sp>
      <p:sp>
        <p:nvSpPr>
          <p:cNvPr id="10" name="文本框 23" title="">
            <a:extLst>
              <a:ext uri="{FF2B5EF4-FFF2-40B4-BE49-F238E27FC236}">
                <a16:creationId xmlns:a16="http://schemas.microsoft.com/office/drawing/2014/main" id="{B5EFA0B8-DE32-5089-06C2-724C073409FA}"/>
              </a:ext>
            </a:extLst>
          </p:cNvPr>
          <p:cNvSpPr>
            <a:spLocks noChangeArrowheads="1"/>
          </p:cNvSpPr>
          <p:nvPr>
            <p:custDataLst>
              <p:tags r:id="rId11"/>
            </p:custDataLst>
          </p:nvPr>
        </p:nvSpPr>
        <p:spPr bwMode="auto">
          <a:xfrm>
            <a:off x="559708" y="2677681"/>
            <a:ext cx="2913086" cy="369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50000"/>
              </a:lnSpc>
              <a:spcBef>
                <a:spcPct val="0"/>
              </a:spcBef>
              <a:spcAft>
                <a:spcPct val="0"/>
              </a:spcAft>
              <a:buClrTx/>
              <a:buSzTx/>
              <a:buFontTx/>
              <a:buNone/>
              <a:defRPr/>
            </a:pPr>
            <a:r>
              <a:rPr kumimoji="0" lang="en-US" altLang="zh-CN" sz="3200" b="1"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 Can you</a:t>
            </a:r>
            <a:r>
              <a:rPr kumimoji="0" lang="en-US" altLang="zh-CN" sz="3200" b="1" i="0" u="none" strike="noStrike" kern="1200" cap="none" spc="0" normalizeH="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 recount the main plot of </a:t>
            </a:r>
            <a:r>
              <a:rPr kumimoji="0" lang="en-US" altLang="zh-CN" sz="3200" b="1" i="1" u="none" strike="noStrike" kern="1200" cap="none" spc="0" normalizeH="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The Little Prince</a:t>
            </a:r>
            <a:r>
              <a:rPr kumimoji="0" lang="zh-CN" altLang="en-US" sz="3200" b="1" i="0" u="none" strike="noStrike" kern="1200" cap="none" spc="0" normalizeH="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en-US" altLang="zh-CN" sz="3200" b="1"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9376144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par>
                    <p:cTn id="11" fill="hold" nodeType="clickPar">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2" name="文本框 1" title="">
            <a:extLst>
              <a:ext uri="{FF2B5EF4-FFF2-40B4-BE49-F238E27FC236}">
                <a16:creationId xmlns:a16="http://schemas.microsoft.com/office/drawing/2014/main" id="{4B37CA80-9D55-BAB1-6CBB-825359B7D911}"/>
              </a:ext>
            </a:extLst>
          </p:cNvPr>
          <p:cNvSpPr txBox="1"/>
          <p:nvPr>
            <p:custDataLst>
              <p:tags r:id="rId4"/>
            </p:custDataLst>
          </p:nvPr>
        </p:nvSpPr>
        <p:spPr>
          <a:xfrm>
            <a:off x="570782" y="1197513"/>
            <a:ext cx="11050436" cy="5185522"/>
          </a:xfrm>
          <a:prstGeom prst="rect">
            <a:avLst/>
          </a:prstGeom>
          <a:noFill/>
          <a:ln w="38100">
            <a:solidFill>
              <a:srgbClr val="A883BD"/>
            </a:solidFill>
          </a:ln>
        </p:spPr>
        <p:txBody>
          <a:bodyPr wrap="square">
            <a:spAutoFit/>
          </a:bodyPr>
          <a:lstStyle/>
          <a:p>
            <a:pPr>
              <a:lnSpc>
                <a:spcPct val="150000"/>
              </a:lnSpc>
            </a:pPr>
            <a:r>
              <a:rPr kumimoji="0" lang="en-US" altLang="zh-CN" sz="2800" b="1" i="0" u="none" strike="noStrike" kern="1200" cap="none" spc="0" normalizeH="0" baseline="0" noProof="0">
                <a:ln>
                  <a:noFill/>
                </a:ln>
                <a:solidFill>
                  <a:srgbClr val="FF6680"/>
                </a:solidFill>
                <a:effectLst/>
                <a:uLnTx/>
                <a:uFillTx/>
                <a:latin typeface="Times New Roman" panose="02020603050405020304" charset="0"/>
                <a:ea typeface="宋体" panose="02010600030101010101" pitchFamily="2" charset="-122"/>
                <a:cs typeface="+mn-cs"/>
              </a:rPr>
              <a:t>The book talks about the importance of looking beneath the surface of things to uncover their real meanings. I like it because it is simple, and yet it really made me think a lot about life and death, love and responsibility, friendship and loneliness. One of the most memorable characters in the book is a rose, which the little prince fell in love with. I was really touched by the line — “It’s the time you spent on your rose that makes your rose so important.” — because it shows how we form special bonds with others by caring and taking responsibility for them.</a:t>
            </a:r>
          </a:p>
        </p:txBody>
      </p:sp>
      <p:pic>
        <p:nvPicPr>
          <p:cNvPr id="3" name="图片 2" title="">
            <a:extLst>
              <a:ext uri="{FF2B5EF4-FFF2-40B4-BE49-F238E27FC236}">
                <a16:creationId xmlns:a16="http://schemas.microsoft.com/office/drawing/2014/main" id="{E6964D38-B184-B36C-7767-AB0D76C64FE1}"/>
              </a:ext>
            </a:extLst>
          </p:cNvPr>
          <p:cNvPicPr>
            <a:picLocks noChangeAspect="1"/>
          </p:cNvPicPr>
          <p:nvPr>
            <p:custDataLst>
              <p:tags r:id="rId6"/>
            </p:custDataLst>
          </p:nvPr>
        </p:nvPicPr>
        <p:blipFill>
          <a:blip r:embed="rId5"/>
          <a:stretch>
            <a:fillRect/>
          </a:stretch>
        </p:blipFill>
        <p:spPr>
          <a:xfrm>
            <a:off x="4622686" y="47625"/>
            <a:ext cx="3165362" cy="1016539"/>
          </a:xfrm>
          <a:prstGeom prst="rect">
            <a:avLst/>
          </a:prstGeom>
        </p:spPr>
      </p:pic>
      <p:sp>
        <p:nvSpPr>
          <p:cNvPr id="4" name="文本框 3" title="">
            <a:extLst>
              <a:ext uri="{FF2B5EF4-FFF2-40B4-BE49-F238E27FC236}">
                <a16:creationId xmlns:a16="http://schemas.microsoft.com/office/drawing/2014/main" id="{E8581027-80DE-8888-B1DE-334A95C973C2}"/>
              </a:ext>
            </a:extLst>
          </p:cNvPr>
          <p:cNvSpPr txBox="1"/>
          <p:nvPr>
            <p:custDataLst>
              <p:tags r:id="rId7"/>
            </p:custDataLst>
          </p:nvPr>
        </p:nvSpPr>
        <p:spPr>
          <a:xfrm>
            <a:off x="4824219" y="180974"/>
            <a:ext cx="2762296"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a:ln>
                  <a:noFill/>
                </a:ln>
                <a:solidFill>
                  <a:srgbClr val="000033"/>
                </a:solidFill>
                <a:effectLst/>
                <a:uLnTx/>
                <a:uFillTx/>
                <a:latin typeface="Times New Roman" panose="02020603050405020304" pitchFamily="18" charset="0"/>
                <a:ea typeface="幼圆" panose="02010509060101010101" pitchFamily="49" charset="-122"/>
                <a:cs typeface="Times New Roman" panose="02020603050405020304" pitchFamily="18" charset="0"/>
              </a:rPr>
              <a:t>Book Review</a:t>
            </a:r>
            <a:endParaRPr kumimoji="0" lang="zh-CN" altLang="en-US" sz="3600" b="1" i="0" u="none" strike="noStrike" kern="1200" cap="none" spc="0" normalizeH="0" baseline="0" noProof="0">
              <a:ln>
                <a:noFill/>
              </a:ln>
              <a:solidFill>
                <a:srgbClr val="000033"/>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5" name="图片 4" title="">
            <a:extLst>
              <a:ext uri="{FF2B5EF4-FFF2-40B4-BE49-F238E27FC236}">
                <a16:creationId xmlns:a16="http://schemas.microsoft.com/office/drawing/2014/main" id="{6115FFB5-0D16-770A-7012-946212BD51AC}"/>
              </a:ext>
            </a:extLst>
          </p:cNvPr>
          <p:cNvPicPr>
            <a:picLocks noChangeAspect="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a:xfrm>
            <a:off x="10393875" y="-36296"/>
            <a:ext cx="1835782" cy="1223854"/>
          </a:xfrm>
          <a:prstGeom prst="rect">
            <a:avLst/>
          </a:prstGeom>
          <a:ln>
            <a:noFill/>
          </a:ln>
          <a:effectLst>
            <a:softEdge rad="112500"/>
          </a:effectLst>
        </p:spPr>
      </p:pic>
      <p:pic>
        <p:nvPicPr>
          <p:cNvPr id="6" name="图片 5" title="">
            <a:extLst>
              <a:ext uri="{FF2B5EF4-FFF2-40B4-BE49-F238E27FC236}">
                <a16:creationId xmlns:a16="http://schemas.microsoft.com/office/drawing/2014/main" id="{6924568C-D418-5659-2F3A-FE42736C5DA4}"/>
              </a:ext>
            </a:extLst>
          </p:cNvPr>
          <p:cNvPicPr>
            <a:picLocks noChangeAspect="1"/>
          </p:cNvPicPr>
          <p:nvPr>
            <p:custDataLst>
              <p:tags r:id="rId11"/>
            </p:custDataLst>
          </p:nvPr>
        </p:nvPicPr>
        <p:blipFill>
          <a:blip r:embed="rId10"/>
          <a:stretch>
            <a:fillRect/>
          </a:stretch>
        </p:blipFill>
        <p:spPr>
          <a:xfrm>
            <a:off x="-37657" y="-6351"/>
            <a:ext cx="1256857" cy="1256857"/>
          </a:xfrm>
          <a:prstGeom prst="rect">
            <a:avLst/>
          </a:prstGeom>
          <a:ln>
            <a:noFill/>
          </a:ln>
          <a:effectLst>
            <a:softEdge rad="112500"/>
          </a:effectLst>
        </p:spPr>
      </p:pic>
      <p:pic>
        <p:nvPicPr>
          <p:cNvPr id="10" name="图片 9" title="">
            <a:extLst>
              <a:ext uri="{FF2B5EF4-FFF2-40B4-BE49-F238E27FC236}">
                <a16:creationId xmlns:a16="http://schemas.microsoft.com/office/drawing/2014/main" id="{57B70A10-72A0-807D-8A07-A6250818B89E}"/>
              </a:ext>
            </a:extLst>
          </p:cNvPr>
          <p:cNvPicPr>
            <a:picLocks noChangeAspect="1"/>
          </p:cNvPicPr>
          <p:nvPr>
            <p:custDataLst>
              <p:tags r:id="rId13"/>
            </p:custDataLst>
          </p:nvPr>
        </p:nvPicPr>
        <p:blipFill>
          <a:blip r:embed="rId12">
            <a:extLst>
              <a:ext uri="{28A0092B-C50C-407E-A947-70E740481C1C}">
                <a14:useLocalDpi xmlns:a14="http://schemas.microsoft.com/office/drawing/2010/main" val="0"/>
              </a:ext>
            </a:extLst>
          </a:blip>
          <a:srcRect l="4968" t="20868"/>
          <a:stretch>
            <a:fillRect/>
          </a:stretch>
        </p:blipFill>
        <p:spPr>
          <a:xfrm>
            <a:off x="1322539" y="1701569"/>
            <a:ext cx="9326411" cy="2921462"/>
          </a:xfrm>
          <a:prstGeom prst="rect">
            <a:avLst/>
          </a:prstGeom>
        </p:spPr>
      </p:pic>
      <p:sp>
        <p:nvSpPr>
          <p:cNvPr id="11" name="文本框 10" title="">
            <a:extLst>
              <a:ext uri="{FF2B5EF4-FFF2-40B4-BE49-F238E27FC236}">
                <a16:creationId xmlns:a16="http://schemas.microsoft.com/office/drawing/2014/main" id="{13C497C5-E983-4DE3-E3F3-94EBD35EA598}"/>
              </a:ext>
            </a:extLst>
          </p:cNvPr>
          <p:cNvSpPr txBox="1"/>
          <p:nvPr>
            <p:custDataLst>
              <p:tags r:id="rId14"/>
            </p:custDataLst>
          </p:nvPr>
        </p:nvSpPr>
        <p:spPr>
          <a:xfrm>
            <a:off x="1702858" y="1894380"/>
            <a:ext cx="8365067" cy="1953868"/>
          </a:xfrm>
          <a:prstGeom prst="rect">
            <a:avLst/>
          </a:prstGeom>
          <a:noFill/>
          <a:ln w="9525">
            <a:noFill/>
          </a:ln>
        </p:spPr>
        <p:txBody>
          <a:bodyPr wrap="square">
            <a:spAutoFit/>
          </a:bodyPr>
          <a:lstStyle/>
          <a:p>
            <a:pPr marL="514350" marR="0" lvl="0" indent="-514350" algn="l" defTabSz="914400" rtl="0" eaLnBrk="1" fontAlgn="auto" latinLnBrk="0" hangingPunct="1">
              <a:lnSpc>
                <a:spcPct val="150000"/>
              </a:lnSpc>
              <a:spcBef>
                <a:spcPct val="0"/>
              </a:spcBef>
              <a:spcAft>
                <a:spcPct val="0"/>
              </a:spcAft>
              <a:buClrTx/>
              <a:buSzTx/>
              <a:buFontTx/>
              <a:buAutoNum type="arabicPeriod"/>
              <a:defRPr/>
            </a:pPr>
            <a:r>
              <a:rPr kumimoji="0" lang="en-US" sz="2800" b="1" i="0" u="none" strike="noStrike" kern="1200" cap="none" spc="0" normalizeH="0" baseline="0" noProof="0">
                <a:ln>
                  <a:noFill/>
                </a:ln>
                <a:solidFill>
                  <a:srgbClr val="80AD31"/>
                </a:solidFill>
                <a:effectLst/>
                <a:uLnTx/>
                <a:uFillTx/>
                <a:latin typeface="Times New Roman" panose="02020603050405020304" charset="0"/>
                <a:ea typeface="宋体" panose="02010600030101010101" pitchFamily="2" charset="-122"/>
                <a:cs typeface="+mn-cs"/>
              </a:rPr>
              <a:t>What are the key messages conveyed </a:t>
            </a:r>
            <a:r>
              <a:rPr lang="en-US" sz="2800" b="1">
                <a:solidFill>
                  <a:srgbClr val="80AD31"/>
                </a:solidFill>
                <a:latin typeface="Times New Roman" panose="02020603050405020304" charset="0"/>
                <a:ea typeface="宋体" panose="02010600030101010101" pitchFamily="2" charset="-122"/>
              </a:rPr>
              <a:t>by the book?</a:t>
            </a:r>
          </a:p>
          <a:p>
            <a:pPr marL="514350" marR="0" lvl="0" indent="-514350" algn="l" defTabSz="914400" rtl="0" eaLnBrk="1" fontAlgn="auto" latinLnBrk="0" hangingPunct="1">
              <a:lnSpc>
                <a:spcPct val="150000"/>
              </a:lnSpc>
              <a:spcBef>
                <a:spcPct val="0"/>
              </a:spcBef>
              <a:spcAft>
                <a:spcPct val="0"/>
              </a:spcAft>
              <a:buClrTx/>
              <a:buSzTx/>
              <a:buFontTx/>
              <a:buAutoNum type="arabicPeriod"/>
              <a:defRPr/>
            </a:pPr>
            <a:r>
              <a:rPr lang="en-US" sz="2800" b="1">
                <a:solidFill>
                  <a:srgbClr val="80AD31"/>
                </a:solidFill>
                <a:latin typeface="Times New Roman" panose="02020603050405020304" charset="0"/>
                <a:ea typeface="宋体" panose="02010600030101010101" pitchFamily="2" charset="-122"/>
              </a:rPr>
              <a:t>What do I think of the book?</a:t>
            </a:r>
          </a:p>
          <a:p>
            <a:pPr marL="514350" marR="0" lvl="0" indent="-514350" algn="l" defTabSz="914400" rtl="0" eaLnBrk="1" fontAlgn="auto" latinLnBrk="0" hangingPunct="1">
              <a:lnSpc>
                <a:spcPct val="150000"/>
              </a:lnSpc>
              <a:spcBef>
                <a:spcPct val="0"/>
              </a:spcBef>
              <a:spcAft>
                <a:spcPct val="0"/>
              </a:spcAft>
              <a:buClrTx/>
              <a:buSzTx/>
              <a:buFontTx/>
              <a:buAutoNum type="arabicPeriod"/>
              <a:defRPr/>
            </a:pPr>
            <a:r>
              <a:rPr kumimoji="0" lang="en-US" sz="2800" b="1" i="0" u="none" strike="noStrike" kern="1200" cap="none" spc="0" normalizeH="0" baseline="0" noProof="0">
                <a:ln>
                  <a:noFill/>
                </a:ln>
                <a:solidFill>
                  <a:srgbClr val="80AD31"/>
                </a:solidFill>
                <a:effectLst/>
                <a:uLnTx/>
                <a:uFillTx/>
                <a:latin typeface="Times New Roman" panose="02020603050405020304" charset="0"/>
                <a:ea typeface="宋体" panose="02010600030101010101" pitchFamily="2" charset="-122"/>
                <a:cs typeface="+mn-cs"/>
              </a:rPr>
              <a:t>Which line</a:t>
            </a:r>
            <a:r>
              <a:rPr lang="en-US" sz="2800" b="1">
                <a:solidFill>
                  <a:srgbClr val="80AD31"/>
                </a:solidFill>
                <a:latin typeface="Times New Roman" panose="02020603050405020304" charset="0"/>
                <a:ea typeface="宋体" panose="02010600030101010101" pitchFamily="2" charset="-122"/>
              </a:rPr>
              <a:t> and character impressed me most? </a:t>
            </a:r>
            <a:endParaRPr kumimoji="0" lang="en-US" sz="2800" b="1" i="0" u="none" strike="noStrike" kern="1200" cap="none" spc="0" normalizeH="0" baseline="0" noProof="0">
              <a:ln>
                <a:noFill/>
              </a:ln>
              <a:solidFill>
                <a:srgbClr val="80AD31"/>
              </a:solidFill>
              <a:effectLst/>
              <a:uLnTx/>
              <a:uFillTx/>
              <a:latin typeface="Times New Roman" panose="02020603050405020304" charset="0"/>
              <a:ea typeface="宋体" panose="02010600030101010101" pitchFamily="2" charset="-122"/>
              <a:cs typeface="+mn-cs"/>
            </a:endParaRPr>
          </a:p>
        </p:txBody>
      </p:sp>
    </p:spTree>
    <p:extLst>
      <p:ext uri="{BB962C8B-B14F-4D97-AF65-F5344CB8AC3E}">
        <p14:creationId xmlns:p14="http://schemas.microsoft.com/office/powerpoint/2010/main" val="11407313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2" name="文本框 1" title="">
            <a:extLst>
              <a:ext uri="{FF2B5EF4-FFF2-40B4-BE49-F238E27FC236}">
                <a16:creationId xmlns:a16="http://schemas.microsoft.com/office/drawing/2014/main" id="{4B37CA80-9D55-BAB1-6CBB-825359B7D911}"/>
              </a:ext>
            </a:extLst>
          </p:cNvPr>
          <p:cNvSpPr txBox="1"/>
          <p:nvPr>
            <p:custDataLst>
              <p:tags r:id="rId4"/>
            </p:custDataLst>
          </p:nvPr>
        </p:nvSpPr>
        <p:spPr>
          <a:xfrm>
            <a:off x="570782" y="1197513"/>
            <a:ext cx="11050436" cy="5185522"/>
          </a:xfrm>
          <a:prstGeom prst="rect">
            <a:avLst/>
          </a:prstGeom>
          <a:noFill/>
          <a:ln w="38100">
            <a:solidFill>
              <a:srgbClr val="A883BD"/>
            </a:solidFill>
          </a:ln>
        </p:spPr>
        <p:txBody>
          <a:bodyPr wrap="square">
            <a:spAutoFit/>
          </a:bodyPr>
          <a:lstStyle/>
          <a:p>
            <a:pPr marL="0" marR="0" lvl="0" indent="0" algn="l" defTabSz="914400" rtl="0" eaLnBrk="1" fontAlgn="auto" latinLnBrk="0" hangingPunct="1">
              <a:lnSpc>
                <a:spcPct val="150000"/>
              </a:lnSpc>
              <a:spcBef>
                <a:spcPct val="0"/>
              </a:spcBef>
              <a:spcAft>
                <a:spcPct val="0"/>
              </a:spcAft>
              <a:buClrTx/>
              <a:buSzTx/>
              <a:buFontTx/>
              <a:buNone/>
              <a:defRPr/>
            </a:pPr>
            <a:r>
              <a:rPr kumimoji="0" lang="en-US" altLang="zh-CN" sz="2800" b="1" i="0" u="none" strike="noStrike" kern="1200" cap="none" spc="0" normalizeH="0" baseline="0" noProof="0">
                <a:ln>
                  <a:noFill/>
                </a:ln>
                <a:solidFill>
                  <a:srgbClr val="FF6680"/>
                </a:solidFill>
                <a:effectLst/>
                <a:uLnTx/>
                <a:uFillTx/>
                <a:latin typeface="Times New Roman" panose="02020603050405020304" charset="0"/>
                <a:ea typeface="宋体" panose="02010600030101010101" pitchFamily="2" charset="-122"/>
                <a:cs typeface="+mn-cs"/>
              </a:rPr>
              <a:t>The book talks about the importance of looking beneath the surface of things to uncover their real meanings. I like it because it is simple, and yet it really made me think a lot about life and death, love and responsibility, friendship and loneliness. One of the most memorable characters in the book is a rose, which the little prince fell in love with. I was really touched by the line — “It’s the time you spent on your rose that makes your rose so important.” — because it shows how we form special bonds with others by caring and taking responsibility for them.</a:t>
            </a:r>
          </a:p>
        </p:txBody>
      </p:sp>
      <p:pic>
        <p:nvPicPr>
          <p:cNvPr id="3" name="图片 2" title="">
            <a:extLst>
              <a:ext uri="{FF2B5EF4-FFF2-40B4-BE49-F238E27FC236}">
                <a16:creationId xmlns:a16="http://schemas.microsoft.com/office/drawing/2014/main" id="{E6964D38-B184-B36C-7767-AB0D76C64FE1}"/>
              </a:ext>
            </a:extLst>
          </p:cNvPr>
          <p:cNvPicPr>
            <a:picLocks noChangeAspect="1"/>
          </p:cNvPicPr>
          <p:nvPr>
            <p:custDataLst>
              <p:tags r:id="rId6"/>
            </p:custDataLst>
          </p:nvPr>
        </p:nvPicPr>
        <p:blipFill>
          <a:blip r:embed="rId5"/>
          <a:stretch>
            <a:fillRect/>
          </a:stretch>
        </p:blipFill>
        <p:spPr>
          <a:xfrm>
            <a:off x="4622686" y="47625"/>
            <a:ext cx="3165362" cy="1016539"/>
          </a:xfrm>
          <a:prstGeom prst="rect">
            <a:avLst/>
          </a:prstGeom>
        </p:spPr>
      </p:pic>
      <p:sp>
        <p:nvSpPr>
          <p:cNvPr id="4" name="文本框 3" title="">
            <a:extLst>
              <a:ext uri="{FF2B5EF4-FFF2-40B4-BE49-F238E27FC236}">
                <a16:creationId xmlns:a16="http://schemas.microsoft.com/office/drawing/2014/main" id="{E8581027-80DE-8888-B1DE-334A95C973C2}"/>
              </a:ext>
            </a:extLst>
          </p:cNvPr>
          <p:cNvSpPr txBox="1"/>
          <p:nvPr>
            <p:custDataLst>
              <p:tags r:id="rId7"/>
            </p:custDataLst>
          </p:nvPr>
        </p:nvSpPr>
        <p:spPr>
          <a:xfrm>
            <a:off x="4824219" y="180974"/>
            <a:ext cx="2762296"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a:ln>
                  <a:noFill/>
                </a:ln>
                <a:solidFill>
                  <a:srgbClr val="000033"/>
                </a:solidFill>
                <a:effectLst/>
                <a:uLnTx/>
                <a:uFillTx/>
                <a:latin typeface="Times New Roman" panose="02020603050405020304" pitchFamily="18" charset="0"/>
                <a:ea typeface="幼圆" panose="02010509060101010101" pitchFamily="49" charset="-122"/>
                <a:cs typeface="Times New Roman" panose="02020603050405020304" pitchFamily="18" charset="0"/>
              </a:rPr>
              <a:t>Book Review</a:t>
            </a:r>
            <a:endParaRPr kumimoji="0" lang="zh-CN" altLang="en-US" sz="3600" b="1" i="0" u="none" strike="noStrike" kern="1200" cap="none" spc="0" normalizeH="0" baseline="0" noProof="0">
              <a:ln>
                <a:noFill/>
              </a:ln>
              <a:solidFill>
                <a:srgbClr val="000033"/>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5" name="图片 4" title="">
            <a:extLst>
              <a:ext uri="{FF2B5EF4-FFF2-40B4-BE49-F238E27FC236}">
                <a16:creationId xmlns:a16="http://schemas.microsoft.com/office/drawing/2014/main" id="{6115FFB5-0D16-770A-7012-946212BD51AC}"/>
              </a:ext>
            </a:extLst>
          </p:cNvPr>
          <p:cNvPicPr>
            <a:picLocks noChangeAspect="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a:xfrm>
            <a:off x="10393875" y="-36296"/>
            <a:ext cx="1835782" cy="1223854"/>
          </a:xfrm>
          <a:prstGeom prst="rect">
            <a:avLst/>
          </a:prstGeom>
          <a:ln>
            <a:noFill/>
          </a:ln>
          <a:effectLst>
            <a:softEdge rad="112500"/>
          </a:effectLst>
        </p:spPr>
      </p:pic>
      <p:pic>
        <p:nvPicPr>
          <p:cNvPr id="6" name="图片 5" title="">
            <a:extLst>
              <a:ext uri="{FF2B5EF4-FFF2-40B4-BE49-F238E27FC236}">
                <a16:creationId xmlns:a16="http://schemas.microsoft.com/office/drawing/2014/main" id="{6924568C-D418-5659-2F3A-FE42736C5DA4}"/>
              </a:ext>
            </a:extLst>
          </p:cNvPr>
          <p:cNvPicPr>
            <a:picLocks noChangeAspect="1"/>
          </p:cNvPicPr>
          <p:nvPr>
            <p:custDataLst>
              <p:tags r:id="rId11"/>
            </p:custDataLst>
          </p:nvPr>
        </p:nvPicPr>
        <p:blipFill>
          <a:blip r:embed="rId10"/>
          <a:stretch>
            <a:fillRect/>
          </a:stretch>
        </p:blipFill>
        <p:spPr>
          <a:xfrm>
            <a:off x="-37657" y="-6351"/>
            <a:ext cx="1256857" cy="1256857"/>
          </a:xfrm>
          <a:prstGeom prst="rect">
            <a:avLst/>
          </a:prstGeom>
          <a:ln>
            <a:noFill/>
          </a:ln>
          <a:effectLst>
            <a:softEdge rad="112500"/>
          </a:effectLst>
        </p:spPr>
      </p:pic>
      <p:sp>
        <p:nvSpPr>
          <p:cNvPr id="12" name="矩形 11" title="">
            <a:extLst>
              <a:ext uri="{FF2B5EF4-FFF2-40B4-BE49-F238E27FC236}">
                <a16:creationId xmlns:a16="http://schemas.microsoft.com/office/drawing/2014/main" id="{397069E9-3C4D-6EDF-7CC4-1D84E2BA2B07}"/>
              </a:ext>
            </a:extLst>
          </p:cNvPr>
          <p:cNvSpPr/>
          <p:nvPr>
            <p:custDataLst>
              <p:tags r:id="rId12"/>
            </p:custDataLst>
          </p:nvPr>
        </p:nvSpPr>
        <p:spPr>
          <a:xfrm>
            <a:off x="570781" y="1383855"/>
            <a:ext cx="10773493" cy="460226"/>
          </a:xfrm>
          <a:prstGeom prst="rect">
            <a:avLst/>
          </a:prstGeom>
          <a:solidFill>
            <a:srgbClr val="80AD31">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C56DB4"/>
              </a:solidFill>
              <a:effectLst/>
              <a:uLnTx/>
              <a:uFillTx/>
              <a:latin typeface="Calibri"/>
              <a:ea typeface="宋体" panose="02010600030101010101" pitchFamily="2" charset="-122"/>
              <a:cs typeface="+mn-cs"/>
            </a:endParaRPr>
          </a:p>
        </p:txBody>
      </p:sp>
      <p:sp>
        <p:nvSpPr>
          <p:cNvPr id="13" name="矩形 12" title="">
            <a:extLst>
              <a:ext uri="{FF2B5EF4-FFF2-40B4-BE49-F238E27FC236}">
                <a16:creationId xmlns:a16="http://schemas.microsoft.com/office/drawing/2014/main" id="{12F0B553-3F4F-2BCD-CC98-8C1FEAA8AE5F}"/>
              </a:ext>
            </a:extLst>
          </p:cNvPr>
          <p:cNvSpPr/>
          <p:nvPr>
            <p:custDataLst>
              <p:tags r:id="rId13"/>
            </p:custDataLst>
          </p:nvPr>
        </p:nvSpPr>
        <p:spPr>
          <a:xfrm>
            <a:off x="570782" y="2037915"/>
            <a:ext cx="5849068" cy="460226"/>
          </a:xfrm>
          <a:prstGeom prst="rect">
            <a:avLst/>
          </a:prstGeom>
          <a:solidFill>
            <a:srgbClr val="80AD31">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C56DB4"/>
              </a:solidFill>
              <a:effectLst/>
              <a:uLnTx/>
              <a:uFillTx/>
              <a:latin typeface="Calibri"/>
              <a:ea typeface="宋体" panose="02010600030101010101" pitchFamily="2" charset="-122"/>
              <a:cs typeface="+mn-cs"/>
            </a:endParaRPr>
          </a:p>
        </p:txBody>
      </p:sp>
      <p:cxnSp>
        <p:nvCxnSpPr>
          <p:cNvPr id="21" name="直接连接符 20" title="">
            <a:extLst>
              <a:ext uri="{FF2B5EF4-FFF2-40B4-BE49-F238E27FC236}">
                <a16:creationId xmlns:a16="http://schemas.microsoft.com/office/drawing/2014/main" id="{BB87422E-216D-64A3-0596-3622BB003C21}"/>
              </a:ext>
            </a:extLst>
          </p:cNvPr>
          <p:cNvCxnSpPr/>
          <p:nvPr>
            <p:custDataLst>
              <p:tags r:id="rId14"/>
            </p:custDataLst>
          </p:nvPr>
        </p:nvCxnSpPr>
        <p:spPr>
          <a:xfrm>
            <a:off x="6515100" y="2498141"/>
            <a:ext cx="4829174" cy="0"/>
          </a:xfrm>
          <a:prstGeom prst="line">
            <a:avLst/>
          </a:prstGeom>
          <a:ln w="57150">
            <a:solidFill>
              <a:srgbClr val="FEBC30"/>
            </a:solidFill>
          </a:ln>
        </p:spPr>
        <p:style>
          <a:lnRef idx="1">
            <a:schemeClr val="accent1"/>
          </a:lnRef>
          <a:fillRef idx="0">
            <a:schemeClr val="accent1"/>
          </a:fillRef>
          <a:effectRef idx="0">
            <a:schemeClr val="accent1"/>
          </a:effectRef>
          <a:fontRef idx="minor">
            <a:schemeClr val="tx1"/>
          </a:fontRef>
        </p:style>
      </p:cxnSp>
      <p:cxnSp>
        <p:nvCxnSpPr>
          <p:cNvPr id="22" name="直接连接符 21" title="">
            <a:extLst>
              <a:ext uri="{FF2B5EF4-FFF2-40B4-BE49-F238E27FC236}">
                <a16:creationId xmlns:a16="http://schemas.microsoft.com/office/drawing/2014/main" id="{ACFF42E2-37D4-9A34-FDFB-B7318EAA6762}"/>
              </a:ext>
            </a:extLst>
          </p:cNvPr>
          <p:cNvCxnSpPr/>
          <p:nvPr>
            <p:custDataLst>
              <p:tags r:id="rId15"/>
            </p:custDataLst>
          </p:nvPr>
        </p:nvCxnSpPr>
        <p:spPr>
          <a:xfrm>
            <a:off x="570781" y="3241091"/>
            <a:ext cx="9563819" cy="0"/>
          </a:xfrm>
          <a:prstGeom prst="line">
            <a:avLst/>
          </a:prstGeom>
          <a:ln w="57150">
            <a:solidFill>
              <a:srgbClr val="FEBC30"/>
            </a:solidFill>
          </a:ln>
        </p:spPr>
        <p:style>
          <a:lnRef idx="1">
            <a:schemeClr val="accent1"/>
          </a:lnRef>
          <a:fillRef idx="0">
            <a:schemeClr val="accent1"/>
          </a:fillRef>
          <a:effectRef idx="0">
            <a:schemeClr val="accent1"/>
          </a:effectRef>
          <a:fontRef idx="minor">
            <a:schemeClr val="tx1"/>
          </a:fontRef>
        </p:style>
      </p:cxnSp>
      <p:cxnSp>
        <p:nvCxnSpPr>
          <p:cNvPr id="24" name="直接连接符 23" title="">
            <a:extLst>
              <a:ext uri="{FF2B5EF4-FFF2-40B4-BE49-F238E27FC236}">
                <a16:creationId xmlns:a16="http://schemas.microsoft.com/office/drawing/2014/main" id="{27828B0A-3A3D-B6C3-5934-2B77CB4FD857}"/>
              </a:ext>
            </a:extLst>
          </p:cNvPr>
          <p:cNvCxnSpPr/>
          <p:nvPr>
            <p:custDataLst>
              <p:tags r:id="rId16"/>
            </p:custDataLst>
          </p:nvPr>
        </p:nvCxnSpPr>
        <p:spPr>
          <a:xfrm>
            <a:off x="570781" y="3888791"/>
            <a:ext cx="6172919" cy="0"/>
          </a:xfrm>
          <a:prstGeom prst="line">
            <a:avLst/>
          </a:prstGeom>
          <a:ln w="57150">
            <a:solidFill>
              <a:srgbClr val="FEBC30"/>
            </a:solidFill>
          </a:ln>
        </p:spPr>
        <p:style>
          <a:lnRef idx="1">
            <a:schemeClr val="accent1"/>
          </a:lnRef>
          <a:fillRef idx="0">
            <a:schemeClr val="accent1"/>
          </a:fillRef>
          <a:effectRef idx="0">
            <a:schemeClr val="accent1"/>
          </a:effectRef>
          <a:fontRef idx="minor">
            <a:schemeClr val="tx1"/>
          </a:fontRef>
        </p:style>
      </p:cxnSp>
      <p:sp>
        <p:nvSpPr>
          <p:cNvPr id="26" name="矩形 25" title="">
            <a:extLst>
              <a:ext uri="{FF2B5EF4-FFF2-40B4-BE49-F238E27FC236}">
                <a16:creationId xmlns:a16="http://schemas.microsoft.com/office/drawing/2014/main" id="{F18F6DA9-395D-A09F-0BA2-356D087B8184}"/>
              </a:ext>
            </a:extLst>
          </p:cNvPr>
          <p:cNvSpPr/>
          <p:nvPr>
            <p:custDataLst>
              <p:tags r:id="rId17"/>
            </p:custDataLst>
          </p:nvPr>
        </p:nvSpPr>
        <p:spPr>
          <a:xfrm>
            <a:off x="4438651" y="3980361"/>
            <a:ext cx="1028700" cy="460226"/>
          </a:xfrm>
          <a:prstGeom prst="rect">
            <a:avLst/>
          </a:prstGeom>
          <a:solidFill>
            <a:srgbClr val="80AD31">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C56DB4"/>
              </a:solidFill>
              <a:effectLst/>
              <a:uLnTx/>
              <a:uFillTx/>
              <a:latin typeface="Calibri"/>
              <a:ea typeface="宋体" panose="02010600030101010101" pitchFamily="2" charset="-122"/>
              <a:cs typeface="+mn-cs"/>
            </a:endParaRPr>
          </a:p>
        </p:txBody>
      </p:sp>
      <p:sp>
        <p:nvSpPr>
          <p:cNvPr id="27" name="矩形 26" title="">
            <a:extLst>
              <a:ext uri="{FF2B5EF4-FFF2-40B4-BE49-F238E27FC236}">
                <a16:creationId xmlns:a16="http://schemas.microsoft.com/office/drawing/2014/main" id="{E84D9B33-2CD1-C59C-8336-EBBBFF028ACF}"/>
              </a:ext>
            </a:extLst>
          </p:cNvPr>
          <p:cNvSpPr/>
          <p:nvPr>
            <p:custDataLst>
              <p:tags r:id="rId18"/>
            </p:custDataLst>
          </p:nvPr>
        </p:nvSpPr>
        <p:spPr>
          <a:xfrm>
            <a:off x="6096000" y="4638102"/>
            <a:ext cx="5372100" cy="460226"/>
          </a:xfrm>
          <a:prstGeom prst="rect">
            <a:avLst/>
          </a:prstGeom>
          <a:solidFill>
            <a:srgbClr val="80AD31">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C56DB4"/>
              </a:solidFill>
              <a:effectLst/>
              <a:uLnTx/>
              <a:uFillTx/>
              <a:latin typeface="Calibri"/>
              <a:ea typeface="宋体" panose="02010600030101010101" pitchFamily="2" charset="-122"/>
              <a:cs typeface="+mn-cs"/>
            </a:endParaRPr>
          </a:p>
        </p:txBody>
      </p:sp>
      <p:sp>
        <p:nvSpPr>
          <p:cNvPr id="28" name="矩形 27" title="">
            <a:extLst>
              <a:ext uri="{FF2B5EF4-FFF2-40B4-BE49-F238E27FC236}">
                <a16:creationId xmlns:a16="http://schemas.microsoft.com/office/drawing/2014/main" id="{80FB0532-9367-C1BC-7145-B10CBA90CD57}"/>
              </a:ext>
            </a:extLst>
          </p:cNvPr>
          <p:cNvSpPr/>
          <p:nvPr>
            <p:custDataLst>
              <p:tags r:id="rId19"/>
            </p:custDataLst>
          </p:nvPr>
        </p:nvSpPr>
        <p:spPr>
          <a:xfrm>
            <a:off x="585426" y="5244032"/>
            <a:ext cx="5405799" cy="460226"/>
          </a:xfrm>
          <a:prstGeom prst="rect">
            <a:avLst/>
          </a:prstGeom>
          <a:solidFill>
            <a:srgbClr val="80AD31">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C56DB4"/>
              </a:solidFill>
              <a:effectLst/>
              <a:uLnTx/>
              <a:uFillTx/>
              <a:latin typeface="Calibri"/>
              <a:ea typeface="宋体" panose="02010600030101010101" pitchFamily="2" charset="-122"/>
              <a:cs typeface="+mn-cs"/>
            </a:endParaRPr>
          </a:p>
        </p:txBody>
      </p:sp>
      <p:cxnSp>
        <p:nvCxnSpPr>
          <p:cNvPr id="29" name="直接连接符 28" title="">
            <a:extLst>
              <a:ext uri="{FF2B5EF4-FFF2-40B4-BE49-F238E27FC236}">
                <a16:creationId xmlns:a16="http://schemas.microsoft.com/office/drawing/2014/main" id="{8DD8A3E0-EB8C-4E60-04C8-6C2E1E39A2BB}"/>
              </a:ext>
            </a:extLst>
          </p:cNvPr>
          <p:cNvCxnSpPr/>
          <p:nvPr>
            <p:custDataLst>
              <p:tags r:id="rId20"/>
            </p:custDataLst>
          </p:nvPr>
        </p:nvCxnSpPr>
        <p:spPr>
          <a:xfrm>
            <a:off x="6600825" y="5704258"/>
            <a:ext cx="4867275" cy="0"/>
          </a:xfrm>
          <a:prstGeom prst="line">
            <a:avLst/>
          </a:prstGeom>
          <a:ln w="57150">
            <a:solidFill>
              <a:srgbClr val="FEBC30"/>
            </a:solidFill>
          </a:ln>
        </p:spPr>
        <p:style>
          <a:lnRef idx="1">
            <a:schemeClr val="accent1"/>
          </a:lnRef>
          <a:fillRef idx="0">
            <a:schemeClr val="accent1"/>
          </a:fillRef>
          <a:effectRef idx="0">
            <a:schemeClr val="accent1"/>
          </a:effectRef>
          <a:fontRef idx="minor">
            <a:schemeClr val="tx1"/>
          </a:fontRef>
        </p:style>
      </p:cxnSp>
      <p:cxnSp>
        <p:nvCxnSpPr>
          <p:cNvPr id="33" name="直接连接符 32" title="">
            <a:extLst>
              <a:ext uri="{FF2B5EF4-FFF2-40B4-BE49-F238E27FC236}">
                <a16:creationId xmlns:a16="http://schemas.microsoft.com/office/drawing/2014/main" id="{88DC7BB1-7BAD-259E-D068-CC5059DA8A45}"/>
              </a:ext>
            </a:extLst>
          </p:cNvPr>
          <p:cNvCxnSpPr/>
          <p:nvPr>
            <p:custDataLst>
              <p:tags r:id="rId21"/>
            </p:custDataLst>
          </p:nvPr>
        </p:nvCxnSpPr>
        <p:spPr>
          <a:xfrm>
            <a:off x="600076" y="6285283"/>
            <a:ext cx="10744198" cy="0"/>
          </a:xfrm>
          <a:prstGeom prst="line">
            <a:avLst/>
          </a:prstGeom>
          <a:ln w="57150">
            <a:solidFill>
              <a:srgbClr val="FEBC3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20805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2000"/>
                                        <p:tgtEl>
                                          <p:spTgt spid="22"/>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circle(in)">
                                      <p:cBhvr>
                                        <p:cTn id="27" dur="2000"/>
                                        <p:tgtEl>
                                          <p:spTgt spid="24"/>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circle(in)">
                                      <p:cBhvr>
                                        <p:cTn id="32" dur="2000"/>
                                        <p:tgtEl>
                                          <p:spTgt spid="26"/>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circle(in)">
                                      <p:cBhvr>
                                        <p:cTn id="37" dur="2000"/>
                                        <p:tgtEl>
                                          <p:spTgt spid="27"/>
                                        </p:tgtEl>
                                      </p:cBhvr>
                                    </p:animEffect>
                                  </p:childTnLst>
                                </p:cTn>
                              </p:par>
                            </p:childTnLst>
                          </p:cTn>
                        </p:par>
                      </p:childTnLst>
                    </p:cTn>
                  </p:par>
                  <p:par>
                    <p:cTn id="38" fill="hold" nodeType="clickPar">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circle(in)">
                                      <p:cBhvr>
                                        <p:cTn id="42" dur="2000"/>
                                        <p:tgtEl>
                                          <p:spTgt spid="28"/>
                                        </p:tgtEl>
                                      </p:cBhvr>
                                    </p:animEffect>
                                  </p:childTnLst>
                                </p:cTn>
                              </p:par>
                            </p:childTnLst>
                          </p:cTn>
                        </p:par>
                      </p:childTnLst>
                    </p:cTn>
                  </p:par>
                  <p:par>
                    <p:cTn id="43" fill="hold" nodeType="clickPar">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circle(in)">
                                      <p:cBhvr>
                                        <p:cTn id="47" dur="2000"/>
                                        <p:tgtEl>
                                          <p:spTgt spid="29"/>
                                        </p:tgtEl>
                                      </p:cBhvr>
                                    </p:animEffect>
                                  </p:childTnLst>
                                </p:cTn>
                              </p:par>
                            </p:childTnLst>
                          </p:cTn>
                        </p:par>
                      </p:childTnLst>
                    </p:cTn>
                  </p:par>
                  <p:par>
                    <p:cTn id="48" fill="hold" nodeType="clickPar">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circle(in)">
                                      <p:cBhvr>
                                        <p:cTn id="52"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6" grpId="0" animBg="1"/>
      <p:bldP spid="27" grpId="0" animBg="1"/>
      <p:bldP spid="28" grpId="0" animBg="1"/>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pic>
        <p:nvPicPr>
          <p:cNvPr id="32" name="图片 31" title=""/>
          <p:cNvPicPr>
            <a:picLocks noChangeAspect="1"/>
          </p:cNvPicPr>
          <p:nvPr>
            <p:custDataLst>
              <p:tags r:id="rId5"/>
            </p:custDataLst>
          </p:nvPr>
        </p:nvPicPr>
        <p:blipFill>
          <a:blip r:embed="rId4"/>
          <a:stretch>
            <a:fillRect/>
          </a:stretch>
        </p:blipFill>
        <p:spPr>
          <a:xfrm>
            <a:off x="3284739" y="0"/>
            <a:ext cx="5139530" cy="1650533"/>
          </a:xfrm>
          <a:prstGeom prst="rect">
            <a:avLst/>
          </a:prstGeom>
        </p:spPr>
      </p:pic>
      <p:pic>
        <p:nvPicPr>
          <p:cNvPr id="33" name="图片 32" title=""/>
          <p:cNvPicPr>
            <a:picLocks noChangeAspect="1"/>
          </p:cNvPicPr>
          <p:nvPr>
            <p:custDataLst>
              <p:tags r:id="rId7"/>
            </p:custDataLst>
          </p:nvPr>
        </p:nvPicPr>
        <p:blipFill>
          <a:blip r:embed="rId6"/>
          <a:stretch>
            <a:fillRect/>
          </a:stretch>
        </p:blipFill>
        <p:spPr>
          <a:xfrm>
            <a:off x="8488037" y="162210"/>
            <a:ext cx="595376" cy="842513"/>
          </a:xfrm>
          <a:prstGeom prst="rect">
            <a:avLst/>
          </a:prstGeom>
        </p:spPr>
      </p:pic>
      <p:pic>
        <p:nvPicPr>
          <p:cNvPr id="34" name="图片 33" title=""/>
          <p:cNvPicPr>
            <a:picLocks noChangeAspect="1"/>
          </p:cNvPicPr>
          <p:nvPr>
            <p:custDataLst>
              <p:tags r:id="rId9"/>
            </p:custDataLst>
          </p:nvPr>
        </p:nvPicPr>
        <p:blipFill>
          <a:blip r:embed="rId8"/>
          <a:stretch>
            <a:fillRect/>
          </a:stretch>
        </p:blipFill>
        <p:spPr>
          <a:xfrm>
            <a:off x="723219" y="429450"/>
            <a:ext cx="540000" cy="371250"/>
          </a:xfrm>
          <a:prstGeom prst="rect">
            <a:avLst/>
          </a:prstGeom>
        </p:spPr>
      </p:pic>
      <p:pic>
        <p:nvPicPr>
          <p:cNvPr id="35" name="图片 34" title=""/>
          <p:cNvPicPr>
            <a:picLocks noChangeAspect="1"/>
          </p:cNvPicPr>
          <p:nvPr>
            <p:custDataLst>
              <p:tags r:id="rId11"/>
            </p:custDataLst>
          </p:nvPr>
        </p:nvPicPr>
        <p:blipFill>
          <a:blip r:embed="rId10"/>
          <a:stretch>
            <a:fillRect/>
          </a:stretch>
        </p:blipFill>
        <p:spPr>
          <a:xfrm>
            <a:off x="10041151" y="510983"/>
            <a:ext cx="795054" cy="419612"/>
          </a:xfrm>
          <a:prstGeom prst="rect">
            <a:avLst/>
          </a:prstGeom>
        </p:spPr>
      </p:pic>
      <p:pic>
        <p:nvPicPr>
          <p:cNvPr id="36" name="图片 35" title=""/>
          <p:cNvPicPr>
            <a:picLocks noChangeAspect="1"/>
          </p:cNvPicPr>
          <p:nvPr>
            <p:custDataLst>
              <p:tags r:id="rId13"/>
            </p:custDataLst>
          </p:nvPr>
        </p:nvPicPr>
        <p:blipFill>
          <a:blip r:embed="rId12"/>
          <a:stretch>
            <a:fillRect/>
          </a:stretch>
        </p:blipFill>
        <p:spPr>
          <a:xfrm flipH="1">
            <a:off x="2135682" y="-129321"/>
            <a:ext cx="1289800" cy="954787"/>
          </a:xfrm>
          <a:prstGeom prst="rect">
            <a:avLst/>
          </a:prstGeom>
        </p:spPr>
      </p:pic>
      <p:sp>
        <p:nvSpPr>
          <p:cNvPr id="37" name="文本框 36" title=""/>
          <p:cNvSpPr txBox="1"/>
          <p:nvPr>
            <p:custDataLst>
              <p:tags r:id="rId14"/>
            </p:custDataLst>
          </p:nvPr>
        </p:nvSpPr>
        <p:spPr>
          <a:xfrm>
            <a:off x="2973239" y="24447"/>
            <a:ext cx="5762530" cy="1307537"/>
          </a:xfrm>
          <a:prstGeom prst="rect">
            <a:avLst/>
          </a:prstGeom>
          <a:noFill/>
        </p:spPr>
        <p:txBody>
          <a:bodyPr wrap="square" rtlCol="0">
            <a:spAutoFit/>
          </a:bodyPr>
          <a:lstStyle/>
          <a:p>
            <a:pPr algn="ctr">
              <a:lnSpc>
                <a:spcPct val="150000"/>
              </a:lnSpc>
            </a:pPr>
            <a:r>
              <a:rPr lang="en-US" altLang="zh-CN" sz="2800" b="1">
                <a:solidFill>
                  <a:srgbClr val="000033"/>
                </a:solidFill>
                <a:latin typeface="Times New Roman" panose="02020603050405020304" pitchFamily="18" charset="0"/>
                <a:ea typeface="幼圆" panose="02010509060101010101" pitchFamily="49" charset="-122"/>
                <a:cs typeface="Times New Roman" panose="02020603050405020304" pitchFamily="18" charset="0"/>
              </a:rPr>
              <a:t>Translate the quotes from </a:t>
            </a:r>
          </a:p>
          <a:p>
            <a:pPr algn="ctr">
              <a:lnSpc>
                <a:spcPct val="150000"/>
              </a:lnSpc>
            </a:pPr>
            <a:r>
              <a:rPr lang="en-US" altLang="zh-CN" sz="2800" b="1" i="1">
                <a:solidFill>
                  <a:srgbClr val="000033"/>
                </a:solidFill>
                <a:latin typeface="Times New Roman" panose="02020603050405020304" pitchFamily="18" charset="0"/>
                <a:ea typeface="幼圆" panose="02010509060101010101" pitchFamily="49" charset="-122"/>
                <a:cs typeface="Times New Roman" panose="02020603050405020304" pitchFamily="18" charset="0"/>
              </a:rPr>
              <a:t>The Little Prince</a:t>
            </a:r>
            <a:endParaRPr lang="zh-CN" altLang="en-US" sz="2800" b="1" i="1">
              <a:solidFill>
                <a:srgbClr val="000033"/>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38" name="图片 37" title=""/>
          <p:cNvPicPr>
            <a:picLocks noChangeAspect="1"/>
          </p:cNvPicPr>
          <p:nvPr>
            <p:custDataLst>
              <p:tags r:id="rId15"/>
            </p:custDataLst>
          </p:nvPr>
        </p:nvPicPr>
        <p:blipFill>
          <a:blip r:embed="rId8"/>
          <a:stretch>
            <a:fillRect/>
          </a:stretch>
        </p:blipFill>
        <p:spPr>
          <a:xfrm>
            <a:off x="11322649" y="125278"/>
            <a:ext cx="540000" cy="371250"/>
          </a:xfrm>
          <a:prstGeom prst="rect">
            <a:avLst/>
          </a:prstGeom>
        </p:spPr>
      </p:pic>
      <p:pic>
        <p:nvPicPr>
          <p:cNvPr id="3" name="图片 2" title="">
            <a:extLst>
              <a:ext uri="{FF2B5EF4-FFF2-40B4-BE49-F238E27FC236}">
                <a16:creationId xmlns:a16="http://schemas.microsoft.com/office/drawing/2014/main" id="{9F754C55-5460-214F-233E-DAD964683D8A}"/>
              </a:ext>
            </a:extLst>
          </p:cNvPr>
          <p:cNvPicPr>
            <a:picLocks noChangeAspect="1"/>
          </p:cNvPicPr>
          <p:nvPr>
            <p:custDataLst>
              <p:tags r:id="rId17"/>
            </p:custDataLst>
          </p:nvPr>
        </p:nvPicPr>
        <p:blipFill>
          <a:blip r:embed="rId16">
            <a:extLst>
              <a:ext uri="{28A0092B-C50C-407E-A947-70E740481C1C}">
                <a14:useLocalDpi xmlns:a14="http://schemas.microsoft.com/office/drawing/2010/main" val="0"/>
              </a:ext>
            </a:extLst>
          </a:blip>
          <a:stretch>
            <a:fillRect/>
          </a:stretch>
        </p:blipFill>
        <p:spPr>
          <a:xfrm>
            <a:off x="228161" y="1688125"/>
            <a:ext cx="7388653" cy="4338532"/>
          </a:xfrm>
          <a:prstGeom prst="rect">
            <a:avLst/>
          </a:prstGeom>
          <a:ln>
            <a:noFill/>
          </a:ln>
          <a:effectLst>
            <a:softEdge rad="112500"/>
          </a:effectLst>
        </p:spPr>
      </p:pic>
      <p:pic>
        <p:nvPicPr>
          <p:cNvPr id="5" name="图片 4" title="">
            <a:extLst>
              <a:ext uri="{FF2B5EF4-FFF2-40B4-BE49-F238E27FC236}">
                <a16:creationId xmlns:a16="http://schemas.microsoft.com/office/drawing/2014/main" id="{48EEDE0D-BBF1-3238-3E7C-92E8C5489EBF}"/>
              </a:ext>
            </a:extLst>
          </p:cNvPr>
          <p:cNvPicPr>
            <a:picLocks noChangeAspect="1"/>
          </p:cNvPicPr>
          <p:nvPr>
            <p:custDataLst>
              <p:tags r:id="rId19"/>
            </p:custDataLst>
          </p:nvPr>
        </p:nvPicPr>
        <p:blipFill>
          <a:blip r:embed="rId18"/>
          <a:stretch>
            <a:fillRect/>
          </a:stretch>
        </p:blipFill>
        <p:spPr>
          <a:xfrm>
            <a:off x="4769218" y="2464165"/>
            <a:ext cx="7222757" cy="4241121"/>
          </a:xfrm>
          <a:prstGeom prst="rect">
            <a:avLst/>
          </a:prstGeom>
          <a:ln>
            <a:noFill/>
          </a:ln>
          <a:effectLst>
            <a:softEdge rad="112500"/>
          </a:effectLst>
        </p:spPr>
      </p:pic>
      <p:pic>
        <p:nvPicPr>
          <p:cNvPr id="6" name="图片 5" title="">
            <a:extLst>
              <a:ext uri="{FF2B5EF4-FFF2-40B4-BE49-F238E27FC236}">
                <a16:creationId xmlns:a16="http://schemas.microsoft.com/office/drawing/2014/main" id="{0F1CA8E4-4427-1EB9-C1D9-BADF9EC52CBE}"/>
              </a:ext>
            </a:extLst>
          </p:cNvPr>
          <p:cNvPicPr>
            <a:picLocks noChangeAspect="1"/>
          </p:cNvPicPr>
          <p:nvPr>
            <p:custDataLst>
              <p:tags r:id="rId21"/>
            </p:custDataLst>
          </p:nvPr>
        </p:nvPicPr>
        <p:blipFill>
          <a:blip r:embed="rId20"/>
          <a:stretch>
            <a:fillRect/>
          </a:stretch>
        </p:blipFill>
        <p:spPr>
          <a:xfrm>
            <a:off x="376116" y="1795658"/>
            <a:ext cx="7240698" cy="4071500"/>
          </a:xfrm>
          <a:prstGeom prst="rect">
            <a:avLst/>
          </a:prstGeom>
          <a:ln>
            <a:noFill/>
          </a:ln>
          <a:effectLst>
            <a:softEdge rad="112500"/>
          </a:effectLst>
        </p:spPr>
      </p:pic>
      <p:pic>
        <p:nvPicPr>
          <p:cNvPr id="10" name="图片 9" title="">
            <a:extLst>
              <a:ext uri="{FF2B5EF4-FFF2-40B4-BE49-F238E27FC236}">
                <a16:creationId xmlns:a16="http://schemas.microsoft.com/office/drawing/2014/main" id="{EB3F176C-0BFF-DA95-71CB-E51CA3B6479F}"/>
              </a:ext>
            </a:extLst>
          </p:cNvPr>
          <p:cNvPicPr>
            <a:picLocks noChangeAspect="1"/>
          </p:cNvPicPr>
          <p:nvPr>
            <p:custDataLst>
              <p:tags r:id="rId23"/>
            </p:custDataLst>
          </p:nvPr>
        </p:nvPicPr>
        <p:blipFill>
          <a:blip r:embed="rId22">
            <a:extLst>
              <a:ext uri="{28A0092B-C50C-407E-A947-70E740481C1C}">
                <a14:useLocalDpi xmlns:a14="http://schemas.microsoft.com/office/drawing/2010/main" val="0"/>
              </a:ext>
            </a:extLst>
          </a:blip>
          <a:stretch>
            <a:fillRect/>
          </a:stretch>
        </p:blipFill>
        <p:spPr>
          <a:xfrm>
            <a:off x="4218853" y="2752484"/>
            <a:ext cx="7879334" cy="4122059"/>
          </a:xfrm>
          <a:prstGeom prst="rect">
            <a:avLst/>
          </a:prstGeom>
          <a:ln>
            <a:noFill/>
          </a:ln>
          <a:effectLst>
            <a:softEdge rad="112500"/>
          </a:effectLst>
        </p:spPr>
      </p:pic>
    </p:spTree>
    <p:extLst>
      <p:ext uri="{BB962C8B-B14F-4D97-AF65-F5344CB8AC3E}">
        <p14:creationId xmlns:p14="http://schemas.microsoft.com/office/powerpoint/2010/main" val="33799397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2" name="文本框 1" title="">
            <a:extLst>
              <a:ext uri="{FF2B5EF4-FFF2-40B4-BE49-F238E27FC236}">
                <a16:creationId xmlns:a16="http://schemas.microsoft.com/office/drawing/2014/main" id="{4B37CA80-9D55-BAB1-6CBB-825359B7D911}"/>
              </a:ext>
            </a:extLst>
          </p:cNvPr>
          <p:cNvSpPr txBox="1"/>
          <p:nvPr>
            <p:custDataLst>
              <p:tags r:id="rId4"/>
            </p:custDataLst>
          </p:nvPr>
        </p:nvSpPr>
        <p:spPr>
          <a:xfrm>
            <a:off x="666032" y="1250506"/>
            <a:ext cx="11050436" cy="1307537"/>
          </a:xfrm>
          <a:prstGeom prst="rect">
            <a:avLst/>
          </a:prstGeom>
          <a:noFill/>
          <a:ln w="38100">
            <a:solidFill>
              <a:srgbClr val="A883BD"/>
            </a:solidFill>
          </a:ln>
        </p:spPr>
        <p:txBody>
          <a:bodyPr wrap="square">
            <a:spAutoFit/>
          </a:bodyPr>
          <a:lstStyle/>
          <a:p>
            <a:pPr marL="0" marR="0" lvl="0" indent="0" algn="l" defTabSz="914400" rtl="0" eaLnBrk="1" fontAlgn="auto" latinLnBrk="0" hangingPunct="1">
              <a:lnSpc>
                <a:spcPct val="150000"/>
              </a:lnSpc>
              <a:spcBef>
                <a:spcPct val="0"/>
              </a:spcBef>
              <a:spcAft>
                <a:spcPct val="0"/>
              </a:spcAft>
              <a:buClrTx/>
              <a:buSzTx/>
              <a:buFontTx/>
              <a:buNone/>
              <a:defRPr/>
            </a:pPr>
            <a:r>
              <a:rPr kumimoji="0" lang="en-US" altLang="zh-CN" sz="2800" b="0" i="0" u="none" strike="noStrike" kern="1200" cap="none" spc="0" normalizeH="0" baseline="0" noProof="0">
                <a:ln>
                  <a:noFill/>
                </a:ln>
                <a:solidFill>
                  <a:srgbClr val="FF6680"/>
                </a:solidFill>
                <a:effectLst/>
                <a:uLnTx/>
                <a:uFillTx/>
                <a:latin typeface="Times New Roman" panose="02020603050405020304" charset="0"/>
                <a:ea typeface="宋体" panose="02010600030101010101" pitchFamily="2" charset="-122"/>
                <a:cs typeface="+mn-cs"/>
              </a:rPr>
              <a:t>Personally, I think this is a touching book that everyone should read, whatever their age.</a:t>
            </a:r>
            <a:endParaRPr kumimoji="0" lang="en-US" altLang="en-US" sz="2800" b="0" i="0" u="none" strike="noStrike" kern="1200" cap="none" spc="0" normalizeH="0" baseline="0" noProof="0">
              <a:ln>
                <a:noFill/>
              </a:ln>
              <a:solidFill>
                <a:srgbClr val="FF6680"/>
              </a:solidFill>
              <a:effectLst/>
              <a:uLnTx/>
              <a:uFillTx/>
              <a:latin typeface="Times New Roman" panose="02020603050405020304" charset="0"/>
              <a:ea typeface="宋体" panose="02010600030101010101" pitchFamily="2" charset="-122"/>
              <a:cs typeface="+mn-cs"/>
            </a:endParaRPr>
          </a:p>
        </p:txBody>
      </p:sp>
      <p:pic>
        <p:nvPicPr>
          <p:cNvPr id="3" name="图片 2" title="">
            <a:extLst>
              <a:ext uri="{FF2B5EF4-FFF2-40B4-BE49-F238E27FC236}">
                <a16:creationId xmlns:a16="http://schemas.microsoft.com/office/drawing/2014/main" id="{E6964D38-B184-B36C-7767-AB0D76C64FE1}"/>
              </a:ext>
            </a:extLst>
          </p:cNvPr>
          <p:cNvPicPr>
            <a:picLocks noChangeAspect="1"/>
          </p:cNvPicPr>
          <p:nvPr>
            <p:custDataLst>
              <p:tags r:id="rId6"/>
            </p:custDataLst>
          </p:nvPr>
        </p:nvPicPr>
        <p:blipFill>
          <a:blip r:embed="rId5"/>
          <a:stretch>
            <a:fillRect/>
          </a:stretch>
        </p:blipFill>
        <p:spPr>
          <a:xfrm>
            <a:off x="4513319" y="-38206"/>
            <a:ext cx="3165362" cy="1016539"/>
          </a:xfrm>
          <a:prstGeom prst="rect">
            <a:avLst/>
          </a:prstGeom>
        </p:spPr>
      </p:pic>
      <p:sp>
        <p:nvSpPr>
          <p:cNvPr id="4" name="文本框 3" title="">
            <a:extLst>
              <a:ext uri="{FF2B5EF4-FFF2-40B4-BE49-F238E27FC236}">
                <a16:creationId xmlns:a16="http://schemas.microsoft.com/office/drawing/2014/main" id="{E8581027-80DE-8888-B1DE-334A95C973C2}"/>
              </a:ext>
            </a:extLst>
          </p:cNvPr>
          <p:cNvSpPr txBox="1"/>
          <p:nvPr>
            <p:custDataLst>
              <p:tags r:id="rId7"/>
            </p:custDataLst>
          </p:nvPr>
        </p:nvSpPr>
        <p:spPr>
          <a:xfrm>
            <a:off x="4714852" y="95143"/>
            <a:ext cx="2762296"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a:ln>
                  <a:noFill/>
                </a:ln>
                <a:solidFill>
                  <a:srgbClr val="000033"/>
                </a:solidFill>
                <a:effectLst/>
                <a:uLnTx/>
                <a:uFillTx/>
                <a:latin typeface="Times New Roman" panose="02020603050405020304" pitchFamily="18" charset="0"/>
                <a:ea typeface="幼圆" panose="02010509060101010101" pitchFamily="49" charset="-122"/>
                <a:cs typeface="Times New Roman" panose="02020603050405020304" pitchFamily="18" charset="0"/>
              </a:rPr>
              <a:t>Book Review</a:t>
            </a:r>
            <a:endParaRPr kumimoji="0" lang="zh-CN" altLang="en-US" sz="3600" b="1" i="0" u="none" strike="noStrike" kern="1200" cap="none" spc="0" normalizeH="0" baseline="0" noProof="0">
              <a:ln>
                <a:noFill/>
              </a:ln>
              <a:solidFill>
                <a:srgbClr val="000033"/>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5" name="图片 4" title="">
            <a:extLst>
              <a:ext uri="{FF2B5EF4-FFF2-40B4-BE49-F238E27FC236}">
                <a16:creationId xmlns:a16="http://schemas.microsoft.com/office/drawing/2014/main" id="{0B38C4E1-06E3-0945-D531-3FDEEEF53520}"/>
              </a:ext>
            </a:extLst>
          </p:cNvPr>
          <p:cNvPicPr>
            <a:picLocks noChangeAspect="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a:xfrm>
            <a:off x="10393875" y="-36296"/>
            <a:ext cx="1835782" cy="1223854"/>
          </a:xfrm>
          <a:prstGeom prst="rect">
            <a:avLst/>
          </a:prstGeom>
          <a:ln>
            <a:noFill/>
          </a:ln>
          <a:effectLst>
            <a:softEdge rad="112500"/>
          </a:effectLst>
        </p:spPr>
      </p:pic>
      <p:pic>
        <p:nvPicPr>
          <p:cNvPr id="6" name="图片 5" title="">
            <a:extLst>
              <a:ext uri="{FF2B5EF4-FFF2-40B4-BE49-F238E27FC236}">
                <a16:creationId xmlns:a16="http://schemas.microsoft.com/office/drawing/2014/main" id="{72A893DC-99B7-DC76-BE9C-0D52BB17A941}"/>
              </a:ext>
            </a:extLst>
          </p:cNvPr>
          <p:cNvPicPr>
            <a:picLocks noChangeAspect="1"/>
          </p:cNvPicPr>
          <p:nvPr>
            <p:custDataLst>
              <p:tags r:id="rId11"/>
            </p:custDataLst>
          </p:nvPr>
        </p:nvPicPr>
        <p:blipFill>
          <a:blip r:embed="rId10"/>
          <a:stretch>
            <a:fillRect/>
          </a:stretch>
        </p:blipFill>
        <p:spPr>
          <a:xfrm>
            <a:off x="-37657" y="-6351"/>
            <a:ext cx="1256857" cy="1256857"/>
          </a:xfrm>
          <a:prstGeom prst="rect">
            <a:avLst/>
          </a:prstGeom>
          <a:ln>
            <a:noFill/>
          </a:ln>
          <a:effectLst>
            <a:softEdge rad="112500"/>
          </a:effectLst>
        </p:spPr>
      </p:pic>
      <p:sp>
        <p:nvSpPr>
          <p:cNvPr id="9" name="云形标注 6" title="">
            <a:extLst>
              <a:ext uri="{FF2B5EF4-FFF2-40B4-BE49-F238E27FC236}">
                <a16:creationId xmlns:a16="http://schemas.microsoft.com/office/drawing/2014/main" id="{E1C598E0-67B0-8462-8E83-A62364EB8556}"/>
              </a:ext>
            </a:extLst>
          </p:cNvPr>
          <p:cNvSpPr/>
          <p:nvPr>
            <p:custDataLst>
              <p:tags r:id="rId12"/>
            </p:custDataLst>
          </p:nvPr>
        </p:nvSpPr>
        <p:spPr>
          <a:xfrm flipH="1">
            <a:off x="246932" y="2824443"/>
            <a:ext cx="5098567" cy="2110929"/>
          </a:xfrm>
          <a:prstGeom prst="cloudCallout">
            <a:avLst/>
          </a:prstGeom>
          <a:solidFill>
            <a:srgbClr val="FECDA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latin typeface="Times New Roman" panose="02020603050405020304" pitchFamily="18" charset="0"/>
                <a:cs typeface="Times New Roman" panose="02020603050405020304" pitchFamily="18" charset="0"/>
              </a:rPr>
              <a:t> </a:t>
            </a:r>
            <a:endParaRPr lang="zh-CN" altLang="en-US" sz="3200">
              <a:latin typeface="Times New Roman" panose="02020603050405020304" pitchFamily="18" charset="0"/>
              <a:cs typeface="Times New Roman" panose="02020603050405020304" pitchFamily="18" charset="0"/>
            </a:endParaRPr>
          </a:p>
        </p:txBody>
      </p:sp>
      <p:sp>
        <p:nvSpPr>
          <p:cNvPr id="10" name="文本框 9" title="">
            <a:extLst>
              <a:ext uri="{FF2B5EF4-FFF2-40B4-BE49-F238E27FC236}">
                <a16:creationId xmlns:a16="http://schemas.microsoft.com/office/drawing/2014/main" id="{5811FF85-CCD3-C3D1-A519-8EDA79EBC297}"/>
              </a:ext>
            </a:extLst>
          </p:cNvPr>
          <p:cNvSpPr txBox="1"/>
          <p:nvPr>
            <p:custDataLst>
              <p:tags r:id="rId13"/>
            </p:custDataLst>
          </p:nvPr>
        </p:nvSpPr>
        <p:spPr>
          <a:xfrm>
            <a:off x="248314" y="2992273"/>
            <a:ext cx="4895652" cy="1481175"/>
          </a:xfrm>
          <a:prstGeom prst="rect">
            <a:avLst/>
          </a:prstGeom>
          <a:noFill/>
        </p:spPr>
        <p:txBody>
          <a:bodyPr wrap="square" rtlCol="0">
            <a:spAutoFit/>
          </a:bodyPr>
          <a:lstStyle/>
          <a:p>
            <a:pPr lvl="1" algn="ctr">
              <a:lnSpc>
                <a:spcPct val="150000"/>
              </a:lnSpc>
            </a:pPr>
            <a:r>
              <a:rPr lang="en-US" altLang="zh-CN" sz="3200" b="1">
                <a:solidFill>
                  <a:srgbClr val="7030A0"/>
                </a:solidFill>
                <a:latin typeface="Times New Roman" panose="02020603050405020304" pitchFamily="18" charset="0"/>
                <a:cs typeface="Times New Roman" panose="02020603050405020304" pitchFamily="18" charset="0"/>
              </a:rPr>
              <a:t>Do I highly recommend </a:t>
            </a:r>
            <a:r>
              <a:rPr lang="en-US" altLang="zh-CN" sz="3200" b="1" i="1">
                <a:solidFill>
                  <a:srgbClr val="7030A0"/>
                </a:solidFill>
                <a:latin typeface="Times New Roman" panose="02020603050405020304" pitchFamily="18" charset="0"/>
                <a:cs typeface="Times New Roman" panose="02020603050405020304" pitchFamily="18" charset="0"/>
              </a:rPr>
              <a:t>The Little Prince</a:t>
            </a:r>
            <a:r>
              <a:rPr lang="en-US" altLang="zh-CN" sz="3200" b="1">
                <a:solidFill>
                  <a:srgbClr val="7030A0"/>
                </a:solidFill>
                <a:latin typeface="Times New Roman" panose="02020603050405020304" pitchFamily="18" charset="0"/>
                <a:cs typeface="Times New Roman" panose="02020603050405020304" pitchFamily="18" charset="0"/>
              </a:rPr>
              <a:t>? Why?</a:t>
            </a:r>
          </a:p>
        </p:txBody>
      </p:sp>
      <p:pic>
        <p:nvPicPr>
          <p:cNvPr id="11" name="图片 10" title="">
            <a:extLst>
              <a:ext uri="{FF2B5EF4-FFF2-40B4-BE49-F238E27FC236}">
                <a16:creationId xmlns:a16="http://schemas.microsoft.com/office/drawing/2014/main" id="{D3A637A4-7777-71B3-2D5A-77141D611A39}"/>
              </a:ext>
            </a:extLst>
          </p:cNvPr>
          <p:cNvPicPr>
            <a:picLocks noChangeAspect="1"/>
          </p:cNvPicPr>
          <p:nvPr>
            <p:custDataLst>
              <p:tags r:id="rId15"/>
            </p:custDataLst>
          </p:nvPr>
        </p:nvPicPr>
        <p:blipFill>
          <a:blip r:embed="rId14"/>
          <a:stretch>
            <a:fillRect/>
          </a:stretch>
        </p:blipFill>
        <p:spPr>
          <a:xfrm>
            <a:off x="5172541" y="2696435"/>
            <a:ext cx="6459035" cy="3633207"/>
          </a:xfrm>
          <a:prstGeom prst="rect">
            <a:avLst/>
          </a:prstGeom>
          <a:ln>
            <a:noFill/>
          </a:ln>
          <a:effectLst>
            <a:softEdge rad="112500"/>
          </a:effectLst>
        </p:spPr>
      </p:pic>
      <p:sp>
        <p:nvSpPr>
          <p:cNvPr id="12" name="矩形 11" title="">
            <a:extLst>
              <a:ext uri="{FF2B5EF4-FFF2-40B4-BE49-F238E27FC236}">
                <a16:creationId xmlns:a16="http://schemas.microsoft.com/office/drawing/2014/main" id="{09D1FE6A-070F-BDCC-EC9C-4DFEC01D6CF5}"/>
              </a:ext>
            </a:extLst>
          </p:cNvPr>
          <p:cNvSpPr/>
          <p:nvPr>
            <p:custDataLst>
              <p:tags r:id="rId16"/>
            </p:custDataLst>
          </p:nvPr>
        </p:nvSpPr>
        <p:spPr>
          <a:xfrm>
            <a:off x="2306580" y="1444048"/>
            <a:ext cx="8247119" cy="460226"/>
          </a:xfrm>
          <a:prstGeom prst="rect">
            <a:avLst/>
          </a:prstGeom>
          <a:solidFill>
            <a:srgbClr val="80AD31">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C56DB4"/>
              </a:solidFill>
              <a:effectLst/>
              <a:uLnTx/>
              <a:uFillTx/>
              <a:latin typeface="Calibri"/>
              <a:ea typeface="宋体" panose="02010600030101010101" pitchFamily="2" charset="-122"/>
              <a:cs typeface="+mn-cs"/>
            </a:endParaRPr>
          </a:p>
        </p:txBody>
      </p:sp>
      <p:sp>
        <p:nvSpPr>
          <p:cNvPr id="13" name="矩形 12" title="">
            <a:extLst>
              <a:ext uri="{FF2B5EF4-FFF2-40B4-BE49-F238E27FC236}">
                <a16:creationId xmlns:a16="http://schemas.microsoft.com/office/drawing/2014/main" id="{EA082984-6622-45C6-6731-CCC64D62C319}"/>
              </a:ext>
            </a:extLst>
          </p:cNvPr>
          <p:cNvSpPr/>
          <p:nvPr>
            <p:custDataLst>
              <p:tags r:id="rId17"/>
            </p:custDataLst>
          </p:nvPr>
        </p:nvSpPr>
        <p:spPr>
          <a:xfrm>
            <a:off x="754006" y="2069017"/>
            <a:ext cx="2779770" cy="460226"/>
          </a:xfrm>
          <a:prstGeom prst="rect">
            <a:avLst/>
          </a:prstGeom>
          <a:solidFill>
            <a:srgbClr val="80AD31">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C56DB4"/>
              </a:solidFill>
              <a:effectLst/>
              <a:uLnTx/>
              <a:uFillTx/>
              <a:latin typeface="Calibri"/>
              <a:ea typeface="宋体" panose="02010600030101010101" pitchFamily="2" charset="-122"/>
              <a:cs typeface="+mn-cs"/>
            </a:endParaRPr>
          </a:p>
        </p:txBody>
      </p:sp>
      <p:grpSp>
        <p:nvGrpSpPr>
          <p:cNvPr id="14" name="组合 13" title="">
            <a:extLst>
              <a:ext uri="{FF2B5EF4-FFF2-40B4-BE49-F238E27FC236}">
                <a16:creationId xmlns:a16="http://schemas.microsoft.com/office/drawing/2014/main" id="{B6CE1F77-0705-9889-443A-855692AE8263}"/>
              </a:ext>
            </a:extLst>
          </p:cNvPr>
          <p:cNvGrpSpPr/>
          <p:nvPr>
            <p:custDataLst>
              <p:tags r:id="rId18"/>
            </p:custDataLst>
          </p:nvPr>
        </p:nvGrpSpPr>
        <p:grpSpPr>
          <a:xfrm>
            <a:off x="1708152" y="5201772"/>
            <a:ext cx="1724807" cy="1307537"/>
            <a:chOff x="7065141" y="1881946"/>
            <a:chExt cx="3768009" cy="2592533"/>
          </a:xfrm>
        </p:grpSpPr>
        <p:sp>
          <p:nvSpPr>
            <p:cNvPr id="15" name="椭圆 14">
              <a:extLst>
                <a:ext uri="{FF2B5EF4-FFF2-40B4-BE49-F238E27FC236}">
                  <a16:creationId xmlns:a16="http://schemas.microsoft.com/office/drawing/2014/main" id="{6D4DD24A-774E-7D1C-DBCD-A9F1170A2408}"/>
                </a:ext>
              </a:extLst>
            </p:cNvPr>
            <p:cNvSpPr/>
            <p:nvPr>
              <p:custDataLst>
                <p:tags r:id="rId19"/>
              </p:custDataLst>
            </p:nvPr>
          </p:nvSpPr>
          <p:spPr>
            <a:xfrm>
              <a:off x="7065141" y="1881946"/>
              <a:ext cx="3768009" cy="2592533"/>
            </a:xfrm>
            <a:prstGeom prst="ellipse">
              <a:avLst/>
            </a:prstGeom>
            <a:solidFill>
              <a:srgbClr val="83B34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0DD1B669-16DE-A5C4-8E6C-D1C8EDC8BF52}"/>
                </a:ext>
              </a:extLst>
            </p:cNvPr>
            <p:cNvSpPr/>
            <p:nvPr>
              <p:custDataLst>
                <p:tags r:id="rId20"/>
              </p:custDataLst>
            </p:nvPr>
          </p:nvSpPr>
          <p:spPr>
            <a:xfrm>
              <a:off x="7248938" y="2016269"/>
              <a:ext cx="3400414" cy="2323886"/>
            </a:xfrm>
            <a:prstGeom prst="ellipse">
              <a:avLst/>
            </a:prstGeom>
            <a:solidFill>
              <a:srgbClr val="83B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文本框 16" title="">
            <a:extLst>
              <a:ext uri="{FF2B5EF4-FFF2-40B4-BE49-F238E27FC236}">
                <a16:creationId xmlns:a16="http://schemas.microsoft.com/office/drawing/2014/main" id="{438C7F7F-033C-0424-D1E5-F1FB6546AB51}"/>
              </a:ext>
            </a:extLst>
          </p:cNvPr>
          <p:cNvSpPr txBox="1"/>
          <p:nvPr>
            <p:custDataLst>
              <p:tags r:id="rId21"/>
            </p:custDataLst>
          </p:nvPr>
        </p:nvSpPr>
        <p:spPr>
          <a:xfrm>
            <a:off x="2039881" y="5505940"/>
            <a:ext cx="1050212" cy="646331"/>
          </a:xfrm>
          <a:prstGeom prst="rect">
            <a:avLst/>
          </a:prstGeom>
          <a:noFill/>
        </p:spPr>
        <p:txBody>
          <a:bodyPr wrap="square" rtlCol="0">
            <a:spAutoFit/>
          </a:bodyPr>
          <a:lstStyle/>
          <a:p>
            <a:pPr defTabSz="1218804">
              <a:defRPr/>
            </a:pPr>
            <a:r>
              <a:rPr lang="en-US" altLang="zh-CN" sz="3600" b="1" kern="0">
                <a:solidFill>
                  <a:schemeClr val="bg1"/>
                </a:solidFill>
                <a:latin typeface="Times New Roman" panose="02020603050405020304" pitchFamily="18" charset="0"/>
                <a:ea typeface="幼圆" panose="02010509060101010101" pitchFamily="49" charset="-122"/>
                <a:cs typeface="Times New Roman" panose="02020603050405020304" pitchFamily="18" charset="0"/>
              </a:rPr>
              <a:t>Yes</a:t>
            </a:r>
            <a:endParaRPr lang="zh-CN" altLang="en-US" sz="3600" b="1" kern="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val="15517082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nodeType="clickPar">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childTnLst>
                          </p:cTn>
                        </p:par>
                      </p:childTnLst>
                    </p:cTn>
                  </p:par>
                  <p:par>
                    <p:cTn id="16" fill="hold" nodeType="clickPar">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2000"/>
                                        <p:tgtEl>
                                          <p:spTgt spid="13"/>
                                        </p:tgtEl>
                                      </p:cBhvr>
                                    </p:animEffect>
                                  </p:childTnLst>
                                </p:cTn>
                              </p:par>
                            </p:childTnLst>
                          </p:cTn>
                        </p:par>
                        <p:par>
                          <p:cTn id="21" fill="hold" nodeType="afterGroup">
                            <p:stCondLst>
                              <p:cond delay="2000"/>
                            </p:stCondLst>
                            <p:childTnLst>
                              <p:par>
                                <p:cTn id="22" presetID="53" presetClass="entr" presetSubtype="16"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ppt_w</p:attrName>
                                        </p:attrNameLst>
                                      </p:cBhvr>
                                      <p:tavLst>
                                        <p:tav tm="0">
                                          <p:val>
                                            <p:fltVal val="0"/>
                                          </p:val>
                                        </p:tav>
                                        <p:tav tm="100000">
                                          <p:val>
                                            <p:strVal val="#ppt_w"/>
                                          </p:val>
                                        </p:tav>
                                      </p:tavLst>
                                    </p:anim>
                                    <p:anim calcmode="lin" valueType="num">
                                      <p:cBhvr>
                                        <p:cTn id="25" dur="1000" fill="hold"/>
                                        <p:tgtEl>
                                          <p:spTgt spid="14"/>
                                        </p:tgtEl>
                                        <p:attrNameLst>
                                          <p:attrName>ppt_h</p:attrName>
                                        </p:attrNameLst>
                                      </p:cBhvr>
                                      <p:tavLst>
                                        <p:tav tm="0">
                                          <p:val>
                                            <p:fltVal val="0"/>
                                          </p:val>
                                        </p:tav>
                                        <p:tav tm="100000">
                                          <p:val>
                                            <p:strVal val="#ppt_h"/>
                                          </p:val>
                                        </p:tav>
                                      </p:tavLst>
                                    </p:anim>
                                    <p:animEffect transition="in" filter="fade">
                                      <p:cBhvr>
                                        <p:cTn id="26" dur="1000"/>
                                        <p:tgtEl>
                                          <p:spTgt spid="14"/>
                                        </p:tgtEl>
                                      </p:cBhvr>
                                    </p:animEffect>
                                  </p:childTnLst>
                                </p:cTn>
                              </p:par>
                            </p:childTnLst>
                          </p:cTn>
                        </p:par>
                        <p:par>
                          <p:cTn id="27" fill="hold" nodeType="afterGroup">
                            <p:stCondLst>
                              <p:cond delay="3000"/>
                            </p:stCondLst>
                            <p:childTnLst>
                              <p:par>
                                <p:cTn id="28" presetID="10" presetClass="entr" presetSubtype="0"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2" grpId="0" animBg="1"/>
      <p:bldP spid="13" grpId="0" animBg="1"/>
      <p:bldP spid="17" grpId="0"/>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pic>
        <p:nvPicPr>
          <p:cNvPr id="32" name="图片 31" title=""/>
          <p:cNvPicPr>
            <a:picLocks noChangeAspect="1"/>
          </p:cNvPicPr>
          <p:nvPr>
            <p:custDataLst>
              <p:tags r:id="rId5"/>
            </p:custDataLst>
          </p:nvPr>
        </p:nvPicPr>
        <p:blipFill>
          <a:blip r:embed="rId4"/>
          <a:stretch>
            <a:fillRect/>
          </a:stretch>
        </p:blipFill>
        <p:spPr>
          <a:xfrm>
            <a:off x="3398645" y="0"/>
            <a:ext cx="4859283" cy="1560533"/>
          </a:xfrm>
          <a:prstGeom prst="rect">
            <a:avLst/>
          </a:prstGeom>
        </p:spPr>
      </p:pic>
      <p:sp>
        <p:nvSpPr>
          <p:cNvPr id="37" name="文本框 36" title=""/>
          <p:cNvSpPr txBox="1"/>
          <p:nvPr>
            <p:custDataLst>
              <p:tags r:id="rId6"/>
            </p:custDataLst>
          </p:nvPr>
        </p:nvSpPr>
        <p:spPr>
          <a:xfrm>
            <a:off x="3839888" y="434303"/>
            <a:ext cx="402491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a:ln>
                  <a:noFill/>
                </a:ln>
                <a:solidFill>
                  <a:srgbClr val="000033"/>
                </a:solidFill>
                <a:effectLst/>
                <a:uLnTx/>
                <a:uFillTx/>
                <a:latin typeface="Times New Roman" panose="02020603050405020304" pitchFamily="18" charset="0"/>
                <a:ea typeface="幼圆" panose="02010509060101010101" pitchFamily="49" charset="-122"/>
                <a:cs typeface="Times New Roman" panose="02020603050405020304" pitchFamily="18" charset="0"/>
              </a:rPr>
              <a:t>How is it organized?</a:t>
            </a:r>
            <a:endParaRPr kumimoji="0" lang="zh-CN" altLang="en-US" sz="3600" b="1" i="0" u="none" strike="noStrike" kern="1200" cap="none" spc="0" normalizeH="0" baseline="0" noProof="0">
              <a:ln>
                <a:noFill/>
              </a:ln>
              <a:solidFill>
                <a:srgbClr val="000033"/>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15" name="图片 14" title="">
            <a:extLst>
              <a:ext uri="{FF2B5EF4-FFF2-40B4-BE49-F238E27FC236}">
                <a16:creationId xmlns:a16="http://schemas.microsoft.com/office/drawing/2014/main" id="{8875CD37-89F2-7FD4-31A4-9571BBDA6568}"/>
              </a:ext>
            </a:extLst>
          </p:cNvPr>
          <p:cNvPicPr>
            <a:picLocks noChangeAspect="1"/>
          </p:cNvPicPr>
          <p:nvPr>
            <p:custDataLst>
              <p:tags r:id="rId8"/>
            </p:custDataLst>
          </p:nvPr>
        </p:nvPicPr>
        <p:blipFill>
          <a:blip r:embed="rId7">
            <a:extLst>
              <a:ext uri="{28A0092B-C50C-407E-A947-70E740481C1C}">
                <a14:useLocalDpi xmlns:a14="http://schemas.microsoft.com/office/drawing/2010/main" val="0"/>
              </a:ext>
            </a:extLst>
          </a:blip>
          <a:stretch>
            <a:fillRect/>
          </a:stretch>
        </p:blipFill>
        <p:spPr>
          <a:xfrm>
            <a:off x="9744075" y="22794"/>
            <a:ext cx="2447925" cy="1631949"/>
          </a:xfrm>
          <a:prstGeom prst="rect">
            <a:avLst/>
          </a:prstGeom>
          <a:ln>
            <a:noFill/>
          </a:ln>
          <a:effectLst>
            <a:softEdge rad="112500"/>
          </a:effectLst>
        </p:spPr>
      </p:pic>
      <p:pic>
        <p:nvPicPr>
          <p:cNvPr id="16" name="图片 15" title="">
            <a:extLst>
              <a:ext uri="{FF2B5EF4-FFF2-40B4-BE49-F238E27FC236}">
                <a16:creationId xmlns:a16="http://schemas.microsoft.com/office/drawing/2014/main" id="{50065C74-DD71-A28F-D2E2-7F8DB5CAD4EF}"/>
              </a:ext>
            </a:extLst>
          </p:cNvPr>
          <p:cNvPicPr>
            <a:picLocks noChangeAspect="1"/>
          </p:cNvPicPr>
          <p:nvPr>
            <p:custDataLst>
              <p:tags r:id="rId10"/>
            </p:custDataLst>
          </p:nvPr>
        </p:nvPicPr>
        <p:blipFill>
          <a:blip r:embed="rId9"/>
          <a:stretch>
            <a:fillRect/>
          </a:stretch>
        </p:blipFill>
        <p:spPr>
          <a:xfrm>
            <a:off x="-37657" y="-6351"/>
            <a:ext cx="1675957" cy="1675957"/>
          </a:xfrm>
          <a:prstGeom prst="rect">
            <a:avLst/>
          </a:prstGeom>
          <a:ln>
            <a:noFill/>
          </a:ln>
          <a:effectLst>
            <a:softEdge rad="112500"/>
          </a:effectLst>
        </p:spPr>
      </p:pic>
      <p:grpSp>
        <p:nvGrpSpPr>
          <p:cNvPr id="3" name="组合 2" title="">
            <a:extLst>
              <a:ext uri="{FF2B5EF4-FFF2-40B4-BE49-F238E27FC236}">
                <a16:creationId xmlns:a16="http://schemas.microsoft.com/office/drawing/2014/main" id="{CB1ECB66-BAD7-548D-3288-2F9D09BA6289}"/>
              </a:ext>
            </a:extLst>
          </p:cNvPr>
          <p:cNvGrpSpPr/>
          <p:nvPr>
            <p:custDataLst>
              <p:tags r:id="rId11"/>
            </p:custDataLst>
          </p:nvPr>
        </p:nvGrpSpPr>
        <p:grpSpPr>
          <a:xfrm>
            <a:off x="271002" y="3271140"/>
            <a:ext cx="2363508" cy="879450"/>
            <a:chOff x="8047914" y="2565688"/>
            <a:chExt cx="2151284" cy="516834"/>
          </a:xfrm>
        </p:grpSpPr>
        <p:sp>
          <p:nvSpPr>
            <p:cNvPr id="4" name="圆角矩形 29">
              <a:extLst>
                <a:ext uri="{FF2B5EF4-FFF2-40B4-BE49-F238E27FC236}">
                  <a16:creationId xmlns:a16="http://schemas.microsoft.com/office/drawing/2014/main" id="{D07D6F23-2438-97FD-B0A2-AA4DD1C202AC}"/>
                </a:ext>
              </a:extLst>
            </p:cNvPr>
            <p:cNvSpPr/>
            <p:nvPr>
              <p:custDataLst>
                <p:tags r:id="rId12"/>
              </p:custDataLst>
            </p:nvPr>
          </p:nvSpPr>
          <p:spPr>
            <a:xfrm>
              <a:off x="8047914" y="2565688"/>
              <a:ext cx="2151284" cy="516834"/>
            </a:xfrm>
            <a:prstGeom prst="roundRect">
              <a:avLst>
                <a:gd name="adj" fmla="val 29488"/>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文本框 5">
              <a:extLst>
                <a:ext uri="{FF2B5EF4-FFF2-40B4-BE49-F238E27FC236}">
                  <a16:creationId xmlns:a16="http://schemas.microsoft.com/office/drawing/2014/main" id="{3883C9D6-6932-11C3-24F4-F3F59CD32362}"/>
                </a:ext>
              </a:extLst>
            </p:cNvPr>
            <p:cNvSpPr txBox="1"/>
            <p:nvPr>
              <p:custDataLst>
                <p:tags r:id="rId13"/>
              </p:custDataLst>
            </p:nvPr>
          </p:nvSpPr>
          <p:spPr>
            <a:xfrm>
              <a:off x="8281995" y="2604871"/>
              <a:ext cx="1917201" cy="340834"/>
            </a:xfrm>
            <a:prstGeom prst="rect">
              <a:avLst/>
            </a:prstGeom>
            <a:noFill/>
          </p:spPr>
          <p:txBody>
            <a:bodyPr wrap="square" rtlCol="0">
              <a:spAutoFit/>
            </a:bodyPr>
            <a:lstStyle/>
            <a:p>
              <a:pPr marL="0" marR="0" lvl="0" indent="0" algn="l" defTabSz="1218804" rtl="0" eaLnBrk="1" fontAlgn="auto" latinLnBrk="0" hangingPunct="1">
                <a:lnSpc>
                  <a:spcPct val="150000"/>
                </a:lnSpc>
                <a:spcBef>
                  <a:spcPct val="0"/>
                </a:spcBef>
                <a:spcAft>
                  <a:spcPct val="0"/>
                </a:spcAft>
                <a:buClrTx/>
                <a:buSzTx/>
                <a:buFontTx/>
                <a:buNone/>
                <a:defRPr/>
              </a:pPr>
              <a:r>
                <a:rPr kumimoji="0" lang="en-US" altLang="zh-CN" sz="2400" b="1" i="0" u="none" strike="noStrike" kern="0" cap="none" spc="0" normalizeH="0" baseline="0" noProof="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rPr>
                <a:t>Book Review</a:t>
              </a:r>
              <a:endParaRPr kumimoji="0" lang="zh-CN" altLang="en-US" sz="2400" b="1" i="0" u="none" strike="noStrike" kern="0" cap="none" spc="0" normalizeH="0" baseline="0" noProof="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2" name="组合 21" title="">
            <a:extLst>
              <a:ext uri="{FF2B5EF4-FFF2-40B4-BE49-F238E27FC236}">
                <a16:creationId xmlns:a16="http://schemas.microsoft.com/office/drawing/2014/main" id="{89E91259-C945-8EB4-4A01-58F0F5EE158C}"/>
              </a:ext>
            </a:extLst>
          </p:cNvPr>
          <p:cNvGrpSpPr/>
          <p:nvPr>
            <p:custDataLst>
              <p:tags r:id="rId14"/>
            </p:custDataLst>
          </p:nvPr>
        </p:nvGrpSpPr>
        <p:grpSpPr>
          <a:xfrm>
            <a:off x="6096000" y="1309355"/>
            <a:ext cx="2363508" cy="879450"/>
            <a:chOff x="5561292" y="1820827"/>
            <a:chExt cx="2363508" cy="879450"/>
          </a:xfrm>
        </p:grpSpPr>
        <p:sp>
          <p:nvSpPr>
            <p:cNvPr id="7" name="圆角矩形 29">
              <a:extLst>
                <a:ext uri="{FF2B5EF4-FFF2-40B4-BE49-F238E27FC236}">
                  <a16:creationId xmlns:a16="http://schemas.microsoft.com/office/drawing/2014/main" id="{DD18659B-25EA-114A-0BDC-EC6D1C828EEE}"/>
                </a:ext>
              </a:extLst>
            </p:cNvPr>
            <p:cNvSpPr/>
            <p:nvPr>
              <p:custDataLst>
                <p:tags r:id="rId15"/>
              </p:custDataLst>
            </p:nvPr>
          </p:nvSpPr>
          <p:spPr>
            <a:xfrm>
              <a:off x="5561292" y="1820827"/>
              <a:ext cx="2363508" cy="879450"/>
            </a:xfrm>
            <a:prstGeom prst="roundRect">
              <a:avLst>
                <a:gd name="adj" fmla="val 29488"/>
              </a:avLst>
            </a:prstGeom>
            <a:solidFill>
              <a:srgbClr val="FF6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文本框 7">
              <a:extLst>
                <a:ext uri="{FF2B5EF4-FFF2-40B4-BE49-F238E27FC236}">
                  <a16:creationId xmlns:a16="http://schemas.microsoft.com/office/drawing/2014/main" id="{E6E5FC4D-8B5D-A908-76CA-8C3F886704C2}"/>
                </a:ext>
              </a:extLst>
            </p:cNvPr>
            <p:cNvSpPr txBox="1"/>
            <p:nvPr>
              <p:custDataLst>
                <p:tags r:id="rId16"/>
              </p:custDataLst>
            </p:nvPr>
          </p:nvSpPr>
          <p:spPr>
            <a:xfrm>
              <a:off x="5689879" y="1897026"/>
              <a:ext cx="2106333" cy="579967"/>
            </a:xfrm>
            <a:prstGeom prst="rect">
              <a:avLst/>
            </a:prstGeom>
            <a:noFill/>
          </p:spPr>
          <p:txBody>
            <a:bodyPr wrap="square" rtlCol="0">
              <a:spAutoFit/>
            </a:bodyPr>
            <a:lstStyle/>
            <a:p>
              <a:pPr marL="0" marR="0" lvl="0" indent="0" algn="l" defTabSz="1218804" rtl="0" eaLnBrk="1" fontAlgn="auto" latinLnBrk="0" hangingPunct="1">
                <a:lnSpc>
                  <a:spcPct val="150000"/>
                </a:lnSpc>
                <a:spcBef>
                  <a:spcPct val="0"/>
                </a:spcBef>
                <a:spcAft>
                  <a:spcPct val="0"/>
                </a:spcAft>
                <a:buClrTx/>
                <a:buSzTx/>
                <a:buFontTx/>
                <a:buNone/>
                <a:defRPr/>
              </a:pPr>
              <a:r>
                <a:rPr kumimoji="0" lang="en-US" altLang="zh-CN" sz="2400" b="1" i="0" u="none" strike="noStrike" kern="0" cap="none" spc="0" normalizeH="0" baseline="0" noProof="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rPr>
                <a:t>General Facts</a:t>
              </a:r>
              <a:endParaRPr kumimoji="0" lang="zh-CN" altLang="en-US" sz="2400" b="1" i="0" u="none" strike="noStrike" kern="0" cap="none" spc="0" normalizeH="0" baseline="0" noProof="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3" name="组合 22" title="">
            <a:extLst>
              <a:ext uri="{FF2B5EF4-FFF2-40B4-BE49-F238E27FC236}">
                <a16:creationId xmlns:a16="http://schemas.microsoft.com/office/drawing/2014/main" id="{9EF44396-F165-7CB6-D45B-F0BE1CF46298}"/>
              </a:ext>
            </a:extLst>
          </p:cNvPr>
          <p:cNvGrpSpPr/>
          <p:nvPr>
            <p:custDataLst>
              <p:tags r:id="rId17"/>
            </p:custDataLst>
          </p:nvPr>
        </p:nvGrpSpPr>
        <p:grpSpPr>
          <a:xfrm>
            <a:off x="6376944" y="2307343"/>
            <a:ext cx="1874123" cy="879450"/>
            <a:chOff x="5561292" y="3022976"/>
            <a:chExt cx="2363508" cy="879450"/>
          </a:xfrm>
        </p:grpSpPr>
        <p:sp>
          <p:nvSpPr>
            <p:cNvPr id="14" name="圆角矩形 29">
              <a:extLst>
                <a:ext uri="{FF2B5EF4-FFF2-40B4-BE49-F238E27FC236}">
                  <a16:creationId xmlns:a16="http://schemas.microsoft.com/office/drawing/2014/main" id="{D6FB34D6-DFD2-7B60-3D7A-5FCE6F1CF8C3}"/>
                </a:ext>
              </a:extLst>
            </p:cNvPr>
            <p:cNvSpPr/>
            <p:nvPr>
              <p:custDataLst>
                <p:tags r:id="rId18"/>
              </p:custDataLst>
            </p:nvPr>
          </p:nvSpPr>
          <p:spPr>
            <a:xfrm>
              <a:off x="5561292" y="3022976"/>
              <a:ext cx="2363508" cy="879450"/>
            </a:xfrm>
            <a:prstGeom prst="roundRect">
              <a:avLst>
                <a:gd name="adj" fmla="val 29488"/>
              </a:avLst>
            </a:prstGeom>
            <a:solidFill>
              <a:srgbClr val="A8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文本框 16">
              <a:extLst>
                <a:ext uri="{FF2B5EF4-FFF2-40B4-BE49-F238E27FC236}">
                  <a16:creationId xmlns:a16="http://schemas.microsoft.com/office/drawing/2014/main" id="{D87CA6D3-A774-30FE-8765-3643FCA59FA0}"/>
                </a:ext>
              </a:extLst>
            </p:cNvPr>
            <p:cNvSpPr txBox="1"/>
            <p:nvPr>
              <p:custDataLst>
                <p:tags r:id="rId19"/>
              </p:custDataLst>
            </p:nvPr>
          </p:nvSpPr>
          <p:spPr>
            <a:xfrm>
              <a:off x="5689879" y="3099175"/>
              <a:ext cx="2106333" cy="579967"/>
            </a:xfrm>
            <a:prstGeom prst="rect">
              <a:avLst/>
            </a:prstGeom>
            <a:noFill/>
          </p:spPr>
          <p:txBody>
            <a:bodyPr wrap="square" rtlCol="0">
              <a:spAutoFit/>
            </a:bodyPr>
            <a:lstStyle/>
            <a:p>
              <a:pPr marL="0" marR="0" lvl="0" indent="0" algn="ctr" defTabSz="1218804" rtl="0" eaLnBrk="1" fontAlgn="auto" latinLnBrk="0" hangingPunct="1">
                <a:lnSpc>
                  <a:spcPct val="150000"/>
                </a:lnSpc>
                <a:spcBef>
                  <a:spcPct val="0"/>
                </a:spcBef>
                <a:spcAft>
                  <a:spcPct val="0"/>
                </a:spcAft>
                <a:buClrTx/>
                <a:buSzTx/>
                <a:buFontTx/>
                <a:buNone/>
                <a:defRPr/>
              </a:pPr>
              <a:r>
                <a:rPr kumimoji="0" lang="en-US" altLang="zh-CN" sz="2400" b="1" i="0" u="none" strike="noStrike" kern="0" cap="none" spc="0" normalizeH="0" baseline="0" noProof="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rPr>
                <a:t>Main Plot</a:t>
              </a:r>
              <a:endParaRPr kumimoji="0" lang="zh-CN" altLang="en-US" sz="2400" b="1" i="0" u="none" strike="noStrike" kern="0" cap="none" spc="0" normalizeH="0" baseline="0" noProof="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5" name="组合 24" title="">
            <a:extLst>
              <a:ext uri="{FF2B5EF4-FFF2-40B4-BE49-F238E27FC236}">
                <a16:creationId xmlns:a16="http://schemas.microsoft.com/office/drawing/2014/main" id="{A6D1B67D-707D-A568-B83B-BA0D28519612}"/>
              </a:ext>
            </a:extLst>
          </p:cNvPr>
          <p:cNvGrpSpPr/>
          <p:nvPr>
            <p:custDataLst>
              <p:tags r:id="rId20"/>
            </p:custDataLst>
          </p:nvPr>
        </p:nvGrpSpPr>
        <p:grpSpPr>
          <a:xfrm>
            <a:off x="6376944" y="3390581"/>
            <a:ext cx="2221110" cy="879450"/>
            <a:chOff x="5561292" y="4225125"/>
            <a:chExt cx="2363508" cy="879450"/>
          </a:xfrm>
        </p:grpSpPr>
        <p:sp>
          <p:nvSpPr>
            <p:cNvPr id="18" name="圆角矩形 29">
              <a:extLst>
                <a:ext uri="{FF2B5EF4-FFF2-40B4-BE49-F238E27FC236}">
                  <a16:creationId xmlns:a16="http://schemas.microsoft.com/office/drawing/2014/main" id="{23149489-5339-028D-118A-636DFFB84274}"/>
                </a:ext>
              </a:extLst>
            </p:cNvPr>
            <p:cNvSpPr/>
            <p:nvPr>
              <p:custDataLst>
                <p:tags r:id="rId21"/>
              </p:custDataLst>
            </p:nvPr>
          </p:nvSpPr>
          <p:spPr>
            <a:xfrm>
              <a:off x="5561292" y="4225125"/>
              <a:ext cx="2363508" cy="879450"/>
            </a:xfrm>
            <a:prstGeom prst="roundRect">
              <a:avLst>
                <a:gd name="adj" fmla="val 29488"/>
              </a:avLst>
            </a:pr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文本框 18">
              <a:extLst>
                <a:ext uri="{FF2B5EF4-FFF2-40B4-BE49-F238E27FC236}">
                  <a16:creationId xmlns:a16="http://schemas.microsoft.com/office/drawing/2014/main" id="{D6F382AA-8BFD-A3F3-9633-41003BF6C074}"/>
                </a:ext>
              </a:extLst>
            </p:cNvPr>
            <p:cNvSpPr txBox="1"/>
            <p:nvPr>
              <p:custDataLst>
                <p:tags r:id="rId22"/>
              </p:custDataLst>
            </p:nvPr>
          </p:nvSpPr>
          <p:spPr>
            <a:xfrm>
              <a:off x="5689879" y="4301324"/>
              <a:ext cx="2106333" cy="579967"/>
            </a:xfrm>
            <a:prstGeom prst="rect">
              <a:avLst/>
            </a:prstGeom>
            <a:noFill/>
          </p:spPr>
          <p:txBody>
            <a:bodyPr wrap="square" rtlCol="0">
              <a:spAutoFit/>
            </a:bodyPr>
            <a:lstStyle/>
            <a:p>
              <a:pPr marL="0" marR="0" lvl="0" indent="0" algn="ctr" defTabSz="1218804" rtl="0" eaLnBrk="1" fontAlgn="auto" latinLnBrk="0" hangingPunct="1">
                <a:lnSpc>
                  <a:spcPct val="150000"/>
                </a:lnSpc>
                <a:spcBef>
                  <a:spcPct val="0"/>
                </a:spcBef>
                <a:spcAft>
                  <a:spcPct val="0"/>
                </a:spcAft>
                <a:buClrTx/>
                <a:buSzTx/>
                <a:buFontTx/>
                <a:buNone/>
                <a:defRPr/>
              </a:pPr>
              <a:r>
                <a:rPr kumimoji="0" lang="en-US" altLang="zh-CN" sz="2400" b="1" i="0" u="none" strike="noStrike" kern="0" cap="none" spc="0" normalizeH="0" baseline="0" noProof="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rPr>
                <a:t>Key Message</a:t>
              </a:r>
              <a:endParaRPr kumimoji="0" lang="zh-CN" altLang="en-US" sz="2400" b="1" i="0" u="none" strike="noStrike" kern="0" cap="none" spc="0" normalizeH="0" baseline="0" noProof="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4" name="组合 23" title="">
            <a:extLst>
              <a:ext uri="{FF2B5EF4-FFF2-40B4-BE49-F238E27FC236}">
                <a16:creationId xmlns:a16="http://schemas.microsoft.com/office/drawing/2014/main" id="{C377E9C0-6E35-CC67-B4EA-BDA252EC519E}"/>
              </a:ext>
            </a:extLst>
          </p:cNvPr>
          <p:cNvGrpSpPr/>
          <p:nvPr>
            <p:custDataLst>
              <p:tags r:id="rId23"/>
            </p:custDataLst>
          </p:nvPr>
        </p:nvGrpSpPr>
        <p:grpSpPr>
          <a:xfrm>
            <a:off x="6376944" y="4481012"/>
            <a:ext cx="1995455" cy="879450"/>
            <a:chOff x="5561291" y="5549100"/>
            <a:chExt cx="3115983" cy="879450"/>
          </a:xfrm>
        </p:grpSpPr>
        <p:sp>
          <p:nvSpPr>
            <p:cNvPr id="20" name="圆角矩形 29">
              <a:extLst>
                <a:ext uri="{FF2B5EF4-FFF2-40B4-BE49-F238E27FC236}">
                  <a16:creationId xmlns:a16="http://schemas.microsoft.com/office/drawing/2014/main" id="{67E2E3BE-AC8A-7207-1822-BB0961FEA23C}"/>
                </a:ext>
              </a:extLst>
            </p:cNvPr>
            <p:cNvSpPr/>
            <p:nvPr>
              <p:custDataLst>
                <p:tags r:id="rId24"/>
              </p:custDataLst>
            </p:nvPr>
          </p:nvSpPr>
          <p:spPr>
            <a:xfrm>
              <a:off x="5561291" y="5549100"/>
              <a:ext cx="3115983" cy="879450"/>
            </a:xfrm>
            <a:prstGeom prst="roundRect">
              <a:avLst>
                <a:gd name="adj" fmla="val 29488"/>
              </a:avLst>
            </a:prstGeom>
            <a:solidFill>
              <a:srgbClr val="45A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文本框 20">
              <a:extLst>
                <a:ext uri="{FF2B5EF4-FFF2-40B4-BE49-F238E27FC236}">
                  <a16:creationId xmlns:a16="http://schemas.microsoft.com/office/drawing/2014/main" id="{3D740025-933B-7B6F-4B30-91B98CCF76C0}"/>
                </a:ext>
              </a:extLst>
            </p:cNvPr>
            <p:cNvSpPr txBox="1"/>
            <p:nvPr>
              <p:custDataLst>
                <p:tags r:id="rId25"/>
              </p:custDataLst>
            </p:nvPr>
          </p:nvSpPr>
          <p:spPr>
            <a:xfrm>
              <a:off x="5689879" y="5625299"/>
              <a:ext cx="2854046" cy="579967"/>
            </a:xfrm>
            <a:prstGeom prst="rect">
              <a:avLst/>
            </a:prstGeom>
            <a:noFill/>
          </p:spPr>
          <p:txBody>
            <a:bodyPr wrap="square" rtlCol="0">
              <a:spAutoFit/>
            </a:bodyPr>
            <a:lstStyle/>
            <a:p>
              <a:pPr marL="0" marR="0" lvl="0" indent="0" algn="ctr" defTabSz="1218804" rtl="0" eaLnBrk="1" fontAlgn="auto" latinLnBrk="0" hangingPunct="1">
                <a:lnSpc>
                  <a:spcPct val="150000"/>
                </a:lnSpc>
                <a:spcBef>
                  <a:spcPct val="0"/>
                </a:spcBef>
                <a:spcAft>
                  <a:spcPct val="0"/>
                </a:spcAft>
                <a:buClrTx/>
                <a:buSzTx/>
                <a:buFontTx/>
                <a:buNone/>
                <a:defRPr/>
              </a:pPr>
              <a:r>
                <a:rPr kumimoji="0" lang="en-US" altLang="zh-CN" sz="2400" b="1" i="0" u="none" strike="noStrike" kern="0" cap="none" spc="0" normalizeH="0" baseline="0" noProof="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rPr>
                <a:t>Comments</a:t>
              </a:r>
              <a:endParaRPr kumimoji="0" lang="zh-CN" altLang="en-US" sz="2400" b="1" i="0" u="none" strike="noStrike" kern="0" cap="none" spc="0" normalizeH="0" baseline="0" noProof="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grpSp>
      <p:sp>
        <p:nvSpPr>
          <p:cNvPr id="26" name="左大括号 25" title="">
            <a:extLst>
              <a:ext uri="{FF2B5EF4-FFF2-40B4-BE49-F238E27FC236}">
                <a16:creationId xmlns:a16="http://schemas.microsoft.com/office/drawing/2014/main" id="{BB8B2689-A2C5-2893-9652-507FCA1ACF53}"/>
              </a:ext>
            </a:extLst>
          </p:cNvPr>
          <p:cNvSpPr/>
          <p:nvPr>
            <p:custDataLst>
              <p:tags r:id="rId26"/>
            </p:custDataLst>
          </p:nvPr>
        </p:nvSpPr>
        <p:spPr>
          <a:xfrm>
            <a:off x="2742891" y="1749080"/>
            <a:ext cx="542761" cy="4050473"/>
          </a:xfrm>
          <a:prstGeom prst="leftBrace">
            <a:avLst/>
          </a:prstGeom>
          <a:ln w="57150">
            <a:solidFill>
              <a:srgbClr val="80AD3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8" name="剪去对角的矩形 98" title="">
            <a:extLst>
              <a:ext uri="{FF2B5EF4-FFF2-40B4-BE49-F238E27FC236}">
                <a16:creationId xmlns:a16="http://schemas.microsoft.com/office/drawing/2014/main" id="{B432B13D-1558-C41C-4D40-B85E46A1F1E8}"/>
              </a:ext>
            </a:extLst>
          </p:cNvPr>
          <p:cNvSpPr/>
          <p:nvPr>
            <p:custDataLst>
              <p:tags r:id="rId27"/>
            </p:custDataLst>
          </p:nvPr>
        </p:nvSpPr>
        <p:spPr>
          <a:xfrm>
            <a:off x="3392074" y="1388152"/>
            <a:ext cx="2353688" cy="844840"/>
          </a:xfrm>
          <a:prstGeom prst="snip2Diag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Introduction</a:t>
            </a:r>
            <a:endParaRPr kumimoji="0" lang="zh-CN" altLang="en-US"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5" name="左大括号 44" title="">
            <a:extLst>
              <a:ext uri="{FF2B5EF4-FFF2-40B4-BE49-F238E27FC236}">
                <a16:creationId xmlns:a16="http://schemas.microsoft.com/office/drawing/2014/main" id="{C82FD476-A3F7-982E-2129-87C6D99DE92A}"/>
              </a:ext>
            </a:extLst>
          </p:cNvPr>
          <p:cNvSpPr/>
          <p:nvPr>
            <p:custDataLst>
              <p:tags r:id="rId28"/>
            </p:custDataLst>
          </p:nvPr>
        </p:nvSpPr>
        <p:spPr>
          <a:xfrm>
            <a:off x="5780335" y="2888518"/>
            <a:ext cx="523393" cy="2151306"/>
          </a:xfrm>
          <a:prstGeom prst="leftBrace">
            <a:avLst/>
          </a:prstGeom>
          <a:ln w="57150">
            <a:solidFill>
              <a:srgbClr val="80AD3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9" name="剪去对角的矩形 98" title="">
            <a:extLst>
              <a:ext uri="{FF2B5EF4-FFF2-40B4-BE49-F238E27FC236}">
                <a16:creationId xmlns:a16="http://schemas.microsoft.com/office/drawing/2014/main" id="{751D5B13-8715-CB5C-01C3-9B67DD202CB1}"/>
              </a:ext>
            </a:extLst>
          </p:cNvPr>
          <p:cNvSpPr/>
          <p:nvPr>
            <p:custDataLst>
              <p:tags r:id="rId29"/>
            </p:custDataLst>
          </p:nvPr>
        </p:nvSpPr>
        <p:spPr>
          <a:xfrm>
            <a:off x="3406492" y="3488661"/>
            <a:ext cx="2353688" cy="844840"/>
          </a:xfrm>
          <a:prstGeom prst="snip2Diag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Main Body</a:t>
            </a:r>
            <a:endParaRPr kumimoji="0" lang="zh-CN" altLang="en-US"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0" name="剪去对角的矩形 98" title="">
            <a:extLst>
              <a:ext uri="{FF2B5EF4-FFF2-40B4-BE49-F238E27FC236}">
                <a16:creationId xmlns:a16="http://schemas.microsoft.com/office/drawing/2014/main" id="{C1BF12EA-77A5-3939-0882-6E89CFAAB91C}"/>
              </a:ext>
            </a:extLst>
          </p:cNvPr>
          <p:cNvSpPr/>
          <p:nvPr>
            <p:custDataLst>
              <p:tags r:id="rId30"/>
            </p:custDataLst>
          </p:nvPr>
        </p:nvSpPr>
        <p:spPr>
          <a:xfrm>
            <a:off x="3406492" y="5608451"/>
            <a:ext cx="2353688" cy="844840"/>
          </a:xfrm>
          <a:prstGeom prst="snip2Diag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Conclusion</a:t>
            </a:r>
            <a:endParaRPr kumimoji="0" lang="zh-CN" altLang="en-US"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nvGrpSpPr>
          <p:cNvPr id="41" name="组合 40" title="">
            <a:extLst>
              <a:ext uri="{FF2B5EF4-FFF2-40B4-BE49-F238E27FC236}">
                <a16:creationId xmlns:a16="http://schemas.microsoft.com/office/drawing/2014/main" id="{D0080875-0654-EB29-2797-D3024DE256B0}"/>
              </a:ext>
            </a:extLst>
          </p:cNvPr>
          <p:cNvGrpSpPr/>
          <p:nvPr>
            <p:custDataLst>
              <p:tags r:id="rId31"/>
            </p:custDataLst>
          </p:nvPr>
        </p:nvGrpSpPr>
        <p:grpSpPr>
          <a:xfrm>
            <a:off x="6096000" y="5626965"/>
            <a:ext cx="2920159" cy="879450"/>
            <a:chOff x="5561291" y="5549100"/>
            <a:chExt cx="3115983" cy="879450"/>
          </a:xfrm>
          <a:solidFill>
            <a:srgbClr val="BFBFBF"/>
          </a:solidFill>
        </p:grpSpPr>
        <p:sp>
          <p:nvSpPr>
            <p:cNvPr id="42" name="圆角矩形 29">
              <a:extLst>
                <a:ext uri="{FF2B5EF4-FFF2-40B4-BE49-F238E27FC236}">
                  <a16:creationId xmlns:a16="http://schemas.microsoft.com/office/drawing/2014/main" id="{54965B52-9F2F-BF54-2FB3-70405E68FB29}"/>
                </a:ext>
              </a:extLst>
            </p:cNvPr>
            <p:cNvSpPr/>
            <p:nvPr>
              <p:custDataLst>
                <p:tags r:id="rId32"/>
              </p:custDataLst>
            </p:nvPr>
          </p:nvSpPr>
          <p:spPr>
            <a:xfrm>
              <a:off x="5561291" y="5549100"/>
              <a:ext cx="3115983" cy="879450"/>
            </a:xfrm>
            <a:prstGeom prst="roundRect">
              <a:avLst>
                <a:gd name="adj" fmla="val 294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3" name="文本框 42">
              <a:extLst>
                <a:ext uri="{FF2B5EF4-FFF2-40B4-BE49-F238E27FC236}">
                  <a16:creationId xmlns:a16="http://schemas.microsoft.com/office/drawing/2014/main" id="{332AB709-0AED-A82E-B80E-9DB00B23167B}"/>
                </a:ext>
              </a:extLst>
            </p:cNvPr>
            <p:cNvSpPr txBox="1"/>
            <p:nvPr>
              <p:custDataLst>
                <p:tags r:id="rId33"/>
              </p:custDataLst>
            </p:nvPr>
          </p:nvSpPr>
          <p:spPr>
            <a:xfrm>
              <a:off x="5689879" y="5625299"/>
              <a:ext cx="2854046" cy="579967"/>
            </a:xfrm>
            <a:prstGeom prst="rect">
              <a:avLst/>
            </a:prstGeom>
            <a:grpFill/>
          </p:spPr>
          <p:txBody>
            <a:bodyPr wrap="square" rtlCol="0">
              <a:spAutoFit/>
            </a:bodyPr>
            <a:lstStyle/>
            <a:p>
              <a:pPr marL="0" marR="0" lvl="0" indent="0" algn="ctr" defTabSz="1218804" rtl="0" eaLnBrk="1" fontAlgn="auto" latinLnBrk="0" hangingPunct="1">
                <a:lnSpc>
                  <a:spcPct val="150000"/>
                </a:lnSpc>
                <a:spcBef>
                  <a:spcPct val="0"/>
                </a:spcBef>
                <a:spcAft>
                  <a:spcPct val="0"/>
                </a:spcAft>
                <a:buClrTx/>
                <a:buSzTx/>
                <a:buFontTx/>
                <a:buNone/>
                <a:defRPr/>
              </a:pPr>
              <a:r>
                <a:rPr kumimoji="0" lang="en-US" altLang="zh-CN" sz="2400" b="1" i="0" u="none" strike="noStrike" kern="0" cap="none" spc="0" normalizeH="0" baseline="0" noProof="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rPr>
                <a:t>Recommendation</a:t>
              </a:r>
              <a:endParaRPr kumimoji="0" lang="zh-CN" altLang="en-US" sz="2400" b="1" i="0" u="none" strike="noStrike" kern="0" cap="none" spc="0" normalizeH="0" baseline="0" noProof="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grpSp>
      <p:sp>
        <p:nvSpPr>
          <p:cNvPr id="2" name="左大括号 1" title="">
            <a:extLst>
              <a:ext uri="{FF2B5EF4-FFF2-40B4-BE49-F238E27FC236}">
                <a16:creationId xmlns:a16="http://schemas.microsoft.com/office/drawing/2014/main" id="{3A9F2A86-4885-CBBD-5708-E441A1A5E998}"/>
              </a:ext>
            </a:extLst>
          </p:cNvPr>
          <p:cNvSpPr/>
          <p:nvPr>
            <p:custDataLst>
              <p:tags r:id="rId34"/>
            </p:custDataLst>
          </p:nvPr>
        </p:nvSpPr>
        <p:spPr>
          <a:xfrm>
            <a:off x="8414962" y="4313250"/>
            <a:ext cx="383450" cy="1146806"/>
          </a:xfrm>
          <a:prstGeom prst="leftBrace">
            <a:avLst/>
          </a:prstGeom>
          <a:ln w="57150">
            <a:solidFill>
              <a:srgbClr val="80AD3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5" name="组合 4" title="">
            <a:extLst>
              <a:ext uri="{FF2B5EF4-FFF2-40B4-BE49-F238E27FC236}">
                <a16:creationId xmlns:a16="http://schemas.microsoft.com/office/drawing/2014/main" id="{F4A5A64B-FFD9-01E2-057C-8F95C8083205}"/>
              </a:ext>
            </a:extLst>
          </p:cNvPr>
          <p:cNvGrpSpPr/>
          <p:nvPr>
            <p:custDataLst>
              <p:tags r:id="rId35"/>
            </p:custDataLst>
          </p:nvPr>
        </p:nvGrpSpPr>
        <p:grpSpPr>
          <a:xfrm>
            <a:off x="8914191" y="4024685"/>
            <a:ext cx="1995455" cy="669859"/>
            <a:chOff x="5561291" y="5544701"/>
            <a:chExt cx="3115983" cy="883849"/>
          </a:xfrm>
        </p:grpSpPr>
        <p:sp>
          <p:nvSpPr>
            <p:cNvPr id="9" name="圆角矩形 29">
              <a:extLst>
                <a:ext uri="{FF2B5EF4-FFF2-40B4-BE49-F238E27FC236}">
                  <a16:creationId xmlns:a16="http://schemas.microsoft.com/office/drawing/2014/main" id="{B49C46F8-728B-AD8C-3DA6-1338F4103206}"/>
                </a:ext>
              </a:extLst>
            </p:cNvPr>
            <p:cNvSpPr/>
            <p:nvPr>
              <p:custDataLst>
                <p:tags r:id="rId36"/>
              </p:custDataLst>
            </p:nvPr>
          </p:nvSpPr>
          <p:spPr>
            <a:xfrm>
              <a:off x="5561291" y="5549100"/>
              <a:ext cx="3115983" cy="879450"/>
            </a:xfrm>
            <a:prstGeom prst="roundRect">
              <a:avLst>
                <a:gd name="adj" fmla="val 29488"/>
              </a:avLst>
            </a:prstGeom>
            <a:solidFill>
              <a:srgbClr val="45A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文本框 9">
              <a:extLst>
                <a:ext uri="{FF2B5EF4-FFF2-40B4-BE49-F238E27FC236}">
                  <a16:creationId xmlns:a16="http://schemas.microsoft.com/office/drawing/2014/main" id="{6D01FE20-E876-CC44-3980-2C3103AF6BF6}"/>
                </a:ext>
              </a:extLst>
            </p:cNvPr>
            <p:cNvSpPr txBox="1"/>
            <p:nvPr>
              <p:custDataLst>
                <p:tags r:id="rId37"/>
              </p:custDataLst>
            </p:nvPr>
          </p:nvSpPr>
          <p:spPr>
            <a:xfrm>
              <a:off x="5561774" y="5544701"/>
              <a:ext cx="2854046" cy="579967"/>
            </a:xfrm>
            <a:prstGeom prst="rect">
              <a:avLst/>
            </a:prstGeom>
            <a:noFill/>
          </p:spPr>
          <p:txBody>
            <a:bodyPr wrap="square" rtlCol="0">
              <a:spAutoFit/>
            </a:bodyPr>
            <a:lstStyle/>
            <a:p>
              <a:pPr marL="0" marR="0" lvl="0" indent="0" algn="ctr" defTabSz="1218804" rtl="0" eaLnBrk="1" fontAlgn="auto" latinLnBrk="0" hangingPunct="1">
                <a:lnSpc>
                  <a:spcPct val="150000"/>
                </a:lnSpc>
                <a:spcBef>
                  <a:spcPct val="0"/>
                </a:spcBef>
                <a:spcAft>
                  <a:spcPct val="0"/>
                </a:spcAft>
                <a:buClrTx/>
                <a:buSzTx/>
                <a:buFontTx/>
                <a:buNone/>
                <a:defRPr/>
              </a:pPr>
              <a:r>
                <a:rPr kumimoji="0" lang="en-US" altLang="zh-CN" sz="2400" b="1" i="0" u="none" strike="noStrike" kern="0" cap="none" spc="0" normalizeH="0" baseline="0" noProof="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rPr>
                <a:t>Quotes</a:t>
              </a:r>
              <a:endParaRPr kumimoji="0" lang="zh-CN" altLang="en-US" sz="2400" b="1" i="0" u="none" strike="noStrike" kern="0" cap="none" spc="0" normalizeH="0" baseline="0" noProof="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11" name="组合 10" title="">
            <a:extLst>
              <a:ext uri="{FF2B5EF4-FFF2-40B4-BE49-F238E27FC236}">
                <a16:creationId xmlns:a16="http://schemas.microsoft.com/office/drawing/2014/main" id="{A69AE9CE-80BA-367A-8E0A-725F78808E93}"/>
              </a:ext>
            </a:extLst>
          </p:cNvPr>
          <p:cNvGrpSpPr/>
          <p:nvPr>
            <p:custDataLst>
              <p:tags r:id="rId38"/>
            </p:custDataLst>
          </p:nvPr>
        </p:nvGrpSpPr>
        <p:grpSpPr>
          <a:xfrm>
            <a:off x="8914191" y="4981474"/>
            <a:ext cx="1995455" cy="696120"/>
            <a:chOff x="5561291" y="5510051"/>
            <a:chExt cx="3115983" cy="918499"/>
          </a:xfrm>
        </p:grpSpPr>
        <p:sp>
          <p:nvSpPr>
            <p:cNvPr id="12" name="圆角矩形 29">
              <a:extLst>
                <a:ext uri="{FF2B5EF4-FFF2-40B4-BE49-F238E27FC236}">
                  <a16:creationId xmlns:a16="http://schemas.microsoft.com/office/drawing/2014/main" id="{5F457DEC-EEE9-FDC3-F026-53D1135F9C5F}"/>
                </a:ext>
              </a:extLst>
            </p:cNvPr>
            <p:cNvSpPr/>
            <p:nvPr>
              <p:custDataLst>
                <p:tags r:id="rId39"/>
              </p:custDataLst>
            </p:nvPr>
          </p:nvSpPr>
          <p:spPr>
            <a:xfrm>
              <a:off x="5561291" y="5549100"/>
              <a:ext cx="3115983" cy="879450"/>
            </a:xfrm>
            <a:prstGeom prst="roundRect">
              <a:avLst>
                <a:gd name="adj" fmla="val 29488"/>
              </a:avLst>
            </a:prstGeom>
            <a:solidFill>
              <a:srgbClr val="45A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文本框 12">
              <a:extLst>
                <a:ext uri="{FF2B5EF4-FFF2-40B4-BE49-F238E27FC236}">
                  <a16:creationId xmlns:a16="http://schemas.microsoft.com/office/drawing/2014/main" id="{F805FC0E-FD12-B4AE-B342-027039B07CE1}"/>
                </a:ext>
              </a:extLst>
            </p:cNvPr>
            <p:cNvSpPr txBox="1"/>
            <p:nvPr>
              <p:custDataLst>
                <p:tags r:id="rId40"/>
              </p:custDataLst>
            </p:nvPr>
          </p:nvSpPr>
          <p:spPr>
            <a:xfrm>
              <a:off x="5690362" y="5510051"/>
              <a:ext cx="2854046" cy="579967"/>
            </a:xfrm>
            <a:prstGeom prst="rect">
              <a:avLst/>
            </a:prstGeom>
            <a:noFill/>
          </p:spPr>
          <p:txBody>
            <a:bodyPr wrap="square" rtlCol="0">
              <a:spAutoFit/>
            </a:bodyPr>
            <a:lstStyle/>
            <a:p>
              <a:pPr marL="0" marR="0" lvl="0" indent="0" algn="ctr" defTabSz="1218804" rtl="0" eaLnBrk="1" fontAlgn="auto" latinLnBrk="0" hangingPunct="1">
                <a:lnSpc>
                  <a:spcPct val="150000"/>
                </a:lnSpc>
                <a:spcBef>
                  <a:spcPct val="0"/>
                </a:spcBef>
                <a:spcAft>
                  <a:spcPct val="0"/>
                </a:spcAft>
                <a:buClrTx/>
                <a:buSzTx/>
                <a:buFontTx/>
                <a:buNone/>
                <a:defRPr/>
              </a:pPr>
              <a:r>
                <a:rPr kumimoji="0" lang="en-US" altLang="zh-CN" sz="2400" b="1" i="0" u="none" strike="noStrike" kern="0" cap="none" spc="0" normalizeH="0" baseline="0" noProof="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rPr>
                <a:t>Characters</a:t>
              </a:r>
              <a:endParaRPr kumimoji="0" lang="zh-CN" altLang="en-US" sz="2400" b="1" i="0" u="none" strike="noStrike" kern="0" cap="none" spc="0" normalizeH="0" baseline="0" noProof="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grpSp>
    </p:spTree>
    <p:extLst>
      <p:ext uri="{BB962C8B-B14F-4D97-AF65-F5344CB8AC3E}">
        <p14:creationId xmlns:p14="http://schemas.microsoft.com/office/powerpoint/2010/main" val="41858586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pic>
        <p:nvPicPr>
          <p:cNvPr id="32" name="图片 31" title=""/>
          <p:cNvPicPr>
            <a:picLocks noChangeAspect="1"/>
          </p:cNvPicPr>
          <p:nvPr>
            <p:custDataLst>
              <p:tags r:id="rId5"/>
            </p:custDataLst>
          </p:nvPr>
        </p:nvPicPr>
        <p:blipFill>
          <a:blip r:embed="rId4"/>
          <a:stretch>
            <a:fillRect/>
          </a:stretch>
        </p:blipFill>
        <p:spPr>
          <a:xfrm>
            <a:off x="3284739" y="0"/>
            <a:ext cx="5139530" cy="1650533"/>
          </a:xfrm>
          <a:prstGeom prst="rect">
            <a:avLst/>
          </a:prstGeom>
        </p:spPr>
      </p:pic>
      <p:pic>
        <p:nvPicPr>
          <p:cNvPr id="33" name="图片 32" title=""/>
          <p:cNvPicPr>
            <a:picLocks noChangeAspect="1"/>
          </p:cNvPicPr>
          <p:nvPr>
            <p:custDataLst>
              <p:tags r:id="rId7"/>
            </p:custDataLst>
          </p:nvPr>
        </p:nvPicPr>
        <p:blipFill>
          <a:blip r:embed="rId6"/>
          <a:stretch>
            <a:fillRect/>
          </a:stretch>
        </p:blipFill>
        <p:spPr>
          <a:xfrm>
            <a:off x="8488037" y="162210"/>
            <a:ext cx="595376" cy="842513"/>
          </a:xfrm>
          <a:prstGeom prst="rect">
            <a:avLst/>
          </a:prstGeom>
        </p:spPr>
      </p:pic>
      <p:pic>
        <p:nvPicPr>
          <p:cNvPr id="34" name="图片 33" title=""/>
          <p:cNvPicPr>
            <a:picLocks noChangeAspect="1"/>
          </p:cNvPicPr>
          <p:nvPr>
            <p:custDataLst>
              <p:tags r:id="rId9"/>
            </p:custDataLst>
          </p:nvPr>
        </p:nvPicPr>
        <p:blipFill>
          <a:blip r:embed="rId8"/>
          <a:stretch>
            <a:fillRect/>
          </a:stretch>
        </p:blipFill>
        <p:spPr>
          <a:xfrm>
            <a:off x="723219" y="429450"/>
            <a:ext cx="540000" cy="371250"/>
          </a:xfrm>
          <a:prstGeom prst="rect">
            <a:avLst/>
          </a:prstGeom>
        </p:spPr>
      </p:pic>
      <p:pic>
        <p:nvPicPr>
          <p:cNvPr id="35" name="图片 34" title=""/>
          <p:cNvPicPr>
            <a:picLocks noChangeAspect="1"/>
          </p:cNvPicPr>
          <p:nvPr>
            <p:custDataLst>
              <p:tags r:id="rId11"/>
            </p:custDataLst>
          </p:nvPr>
        </p:nvPicPr>
        <p:blipFill>
          <a:blip r:embed="rId10"/>
          <a:stretch>
            <a:fillRect/>
          </a:stretch>
        </p:blipFill>
        <p:spPr>
          <a:xfrm>
            <a:off x="10041151" y="510983"/>
            <a:ext cx="795054" cy="419612"/>
          </a:xfrm>
          <a:prstGeom prst="rect">
            <a:avLst/>
          </a:prstGeom>
        </p:spPr>
      </p:pic>
      <p:pic>
        <p:nvPicPr>
          <p:cNvPr id="36" name="图片 35" title=""/>
          <p:cNvPicPr>
            <a:picLocks noChangeAspect="1"/>
          </p:cNvPicPr>
          <p:nvPr>
            <p:custDataLst>
              <p:tags r:id="rId13"/>
            </p:custDataLst>
          </p:nvPr>
        </p:nvPicPr>
        <p:blipFill>
          <a:blip r:embed="rId12"/>
          <a:stretch>
            <a:fillRect/>
          </a:stretch>
        </p:blipFill>
        <p:spPr>
          <a:xfrm flipH="1">
            <a:off x="2135682" y="-129321"/>
            <a:ext cx="1289800" cy="954787"/>
          </a:xfrm>
          <a:prstGeom prst="rect">
            <a:avLst/>
          </a:prstGeom>
        </p:spPr>
      </p:pic>
      <p:sp>
        <p:nvSpPr>
          <p:cNvPr id="37" name="文本框 36" title=""/>
          <p:cNvSpPr txBox="1"/>
          <p:nvPr>
            <p:custDataLst>
              <p:tags r:id="rId14"/>
            </p:custDataLst>
          </p:nvPr>
        </p:nvSpPr>
        <p:spPr>
          <a:xfrm>
            <a:off x="3271238" y="443467"/>
            <a:ext cx="5039681" cy="584775"/>
          </a:xfrm>
          <a:prstGeom prst="rect">
            <a:avLst/>
          </a:prstGeom>
          <a:noFill/>
        </p:spPr>
        <p:txBody>
          <a:bodyPr wrap="square" rtlCol="0">
            <a:spAutoFit/>
          </a:bodyPr>
          <a:lstStyle/>
          <a:p>
            <a:r>
              <a:rPr lang="en-US" altLang="zh-CN" sz="3200" b="1">
                <a:solidFill>
                  <a:srgbClr val="000033"/>
                </a:solidFill>
                <a:latin typeface="Times New Roman" panose="02020603050405020304" pitchFamily="18" charset="0"/>
                <a:ea typeface="幼圆" panose="02010509060101010101" pitchFamily="49" charset="-122"/>
                <a:cs typeface="Times New Roman" panose="02020603050405020304" pitchFamily="18" charset="0"/>
              </a:rPr>
              <a:t>How to write a book review?</a:t>
            </a:r>
            <a:endParaRPr lang="zh-CN" altLang="en-US" sz="3200" b="1">
              <a:solidFill>
                <a:srgbClr val="000033"/>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38" name="图片 37" title=""/>
          <p:cNvPicPr>
            <a:picLocks noChangeAspect="1"/>
          </p:cNvPicPr>
          <p:nvPr>
            <p:custDataLst>
              <p:tags r:id="rId15"/>
            </p:custDataLst>
          </p:nvPr>
        </p:nvPicPr>
        <p:blipFill>
          <a:blip r:embed="rId8"/>
          <a:stretch>
            <a:fillRect/>
          </a:stretch>
        </p:blipFill>
        <p:spPr>
          <a:xfrm>
            <a:off x="11322649" y="125278"/>
            <a:ext cx="540000" cy="371250"/>
          </a:xfrm>
          <a:prstGeom prst="rect">
            <a:avLst/>
          </a:prstGeom>
        </p:spPr>
      </p:pic>
      <p:grpSp>
        <p:nvGrpSpPr>
          <p:cNvPr id="21" name="组合 20" title=""/>
          <p:cNvGrpSpPr/>
          <p:nvPr>
            <p:custDataLst>
              <p:tags r:id="rId16"/>
            </p:custDataLst>
          </p:nvPr>
        </p:nvGrpSpPr>
        <p:grpSpPr>
          <a:xfrm>
            <a:off x="-66061" y="3983124"/>
            <a:ext cx="2738250" cy="2671967"/>
            <a:chOff x="2001676" y="3460127"/>
            <a:chExt cx="2738250" cy="2671967"/>
          </a:xfrm>
        </p:grpSpPr>
        <p:cxnSp>
          <p:nvCxnSpPr>
            <p:cNvPr id="22" name="Straight Connector 33"/>
            <p:cNvCxnSpPr/>
            <p:nvPr>
              <p:custDataLst>
                <p:tags r:id="rId17"/>
              </p:custDataLst>
            </p:nvPr>
          </p:nvCxnSpPr>
          <p:spPr>
            <a:xfrm flipH="1" flipV="1">
              <a:off x="3329996" y="3460127"/>
              <a:ext cx="0" cy="579393"/>
            </a:xfrm>
            <a:prstGeom prst="line">
              <a:avLst/>
            </a:prstGeom>
            <a:ln w="12700">
              <a:solidFill>
                <a:srgbClr val="80AD31"/>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34"/>
            <p:cNvCxnSpPr/>
            <p:nvPr>
              <p:custDataLst>
                <p:tags r:id="rId18"/>
              </p:custDataLst>
            </p:nvPr>
          </p:nvCxnSpPr>
          <p:spPr>
            <a:xfrm rot="5400000">
              <a:off x="3130118" y="4903583"/>
              <a:ext cx="399757" cy="2083"/>
            </a:xfrm>
            <a:prstGeom prst="line">
              <a:avLst/>
            </a:prstGeom>
            <a:ln w="12700">
              <a:solidFill>
                <a:srgbClr val="80AD31"/>
              </a:solidFill>
              <a:prstDash val="sysDash"/>
            </a:ln>
          </p:spPr>
          <p:style>
            <a:lnRef idx="1">
              <a:schemeClr val="accent1"/>
            </a:lnRef>
            <a:fillRef idx="0">
              <a:schemeClr val="accent1"/>
            </a:fillRef>
            <a:effectRef idx="0">
              <a:schemeClr val="accent1"/>
            </a:effectRef>
            <a:fontRef idx="minor">
              <a:schemeClr val="tx1"/>
            </a:fontRef>
          </p:style>
        </p:cxnSp>
        <p:grpSp>
          <p:nvGrpSpPr>
            <p:cNvPr id="24" name="组合 23"/>
            <p:cNvGrpSpPr/>
            <p:nvPr>
              <p:custDataLst>
                <p:tags r:id="rId19"/>
              </p:custDataLst>
            </p:nvPr>
          </p:nvGrpSpPr>
          <p:grpSpPr>
            <a:xfrm>
              <a:off x="2780331" y="5104060"/>
              <a:ext cx="1450032" cy="1028034"/>
              <a:chOff x="2780331" y="5104060"/>
              <a:chExt cx="1450032" cy="1028034"/>
            </a:xfrm>
          </p:grpSpPr>
          <p:sp>
            <p:nvSpPr>
              <p:cNvPr id="26" name="Parallelogram 31"/>
              <p:cNvSpPr/>
              <p:nvPr>
                <p:custDataLst>
                  <p:tags r:id="rId20"/>
                </p:custDataLst>
              </p:nvPr>
            </p:nvSpPr>
            <p:spPr>
              <a:xfrm rot="20990454" flipV="1">
                <a:off x="2858732" y="5171494"/>
                <a:ext cx="1371631" cy="960600"/>
              </a:xfrm>
              <a:prstGeom prst="parallelogram">
                <a:avLst>
                  <a:gd name="adj" fmla="val 27315"/>
                </a:avLst>
              </a:prstGeom>
              <a:gradFill flip="none" rotWithShape="1">
                <a:gsLst>
                  <a:gs pos="14000">
                    <a:srgbClr val="FCF873">
                      <a:alpha val="0"/>
                    </a:srgbClr>
                  </a:gs>
                  <a:gs pos="100000">
                    <a:srgbClr val="FCF873">
                      <a:alpha val="30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32"/>
              <p:cNvSpPr/>
              <p:nvPr>
                <p:custDataLst>
                  <p:tags r:id="rId21"/>
                </p:custDataLst>
              </p:nvPr>
            </p:nvSpPr>
            <p:spPr>
              <a:xfrm>
                <a:off x="2780331" y="5104060"/>
                <a:ext cx="1099331" cy="199878"/>
              </a:xfrm>
              <a:prstGeom prst="rect">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sp>
          <p:nvSpPr>
            <p:cNvPr id="25" name="矩形 24"/>
            <p:cNvSpPr/>
            <p:nvPr>
              <p:custDataLst>
                <p:tags r:id="rId22"/>
              </p:custDataLst>
            </p:nvPr>
          </p:nvSpPr>
          <p:spPr>
            <a:xfrm>
              <a:off x="2001676" y="4128623"/>
              <a:ext cx="2738250" cy="861774"/>
            </a:xfrm>
            <a:prstGeom prst="rect">
              <a:avLst/>
            </a:prstGeom>
          </p:spPr>
          <p:txBody>
            <a:bodyPr wrap="none">
              <a:spAutoFit/>
            </a:bodyPr>
            <a:lstStyle/>
            <a:p>
              <a:r>
                <a:rPr lang="en-US" altLang="zh-CN" sz="3200" b="1">
                  <a:solidFill>
                    <a:srgbClr val="80AD31"/>
                  </a:solidFill>
                  <a:latin typeface="Times New Roman" panose="02020603050405020304" pitchFamily="18" charset="0"/>
                  <a:ea typeface="微软雅黑" panose="020b0503020204020204" pitchFamily="34" charset="-122"/>
                  <a:cs typeface="Times New Roman" panose="02020603050405020304" pitchFamily="18" charset="0"/>
                </a:rPr>
                <a:t>Choose a book</a:t>
              </a:r>
            </a:p>
            <a:p>
              <a:r>
                <a:rPr lang="en-US" altLang="zh-CN" b="1">
                  <a:solidFill>
                    <a:srgbClr val="BF417E"/>
                  </a:solidFill>
                  <a:effectLst>
                    <a:outerShdw blurRad="50800" dist="25400" dir="2700000" algn="tl" rotWithShape="0">
                      <a:prstClr val="black">
                        <a:alpha val="40000"/>
                      </a:prstClr>
                    </a:outerShdw>
                  </a:effectLst>
                  <a:latin typeface="Impact" panose="020b0806030902050204" pitchFamily="34" charset="0"/>
                  <a:ea typeface="方正姚体" panose="02010601030101010101" pitchFamily="2" charset="-122"/>
                </a:rPr>
                <a:t>                      </a:t>
              </a:r>
              <a:endParaRPr lang="zh-CN" altLang="en-US" sz="1600" b="1">
                <a:solidFill>
                  <a:srgbClr val="BF417E"/>
                </a:solidFill>
                <a:effectLst>
                  <a:outerShdw blurRad="50800" dist="25400" dir="2700000" algn="tl" rotWithShape="0">
                    <a:prstClr val="black">
                      <a:alpha val="40000"/>
                    </a:prstClr>
                  </a:outerShdw>
                </a:effectLst>
                <a:latin typeface="Impact" panose="020b0806030902050204" pitchFamily="34" charset="0"/>
                <a:ea typeface="方正姚体" panose="02010601030101010101" pitchFamily="2" charset="-122"/>
              </a:endParaRPr>
            </a:p>
          </p:txBody>
        </p:sp>
      </p:grpSp>
      <p:grpSp>
        <p:nvGrpSpPr>
          <p:cNvPr id="28" name="组合 27" title=""/>
          <p:cNvGrpSpPr/>
          <p:nvPr>
            <p:custDataLst>
              <p:tags r:id="rId23"/>
            </p:custDataLst>
          </p:nvPr>
        </p:nvGrpSpPr>
        <p:grpSpPr>
          <a:xfrm>
            <a:off x="2537735" y="3275444"/>
            <a:ext cx="2517257" cy="2672806"/>
            <a:chOff x="3667121" y="3030326"/>
            <a:chExt cx="2517257" cy="2672806"/>
          </a:xfrm>
        </p:grpSpPr>
        <p:cxnSp>
          <p:nvCxnSpPr>
            <p:cNvPr id="29" name="Straight Connector 39"/>
            <p:cNvCxnSpPr/>
            <p:nvPr>
              <p:custDataLst>
                <p:tags r:id="rId24"/>
              </p:custDataLst>
            </p:nvPr>
          </p:nvCxnSpPr>
          <p:spPr>
            <a:xfrm flipH="1" flipV="1">
              <a:off x="4950289" y="3030326"/>
              <a:ext cx="0" cy="579393"/>
            </a:xfrm>
            <a:prstGeom prst="line">
              <a:avLst/>
            </a:prstGeom>
            <a:ln w="12700">
              <a:solidFill>
                <a:srgbClr val="FEBC30"/>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30" name="Straight Connector 40"/>
            <p:cNvCxnSpPr/>
            <p:nvPr>
              <p:custDataLst>
                <p:tags r:id="rId25"/>
              </p:custDataLst>
            </p:nvPr>
          </p:nvCxnSpPr>
          <p:spPr>
            <a:xfrm rot="5400000">
              <a:off x="4750411" y="4473782"/>
              <a:ext cx="399757" cy="2083"/>
            </a:xfrm>
            <a:prstGeom prst="line">
              <a:avLst/>
            </a:prstGeom>
            <a:ln w="12700">
              <a:solidFill>
                <a:srgbClr val="FEBC30"/>
              </a:solidFill>
              <a:prstDash val="sysDash"/>
            </a:ln>
          </p:spPr>
          <p:style>
            <a:lnRef idx="1">
              <a:schemeClr val="accent1"/>
            </a:lnRef>
            <a:fillRef idx="0">
              <a:schemeClr val="accent1"/>
            </a:fillRef>
            <a:effectRef idx="0">
              <a:schemeClr val="accent1"/>
            </a:effectRef>
            <a:fontRef idx="minor">
              <a:schemeClr val="tx1"/>
            </a:fontRef>
          </p:style>
        </p:cxnSp>
        <p:grpSp>
          <p:nvGrpSpPr>
            <p:cNvPr id="31" name="组合 30"/>
            <p:cNvGrpSpPr/>
            <p:nvPr>
              <p:custDataLst>
                <p:tags r:id="rId26"/>
              </p:custDataLst>
            </p:nvPr>
          </p:nvGrpSpPr>
          <p:grpSpPr>
            <a:xfrm>
              <a:off x="4400624" y="4674258"/>
              <a:ext cx="1451678" cy="1028874"/>
              <a:chOff x="4400624" y="4674258"/>
              <a:chExt cx="1451678" cy="1028874"/>
            </a:xfrm>
          </p:grpSpPr>
          <p:sp>
            <p:nvSpPr>
              <p:cNvPr id="40" name="Parallelogram 37"/>
              <p:cNvSpPr/>
              <p:nvPr>
                <p:custDataLst>
                  <p:tags r:id="rId27"/>
                </p:custDataLst>
              </p:nvPr>
            </p:nvSpPr>
            <p:spPr>
              <a:xfrm rot="20990454" flipV="1">
                <a:off x="4480671" y="4742531"/>
                <a:ext cx="1371631" cy="960601"/>
              </a:xfrm>
              <a:prstGeom prst="parallelogram">
                <a:avLst>
                  <a:gd name="adj" fmla="val 27315"/>
                </a:avLst>
              </a:prstGeom>
              <a:gradFill flip="none" rotWithShape="1">
                <a:gsLst>
                  <a:gs pos="14000">
                    <a:srgbClr val="FCF873">
                      <a:alpha val="0"/>
                    </a:srgbClr>
                  </a:gs>
                  <a:gs pos="100000">
                    <a:srgbClr val="FCF873">
                      <a:alpha val="30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38"/>
              <p:cNvSpPr/>
              <p:nvPr>
                <p:custDataLst>
                  <p:tags r:id="rId28"/>
                </p:custDataLst>
              </p:nvPr>
            </p:nvSpPr>
            <p:spPr>
              <a:xfrm>
                <a:off x="4400624" y="4674258"/>
                <a:ext cx="1099331" cy="199878"/>
              </a:xfrm>
              <a:prstGeom prst="rect">
                <a:avLst/>
              </a:pr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sp>
          <p:nvSpPr>
            <p:cNvPr id="39" name="矩形 38"/>
            <p:cNvSpPr/>
            <p:nvPr>
              <p:custDataLst>
                <p:tags r:id="rId29"/>
              </p:custDataLst>
            </p:nvPr>
          </p:nvSpPr>
          <p:spPr>
            <a:xfrm>
              <a:off x="3667121" y="3396405"/>
              <a:ext cx="2517257" cy="1384995"/>
            </a:xfrm>
            <a:prstGeom prst="rect">
              <a:avLst/>
            </a:prstGeom>
          </p:spPr>
          <p:txBody>
            <a:bodyPr wrap="square">
              <a:spAutoFit/>
            </a:bodyPr>
            <a:lstStyle/>
            <a:p>
              <a:pPr algn="ctr"/>
              <a:r>
                <a:rPr lang="en-US" altLang="zh-CN" sz="2800" b="1">
                  <a:solidFill>
                    <a:srgbClr val="FEBC30"/>
                  </a:solidFill>
                  <a:latin typeface="Times New Roman" panose="02020603050405020304" pitchFamily="18" charset="0"/>
                  <a:ea typeface="微软雅黑" panose="020b0503020204020204" pitchFamily="34" charset="-122"/>
                  <a:cs typeface="Times New Roman" panose="02020603050405020304" pitchFamily="18" charset="0"/>
                </a:rPr>
                <a:t>Introduce general facts </a:t>
              </a:r>
            </a:p>
            <a:p>
              <a:pPr algn="ctr"/>
              <a:r>
                <a:rPr lang="en-US" altLang="zh-CN" sz="2800" b="1">
                  <a:solidFill>
                    <a:srgbClr val="DA1F28"/>
                  </a:solidFill>
                  <a:effectLst>
                    <a:outerShdw blurRad="50800" dist="25400" dir="2700000" algn="tl" rotWithShape="0">
                      <a:prstClr val="black">
                        <a:alpha val="40000"/>
                      </a:prstClr>
                    </a:outerShdw>
                  </a:effectLst>
                  <a:latin typeface="Times New Roman" panose="02020603050405020304" pitchFamily="18" charset="0"/>
                  <a:ea typeface="方正姚体" panose="02010601030101010101" pitchFamily="2" charset="-122"/>
                  <a:cs typeface="Times New Roman" panose="02020603050405020304" pitchFamily="18" charset="0"/>
                </a:rPr>
                <a:t>                      </a:t>
              </a:r>
              <a:endParaRPr lang="zh-CN" altLang="en-US" sz="2800" b="1">
                <a:solidFill>
                  <a:srgbClr val="DA1F28"/>
                </a:solidFill>
                <a:effectLst>
                  <a:outerShdw blurRad="50800" dist="25400" dir="2700000" algn="tl" rotWithShape="0">
                    <a:prstClr val="black">
                      <a:alpha val="40000"/>
                    </a:prstClr>
                  </a:outerShdw>
                </a:effectLst>
                <a:latin typeface="Times New Roman" panose="02020603050405020304" pitchFamily="18" charset="0"/>
                <a:ea typeface="方正姚体" panose="02010601030101010101" pitchFamily="2" charset="-122"/>
                <a:cs typeface="Times New Roman" panose="02020603050405020304" pitchFamily="18" charset="0"/>
              </a:endParaRPr>
            </a:p>
          </p:txBody>
        </p:sp>
      </p:grpSp>
      <p:grpSp>
        <p:nvGrpSpPr>
          <p:cNvPr id="42" name="组合 41" title=""/>
          <p:cNvGrpSpPr/>
          <p:nvPr>
            <p:custDataLst>
              <p:tags r:id="rId30"/>
            </p:custDataLst>
          </p:nvPr>
        </p:nvGrpSpPr>
        <p:grpSpPr>
          <a:xfrm>
            <a:off x="4747846" y="2815186"/>
            <a:ext cx="2837960" cy="2675438"/>
            <a:chOff x="5093895" y="2600524"/>
            <a:chExt cx="2837960" cy="2675438"/>
          </a:xfrm>
        </p:grpSpPr>
        <p:cxnSp>
          <p:nvCxnSpPr>
            <p:cNvPr id="43" name="Straight Connector 45"/>
            <p:cNvCxnSpPr/>
            <p:nvPr>
              <p:custDataLst>
                <p:tags r:id="rId31"/>
              </p:custDataLst>
            </p:nvPr>
          </p:nvCxnSpPr>
          <p:spPr>
            <a:xfrm flipH="1" flipV="1">
              <a:off x="6560672" y="2600524"/>
              <a:ext cx="0" cy="579393"/>
            </a:xfrm>
            <a:prstGeom prst="line">
              <a:avLst/>
            </a:prstGeom>
            <a:ln w="12700">
              <a:solidFill>
                <a:srgbClr val="A883BD"/>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44" name="Straight Connector 46"/>
            <p:cNvCxnSpPr/>
            <p:nvPr>
              <p:custDataLst>
                <p:tags r:id="rId32"/>
              </p:custDataLst>
            </p:nvPr>
          </p:nvCxnSpPr>
          <p:spPr>
            <a:xfrm rot="5400000">
              <a:off x="6360794" y="4043981"/>
              <a:ext cx="399757" cy="2083"/>
            </a:xfrm>
            <a:prstGeom prst="line">
              <a:avLst/>
            </a:prstGeom>
            <a:ln w="12700">
              <a:solidFill>
                <a:srgbClr val="A883BD"/>
              </a:solidFill>
              <a:prstDash val="sysDash"/>
            </a:ln>
          </p:spPr>
          <p:style>
            <a:lnRef idx="1">
              <a:schemeClr val="accent1"/>
            </a:lnRef>
            <a:fillRef idx="0">
              <a:schemeClr val="accent1"/>
            </a:fillRef>
            <a:effectRef idx="0">
              <a:schemeClr val="accent1"/>
            </a:effectRef>
            <a:fontRef idx="minor">
              <a:schemeClr val="tx1"/>
            </a:fontRef>
          </p:style>
        </p:cxnSp>
        <p:grpSp>
          <p:nvGrpSpPr>
            <p:cNvPr id="45" name="组合 44"/>
            <p:cNvGrpSpPr/>
            <p:nvPr>
              <p:custDataLst>
                <p:tags r:id="rId33"/>
              </p:custDataLst>
            </p:nvPr>
          </p:nvGrpSpPr>
          <p:grpSpPr>
            <a:xfrm>
              <a:off x="6011007" y="4244457"/>
              <a:ext cx="1449697" cy="1031505"/>
              <a:chOff x="6011007" y="4244457"/>
              <a:chExt cx="1449697" cy="1031505"/>
            </a:xfrm>
          </p:grpSpPr>
          <p:sp>
            <p:nvSpPr>
              <p:cNvPr id="47" name="Parallelogram 43"/>
              <p:cNvSpPr/>
              <p:nvPr>
                <p:custDataLst>
                  <p:tags r:id="rId34"/>
                </p:custDataLst>
              </p:nvPr>
            </p:nvSpPr>
            <p:spPr>
              <a:xfrm rot="20990454" flipV="1">
                <a:off x="6089074" y="4315361"/>
                <a:ext cx="1371630" cy="960601"/>
              </a:xfrm>
              <a:prstGeom prst="parallelogram">
                <a:avLst>
                  <a:gd name="adj" fmla="val 27315"/>
                </a:avLst>
              </a:prstGeom>
              <a:gradFill flip="none" rotWithShape="1">
                <a:gsLst>
                  <a:gs pos="14000">
                    <a:srgbClr val="FCF873">
                      <a:alpha val="0"/>
                    </a:srgbClr>
                  </a:gs>
                  <a:gs pos="100000">
                    <a:srgbClr val="FCF873">
                      <a:alpha val="30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4"/>
              <p:cNvSpPr/>
              <p:nvPr>
                <p:custDataLst>
                  <p:tags r:id="rId35"/>
                </p:custDataLst>
              </p:nvPr>
            </p:nvSpPr>
            <p:spPr>
              <a:xfrm>
                <a:off x="6011007" y="4244457"/>
                <a:ext cx="1099330" cy="199878"/>
              </a:xfrm>
              <a:prstGeom prst="rect">
                <a:avLst/>
              </a:prstGeom>
              <a:solidFill>
                <a:srgbClr val="A8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sp>
          <p:nvSpPr>
            <p:cNvPr id="46" name="矩形 45"/>
            <p:cNvSpPr/>
            <p:nvPr>
              <p:custDataLst>
                <p:tags r:id="rId36"/>
              </p:custDataLst>
            </p:nvPr>
          </p:nvSpPr>
          <p:spPr>
            <a:xfrm>
              <a:off x="5093895" y="3013998"/>
              <a:ext cx="2837960" cy="1384995"/>
            </a:xfrm>
            <a:prstGeom prst="rect">
              <a:avLst/>
            </a:prstGeom>
          </p:spPr>
          <p:txBody>
            <a:bodyPr wrap="square">
              <a:spAutoFit/>
            </a:bodyPr>
            <a:lstStyle/>
            <a:p>
              <a:pPr algn="ctr"/>
              <a:r>
                <a:rPr lang="en-US" altLang="zh-CN" sz="2800" b="1">
                  <a:solidFill>
                    <a:srgbClr val="A883BD"/>
                  </a:solidFill>
                  <a:latin typeface="Times New Roman" panose="02020603050405020304" pitchFamily="18" charset="0"/>
                  <a:ea typeface="微软雅黑" panose="020b0503020204020204" pitchFamily="34" charset="-122"/>
                  <a:cs typeface="Times New Roman" panose="02020603050405020304" pitchFamily="18" charset="0"/>
                </a:rPr>
                <a:t>Describe the main plot</a:t>
              </a:r>
            </a:p>
            <a:p>
              <a:pPr algn="ctr"/>
              <a:r>
                <a:rPr lang="en-US" altLang="zh-CN" sz="2800" b="1">
                  <a:solidFill>
                    <a:srgbClr val="DA1F28"/>
                  </a:solidFill>
                  <a:effectLst>
                    <a:outerShdw blurRad="50800" dist="25400" dir="2700000" algn="tl" rotWithShape="0">
                      <a:prstClr val="black">
                        <a:alpha val="40000"/>
                      </a:prstClr>
                    </a:outerShdw>
                  </a:effectLst>
                  <a:latin typeface="Times New Roman" panose="02020603050405020304" pitchFamily="18" charset="0"/>
                  <a:ea typeface="方正姚体" panose="02010601030101010101" pitchFamily="2" charset="-122"/>
                  <a:cs typeface="Times New Roman" panose="02020603050405020304" pitchFamily="18" charset="0"/>
                </a:rPr>
                <a:t>                      </a:t>
              </a:r>
              <a:endParaRPr lang="zh-CN" altLang="en-US" sz="2800" b="1">
                <a:solidFill>
                  <a:srgbClr val="DA1F28"/>
                </a:solidFill>
                <a:effectLst>
                  <a:outerShdw blurRad="50800" dist="25400" dir="2700000" algn="tl" rotWithShape="0">
                    <a:prstClr val="black">
                      <a:alpha val="40000"/>
                    </a:prstClr>
                  </a:outerShdw>
                </a:effectLst>
                <a:latin typeface="Times New Roman" panose="02020603050405020304" pitchFamily="18" charset="0"/>
                <a:ea typeface="方正姚体" panose="02010601030101010101" pitchFamily="2" charset="-122"/>
                <a:cs typeface="Times New Roman" panose="02020603050405020304" pitchFamily="18" charset="0"/>
              </a:endParaRPr>
            </a:p>
          </p:txBody>
        </p:sp>
      </p:grpSp>
      <p:grpSp>
        <p:nvGrpSpPr>
          <p:cNvPr id="49" name="组合 48" title=""/>
          <p:cNvGrpSpPr/>
          <p:nvPr>
            <p:custDataLst>
              <p:tags r:id="rId37"/>
            </p:custDataLst>
          </p:nvPr>
        </p:nvGrpSpPr>
        <p:grpSpPr>
          <a:xfrm>
            <a:off x="7491972" y="2339192"/>
            <a:ext cx="2256568" cy="2671131"/>
            <a:chOff x="7219866" y="2170722"/>
            <a:chExt cx="2256568" cy="2671131"/>
          </a:xfrm>
        </p:grpSpPr>
        <p:cxnSp>
          <p:nvCxnSpPr>
            <p:cNvPr id="50" name="Straight Connector 51"/>
            <p:cNvCxnSpPr/>
            <p:nvPr>
              <p:custDataLst>
                <p:tags r:id="rId38"/>
              </p:custDataLst>
            </p:nvPr>
          </p:nvCxnSpPr>
          <p:spPr>
            <a:xfrm flipH="1" flipV="1">
              <a:off x="8331959" y="2170722"/>
              <a:ext cx="0" cy="579393"/>
            </a:xfrm>
            <a:prstGeom prst="line">
              <a:avLst/>
            </a:prstGeom>
            <a:ln w="12700">
              <a:solidFill>
                <a:srgbClr val="FF6680"/>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51" name="Straight Connector 52"/>
            <p:cNvCxnSpPr/>
            <p:nvPr>
              <p:custDataLst>
                <p:tags r:id="rId39"/>
              </p:custDataLst>
            </p:nvPr>
          </p:nvCxnSpPr>
          <p:spPr>
            <a:xfrm rot="5400000">
              <a:off x="8132080" y="3614178"/>
              <a:ext cx="399757" cy="2083"/>
            </a:xfrm>
            <a:prstGeom prst="line">
              <a:avLst/>
            </a:prstGeom>
            <a:ln w="12700">
              <a:solidFill>
                <a:srgbClr val="FF6680"/>
              </a:solidFill>
              <a:prstDash val="sysDash"/>
            </a:ln>
          </p:spPr>
          <p:style>
            <a:lnRef idx="1">
              <a:schemeClr val="accent1"/>
            </a:lnRef>
            <a:fillRef idx="0">
              <a:schemeClr val="accent1"/>
            </a:fillRef>
            <a:effectRef idx="0">
              <a:schemeClr val="accent1"/>
            </a:effectRef>
            <a:fontRef idx="minor">
              <a:schemeClr val="tx1"/>
            </a:fontRef>
          </p:style>
        </p:cxnSp>
        <p:grpSp>
          <p:nvGrpSpPr>
            <p:cNvPr id="52" name="组合 51"/>
            <p:cNvGrpSpPr/>
            <p:nvPr>
              <p:custDataLst>
                <p:tags r:id="rId40"/>
              </p:custDataLst>
            </p:nvPr>
          </p:nvGrpSpPr>
          <p:grpSpPr>
            <a:xfrm>
              <a:off x="7782293" y="3814654"/>
              <a:ext cx="1446084" cy="1027199"/>
              <a:chOff x="7782293" y="3814654"/>
              <a:chExt cx="1446084" cy="1027199"/>
            </a:xfrm>
          </p:grpSpPr>
          <p:sp>
            <p:nvSpPr>
              <p:cNvPr id="54" name="Parallelogram 49"/>
              <p:cNvSpPr/>
              <p:nvPr>
                <p:custDataLst>
                  <p:tags r:id="rId41"/>
                </p:custDataLst>
              </p:nvPr>
            </p:nvSpPr>
            <p:spPr>
              <a:xfrm rot="20990454" flipV="1">
                <a:off x="7856746" y="3881253"/>
                <a:ext cx="1371631" cy="960600"/>
              </a:xfrm>
              <a:prstGeom prst="parallelogram">
                <a:avLst>
                  <a:gd name="adj" fmla="val 27315"/>
                </a:avLst>
              </a:prstGeom>
              <a:gradFill flip="none" rotWithShape="1">
                <a:gsLst>
                  <a:gs pos="14000">
                    <a:srgbClr val="FCF873">
                      <a:alpha val="0"/>
                    </a:srgbClr>
                  </a:gs>
                  <a:gs pos="100000">
                    <a:srgbClr val="FCF873">
                      <a:alpha val="30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0"/>
              <p:cNvSpPr/>
              <p:nvPr>
                <p:custDataLst>
                  <p:tags r:id="rId42"/>
                </p:custDataLst>
              </p:nvPr>
            </p:nvSpPr>
            <p:spPr>
              <a:xfrm>
                <a:off x="7782293" y="3814654"/>
                <a:ext cx="1099331" cy="199878"/>
              </a:xfrm>
              <a:prstGeom prst="rect">
                <a:avLst/>
              </a:prstGeom>
              <a:solidFill>
                <a:srgbClr val="FF6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sp>
          <p:nvSpPr>
            <p:cNvPr id="53" name="矩形 52"/>
            <p:cNvSpPr/>
            <p:nvPr>
              <p:custDataLst>
                <p:tags r:id="rId43"/>
              </p:custDataLst>
            </p:nvPr>
          </p:nvSpPr>
          <p:spPr>
            <a:xfrm>
              <a:off x="7219866" y="2322700"/>
              <a:ext cx="2256568" cy="1200329"/>
            </a:xfrm>
            <a:prstGeom prst="rect">
              <a:avLst/>
            </a:prstGeom>
          </p:spPr>
          <p:txBody>
            <a:bodyPr wrap="square">
              <a:spAutoFit/>
            </a:bodyPr>
            <a:lstStyle/>
            <a:p>
              <a:r>
                <a:rPr lang="en-US" altLang="zh-CN" sz="2400" b="1">
                  <a:solidFill>
                    <a:srgbClr val="FF6680"/>
                  </a:solidFill>
                  <a:latin typeface="Times New Roman" panose="02020603050405020304" pitchFamily="18" charset="0"/>
                  <a:ea typeface="微软雅黑" panose="020b0503020204020204" pitchFamily="34" charset="-122"/>
                  <a:cs typeface="Times New Roman" panose="02020603050405020304" pitchFamily="18" charset="0"/>
                </a:rPr>
                <a:t>Explain the key message and comments</a:t>
              </a:r>
              <a:r>
                <a:rPr lang="en-US" altLang="zh-CN" sz="2400" b="1">
                  <a:solidFill>
                    <a:srgbClr val="DA1F28"/>
                  </a:solidFill>
                  <a:effectLst>
                    <a:outerShdw blurRad="50800" dist="25400" dir="2700000" algn="tl" rotWithShape="0">
                      <a:prstClr val="black">
                        <a:alpha val="40000"/>
                      </a:prstClr>
                    </a:outerShdw>
                  </a:effectLst>
                  <a:latin typeface="Times New Roman" panose="02020603050405020304" pitchFamily="18" charset="0"/>
                  <a:ea typeface="方正姚体" panose="02010601030101010101" pitchFamily="2" charset="-122"/>
                  <a:cs typeface="Times New Roman" panose="02020603050405020304" pitchFamily="18" charset="0"/>
                </a:rPr>
                <a:t>                  </a:t>
              </a:r>
              <a:endParaRPr lang="zh-CN" altLang="en-US" sz="2400" b="1">
                <a:solidFill>
                  <a:srgbClr val="DA1F28"/>
                </a:solidFill>
                <a:effectLst>
                  <a:outerShdw blurRad="50800" dist="25400" dir="2700000" algn="tl" rotWithShape="0">
                    <a:prstClr val="black">
                      <a:alpha val="40000"/>
                    </a:prstClr>
                  </a:outerShdw>
                </a:effectLst>
                <a:latin typeface="Times New Roman" panose="02020603050405020304" pitchFamily="18" charset="0"/>
                <a:ea typeface="方正姚体" panose="02010601030101010101" pitchFamily="2" charset="-122"/>
                <a:cs typeface="Times New Roman" panose="02020603050405020304" pitchFamily="18" charset="0"/>
              </a:endParaRPr>
            </a:p>
          </p:txBody>
        </p:sp>
      </p:grpSp>
      <p:grpSp>
        <p:nvGrpSpPr>
          <p:cNvPr id="56" name="组合 55" title=""/>
          <p:cNvGrpSpPr/>
          <p:nvPr>
            <p:custDataLst>
              <p:tags r:id="rId44"/>
            </p:custDataLst>
          </p:nvPr>
        </p:nvGrpSpPr>
        <p:grpSpPr>
          <a:xfrm>
            <a:off x="9756023" y="1847688"/>
            <a:ext cx="2681697" cy="2672375"/>
            <a:chOff x="8945889" y="1740919"/>
            <a:chExt cx="2681697" cy="2672375"/>
          </a:xfrm>
        </p:grpSpPr>
        <p:grpSp>
          <p:nvGrpSpPr>
            <p:cNvPr id="57" name="组合 56"/>
            <p:cNvGrpSpPr/>
            <p:nvPr>
              <p:custDataLst>
                <p:tags r:id="rId45"/>
              </p:custDataLst>
            </p:nvPr>
          </p:nvGrpSpPr>
          <p:grpSpPr>
            <a:xfrm>
              <a:off x="9553580" y="3384852"/>
              <a:ext cx="1448716" cy="1028442"/>
              <a:chOff x="9553580" y="3384852"/>
              <a:chExt cx="1448716" cy="1028442"/>
            </a:xfrm>
          </p:grpSpPr>
          <p:sp>
            <p:nvSpPr>
              <p:cNvPr id="61" name="Parallelogram 55"/>
              <p:cNvSpPr/>
              <p:nvPr>
                <p:custDataLst>
                  <p:tags r:id="rId46"/>
                </p:custDataLst>
              </p:nvPr>
            </p:nvSpPr>
            <p:spPr>
              <a:xfrm rot="20990454" flipV="1">
                <a:off x="9630666" y="3452694"/>
                <a:ext cx="1371630" cy="960600"/>
              </a:xfrm>
              <a:prstGeom prst="parallelogram">
                <a:avLst>
                  <a:gd name="adj" fmla="val 27315"/>
                </a:avLst>
              </a:prstGeom>
              <a:gradFill flip="none" rotWithShape="1">
                <a:gsLst>
                  <a:gs pos="14000">
                    <a:srgbClr val="FCF873">
                      <a:alpha val="0"/>
                    </a:srgbClr>
                  </a:gs>
                  <a:gs pos="100000">
                    <a:srgbClr val="FCF873">
                      <a:alpha val="30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56"/>
              <p:cNvSpPr/>
              <p:nvPr>
                <p:custDataLst>
                  <p:tags r:id="rId47"/>
                </p:custDataLst>
              </p:nvPr>
            </p:nvSpPr>
            <p:spPr>
              <a:xfrm>
                <a:off x="9553580" y="3384852"/>
                <a:ext cx="1099330" cy="199878"/>
              </a:xfrm>
              <a:prstGeom prst="rect">
                <a:avLst/>
              </a:prstGeom>
              <a:solidFill>
                <a:srgbClr val="45A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cxnSp>
          <p:nvCxnSpPr>
            <p:cNvPr id="58" name="Straight Connector 57"/>
            <p:cNvCxnSpPr/>
            <p:nvPr>
              <p:custDataLst>
                <p:tags r:id="rId48"/>
              </p:custDataLst>
            </p:nvPr>
          </p:nvCxnSpPr>
          <p:spPr>
            <a:xfrm flipH="1" flipV="1">
              <a:off x="10103245" y="1740919"/>
              <a:ext cx="0" cy="579393"/>
            </a:xfrm>
            <a:prstGeom prst="line">
              <a:avLst/>
            </a:prstGeom>
            <a:ln w="12700">
              <a:solidFill>
                <a:srgbClr val="45AFC5"/>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custDataLst>
                <p:tags r:id="rId49"/>
              </p:custDataLst>
            </p:nvPr>
          </p:nvCxnSpPr>
          <p:spPr>
            <a:xfrm rot="5400000">
              <a:off x="9903367" y="3184375"/>
              <a:ext cx="399757" cy="2083"/>
            </a:xfrm>
            <a:prstGeom prst="line">
              <a:avLst/>
            </a:prstGeom>
            <a:ln w="12700">
              <a:solidFill>
                <a:srgbClr val="45AFC5"/>
              </a:solidFill>
              <a:prstDash val="sysDash"/>
            </a:ln>
          </p:spPr>
          <p:style>
            <a:lnRef idx="1">
              <a:schemeClr val="accent1"/>
            </a:lnRef>
            <a:fillRef idx="0">
              <a:schemeClr val="accent1"/>
            </a:fillRef>
            <a:effectRef idx="0">
              <a:schemeClr val="accent1"/>
            </a:effectRef>
            <a:fontRef idx="minor">
              <a:schemeClr val="tx1"/>
            </a:fontRef>
          </p:style>
        </p:cxnSp>
        <p:sp>
          <p:nvSpPr>
            <p:cNvPr id="60" name="矩形 59"/>
            <p:cNvSpPr/>
            <p:nvPr>
              <p:custDataLst>
                <p:tags r:id="rId50"/>
              </p:custDataLst>
            </p:nvPr>
          </p:nvSpPr>
          <p:spPr>
            <a:xfrm>
              <a:off x="8945889" y="2425194"/>
              <a:ext cx="2681697" cy="523220"/>
            </a:xfrm>
            <a:prstGeom prst="rect">
              <a:avLst/>
            </a:prstGeom>
          </p:spPr>
          <p:txBody>
            <a:bodyPr wrap="square">
              <a:spAutoFit/>
            </a:bodyPr>
            <a:lstStyle/>
            <a:p>
              <a:pPr algn="ctr"/>
              <a:r>
                <a:rPr lang="en-US" altLang="zh-CN" sz="2800" b="1">
                  <a:solidFill>
                    <a:srgbClr val="45AFC5"/>
                  </a:solidFill>
                  <a:effectLst>
                    <a:outerShdw blurRad="50800" dist="25400" dir="2700000" algn="tl"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Conclusion</a:t>
              </a:r>
              <a:r>
                <a:rPr lang="en-US" altLang="zh-CN" sz="2800" b="1">
                  <a:solidFill>
                    <a:srgbClr val="DA1F28"/>
                  </a:solidFill>
                  <a:effectLst>
                    <a:outerShdw blurRad="50800" dist="25400" dir="2700000" algn="tl" rotWithShape="0">
                      <a:prstClr val="black">
                        <a:alpha val="40000"/>
                      </a:prstClr>
                    </a:outerShdw>
                  </a:effectLst>
                  <a:latin typeface="Times New Roman" panose="02020603050405020304" pitchFamily="18" charset="0"/>
                  <a:ea typeface="方正姚体" panose="02010601030101010101" pitchFamily="2" charset="-122"/>
                  <a:cs typeface="Times New Roman" panose="02020603050405020304" pitchFamily="18" charset="0"/>
                </a:rPr>
                <a:t>             </a:t>
              </a:r>
              <a:endParaRPr lang="zh-CN" altLang="en-US" sz="2800" b="1">
                <a:solidFill>
                  <a:srgbClr val="DA1F28"/>
                </a:solidFill>
                <a:effectLst>
                  <a:outerShdw blurRad="50800" dist="25400" dir="2700000" algn="tl" rotWithShape="0">
                    <a:prstClr val="black">
                      <a:alpha val="40000"/>
                    </a:prstClr>
                  </a:outerShdw>
                </a:effectLst>
                <a:latin typeface="Times New Roman" panose="02020603050405020304" pitchFamily="18" charset="0"/>
                <a:ea typeface="方正姚体" panose="02010601030101010101" pitchFamily="2" charset="-122"/>
                <a:cs typeface="Times New Roman" panose="02020603050405020304" pitchFamily="18" charset="0"/>
              </a:endParaRPr>
            </a:p>
          </p:txBody>
        </p:sp>
      </p:grpSp>
      <p:grpSp>
        <p:nvGrpSpPr>
          <p:cNvPr id="2" name="组合 1" title="">
            <a:extLst>
              <a:ext uri="{FF2B5EF4-FFF2-40B4-BE49-F238E27FC236}">
                <a16:creationId xmlns:a16="http://schemas.microsoft.com/office/drawing/2014/main" id="{C30C0C8C-09BD-9700-5CD4-72983C5F09D9}"/>
              </a:ext>
            </a:extLst>
          </p:cNvPr>
          <p:cNvGrpSpPr/>
          <p:nvPr>
            <p:custDataLst>
              <p:tags r:id="rId51"/>
            </p:custDataLst>
          </p:nvPr>
        </p:nvGrpSpPr>
        <p:grpSpPr>
          <a:xfrm>
            <a:off x="3271238" y="5499471"/>
            <a:ext cx="1319812" cy="879450"/>
            <a:chOff x="5561292" y="4225125"/>
            <a:chExt cx="2363508" cy="879450"/>
          </a:xfrm>
        </p:grpSpPr>
        <p:sp>
          <p:nvSpPr>
            <p:cNvPr id="3" name="圆角矩形 29">
              <a:extLst>
                <a:ext uri="{FF2B5EF4-FFF2-40B4-BE49-F238E27FC236}">
                  <a16:creationId xmlns:a16="http://schemas.microsoft.com/office/drawing/2014/main" id="{EAC927D5-DFD7-11AA-4329-29154D073645}"/>
                </a:ext>
              </a:extLst>
            </p:cNvPr>
            <p:cNvSpPr/>
            <p:nvPr>
              <p:custDataLst>
                <p:tags r:id="rId52"/>
              </p:custDataLst>
            </p:nvPr>
          </p:nvSpPr>
          <p:spPr>
            <a:xfrm>
              <a:off x="5561292" y="4225125"/>
              <a:ext cx="2363508" cy="879450"/>
            </a:xfrm>
            <a:prstGeom prst="roundRect">
              <a:avLst>
                <a:gd name="adj" fmla="val 29488"/>
              </a:avLst>
            </a:pr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文本框 3">
              <a:extLst>
                <a:ext uri="{FF2B5EF4-FFF2-40B4-BE49-F238E27FC236}">
                  <a16:creationId xmlns:a16="http://schemas.microsoft.com/office/drawing/2014/main" id="{C70A4EF2-4EA2-3B0C-E5C5-9F18590777D9}"/>
                </a:ext>
              </a:extLst>
            </p:cNvPr>
            <p:cNvSpPr txBox="1"/>
            <p:nvPr>
              <p:custDataLst>
                <p:tags r:id="rId53"/>
              </p:custDataLst>
            </p:nvPr>
          </p:nvSpPr>
          <p:spPr>
            <a:xfrm>
              <a:off x="5689879" y="4301324"/>
              <a:ext cx="2106333" cy="579967"/>
            </a:xfrm>
            <a:prstGeom prst="rect">
              <a:avLst/>
            </a:prstGeom>
            <a:noFill/>
          </p:spPr>
          <p:txBody>
            <a:bodyPr wrap="square" rtlCol="0">
              <a:spAutoFit/>
            </a:bodyPr>
            <a:lstStyle/>
            <a:p>
              <a:pPr marL="0" marR="0" lvl="0" indent="0" algn="ctr" defTabSz="1218804" rtl="0" eaLnBrk="1" fontAlgn="auto" latinLnBrk="0" hangingPunct="1">
                <a:lnSpc>
                  <a:spcPct val="150000"/>
                </a:lnSpc>
                <a:spcBef>
                  <a:spcPct val="0"/>
                </a:spcBef>
                <a:spcAft>
                  <a:spcPct val="0"/>
                </a:spcAft>
                <a:buClrTx/>
                <a:buSzTx/>
                <a:buFontTx/>
                <a:buNone/>
                <a:defRPr/>
              </a:pPr>
              <a:r>
                <a:rPr kumimoji="0" lang="en-US" altLang="zh-CN" sz="2400" b="1" i="0" u="none" strike="noStrike" kern="0" cap="none" spc="0" normalizeH="0" baseline="0" noProof="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rPr>
                <a:t>Para 1</a:t>
              </a:r>
              <a:endParaRPr kumimoji="0" lang="zh-CN" altLang="en-US" sz="2400" b="1" i="0" u="none" strike="noStrike" kern="0" cap="none" spc="0" normalizeH="0" baseline="0" noProof="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5" name="组合 4" title="">
            <a:extLst>
              <a:ext uri="{FF2B5EF4-FFF2-40B4-BE49-F238E27FC236}">
                <a16:creationId xmlns:a16="http://schemas.microsoft.com/office/drawing/2014/main" id="{36D8A2B7-8309-8B11-3CBC-CE88DEFA9924}"/>
              </a:ext>
            </a:extLst>
          </p:cNvPr>
          <p:cNvGrpSpPr/>
          <p:nvPr>
            <p:custDataLst>
              <p:tags r:id="rId54"/>
            </p:custDataLst>
          </p:nvPr>
        </p:nvGrpSpPr>
        <p:grpSpPr>
          <a:xfrm>
            <a:off x="5660493" y="4874213"/>
            <a:ext cx="1319812" cy="879450"/>
            <a:chOff x="5561292" y="4225125"/>
            <a:chExt cx="2363508" cy="879450"/>
          </a:xfrm>
          <a:solidFill>
            <a:srgbClr val="A883BD"/>
          </a:solidFill>
        </p:grpSpPr>
        <p:sp>
          <p:nvSpPr>
            <p:cNvPr id="6" name="圆角矩形 29">
              <a:extLst>
                <a:ext uri="{FF2B5EF4-FFF2-40B4-BE49-F238E27FC236}">
                  <a16:creationId xmlns:a16="http://schemas.microsoft.com/office/drawing/2014/main" id="{38CA7E3D-3EBB-1D0C-4F2A-BFC45375B0B9}"/>
                </a:ext>
              </a:extLst>
            </p:cNvPr>
            <p:cNvSpPr/>
            <p:nvPr>
              <p:custDataLst>
                <p:tags r:id="rId55"/>
              </p:custDataLst>
            </p:nvPr>
          </p:nvSpPr>
          <p:spPr>
            <a:xfrm>
              <a:off x="5561292" y="4225125"/>
              <a:ext cx="2363508" cy="879450"/>
            </a:xfrm>
            <a:prstGeom prst="roundRect">
              <a:avLst>
                <a:gd name="adj" fmla="val 294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文本框 6">
              <a:extLst>
                <a:ext uri="{FF2B5EF4-FFF2-40B4-BE49-F238E27FC236}">
                  <a16:creationId xmlns:a16="http://schemas.microsoft.com/office/drawing/2014/main" id="{F76A8954-46C2-192B-0DD5-494EC0668C75}"/>
                </a:ext>
              </a:extLst>
            </p:cNvPr>
            <p:cNvSpPr txBox="1"/>
            <p:nvPr>
              <p:custDataLst>
                <p:tags r:id="rId56"/>
              </p:custDataLst>
            </p:nvPr>
          </p:nvSpPr>
          <p:spPr>
            <a:xfrm>
              <a:off x="5689879" y="4301324"/>
              <a:ext cx="2106333" cy="579967"/>
            </a:xfrm>
            <a:prstGeom prst="rect">
              <a:avLst/>
            </a:prstGeom>
            <a:grpFill/>
          </p:spPr>
          <p:txBody>
            <a:bodyPr wrap="square" rtlCol="0">
              <a:spAutoFit/>
            </a:bodyPr>
            <a:lstStyle/>
            <a:p>
              <a:pPr marL="0" marR="0" lvl="0" indent="0" algn="ctr" defTabSz="1218804" rtl="0" eaLnBrk="1" fontAlgn="auto" latinLnBrk="0" hangingPunct="1">
                <a:lnSpc>
                  <a:spcPct val="150000"/>
                </a:lnSpc>
                <a:spcBef>
                  <a:spcPct val="0"/>
                </a:spcBef>
                <a:spcAft>
                  <a:spcPct val="0"/>
                </a:spcAft>
                <a:buClrTx/>
                <a:buSzTx/>
                <a:buFontTx/>
                <a:buNone/>
                <a:defRPr/>
              </a:pPr>
              <a:r>
                <a:rPr kumimoji="0" lang="en-US" altLang="zh-CN" sz="2400" b="1" i="0" u="none" strike="noStrike" kern="0" cap="none" spc="0" normalizeH="0" baseline="0" noProof="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rPr>
                <a:t>Para 2</a:t>
              </a:r>
              <a:endParaRPr kumimoji="0" lang="zh-CN" altLang="en-US" sz="2400" b="1" i="0" u="none" strike="noStrike" kern="0" cap="none" spc="0" normalizeH="0" baseline="0" noProof="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8" name="组合 7" title="">
            <a:extLst>
              <a:ext uri="{FF2B5EF4-FFF2-40B4-BE49-F238E27FC236}">
                <a16:creationId xmlns:a16="http://schemas.microsoft.com/office/drawing/2014/main" id="{5E80007E-8683-DAED-9C22-77CE7E8C0543}"/>
              </a:ext>
            </a:extLst>
          </p:cNvPr>
          <p:cNvGrpSpPr/>
          <p:nvPr>
            <p:custDataLst>
              <p:tags r:id="rId57"/>
            </p:custDataLst>
          </p:nvPr>
        </p:nvGrpSpPr>
        <p:grpSpPr>
          <a:xfrm>
            <a:off x="7977395" y="4385778"/>
            <a:ext cx="1319812" cy="879450"/>
            <a:chOff x="5561292" y="4225125"/>
            <a:chExt cx="2363508" cy="879450"/>
          </a:xfrm>
          <a:solidFill>
            <a:srgbClr val="FF6680"/>
          </a:solidFill>
        </p:grpSpPr>
        <p:sp>
          <p:nvSpPr>
            <p:cNvPr id="9" name="圆角矩形 29">
              <a:extLst>
                <a:ext uri="{FF2B5EF4-FFF2-40B4-BE49-F238E27FC236}">
                  <a16:creationId xmlns:a16="http://schemas.microsoft.com/office/drawing/2014/main" id="{E49B2BE4-09ED-F7A1-63CD-AEB9AE7BF37F}"/>
                </a:ext>
              </a:extLst>
            </p:cNvPr>
            <p:cNvSpPr/>
            <p:nvPr>
              <p:custDataLst>
                <p:tags r:id="rId58"/>
              </p:custDataLst>
            </p:nvPr>
          </p:nvSpPr>
          <p:spPr>
            <a:xfrm>
              <a:off x="5561292" y="4225125"/>
              <a:ext cx="2363508" cy="879450"/>
            </a:xfrm>
            <a:prstGeom prst="roundRect">
              <a:avLst>
                <a:gd name="adj" fmla="val 294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文本框 9">
              <a:extLst>
                <a:ext uri="{FF2B5EF4-FFF2-40B4-BE49-F238E27FC236}">
                  <a16:creationId xmlns:a16="http://schemas.microsoft.com/office/drawing/2014/main" id="{84FD9121-83E5-3FD6-F9FD-4BA3844F1AF4}"/>
                </a:ext>
              </a:extLst>
            </p:cNvPr>
            <p:cNvSpPr txBox="1"/>
            <p:nvPr>
              <p:custDataLst>
                <p:tags r:id="rId59"/>
              </p:custDataLst>
            </p:nvPr>
          </p:nvSpPr>
          <p:spPr>
            <a:xfrm>
              <a:off x="5689879" y="4301324"/>
              <a:ext cx="2106333" cy="579967"/>
            </a:xfrm>
            <a:prstGeom prst="rect">
              <a:avLst/>
            </a:prstGeom>
            <a:grpFill/>
          </p:spPr>
          <p:txBody>
            <a:bodyPr wrap="square" rtlCol="0">
              <a:spAutoFit/>
            </a:bodyPr>
            <a:lstStyle/>
            <a:p>
              <a:pPr marL="0" marR="0" lvl="0" indent="0" algn="ctr" defTabSz="1218804" rtl="0" eaLnBrk="1" fontAlgn="auto" latinLnBrk="0" hangingPunct="1">
                <a:lnSpc>
                  <a:spcPct val="150000"/>
                </a:lnSpc>
                <a:spcBef>
                  <a:spcPct val="0"/>
                </a:spcBef>
                <a:spcAft>
                  <a:spcPct val="0"/>
                </a:spcAft>
                <a:buClrTx/>
                <a:buSzTx/>
                <a:buFontTx/>
                <a:buNone/>
                <a:defRPr/>
              </a:pPr>
              <a:r>
                <a:rPr kumimoji="0" lang="en-US" altLang="zh-CN" sz="2400" b="1" i="0" u="none" strike="noStrike" kern="0" cap="none" spc="0" normalizeH="0" baseline="0" noProof="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rPr>
                <a:t>Para 3</a:t>
              </a:r>
              <a:endParaRPr kumimoji="0" lang="zh-CN" altLang="en-US" sz="2400" b="1" i="0" u="none" strike="noStrike" kern="0" cap="none" spc="0" normalizeH="0" baseline="0" noProof="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11" name="组合 10" title="">
            <a:extLst>
              <a:ext uri="{FF2B5EF4-FFF2-40B4-BE49-F238E27FC236}">
                <a16:creationId xmlns:a16="http://schemas.microsoft.com/office/drawing/2014/main" id="{40F1DB6D-6BDE-37B4-62D4-8F92FD727AA1}"/>
              </a:ext>
            </a:extLst>
          </p:cNvPr>
          <p:cNvGrpSpPr/>
          <p:nvPr>
            <p:custDataLst>
              <p:tags r:id="rId60"/>
            </p:custDataLst>
          </p:nvPr>
        </p:nvGrpSpPr>
        <p:grpSpPr>
          <a:xfrm>
            <a:off x="10305208" y="3840491"/>
            <a:ext cx="1319812" cy="879450"/>
            <a:chOff x="5561292" y="4225125"/>
            <a:chExt cx="2363508" cy="879450"/>
          </a:xfrm>
          <a:solidFill>
            <a:srgbClr val="45AFC5"/>
          </a:solidFill>
        </p:grpSpPr>
        <p:sp>
          <p:nvSpPr>
            <p:cNvPr id="12" name="圆角矩形 29">
              <a:extLst>
                <a:ext uri="{FF2B5EF4-FFF2-40B4-BE49-F238E27FC236}">
                  <a16:creationId xmlns:a16="http://schemas.microsoft.com/office/drawing/2014/main" id="{BACEB53B-5E58-DE28-ED58-1B72BE422821}"/>
                </a:ext>
              </a:extLst>
            </p:cNvPr>
            <p:cNvSpPr/>
            <p:nvPr>
              <p:custDataLst>
                <p:tags r:id="rId61"/>
              </p:custDataLst>
            </p:nvPr>
          </p:nvSpPr>
          <p:spPr>
            <a:xfrm>
              <a:off x="5561292" y="4225125"/>
              <a:ext cx="2363508" cy="879450"/>
            </a:xfrm>
            <a:prstGeom prst="roundRect">
              <a:avLst>
                <a:gd name="adj" fmla="val 294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文本框 12">
              <a:extLst>
                <a:ext uri="{FF2B5EF4-FFF2-40B4-BE49-F238E27FC236}">
                  <a16:creationId xmlns:a16="http://schemas.microsoft.com/office/drawing/2014/main" id="{5DBBD989-2359-AFE4-2A5D-2F7986AFDCE2}"/>
                </a:ext>
              </a:extLst>
            </p:cNvPr>
            <p:cNvSpPr txBox="1"/>
            <p:nvPr>
              <p:custDataLst>
                <p:tags r:id="rId62"/>
              </p:custDataLst>
            </p:nvPr>
          </p:nvSpPr>
          <p:spPr>
            <a:xfrm>
              <a:off x="5689879" y="4301324"/>
              <a:ext cx="2106333" cy="579967"/>
            </a:xfrm>
            <a:prstGeom prst="rect">
              <a:avLst/>
            </a:prstGeom>
            <a:grpFill/>
          </p:spPr>
          <p:txBody>
            <a:bodyPr wrap="square" rtlCol="0">
              <a:spAutoFit/>
            </a:bodyPr>
            <a:lstStyle/>
            <a:p>
              <a:pPr marL="0" marR="0" lvl="0" indent="0" algn="ctr" defTabSz="1218804" rtl="0" eaLnBrk="1" fontAlgn="auto" latinLnBrk="0" hangingPunct="1">
                <a:lnSpc>
                  <a:spcPct val="150000"/>
                </a:lnSpc>
                <a:spcBef>
                  <a:spcPct val="0"/>
                </a:spcBef>
                <a:spcAft>
                  <a:spcPct val="0"/>
                </a:spcAft>
                <a:buClrTx/>
                <a:buSzTx/>
                <a:buFontTx/>
                <a:buNone/>
                <a:defRPr/>
              </a:pPr>
              <a:r>
                <a:rPr kumimoji="0" lang="en-US" altLang="zh-CN" sz="2400" b="1" i="0" u="none" strike="noStrike" kern="0" cap="none" spc="0" normalizeH="0" baseline="0" noProof="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rPr>
                <a:t>Para 4</a:t>
              </a:r>
              <a:endParaRPr kumimoji="0" lang="zh-CN" altLang="en-US" sz="2400" b="1" i="0" u="none" strike="noStrike" kern="0" cap="none" spc="0" normalizeH="0" baseline="0" noProof="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grpSp>
    </p:spTree>
    <p:extLst>
      <p:ext uri="{BB962C8B-B14F-4D97-AF65-F5344CB8AC3E}">
        <p14:creationId xmlns:p14="http://schemas.microsoft.com/office/powerpoint/2010/main" val="38003358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decel="10000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decel="10000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p:stCondLst>
                              <p:cond delay="0"/>
                            </p:stCondLst>
                            <p:childTnLst>
                              <p:par>
                                <p:cTn id="17" presetID="2" presetClass="entr" presetSubtype="4" decel="10000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ppt_x"/>
                                          </p:val>
                                        </p:tav>
                                        <p:tav tm="100000">
                                          <p:val>
                                            <p:strVal val="#ppt_x"/>
                                          </p:val>
                                        </p:tav>
                                      </p:tavLst>
                                    </p:anim>
                                    <p:anim calcmode="lin" valueType="num">
                                      <p:cBhvr additive="base">
                                        <p:cTn id="2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p:stCondLst>
                              <p:cond delay="0"/>
                            </p:stCondLst>
                            <p:childTnLst>
                              <p:par>
                                <p:cTn id="23" presetID="2" presetClass="entr" presetSubtype="4" decel="100000" fill="hold" nodeType="click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additive="base">
                                        <p:cTn id="25" dur="500" fill="hold"/>
                                        <p:tgtEl>
                                          <p:spTgt spid="49"/>
                                        </p:tgtEl>
                                        <p:attrNameLst>
                                          <p:attrName>ppt_x</p:attrName>
                                        </p:attrNameLst>
                                      </p:cBhvr>
                                      <p:tavLst>
                                        <p:tav tm="0">
                                          <p:val>
                                            <p:strVal val="#ppt_x"/>
                                          </p:val>
                                        </p:tav>
                                        <p:tav tm="100000">
                                          <p:val>
                                            <p:strVal val="#ppt_x"/>
                                          </p:val>
                                        </p:tav>
                                      </p:tavLst>
                                    </p:anim>
                                    <p:anim calcmode="lin" valueType="num">
                                      <p:cBhvr additive="base">
                                        <p:cTn id="26"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p:stCondLst>
                              <p:cond delay="0"/>
                            </p:stCondLst>
                            <p:childTnLst>
                              <p:par>
                                <p:cTn id="29" presetID="2" presetClass="entr" presetSubtype="4" decel="100000" fill="hold" nodeType="clickEffect">
                                  <p:stCondLst>
                                    <p:cond delay="0"/>
                                  </p:stCondLst>
                                  <p:childTnLst>
                                    <p:set>
                                      <p:cBhvr>
                                        <p:cTn id="30" dur="1" fill="hold">
                                          <p:stCondLst>
                                            <p:cond delay="0"/>
                                          </p:stCondLst>
                                        </p:cTn>
                                        <p:tgtEl>
                                          <p:spTgt spid="56"/>
                                        </p:tgtEl>
                                        <p:attrNameLst>
                                          <p:attrName>style.visibility</p:attrName>
                                        </p:attrNameLst>
                                      </p:cBhvr>
                                      <p:to>
                                        <p:strVal val="visible"/>
                                      </p:to>
                                    </p:set>
                                    <p:anim calcmode="lin" valueType="num">
                                      <p:cBhvr additive="base">
                                        <p:cTn id="31" dur="500" fill="hold"/>
                                        <p:tgtEl>
                                          <p:spTgt spid="56"/>
                                        </p:tgtEl>
                                        <p:attrNameLst>
                                          <p:attrName>ppt_x</p:attrName>
                                        </p:attrNameLst>
                                      </p:cBhvr>
                                      <p:tavLst>
                                        <p:tav tm="0">
                                          <p:val>
                                            <p:strVal val="#ppt_x"/>
                                          </p:val>
                                        </p:tav>
                                        <p:tav tm="100000">
                                          <p:val>
                                            <p:strVal val="#ppt_x"/>
                                          </p:val>
                                        </p:tav>
                                      </p:tavLst>
                                    </p:anim>
                                    <p:anim calcmode="lin" valueType="num">
                                      <p:cBhvr additive="base">
                                        <p:cTn id="32"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circle(in)">
                                      <p:cBhvr>
                                        <p:cTn id="37" dur="2000"/>
                                        <p:tgtEl>
                                          <p:spTgt spid="2"/>
                                        </p:tgtEl>
                                      </p:cBhvr>
                                    </p:animEffect>
                                  </p:childTnLst>
                                </p:cTn>
                              </p:par>
                            </p:childTnLst>
                          </p:cTn>
                        </p:par>
                      </p:childTnLst>
                    </p:cTn>
                  </p:par>
                  <p:par>
                    <p:cTn id="38" fill="hold" nodeType="clickPar">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ircle(in)">
                                      <p:cBhvr>
                                        <p:cTn id="42" dur="2000"/>
                                        <p:tgtEl>
                                          <p:spTgt spid="5"/>
                                        </p:tgtEl>
                                      </p:cBhvr>
                                    </p:animEffect>
                                  </p:childTnLst>
                                </p:cTn>
                              </p:par>
                            </p:childTnLst>
                          </p:cTn>
                        </p:par>
                      </p:childTnLst>
                    </p:cTn>
                  </p:par>
                  <p:par>
                    <p:cTn id="43" fill="hold" nodeType="clickPar">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circle(in)">
                                      <p:cBhvr>
                                        <p:cTn id="47" dur="2000"/>
                                        <p:tgtEl>
                                          <p:spTgt spid="8"/>
                                        </p:tgtEl>
                                      </p:cBhvr>
                                    </p:animEffect>
                                  </p:childTnLst>
                                </p:cTn>
                              </p:par>
                            </p:childTnLst>
                          </p:cTn>
                        </p:par>
                      </p:childTnLst>
                    </p:cTn>
                  </p:par>
                  <p:par>
                    <p:cTn id="48" fill="hold" nodeType="clickPar">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circle(in)">
                                      <p:cBhvr>
                                        <p:cTn id="5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pic>
        <p:nvPicPr>
          <p:cNvPr id="2" name="Picture 4" title="">
            <a:extLst>
              <a:ext uri="{FF2B5EF4-FFF2-40B4-BE49-F238E27FC236}">
                <a16:creationId xmlns:a16="http://schemas.microsoft.com/office/drawing/2014/main" id="{BB2B265A-691E-0CF2-FC5C-574881F63412}"/>
              </a:ext>
            </a:extLst>
          </p:cNvPr>
          <p:cNvPicPr>
            <a:picLocks noChangeAspect="1" noChangeArrowheads="1"/>
          </p:cNvPicPr>
          <p:nvPr>
            <p:custDataLst>
              <p:tags r:id="rId4"/>
            </p:custDataLst>
          </p:nvPr>
        </p:nvPicPr>
        <p:blipFill>
          <a:blip r:embed="rId3">
            <a:extLst>
              <a:ext uri="{28A0092B-C50C-407E-A947-70E740481C1C}">
                <a14:useLocalDpi xmlns:a14="http://schemas.microsoft.com/office/drawing/2010/main" val="0"/>
              </a:ext>
            </a:extLst>
          </a:blip>
          <a:srcRect t="15041" b="14331"/>
          <a:stretch>
            <a:fillRect/>
          </a:stretch>
        </p:blipFill>
        <p:spPr bwMode="auto">
          <a:xfrm>
            <a:off x="871537" y="-33809"/>
            <a:ext cx="11249025" cy="6852594"/>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title="">
            <a:extLst>
              <a:ext uri="{FF2B5EF4-FFF2-40B4-BE49-F238E27FC236}">
                <a16:creationId xmlns:a16="http://schemas.microsoft.com/office/drawing/2014/main" id="{335460C3-5251-A3D7-A727-158F9163F852}"/>
              </a:ext>
            </a:extLst>
          </p:cNvPr>
          <p:cNvSpPr txBox="1"/>
          <p:nvPr>
            <p:custDataLst>
              <p:tags r:id="rId5"/>
            </p:custDataLst>
          </p:nvPr>
        </p:nvSpPr>
        <p:spPr>
          <a:xfrm>
            <a:off x="2509067" y="1920157"/>
            <a:ext cx="8901883" cy="2002023"/>
          </a:xfrm>
          <a:prstGeom prst="rect">
            <a:avLst/>
          </a:prstGeom>
          <a:noFill/>
        </p:spPr>
        <p:txBody>
          <a:bodyPr wrap="square" rtlCol="0">
            <a:spAutoFit/>
          </a:bodyPr>
          <a:lstStyle/>
          <a:p>
            <a:pPr marL="0" marR="0" lvl="0" indent="0" defTabSz="914400" rtl="0" eaLnBrk="1" fontAlgn="auto" latinLnBrk="0" hangingPunct="1">
              <a:lnSpc>
                <a:spcPct val="150000"/>
              </a:lnSpc>
              <a:spcBef>
                <a:spcPct val="0"/>
              </a:spcBef>
              <a:spcAft>
                <a:spcPct val="0"/>
              </a:spcAft>
              <a:buClrTx/>
              <a:buSzTx/>
              <a:buFontTx/>
              <a:buNone/>
              <a:defRPr/>
            </a:pPr>
            <a:r>
              <a:rPr lang="en-US" altLang="zh-CN" sz="4400" b="1">
                <a:solidFill>
                  <a:schemeClr val="bg1"/>
                </a:solidFill>
                <a:latin typeface="Times New Roman" panose="02020603050405020304" pitchFamily="18" charset="0"/>
                <a:ea typeface="等线" panose="02010600030101010101" pitchFamily="2" charset="-122"/>
                <a:cs typeface="Times New Roman" panose="02020603050405020304" pitchFamily="18" charset="0"/>
              </a:rPr>
              <a:t>   Choose your favorite book and write a book review.</a:t>
            </a:r>
            <a:endParaRPr lang="zh-CN" altLang="en-US" sz="4400" b="1">
              <a:solidFill>
                <a:schemeClr val="bg1"/>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4" name="文本框 3" title="">
            <a:extLst>
              <a:ext uri="{FF2B5EF4-FFF2-40B4-BE49-F238E27FC236}">
                <a16:creationId xmlns:a16="http://schemas.microsoft.com/office/drawing/2014/main" id="{D5CF827B-9BB9-34CA-6355-550D4DA6474D}"/>
              </a:ext>
            </a:extLst>
          </p:cNvPr>
          <p:cNvSpPr txBox="1"/>
          <p:nvPr>
            <p:custDataLst>
              <p:tags r:id="rId6"/>
            </p:custDataLst>
          </p:nvPr>
        </p:nvSpPr>
        <p:spPr>
          <a:xfrm>
            <a:off x="4878444" y="1169597"/>
            <a:ext cx="2755883" cy="769441"/>
          </a:xfrm>
          <a:prstGeom prst="rect">
            <a:avLst/>
          </a:prstGeom>
          <a:noFill/>
        </p:spPr>
        <p:txBody>
          <a:bodyPr wrap="none" rtlCol="0">
            <a:spAutoFit/>
          </a:bodyPr>
          <a:lstStyle/>
          <a:p>
            <a:r>
              <a:rPr lang="en-US" altLang="zh-CN" sz="4400" b="1" i="1">
                <a:solidFill>
                  <a:schemeClr val="bg1"/>
                </a:solidFill>
                <a:latin typeface="Times New Roman" panose="02020603050405020304" pitchFamily="18" charset="0"/>
                <a:cs typeface="Times New Roman" panose="02020603050405020304" pitchFamily="18" charset="0"/>
              </a:rPr>
              <a:t>Homework</a:t>
            </a:r>
            <a:endParaRPr lang="zh-CN" altLang="en-US" sz="4400" b="1" i="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995296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pic>
        <p:nvPicPr>
          <p:cNvPr id="32" name="图片 31" title=""/>
          <p:cNvPicPr>
            <a:picLocks noChangeAspect="1"/>
          </p:cNvPicPr>
          <p:nvPr>
            <p:custDataLst>
              <p:tags r:id="rId5"/>
            </p:custDataLst>
          </p:nvPr>
        </p:nvPicPr>
        <p:blipFill>
          <a:blip r:embed="rId4"/>
          <a:stretch>
            <a:fillRect/>
          </a:stretch>
        </p:blipFill>
        <p:spPr>
          <a:xfrm>
            <a:off x="3284739" y="0"/>
            <a:ext cx="5139530" cy="1650533"/>
          </a:xfrm>
          <a:prstGeom prst="rect">
            <a:avLst/>
          </a:prstGeom>
        </p:spPr>
      </p:pic>
      <p:pic>
        <p:nvPicPr>
          <p:cNvPr id="33" name="图片 32" title=""/>
          <p:cNvPicPr>
            <a:picLocks noChangeAspect="1"/>
          </p:cNvPicPr>
          <p:nvPr>
            <p:custDataLst>
              <p:tags r:id="rId7"/>
            </p:custDataLst>
          </p:nvPr>
        </p:nvPicPr>
        <p:blipFill>
          <a:blip r:embed="rId6"/>
          <a:stretch>
            <a:fillRect/>
          </a:stretch>
        </p:blipFill>
        <p:spPr>
          <a:xfrm>
            <a:off x="8488037" y="162210"/>
            <a:ext cx="595376" cy="842513"/>
          </a:xfrm>
          <a:prstGeom prst="rect">
            <a:avLst/>
          </a:prstGeom>
        </p:spPr>
      </p:pic>
      <p:pic>
        <p:nvPicPr>
          <p:cNvPr id="34" name="图片 33" title=""/>
          <p:cNvPicPr>
            <a:picLocks noChangeAspect="1"/>
          </p:cNvPicPr>
          <p:nvPr>
            <p:custDataLst>
              <p:tags r:id="rId9"/>
            </p:custDataLst>
          </p:nvPr>
        </p:nvPicPr>
        <p:blipFill>
          <a:blip r:embed="rId8"/>
          <a:stretch>
            <a:fillRect/>
          </a:stretch>
        </p:blipFill>
        <p:spPr>
          <a:xfrm>
            <a:off x="723219" y="429450"/>
            <a:ext cx="540000" cy="371250"/>
          </a:xfrm>
          <a:prstGeom prst="rect">
            <a:avLst/>
          </a:prstGeom>
        </p:spPr>
      </p:pic>
      <p:pic>
        <p:nvPicPr>
          <p:cNvPr id="35" name="图片 34" title=""/>
          <p:cNvPicPr>
            <a:picLocks noChangeAspect="1"/>
          </p:cNvPicPr>
          <p:nvPr>
            <p:custDataLst>
              <p:tags r:id="rId11"/>
            </p:custDataLst>
          </p:nvPr>
        </p:nvPicPr>
        <p:blipFill>
          <a:blip r:embed="rId10"/>
          <a:stretch>
            <a:fillRect/>
          </a:stretch>
        </p:blipFill>
        <p:spPr>
          <a:xfrm>
            <a:off x="10041151" y="510983"/>
            <a:ext cx="795054" cy="419612"/>
          </a:xfrm>
          <a:prstGeom prst="rect">
            <a:avLst/>
          </a:prstGeom>
        </p:spPr>
      </p:pic>
      <p:pic>
        <p:nvPicPr>
          <p:cNvPr id="36" name="图片 35" title=""/>
          <p:cNvPicPr>
            <a:picLocks noChangeAspect="1"/>
          </p:cNvPicPr>
          <p:nvPr>
            <p:custDataLst>
              <p:tags r:id="rId13"/>
            </p:custDataLst>
          </p:nvPr>
        </p:nvPicPr>
        <p:blipFill>
          <a:blip r:embed="rId12"/>
          <a:stretch>
            <a:fillRect/>
          </a:stretch>
        </p:blipFill>
        <p:spPr>
          <a:xfrm flipH="1">
            <a:off x="2135682" y="-129321"/>
            <a:ext cx="1289800" cy="954787"/>
          </a:xfrm>
          <a:prstGeom prst="rect">
            <a:avLst/>
          </a:prstGeom>
        </p:spPr>
      </p:pic>
      <p:sp>
        <p:nvSpPr>
          <p:cNvPr id="37" name="文本框 36" title=""/>
          <p:cNvSpPr txBox="1"/>
          <p:nvPr>
            <p:custDataLst>
              <p:tags r:id="rId14"/>
            </p:custDataLst>
          </p:nvPr>
        </p:nvSpPr>
        <p:spPr>
          <a:xfrm>
            <a:off x="4216715" y="429450"/>
            <a:ext cx="3416320" cy="646331"/>
          </a:xfrm>
          <a:prstGeom prst="rect">
            <a:avLst/>
          </a:prstGeom>
          <a:noFill/>
        </p:spPr>
        <p:txBody>
          <a:bodyPr wrap="none" rtlCol="0">
            <a:spAutoFit/>
          </a:bodyPr>
          <a:lstStyle/>
          <a:p>
            <a:pPr algn="ctr"/>
            <a:r>
              <a:rPr lang="en-US" altLang="zh-CN" sz="3600" b="1" i="1">
                <a:solidFill>
                  <a:srgbClr val="000033"/>
                </a:solidFill>
                <a:latin typeface="Times New Roman" panose="02020603050405020304" pitchFamily="18" charset="0"/>
                <a:ea typeface="幼圆" panose="02010509060101010101" pitchFamily="49" charset="-122"/>
                <a:cs typeface="Times New Roman" panose="02020603050405020304" pitchFamily="18" charset="0"/>
              </a:rPr>
              <a:t>The Little Prince</a:t>
            </a:r>
            <a:endParaRPr lang="zh-CN" altLang="en-US" sz="3600" b="1" i="1">
              <a:solidFill>
                <a:srgbClr val="000033"/>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38" name="图片 37" title=""/>
          <p:cNvPicPr>
            <a:picLocks noChangeAspect="1"/>
          </p:cNvPicPr>
          <p:nvPr>
            <p:custDataLst>
              <p:tags r:id="rId15"/>
            </p:custDataLst>
          </p:nvPr>
        </p:nvPicPr>
        <p:blipFill>
          <a:blip r:embed="rId8"/>
          <a:stretch>
            <a:fillRect/>
          </a:stretch>
        </p:blipFill>
        <p:spPr>
          <a:xfrm>
            <a:off x="11322649" y="125278"/>
            <a:ext cx="540000" cy="371250"/>
          </a:xfrm>
          <a:prstGeom prst="rect">
            <a:avLst/>
          </a:prstGeom>
        </p:spPr>
      </p:pic>
      <p:pic>
        <p:nvPicPr>
          <p:cNvPr id="4" name="图片 3" title="">
            <a:extLst>
              <a:ext uri="{FF2B5EF4-FFF2-40B4-BE49-F238E27FC236}">
                <a16:creationId xmlns:a16="http://schemas.microsoft.com/office/drawing/2014/main" id="{2B12F90F-AC5A-CF0E-2BB9-CB46CBB0BB76}"/>
              </a:ext>
            </a:extLst>
          </p:cNvPr>
          <p:cNvPicPr>
            <a:picLocks noChangeAspect="1"/>
          </p:cNvPicPr>
          <p:nvPr>
            <p:custDataLst>
              <p:tags r:id="rId17"/>
            </p:custDataLst>
          </p:nvPr>
        </p:nvPicPr>
        <p:blipFill>
          <a:blip r:embed="rId16"/>
          <a:stretch>
            <a:fillRect/>
          </a:stretch>
        </p:blipFill>
        <p:spPr>
          <a:xfrm>
            <a:off x="5037003" y="1295866"/>
            <a:ext cx="6781800" cy="3805820"/>
          </a:xfrm>
          <a:prstGeom prst="rect">
            <a:avLst/>
          </a:prstGeom>
          <a:ln>
            <a:noFill/>
          </a:ln>
          <a:effectLst>
            <a:softEdge rad="112500"/>
          </a:effectLst>
        </p:spPr>
      </p:pic>
      <p:pic>
        <p:nvPicPr>
          <p:cNvPr id="6" name="图片 5" title="">
            <a:extLst>
              <a:ext uri="{FF2B5EF4-FFF2-40B4-BE49-F238E27FC236}">
                <a16:creationId xmlns:a16="http://schemas.microsoft.com/office/drawing/2014/main" id="{8FE2ADBC-8BF6-5C81-B0D0-70C9BDAA571A}"/>
              </a:ext>
            </a:extLst>
          </p:cNvPr>
          <p:cNvPicPr>
            <a:picLocks noChangeAspect="1"/>
          </p:cNvPicPr>
          <p:nvPr>
            <p:custDataLst>
              <p:tags r:id="rId19"/>
            </p:custDataLst>
          </p:nvPr>
        </p:nvPicPr>
        <p:blipFill>
          <a:blip r:embed="rId18">
            <a:extLst>
              <a:ext uri="{28A0092B-C50C-407E-A947-70E740481C1C}">
                <a14:useLocalDpi xmlns:a14="http://schemas.microsoft.com/office/drawing/2010/main" val="0"/>
              </a:ext>
            </a:extLst>
          </a:blip>
          <a:stretch>
            <a:fillRect/>
          </a:stretch>
        </p:blipFill>
        <p:spPr>
          <a:xfrm>
            <a:off x="723219" y="1505231"/>
            <a:ext cx="3651446" cy="4868595"/>
          </a:xfrm>
          <a:prstGeom prst="rect">
            <a:avLst/>
          </a:prstGeom>
          <a:ln>
            <a:noFill/>
          </a:ln>
          <a:effectLst>
            <a:outerShdw blurRad="292100" dist="139700" dir="2700000" algn="tl" rotWithShape="0">
              <a:srgbClr val="333333">
                <a:alpha val="65000"/>
              </a:srgbClr>
            </a:outerShdw>
          </a:effectLst>
        </p:spPr>
      </p:pic>
      <p:sp>
        <p:nvSpPr>
          <p:cNvPr id="7" name="云形标注 6" title="">
            <a:extLst>
              <a:ext uri="{FF2B5EF4-FFF2-40B4-BE49-F238E27FC236}">
                <a16:creationId xmlns:a16="http://schemas.microsoft.com/office/drawing/2014/main" id="{83FC3DAE-D582-F05F-2A05-7564E4CBB4C0}"/>
              </a:ext>
            </a:extLst>
          </p:cNvPr>
          <p:cNvSpPr/>
          <p:nvPr>
            <p:custDataLst>
              <p:tags r:id="rId20"/>
            </p:custDataLst>
          </p:nvPr>
        </p:nvSpPr>
        <p:spPr>
          <a:xfrm flipH="1">
            <a:off x="3197712" y="2550843"/>
            <a:ext cx="4619625" cy="1650533"/>
          </a:xfrm>
          <a:prstGeom prst="cloudCallout">
            <a:avLst/>
          </a:prstGeom>
          <a:solidFill>
            <a:srgbClr val="FECDA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latin typeface="Times New Roman" panose="02020603050405020304" pitchFamily="18" charset="0"/>
                <a:cs typeface="Times New Roman" panose="02020603050405020304" pitchFamily="18" charset="0"/>
              </a:rPr>
              <a:t> </a:t>
            </a:r>
            <a:endParaRPr lang="zh-CN" altLang="en-US" sz="3200">
              <a:latin typeface="Times New Roman" panose="02020603050405020304" pitchFamily="18" charset="0"/>
              <a:cs typeface="Times New Roman" panose="02020603050405020304" pitchFamily="18" charset="0"/>
            </a:endParaRPr>
          </a:p>
        </p:txBody>
      </p:sp>
      <p:sp>
        <p:nvSpPr>
          <p:cNvPr id="8" name="文本框 7" title="">
            <a:extLst>
              <a:ext uri="{FF2B5EF4-FFF2-40B4-BE49-F238E27FC236}">
                <a16:creationId xmlns:a16="http://schemas.microsoft.com/office/drawing/2014/main" id="{48F41E19-AA55-B961-6ADB-BFFC8C7E7B4B}"/>
              </a:ext>
            </a:extLst>
          </p:cNvPr>
          <p:cNvSpPr txBox="1"/>
          <p:nvPr>
            <p:custDataLst>
              <p:tags r:id="rId21"/>
            </p:custDataLst>
          </p:nvPr>
        </p:nvSpPr>
        <p:spPr>
          <a:xfrm>
            <a:off x="3197712" y="2550843"/>
            <a:ext cx="4378542" cy="1481175"/>
          </a:xfrm>
          <a:prstGeom prst="rect">
            <a:avLst/>
          </a:prstGeom>
          <a:noFill/>
        </p:spPr>
        <p:txBody>
          <a:bodyPr wrap="square" rtlCol="0">
            <a:spAutoFit/>
          </a:bodyPr>
          <a:lstStyle/>
          <a:p>
            <a:pPr algn="ctr">
              <a:lnSpc>
                <a:spcPct val="150000"/>
              </a:lnSpc>
            </a:pPr>
            <a:r>
              <a:rPr lang="en-US" altLang="zh-CN" sz="3200" b="1">
                <a:solidFill>
                  <a:srgbClr val="7030A0"/>
                </a:solidFill>
                <a:latin typeface="Times New Roman" panose="02020603050405020304" pitchFamily="18" charset="0"/>
                <a:cs typeface="Times New Roman" panose="02020603050405020304" pitchFamily="18" charset="0"/>
              </a:rPr>
              <a:t>What do you think of the book?</a:t>
            </a:r>
          </a:p>
        </p:txBody>
      </p:sp>
    </p:spTree>
    <p:extLst>
      <p:ext uri="{BB962C8B-B14F-4D97-AF65-F5344CB8AC3E}">
        <p14:creationId xmlns:p14="http://schemas.microsoft.com/office/powerpoint/2010/main" val="40870989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pic>
        <p:nvPicPr>
          <p:cNvPr id="33" name="图片 32" title=""/>
          <p:cNvPicPr>
            <a:picLocks noChangeAspect="1"/>
          </p:cNvPicPr>
          <p:nvPr>
            <p:custDataLst>
              <p:tags r:id="rId5"/>
            </p:custDataLst>
          </p:nvPr>
        </p:nvPicPr>
        <p:blipFill>
          <a:blip r:embed="rId4"/>
          <a:stretch>
            <a:fillRect/>
          </a:stretch>
        </p:blipFill>
        <p:spPr>
          <a:xfrm>
            <a:off x="8488037" y="162210"/>
            <a:ext cx="595376" cy="842513"/>
          </a:xfrm>
          <a:prstGeom prst="rect">
            <a:avLst/>
          </a:prstGeom>
        </p:spPr>
      </p:pic>
      <p:pic>
        <p:nvPicPr>
          <p:cNvPr id="34" name="图片 33" title=""/>
          <p:cNvPicPr>
            <a:picLocks noChangeAspect="1"/>
          </p:cNvPicPr>
          <p:nvPr>
            <p:custDataLst>
              <p:tags r:id="rId7"/>
            </p:custDataLst>
          </p:nvPr>
        </p:nvPicPr>
        <p:blipFill>
          <a:blip r:embed="rId6"/>
          <a:stretch>
            <a:fillRect/>
          </a:stretch>
        </p:blipFill>
        <p:spPr>
          <a:xfrm>
            <a:off x="723219" y="429450"/>
            <a:ext cx="540000" cy="371250"/>
          </a:xfrm>
          <a:prstGeom prst="rect">
            <a:avLst/>
          </a:prstGeom>
        </p:spPr>
      </p:pic>
      <p:pic>
        <p:nvPicPr>
          <p:cNvPr id="35" name="图片 34" title=""/>
          <p:cNvPicPr>
            <a:picLocks noChangeAspect="1"/>
          </p:cNvPicPr>
          <p:nvPr>
            <p:custDataLst>
              <p:tags r:id="rId9"/>
            </p:custDataLst>
          </p:nvPr>
        </p:nvPicPr>
        <p:blipFill>
          <a:blip r:embed="rId8"/>
          <a:stretch>
            <a:fillRect/>
          </a:stretch>
        </p:blipFill>
        <p:spPr>
          <a:xfrm>
            <a:off x="10041151" y="510983"/>
            <a:ext cx="795054" cy="419612"/>
          </a:xfrm>
          <a:prstGeom prst="rect">
            <a:avLst/>
          </a:prstGeom>
        </p:spPr>
      </p:pic>
      <p:pic>
        <p:nvPicPr>
          <p:cNvPr id="36" name="图片 35" title=""/>
          <p:cNvPicPr>
            <a:picLocks noChangeAspect="1"/>
          </p:cNvPicPr>
          <p:nvPr>
            <p:custDataLst>
              <p:tags r:id="rId11"/>
            </p:custDataLst>
          </p:nvPr>
        </p:nvPicPr>
        <p:blipFill>
          <a:blip r:embed="rId10"/>
          <a:stretch>
            <a:fillRect/>
          </a:stretch>
        </p:blipFill>
        <p:spPr>
          <a:xfrm flipH="1">
            <a:off x="2135682" y="-129321"/>
            <a:ext cx="1289800" cy="954787"/>
          </a:xfrm>
          <a:prstGeom prst="rect">
            <a:avLst/>
          </a:prstGeom>
        </p:spPr>
      </p:pic>
      <p:pic>
        <p:nvPicPr>
          <p:cNvPr id="38" name="图片 37" title=""/>
          <p:cNvPicPr>
            <a:picLocks noChangeAspect="1"/>
          </p:cNvPicPr>
          <p:nvPr>
            <p:custDataLst>
              <p:tags r:id="rId12"/>
            </p:custDataLst>
          </p:nvPr>
        </p:nvPicPr>
        <p:blipFill>
          <a:blip r:embed="rId6"/>
          <a:stretch>
            <a:fillRect/>
          </a:stretch>
        </p:blipFill>
        <p:spPr>
          <a:xfrm>
            <a:off x="11322649" y="125278"/>
            <a:ext cx="540000" cy="371250"/>
          </a:xfrm>
          <a:prstGeom prst="rect">
            <a:avLst/>
          </a:prstGeom>
        </p:spPr>
      </p:pic>
      <p:pic>
        <p:nvPicPr>
          <p:cNvPr id="2" name="图片 1" title="">
            <a:extLst>
              <a:ext uri="{FF2B5EF4-FFF2-40B4-BE49-F238E27FC236}">
                <a16:creationId xmlns:a16="http://schemas.microsoft.com/office/drawing/2014/main" id="{6D712D42-AFF0-F4A2-ED85-68535EE02E8F}"/>
              </a:ext>
            </a:extLst>
          </p:cNvPr>
          <p:cNvPicPr>
            <a:picLocks noChangeAspect="1"/>
          </p:cNvPicPr>
          <p:nvPr>
            <p:custDataLst>
              <p:tags r:id="rId14"/>
            </p:custDataLst>
          </p:nvPr>
        </p:nvPicPr>
        <p:blipFill>
          <a:blip r:embed="rId13"/>
          <a:stretch>
            <a:fillRect/>
          </a:stretch>
        </p:blipFill>
        <p:spPr>
          <a:xfrm flipH="1">
            <a:off x="9191624" y="-50093"/>
            <a:ext cx="2982719" cy="1677780"/>
          </a:xfrm>
          <a:prstGeom prst="rect">
            <a:avLst/>
          </a:prstGeom>
          <a:ln>
            <a:noFill/>
          </a:ln>
          <a:effectLst>
            <a:softEdge rad="112500"/>
          </a:effectLst>
        </p:spPr>
      </p:pic>
      <p:pic>
        <p:nvPicPr>
          <p:cNvPr id="4" name="图片 3" title="">
            <a:extLst>
              <a:ext uri="{FF2B5EF4-FFF2-40B4-BE49-F238E27FC236}">
                <a16:creationId xmlns:a16="http://schemas.microsoft.com/office/drawing/2014/main" id="{1780C2E5-71E4-1F5A-AFBB-99EB8A5D507A}"/>
              </a:ext>
            </a:extLst>
          </p:cNvPr>
          <p:cNvPicPr>
            <a:picLocks noChangeAspect="1"/>
          </p:cNvPicPr>
          <p:nvPr>
            <p:custDataLst>
              <p:tags r:id="rId16"/>
            </p:custDataLst>
          </p:nvPr>
        </p:nvPicPr>
        <p:blipFill>
          <a:blip r:embed="rId15"/>
          <a:stretch>
            <a:fillRect/>
          </a:stretch>
        </p:blipFill>
        <p:spPr>
          <a:xfrm>
            <a:off x="-20878" y="-63921"/>
            <a:ext cx="1611553" cy="1761721"/>
          </a:xfrm>
          <a:prstGeom prst="rect">
            <a:avLst/>
          </a:prstGeom>
          <a:ln>
            <a:noFill/>
          </a:ln>
          <a:effectLst>
            <a:softEdge rad="112500"/>
          </a:effectLst>
        </p:spPr>
      </p:pic>
      <p:sp>
        <p:nvSpPr>
          <p:cNvPr id="7" name="文本框 6" title="">
            <a:extLst>
              <a:ext uri="{FF2B5EF4-FFF2-40B4-BE49-F238E27FC236}">
                <a16:creationId xmlns:a16="http://schemas.microsoft.com/office/drawing/2014/main" id="{81E86DFB-CEE2-CD95-F6A7-AC35868F6471}"/>
              </a:ext>
            </a:extLst>
          </p:cNvPr>
          <p:cNvSpPr txBox="1"/>
          <p:nvPr>
            <p:custDataLst>
              <p:tags r:id="rId17"/>
            </p:custDataLst>
          </p:nvPr>
        </p:nvSpPr>
        <p:spPr>
          <a:xfrm>
            <a:off x="274320" y="1491671"/>
            <a:ext cx="11588329" cy="5185522"/>
          </a:xfrm>
          <a:prstGeom prst="rect">
            <a:avLst/>
          </a:prstGeom>
          <a:noFill/>
          <a:ln w="38100">
            <a:solidFill>
              <a:srgbClr val="A883BD"/>
            </a:solidFill>
          </a:ln>
        </p:spPr>
        <p:txBody>
          <a:bodyPr wrap="square">
            <a:spAutoFit/>
          </a:bodyPr>
          <a:lstStyle/>
          <a:p>
            <a:pPr marL="0" marR="0" lvl="0" indent="0" algn="l" defTabSz="914400" rtl="0" eaLnBrk="1" fontAlgn="auto" latinLnBrk="0" hangingPunct="1">
              <a:lnSpc>
                <a:spcPct val="150000"/>
              </a:lnSpc>
              <a:spcBef>
                <a:spcPct val="0"/>
              </a:spcBef>
              <a:spcAft>
                <a:spcPct val="0"/>
              </a:spcAft>
              <a:buClrTx/>
              <a:buSzTx/>
              <a:buFontTx/>
              <a:buNone/>
              <a:defRPr/>
            </a:pPr>
            <a:r>
              <a:rPr kumimoji="0" lang="en-US" altLang="zh-CN" sz="2800" b="1" i="0" u="none" strike="noStrike" kern="1200" cap="none" spc="0" normalizeH="0" baseline="0" noProof="0">
                <a:ln>
                  <a:noFill/>
                </a:ln>
                <a:effectLst/>
                <a:uLnTx/>
                <a:uFillTx/>
                <a:latin typeface="Times New Roman" panose="02020603050405020304" charset="0"/>
                <a:ea typeface="宋体" panose="02010600030101010101" pitchFamily="2" charset="-122"/>
                <a:cs typeface="+mn-cs"/>
              </a:rPr>
              <a:t>       Published in 1997, </a:t>
            </a:r>
            <a:r>
              <a:rPr kumimoji="0" lang="en-US" altLang="zh-CN" sz="2800" b="1" i="1" u="none" strike="noStrike" kern="1200" cap="none" spc="0" normalizeH="0" baseline="0" noProof="0">
                <a:ln>
                  <a:noFill/>
                </a:ln>
                <a:effectLst/>
                <a:uLnTx/>
                <a:uFillTx/>
                <a:latin typeface="Times New Roman" panose="02020603050405020304" charset="0"/>
                <a:ea typeface="宋体" panose="02010600030101010101" pitchFamily="2" charset="-122"/>
                <a:cs typeface="+mn-cs"/>
              </a:rPr>
              <a:t>Harry Potter </a:t>
            </a:r>
            <a:r>
              <a:rPr kumimoji="0" lang="en-US" altLang="zh-CN" sz="2800" b="1" i="0" u="none" strike="noStrike" kern="1200" cap="none" spc="0" normalizeH="0" baseline="0" noProof="0">
                <a:ln>
                  <a:noFill/>
                </a:ln>
                <a:effectLst/>
                <a:uLnTx/>
                <a:uFillTx/>
                <a:latin typeface="Times New Roman" panose="02020603050405020304" charset="0"/>
                <a:ea typeface="宋体" panose="02010600030101010101" pitchFamily="2" charset="-122"/>
                <a:cs typeface="+mn-cs"/>
              </a:rPr>
              <a:t>written by JK Rowling has been strongly welcomed for over 25 years. The adventures in the magical world has attracted generations after generations. </a:t>
            </a:r>
          </a:p>
          <a:p>
            <a:pPr marL="0" marR="0" lvl="0" indent="0" algn="l" defTabSz="914400" rtl="0" eaLnBrk="1" fontAlgn="auto" latinLnBrk="0" hangingPunct="1">
              <a:lnSpc>
                <a:spcPct val="150000"/>
              </a:lnSpc>
              <a:spcBef>
                <a:spcPct val="0"/>
              </a:spcBef>
              <a:spcAft>
                <a:spcPct val="0"/>
              </a:spcAft>
              <a:buClrTx/>
              <a:buSzTx/>
              <a:buFontTx/>
              <a:buNone/>
              <a:defRPr/>
            </a:pPr>
            <a:r>
              <a:rPr kumimoji="0" lang="en-US" altLang="zh-CN" sz="2800" b="1" i="0" u="none" strike="noStrike" kern="1200" cap="none" spc="0" normalizeH="0" baseline="0" noProof="0">
                <a:ln>
                  <a:noFill/>
                </a:ln>
                <a:effectLst/>
                <a:uLnTx/>
                <a:uFillTx/>
                <a:latin typeface="Times New Roman" panose="02020603050405020304" charset="0"/>
                <a:ea typeface="宋体" panose="02010600030101010101" pitchFamily="2" charset="-122"/>
                <a:cs typeface="+mn-cs"/>
              </a:rPr>
              <a:t>       One day, </a:t>
            </a:r>
            <a:r>
              <a:rPr kumimoji="0" lang="en-US" altLang="zh-CN" sz="2800" b="1" u="none" strike="noStrike" kern="1200" cap="none" spc="0" normalizeH="0" baseline="0" noProof="0">
                <a:ln>
                  <a:noFill/>
                </a:ln>
                <a:effectLst/>
                <a:uLnTx/>
                <a:uFillTx/>
                <a:latin typeface="Times New Roman" panose="02020603050405020304" charset="0"/>
                <a:ea typeface="宋体" panose="02010600030101010101" pitchFamily="2" charset="-122"/>
                <a:cs typeface="+mn-cs"/>
              </a:rPr>
              <a:t>Harry Potter </a:t>
            </a:r>
            <a:r>
              <a:rPr kumimoji="0" lang="en-US" altLang="zh-CN" sz="2800" b="1" i="0" u="none" strike="noStrike" kern="1200" cap="none" spc="0" normalizeH="0" baseline="0" noProof="0">
                <a:ln>
                  <a:noFill/>
                </a:ln>
                <a:effectLst/>
                <a:uLnTx/>
                <a:uFillTx/>
                <a:latin typeface="Times New Roman" panose="02020603050405020304" charset="0"/>
                <a:ea typeface="宋体" panose="02010600030101010101" pitchFamily="2" charset="-122"/>
                <a:cs typeface="+mn-cs"/>
              </a:rPr>
              <a:t>received a letter that said he had been admitted into Hogwarts-the greatest wizarding school of all time. It was at Hogwarts that he embarked on </a:t>
            </a:r>
            <a:r>
              <a:rPr lang="en-US" altLang="zh-CN" sz="2800" b="1">
                <a:latin typeface="Times New Roman" panose="02020603050405020304" charset="0"/>
                <a:ea typeface="宋体" panose="02010600030101010101" pitchFamily="2" charset="-122"/>
              </a:rPr>
              <a:t>a journey to </a:t>
            </a:r>
            <a:r>
              <a:rPr kumimoji="0" lang="en-US" altLang="zh-CN" sz="2800" b="1" i="0" u="none" strike="noStrike" kern="1200" cap="none" spc="0" normalizeH="0" baseline="0" noProof="0">
                <a:ln>
                  <a:noFill/>
                </a:ln>
                <a:effectLst/>
                <a:uLnTx/>
                <a:uFillTx/>
                <a:latin typeface="Times New Roman" panose="02020603050405020304" charset="0"/>
                <a:ea typeface="宋体" panose="02010600030101010101" pitchFamily="2" charset="-122"/>
                <a:cs typeface="+mn-cs"/>
              </a:rPr>
              <a:t>develop his magical talent, build special bonds with precious partners and exert the learned skills to defeat Voldemort. </a:t>
            </a:r>
          </a:p>
        </p:txBody>
      </p:sp>
      <p:pic>
        <p:nvPicPr>
          <p:cNvPr id="8" name="图片 7" title="">
            <a:extLst>
              <a:ext uri="{FF2B5EF4-FFF2-40B4-BE49-F238E27FC236}">
                <a16:creationId xmlns:a16="http://schemas.microsoft.com/office/drawing/2014/main" id="{CC20038B-57BA-69B5-861B-D5CCE0562B34}"/>
              </a:ext>
            </a:extLst>
          </p:cNvPr>
          <p:cNvPicPr>
            <a:picLocks noChangeAspect="1"/>
          </p:cNvPicPr>
          <p:nvPr>
            <p:custDataLst>
              <p:tags r:id="rId19"/>
            </p:custDataLst>
          </p:nvPr>
        </p:nvPicPr>
        <p:blipFill>
          <a:blip r:embed="rId18"/>
          <a:stretch>
            <a:fillRect/>
          </a:stretch>
        </p:blipFill>
        <p:spPr>
          <a:xfrm>
            <a:off x="4149253" y="162210"/>
            <a:ext cx="3608686" cy="1158910"/>
          </a:xfrm>
          <a:prstGeom prst="rect">
            <a:avLst/>
          </a:prstGeom>
        </p:spPr>
      </p:pic>
      <p:sp>
        <p:nvSpPr>
          <p:cNvPr id="9" name="文本框 8" title="">
            <a:extLst>
              <a:ext uri="{FF2B5EF4-FFF2-40B4-BE49-F238E27FC236}">
                <a16:creationId xmlns:a16="http://schemas.microsoft.com/office/drawing/2014/main" id="{A2AA5E06-F400-5C0F-96A3-D51FF10F39C2}"/>
              </a:ext>
            </a:extLst>
          </p:cNvPr>
          <p:cNvSpPr txBox="1"/>
          <p:nvPr>
            <p:custDataLst>
              <p:tags r:id="rId20"/>
            </p:custDataLst>
          </p:nvPr>
        </p:nvSpPr>
        <p:spPr>
          <a:xfrm>
            <a:off x="4415522" y="417306"/>
            <a:ext cx="290836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a:ln>
                  <a:noFill/>
                </a:ln>
                <a:solidFill>
                  <a:srgbClr val="000033"/>
                </a:solidFill>
                <a:effectLst/>
                <a:uLnTx/>
                <a:uFillTx/>
                <a:latin typeface="Times New Roman" panose="02020603050405020304" pitchFamily="18" charset="0"/>
                <a:ea typeface="幼圆" panose="02010509060101010101" pitchFamily="49" charset="-122"/>
                <a:cs typeface="Times New Roman" panose="02020603050405020304" pitchFamily="18" charset="0"/>
              </a:rPr>
              <a:t>Sample</a:t>
            </a:r>
            <a:endParaRPr kumimoji="0" lang="zh-CN" altLang="en-US" sz="3600" b="1" i="0" u="none" strike="noStrike" kern="1200" cap="none" spc="0" normalizeH="0" baseline="0" noProof="0">
              <a:ln>
                <a:noFill/>
              </a:ln>
              <a:solidFill>
                <a:srgbClr val="000033"/>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grpSp>
        <p:nvGrpSpPr>
          <p:cNvPr id="5" name="组合 4" title="">
            <a:extLst>
              <a:ext uri="{FF2B5EF4-FFF2-40B4-BE49-F238E27FC236}">
                <a16:creationId xmlns:a16="http://schemas.microsoft.com/office/drawing/2014/main" id="{2862E8A0-437D-2178-10C1-FACEAFE04EEC}"/>
              </a:ext>
            </a:extLst>
          </p:cNvPr>
          <p:cNvGrpSpPr/>
          <p:nvPr>
            <p:custDataLst>
              <p:tags r:id="rId21"/>
            </p:custDataLst>
          </p:nvPr>
        </p:nvGrpSpPr>
        <p:grpSpPr>
          <a:xfrm>
            <a:off x="7081520" y="2729726"/>
            <a:ext cx="2363508" cy="879450"/>
            <a:chOff x="5561292" y="1820827"/>
            <a:chExt cx="2363508" cy="879450"/>
          </a:xfrm>
        </p:grpSpPr>
        <p:sp>
          <p:nvSpPr>
            <p:cNvPr id="6" name="圆角矩形 29">
              <a:extLst>
                <a:ext uri="{FF2B5EF4-FFF2-40B4-BE49-F238E27FC236}">
                  <a16:creationId xmlns:a16="http://schemas.microsoft.com/office/drawing/2014/main" id="{4FE98CF7-D819-C5CE-F708-A27541A61BE8}"/>
                </a:ext>
              </a:extLst>
            </p:cNvPr>
            <p:cNvSpPr/>
            <p:nvPr>
              <p:custDataLst>
                <p:tags r:id="rId22"/>
              </p:custDataLst>
            </p:nvPr>
          </p:nvSpPr>
          <p:spPr>
            <a:xfrm>
              <a:off x="5561292" y="1820827"/>
              <a:ext cx="2363508" cy="879450"/>
            </a:xfrm>
            <a:prstGeom prst="roundRect">
              <a:avLst>
                <a:gd name="adj" fmla="val 29488"/>
              </a:avLst>
            </a:prstGeom>
            <a:solidFill>
              <a:srgbClr val="FF6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文本框 9">
              <a:extLst>
                <a:ext uri="{FF2B5EF4-FFF2-40B4-BE49-F238E27FC236}">
                  <a16:creationId xmlns:a16="http://schemas.microsoft.com/office/drawing/2014/main" id="{9979DE88-B50C-9A71-BECD-93912D1E2E0B}"/>
                </a:ext>
              </a:extLst>
            </p:cNvPr>
            <p:cNvSpPr txBox="1"/>
            <p:nvPr>
              <p:custDataLst>
                <p:tags r:id="rId23"/>
              </p:custDataLst>
            </p:nvPr>
          </p:nvSpPr>
          <p:spPr>
            <a:xfrm>
              <a:off x="5689879" y="1897026"/>
              <a:ext cx="2106333" cy="579967"/>
            </a:xfrm>
            <a:prstGeom prst="rect">
              <a:avLst/>
            </a:prstGeom>
            <a:noFill/>
          </p:spPr>
          <p:txBody>
            <a:bodyPr wrap="square" rtlCol="0">
              <a:spAutoFit/>
            </a:bodyPr>
            <a:lstStyle/>
            <a:p>
              <a:pPr marL="0" marR="0" lvl="0" indent="0" algn="l" defTabSz="1218804" rtl="0" eaLnBrk="1" fontAlgn="auto" latinLnBrk="0" hangingPunct="1">
                <a:lnSpc>
                  <a:spcPct val="150000"/>
                </a:lnSpc>
                <a:spcBef>
                  <a:spcPct val="0"/>
                </a:spcBef>
                <a:spcAft>
                  <a:spcPct val="0"/>
                </a:spcAft>
                <a:buClrTx/>
                <a:buSzTx/>
                <a:buFontTx/>
                <a:buNone/>
                <a:defRPr/>
              </a:pPr>
              <a:r>
                <a:rPr kumimoji="0" lang="en-US" altLang="zh-CN" sz="2400" b="1" i="0" u="none" strike="noStrike" kern="0" cap="none" spc="0" normalizeH="0" baseline="0" noProof="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rPr>
                <a:t>General Facts</a:t>
              </a:r>
              <a:endParaRPr kumimoji="0" lang="zh-CN" altLang="en-US" sz="2400" b="1" i="0" u="none" strike="noStrike" kern="0" cap="none" spc="0" normalizeH="0" baseline="0" noProof="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11" name="组合 10" title="">
            <a:extLst>
              <a:ext uri="{FF2B5EF4-FFF2-40B4-BE49-F238E27FC236}">
                <a16:creationId xmlns:a16="http://schemas.microsoft.com/office/drawing/2014/main" id="{CA95C311-76AB-D22F-2BE2-E3F1A21854EF}"/>
              </a:ext>
            </a:extLst>
          </p:cNvPr>
          <p:cNvGrpSpPr/>
          <p:nvPr>
            <p:custDataLst>
              <p:tags r:id="rId24"/>
            </p:custDataLst>
          </p:nvPr>
        </p:nvGrpSpPr>
        <p:grpSpPr>
          <a:xfrm>
            <a:off x="2135682" y="5883663"/>
            <a:ext cx="1874123" cy="879450"/>
            <a:chOff x="5561292" y="3022976"/>
            <a:chExt cx="2363508" cy="879450"/>
          </a:xfrm>
        </p:grpSpPr>
        <p:sp>
          <p:nvSpPr>
            <p:cNvPr id="12" name="圆角矩形 29">
              <a:extLst>
                <a:ext uri="{FF2B5EF4-FFF2-40B4-BE49-F238E27FC236}">
                  <a16:creationId xmlns:a16="http://schemas.microsoft.com/office/drawing/2014/main" id="{1D2E95F0-521D-4B8D-51D3-1D3BC3D904D1}"/>
                </a:ext>
              </a:extLst>
            </p:cNvPr>
            <p:cNvSpPr/>
            <p:nvPr>
              <p:custDataLst>
                <p:tags r:id="rId25"/>
              </p:custDataLst>
            </p:nvPr>
          </p:nvSpPr>
          <p:spPr>
            <a:xfrm>
              <a:off x="5561292" y="3022976"/>
              <a:ext cx="2363508" cy="879450"/>
            </a:xfrm>
            <a:prstGeom prst="roundRect">
              <a:avLst>
                <a:gd name="adj" fmla="val 29488"/>
              </a:avLst>
            </a:prstGeom>
            <a:solidFill>
              <a:srgbClr val="A8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文本框 12">
              <a:extLst>
                <a:ext uri="{FF2B5EF4-FFF2-40B4-BE49-F238E27FC236}">
                  <a16:creationId xmlns:a16="http://schemas.microsoft.com/office/drawing/2014/main" id="{E4A4CAAB-033A-B7AA-E9C1-876BF10E2B57}"/>
                </a:ext>
              </a:extLst>
            </p:cNvPr>
            <p:cNvSpPr txBox="1"/>
            <p:nvPr>
              <p:custDataLst>
                <p:tags r:id="rId26"/>
              </p:custDataLst>
            </p:nvPr>
          </p:nvSpPr>
          <p:spPr>
            <a:xfrm>
              <a:off x="5689879" y="3099175"/>
              <a:ext cx="2106333" cy="579967"/>
            </a:xfrm>
            <a:prstGeom prst="rect">
              <a:avLst/>
            </a:prstGeom>
            <a:noFill/>
          </p:spPr>
          <p:txBody>
            <a:bodyPr wrap="square" rtlCol="0">
              <a:spAutoFit/>
            </a:bodyPr>
            <a:lstStyle/>
            <a:p>
              <a:pPr marL="0" marR="0" lvl="0" indent="0" algn="ctr" defTabSz="1218804" rtl="0" eaLnBrk="1" fontAlgn="auto" latinLnBrk="0" hangingPunct="1">
                <a:lnSpc>
                  <a:spcPct val="150000"/>
                </a:lnSpc>
                <a:spcBef>
                  <a:spcPct val="0"/>
                </a:spcBef>
                <a:spcAft>
                  <a:spcPct val="0"/>
                </a:spcAft>
                <a:buClrTx/>
                <a:buSzTx/>
                <a:buFontTx/>
                <a:buNone/>
                <a:defRPr/>
              </a:pPr>
              <a:r>
                <a:rPr kumimoji="0" lang="en-US" altLang="zh-CN" sz="2400" b="1" i="0" u="none" strike="noStrike" kern="0" cap="none" spc="0" normalizeH="0" baseline="0" noProof="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rPr>
                <a:t>Main Plot</a:t>
              </a:r>
              <a:endParaRPr kumimoji="0" lang="zh-CN" altLang="en-US" sz="2400" b="1" i="0" u="none" strike="noStrike" kern="0" cap="none" spc="0" normalizeH="0" baseline="0" noProof="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grpSp>
      <p:pic>
        <p:nvPicPr>
          <p:cNvPr id="3" name="Picture 3"/>
          <p:cNvPicPr>
            <a:picLocks noChangeAspect="1"/>
          </p:cNvPicPr>
          <p:nvPr>
            <p:custDataLst>
              <p:tags r:id="rId28"/>
            </p:custDataLst>
          </p:nvPr>
        </p:nvPicPr>
        <p:blipFill>
          <a:blip r:embed="rId27"/>
          <a:stretch>
            <a:fillRect/>
          </a:stretch>
        </p:blipFill>
        <p:spPr>
          <a:xfrm flipH="1">
            <a:off x="11176000" y="11163300"/>
            <a:ext cx="0" cy="0"/>
          </a:xfrm>
          <a:prstGeom prst="rect">
            <a:avLst/>
          </a:prstGeom>
          <a:ln>
            <a:noFill/>
          </a:ln>
        </p:spPr>
      </p:pic>
    </p:spTree>
    <p:extLst>
      <p:ext uri="{BB962C8B-B14F-4D97-AF65-F5344CB8AC3E}">
        <p14:creationId xmlns:p14="http://schemas.microsoft.com/office/powerpoint/2010/main" val="31587465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pic>
        <p:nvPicPr>
          <p:cNvPr id="33" name="图片 32" title=""/>
          <p:cNvPicPr>
            <a:picLocks noChangeAspect="1"/>
          </p:cNvPicPr>
          <p:nvPr>
            <p:custDataLst>
              <p:tags r:id="rId5"/>
            </p:custDataLst>
          </p:nvPr>
        </p:nvPicPr>
        <p:blipFill>
          <a:blip r:embed="rId4"/>
          <a:stretch>
            <a:fillRect/>
          </a:stretch>
        </p:blipFill>
        <p:spPr>
          <a:xfrm>
            <a:off x="8488037" y="162210"/>
            <a:ext cx="595376" cy="842513"/>
          </a:xfrm>
          <a:prstGeom prst="rect">
            <a:avLst/>
          </a:prstGeom>
        </p:spPr>
      </p:pic>
      <p:pic>
        <p:nvPicPr>
          <p:cNvPr id="34" name="图片 33" title=""/>
          <p:cNvPicPr>
            <a:picLocks noChangeAspect="1"/>
          </p:cNvPicPr>
          <p:nvPr>
            <p:custDataLst>
              <p:tags r:id="rId7"/>
            </p:custDataLst>
          </p:nvPr>
        </p:nvPicPr>
        <p:blipFill>
          <a:blip r:embed="rId6"/>
          <a:stretch>
            <a:fillRect/>
          </a:stretch>
        </p:blipFill>
        <p:spPr>
          <a:xfrm>
            <a:off x="723219" y="429450"/>
            <a:ext cx="540000" cy="371250"/>
          </a:xfrm>
          <a:prstGeom prst="rect">
            <a:avLst/>
          </a:prstGeom>
        </p:spPr>
      </p:pic>
      <p:pic>
        <p:nvPicPr>
          <p:cNvPr id="35" name="图片 34" title=""/>
          <p:cNvPicPr>
            <a:picLocks noChangeAspect="1"/>
          </p:cNvPicPr>
          <p:nvPr>
            <p:custDataLst>
              <p:tags r:id="rId9"/>
            </p:custDataLst>
          </p:nvPr>
        </p:nvPicPr>
        <p:blipFill>
          <a:blip r:embed="rId8"/>
          <a:stretch>
            <a:fillRect/>
          </a:stretch>
        </p:blipFill>
        <p:spPr>
          <a:xfrm>
            <a:off x="10041151" y="510983"/>
            <a:ext cx="795054" cy="419612"/>
          </a:xfrm>
          <a:prstGeom prst="rect">
            <a:avLst/>
          </a:prstGeom>
        </p:spPr>
      </p:pic>
      <p:pic>
        <p:nvPicPr>
          <p:cNvPr id="36" name="图片 35" title=""/>
          <p:cNvPicPr>
            <a:picLocks noChangeAspect="1"/>
          </p:cNvPicPr>
          <p:nvPr>
            <p:custDataLst>
              <p:tags r:id="rId11"/>
            </p:custDataLst>
          </p:nvPr>
        </p:nvPicPr>
        <p:blipFill>
          <a:blip r:embed="rId10"/>
          <a:stretch>
            <a:fillRect/>
          </a:stretch>
        </p:blipFill>
        <p:spPr>
          <a:xfrm flipH="1">
            <a:off x="2135682" y="-129321"/>
            <a:ext cx="1289800" cy="954787"/>
          </a:xfrm>
          <a:prstGeom prst="rect">
            <a:avLst/>
          </a:prstGeom>
        </p:spPr>
      </p:pic>
      <p:pic>
        <p:nvPicPr>
          <p:cNvPr id="38" name="图片 37" title=""/>
          <p:cNvPicPr>
            <a:picLocks noChangeAspect="1"/>
          </p:cNvPicPr>
          <p:nvPr>
            <p:custDataLst>
              <p:tags r:id="rId12"/>
            </p:custDataLst>
          </p:nvPr>
        </p:nvPicPr>
        <p:blipFill>
          <a:blip r:embed="rId6"/>
          <a:stretch>
            <a:fillRect/>
          </a:stretch>
        </p:blipFill>
        <p:spPr>
          <a:xfrm>
            <a:off x="11322649" y="125278"/>
            <a:ext cx="540000" cy="371250"/>
          </a:xfrm>
          <a:prstGeom prst="rect">
            <a:avLst/>
          </a:prstGeom>
        </p:spPr>
      </p:pic>
      <p:pic>
        <p:nvPicPr>
          <p:cNvPr id="2" name="图片 1" title="">
            <a:extLst>
              <a:ext uri="{FF2B5EF4-FFF2-40B4-BE49-F238E27FC236}">
                <a16:creationId xmlns:a16="http://schemas.microsoft.com/office/drawing/2014/main" id="{6D712D42-AFF0-F4A2-ED85-68535EE02E8F}"/>
              </a:ext>
            </a:extLst>
          </p:cNvPr>
          <p:cNvPicPr>
            <a:picLocks noChangeAspect="1"/>
          </p:cNvPicPr>
          <p:nvPr>
            <p:custDataLst>
              <p:tags r:id="rId14"/>
            </p:custDataLst>
          </p:nvPr>
        </p:nvPicPr>
        <p:blipFill>
          <a:blip r:embed="rId13"/>
          <a:stretch>
            <a:fillRect/>
          </a:stretch>
        </p:blipFill>
        <p:spPr>
          <a:xfrm flipH="1">
            <a:off x="9191624" y="-50093"/>
            <a:ext cx="2982719" cy="1677780"/>
          </a:xfrm>
          <a:prstGeom prst="rect">
            <a:avLst/>
          </a:prstGeom>
          <a:ln>
            <a:noFill/>
          </a:ln>
          <a:effectLst>
            <a:softEdge rad="112500"/>
          </a:effectLst>
        </p:spPr>
      </p:pic>
      <p:pic>
        <p:nvPicPr>
          <p:cNvPr id="4" name="图片 3" title="">
            <a:extLst>
              <a:ext uri="{FF2B5EF4-FFF2-40B4-BE49-F238E27FC236}">
                <a16:creationId xmlns:a16="http://schemas.microsoft.com/office/drawing/2014/main" id="{1780C2E5-71E4-1F5A-AFBB-99EB8A5D507A}"/>
              </a:ext>
            </a:extLst>
          </p:cNvPr>
          <p:cNvPicPr>
            <a:picLocks noChangeAspect="1"/>
          </p:cNvPicPr>
          <p:nvPr>
            <p:custDataLst>
              <p:tags r:id="rId16"/>
            </p:custDataLst>
          </p:nvPr>
        </p:nvPicPr>
        <p:blipFill>
          <a:blip r:embed="rId15"/>
          <a:stretch>
            <a:fillRect/>
          </a:stretch>
        </p:blipFill>
        <p:spPr>
          <a:xfrm>
            <a:off x="-20878" y="-63921"/>
            <a:ext cx="1611553" cy="1761721"/>
          </a:xfrm>
          <a:prstGeom prst="rect">
            <a:avLst/>
          </a:prstGeom>
          <a:ln>
            <a:noFill/>
          </a:ln>
          <a:effectLst>
            <a:softEdge rad="112500"/>
          </a:effectLst>
        </p:spPr>
      </p:pic>
      <p:sp>
        <p:nvSpPr>
          <p:cNvPr id="7" name="文本框 6" title="">
            <a:extLst>
              <a:ext uri="{FF2B5EF4-FFF2-40B4-BE49-F238E27FC236}">
                <a16:creationId xmlns:a16="http://schemas.microsoft.com/office/drawing/2014/main" id="{81E86DFB-CEE2-CD95-F6A7-AC35868F6471}"/>
              </a:ext>
            </a:extLst>
          </p:cNvPr>
          <p:cNvSpPr txBox="1"/>
          <p:nvPr>
            <p:custDataLst>
              <p:tags r:id="rId17"/>
            </p:custDataLst>
          </p:nvPr>
        </p:nvSpPr>
        <p:spPr>
          <a:xfrm>
            <a:off x="139921" y="1318733"/>
            <a:ext cx="11912158" cy="5185522"/>
          </a:xfrm>
          <a:prstGeom prst="rect">
            <a:avLst/>
          </a:prstGeom>
          <a:noFill/>
          <a:ln w="38100">
            <a:solidFill>
              <a:srgbClr val="A883BD"/>
            </a:solidFill>
          </a:ln>
        </p:spPr>
        <p:txBody>
          <a:bodyPr wrap="square">
            <a:spAutoFit/>
          </a:bodyPr>
          <a:lstStyle/>
          <a:p>
            <a:pPr lvl="0">
              <a:lnSpc>
                <a:spcPct val="150000"/>
              </a:lnSpc>
              <a:defRPr/>
            </a:pPr>
            <a:r>
              <a:rPr kumimoji="0" lang="en-US" altLang="zh-CN" sz="2800" b="1" u="none" strike="noStrike" kern="1200" cap="none" spc="0" normalizeH="0" baseline="0" noProof="0">
                <a:ln>
                  <a:noFill/>
                </a:ln>
                <a:effectLst/>
                <a:uLnTx/>
                <a:uFillTx/>
                <a:latin typeface="Times New Roman" panose="02020603050405020304" charset="0"/>
                <a:ea typeface="宋体" panose="02010600030101010101" pitchFamily="2" charset="-122"/>
                <a:cs typeface="+mn-cs"/>
              </a:rPr>
              <a:t>     </a:t>
            </a:r>
            <a:r>
              <a:rPr kumimoji="0" lang="en-US" altLang="zh-CN" sz="2800" b="1" i="1" u="none" strike="noStrike" kern="1200" cap="none" spc="0" normalizeH="0" baseline="0" noProof="0">
                <a:ln>
                  <a:noFill/>
                </a:ln>
                <a:effectLst/>
                <a:uLnTx/>
                <a:uFillTx/>
                <a:latin typeface="Times New Roman" panose="02020603050405020304" charset="0"/>
                <a:ea typeface="宋体" panose="02010600030101010101" pitchFamily="2" charset="-122"/>
                <a:cs typeface="+mn-cs"/>
              </a:rPr>
              <a:t>Harry Potter </a:t>
            </a:r>
            <a:r>
              <a:rPr kumimoji="0" lang="en-US" altLang="zh-CN" sz="2800" b="1" u="none" strike="noStrike" kern="1200" cap="none" spc="0" normalizeH="0" baseline="0" noProof="0">
                <a:ln>
                  <a:noFill/>
                </a:ln>
                <a:effectLst/>
                <a:uLnTx/>
                <a:uFillTx/>
                <a:latin typeface="Times New Roman" panose="02020603050405020304" charset="0"/>
                <a:ea typeface="宋体" panose="02010600030101010101" pitchFamily="2" charset="-122"/>
                <a:cs typeface="+mn-cs"/>
              </a:rPr>
              <a:t>is far more than an adventurous story. </a:t>
            </a:r>
            <a:r>
              <a:rPr lang="en-US" altLang="zh-CN" sz="2800" b="1">
                <a:latin typeface="Times New Roman" panose="02020603050405020304" charset="0"/>
                <a:ea typeface="宋体" panose="02010600030101010101" pitchFamily="2" charset="-122"/>
              </a:rPr>
              <a:t>It tells us how to stay a man of integrity and choose the right path in a dilemma. I’m greatly inspired by the wisdom and perception of the headmaster Dumbledore. What impressed me most is the line, “There will be a time when we must choose between what is easy and what is right”. It uncovers the true meaning of every little life choice, which gradually forms what our life is like. </a:t>
            </a:r>
          </a:p>
          <a:p>
            <a:pPr marL="0" marR="0" lvl="0" indent="0" algn="l" defTabSz="914400" rtl="0" eaLnBrk="1" fontAlgn="auto" latinLnBrk="0" hangingPunct="1">
              <a:lnSpc>
                <a:spcPct val="150000"/>
              </a:lnSpc>
              <a:spcBef>
                <a:spcPct val="0"/>
              </a:spcBef>
              <a:spcAft>
                <a:spcPct val="0"/>
              </a:spcAft>
              <a:buClrTx/>
              <a:buSzTx/>
              <a:buFontTx/>
              <a:buNone/>
              <a:defRPr/>
            </a:pPr>
            <a:r>
              <a:rPr kumimoji="0" lang="en-US" altLang="zh-CN" sz="2800" b="1" u="none" strike="noStrike" kern="1200" cap="none" spc="0" normalizeH="0" baseline="0" noProof="0">
                <a:ln>
                  <a:noFill/>
                </a:ln>
                <a:effectLst/>
                <a:uLnTx/>
                <a:uFillTx/>
                <a:latin typeface="Times New Roman" panose="02020603050405020304" charset="0"/>
                <a:ea typeface="宋体" panose="02010600030101010101" pitchFamily="2" charset="-122"/>
                <a:cs typeface="+mn-cs"/>
              </a:rPr>
              <a:t>     Personally, </a:t>
            </a:r>
            <a:r>
              <a:rPr kumimoji="0" lang="en-US" altLang="zh-CN" sz="2800" b="1" i="1" u="none" strike="noStrike" kern="1200" cap="none" spc="0" normalizeH="0" baseline="0" noProof="0">
                <a:ln>
                  <a:noFill/>
                </a:ln>
                <a:effectLst/>
                <a:uLnTx/>
                <a:uFillTx/>
                <a:latin typeface="Times New Roman" panose="02020603050405020304" charset="0"/>
                <a:ea typeface="宋体" panose="02010600030101010101" pitchFamily="2" charset="-122"/>
                <a:cs typeface="+mn-cs"/>
              </a:rPr>
              <a:t>Harry Potter</a:t>
            </a:r>
            <a:r>
              <a:rPr kumimoji="0" lang="en-US" altLang="zh-CN" sz="2800" b="1" u="none" strike="noStrike" kern="1200" cap="none" spc="0" normalizeH="0" baseline="0" noProof="0">
                <a:ln>
                  <a:noFill/>
                </a:ln>
                <a:effectLst/>
                <a:uLnTx/>
                <a:uFillTx/>
                <a:latin typeface="Times New Roman" panose="02020603050405020304" charset="0"/>
                <a:ea typeface="宋体" panose="02010600030101010101" pitchFamily="2" charset="-122"/>
                <a:cs typeface="+mn-cs"/>
              </a:rPr>
              <a:t> is </a:t>
            </a:r>
            <a:r>
              <a:rPr lang="en-US" altLang="zh-CN" sz="2800" b="1">
                <a:latin typeface="Times New Roman" panose="02020603050405020304" charset="0"/>
                <a:ea typeface="宋体" panose="02010600030101010101" pitchFamily="2" charset="-122"/>
              </a:rPr>
              <a:t>a must-not-miss series</a:t>
            </a:r>
            <a:r>
              <a:rPr kumimoji="0" lang="en-US" altLang="zh-CN" sz="2800" b="1" u="none" strike="noStrike" kern="1200" cap="none" spc="0" normalizeH="0" baseline="0" noProof="0">
                <a:ln>
                  <a:noFill/>
                </a:ln>
                <a:effectLst/>
                <a:uLnTx/>
                <a:uFillTx/>
                <a:latin typeface="Times New Roman" panose="02020603050405020304" charset="0"/>
                <a:ea typeface="宋体" panose="02010600030101010101" pitchFamily="2" charset="-122"/>
                <a:cs typeface="+mn-cs"/>
              </a:rPr>
              <a:t>. It allows me to dig out different meanings </a:t>
            </a:r>
            <a:r>
              <a:rPr lang="en-US" altLang="zh-CN" sz="2800" b="1">
                <a:latin typeface="Times New Roman" panose="02020603050405020304" charset="0"/>
                <a:ea typeface="宋体" panose="02010600030101010101" pitchFamily="2" charset="-122"/>
              </a:rPr>
              <a:t>at different life stages. </a:t>
            </a:r>
            <a:endParaRPr kumimoji="0" lang="en-US" altLang="zh-CN" sz="2800" b="1" i="1" u="none" strike="noStrike" kern="1200" cap="none" spc="0" normalizeH="0" baseline="0" noProof="0">
              <a:ln>
                <a:noFill/>
              </a:ln>
              <a:effectLst/>
              <a:uLnTx/>
              <a:uFillTx/>
              <a:latin typeface="Times New Roman" panose="02020603050405020304" charset="0"/>
              <a:ea typeface="宋体" panose="02010600030101010101" pitchFamily="2" charset="-122"/>
              <a:cs typeface="+mn-cs"/>
            </a:endParaRPr>
          </a:p>
        </p:txBody>
      </p:sp>
      <p:pic>
        <p:nvPicPr>
          <p:cNvPr id="8" name="图片 7" title="">
            <a:extLst>
              <a:ext uri="{FF2B5EF4-FFF2-40B4-BE49-F238E27FC236}">
                <a16:creationId xmlns:a16="http://schemas.microsoft.com/office/drawing/2014/main" id="{CC20038B-57BA-69B5-861B-D5CCE0562B34}"/>
              </a:ext>
            </a:extLst>
          </p:cNvPr>
          <p:cNvPicPr>
            <a:picLocks noChangeAspect="1"/>
          </p:cNvPicPr>
          <p:nvPr>
            <p:custDataLst>
              <p:tags r:id="rId19"/>
            </p:custDataLst>
          </p:nvPr>
        </p:nvPicPr>
        <p:blipFill>
          <a:blip r:embed="rId18"/>
          <a:stretch>
            <a:fillRect/>
          </a:stretch>
        </p:blipFill>
        <p:spPr>
          <a:xfrm>
            <a:off x="4149253" y="162210"/>
            <a:ext cx="3608686" cy="1158910"/>
          </a:xfrm>
          <a:prstGeom prst="rect">
            <a:avLst/>
          </a:prstGeom>
        </p:spPr>
      </p:pic>
      <p:sp>
        <p:nvSpPr>
          <p:cNvPr id="9" name="文本框 8" title="">
            <a:extLst>
              <a:ext uri="{FF2B5EF4-FFF2-40B4-BE49-F238E27FC236}">
                <a16:creationId xmlns:a16="http://schemas.microsoft.com/office/drawing/2014/main" id="{A2AA5E06-F400-5C0F-96A3-D51FF10F39C2}"/>
              </a:ext>
            </a:extLst>
          </p:cNvPr>
          <p:cNvSpPr txBox="1"/>
          <p:nvPr>
            <p:custDataLst>
              <p:tags r:id="rId20"/>
            </p:custDataLst>
          </p:nvPr>
        </p:nvSpPr>
        <p:spPr>
          <a:xfrm>
            <a:off x="4415522" y="417306"/>
            <a:ext cx="290836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a:ln>
                  <a:noFill/>
                </a:ln>
                <a:solidFill>
                  <a:srgbClr val="000033"/>
                </a:solidFill>
                <a:effectLst/>
                <a:uLnTx/>
                <a:uFillTx/>
                <a:latin typeface="Times New Roman" panose="02020603050405020304" pitchFamily="18" charset="0"/>
                <a:ea typeface="幼圆" panose="02010509060101010101" pitchFamily="49" charset="-122"/>
                <a:cs typeface="Times New Roman" panose="02020603050405020304" pitchFamily="18" charset="0"/>
              </a:rPr>
              <a:t>Sample</a:t>
            </a:r>
            <a:endParaRPr kumimoji="0" lang="zh-CN" altLang="en-US" sz="3600" b="1" i="0" u="none" strike="noStrike" kern="1200" cap="none" spc="0" normalizeH="0" baseline="0" noProof="0">
              <a:ln>
                <a:noFill/>
              </a:ln>
              <a:solidFill>
                <a:srgbClr val="000033"/>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grpSp>
        <p:nvGrpSpPr>
          <p:cNvPr id="3" name="组合 2" title="">
            <a:extLst>
              <a:ext uri="{FF2B5EF4-FFF2-40B4-BE49-F238E27FC236}">
                <a16:creationId xmlns:a16="http://schemas.microsoft.com/office/drawing/2014/main" id="{01E3E2D2-793F-4147-92A1-CF7B2A57AE88}"/>
              </a:ext>
            </a:extLst>
          </p:cNvPr>
          <p:cNvGrpSpPr/>
          <p:nvPr>
            <p:custDataLst>
              <p:tags r:id="rId21"/>
            </p:custDataLst>
          </p:nvPr>
        </p:nvGrpSpPr>
        <p:grpSpPr>
          <a:xfrm>
            <a:off x="9931479" y="3797452"/>
            <a:ext cx="1909416" cy="649788"/>
            <a:chOff x="5561292" y="4225125"/>
            <a:chExt cx="2363508" cy="879450"/>
          </a:xfrm>
        </p:grpSpPr>
        <p:sp>
          <p:nvSpPr>
            <p:cNvPr id="5" name="圆角矩形 29">
              <a:extLst>
                <a:ext uri="{FF2B5EF4-FFF2-40B4-BE49-F238E27FC236}">
                  <a16:creationId xmlns:a16="http://schemas.microsoft.com/office/drawing/2014/main" id="{56847C7E-C296-7188-54F1-46DFE04FC771}"/>
                </a:ext>
              </a:extLst>
            </p:cNvPr>
            <p:cNvSpPr/>
            <p:nvPr>
              <p:custDataLst>
                <p:tags r:id="rId22"/>
              </p:custDataLst>
            </p:nvPr>
          </p:nvSpPr>
          <p:spPr>
            <a:xfrm>
              <a:off x="5561292" y="4225125"/>
              <a:ext cx="2363508" cy="879450"/>
            </a:xfrm>
            <a:prstGeom prst="roundRect">
              <a:avLst>
                <a:gd name="adj" fmla="val 29488"/>
              </a:avLst>
            </a:pr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ct val="0"/>
                </a:spcBef>
                <a:spcAft>
                  <a:spcPct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文本框 5">
              <a:extLst>
                <a:ext uri="{FF2B5EF4-FFF2-40B4-BE49-F238E27FC236}">
                  <a16:creationId xmlns:a16="http://schemas.microsoft.com/office/drawing/2014/main" id="{4297D541-220A-94EC-84D6-C2086A69D1F6}"/>
                </a:ext>
              </a:extLst>
            </p:cNvPr>
            <p:cNvSpPr txBox="1"/>
            <p:nvPr>
              <p:custDataLst>
                <p:tags r:id="rId23"/>
              </p:custDataLst>
            </p:nvPr>
          </p:nvSpPr>
          <p:spPr>
            <a:xfrm>
              <a:off x="5689879" y="4301324"/>
              <a:ext cx="2106333" cy="498663"/>
            </a:xfrm>
            <a:prstGeom prst="rect">
              <a:avLst/>
            </a:prstGeom>
            <a:noFill/>
          </p:spPr>
          <p:txBody>
            <a:bodyPr wrap="square" rtlCol="0">
              <a:spAutoFit/>
            </a:bodyPr>
            <a:lstStyle/>
            <a:p>
              <a:pPr marL="0" marR="0" lvl="0" indent="0" algn="ctr" defTabSz="1218804" rtl="0" eaLnBrk="1" fontAlgn="auto" latinLnBrk="0" hangingPunct="1">
                <a:lnSpc>
                  <a:spcPct val="150000"/>
                </a:lnSpc>
                <a:spcBef>
                  <a:spcPct val="0"/>
                </a:spcBef>
                <a:spcAft>
                  <a:spcPct val="0"/>
                </a:spcAft>
                <a:buClrTx/>
                <a:buSzTx/>
                <a:buFontTx/>
                <a:buNone/>
                <a:defRPr/>
              </a:pPr>
              <a:r>
                <a:rPr kumimoji="0" lang="en-US" altLang="zh-CN" sz="2000" b="1" i="0" u="none" strike="noStrike" kern="0" cap="none" spc="0" normalizeH="0" baseline="0" noProof="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rPr>
                <a:t>Key Message</a:t>
              </a:r>
              <a:endParaRPr kumimoji="0" lang="zh-CN" altLang="en-US" sz="2000" b="1" i="0" u="none" strike="noStrike" kern="0" cap="none" spc="0" normalizeH="0" baseline="0" noProof="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10" name="组合 9" title="">
            <a:extLst>
              <a:ext uri="{FF2B5EF4-FFF2-40B4-BE49-F238E27FC236}">
                <a16:creationId xmlns:a16="http://schemas.microsoft.com/office/drawing/2014/main" id="{9692BEA4-DE4C-5FB0-C858-BB6186158830}"/>
              </a:ext>
            </a:extLst>
          </p:cNvPr>
          <p:cNvGrpSpPr/>
          <p:nvPr>
            <p:custDataLst>
              <p:tags r:id="rId24"/>
            </p:custDataLst>
          </p:nvPr>
        </p:nvGrpSpPr>
        <p:grpSpPr>
          <a:xfrm>
            <a:off x="9996929" y="4615987"/>
            <a:ext cx="1873191" cy="649788"/>
            <a:chOff x="5561291" y="5549100"/>
            <a:chExt cx="3115983" cy="879450"/>
          </a:xfrm>
        </p:grpSpPr>
        <p:sp>
          <p:nvSpPr>
            <p:cNvPr id="11" name="圆角矩形 29">
              <a:extLst>
                <a:ext uri="{FF2B5EF4-FFF2-40B4-BE49-F238E27FC236}">
                  <a16:creationId xmlns:a16="http://schemas.microsoft.com/office/drawing/2014/main" id="{3AC0A3C9-549B-2F5A-765E-7D90100B2288}"/>
                </a:ext>
              </a:extLst>
            </p:cNvPr>
            <p:cNvSpPr/>
            <p:nvPr>
              <p:custDataLst>
                <p:tags r:id="rId25"/>
              </p:custDataLst>
            </p:nvPr>
          </p:nvSpPr>
          <p:spPr>
            <a:xfrm>
              <a:off x="5561291" y="5549100"/>
              <a:ext cx="3115983" cy="879450"/>
            </a:xfrm>
            <a:prstGeom prst="roundRect">
              <a:avLst>
                <a:gd name="adj" fmla="val 29488"/>
              </a:avLst>
            </a:prstGeom>
            <a:solidFill>
              <a:srgbClr val="45A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ct val="0"/>
                </a:spcBef>
                <a:spcAft>
                  <a:spcPct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文本框 11">
              <a:extLst>
                <a:ext uri="{FF2B5EF4-FFF2-40B4-BE49-F238E27FC236}">
                  <a16:creationId xmlns:a16="http://schemas.microsoft.com/office/drawing/2014/main" id="{3C46D09C-2A55-EE44-2A0A-C28D70917E73}"/>
                </a:ext>
              </a:extLst>
            </p:cNvPr>
            <p:cNvSpPr txBox="1"/>
            <p:nvPr>
              <p:custDataLst>
                <p:tags r:id="rId26"/>
              </p:custDataLst>
            </p:nvPr>
          </p:nvSpPr>
          <p:spPr>
            <a:xfrm>
              <a:off x="5689879" y="5625299"/>
              <a:ext cx="2854046" cy="498663"/>
            </a:xfrm>
            <a:prstGeom prst="rect">
              <a:avLst/>
            </a:prstGeom>
            <a:noFill/>
          </p:spPr>
          <p:txBody>
            <a:bodyPr wrap="square" rtlCol="0">
              <a:spAutoFit/>
            </a:bodyPr>
            <a:lstStyle/>
            <a:p>
              <a:pPr marL="0" marR="0" lvl="0" indent="0" algn="ctr" defTabSz="1218804" rtl="0" eaLnBrk="1" fontAlgn="auto" latinLnBrk="0" hangingPunct="1">
                <a:lnSpc>
                  <a:spcPct val="150000"/>
                </a:lnSpc>
                <a:spcBef>
                  <a:spcPct val="0"/>
                </a:spcBef>
                <a:spcAft>
                  <a:spcPct val="0"/>
                </a:spcAft>
                <a:buClrTx/>
                <a:buSzTx/>
                <a:buFontTx/>
                <a:buNone/>
                <a:defRPr/>
              </a:pPr>
              <a:r>
                <a:rPr kumimoji="0" lang="en-US" altLang="zh-CN" sz="2000" b="1" i="0" u="none" strike="noStrike" kern="0" cap="none" spc="0" normalizeH="0" baseline="0" noProof="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rPr>
                <a:t>Comments</a:t>
              </a:r>
              <a:endParaRPr kumimoji="0" lang="zh-CN" altLang="en-US" sz="2000" b="1" i="0" u="none" strike="noStrike" kern="0" cap="none" spc="0" normalizeH="0" baseline="0" noProof="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grpSp>
      <p:sp>
        <p:nvSpPr>
          <p:cNvPr id="13" name="剪去对角的矩形 98" title="">
            <a:extLst>
              <a:ext uri="{FF2B5EF4-FFF2-40B4-BE49-F238E27FC236}">
                <a16:creationId xmlns:a16="http://schemas.microsoft.com/office/drawing/2014/main" id="{AF02A937-673F-8106-ADDE-80D6A22CC25D}"/>
              </a:ext>
            </a:extLst>
          </p:cNvPr>
          <p:cNvSpPr/>
          <p:nvPr>
            <p:custDataLst>
              <p:tags r:id="rId27"/>
            </p:custDataLst>
          </p:nvPr>
        </p:nvSpPr>
        <p:spPr>
          <a:xfrm>
            <a:off x="6581095" y="5812924"/>
            <a:ext cx="2034585" cy="761705"/>
          </a:xfrm>
          <a:prstGeom prst="snip2Diag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Conclusion</a:t>
            </a:r>
            <a:endParaRPr kumimoji="0" lang="zh-CN" altLang="en-US"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953997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pic>
        <p:nvPicPr>
          <p:cNvPr id="14" name="图片 13" title=""/>
          <p:cNvPicPr>
            <a:picLocks noChangeAspect="1"/>
          </p:cNvPicPr>
          <p:nvPr>
            <p:custDataLst>
              <p:tags r:id="rId5"/>
            </p:custDataLst>
          </p:nvPr>
        </p:nvPicPr>
        <p:blipFill>
          <a:blip r:embed="rId4"/>
          <a:stretch>
            <a:fillRect/>
          </a:stretch>
        </p:blipFill>
        <p:spPr>
          <a:xfrm>
            <a:off x="404616" y="325260"/>
            <a:ext cx="11188006" cy="3592968"/>
          </a:xfrm>
          <a:prstGeom prst="rect">
            <a:avLst/>
          </a:prstGeom>
        </p:spPr>
      </p:pic>
      <p:pic>
        <p:nvPicPr>
          <p:cNvPr id="4" name="图片 3" title=""/>
          <p:cNvPicPr>
            <a:picLocks noChangeAspect="1"/>
          </p:cNvPicPr>
          <p:nvPr>
            <p:custDataLst>
              <p:tags r:id="rId7"/>
            </p:custDataLst>
          </p:nvPr>
        </p:nvPicPr>
        <p:blipFill>
          <a:blip r:embed="rId6"/>
          <a:stretch>
            <a:fillRect/>
          </a:stretch>
        </p:blipFill>
        <p:spPr>
          <a:xfrm>
            <a:off x="0" y="5486400"/>
            <a:ext cx="12163928" cy="1371600"/>
          </a:xfrm>
          <a:prstGeom prst="rect">
            <a:avLst/>
          </a:prstGeom>
        </p:spPr>
      </p:pic>
      <p:pic>
        <p:nvPicPr>
          <p:cNvPr id="5" name="图片 4" title=""/>
          <p:cNvPicPr>
            <a:picLocks noChangeAspect="1"/>
          </p:cNvPicPr>
          <p:nvPr>
            <p:custDataLst>
              <p:tags r:id="rId9"/>
            </p:custDataLst>
          </p:nvPr>
        </p:nvPicPr>
        <p:blipFill>
          <a:blip r:embed="rId8"/>
          <a:stretch>
            <a:fillRect/>
          </a:stretch>
        </p:blipFill>
        <p:spPr>
          <a:xfrm>
            <a:off x="0" y="4125971"/>
            <a:ext cx="12163928" cy="1888463"/>
          </a:xfrm>
          <a:prstGeom prst="rect">
            <a:avLst/>
          </a:prstGeom>
        </p:spPr>
      </p:pic>
      <p:pic>
        <p:nvPicPr>
          <p:cNvPr id="11" name="图片 10" title=""/>
          <p:cNvPicPr>
            <a:picLocks noChangeAspect="1"/>
          </p:cNvPicPr>
          <p:nvPr>
            <p:custDataLst>
              <p:tags r:id="rId11"/>
            </p:custDataLst>
          </p:nvPr>
        </p:nvPicPr>
        <p:blipFill>
          <a:blip r:embed="rId10"/>
          <a:stretch>
            <a:fillRect/>
          </a:stretch>
        </p:blipFill>
        <p:spPr>
          <a:xfrm>
            <a:off x="5437129" y="6136783"/>
            <a:ext cx="663750" cy="247500"/>
          </a:xfrm>
          <a:prstGeom prst="rect">
            <a:avLst/>
          </a:prstGeom>
        </p:spPr>
      </p:pic>
      <p:pic>
        <p:nvPicPr>
          <p:cNvPr id="13" name="图片 12" title=""/>
          <p:cNvPicPr>
            <a:picLocks noChangeAspect="1"/>
          </p:cNvPicPr>
          <p:nvPr>
            <p:custDataLst>
              <p:tags r:id="rId13"/>
            </p:custDataLst>
          </p:nvPr>
        </p:nvPicPr>
        <p:blipFill>
          <a:blip r:embed="rId12"/>
          <a:stretch>
            <a:fillRect/>
          </a:stretch>
        </p:blipFill>
        <p:spPr>
          <a:xfrm>
            <a:off x="6638369" y="6278717"/>
            <a:ext cx="416250" cy="157500"/>
          </a:xfrm>
          <a:prstGeom prst="rect">
            <a:avLst/>
          </a:prstGeom>
        </p:spPr>
      </p:pic>
      <p:pic>
        <p:nvPicPr>
          <p:cNvPr id="15" name="图片 14" title=""/>
          <p:cNvPicPr>
            <a:picLocks noChangeAspect="1"/>
          </p:cNvPicPr>
          <p:nvPr>
            <p:custDataLst>
              <p:tags r:id="rId15"/>
            </p:custDataLst>
          </p:nvPr>
        </p:nvPicPr>
        <p:blipFill>
          <a:blip r:embed="rId14"/>
          <a:stretch>
            <a:fillRect/>
          </a:stretch>
        </p:blipFill>
        <p:spPr>
          <a:xfrm>
            <a:off x="10032605" y="1815921"/>
            <a:ext cx="1048307" cy="1483454"/>
          </a:xfrm>
          <a:prstGeom prst="rect">
            <a:avLst/>
          </a:prstGeom>
        </p:spPr>
      </p:pic>
      <p:pic>
        <p:nvPicPr>
          <p:cNvPr id="17" name="图片 16" title=""/>
          <p:cNvPicPr>
            <a:picLocks noChangeAspect="1"/>
          </p:cNvPicPr>
          <p:nvPr>
            <p:custDataLst>
              <p:tags r:id="rId17"/>
            </p:custDataLst>
          </p:nvPr>
        </p:nvPicPr>
        <p:blipFill>
          <a:blip r:embed="rId16"/>
          <a:stretch>
            <a:fillRect/>
          </a:stretch>
        </p:blipFill>
        <p:spPr>
          <a:xfrm>
            <a:off x="4500467" y="1639613"/>
            <a:ext cx="540000" cy="371250"/>
          </a:xfrm>
          <a:prstGeom prst="rect">
            <a:avLst/>
          </a:prstGeom>
        </p:spPr>
      </p:pic>
      <p:pic>
        <p:nvPicPr>
          <p:cNvPr id="18" name="图片 17" title=""/>
          <p:cNvPicPr>
            <a:picLocks noChangeAspect="1"/>
          </p:cNvPicPr>
          <p:nvPr>
            <p:custDataLst>
              <p:tags r:id="rId19"/>
            </p:custDataLst>
          </p:nvPr>
        </p:nvPicPr>
        <p:blipFill>
          <a:blip r:embed="rId18"/>
          <a:stretch>
            <a:fillRect/>
          </a:stretch>
        </p:blipFill>
        <p:spPr>
          <a:xfrm>
            <a:off x="592427" y="253170"/>
            <a:ext cx="795054" cy="419612"/>
          </a:xfrm>
          <a:prstGeom prst="rect">
            <a:avLst/>
          </a:prstGeom>
        </p:spPr>
      </p:pic>
      <p:pic>
        <p:nvPicPr>
          <p:cNvPr id="19" name="图片 18" title=""/>
          <p:cNvPicPr>
            <a:picLocks noChangeAspect="1"/>
          </p:cNvPicPr>
          <p:nvPr>
            <p:custDataLst>
              <p:tags r:id="rId21"/>
            </p:custDataLst>
          </p:nvPr>
        </p:nvPicPr>
        <p:blipFill>
          <a:blip r:embed="rId20"/>
          <a:stretch>
            <a:fillRect/>
          </a:stretch>
        </p:blipFill>
        <p:spPr>
          <a:xfrm>
            <a:off x="10739068" y="117517"/>
            <a:ext cx="1289800" cy="954787"/>
          </a:xfrm>
          <a:prstGeom prst="rect">
            <a:avLst/>
          </a:prstGeom>
        </p:spPr>
      </p:pic>
      <p:pic>
        <p:nvPicPr>
          <p:cNvPr id="21" name="图片 20" title=""/>
          <p:cNvPicPr>
            <a:picLocks noChangeAspect="1"/>
          </p:cNvPicPr>
          <p:nvPr>
            <p:custDataLst>
              <p:tags r:id="rId23"/>
            </p:custDataLst>
          </p:nvPr>
        </p:nvPicPr>
        <p:blipFill>
          <a:blip r:embed="rId22"/>
          <a:stretch>
            <a:fillRect/>
          </a:stretch>
        </p:blipFill>
        <p:spPr>
          <a:xfrm>
            <a:off x="1277256" y="5987792"/>
            <a:ext cx="2674144" cy="657577"/>
          </a:xfrm>
          <a:prstGeom prst="rect">
            <a:avLst/>
          </a:prstGeom>
        </p:spPr>
      </p:pic>
      <p:pic>
        <p:nvPicPr>
          <p:cNvPr id="10" name="图片 9" title=""/>
          <p:cNvPicPr>
            <a:picLocks noChangeAspect="1"/>
          </p:cNvPicPr>
          <p:nvPr>
            <p:custDataLst>
              <p:tags r:id="rId25"/>
            </p:custDataLst>
          </p:nvPr>
        </p:nvPicPr>
        <p:blipFill>
          <a:blip r:embed="rId24"/>
          <a:stretch>
            <a:fillRect/>
          </a:stretch>
        </p:blipFill>
        <p:spPr>
          <a:xfrm>
            <a:off x="5410216" y="5518558"/>
            <a:ext cx="358788" cy="780892"/>
          </a:xfrm>
          <a:prstGeom prst="rect">
            <a:avLst/>
          </a:prstGeom>
        </p:spPr>
      </p:pic>
      <p:pic>
        <p:nvPicPr>
          <p:cNvPr id="9" name="图片 8" title=""/>
          <p:cNvPicPr>
            <a:picLocks noChangeAspect="1"/>
          </p:cNvPicPr>
          <p:nvPr>
            <p:custDataLst>
              <p:tags r:id="rId27"/>
            </p:custDataLst>
          </p:nvPr>
        </p:nvPicPr>
        <p:blipFill>
          <a:blip r:embed="rId26"/>
          <a:stretch>
            <a:fillRect/>
          </a:stretch>
        </p:blipFill>
        <p:spPr>
          <a:xfrm>
            <a:off x="5734443" y="5486400"/>
            <a:ext cx="400998" cy="865311"/>
          </a:xfrm>
          <a:prstGeom prst="rect">
            <a:avLst/>
          </a:prstGeom>
        </p:spPr>
      </p:pic>
      <p:pic>
        <p:nvPicPr>
          <p:cNvPr id="12" name="图片 11" title=""/>
          <p:cNvPicPr>
            <a:picLocks noChangeAspect="1"/>
          </p:cNvPicPr>
          <p:nvPr>
            <p:custDataLst>
              <p:tags r:id="rId29"/>
            </p:custDataLst>
          </p:nvPr>
        </p:nvPicPr>
        <p:blipFill>
          <a:blip r:embed="rId28"/>
          <a:stretch>
            <a:fillRect/>
          </a:stretch>
        </p:blipFill>
        <p:spPr>
          <a:xfrm>
            <a:off x="6582679" y="5613436"/>
            <a:ext cx="527629" cy="801996"/>
          </a:xfrm>
          <a:prstGeom prst="rect">
            <a:avLst/>
          </a:prstGeom>
        </p:spPr>
      </p:pic>
      <p:pic>
        <p:nvPicPr>
          <p:cNvPr id="8" name="图片 7" title=""/>
          <p:cNvPicPr>
            <a:picLocks noChangeAspect="1"/>
          </p:cNvPicPr>
          <p:nvPr>
            <p:custDataLst>
              <p:tags r:id="rId31"/>
            </p:custDataLst>
          </p:nvPr>
        </p:nvPicPr>
        <p:blipFill>
          <a:blip r:embed="rId30"/>
          <a:stretch>
            <a:fillRect/>
          </a:stretch>
        </p:blipFill>
        <p:spPr>
          <a:xfrm>
            <a:off x="1144771" y="5788547"/>
            <a:ext cx="485419" cy="696471"/>
          </a:xfrm>
          <a:prstGeom prst="rect">
            <a:avLst/>
          </a:prstGeom>
        </p:spPr>
      </p:pic>
      <p:pic>
        <p:nvPicPr>
          <p:cNvPr id="6" name="图片 5" title=""/>
          <p:cNvPicPr>
            <a:picLocks noChangeAspect="1"/>
          </p:cNvPicPr>
          <p:nvPr>
            <p:custDataLst>
              <p:tags r:id="rId33"/>
            </p:custDataLst>
          </p:nvPr>
        </p:nvPicPr>
        <p:blipFill>
          <a:blip r:embed="rId32"/>
          <a:stretch>
            <a:fillRect/>
          </a:stretch>
        </p:blipFill>
        <p:spPr>
          <a:xfrm>
            <a:off x="489889" y="1306542"/>
            <a:ext cx="4056353" cy="4707892"/>
          </a:xfrm>
          <a:prstGeom prst="rect">
            <a:avLst/>
          </a:prstGeom>
        </p:spPr>
      </p:pic>
      <p:sp>
        <p:nvSpPr>
          <p:cNvPr id="28" name="文本框 27" title=""/>
          <p:cNvSpPr txBox="1"/>
          <p:nvPr>
            <p:custDataLst>
              <p:tags r:id="rId34"/>
            </p:custDataLst>
          </p:nvPr>
        </p:nvSpPr>
        <p:spPr>
          <a:xfrm>
            <a:off x="5227028" y="1393071"/>
            <a:ext cx="5186213" cy="769441"/>
          </a:xfrm>
          <a:prstGeom prst="rect">
            <a:avLst/>
          </a:prstGeom>
          <a:noFill/>
        </p:spPr>
        <p:txBody>
          <a:bodyPr wrap="square" rtlCol="0">
            <a:spAutoFit/>
          </a:bodyPr>
          <a:lstStyle/>
          <a:p>
            <a:pPr algn="ctr"/>
            <a:r>
              <a:rPr lang="en-US" altLang="zh-CN" sz="4400" b="1">
                <a:solidFill>
                  <a:srgbClr val="000033"/>
                </a:solidFill>
                <a:latin typeface="Times New Roman" panose="02020603050405020304" pitchFamily="18" charset="0"/>
                <a:ea typeface="幼圆" panose="02010509060101010101" pitchFamily="49" charset="-122"/>
                <a:cs typeface="Times New Roman" panose="02020603050405020304" pitchFamily="18" charset="0"/>
              </a:rPr>
              <a:t>Thank You</a:t>
            </a:r>
            <a:endParaRPr lang="zh-CN" altLang="en-US" sz="4400" b="1">
              <a:solidFill>
                <a:srgbClr val="000033"/>
              </a:solidFill>
              <a:latin typeface="Times New Roman" panose="02020603050405020304" pitchFamily="18" charset="0"/>
              <a:ea typeface="幼圆" panose="02010509060101010101" pitchFamily="49" charset="-122"/>
              <a:cs typeface="Times New Roman" panose="02020603050405020304" pitchFamily="18" charset="0"/>
            </a:endParaRPr>
          </a:p>
        </p:txBody>
      </p:sp>
      <p:cxnSp>
        <p:nvCxnSpPr>
          <p:cNvPr id="29" name="直接连接符 28" title=""/>
          <p:cNvCxnSpPr/>
          <p:nvPr>
            <p:custDataLst>
              <p:tags r:id="rId35"/>
            </p:custDataLst>
          </p:nvPr>
        </p:nvCxnSpPr>
        <p:spPr>
          <a:xfrm rot="5400000" flipH="1">
            <a:off x="7567028" y="-9916"/>
            <a:ext cx="0" cy="4680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14063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nodeType="afterGroup">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1500"/>
                            </p:stCondLst>
                            <p:childTnLst>
                              <p:par>
                                <p:cTn id="15" presetID="2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nodeType="afterGroup">
                            <p:stCondLst>
                              <p:cond delay="2000"/>
                            </p:stCondLst>
                            <p:childTnLst>
                              <p:par>
                                <p:cTn id="19" presetID="9"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dissolve">
                                      <p:cBhvr>
                                        <p:cTn id="21" dur="500"/>
                                        <p:tgtEl>
                                          <p:spTgt spid="14"/>
                                        </p:tgtEl>
                                      </p:cBhvr>
                                    </p:animEffect>
                                  </p:childTnLst>
                                </p:cTn>
                              </p:par>
                            </p:childTnLst>
                          </p:cTn>
                        </p:par>
                        <p:par>
                          <p:cTn id="22" fill="hold" nodeType="afterGroup">
                            <p:stCondLst>
                              <p:cond delay="2500"/>
                            </p:stCondLst>
                            <p:childTnLst>
                              <p:par>
                                <p:cTn id="23" presetID="47" presetClass="entr" presetSubtype="0"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25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50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par>
                                <p:cTn id="38" presetID="10" presetClass="entr" presetSubtype="0" fill="hold" nodeType="withEffect">
                                  <p:stCondLst>
                                    <p:cond delay="50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par>
                                <p:cTn id="41" presetID="10" presetClass="entr" presetSubtype="0" fill="hold" nodeType="withEffect">
                                  <p:stCondLst>
                                    <p:cond delay="75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par>
                                <p:cTn id="44" presetID="10" presetClass="entr" presetSubtype="0" fill="hold" nodeType="withEffect">
                                  <p:stCondLst>
                                    <p:cond delay="100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par>
                                <p:cTn id="47" presetID="10" presetClass="entr" presetSubtype="0" fill="hold" nodeType="withEffect">
                                  <p:stCondLst>
                                    <p:cond delay="125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childTnLst>
                          </p:cTn>
                        </p:par>
                        <p:par>
                          <p:cTn id="50" fill="hold" nodeType="afterGroup">
                            <p:stCondLst>
                              <p:cond delay="4250"/>
                            </p:stCondLst>
                            <p:childTnLst>
                              <p:par>
                                <p:cTn id="51" presetID="42" presetClass="entr" presetSubtype="0"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par>
                          <p:cTn id="56" fill="hold" nodeType="afterGroup">
                            <p:stCondLst>
                              <p:cond delay="5250"/>
                            </p:stCondLst>
                            <p:childTnLst>
                              <p:par>
                                <p:cTn id="57" presetID="10" presetClass="entr" presetSubtype="0" fill="hold"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childTnLst>
                                </p:cTn>
                              </p:par>
                              <p:par>
                                <p:cTn id="60" presetID="10"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par>
                                <p:cTn id="63" presetID="10" presetClass="entr" presetSubtype="0"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500"/>
                                        <p:tgtEl>
                                          <p:spTgt spid="21"/>
                                        </p:tgtEl>
                                      </p:cBhvr>
                                    </p:animEffect>
                                  </p:childTnLst>
                                </p:cTn>
                              </p:par>
                            </p:childTnLst>
                          </p:cTn>
                        </p:par>
                        <p:par>
                          <p:cTn id="66" fill="hold" nodeType="afterGroup">
                            <p:stCondLst>
                              <p:cond delay="5750"/>
                            </p:stCondLst>
                            <p:childTnLst>
                              <p:par>
                                <p:cTn id="67" presetID="38" presetClass="entr" presetSubtype="0" accel="50000" fill="hold" grpId="0" nodeType="afterEffect">
                                  <p:stCondLst>
                                    <p:cond delay="0"/>
                                  </p:stCondLst>
                                  <p:iterate type="lt">
                                    <p:tmPct val="50000"/>
                                  </p:iterate>
                                  <p:childTnLst>
                                    <p:set>
                                      <p:cBhvr>
                                        <p:cTn id="68" dur="1" fill="hold">
                                          <p:stCondLst>
                                            <p:cond delay="0"/>
                                          </p:stCondLst>
                                        </p:cTn>
                                        <p:tgtEl>
                                          <p:spTgt spid="28"/>
                                        </p:tgtEl>
                                        <p:attrNameLst>
                                          <p:attrName>style.visibility</p:attrName>
                                        </p:attrNameLst>
                                      </p:cBhvr>
                                      <p:to>
                                        <p:strVal val="visible"/>
                                      </p:to>
                                    </p:set>
                                    <p:set>
                                      <p:cBhvr>
                                        <p:cTn id="69" dur="341" fill="hold">
                                          <p:stCondLst>
                                            <p:cond delay="0"/>
                                          </p:stCondLst>
                                        </p:cTn>
                                        <p:tgtEl>
                                          <p:spTgt spid="28"/>
                                        </p:tgtEl>
                                        <p:attrNameLst>
                                          <p:attrName>style.rotation</p:attrName>
                                        </p:attrNameLst>
                                      </p:cBhvr>
                                      <p:to>
                                        <p:strVal val="-45.0"/>
                                      </p:to>
                                    </p:set>
                                    <p:anim calcmode="lin" valueType="num">
                                      <p:cBhvr>
                                        <p:cTn id="70" dur="341" fill="hold">
                                          <p:stCondLst>
                                            <p:cond delay="341"/>
                                          </p:stCondLst>
                                        </p:cTn>
                                        <p:tgtEl>
                                          <p:spTgt spid="28"/>
                                        </p:tgtEl>
                                        <p:attrNameLst>
                                          <p:attrName>style.rotation</p:attrName>
                                        </p:attrNameLst>
                                      </p:cBhvr>
                                      <p:tavLst>
                                        <p:tav tm="0">
                                          <p:val>
                                            <p:fltVal val="-45"/>
                                          </p:val>
                                        </p:tav>
                                        <p:tav tm="69900">
                                          <p:val>
                                            <p:fltVal val="45"/>
                                          </p:val>
                                        </p:tav>
                                        <p:tav tm="100000">
                                          <p:val>
                                            <p:fltVal val="0"/>
                                          </p:val>
                                        </p:tav>
                                      </p:tavLst>
                                    </p:anim>
                                    <p:anim calcmode="lin" valueType="num">
                                      <p:cBhvr>
                                        <p:cTn id="71" dur="341" fill="hold">
                                          <p:stCondLst>
                                            <p:cond delay="0"/>
                                          </p:stCondLst>
                                        </p:cTn>
                                        <p:tgtEl>
                                          <p:spTgt spid="28"/>
                                        </p:tgtEl>
                                        <p:attrNameLst>
                                          <p:attrName>ppt_y</p:attrName>
                                        </p:attrNameLst>
                                      </p:cBhvr>
                                      <p:tavLst>
                                        <p:tav tm="0">
                                          <p:val>
                                            <p:strVal val="#ppt_y-1"/>
                                          </p:val>
                                        </p:tav>
                                        <p:tav tm="100000">
                                          <p:val>
                                            <p:strVal val="#ppt_y-(0.354*#ppt_w-0.172*#ppt_h)"/>
                                          </p:val>
                                        </p:tav>
                                      </p:tavLst>
                                    </p:anim>
                                    <p:anim calcmode="lin" valueType="num">
                                      <p:cBhvr>
                                        <p:cTn id="72" dur="117" decel="50000" autoRev="1" fill="hold">
                                          <p:stCondLst>
                                            <p:cond delay="341"/>
                                          </p:stCondLst>
                                        </p:cTn>
                                        <p:tgtEl>
                                          <p:spTgt spid="28"/>
                                        </p:tgtEl>
                                        <p:attrNameLst>
                                          <p:attrName>ppt_y</p:attrName>
                                        </p:attrNameLst>
                                      </p:cBhvr>
                                      <p:tavLst>
                                        <p:tav tm="0">
                                          <p:val>
                                            <p:strVal val="#ppt_y-(0.354*#ppt_w-0.172*#ppt_h)"/>
                                          </p:val>
                                        </p:tav>
                                        <p:tav tm="100000">
                                          <p:val>
                                            <p:strVal val="#ppt_y-(0.354*#ppt_w-0.172*#ppt_h)-#ppt_h/2"/>
                                          </p:val>
                                        </p:tav>
                                      </p:tavLst>
                                    </p:anim>
                                    <p:anim calcmode="lin" valueType="num">
                                      <p:cBhvr>
                                        <p:cTn id="73" dur="102" fill="hold">
                                          <p:stCondLst>
                                            <p:cond delay="648"/>
                                          </p:stCondLst>
                                        </p:cTn>
                                        <p:tgtEl>
                                          <p:spTgt spid="28"/>
                                        </p:tgtEl>
                                        <p:attrNameLst>
                                          <p:attrName>ppt_y</p:attrName>
                                        </p:attrNameLst>
                                      </p:cBhvr>
                                      <p:tavLst>
                                        <p:tav tm="0">
                                          <p:val>
                                            <p:strVal val="#ppt_y-(0.354*#ppt_w-0.172*#ppt_h)"/>
                                          </p:val>
                                        </p:tav>
                                        <p:tav tm="100000">
                                          <p:val>
                                            <p:strVal val="#ppt_y"/>
                                          </p:val>
                                        </p:tav>
                                      </p:tavLst>
                                    </p:anim>
                                  </p:childTnLst>
                                </p:cTn>
                              </p:par>
                            </p:childTnLst>
                          </p:cTn>
                        </p:par>
                        <p:par>
                          <p:cTn id="74" fill="hold" nodeType="afterGroup">
                            <p:stCondLst>
                              <p:cond delay="6500"/>
                            </p:stCondLst>
                            <p:childTnLst>
                              <p:par>
                                <p:cTn id="75" presetID="16" presetClass="entr" presetSubtype="37" fill="hold" nodeType="after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barn(outVertical)">
                                      <p:cBhvr>
                                        <p:cTn id="7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pic>
        <p:nvPicPr>
          <p:cNvPr id="33" name="图片 32" title=""/>
          <p:cNvPicPr>
            <a:picLocks noChangeAspect="1"/>
          </p:cNvPicPr>
          <p:nvPr>
            <p:custDataLst>
              <p:tags r:id="rId5"/>
            </p:custDataLst>
          </p:nvPr>
        </p:nvPicPr>
        <p:blipFill>
          <a:blip r:embed="rId4"/>
          <a:stretch>
            <a:fillRect/>
          </a:stretch>
        </p:blipFill>
        <p:spPr>
          <a:xfrm>
            <a:off x="8488037" y="162210"/>
            <a:ext cx="595376" cy="842513"/>
          </a:xfrm>
          <a:prstGeom prst="rect">
            <a:avLst/>
          </a:prstGeom>
        </p:spPr>
      </p:pic>
      <p:pic>
        <p:nvPicPr>
          <p:cNvPr id="34" name="图片 33" title=""/>
          <p:cNvPicPr>
            <a:picLocks noChangeAspect="1"/>
          </p:cNvPicPr>
          <p:nvPr>
            <p:custDataLst>
              <p:tags r:id="rId7"/>
            </p:custDataLst>
          </p:nvPr>
        </p:nvPicPr>
        <p:blipFill>
          <a:blip r:embed="rId6"/>
          <a:stretch>
            <a:fillRect/>
          </a:stretch>
        </p:blipFill>
        <p:spPr>
          <a:xfrm>
            <a:off x="723219" y="429450"/>
            <a:ext cx="540000" cy="371250"/>
          </a:xfrm>
          <a:prstGeom prst="rect">
            <a:avLst/>
          </a:prstGeom>
        </p:spPr>
      </p:pic>
      <p:pic>
        <p:nvPicPr>
          <p:cNvPr id="35" name="图片 34" title=""/>
          <p:cNvPicPr>
            <a:picLocks noChangeAspect="1"/>
          </p:cNvPicPr>
          <p:nvPr>
            <p:custDataLst>
              <p:tags r:id="rId9"/>
            </p:custDataLst>
          </p:nvPr>
        </p:nvPicPr>
        <p:blipFill>
          <a:blip r:embed="rId8"/>
          <a:stretch>
            <a:fillRect/>
          </a:stretch>
        </p:blipFill>
        <p:spPr>
          <a:xfrm>
            <a:off x="10041151" y="510983"/>
            <a:ext cx="795054" cy="419612"/>
          </a:xfrm>
          <a:prstGeom prst="rect">
            <a:avLst/>
          </a:prstGeom>
        </p:spPr>
      </p:pic>
      <p:pic>
        <p:nvPicPr>
          <p:cNvPr id="36" name="图片 35" title=""/>
          <p:cNvPicPr>
            <a:picLocks noChangeAspect="1"/>
          </p:cNvPicPr>
          <p:nvPr>
            <p:custDataLst>
              <p:tags r:id="rId11"/>
            </p:custDataLst>
          </p:nvPr>
        </p:nvPicPr>
        <p:blipFill>
          <a:blip r:embed="rId10"/>
          <a:stretch>
            <a:fillRect/>
          </a:stretch>
        </p:blipFill>
        <p:spPr>
          <a:xfrm flipH="1">
            <a:off x="2135682" y="-129321"/>
            <a:ext cx="1289800" cy="954787"/>
          </a:xfrm>
          <a:prstGeom prst="rect">
            <a:avLst/>
          </a:prstGeom>
        </p:spPr>
      </p:pic>
      <p:pic>
        <p:nvPicPr>
          <p:cNvPr id="38" name="图片 37" title=""/>
          <p:cNvPicPr>
            <a:picLocks noChangeAspect="1"/>
          </p:cNvPicPr>
          <p:nvPr>
            <p:custDataLst>
              <p:tags r:id="rId12"/>
            </p:custDataLst>
          </p:nvPr>
        </p:nvPicPr>
        <p:blipFill>
          <a:blip r:embed="rId6"/>
          <a:stretch>
            <a:fillRect/>
          </a:stretch>
        </p:blipFill>
        <p:spPr>
          <a:xfrm>
            <a:off x="11322649" y="125278"/>
            <a:ext cx="540000" cy="371250"/>
          </a:xfrm>
          <a:prstGeom prst="rect">
            <a:avLst/>
          </a:prstGeom>
        </p:spPr>
      </p:pic>
      <p:pic>
        <p:nvPicPr>
          <p:cNvPr id="3" name="图片 2" title="">
            <a:extLst>
              <a:ext uri="{FF2B5EF4-FFF2-40B4-BE49-F238E27FC236}">
                <a16:creationId xmlns:a16="http://schemas.microsoft.com/office/drawing/2014/main" id="{C1088A09-3B4A-64D7-AE65-BE9B44824AFC}"/>
              </a:ext>
            </a:extLst>
          </p:cNvPr>
          <p:cNvPicPr>
            <a:picLocks noChangeAspect="1"/>
          </p:cNvPicPr>
          <p:nvPr>
            <p:custDataLst>
              <p:tags r:id="rId14"/>
            </p:custDataLst>
          </p:nvPr>
        </p:nvPicPr>
        <p:blipFill>
          <a:blip r:embed="rId13"/>
          <a:stretch>
            <a:fillRect/>
          </a:stretch>
        </p:blipFill>
        <p:spPr>
          <a:xfrm>
            <a:off x="3897069" y="831919"/>
            <a:ext cx="4271544" cy="3048000"/>
          </a:xfrm>
          <a:prstGeom prst="rect">
            <a:avLst/>
          </a:prstGeom>
          <a:ln>
            <a:noFill/>
          </a:ln>
          <a:effectLst>
            <a:softEdge rad="112500"/>
          </a:effectLst>
        </p:spPr>
      </p:pic>
      <p:pic>
        <p:nvPicPr>
          <p:cNvPr id="5" name="图片 4" title="">
            <a:extLst>
              <a:ext uri="{FF2B5EF4-FFF2-40B4-BE49-F238E27FC236}">
                <a16:creationId xmlns:a16="http://schemas.microsoft.com/office/drawing/2014/main" id="{E8256ADA-5F61-30C3-34CE-C9AC3A061461}"/>
              </a:ext>
            </a:extLst>
          </p:cNvPr>
          <p:cNvPicPr>
            <a:picLocks noChangeAspect="1"/>
          </p:cNvPicPr>
          <p:nvPr>
            <p:custDataLst>
              <p:tags r:id="rId16"/>
            </p:custDataLst>
          </p:nvPr>
        </p:nvPicPr>
        <p:blipFill>
          <a:blip r:embed="rId15">
            <a:extLst>
              <a:ext uri="{28A0092B-C50C-407E-A947-70E740481C1C}">
                <a14:useLocalDpi xmlns:a14="http://schemas.microsoft.com/office/drawing/2010/main" val="0"/>
              </a:ext>
            </a:extLst>
          </a:blip>
          <a:stretch>
            <a:fillRect/>
          </a:stretch>
        </p:blipFill>
        <p:spPr>
          <a:xfrm>
            <a:off x="188827" y="1134359"/>
            <a:ext cx="3771400" cy="1117603"/>
          </a:xfrm>
          <a:prstGeom prst="rect">
            <a:avLst/>
          </a:prstGeom>
        </p:spPr>
      </p:pic>
      <p:pic>
        <p:nvPicPr>
          <p:cNvPr id="9" name="图片 8" title="">
            <a:extLst>
              <a:ext uri="{FF2B5EF4-FFF2-40B4-BE49-F238E27FC236}">
                <a16:creationId xmlns:a16="http://schemas.microsoft.com/office/drawing/2014/main" id="{8F013A91-5789-F864-6EAA-20D9BAD43484}"/>
              </a:ext>
            </a:extLst>
          </p:cNvPr>
          <p:cNvPicPr>
            <a:picLocks noChangeAspect="1"/>
          </p:cNvPicPr>
          <p:nvPr>
            <p:custDataLst>
              <p:tags r:id="rId18"/>
            </p:custDataLst>
          </p:nvPr>
        </p:nvPicPr>
        <p:blipFill>
          <a:blip r:embed="rId17">
            <a:extLst>
              <a:ext uri="{28A0092B-C50C-407E-A947-70E740481C1C}">
                <a14:useLocalDpi xmlns:a14="http://schemas.microsoft.com/office/drawing/2010/main" val="0"/>
              </a:ext>
            </a:extLst>
          </a:blip>
          <a:stretch>
            <a:fillRect/>
          </a:stretch>
        </p:blipFill>
        <p:spPr>
          <a:xfrm>
            <a:off x="108034" y="2609405"/>
            <a:ext cx="3852194" cy="1124576"/>
          </a:xfrm>
          <a:prstGeom prst="rect">
            <a:avLst/>
          </a:prstGeom>
        </p:spPr>
      </p:pic>
      <p:sp>
        <p:nvSpPr>
          <p:cNvPr id="11" name="矩形 10" title="">
            <a:extLst>
              <a:ext uri="{FF2B5EF4-FFF2-40B4-BE49-F238E27FC236}">
                <a16:creationId xmlns:a16="http://schemas.microsoft.com/office/drawing/2014/main" id="{A6DB2B20-7AF3-DE7C-BB3B-90673B9A69F1}"/>
              </a:ext>
            </a:extLst>
          </p:cNvPr>
          <p:cNvSpPr/>
          <p:nvPr>
            <p:custDataLst>
              <p:tags r:id="rId19"/>
            </p:custDataLst>
          </p:nvPr>
        </p:nvSpPr>
        <p:spPr>
          <a:xfrm>
            <a:off x="584431" y="4215983"/>
            <a:ext cx="3187469" cy="716357"/>
          </a:xfrm>
          <a:prstGeom prst="rect">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lang="en-US" altLang="zh-CN" sz="2400" b="1">
                <a:solidFill>
                  <a:prstClr val="white"/>
                </a:solidFill>
                <a:latin typeface="Times New Roman" panose="02020603050405020304" pitchFamily="18" charset="0"/>
                <a:ea typeface="等线" panose="02010600030101010101" pitchFamily="2" charset="-122"/>
                <a:cs typeface="Times New Roman" panose="02020603050405020304" pitchFamily="18" charset="0"/>
              </a:rPr>
              <a:t>beautifully</a:t>
            </a:r>
            <a:r>
              <a:rPr kumimoji="0" lang="en-US" altLang="zh-CN" sz="2400" b="1"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rPr>
              <a:t>-illustrated </a:t>
            </a:r>
            <a:endParaRPr kumimoji="0" lang="zh-CN" altLang="en-US" sz="2400" b="1"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3" name="矩形 12" title="">
            <a:extLst>
              <a:ext uri="{FF2B5EF4-FFF2-40B4-BE49-F238E27FC236}">
                <a16:creationId xmlns:a16="http://schemas.microsoft.com/office/drawing/2014/main" id="{4271417A-9B3B-7269-950D-FC4102DEA0C5}"/>
              </a:ext>
            </a:extLst>
          </p:cNvPr>
          <p:cNvSpPr/>
          <p:nvPr>
            <p:custDataLst>
              <p:tags r:id="rId20"/>
            </p:custDataLst>
          </p:nvPr>
        </p:nvSpPr>
        <p:spPr>
          <a:xfrm>
            <a:off x="9029821" y="4215983"/>
            <a:ext cx="1953514" cy="716357"/>
          </a:xfrm>
          <a:prstGeom prst="rect">
            <a:avLst/>
          </a:pr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lang="en-US" altLang="zh-CN" sz="2400" b="1">
                <a:solidFill>
                  <a:prstClr val="white"/>
                </a:solidFill>
                <a:latin typeface="Times New Roman" panose="02020603050405020304" pitchFamily="18" charset="0"/>
                <a:ea typeface="等线" panose="02010600030101010101" pitchFamily="2" charset="-122"/>
                <a:cs typeface="Times New Roman" panose="02020603050405020304" pitchFamily="18" charset="0"/>
              </a:rPr>
              <a:t>touching</a:t>
            </a:r>
            <a:endParaRPr kumimoji="0" lang="zh-CN" altLang="en-US" sz="2400" b="1"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4" name="矩形 13" title="">
            <a:extLst>
              <a:ext uri="{FF2B5EF4-FFF2-40B4-BE49-F238E27FC236}">
                <a16:creationId xmlns:a16="http://schemas.microsoft.com/office/drawing/2014/main" id="{23C2B292-217B-9D7E-6403-E224838345BB}"/>
              </a:ext>
            </a:extLst>
          </p:cNvPr>
          <p:cNvSpPr/>
          <p:nvPr>
            <p:custDataLst>
              <p:tags r:id="rId21"/>
            </p:custDataLst>
          </p:nvPr>
        </p:nvSpPr>
        <p:spPr>
          <a:xfrm>
            <a:off x="4267424" y="4215983"/>
            <a:ext cx="3257223" cy="693499"/>
          </a:xfrm>
          <a:prstGeom prst="rect">
            <a:avLst/>
          </a:prstGeom>
          <a:solidFill>
            <a:srgbClr val="A8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lang="en-US" altLang="zh-CN" sz="2400" b="1">
                <a:solidFill>
                  <a:prstClr val="white"/>
                </a:solidFill>
                <a:latin typeface="Times New Roman" panose="02020603050405020304" pitchFamily="18" charset="0"/>
                <a:ea typeface="等线" panose="02010600030101010101" pitchFamily="2" charset="-122"/>
                <a:cs typeface="Times New Roman" panose="02020603050405020304" pitchFamily="18" charset="0"/>
              </a:rPr>
              <a:t>s</a:t>
            </a:r>
            <a:r>
              <a:rPr kumimoji="0" lang="en-US" altLang="zh-CN" sz="2400" b="1" i="0" u="none" strike="noStrike" kern="1200" cap="none" spc="0" normalizeH="0" baseline="0" noProof="0" err="1">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rPr>
              <a:t>imple but intriguing</a:t>
            </a:r>
            <a:endParaRPr kumimoji="0" lang="zh-CN" altLang="en-US" sz="2400" b="1"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15" name="图片 14" title="">
            <a:extLst>
              <a:ext uri="{FF2B5EF4-FFF2-40B4-BE49-F238E27FC236}">
                <a16:creationId xmlns:a16="http://schemas.microsoft.com/office/drawing/2014/main" id="{F7BA9818-0BFB-264F-98D1-B1CA8951153C}"/>
              </a:ext>
            </a:extLst>
          </p:cNvPr>
          <p:cNvPicPr>
            <a:picLocks noChangeAspect="1"/>
          </p:cNvPicPr>
          <p:nvPr>
            <p:custDataLst>
              <p:tags r:id="rId23"/>
            </p:custDataLst>
          </p:nvPr>
        </p:nvPicPr>
        <p:blipFill>
          <a:blip r:embed="rId22"/>
          <a:stretch>
            <a:fillRect/>
          </a:stretch>
        </p:blipFill>
        <p:spPr>
          <a:xfrm flipH="1">
            <a:off x="8077762" y="1303746"/>
            <a:ext cx="4125937" cy="2320840"/>
          </a:xfrm>
          <a:prstGeom prst="rect">
            <a:avLst/>
          </a:prstGeom>
          <a:ln>
            <a:noFill/>
          </a:ln>
          <a:effectLst>
            <a:softEdge rad="112500"/>
          </a:effectLst>
        </p:spPr>
      </p:pic>
      <p:sp>
        <p:nvSpPr>
          <p:cNvPr id="16" name="矩形 15" title="">
            <a:extLst>
              <a:ext uri="{FF2B5EF4-FFF2-40B4-BE49-F238E27FC236}">
                <a16:creationId xmlns:a16="http://schemas.microsoft.com/office/drawing/2014/main" id="{4A8E85B7-8142-F8B9-85B5-37B4604C35D0}"/>
              </a:ext>
            </a:extLst>
          </p:cNvPr>
          <p:cNvSpPr/>
          <p:nvPr>
            <p:custDataLst>
              <p:tags r:id="rId24"/>
            </p:custDataLst>
          </p:nvPr>
        </p:nvSpPr>
        <p:spPr>
          <a:xfrm>
            <a:off x="2507694" y="5483475"/>
            <a:ext cx="2177817" cy="677528"/>
          </a:xfrm>
          <a:prstGeom prst="rect">
            <a:avLst/>
          </a:prstGeom>
          <a:solidFill>
            <a:srgbClr val="FF6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err="1">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rPr>
              <a:t>ronmantic</a:t>
            </a:r>
            <a:endParaRPr kumimoji="0" lang="zh-CN" altLang="en-US" sz="2400" b="1"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9" name="矩形 18" title="">
            <a:extLst>
              <a:ext uri="{FF2B5EF4-FFF2-40B4-BE49-F238E27FC236}">
                <a16:creationId xmlns:a16="http://schemas.microsoft.com/office/drawing/2014/main" id="{4CAE8043-B60F-89BE-16C5-1480F8ABB79E}"/>
              </a:ext>
            </a:extLst>
          </p:cNvPr>
          <p:cNvSpPr/>
          <p:nvPr>
            <p:custDataLst>
              <p:tags r:id="rId25"/>
            </p:custDataLst>
          </p:nvPr>
        </p:nvSpPr>
        <p:spPr>
          <a:xfrm>
            <a:off x="7217508" y="5483475"/>
            <a:ext cx="2177817" cy="660640"/>
          </a:xfrm>
          <a:prstGeom prst="rect">
            <a:avLst/>
          </a:prstGeom>
          <a:solidFill>
            <a:srgbClr val="45A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rPr>
              <a:t>engaging</a:t>
            </a:r>
            <a:endParaRPr kumimoji="0" lang="zh-CN" altLang="en-US" sz="2400" b="1"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9354058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6" grpId="0" animBg="1"/>
      <p:bldP spid="19" grpId="0" animBg="1"/>
    </p:bld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2" name="文本框 1" title="">
            <a:extLst>
              <a:ext uri="{FF2B5EF4-FFF2-40B4-BE49-F238E27FC236}">
                <a16:creationId xmlns:a16="http://schemas.microsoft.com/office/drawing/2014/main" id="{4B37CA80-9D55-BAB1-6CBB-825359B7D911}"/>
              </a:ext>
            </a:extLst>
          </p:cNvPr>
          <p:cNvSpPr txBox="1"/>
          <p:nvPr>
            <p:custDataLst>
              <p:tags r:id="rId4"/>
            </p:custDataLst>
          </p:nvPr>
        </p:nvSpPr>
        <p:spPr>
          <a:xfrm>
            <a:off x="570782" y="1197513"/>
            <a:ext cx="11050436" cy="5194755"/>
          </a:xfrm>
          <a:prstGeom prst="rect">
            <a:avLst/>
          </a:prstGeom>
          <a:noFill/>
          <a:ln w="38100">
            <a:solidFill>
              <a:srgbClr val="A883BD"/>
            </a:solidFill>
          </a:ln>
        </p:spPr>
        <p:txBody>
          <a:bodyPr wrap="square">
            <a:spAutoFit/>
          </a:bodyPr>
          <a:lstStyle/>
          <a:p>
            <a:pPr indent="0">
              <a:lnSpc>
                <a:spcPct val="150000"/>
              </a:lnSpc>
            </a:pPr>
            <a:r>
              <a:rPr lang="en-US" sz="2800" b="0" i="1">
                <a:solidFill>
                  <a:srgbClr val="FF6680"/>
                </a:solidFill>
                <a:latin typeface="Times New Roman" panose="02020603050405020304" charset="0"/>
                <a:ea typeface="宋体" panose="02010600030101010101" pitchFamily="2" charset="-122"/>
              </a:rPr>
              <a:t>The Little Prince</a:t>
            </a:r>
            <a:r>
              <a:rPr lang="en-US" sz="2800" b="0">
                <a:solidFill>
                  <a:srgbClr val="FF6680"/>
                </a:solidFill>
                <a:latin typeface="Times New Roman" panose="02020603050405020304" charset="0"/>
                <a:ea typeface="宋体" panose="02010600030101010101" pitchFamily="2" charset="-122"/>
              </a:rPr>
              <a:t> was written and illustrated by the French writer Antoine de Saint-Exupéry during World War Ⅱ. It is a children’s fantasy book, but it is also enjoyed by adults. </a:t>
            </a:r>
          </a:p>
          <a:p>
            <a:pPr indent="0">
              <a:lnSpc>
                <a:spcPct val="150000"/>
              </a:lnSpc>
            </a:pPr>
            <a:r>
              <a:rPr lang="en-US" sz="2800" b="0">
                <a:solidFill>
                  <a:srgbClr val="FF6680"/>
                </a:solidFill>
                <a:latin typeface="Times New Roman" panose="02020603050405020304" charset="0"/>
                <a:ea typeface="宋体" panose="02010600030101010101" pitchFamily="2" charset="-122"/>
              </a:rPr>
              <a:t>It tells a story about a pilot who has crashed in the desert. While he is trying to fix his aeroplane, a little prince comes to him. Visiting from another planet, the little prince recounts his adventures to the pilot, and the two become friends.</a:t>
            </a:r>
          </a:p>
          <a:p>
            <a:pPr indent="0">
              <a:lnSpc>
                <a:spcPct val="150000"/>
              </a:lnSpc>
            </a:pPr>
            <a:r>
              <a:rPr lang="en-US" altLang="zh-CN" sz="2800" b="0">
                <a:solidFill>
                  <a:srgbClr val="FF6680"/>
                </a:solidFill>
                <a:latin typeface="Times New Roman" panose="02020603050405020304" charset="0"/>
                <a:ea typeface="宋体" panose="02010600030101010101" pitchFamily="2" charset="-122"/>
              </a:rPr>
              <a:t>The book talks about the importance of looking beneath the surface of</a:t>
            </a:r>
            <a:endParaRPr lang="zh-CN" altLang="en-US" sz="2800">
              <a:solidFill>
                <a:srgbClr val="FF6680"/>
              </a:solidFill>
            </a:endParaRPr>
          </a:p>
        </p:txBody>
      </p:sp>
      <p:pic>
        <p:nvPicPr>
          <p:cNvPr id="3" name="图片 2" title="">
            <a:extLst>
              <a:ext uri="{FF2B5EF4-FFF2-40B4-BE49-F238E27FC236}">
                <a16:creationId xmlns:a16="http://schemas.microsoft.com/office/drawing/2014/main" id="{E6964D38-B184-B36C-7767-AB0D76C64FE1}"/>
              </a:ext>
            </a:extLst>
          </p:cNvPr>
          <p:cNvPicPr>
            <a:picLocks noChangeAspect="1"/>
          </p:cNvPicPr>
          <p:nvPr>
            <p:custDataLst>
              <p:tags r:id="rId6"/>
            </p:custDataLst>
          </p:nvPr>
        </p:nvPicPr>
        <p:blipFill>
          <a:blip r:embed="rId5"/>
          <a:stretch>
            <a:fillRect/>
          </a:stretch>
        </p:blipFill>
        <p:spPr>
          <a:xfrm>
            <a:off x="4622686" y="47625"/>
            <a:ext cx="3165362" cy="1016539"/>
          </a:xfrm>
          <a:prstGeom prst="rect">
            <a:avLst/>
          </a:prstGeom>
        </p:spPr>
      </p:pic>
      <p:sp>
        <p:nvSpPr>
          <p:cNvPr id="4" name="文本框 3" title="">
            <a:extLst>
              <a:ext uri="{FF2B5EF4-FFF2-40B4-BE49-F238E27FC236}">
                <a16:creationId xmlns:a16="http://schemas.microsoft.com/office/drawing/2014/main" id="{E8581027-80DE-8888-B1DE-334A95C973C2}"/>
              </a:ext>
            </a:extLst>
          </p:cNvPr>
          <p:cNvSpPr txBox="1"/>
          <p:nvPr>
            <p:custDataLst>
              <p:tags r:id="rId7"/>
            </p:custDataLst>
          </p:nvPr>
        </p:nvSpPr>
        <p:spPr>
          <a:xfrm>
            <a:off x="4824219" y="180974"/>
            <a:ext cx="2762296"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US" altLang="zh-CN" sz="3600" b="1">
                <a:solidFill>
                  <a:srgbClr val="000033"/>
                </a:solidFill>
                <a:latin typeface="Times New Roman" panose="02020603050405020304" pitchFamily="18" charset="0"/>
                <a:ea typeface="幼圆" panose="02010509060101010101" pitchFamily="49" charset="-122"/>
                <a:cs typeface="Times New Roman" panose="02020603050405020304" pitchFamily="18" charset="0"/>
              </a:rPr>
              <a:t>Book Review</a:t>
            </a:r>
            <a:endParaRPr kumimoji="0" lang="zh-CN" altLang="en-US" sz="3600" b="1" u="none" strike="noStrike" kern="1200" cap="none" spc="0" normalizeH="0" baseline="0" noProof="0">
              <a:ln>
                <a:noFill/>
              </a:ln>
              <a:solidFill>
                <a:srgbClr val="000033"/>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5" name="图片 4" title="">
            <a:extLst>
              <a:ext uri="{FF2B5EF4-FFF2-40B4-BE49-F238E27FC236}">
                <a16:creationId xmlns:a16="http://schemas.microsoft.com/office/drawing/2014/main" id="{6115FFB5-0D16-770A-7012-946212BD51AC}"/>
              </a:ext>
            </a:extLst>
          </p:cNvPr>
          <p:cNvPicPr>
            <a:picLocks noChangeAspect="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a:xfrm>
            <a:off x="10393875" y="-36296"/>
            <a:ext cx="1835782" cy="1223854"/>
          </a:xfrm>
          <a:prstGeom prst="rect">
            <a:avLst/>
          </a:prstGeom>
          <a:ln>
            <a:noFill/>
          </a:ln>
          <a:effectLst>
            <a:softEdge rad="112500"/>
          </a:effectLst>
        </p:spPr>
      </p:pic>
      <p:pic>
        <p:nvPicPr>
          <p:cNvPr id="6" name="图片 5" title="">
            <a:extLst>
              <a:ext uri="{FF2B5EF4-FFF2-40B4-BE49-F238E27FC236}">
                <a16:creationId xmlns:a16="http://schemas.microsoft.com/office/drawing/2014/main" id="{6924568C-D418-5659-2F3A-FE42736C5DA4}"/>
              </a:ext>
            </a:extLst>
          </p:cNvPr>
          <p:cNvPicPr>
            <a:picLocks noChangeAspect="1"/>
          </p:cNvPicPr>
          <p:nvPr>
            <p:custDataLst>
              <p:tags r:id="rId11"/>
            </p:custDataLst>
          </p:nvPr>
        </p:nvPicPr>
        <p:blipFill>
          <a:blip r:embed="rId10"/>
          <a:stretch>
            <a:fillRect/>
          </a:stretch>
        </p:blipFill>
        <p:spPr>
          <a:xfrm>
            <a:off x="-37657" y="-6351"/>
            <a:ext cx="1256857" cy="1256857"/>
          </a:xfrm>
          <a:prstGeom prst="rect">
            <a:avLst/>
          </a:prstGeom>
          <a:ln>
            <a:noFill/>
          </a:ln>
          <a:effectLst>
            <a:softEdge rad="112500"/>
          </a:effectLst>
        </p:spPr>
      </p:pic>
    </p:spTree>
    <p:extLst>
      <p:ext uri="{BB962C8B-B14F-4D97-AF65-F5344CB8AC3E}">
        <p14:creationId xmlns:p14="http://schemas.microsoft.com/office/powerpoint/2010/main" val="23079834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2" name="文本框 1" title="">
            <a:extLst>
              <a:ext uri="{FF2B5EF4-FFF2-40B4-BE49-F238E27FC236}">
                <a16:creationId xmlns:a16="http://schemas.microsoft.com/office/drawing/2014/main" id="{4B37CA80-9D55-BAB1-6CBB-825359B7D911}"/>
              </a:ext>
            </a:extLst>
          </p:cNvPr>
          <p:cNvSpPr txBox="1"/>
          <p:nvPr>
            <p:custDataLst>
              <p:tags r:id="rId4"/>
            </p:custDataLst>
          </p:nvPr>
        </p:nvSpPr>
        <p:spPr>
          <a:xfrm>
            <a:off x="570782" y="960654"/>
            <a:ext cx="11050436" cy="5831853"/>
          </a:xfrm>
          <a:prstGeom prst="rect">
            <a:avLst/>
          </a:prstGeom>
          <a:noFill/>
          <a:ln w="38100">
            <a:solidFill>
              <a:srgbClr val="A883BD"/>
            </a:solidFill>
          </a:ln>
        </p:spPr>
        <p:txBody>
          <a:bodyPr wrap="square">
            <a:spAutoFit/>
          </a:bodyPr>
          <a:lstStyle/>
          <a:p>
            <a:pPr indent="0">
              <a:lnSpc>
                <a:spcPct val="150000"/>
              </a:lnSpc>
            </a:pPr>
            <a:r>
              <a:rPr kumimoji="0" lang="en-US" altLang="zh-CN" sz="2800" b="0" i="0" u="none" strike="noStrike" kern="1200" cap="none" spc="0" normalizeH="0" baseline="0" noProof="0">
                <a:ln>
                  <a:noFill/>
                </a:ln>
                <a:solidFill>
                  <a:srgbClr val="FF6680"/>
                </a:solidFill>
                <a:effectLst/>
                <a:uLnTx/>
                <a:uFillTx/>
                <a:latin typeface="Times New Roman" panose="02020603050405020304" charset="0"/>
                <a:ea typeface="宋体" panose="02010600030101010101" pitchFamily="2" charset="-122"/>
                <a:cs typeface="+mn-cs"/>
              </a:rPr>
              <a:t>things to uncover their real meanings. I like it because it is simple, and yet </a:t>
            </a:r>
            <a:r>
              <a:rPr lang="en-US" altLang="zh-CN" sz="2800" b="0">
                <a:solidFill>
                  <a:srgbClr val="FF6680"/>
                </a:solidFill>
                <a:latin typeface="Times New Roman" panose="02020603050405020304" charset="0"/>
                <a:ea typeface="宋体" panose="02010600030101010101" pitchFamily="2" charset="-122"/>
              </a:rPr>
              <a:t>it really made me think a lot about life and death, love and responsibility, friendship and loneliness. One of the most memorable characters in the book is a rose, which the little prince fell in love with. I was really touched by the line — “It’s the time you spent on your rose that makes your rose so important.” — because it shows how we form special bonds with others by caring and taking responsibility for them.</a:t>
            </a:r>
          </a:p>
          <a:p>
            <a:pPr indent="0">
              <a:lnSpc>
                <a:spcPct val="150000"/>
              </a:lnSpc>
            </a:pPr>
            <a:r>
              <a:rPr lang="en-US" altLang="zh-CN" sz="2800" b="0">
                <a:solidFill>
                  <a:srgbClr val="FF6680"/>
                </a:solidFill>
                <a:latin typeface="Times New Roman" panose="02020603050405020304" charset="0"/>
                <a:ea typeface="宋体" panose="02010600030101010101" pitchFamily="2" charset="-122"/>
              </a:rPr>
              <a:t>Personally, I think this is a touching book that everyone should read, whatever their age.</a:t>
            </a:r>
            <a:endParaRPr lang="en-US" altLang="en-US" sz="2800" b="0">
              <a:solidFill>
                <a:srgbClr val="FF6680"/>
              </a:solidFill>
              <a:latin typeface="Times New Roman" panose="02020603050405020304" charset="0"/>
              <a:ea typeface="宋体" panose="02010600030101010101" pitchFamily="2" charset="-122"/>
            </a:endParaRPr>
          </a:p>
        </p:txBody>
      </p:sp>
      <p:pic>
        <p:nvPicPr>
          <p:cNvPr id="3" name="图片 2" title="">
            <a:extLst>
              <a:ext uri="{FF2B5EF4-FFF2-40B4-BE49-F238E27FC236}">
                <a16:creationId xmlns:a16="http://schemas.microsoft.com/office/drawing/2014/main" id="{E6964D38-B184-B36C-7767-AB0D76C64FE1}"/>
              </a:ext>
            </a:extLst>
          </p:cNvPr>
          <p:cNvPicPr>
            <a:picLocks noChangeAspect="1"/>
          </p:cNvPicPr>
          <p:nvPr>
            <p:custDataLst>
              <p:tags r:id="rId6"/>
            </p:custDataLst>
          </p:nvPr>
        </p:nvPicPr>
        <p:blipFill>
          <a:blip r:embed="rId5"/>
          <a:stretch>
            <a:fillRect/>
          </a:stretch>
        </p:blipFill>
        <p:spPr>
          <a:xfrm>
            <a:off x="4513319" y="-38206"/>
            <a:ext cx="3165362" cy="1016539"/>
          </a:xfrm>
          <a:prstGeom prst="rect">
            <a:avLst/>
          </a:prstGeom>
        </p:spPr>
      </p:pic>
      <p:sp>
        <p:nvSpPr>
          <p:cNvPr id="4" name="文本框 3" title="">
            <a:extLst>
              <a:ext uri="{FF2B5EF4-FFF2-40B4-BE49-F238E27FC236}">
                <a16:creationId xmlns:a16="http://schemas.microsoft.com/office/drawing/2014/main" id="{E8581027-80DE-8888-B1DE-334A95C973C2}"/>
              </a:ext>
            </a:extLst>
          </p:cNvPr>
          <p:cNvSpPr txBox="1"/>
          <p:nvPr>
            <p:custDataLst>
              <p:tags r:id="rId7"/>
            </p:custDataLst>
          </p:nvPr>
        </p:nvSpPr>
        <p:spPr>
          <a:xfrm>
            <a:off x="4714852" y="95143"/>
            <a:ext cx="2762296"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a:ln>
                  <a:noFill/>
                </a:ln>
                <a:solidFill>
                  <a:srgbClr val="000033"/>
                </a:solidFill>
                <a:effectLst/>
                <a:uLnTx/>
                <a:uFillTx/>
                <a:latin typeface="Times New Roman" panose="02020603050405020304" pitchFamily="18" charset="0"/>
                <a:ea typeface="幼圆" panose="02010509060101010101" pitchFamily="49" charset="-122"/>
                <a:cs typeface="Times New Roman" panose="02020603050405020304" pitchFamily="18" charset="0"/>
              </a:rPr>
              <a:t>Book Review</a:t>
            </a:r>
            <a:endParaRPr kumimoji="0" lang="zh-CN" altLang="en-US" sz="3600" b="1" i="0" u="none" strike="noStrike" kern="1200" cap="none" spc="0" normalizeH="0" baseline="0" noProof="0">
              <a:ln>
                <a:noFill/>
              </a:ln>
              <a:solidFill>
                <a:srgbClr val="000033"/>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5" name="图片 4" title="">
            <a:extLst>
              <a:ext uri="{FF2B5EF4-FFF2-40B4-BE49-F238E27FC236}">
                <a16:creationId xmlns:a16="http://schemas.microsoft.com/office/drawing/2014/main" id="{0B38C4E1-06E3-0945-D531-3FDEEEF53520}"/>
              </a:ext>
            </a:extLst>
          </p:cNvPr>
          <p:cNvPicPr>
            <a:picLocks noChangeAspect="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a:xfrm>
            <a:off x="10393875" y="-36296"/>
            <a:ext cx="1835782" cy="1223854"/>
          </a:xfrm>
          <a:prstGeom prst="rect">
            <a:avLst/>
          </a:prstGeom>
          <a:ln>
            <a:noFill/>
          </a:ln>
          <a:effectLst>
            <a:softEdge rad="112500"/>
          </a:effectLst>
        </p:spPr>
      </p:pic>
      <p:pic>
        <p:nvPicPr>
          <p:cNvPr id="6" name="图片 5" title="">
            <a:extLst>
              <a:ext uri="{FF2B5EF4-FFF2-40B4-BE49-F238E27FC236}">
                <a16:creationId xmlns:a16="http://schemas.microsoft.com/office/drawing/2014/main" id="{72A893DC-99B7-DC76-BE9C-0D52BB17A941}"/>
              </a:ext>
            </a:extLst>
          </p:cNvPr>
          <p:cNvPicPr>
            <a:picLocks noChangeAspect="1"/>
          </p:cNvPicPr>
          <p:nvPr>
            <p:custDataLst>
              <p:tags r:id="rId11"/>
            </p:custDataLst>
          </p:nvPr>
        </p:nvPicPr>
        <p:blipFill>
          <a:blip r:embed="rId10"/>
          <a:stretch>
            <a:fillRect/>
          </a:stretch>
        </p:blipFill>
        <p:spPr>
          <a:xfrm>
            <a:off x="-37657" y="-6351"/>
            <a:ext cx="1256857" cy="1256857"/>
          </a:xfrm>
          <a:prstGeom prst="rect">
            <a:avLst/>
          </a:prstGeom>
          <a:ln>
            <a:noFill/>
          </a:ln>
          <a:effectLst>
            <a:softEdge rad="112500"/>
          </a:effectLst>
        </p:spPr>
      </p:pic>
    </p:spTree>
    <p:extLst>
      <p:ext uri="{BB962C8B-B14F-4D97-AF65-F5344CB8AC3E}">
        <p14:creationId xmlns:p14="http://schemas.microsoft.com/office/powerpoint/2010/main" val="326556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pic>
        <p:nvPicPr>
          <p:cNvPr id="15" name="图片 14" title="">
            <a:extLst>
              <a:ext uri="{FF2B5EF4-FFF2-40B4-BE49-F238E27FC236}">
                <a16:creationId xmlns:a16="http://schemas.microsoft.com/office/drawing/2014/main" id="{8875CD37-89F2-7FD4-31A4-9571BBDA6568}"/>
              </a:ext>
            </a:extLst>
          </p:cNvPr>
          <p:cNvPicPr>
            <a:picLocks noChangeAspect="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9744075" y="22794"/>
            <a:ext cx="2447925" cy="1631949"/>
          </a:xfrm>
          <a:prstGeom prst="rect">
            <a:avLst/>
          </a:prstGeom>
          <a:ln>
            <a:noFill/>
          </a:ln>
          <a:effectLst>
            <a:softEdge rad="112500"/>
          </a:effectLst>
        </p:spPr>
      </p:pic>
      <p:pic>
        <p:nvPicPr>
          <p:cNvPr id="16" name="图片 15" title="">
            <a:extLst>
              <a:ext uri="{FF2B5EF4-FFF2-40B4-BE49-F238E27FC236}">
                <a16:creationId xmlns:a16="http://schemas.microsoft.com/office/drawing/2014/main" id="{50065C74-DD71-A28F-D2E2-7F8DB5CAD4EF}"/>
              </a:ext>
            </a:extLst>
          </p:cNvPr>
          <p:cNvPicPr>
            <a:picLocks noChangeAspect="1"/>
          </p:cNvPicPr>
          <p:nvPr>
            <p:custDataLst>
              <p:tags r:id="rId7"/>
            </p:custDataLst>
          </p:nvPr>
        </p:nvPicPr>
        <p:blipFill>
          <a:blip r:embed="rId6"/>
          <a:stretch>
            <a:fillRect/>
          </a:stretch>
        </p:blipFill>
        <p:spPr>
          <a:xfrm>
            <a:off x="-37657" y="-6351"/>
            <a:ext cx="1675957" cy="1675957"/>
          </a:xfrm>
          <a:prstGeom prst="rect">
            <a:avLst/>
          </a:prstGeom>
          <a:ln>
            <a:noFill/>
          </a:ln>
          <a:effectLst>
            <a:softEdge rad="112500"/>
          </a:effectLst>
        </p:spPr>
      </p:pic>
      <p:grpSp>
        <p:nvGrpSpPr>
          <p:cNvPr id="3" name="组合 2" title="">
            <a:extLst>
              <a:ext uri="{FF2B5EF4-FFF2-40B4-BE49-F238E27FC236}">
                <a16:creationId xmlns:a16="http://schemas.microsoft.com/office/drawing/2014/main" id="{CB1ECB66-BAD7-548D-3288-2F9D09BA6289}"/>
              </a:ext>
            </a:extLst>
          </p:cNvPr>
          <p:cNvGrpSpPr/>
          <p:nvPr>
            <p:custDataLst>
              <p:tags r:id="rId8"/>
            </p:custDataLst>
          </p:nvPr>
        </p:nvGrpSpPr>
        <p:grpSpPr>
          <a:xfrm>
            <a:off x="279677" y="2917061"/>
            <a:ext cx="2363508" cy="879450"/>
            <a:chOff x="8047914" y="2565688"/>
            <a:chExt cx="2151284" cy="516834"/>
          </a:xfrm>
        </p:grpSpPr>
        <p:sp>
          <p:nvSpPr>
            <p:cNvPr id="4" name="圆角矩形 29">
              <a:extLst>
                <a:ext uri="{FF2B5EF4-FFF2-40B4-BE49-F238E27FC236}">
                  <a16:creationId xmlns:a16="http://schemas.microsoft.com/office/drawing/2014/main" id="{D07D6F23-2438-97FD-B0A2-AA4DD1C202AC}"/>
                </a:ext>
              </a:extLst>
            </p:cNvPr>
            <p:cNvSpPr/>
            <p:nvPr>
              <p:custDataLst>
                <p:tags r:id="rId9"/>
              </p:custDataLst>
            </p:nvPr>
          </p:nvSpPr>
          <p:spPr>
            <a:xfrm>
              <a:off x="8047914" y="2565688"/>
              <a:ext cx="2151284" cy="516834"/>
            </a:xfrm>
            <a:prstGeom prst="roundRect">
              <a:avLst>
                <a:gd name="adj" fmla="val 29488"/>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6" name="文本框 5">
              <a:extLst>
                <a:ext uri="{FF2B5EF4-FFF2-40B4-BE49-F238E27FC236}">
                  <a16:creationId xmlns:a16="http://schemas.microsoft.com/office/drawing/2014/main" id="{3883C9D6-6932-11C3-24F4-F3F59CD32362}"/>
                </a:ext>
              </a:extLst>
            </p:cNvPr>
            <p:cNvSpPr txBox="1"/>
            <p:nvPr>
              <p:custDataLst>
                <p:tags r:id="rId10"/>
              </p:custDataLst>
            </p:nvPr>
          </p:nvSpPr>
          <p:spPr>
            <a:xfrm>
              <a:off x="8281995" y="2604871"/>
              <a:ext cx="1917201" cy="340834"/>
            </a:xfrm>
            <a:prstGeom prst="rect">
              <a:avLst/>
            </a:prstGeom>
            <a:noFill/>
          </p:spPr>
          <p:txBody>
            <a:bodyPr wrap="square" rtlCol="0">
              <a:spAutoFit/>
            </a:bodyPr>
            <a:lstStyle/>
            <a:p>
              <a:pPr defTabSz="1218804">
                <a:lnSpc>
                  <a:spcPct val="150000"/>
                </a:lnSpc>
                <a:defRPr/>
              </a:pPr>
              <a:r>
                <a:rPr lang="en-US" altLang="zh-CN" sz="2400" b="1" kern="0">
                  <a:solidFill>
                    <a:schemeClr val="bg1"/>
                  </a:solidFill>
                  <a:latin typeface="Times New Roman" panose="02020603050405020304" pitchFamily="18" charset="0"/>
                  <a:ea typeface="幼圆" panose="02010509060101010101" pitchFamily="49" charset="-122"/>
                  <a:cs typeface="Times New Roman" panose="02020603050405020304" pitchFamily="18" charset="0"/>
                </a:rPr>
                <a:t>Book Review</a:t>
              </a:r>
              <a:endParaRPr lang="zh-CN" altLang="en-US" sz="2400" b="1" kern="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2" name="组合 21" title="">
            <a:extLst>
              <a:ext uri="{FF2B5EF4-FFF2-40B4-BE49-F238E27FC236}">
                <a16:creationId xmlns:a16="http://schemas.microsoft.com/office/drawing/2014/main" id="{89E91259-C945-8EB4-4A01-58F0F5EE158C}"/>
              </a:ext>
            </a:extLst>
          </p:cNvPr>
          <p:cNvGrpSpPr/>
          <p:nvPr>
            <p:custDataLst>
              <p:tags r:id="rId11"/>
            </p:custDataLst>
          </p:nvPr>
        </p:nvGrpSpPr>
        <p:grpSpPr>
          <a:xfrm>
            <a:off x="151090" y="5937746"/>
            <a:ext cx="2363508" cy="857818"/>
            <a:chOff x="5561292" y="1820827"/>
            <a:chExt cx="2363508" cy="879450"/>
          </a:xfrm>
        </p:grpSpPr>
        <p:sp>
          <p:nvSpPr>
            <p:cNvPr id="7" name="圆角矩形 29">
              <a:extLst>
                <a:ext uri="{FF2B5EF4-FFF2-40B4-BE49-F238E27FC236}">
                  <a16:creationId xmlns:a16="http://schemas.microsoft.com/office/drawing/2014/main" id="{DD18659B-25EA-114A-0BDC-EC6D1C828EEE}"/>
                </a:ext>
              </a:extLst>
            </p:cNvPr>
            <p:cNvSpPr/>
            <p:nvPr>
              <p:custDataLst>
                <p:tags r:id="rId12"/>
              </p:custDataLst>
            </p:nvPr>
          </p:nvSpPr>
          <p:spPr>
            <a:xfrm>
              <a:off x="5561292" y="1820827"/>
              <a:ext cx="2363508" cy="879450"/>
            </a:xfrm>
            <a:prstGeom prst="roundRect">
              <a:avLst>
                <a:gd name="adj" fmla="val 29488"/>
              </a:avLst>
            </a:prstGeom>
            <a:solidFill>
              <a:srgbClr val="FF6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8" name="文本框 7">
              <a:extLst>
                <a:ext uri="{FF2B5EF4-FFF2-40B4-BE49-F238E27FC236}">
                  <a16:creationId xmlns:a16="http://schemas.microsoft.com/office/drawing/2014/main" id="{E6E5FC4D-8B5D-A908-76CA-8C3F886704C2}"/>
                </a:ext>
              </a:extLst>
            </p:cNvPr>
            <p:cNvSpPr txBox="1"/>
            <p:nvPr>
              <p:custDataLst>
                <p:tags r:id="rId13"/>
              </p:custDataLst>
            </p:nvPr>
          </p:nvSpPr>
          <p:spPr>
            <a:xfrm>
              <a:off x="5689879" y="1897026"/>
              <a:ext cx="2106333" cy="579967"/>
            </a:xfrm>
            <a:prstGeom prst="rect">
              <a:avLst/>
            </a:prstGeom>
            <a:noFill/>
          </p:spPr>
          <p:txBody>
            <a:bodyPr wrap="square" rtlCol="0">
              <a:spAutoFit/>
            </a:bodyPr>
            <a:lstStyle/>
            <a:p>
              <a:pPr defTabSz="1218804">
                <a:lnSpc>
                  <a:spcPct val="150000"/>
                </a:lnSpc>
                <a:defRPr/>
              </a:pPr>
              <a:r>
                <a:rPr lang="en-US" altLang="zh-CN" sz="2400" b="1" kern="0">
                  <a:solidFill>
                    <a:schemeClr val="bg1"/>
                  </a:solidFill>
                  <a:latin typeface="Times New Roman" panose="02020603050405020304" pitchFamily="18" charset="0"/>
                  <a:ea typeface="幼圆" panose="02010509060101010101" pitchFamily="49" charset="-122"/>
                  <a:cs typeface="Times New Roman" panose="02020603050405020304" pitchFamily="18" charset="0"/>
                </a:rPr>
                <a:t>General Facts</a:t>
              </a:r>
              <a:endParaRPr lang="zh-CN" altLang="en-US" sz="2400" b="1" kern="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3" name="组合 22" title="">
            <a:extLst>
              <a:ext uri="{FF2B5EF4-FFF2-40B4-BE49-F238E27FC236}">
                <a16:creationId xmlns:a16="http://schemas.microsoft.com/office/drawing/2014/main" id="{9EF44396-F165-7CB6-D45B-F0BE1CF46298}"/>
              </a:ext>
            </a:extLst>
          </p:cNvPr>
          <p:cNvGrpSpPr/>
          <p:nvPr>
            <p:custDataLst>
              <p:tags r:id="rId14"/>
            </p:custDataLst>
          </p:nvPr>
        </p:nvGrpSpPr>
        <p:grpSpPr>
          <a:xfrm>
            <a:off x="2675868" y="5975356"/>
            <a:ext cx="1874123" cy="857819"/>
            <a:chOff x="5561292" y="3022976"/>
            <a:chExt cx="2363508" cy="879450"/>
          </a:xfrm>
        </p:grpSpPr>
        <p:sp>
          <p:nvSpPr>
            <p:cNvPr id="14" name="圆角矩形 29">
              <a:extLst>
                <a:ext uri="{FF2B5EF4-FFF2-40B4-BE49-F238E27FC236}">
                  <a16:creationId xmlns:a16="http://schemas.microsoft.com/office/drawing/2014/main" id="{D6FB34D6-DFD2-7B60-3D7A-5FCE6F1CF8C3}"/>
                </a:ext>
              </a:extLst>
            </p:cNvPr>
            <p:cNvSpPr/>
            <p:nvPr>
              <p:custDataLst>
                <p:tags r:id="rId15"/>
              </p:custDataLst>
            </p:nvPr>
          </p:nvSpPr>
          <p:spPr>
            <a:xfrm>
              <a:off x="5561292" y="3022976"/>
              <a:ext cx="2363508" cy="879450"/>
            </a:xfrm>
            <a:prstGeom prst="roundRect">
              <a:avLst>
                <a:gd name="adj" fmla="val 29488"/>
              </a:avLst>
            </a:prstGeom>
            <a:solidFill>
              <a:srgbClr val="A8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17" name="文本框 16">
              <a:extLst>
                <a:ext uri="{FF2B5EF4-FFF2-40B4-BE49-F238E27FC236}">
                  <a16:creationId xmlns:a16="http://schemas.microsoft.com/office/drawing/2014/main" id="{D87CA6D3-A774-30FE-8765-3643FCA59FA0}"/>
                </a:ext>
              </a:extLst>
            </p:cNvPr>
            <p:cNvSpPr txBox="1"/>
            <p:nvPr>
              <p:custDataLst>
                <p:tags r:id="rId16"/>
              </p:custDataLst>
            </p:nvPr>
          </p:nvSpPr>
          <p:spPr>
            <a:xfrm>
              <a:off x="5689879" y="3099175"/>
              <a:ext cx="2106333" cy="579967"/>
            </a:xfrm>
            <a:prstGeom prst="rect">
              <a:avLst/>
            </a:prstGeom>
            <a:noFill/>
          </p:spPr>
          <p:txBody>
            <a:bodyPr wrap="square" rtlCol="0">
              <a:spAutoFit/>
            </a:bodyPr>
            <a:lstStyle/>
            <a:p>
              <a:pPr algn="ctr" defTabSz="1218804">
                <a:lnSpc>
                  <a:spcPct val="150000"/>
                </a:lnSpc>
                <a:defRPr/>
              </a:pPr>
              <a:r>
                <a:rPr lang="en-US" altLang="zh-CN" sz="2400" b="1" kern="0">
                  <a:solidFill>
                    <a:schemeClr val="bg1"/>
                  </a:solidFill>
                  <a:latin typeface="Times New Roman" panose="02020603050405020304" pitchFamily="18" charset="0"/>
                  <a:ea typeface="幼圆" panose="02010509060101010101" pitchFamily="49" charset="-122"/>
                  <a:cs typeface="Times New Roman" panose="02020603050405020304" pitchFamily="18" charset="0"/>
                </a:rPr>
                <a:t>Main Plot</a:t>
              </a:r>
              <a:endParaRPr lang="zh-CN" altLang="en-US" sz="2400" b="1" kern="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5" name="组合 24" title="">
            <a:extLst>
              <a:ext uri="{FF2B5EF4-FFF2-40B4-BE49-F238E27FC236}">
                <a16:creationId xmlns:a16="http://schemas.microsoft.com/office/drawing/2014/main" id="{A6D1B67D-707D-A568-B83B-BA0D28519612}"/>
              </a:ext>
            </a:extLst>
          </p:cNvPr>
          <p:cNvGrpSpPr/>
          <p:nvPr>
            <p:custDataLst>
              <p:tags r:id="rId17"/>
            </p:custDataLst>
          </p:nvPr>
        </p:nvGrpSpPr>
        <p:grpSpPr>
          <a:xfrm>
            <a:off x="4689256" y="6012070"/>
            <a:ext cx="2221110" cy="821105"/>
            <a:chOff x="5561292" y="4225125"/>
            <a:chExt cx="2363508" cy="879450"/>
          </a:xfrm>
        </p:grpSpPr>
        <p:sp>
          <p:nvSpPr>
            <p:cNvPr id="18" name="圆角矩形 29">
              <a:extLst>
                <a:ext uri="{FF2B5EF4-FFF2-40B4-BE49-F238E27FC236}">
                  <a16:creationId xmlns:a16="http://schemas.microsoft.com/office/drawing/2014/main" id="{23149489-5339-028D-118A-636DFFB84274}"/>
                </a:ext>
              </a:extLst>
            </p:cNvPr>
            <p:cNvSpPr/>
            <p:nvPr>
              <p:custDataLst>
                <p:tags r:id="rId18"/>
              </p:custDataLst>
            </p:nvPr>
          </p:nvSpPr>
          <p:spPr>
            <a:xfrm>
              <a:off x="5561292" y="4225125"/>
              <a:ext cx="2363508" cy="879450"/>
            </a:xfrm>
            <a:prstGeom prst="roundRect">
              <a:avLst>
                <a:gd name="adj" fmla="val 29488"/>
              </a:avLst>
            </a:pr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19" name="文本框 18">
              <a:extLst>
                <a:ext uri="{FF2B5EF4-FFF2-40B4-BE49-F238E27FC236}">
                  <a16:creationId xmlns:a16="http://schemas.microsoft.com/office/drawing/2014/main" id="{D6F382AA-8BFD-A3F3-9633-41003BF6C074}"/>
                </a:ext>
              </a:extLst>
            </p:cNvPr>
            <p:cNvSpPr txBox="1"/>
            <p:nvPr>
              <p:custDataLst>
                <p:tags r:id="rId19"/>
              </p:custDataLst>
            </p:nvPr>
          </p:nvSpPr>
          <p:spPr>
            <a:xfrm>
              <a:off x="5689879" y="4301324"/>
              <a:ext cx="2106333" cy="579967"/>
            </a:xfrm>
            <a:prstGeom prst="rect">
              <a:avLst/>
            </a:prstGeom>
            <a:noFill/>
          </p:spPr>
          <p:txBody>
            <a:bodyPr wrap="square" rtlCol="0">
              <a:spAutoFit/>
            </a:bodyPr>
            <a:lstStyle/>
            <a:p>
              <a:pPr algn="ctr" defTabSz="1218804">
                <a:lnSpc>
                  <a:spcPct val="150000"/>
                </a:lnSpc>
                <a:defRPr/>
              </a:pPr>
              <a:r>
                <a:rPr lang="en-US" altLang="zh-CN" sz="2400" b="1" kern="0">
                  <a:solidFill>
                    <a:schemeClr val="bg1"/>
                  </a:solidFill>
                  <a:latin typeface="Times New Roman" panose="02020603050405020304" pitchFamily="18" charset="0"/>
                  <a:ea typeface="幼圆" panose="02010509060101010101" pitchFamily="49" charset="-122"/>
                  <a:cs typeface="Times New Roman" panose="02020603050405020304" pitchFamily="18" charset="0"/>
                </a:rPr>
                <a:t>Key Message</a:t>
              </a:r>
              <a:endParaRPr lang="zh-CN" altLang="en-US" sz="2400" b="1" kern="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4" name="组合 23" title="">
            <a:extLst>
              <a:ext uri="{FF2B5EF4-FFF2-40B4-BE49-F238E27FC236}">
                <a16:creationId xmlns:a16="http://schemas.microsoft.com/office/drawing/2014/main" id="{C377E9C0-6E35-CC67-B4EA-BDA252EC519E}"/>
              </a:ext>
            </a:extLst>
          </p:cNvPr>
          <p:cNvGrpSpPr/>
          <p:nvPr>
            <p:custDataLst>
              <p:tags r:id="rId20"/>
            </p:custDataLst>
          </p:nvPr>
        </p:nvGrpSpPr>
        <p:grpSpPr>
          <a:xfrm>
            <a:off x="7030873" y="5959376"/>
            <a:ext cx="1995455" cy="857819"/>
            <a:chOff x="5561291" y="5549100"/>
            <a:chExt cx="3115983" cy="879450"/>
          </a:xfrm>
        </p:grpSpPr>
        <p:sp>
          <p:nvSpPr>
            <p:cNvPr id="20" name="圆角矩形 29">
              <a:extLst>
                <a:ext uri="{FF2B5EF4-FFF2-40B4-BE49-F238E27FC236}">
                  <a16:creationId xmlns:a16="http://schemas.microsoft.com/office/drawing/2014/main" id="{67E2E3BE-AC8A-7207-1822-BB0961FEA23C}"/>
                </a:ext>
              </a:extLst>
            </p:cNvPr>
            <p:cNvSpPr/>
            <p:nvPr>
              <p:custDataLst>
                <p:tags r:id="rId21"/>
              </p:custDataLst>
            </p:nvPr>
          </p:nvSpPr>
          <p:spPr>
            <a:xfrm>
              <a:off x="5561291" y="5549100"/>
              <a:ext cx="3115983" cy="879450"/>
            </a:xfrm>
            <a:prstGeom prst="roundRect">
              <a:avLst>
                <a:gd name="adj" fmla="val 29488"/>
              </a:avLst>
            </a:prstGeom>
            <a:solidFill>
              <a:srgbClr val="45A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21" name="文本框 20">
              <a:extLst>
                <a:ext uri="{FF2B5EF4-FFF2-40B4-BE49-F238E27FC236}">
                  <a16:creationId xmlns:a16="http://schemas.microsoft.com/office/drawing/2014/main" id="{3D740025-933B-7B6F-4B30-91B98CCF76C0}"/>
                </a:ext>
              </a:extLst>
            </p:cNvPr>
            <p:cNvSpPr txBox="1"/>
            <p:nvPr>
              <p:custDataLst>
                <p:tags r:id="rId22"/>
              </p:custDataLst>
            </p:nvPr>
          </p:nvSpPr>
          <p:spPr>
            <a:xfrm>
              <a:off x="5689879" y="5625299"/>
              <a:ext cx="2854046" cy="579967"/>
            </a:xfrm>
            <a:prstGeom prst="rect">
              <a:avLst/>
            </a:prstGeom>
            <a:noFill/>
          </p:spPr>
          <p:txBody>
            <a:bodyPr wrap="square" rtlCol="0">
              <a:spAutoFit/>
            </a:bodyPr>
            <a:lstStyle/>
            <a:p>
              <a:pPr algn="ctr" defTabSz="1218804">
                <a:lnSpc>
                  <a:spcPct val="150000"/>
                </a:lnSpc>
                <a:defRPr/>
              </a:pPr>
              <a:r>
                <a:rPr lang="en-US" altLang="zh-CN" sz="2400" b="1" kern="0">
                  <a:solidFill>
                    <a:schemeClr val="bg1"/>
                  </a:solidFill>
                  <a:latin typeface="Times New Roman" panose="02020603050405020304" pitchFamily="18" charset="0"/>
                  <a:ea typeface="幼圆" panose="02010509060101010101" pitchFamily="49" charset="-122"/>
                  <a:cs typeface="Times New Roman" panose="02020603050405020304" pitchFamily="18" charset="0"/>
                </a:rPr>
                <a:t>Comments</a:t>
              </a:r>
              <a:endParaRPr lang="zh-CN" altLang="en-US" sz="2400" b="1" kern="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sp>
        <p:nvSpPr>
          <p:cNvPr id="26" name="左大括号 25" title="">
            <a:extLst>
              <a:ext uri="{FF2B5EF4-FFF2-40B4-BE49-F238E27FC236}">
                <a16:creationId xmlns:a16="http://schemas.microsoft.com/office/drawing/2014/main" id="{BB8B2689-A2C5-2893-9652-507FCA1ACF53}"/>
              </a:ext>
            </a:extLst>
          </p:cNvPr>
          <p:cNvSpPr/>
          <p:nvPr>
            <p:custDataLst>
              <p:tags r:id="rId23"/>
            </p:custDataLst>
          </p:nvPr>
        </p:nvSpPr>
        <p:spPr>
          <a:xfrm>
            <a:off x="2729400" y="1446146"/>
            <a:ext cx="546395" cy="3800475"/>
          </a:xfrm>
          <a:prstGeom prst="leftBrace">
            <a:avLst/>
          </a:prstGeom>
          <a:ln w="57150">
            <a:solidFill>
              <a:srgbClr val="80AD3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8" name="剪去对角的矩形 98" title="">
            <a:extLst>
              <a:ext uri="{FF2B5EF4-FFF2-40B4-BE49-F238E27FC236}">
                <a16:creationId xmlns:a16="http://schemas.microsoft.com/office/drawing/2014/main" id="{B432B13D-1558-C41C-4D40-B85E46A1F1E8}"/>
              </a:ext>
            </a:extLst>
          </p:cNvPr>
          <p:cNvSpPr/>
          <p:nvPr>
            <p:custDataLst>
              <p:tags r:id="rId24"/>
            </p:custDataLst>
          </p:nvPr>
        </p:nvSpPr>
        <p:spPr>
          <a:xfrm>
            <a:off x="3407320" y="809903"/>
            <a:ext cx="2353688" cy="844840"/>
          </a:xfrm>
          <a:prstGeom prst="snip2Diag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rPr>
              <a:t>Introduction</a:t>
            </a:r>
            <a:endParaRPr lang="zh-CN" altLang="en-US" sz="2800" b="1">
              <a:solidFill>
                <a:schemeClr val="tx1"/>
              </a:solidFill>
              <a:latin typeface="Times New Roman" panose="02020603050405020304" pitchFamily="18" charset="0"/>
              <a:cs typeface="Times New Roman" panose="02020603050405020304" pitchFamily="18" charset="0"/>
            </a:endParaRPr>
          </a:p>
        </p:txBody>
      </p:sp>
      <p:sp>
        <p:nvSpPr>
          <p:cNvPr id="45" name="左大括号 44" title="">
            <a:extLst>
              <a:ext uri="{FF2B5EF4-FFF2-40B4-BE49-F238E27FC236}">
                <a16:creationId xmlns:a16="http://schemas.microsoft.com/office/drawing/2014/main" id="{C82FD476-A3F7-982E-2129-87C6D99DE92A}"/>
              </a:ext>
            </a:extLst>
          </p:cNvPr>
          <p:cNvSpPr/>
          <p:nvPr>
            <p:custDataLst>
              <p:tags r:id="rId25"/>
            </p:custDataLst>
          </p:nvPr>
        </p:nvSpPr>
        <p:spPr>
          <a:xfrm>
            <a:off x="5744273" y="2195968"/>
            <a:ext cx="697815" cy="2287025"/>
          </a:xfrm>
          <a:prstGeom prst="leftBrace">
            <a:avLst/>
          </a:prstGeom>
          <a:ln w="57150">
            <a:solidFill>
              <a:srgbClr val="80AD3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9" name="剪去对角的矩形 98" title="">
            <a:extLst>
              <a:ext uri="{FF2B5EF4-FFF2-40B4-BE49-F238E27FC236}">
                <a16:creationId xmlns:a16="http://schemas.microsoft.com/office/drawing/2014/main" id="{751D5B13-8715-CB5C-01C3-9B67DD202CB1}"/>
              </a:ext>
            </a:extLst>
          </p:cNvPr>
          <p:cNvSpPr/>
          <p:nvPr>
            <p:custDataLst>
              <p:tags r:id="rId26"/>
            </p:custDataLst>
          </p:nvPr>
        </p:nvSpPr>
        <p:spPr>
          <a:xfrm>
            <a:off x="3407320" y="2917061"/>
            <a:ext cx="2353688" cy="844840"/>
          </a:xfrm>
          <a:prstGeom prst="snip2Diag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rPr>
              <a:t>Main Body</a:t>
            </a:r>
            <a:endParaRPr lang="zh-CN" altLang="en-US" sz="2800" b="1">
              <a:solidFill>
                <a:schemeClr val="tx1"/>
              </a:solidFill>
              <a:latin typeface="Times New Roman" panose="02020603050405020304" pitchFamily="18" charset="0"/>
              <a:cs typeface="Times New Roman" panose="02020603050405020304" pitchFamily="18" charset="0"/>
            </a:endParaRPr>
          </a:p>
        </p:txBody>
      </p:sp>
      <p:sp>
        <p:nvSpPr>
          <p:cNvPr id="40" name="剪去对角的矩形 98" title="">
            <a:extLst>
              <a:ext uri="{FF2B5EF4-FFF2-40B4-BE49-F238E27FC236}">
                <a16:creationId xmlns:a16="http://schemas.microsoft.com/office/drawing/2014/main" id="{C1BF12EA-77A5-3939-0882-6E89CFAAB91C}"/>
              </a:ext>
            </a:extLst>
          </p:cNvPr>
          <p:cNvSpPr/>
          <p:nvPr>
            <p:custDataLst>
              <p:tags r:id="rId27"/>
            </p:custDataLst>
          </p:nvPr>
        </p:nvSpPr>
        <p:spPr>
          <a:xfrm>
            <a:off x="3362010" y="4912724"/>
            <a:ext cx="2353688" cy="844840"/>
          </a:xfrm>
          <a:prstGeom prst="snip2Diag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rPr>
              <a:t>Conclusion</a:t>
            </a:r>
            <a:endParaRPr lang="zh-CN" altLang="en-US" sz="2800" b="1">
              <a:solidFill>
                <a:schemeClr val="tx1"/>
              </a:solidFill>
              <a:latin typeface="Times New Roman" panose="02020603050405020304" pitchFamily="18" charset="0"/>
              <a:cs typeface="Times New Roman" panose="02020603050405020304" pitchFamily="18" charset="0"/>
            </a:endParaRPr>
          </a:p>
        </p:txBody>
      </p:sp>
      <p:grpSp>
        <p:nvGrpSpPr>
          <p:cNvPr id="41" name="组合 40" title="">
            <a:extLst>
              <a:ext uri="{FF2B5EF4-FFF2-40B4-BE49-F238E27FC236}">
                <a16:creationId xmlns:a16="http://schemas.microsoft.com/office/drawing/2014/main" id="{D0080875-0654-EB29-2797-D3024DE256B0}"/>
              </a:ext>
            </a:extLst>
          </p:cNvPr>
          <p:cNvGrpSpPr/>
          <p:nvPr>
            <p:custDataLst>
              <p:tags r:id="rId28"/>
            </p:custDataLst>
          </p:nvPr>
        </p:nvGrpSpPr>
        <p:grpSpPr>
          <a:xfrm>
            <a:off x="9158851" y="5975356"/>
            <a:ext cx="2920159" cy="820208"/>
            <a:chOff x="5561291" y="5549100"/>
            <a:chExt cx="3115983" cy="879450"/>
          </a:xfrm>
          <a:solidFill>
            <a:srgbClr val="BFBFBF"/>
          </a:solidFill>
        </p:grpSpPr>
        <p:sp>
          <p:nvSpPr>
            <p:cNvPr id="42" name="圆角矩形 29">
              <a:extLst>
                <a:ext uri="{FF2B5EF4-FFF2-40B4-BE49-F238E27FC236}">
                  <a16:creationId xmlns:a16="http://schemas.microsoft.com/office/drawing/2014/main" id="{54965B52-9F2F-BF54-2FB3-70405E68FB29}"/>
                </a:ext>
              </a:extLst>
            </p:cNvPr>
            <p:cNvSpPr/>
            <p:nvPr>
              <p:custDataLst>
                <p:tags r:id="rId29"/>
              </p:custDataLst>
            </p:nvPr>
          </p:nvSpPr>
          <p:spPr>
            <a:xfrm>
              <a:off x="5561291" y="5549100"/>
              <a:ext cx="3115983" cy="879450"/>
            </a:xfrm>
            <a:prstGeom prst="roundRect">
              <a:avLst>
                <a:gd name="adj" fmla="val 294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43" name="文本框 42">
              <a:extLst>
                <a:ext uri="{FF2B5EF4-FFF2-40B4-BE49-F238E27FC236}">
                  <a16:creationId xmlns:a16="http://schemas.microsoft.com/office/drawing/2014/main" id="{332AB709-0AED-A82E-B80E-9DB00B23167B}"/>
                </a:ext>
              </a:extLst>
            </p:cNvPr>
            <p:cNvSpPr txBox="1"/>
            <p:nvPr>
              <p:custDataLst>
                <p:tags r:id="rId30"/>
              </p:custDataLst>
            </p:nvPr>
          </p:nvSpPr>
          <p:spPr>
            <a:xfrm>
              <a:off x="5689879" y="5625299"/>
              <a:ext cx="2854046" cy="579967"/>
            </a:xfrm>
            <a:prstGeom prst="rect">
              <a:avLst/>
            </a:prstGeom>
            <a:grpFill/>
          </p:spPr>
          <p:txBody>
            <a:bodyPr wrap="square" rtlCol="0">
              <a:spAutoFit/>
            </a:bodyPr>
            <a:lstStyle/>
            <a:p>
              <a:pPr algn="ctr" defTabSz="1218804">
                <a:lnSpc>
                  <a:spcPct val="150000"/>
                </a:lnSpc>
                <a:defRPr/>
              </a:pPr>
              <a:r>
                <a:rPr lang="en-US" altLang="zh-CN" sz="2400" b="1" kern="0">
                  <a:solidFill>
                    <a:schemeClr val="bg1"/>
                  </a:solidFill>
                  <a:latin typeface="Times New Roman" panose="02020603050405020304" pitchFamily="18" charset="0"/>
                  <a:ea typeface="幼圆" panose="02010509060101010101" pitchFamily="49" charset="-122"/>
                  <a:cs typeface="Times New Roman" panose="02020603050405020304" pitchFamily="18" charset="0"/>
                </a:rPr>
                <a:t>Recommendation</a:t>
              </a:r>
              <a:endParaRPr lang="zh-CN" altLang="en-US" sz="2400" b="1" kern="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pic>
        <p:nvPicPr>
          <p:cNvPr id="2" name="图片 1" title="">
            <a:extLst>
              <a:ext uri="{FF2B5EF4-FFF2-40B4-BE49-F238E27FC236}">
                <a16:creationId xmlns:a16="http://schemas.microsoft.com/office/drawing/2014/main" id="{36C1BA1C-54EF-3A05-6408-C5713B0B1970}"/>
              </a:ext>
            </a:extLst>
          </p:cNvPr>
          <p:cNvPicPr>
            <a:picLocks noChangeAspect="1"/>
          </p:cNvPicPr>
          <p:nvPr>
            <p:custDataLst>
              <p:tags r:id="rId32"/>
            </p:custDataLst>
          </p:nvPr>
        </p:nvPicPr>
        <p:blipFill>
          <a:blip r:embed="rId31"/>
          <a:stretch>
            <a:fillRect/>
          </a:stretch>
        </p:blipFill>
        <p:spPr>
          <a:xfrm>
            <a:off x="4021492" y="38627"/>
            <a:ext cx="4370033" cy="771276"/>
          </a:xfrm>
          <a:prstGeom prst="rect">
            <a:avLst/>
          </a:prstGeom>
        </p:spPr>
      </p:pic>
      <p:sp>
        <p:nvSpPr>
          <p:cNvPr id="5" name="文本框 4" title="">
            <a:extLst>
              <a:ext uri="{FF2B5EF4-FFF2-40B4-BE49-F238E27FC236}">
                <a16:creationId xmlns:a16="http://schemas.microsoft.com/office/drawing/2014/main" id="{14C05D30-5337-D55A-8DCC-451ABF75114C}"/>
              </a:ext>
            </a:extLst>
          </p:cNvPr>
          <p:cNvSpPr txBox="1"/>
          <p:nvPr>
            <p:custDataLst>
              <p:tags r:id="rId33"/>
            </p:custDataLst>
          </p:nvPr>
        </p:nvSpPr>
        <p:spPr>
          <a:xfrm>
            <a:off x="4310900" y="95143"/>
            <a:ext cx="37663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US" altLang="zh-CN" sz="3200" b="1">
                <a:solidFill>
                  <a:srgbClr val="000033"/>
                </a:solidFill>
                <a:latin typeface="Times New Roman" panose="02020603050405020304" pitchFamily="18" charset="0"/>
                <a:ea typeface="幼圆" panose="02010509060101010101" pitchFamily="49" charset="-122"/>
                <a:cs typeface="Times New Roman" panose="02020603050405020304" pitchFamily="18" charset="0"/>
              </a:rPr>
              <a:t>How is it organized?</a:t>
            </a:r>
            <a:endParaRPr kumimoji="0" lang="zh-CN" altLang="en-US" sz="3200" b="1" i="0" u="none" strike="noStrike" kern="1200" cap="none" spc="0" normalizeH="0" baseline="0" noProof="0">
              <a:ln>
                <a:noFill/>
              </a:ln>
              <a:solidFill>
                <a:srgbClr val="000033"/>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val="32562572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nodeType="clickPar">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par>
                    <p:cTn id="16" fill="hold" nodeType="clickPar">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circle(in)">
                                      <p:cBhvr>
                                        <p:cTn id="20" dur="2000"/>
                                        <p:tgtEl>
                                          <p:spTgt spid="26"/>
                                        </p:tgtEl>
                                      </p:cBhvr>
                                    </p:animEffect>
                                  </p:childTnLst>
                                </p:cTn>
                              </p:par>
                            </p:childTnLst>
                          </p:cTn>
                        </p:par>
                      </p:childTnLst>
                    </p:cTn>
                  </p:par>
                  <p:par>
                    <p:cTn id="21" fill="hold" nodeType="clickPar">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circle(in)">
                                      <p:cBhvr>
                                        <p:cTn id="25" dur="2000"/>
                                        <p:tgtEl>
                                          <p:spTgt spid="38"/>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circle(in)">
                                      <p:cBhvr>
                                        <p:cTn id="28" dur="2000"/>
                                        <p:tgtEl>
                                          <p:spTgt spid="39"/>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circle(in)">
                                      <p:cBhvr>
                                        <p:cTn id="31" dur="2000"/>
                                        <p:tgtEl>
                                          <p:spTgt spid="40"/>
                                        </p:tgtEl>
                                      </p:cBhvr>
                                    </p:animEffect>
                                  </p:childTnLst>
                                </p:cTn>
                              </p:par>
                            </p:childTnLst>
                          </p:cTn>
                        </p:par>
                      </p:childTnLst>
                    </p:cTn>
                  </p:par>
                  <p:par>
                    <p:cTn id="32" fill="hold" nodeType="clickPar">
                      <p:stCondLst>
                        <p:cond delay="indefinite"/>
                      </p:stCondLst>
                      <p:childTnLst>
                        <p:par>
                          <p:cTn id="33" fill="hold">
                            <p:stCondLst>
                              <p:cond delay="0"/>
                            </p:stCondLst>
                            <p:childTnLst>
                              <p:par>
                                <p:cTn id="34" presetID="0" presetClass="path" presetSubtype="0" accel="50000" decel="50000" fill="hold" nodeType="clickEffect">
                                  <p:stCondLst>
                                    <p:cond delay="0"/>
                                  </p:stCondLst>
                                  <p:childTnLst>
                                    <p:animMotion origin="layout" path="M -4.79167E-06 -0.00046 L -4.79167E-06 0.00116 C 0.00547 -0.0081 0.01185 -0.01389 0.01758 -0.02454 C 0.02032 -0.0287 0.02318 -0.0338 0.02605 -0.03866 C 0.03047 -0.04514 0.03542 -0.05069 0.03972 -0.05718 C 0.04284 -0.06088 0.04584 -0.06528 0.04896 -0.06991 C 0.05391 -0.07708 0.05925 -0.0831 0.0642 -0.09282 C 0.06667 -0.09676 0.06915 -0.10208 0.07201 -0.10671 C 0.07435 -0.11111 0.07735 -0.11481 0.07982 -0.11991 C 0.08425 -0.12847 0.08829 -0.13843 0.09297 -0.14722 C 0.09883 -0.1588 0.10521 -0.16898 0.11159 -0.18079 C 0.12735 -0.21088 0.12474 -0.21643 0.1487 -0.24699 C 0.16316 -0.26528 0.17579 -0.28032 0.18959 -0.3044 C 0.2017 -0.325 0.21498 -0.34352 0.22566 -0.3706 C 0.24284 -0.41481 0.22201 -0.36343 0.24701 -0.41852 C 0.2543 -0.43542 0.26068 -0.45532 0.26928 -0.47083 C 0.27318 -0.47778 0.27748 -0.48472 0.28139 -0.49236 C 0.28334 -0.49606 0.28516 -0.50162 0.28698 -0.50509 C 0.30795 -0.54167 0.30482 -0.5213 0.32943 -0.58472 C 0.34362 -0.62176 0.33178 -0.59259 0.34636 -0.62384 C 0.34987 -0.63009 0.35678 -0.64583 0.36081 -0.65463 C 0.36224 -0.65787 0.36368 -0.66111 0.36524 -0.66389 L 0.37735 -0.68634 C 0.37917 -0.68958 0.38099 -0.69352 0.38334 -0.69699 C 0.3849 -0.70139 0.38672 -0.70579 0.38881 -0.7081 L 0.39232 -0.7118 C 0.39336 -0.71389 0.39389 -0.7162 0.39454 -0.71782 C 0.39584 -0.71921 0.40014 -0.72153 0.40209 -0.72292 C 0.40769 -0.73796 0.39961 -0.71805 0.40782 -0.73403 C 0.40873 -0.73588 0.40899 -0.73981 0.41042 -0.74143 C 0.41159 -0.74305 0.4129 -0.74305 0.41407 -0.74329 C 0.41954 -0.74421 0.42514 -0.74468 0.43073 -0.74514 C 0.43165 -0.74583 0.43256 -0.74606 0.43334 -0.74699 C 0.43412 -0.74722 0.43477 -0.74838 0.43568 -0.74838 C 0.45599 -0.75 0.47683 -0.74838 0.49779 -0.74838 L 0.49779 -0.74815 L 0.49779 -0.74838" pathEditMode="relative" rAng="0" ptsTypes="AAAAAAAAAAAAAAAAAAAAAAAAAAAAAAAAAAAAA">
                                      <p:cBhvr>
                                        <p:cTn id="35" dur="2000" fill="hold"/>
                                        <p:tgtEl>
                                          <p:spTgt spid="22"/>
                                        </p:tgtEl>
                                        <p:attrNameLst>
                                          <p:attrName>ppt_x</p:attrName>
                                          <p:attrName>ppt_y</p:attrName>
                                        </p:attrNameLst>
                                      </p:cBhvr>
                                      <p:rCtr x="24883" y="-37361"/>
                                    </p:animMotion>
                                  </p:childTnLst>
                                </p:cTn>
                              </p:par>
                            </p:childTnLst>
                          </p:cTn>
                        </p:par>
                      </p:childTnLst>
                    </p:cTn>
                  </p:par>
                  <p:par>
                    <p:cTn id="36" fill="hold" nodeType="clickPar">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4.16667E-06 -0.00024 L -4.16667E-06 0.00069 L 0.03425 -0.02801 C 0.04024 -0.03334 0.04636 -0.03774 0.05222 -0.04375 L 0.0875 -0.08264 C 0.09128 -0.08727 0.09519 -0.09167 0.09883 -0.09676 C 0.10066 -0.09977 0.12045 -0.12801 0.12553 -0.1375 C 0.14141 -0.16852 0.15534 -0.19723 0.17292 -0.22361 C 0.19649 -0.25973 0.18373 -0.23889 0.21316 -0.29213 C 0.21823 -0.30209 0.22526 -0.31274 0.22969 -0.3257 C 0.23112 -0.33079 0.2323 -0.33658 0.23399 -0.34167 C 0.23568 -0.34769 0.23789 -0.35278 0.23972 -0.35926 C 0.24219 -0.36875 0.24414 -0.37986 0.24675 -0.38912 C 0.24974 -0.39931 0.25261 -0.40903 0.25534 -0.41922 C 0.25638 -0.42269 0.2573 -0.42616 0.25834 -0.42963 C 0.25925 -0.43334 0.26016 -0.43681 0.26133 -0.44028 C 0.28321 -0.50996 0.25638 -0.42431 0.26836 -0.46505 C 0.26993 -0.47037 0.27188 -0.47547 0.27344 -0.48079 C 0.27409 -0.48357 0.27461 -0.48704 0.27553 -0.48959 C 0.27592 -0.49167 0.27644 -0.49306 0.27696 -0.49491 C 0.27813 -0.5007 0.27865 -0.50811 0.2806 -0.5125 C 0.28373 -0.51991 0.28633 -0.52894 0.28998 -0.53519 C 0.29115 -0.53774 0.29258 -0.53982 0.29349 -0.54236 C 0.29519 -0.54746 0.29649 -0.55348 0.29857 -0.55834 C 0.30261 -0.56829 0.30053 -0.5632 0.30417 -0.57408 C 0.30534 -0.58311 0.30404 -0.57662 0.30717 -0.58473 C 0.30782 -0.58704 0.30834 -0.58982 0.30938 -0.5919 C 0.3099 -0.59329 0.31081 -0.59352 0.31159 -0.59514 C 0.31237 -0.59769 0.31381 -0.60186 0.31381 -0.60162 L 0.31381 -0.60186" pathEditMode="relative" rAng="0" ptsTypes="AAAAAAAAAAAAAAAAAAAAAAAAAAAAAA">
                                      <p:cBhvr>
                                        <p:cTn id="39" dur="2000" fill="hold"/>
                                        <p:tgtEl>
                                          <p:spTgt spid="23"/>
                                        </p:tgtEl>
                                        <p:attrNameLst>
                                          <p:attrName>ppt_x</p:attrName>
                                          <p:attrName>ppt_y</p:attrName>
                                        </p:attrNameLst>
                                      </p:cBhvr>
                                      <p:rCtr x="15690" y="-30046"/>
                                    </p:animMotion>
                                  </p:childTnLst>
                                </p:cTn>
                              </p:par>
                            </p:childTnLst>
                          </p:cTn>
                        </p:par>
                      </p:childTnLst>
                    </p:cTn>
                  </p:par>
                  <p:par>
                    <p:cTn id="40" fill="hold" nodeType="clickPar">
                      <p:stCondLst>
                        <p:cond delay="indefinite"/>
                      </p:stCondLst>
                      <p:childTnLst>
                        <p:par>
                          <p:cTn id="41" fill="hold">
                            <p:stCondLst>
                              <p:cond delay="0"/>
                            </p:stCondLst>
                            <p:childTnLst>
                              <p:par>
                                <p:cTn id="42" presetID="0" presetClass="path" presetSubtype="0" accel="50000" decel="50000" fill="hold" nodeType="clickEffect">
                                  <p:stCondLst>
                                    <p:cond delay="0"/>
                                  </p:stCondLst>
                                  <p:childTnLst>
                                    <p:animMotion origin="layout" path="M -1.04167E-06 -0.00046 L -1.04167E-06 0.00047 C 0.00326 -0.01088 0.00677 -0.02176 0.01003 -0.03264 C 0.01185 -0.03935 0.01276 -0.04722 0.01484 -0.0537 C 0.01745 -0.06296 0.02083 -0.06967 0.0237 -0.07847 C 0.02565 -0.08472 0.02748 -0.0912 0.02982 -0.09745 C 0.03138 -0.10278 0.03359 -0.10764 0.03516 -0.1125 C 0.04011 -0.1287 0.04427 -0.1456 0.04935 -0.16041 C 0.0569 -0.18194 0.06419 -0.2037 0.07188 -0.225 C 0.07435 -0.2324 0.09375 -0.28217 0.09649 -0.29166 C 0.1 -0.30509 0.10339 -0.31875 0.10729 -0.33171 C 0.11029 -0.34259 0.1138 -0.35162 0.11693 -0.3625 C 0.11927 -0.37153 0.12279 -0.39074 0.12435 -0.40231 C 0.12474 -0.40648 0.125 -0.41157 0.12565 -0.41551 C 0.12591 -0.41921 0.12656 -0.42199 0.12708 -0.42523 C 0.12748 -0.42893 0.12787 -0.4331 0.12839 -0.4368 C 0.12943 -0.44421 0.1319 -0.45578 0.13529 -0.45578 L 0.13607 -0.45578 L 0.13607 -0.45717" pathEditMode="relative" rAng="0" ptsTypes="AAAAAAAAAAAAAAAAAAA">
                                      <p:cBhvr>
                                        <p:cTn id="43" dur="2000" fill="hold"/>
                                        <p:tgtEl>
                                          <p:spTgt spid="25"/>
                                        </p:tgtEl>
                                        <p:attrNameLst>
                                          <p:attrName>ppt_x</p:attrName>
                                          <p:attrName>ppt_y</p:attrName>
                                        </p:attrNameLst>
                                      </p:cBhvr>
                                      <p:rCtr x="6797" y="-22801"/>
                                    </p:animMotion>
                                  </p:childTnLst>
                                </p:cTn>
                              </p:par>
                            </p:childTnLst>
                          </p:cTn>
                        </p:par>
                      </p:childTnLst>
                    </p:cTn>
                  </p:par>
                  <p:par>
                    <p:cTn id="44" fill="hold" nodeType="clickPar">
                      <p:stCondLst>
                        <p:cond delay="indefinite"/>
                      </p:stCondLst>
                      <p:childTnLst>
                        <p:par>
                          <p:cTn id="45" fill="hold">
                            <p:stCondLst>
                              <p:cond delay="0"/>
                            </p:stCondLst>
                            <p:childTnLst>
                              <p:par>
                                <p:cTn id="46" presetID="0" presetClass="path" presetSubtype="0" accel="50000" decel="50000" fill="hold" nodeType="clickEffect">
                                  <p:stCondLst>
                                    <p:cond delay="0"/>
                                  </p:stCondLst>
                                  <p:childTnLst>
                                    <p:animMotion origin="layout" path="M -0.0483 -0.00023 L -0.0483 0.00139 C -0.03333 -0.05231 -0.03632 -0.03009 -0.03385 -0.06667 C -0.04179 -0.13426 -0.03789 -0.10579 -0.04375 -0.15069 C -0.04336 -0.16898 -0.04231 -0.18773 -0.04075 -0.20602 C -0.03932 -0.21504 -0.03528 -0.23287 -0.03528 -0.23217 C -0.0358 -0.24722 -0.03489 -0.26319 -0.03685 -0.27778 C -0.03737 -0.28194 -0.04075 -0.28634 -0.04231 -0.29074 C -0.04375 -0.29606 -0.04375 -0.29583 -0.04375 -0.29815 L -0.04375 -0.29792" pathEditMode="relative" rAng="0" ptsTypes="AAAAAAAAAA">
                                      <p:cBhvr>
                                        <p:cTn id="47" dur="2000" fill="hold"/>
                                        <p:tgtEl>
                                          <p:spTgt spid="24"/>
                                        </p:tgtEl>
                                        <p:attrNameLst>
                                          <p:attrName>ppt_x</p:attrName>
                                          <p:attrName>ppt_y</p:attrName>
                                        </p:attrNameLst>
                                      </p:cBhvr>
                                      <p:rCtr x="716" y="-14815"/>
                                    </p:animMotion>
                                  </p:childTnLst>
                                </p:cTn>
                              </p:par>
                            </p:childTnLst>
                          </p:cTn>
                        </p:par>
                      </p:childTnLst>
                    </p:cTn>
                  </p:par>
                  <p:par>
                    <p:cTn id="48" fill="hold" nodeType="clickPar">
                      <p:stCondLst>
                        <p:cond delay="indefinite"/>
                      </p:stCondLst>
                      <p:childTnLst>
                        <p:par>
                          <p:cTn id="49" fill="hold">
                            <p:stCondLst>
                              <p:cond delay="0"/>
                            </p:stCondLst>
                            <p:childTnLst>
                              <p:par>
                                <p:cTn id="50" presetID="0" presetClass="path" presetSubtype="0" accel="50000" decel="50000" fill="hold" nodeType="clickEffect">
                                  <p:stCondLst>
                                    <p:cond delay="0"/>
                                  </p:stCondLst>
                                  <p:childTnLst>
                                    <p:animMotion origin="layout" path="M -0.00677 -0.09537 L -0.00677 -0.09514 L -0.04856 -0.10046 C -0.10182 -0.10857 -0.03997 -0.10162 -0.07877 -0.10556 C -0.12669 -0.11921 -0.07304 -0.10509 -0.10755 -0.11181 C -0.14583 -0.11945 -0.11328 -0.11505 -0.13854 -0.11806 C -0.1595 -0.12593 -0.13151 -0.11574 -0.19349 -0.1257 C -0.20013 -0.12662 -0.20651 -0.12917 -0.21302 -0.13056 C -0.2194 -0.13218 -0.22408 -0.13218 -0.22981 -0.13426 C -0.23073 -0.13472 -0.23151 -0.13519 -0.23242 -0.13542 C -0.23281 -0.13727 -0.23359 -0.13889 -0.23372 -0.14051 C -0.23619 -0.15347 -0.23333 -0.14236 -0.23502 -0.14908 L -0.23502 -0.14908" pathEditMode="relative" rAng="0" ptsTypes="AAAAAAAAAAAAA">
                                      <p:cBhvr>
                                        <p:cTn id="51" dur="2000" fill="hold"/>
                                        <p:tgtEl>
                                          <p:spTgt spid="41"/>
                                        </p:tgtEl>
                                        <p:attrNameLst>
                                          <p:attrName>ppt_x</p:attrName>
                                          <p:attrName>ppt_y</p:attrName>
                                        </p:attrNameLst>
                                      </p:cBhvr>
                                      <p:rCtr x="-11419" y="-2685"/>
                                    </p:animMotion>
                                  </p:childTnLst>
                                </p:cTn>
                              </p:par>
                            </p:childTnLst>
                          </p:cTn>
                        </p:par>
                      </p:childTnLst>
                    </p:cTn>
                  </p:par>
                  <p:par>
                    <p:cTn id="52" fill="hold" nodeType="clickPar">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circle(in)">
                                      <p:cBhvr>
                                        <p:cTn id="56"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8" grpId="0" animBg="1"/>
      <p:bldP spid="45" grpId="0" animBg="1"/>
      <p:bldP spid="39" grpId="0" animBg="1"/>
      <p:bldP spid="40" grpId="0" animBg="1"/>
      <p:bldP spid="5" grpId="0"/>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pic>
        <p:nvPicPr>
          <p:cNvPr id="32" name="图片 31" title=""/>
          <p:cNvPicPr>
            <a:picLocks noChangeAspect="1"/>
          </p:cNvPicPr>
          <p:nvPr>
            <p:custDataLst>
              <p:tags r:id="rId5"/>
            </p:custDataLst>
          </p:nvPr>
        </p:nvPicPr>
        <p:blipFill>
          <a:blip r:embed="rId4"/>
          <a:stretch>
            <a:fillRect/>
          </a:stretch>
        </p:blipFill>
        <p:spPr>
          <a:xfrm>
            <a:off x="3398645" y="0"/>
            <a:ext cx="4859283" cy="1560533"/>
          </a:xfrm>
          <a:prstGeom prst="rect">
            <a:avLst/>
          </a:prstGeom>
        </p:spPr>
      </p:pic>
      <p:sp>
        <p:nvSpPr>
          <p:cNvPr id="37" name="文本框 36" title=""/>
          <p:cNvSpPr txBox="1"/>
          <p:nvPr>
            <p:custDataLst>
              <p:tags r:id="rId6"/>
            </p:custDataLst>
          </p:nvPr>
        </p:nvSpPr>
        <p:spPr>
          <a:xfrm>
            <a:off x="3839888" y="434303"/>
            <a:ext cx="402491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a:ln>
                  <a:noFill/>
                </a:ln>
                <a:solidFill>
                  <a:srgbClr val="000033"/>
                </a:solidFill>
                <a:effectLst/>
                <a:uLnTx/>
                <a:uFillTx/>
                <a:latin typeface="Times New Roman" panose="02020603050405020304" pitchFamily="18" charset="0"/>
                <a:ea typeface="幼圆" panose="02010509060101010101" pitchFamily="49" charset="-122"/>
                <a:cs typeface="Times New Roman" panose="02020603050405020304" pitchFamily="18" charset="0"/>
              </a:rPr>
              <a:t>How is it organized?</a:t>
            </a:r>
            <a:endParaRPr kumimoji="0" lang="zh-CN" altLang="en-US" sz="3600" b="1" i="0" u="none" strike="noStrike" kern="1200" cap="none" spc="0" normalizeH="0" baseline="0" noProof="0">
              <a:ln>
                <a:noFill/>
              </a:ln>
              <a:solidFill>
                <a:srgbClr val="000033"/>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15" name="图片 14" title="">
            <a:extLst>
              <a:ext uri="{FF2B5EF4-FFF2-40B4-BE49-F238E27FC236}">
                <a16:creationId xmlns:a16="http://schemas.microsoft.com/office/drawing/2014/main" id="{8875CD37-89F2-7FD4-31A4-9571BBDA6568}"/>
              </a:ext>
            </a:extLst>
          </p:cNvPr>
          <p:cNvPicPr>
            <a:picLocks noChangeAspect="1"/>
          </p:cNvPicPr>
          <p:nvPr>
            <p:custDataLst>
              <p:tags r:id="rId8"/>
            </p:custDataLst>
          </p:nvPr>
        </p:nvPicPr>
        <p:blipFill>
          <a:blip r:embed="rId7">
            <a:extLst>
              <a:ext uri="{28A0092B-C50C-407E-A947-70E740481C1C}">
                <a14:useLocalDpi xmlns:a14="http://schemas.microsoft.com/office/drawing/2010/main" val="0"/>
              </a:ext>
            </a:extLst>
          </a:blip>
          <a:stretch>
            <a:fillRect/>
          </a:stretch>
        </p:blipFill>
        <p:spPr>
          <a:xfrm>
            <a:off x="9744075" y="22794"/>
            <a:ext cx="2447925" cy="1631949"/>
          </a:xfrm>
          <a:prstGeom prst="rect">
            <a:avLst/>
          </a:prstGeom>
          <a:ln>
            <a:noFill/>
          </a:ln>
          <a:effectLst>
            <a:softEdge rad="112500"/>
          </a:effectLst>
        </p:spPr>
      </p:pic>
      <p:pic>
        <p:nvPicPr>
          <p:cNvPr id="16" name="图片 15" title="">
            <a:extLst>
              <a:ext uri="{FF2B5EF4-FFF2-40B4-BE49-F238E27FC236}">
                <a16:creationId xmlns:a16="http://schemas.microsoft.com/office/drawing/2014/main" id="{50065C74-DD71-A28F-D2E2-7F8DB5CAD4EF}"/>
              </a:ext>
            </a:extLst>
          </p:cNvPr>
          <p:cNvPicPr>
            <a:picLocks noChangeAspect="1"/>
          </p:cNvPicPr>
          <p:nvPr>
            <p:custDataLst>
              <p:tags r:id="rId10"/>
            </p:custDataLst>
          </p:nvPr>
        </p:nvPicPr>
        <p:blipFill>
          <a:blip r:embed="rId9"/>
          <a:stretch>
            <a:fillRect/>
          </a:stretch>
        </p:blipFill>
        <p:spPr>
          <a:xfrm>
            <a:off x="-37657" y="-6351"/>
            <a:ext cx="1675957" cy="1675957"/>
          </a:xfrm>
          <a:prstGeom prst="rect">
            <a:avLst/>
          </a:prstGeom>
          <a:ln>
            <a:noFill/>
          </a:ln>
          <a:effectLst>
            <a:softEdge rad="112500"/>
          </a:effectLst>
        </p:spPr>
      </p:pic>
      <p:grpSp>
        <p:nvGrpSpPr>
          <p:cNvPr id="3" name="组合 2" title="">
            <a:extLst>
              <a:ext uri="{FF2B5EF4-FFF2-40B4-BE49-F238E27FC236}">
                <a16:creationId xmlns:a16="http://schemas.microsoft.com/office/drawing/2014/main" id="{CB1ECB66-BAD7-548D-3288-2F9D09BA6289}"/>
              </a:ext>
            </a:extLst>
          </p:cNvPr>
          <p:cNvGrpSpPr/>
          <p:nvPr>
            <p:custDataLst>
              <p:tags r:id="rId11"/>
            </p:custDataLst>
          </p:nvPr>
        </p:nvGrpSpPr>
        <p:grpSpPr>
          <a:xfrm>
            <a:off x="271002" y="3271140"/>
            <a:ext cx="2363508" cy="879450"/>
            <a:chOff x="8047914" y="2565688"/>
            <a:chExt cx="2151284" cy="516834"/>
          </a:xfrm>
        </p:grpSpPr>
        <p:sp>
          <p:nvSpPr>
            <p:cNvPr id="4" name="圆角矩形 29">
              <a:extLst>
                <a:ext uri="{FF2B5EF4-FFF2-40B4-BE49-F238E27FC236}">
                  <a16:creationId xmlns:a16="http://schemas.microsoft.com/office/drawing/2014/main" id="{D07D6F23-2438-97FD-B0A2-AA4DD1C202AC}"/>
                </a:ext>
              </a:extLst>
            </p:cNvPr>
            <p:cNvSpPr/>
            <p:nvPr>
              <p:custDataLst>
                <p:tags r:id="rId12"/>
              </p:custDataLst>
            </p:nvPr>
          </p:nvSpPr>
          <p:spPr>
            <a:xfrm>
              <a:off x="8047914" y="2565688"/>
              <a:ext cx="2151284" cy="516834"/>
            </a:xfrm>
            <a:prstGeom prst="roundRect">
              <a:avLst>
                <a:gd name="adj" fmla="val 29488"/>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文本框 5">
              <a:extLst>
                <a:ext uri="{FF2B5EF4-FFF2-40B4-BE49-F238E27FC236}">
                  <a16:creationId xmlns:a16="http://schemas.microsoft.com/office/drawing/2014/main" id="{3883C9D6-6932-11C3-24F4-F3F59CD32362}"/>
                </a:ext>
              </a:extLst>
            </p:cNvPr>
            <p:cNvSpPr txBox="1"/>
            <p:nvPr>
              <p:custDataLst>
                <p:tags r:id="rId13"/>
              </p:custDataLst>
            </p:nvPr>
          </p:nvSpPr>
          <p:spPr>
            <a:xfrm>
              <a:off x="8281995" y="2604871"/>
              <a:ext cx="1917201" cy="340834"/>
            </a:xfrm>
            <a:prstGeom prst="rect">
              <a:avLst/>
            </a:prstGeom>
            <a:noFill/>
          </p:spPr>
          <p:txBody>
            <a:bodyPr wrap="square" rtlCol="0">
              <a:spAutoFit/>
            </a:bodyPr>
            <a:lstStyle/>
            <a:p>
              <a:pPr marL="0" marR="0" lvl="0" indent="0" algn="l" defTabSz="1218804" rtl="0" eaLnBrk="1" fontAlgn="auto" latinLnBrk="0" hangingPunct="1">
                <a:lnSpc>
                  <a:spcPct val="150000"/>
                </a:lnSpc>
                <a:spcBef>
                  <a:spcPct val="0"/>
                </a:spcBef>
                <a:spcAft>
                  <a:spcPct val="0"/>
                </a:spcAft>
                <a:buClrTx/>
                <a:buSzTx/>
                <a:buFontTx/>
                <a:buNone/>
                <a:defRPr/>
              </a:pPr>
              <a:r>
                <a:rPr kumimoji="0" lang="en-US" altLang="zh-CN" sz="2400" b="1" i="0" u="none" strike="noStrike" kern="0" cap="none" spc="0" normalizeH="0" baseline="0" noProof="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rPr>
                <a:t>Book Review</a:t>
              </a:r>
              <a:endParaRPr kumimoji="0" lang="zh-CN" altLang="en-US" sz="2400" b="1" i="0" u="none" strike="noStrike" kern="0" cap="none" spc="0" normalizeH="0" baseline="0" noProof="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2" name="组合 21" title="">
            <a:extLst>
              <a:ext uri="{FF2B5EF4-FFF2-40B4-BE49-F238E27FC236}">
                <a16:creationId xmlns:a16="http://schemas.microsoft.com/office/drawing/2014/main" id="{89E91259-C945-8EB4-4A01-58F0F5EE158C}"/>
              </a:ext>
            </a:extLst>
          </p:cNvPr>
          <p:cNvGrpSpPr/>
          <p:nvPr>
            <p:custDataLst>
              <p:tags r:id="rId14"/>
            </p:custDataLst>
          </p:nvPr>
        </p:nvGrpSpPr>
        <p:grpSpPr>
          <a:xfrm>
            <a:off x="6096000" y="1309355"/>
            <a:ext cx="2363508" cy="879450"/>
            <a:chOff x="5561292" y="1820827"/>
            <a:chExt cx="2363508" cy="879450"/>
          </a:xfrm>
        </p:grpSpPr>
        <p:sp>
          <p:nvSpPr>
            <p:cNvPr id="7" name="圆角矩形 29">
              <a:extLst>
                <a:ext uri="{FF2B5EF4-FFF2-40B4-BE49-F238E27FC236}">
                  <a16:creationId xmlns:a16="http://schemas.microsoft.com/office/drawing/2014/main" id="{DD18659B-25EA-114A-0BDC-EC6D1C828EEE}"/>
                </a:ext>
              </a:extLst>
            </p:cNvPr>
            <p:cNvSpPr/>
            <p:nvPr>
              <p:custDataLst>
                <p:tags r:id="rId15"/>
              </p:custDataLst>
            </p:nvPr>
          </p:nvSpPr>
          <p:spPr>
            <a:xfrm>
              <a:off x="5561292" y="1820827"/>
              <a:ext cx="2363508" cy="879450"/>
            </a:xfrm>
            <a:prstGeom prst="roundRect">
              <a:avLst>
                <a:gd name="adj" fmla="val 29488"/>
              </a:avLst>
            </a:prstGeom>
            <a:solidFill>
              <a:srgbClr val="FF6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文本框 7">
              <a:extLst>
                <a:ext uri="{FF2B5EF4-FFF2-40B4-BE49-F238E27FC236}">
                  <a16:creationId xmlns:a16="http://schemas.microsoft.com/office/drawing/2014/main" id="{E6E5FC4D-8B5D-A908-76CA-8C3F886704C2}"/>
                </a:ext>
              </a:extLst>
            </p:cNvPr>
            <p:cNvSpPr txBox="1"/>
            <p:nvPr>
              <p:custDataLst>
                <p:tags r:id="rId16"/>
              </p:custDataLst>
            </p:nvPr>
          </p:nvSpPr>
          <p:spPr>
            <a:xfrm>
              <a:off x="5689879" y="1897026"/>
              <a:ext cx="2106333" cy="579967"/>
            </a:xfrm>
            <a:prstGeom prst="rect">
              <a:avLst/>
            </a:prstGeom>
            <a:noFill/>
          </p:spPr>
          <p:txBody>
            <a:bodyPr wrap="square" rtlCol="0">
              <a:spAutoFit/>
            </a:bodyPr>
            <a:lstStyle/>
            <a:p>
              <a:pPr marL="0" marR="0" lvl="0" indent="0" algn="l" defTabSz="1218804" rtl="0" eaLnBrk="1" fontAlgn="auto" latinLnBrk="0" hangingPunct="1">
                <a:lnSpc>
                  <a:spcPct val="150000"/>
                </a:lnSpc>
                <a:spcBef>
                  <a:spcPct val="0"/>
                </a:spcBef>
                <a:spcAft>
                  <a:spcPct val="0"/>
                </a:spcAft>
                <a:buClrTx/>
                <a:buSzTx/>
                <a:buFontTx/>
                <a:buNone/>
                <a:defRPr/>
              </a:pPr>
              <a:r>
                <a:rPr kumimoji="0" lang="en-US" altLang="zh-CN" sz="2400" b="1" i="0" u="none" strike="noStrike" kern="0" cap="none" spc="0" normalizeH="0" baseline="0" noProof="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rPr>
                <a:t>General Facts</a:t>
              </a:r>
              <a:endParaRPr kumimoji="0" lang="zh-CN" altLang="en-US" sz="2400" b="1" i="0" u="none" strike="noStrike" kern="0" cap="none" spc="0" normalizeH="0" baseline="0" noProof="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3" name="组合 22" title="">
            <a:extLst>
              <a:ext uri="{FF2B5EF4-FFF2-40B4-BE49-F238E27FC236}">
                <a16:creationId xmlns:a16="http://schemas.microsoft.com/office/drawing/2014/main" id="{9EF44396-F165-7CB6-D45B-F0BE1CF46298}"/>
              </a:ext>
            </a:extLst>
          </p:cNvPr>
          <p:cNvGrpSpPr/>
          <p:nvPr>
            <p:custDataLst>
              <p:tags r:id="rId17"/>
            </p:custDataLst>
          </p:nvPr>
        </p:nvGrpSpPr>
        <p:grpSpPr>
          <a:xfrm>
            <a:off x="6376944" y="2307343"/>
            <a:ext cx="1874123" cy="879450"/>
            <a:chOff x="5561292" y="3022976"/>
            <a:chExt cx="2363508" cy="879450"/>
          </a:xfrm>
        </p:grpSpPr>
        <p:sp>
          <p:nvSpPr>
            <p:cNvPr id="14" name="圆角矩形 29">
              <a:extLst>
                <a:ext uri="{FF2B5EF4-FFF2-40B4-BE49-F238E27FC236}">
                  <a16:creationId xmlns:a16="http://schemas.microsoft.com/office/drawing/2014/main" id="{D6FB34D6-DFD2-7B60-3D7A-5FCE6F1CF8C3}"/>
                </a:ext>
              </a:extLst>
            </p:cNvPr>
            <p:cNvSpPr/>
            <p:nvPr>
              <p:custDataLst>
                <p:tags r:id="rId18"/>
              </p:custDataLst>
            </p:nvPr>
          </p:nvSpPr>
          <p:spPr>
            <a:xfrm>
              <a:off x="5561292" y="3022976"/>
              <a:ext cx="2363508" cy="879450"/>
            </a:xfrm>
            <a:prstGeom prst="roundRect">
              <a:avLst>
                <a:gd name="adj" fmla="val 29488"/>
              </a:avLst>
            </a:prstGeom>
            <a:solidFill>
              <a:srgbClr val="A8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文本框 16">
              <a:extLst>
                <a:ext uri="{FF2B5EF4-FFF2-40B4-BE49-F238E27FC236}">
                  <a16:creationId xmlns:a16="http://schemas.microsoft.com/office/drawing/2014/main" id="{D87CA6D3-A774-30FE-8765-3643FCA59FA0}"/>
                </a:ext>
              </a:extLst>
            </p:cNvPr>
            <p:cNvSpPr txBox="1"/>
            <p:nvPr>
              <p:custDataLst>
                <p:tags r:id="rId19"/>
              </p:custDataLst>
            </p:nvPr>
          </p:nvSpPr>
          <p:spPr>
            <a:xfrm>
              <a:off x="5689879" y="3099175"/>
              <a:ext cx="2106333" cy="579967"/>
            </a:xfrm>
            <a:prstGeom prst="rect">
              <a:avLst/>
            </a:prstGeom>
            <a:noFill/>
          </p:spPr>
          <p:txBody>
            <a:bodyPr wrap="square" rtlCol="0">
              <a:spAutoFit/>
            </a:bodyPr>
            <a:lstStyle/>
            <a:p>
              <a:pPr marL="0" marR="0" lvl="0" indent="0" algn="ctr" defTabSz="1218804" rtl="0" eaLnBrk="1" fontAlgn="auto" latinLnBrk="0" hangingPunct="1">
                <a:lnSpc>
                  <a:spcPct val="150000"/>
                </a:lnSpc>
                <a:spcBef>
                  <a:spcPct val="0"/>
                </a:spcBef>
                <a:spcAft>
                  <a:spcPct val="0"/>
                </a:spcAft>
                <a:buClrTx/>
                <a:buSzTx/>
                <a:buFontTx/>
                <a:buNone/>
                <a:defRPr/>
              </a:pPr>
              <a:r>
                <a:rPr kumimoji="0" lang="en-US" altLang="zh-CN" sz="2400" b="1" i="0" u="none" strike="noStrike" kern="0" cap="none" spc="0" normalizeH="0" baseline="0" noProof="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rPr>
                <a:t>Main Plot</a:t>
              </a:r>
              <a:endParaRPr kumimoji="0" lang="zh-CN" altLang="en-US" sz="2400" b="1" i="0" u="none" strike="noStrike" kern="0" cap="none" spc="0" normalizeH="0" baseline="0" noProof="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5" name="组合 24" title="">
            <a:extLst>
              <a:ext uri="{FF2B5EF4-FFF2-40B4-BE49-F238E27FC236}">
                <a16:creationId xmlns:a16="http://schemas.microsoft.com/office/drawing/2014/main" id="{A6D1B67D-707D-A568-B83B-BA0D28519612}"/>
              </a:ext>
            </a:extLst>
          </p:cNvPr>
          <p:cNvGrpSpPr/>
          <p:nvPr>
            <p:custDataLst>
              <p:tags r:id="rId20"/>
            </p:custDataLst>
          </p:nvPr>
        </p:nvGrpSpPr>
        <p:grpSpPr>
          <a:xfrm>
            <a:off x="6376944" y="3390581"/>
            <a:ext cx="2221110" cy="879450"/>
            <a:chOff x="5561292" y="4225125"/>
            <a:chExt cx="2363508" cy="879450"/>
          </a:xfrm>
        </p:grpSpPr>
        <p:sp>
          <p:nvSpPr>
            <p:cNvPr id="18" name="圆角矩形 29">
              <a:extLst>
                <a:ext uri="{FF2B5EF4-FFF2-40B4-BE49-F238E27FC236}">
                  <a16:creationId xmlns:a16="http://schemas.microsoft.com/office/drawing/2014/main" id="{23149489-5339-028D-118A-636DFFB84274}"/>
                </a:ext>
              </a:extLst>
            </p:cNvPr>
            <p:cNvSpPr/>
            <p:nvPr>
              <p:custDataLst>
                <p:tags r:id="rId21"/>
              </p:custDataLst>
            </p:nvPr>
          </p:nvSpPr>
          <p:spPr>
            <a:xfrm>
              <a:off x="5561292" y="4225125"/>
              <a:ext cx="2363508" cy="879450"/>
            </a:xfrm>
            <a:prstGeom prst="roundRect">
              <a:avLst>
                <a:gd name="adj" fmla="val 29488"/>
              </a:avLst>
            </a:pr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文本框 18">
              <a:extLst>
                <a:ext uri="{FF2B5EF4-FFF2-40B4-BE49-F238E27FC236}">
                  <a16:creationId xmlns:a16="http://schemas.microsoft.com/office/drawing/2014/main" id="{D6F382AA-8BFD-A3F3-9633-41003BF6C074}"/>
                </a:ext>
              </a:extLst>
            </p:cNvPr>
            <p:cNvSpPr txBox="1"/>
            <p:nvPr>
              <p:custDataLst>
                <p:tags r:id="rId22"/>
              </p:custDataLst>
            </p:nvPr>
          </p:nvSpPr>
          <p:spPr>
            <a:xfrm>
              <a:off x="5689879" y="4301324"/>
              <a:ext cx="2106333" cy="579967"/>
            </a:xfrm>
            <a:prstGeom prst="rect">
              <a:avLst/>
            </a:prstGeom>
            <a:noFill/>
          </p:spPr>
          <p:txBody>
            <a:bodyPr wrap="square" rtlCol="0">
              <a:spAutoFit/>
            </a:bodyPr>
            <a:lstStyle/>
            <a:p>
              <a:pPr marL="0" marR="0" lvl="0" indent="0" algn="ctr" defTabSz="1218804" rtl="0" eaLnBrk="1" fontAlgn="auto" latinLnBrk="0" hangingPunct="1">
                <a:lnSpc>
                  <a:spcPct val="150000"/>
                </a:lnSpc>
                <a:spcBef>
                  <a:spcPct val="0"/>
                </a:spcBef>
                <a:spcAft>
                  <a:spcPct val="0"/>
                </a:spcAft>
                <a:buClrTx/>
                <a:buSzTx/>
                <a:buFontTx/>
                <a:buNone/>
                <a:defRPr/>
              </a:pPr>
              <a:r>
                <a:rPr kumimoji="0" lang="en-US" altLang="zh-CN" sz="2400" b="1" i="0" u="none" strike="noStrike" kern="0" cap="none" spc="0" normalizeH="0" baseline="0" noProof="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rPr>
                <a:t>Key Message</a:t>
              </a:r>
              <a:endParaRPr kumimoji="0" lang="zh-CN" altLang="en-US" sz="2400" b="1" i="0" u="none" strike="noStrike" kern="0" cap="none" spc="0" normalizeH="0" baseline="0" noProof="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4" name="组合 23" title="">
            <a:extLst>
              <a:ext uri="{FF2B5EF4-FFF2-40B4-BE49-F238E27FC236}">
                <a16:creationId xmlns:a16="http://schemas.microsoft.com/office/drawing/2014/main" id="{C377E9C0-6E35-CC67-B4EA-BDA252EC519E}"/>
              </a:ext>
            </a:extLst>
          </p:cNvPr>
          <p:cNvGrpSpPr/>
          <p:nvPr>
            <p:custDataLst>
              <p:tags r:id="rId23"/>
            </p:custDataLst>
          </p:nvPr>
        </p:nvGrpSpPr>
        <p:grpSpPr>
          <a:xfrm>
            <a:off x="6376944" y="4481012"/>
            <a:ext cx="1995455" cy="879450"/>
            <a:chOff x="5561291" y="5549100"/>
            <a:chExt cx="3115983" cy="879450"/>
          </a:xfrm>
        </p:grpSpPr>
        <p:sp>
          <p:nvSpPr>
            <p:cNvPr id="20" name="圆角矩形 29">
              <a:extLst>
                <a:ext uri="{FF2B5EF4-FFF2-40B4-BE49-F238E27FC236}">
                  <a16:creationId xmlns:a16="http://schemas.microsoft.com/office/drawing/2014/main" id="{67E2E3BE-AC8A-7207-1822-BB0961FEA23C}"/>
                </a:ext>
              </a:extLst>
            </p:cNvPr>
            <p:cNvSpPr/>
            <p:nvPr>
              <p:custDataLst>
                <p:tags r:id="rId24"/>
              </p:custDataLst>
            </p:nvPr>
          </p:nvSpPr>
          <p:spPr>
            <a:xfrm>
              <a:off x="5561291" y="5549100"/>
              <a:ext cx="3115983" cy="879450"/>
            </a:xfrm>
            <a:prstGeom prst="roundRect">
              <a:avLst>
                <a:gd name="adj" fmla="val 29488"/>
              </a:avLst>
            </a:prstGeom>
            <a:solidFill>
              <a:srgbClr val="45A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文本框 20">
              <a:extLst>
                <a:ext uri="{FF2B5EF4-FFF2-40B4-BE49-F238E27FC236}">
                  <a16:creationId xmlns:a16="http://schemas.microsoft.com/office/drawing/2014/main" id="{3D740025-933B-7B6F-4B30-91B98CCF76C0}"/>
                </a:ext>
              </a:extLst>
            </p:cNvPr>
            <p:cNvSpPr txBox="1"/>
            <p:nvPr>
              <p:custDataLst>
                <p:tags r:id="rId25"/>
              </p:custDataLst>
            </p:nvPr>
          </p:nvSpPr>
          <p:spPr>
            <a:xfrm>
              <a:off x="5689879" y="5625299"/>
              <a:ext cx="2854046" cy="579967"/>
            </a:xfrm>
            <a:prstGeom prst="rect">
              <a:avLst/>
            </a:prstGeom>
            <a:noFill/>
          </p:spPr>
          <p:txBody>
            <a:bodyPr wrap="square" rtlCol="0">
              <a:spAutoFit/>
            </a:bodyPr>
            <a:lstStyle/>
            <a:p>
              <a:pPr marL="0" marR="0" lvl="0" indent="0" algn="ctr" defTabSz="1218804" rtl="0" eaLnBrk="1" fontAlgn="auto" latinLnBrk="0" hangingPunct="1">
                <a:lnSpc>
                  <a:spcPct val="150000"/>
                </a:lnSpc>
                <a:spcBef>
                  <a:spcPct val="0"/>
                </a:spcBef>
                <a:spcAft>
                  <a:spcPct val="0"/>
                </a:spcAft>
                <a:buClrTx/>
                <a:buSzTx/>
                <a:buFontTx/>
                <a:buNone/>
                <a:defRPr/>
              </a:pPr>
              <a:r>
                <a:rPr kumimoji="0" lang="en-US" altLang="zh-CN" sz="2400" b="1" i="0" u="none" strike="noStrike" kern="0" cap="none" spc="0" normalizeH="0" baseline="0" noProof="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rPr>
                <a:t>Comments</a:t>
              </a:r>
              <a:endParaRPr kumimoji="0" lang="zh-CN" altLang="en-US" sz="2400" b="1" i="0" u="none" strike="noStrike" kern="0" cap="none" spc="0" normalizeH="0" baseline="0" noProof="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grpSp>
      <p:sp>
        <p:nvSpPr>
          <p:cNvPr id="26" name="左大括号 25" title="">
            <a:extLst>
              <a:ext uri="{FF2B5EF4-FFF2-40B4-BE49-F238E27FC236}">
                <a16:creationId xmlns:a16="http://schemas.microsoft.com/office/drawing/2014/main" id="{BB8B2689-A2C5-2893-9652-507FCA1ACF53}"/>
              </a:ext>
            </a:extLst>
          </p:cNvPr>
          <p:cNvSpPr/>
          <p:nvPr>
            <p:custDataLst>
              <p:tags r:id="rId26"/>
            </p:custDataLst>
          </p:nvPr>
        </p:nvSpPr>
        <p:spPr>
          <a:xfrm>
            <a:off x="2742891" y="1749080"/>
            <a:ext cx="542761" cy="4050473"/>
          </a:xfrm>
          <a:prstGeom prst="leftBrace">
            <a:avLst/>
          </a:prstGeom>
          <a:ln w="57150">
            <a:solidFill>
              <a:srgbClr val="80AD3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8" name="剪去对角的矩形 98" title="">
            <a:extLst>
              <a:ext uri="{FF2B5EF4-FFF2-40B4-BE49-F238E27FC236}">
                <a16:creationId xmlns:a16="http://schemas.microsoft.com/office/drawing/2014/main" id="{B432B13D-1558-C41C-4D40-B85E46A1F1E8}"/>
              </a:ext>
            </a:extLst>
          </p:cNvPr>
          <p:cNvSpPr/>
          <p:nvPr>
            <p:custDataLst>
              <p:tags r:id="rId27"/>
            </p:custDataLst>
          </p:nvPr>
        </p:nvSpPr>
        <p:spPr>
          <a:xfrm>
            <a:off x="3392074" y="1388152"/>
            <a:ext cx="2353688" cy="844840"/>
          </a:xfrm>
          <a:prstGeom prst="snip2Diag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Introduction</a:t>
            </a:r>
            <a:endParaRPr kumimoji="0" lang="zh-CN" altLang="en-US"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5" name="左大括号 44" title="">
            <a:extLst>
              <a:ext uri="{FF2B5EF4-FFF2-40B4-BE49-F238E27FC236}">
                <a16:creationId xmlns:a16="http://schemas.microsoft.com/office/drawing/2014/main" id="{C82FD476-A3F7-982E-2129-87C6D99DE92A}"/>
              </a:ext>
            </a:extLst>
          </p:cNvPr>
          <p:cNvSpPr/>
          <p:nvPr>
            <p:custDataLst>
              <p:tags r:id="rId28"/>
            </p:custDataLst>
          </p:nvPr>
        </p:nvSpPr>
        <p:spPr>
          <a:xfrm>
            <a:off x="5780335" y="2888518"/>
            <a:ext cx="523393" cy="2151306"/>
          </a:xfrm>
          <a:prstGeom prst="leftBrace">
            <a:avLst/>
          </a:prstGeom>
          <a:ln w="57150">
            <a:solidFill>
              <a:srgbClr val="80AD3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9" name="剪去对角的矩形 98" title="">
            <a:extLst>
              <a:ext uri="{FF2B5EF4-FFF2-40B4-BE49-F238E27FC236}">
                <a16:creationId xmlns:a16="http://schemas.microsoft.com/office/drawing/2014/main" id="{751D5B13-8715-CB5C-01C3-9B67DD202CB1}"/>
              </a:ext>
            </a:extLst>
          </p:cNvPr>
          <p:cNvSpPr/>
          <p:nvPr>
            <p:custDataLst>
              <p:tags r:id="rId29"/>
            </p:custDataLst>
          </p:nvPr>
        </p:nvSpPr>
        <p:spPr>
          <a:xfrm>
            <a:off x="3406492" y="3488661"/>
            <a:ext cx="2353688" cy="844840"/>
          </a:xfrm>
          <a:prstGeom prst="snip2Diag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Main Body</a:t>
            </a:r>
            <a:endParaRPr kumimoji="0" lang="zh-CN" altLang="en-US"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0" name="剪去对角的矩形 98" title="">
            <a:extLst>
              <a:ext uri="{FF2B5EF4-FFF2-40B4-BE49-F238E27FC236}">
                <a16:creationId xmlns:a16="http://schemas.microsoft.com/office/drawing/2014/main" id="{C1BF12EA-77A5-3939-0882-6E89CFAAB91C}"/>
              </a:ext>
            </a:extLst>
          </p:cNvPr>
          <p:cNvSpPr/>
          <p:nvPr>
            <p:custDataLst>
              <p:tags r:id="rId30"/>
            </p:custDataLst>
          </p:nvPr>
        </p:nvSpPr>
        <p:spPr>
          <a:xfrm>
            <a:off x="3406492" y="5608451"/>
            <a:ext cx="2353688" cy="844840"/>
          </a:xfrm>
          <a:prstGeom prst="snip2Diag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Conclusion</a:t>
            </a:r>
            <a:endParaRPr kumimoji="0" lang="zh-CN" altLang="en-US"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nvGrpSpPr>
          <p:cNvPr id="41" name="组合 40" title="">
            <a:extLst>
              <a:ext uri="{FF2B5EF4-FFF2-40B4-BE49-F238E27FC236}">
                <a16:creationId xmlns:a16="http://schemas.microsoft.com/office/drawing/2014/main" id="{D0080875-0654-EB29-2797-D3024DE256B0}"/>
              </a:ext>
            </a:extLst>
          </p:cNvPr>
          <p:cNvGrpSpPr/>
          <p:nvPr>
            <p:custDataLst>
              <p:tags r:id="rId31"/>
            </p:custDataLst>
          </p:nvPr>
        </p:nvGrpSpPr>
        <p:grpSpPr>
          <a:xfrm>
            <a:off x="6096000" y="5626965"/>
            <a:ext cx="2920159" cy="879450"/>
            <a:chOff x="5561291" y="5549100"/>
            <a:chExt cx="3115983" cy="879450"/>
          </a:xfrm>
          <a:solidFill>
            <a:srgbClr val="BFBFBF"/>
          </a:solidFill>
        </p:grpSpPr>
        <p:sp>
          <p:nvSpPr>
            <p:cNvPr id="42" name="圆角矩形 29">
              <a:extLst>
                <a:ext uri="{FF2B5EF4-FFF2-40B4-BE49-F238E27FC236}">
                  <a16:creationId xmlns:a16="http://schemas.microsoft.com/office/drawing/2014/main" id="{54965B52-9F2F-BF54-2FB3-70405E68FB29}"/>
                </a:ext>
              </a:extLst>
            </p:cNvPr>
            <p:cNvSpPr/>
            <p:nvPr>
              <p:custDataLst>
                <p:tags r:id="rId32"/>
              </p:custDataLst>
            </p:nvPr>
          </p:nvSpPr>
          <p:spPr>
            <a:xfrm>
              <a:off x="5561291" y="5549100"/>
              <a:ext cx="3115983" cy="879450"/>
            </a:xfrm>
            <a:prstGeom prst="roundRect">
              <a:avLst>
                <a:gd name="adj" fmla="val 294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3" name="文本框 42">
              <a:extLst>
                <a:ext uri="{FF2B5EF4-FFF2-40B4-BE49-F238E27FC236}">
                  <a16:creationId xmlns:a16="http://schemas.microsoft.com/office/drawing/2014/main" id="{332AB709-0AED-A82E-B80E-9DB00B23167B}"/>
                </a:ext>
              </a:extLst>
            </p:cNvPr>
            <p:cNvSpPr txBox="1"/>
            <p:nvPr>
              <p:custDataLst>
                <p:tags r:id="rId33"/>
              </p:custDataLst>
            </p:nvPr>
          </p:nvSpPr>
          <p:spPr>
            <a:xfrm>
              <a:off x="5689879" y="5625299"/>
              <a:ext cx="2854046" cy="579967"/>
            </a:xfrm>
            <a:prstGeom prst="rect">
              <a:avLst/>
            </a:prstGeom>
            <a:grpFill/>
          </p:spPr>
          <p:txBody>
            <a:bodyPr wrap="square" rtlCol="0">
              <a:spAutoFit/>
            </a:bodyPr>
            <a:lstStyle/>
            <a:p>
              <a:pPr marL="0" marR="0" lvl="0" indent="0" algn="ctr" defTabSz="1218804" rtl="0" eaLnBrk="1" fontAlgn="auto" latinLnBrk="0" hangingPunct="1">
                <a:lnSpc>
                  <a:spcPct val="150000"/>
                </a:lnSpc>
                <a:spcBef>
                  <a:spcPct val="0"/>
                </a:spcBef>
                <a:spcAft>
                  <a:spcPct val="0"/>
                </a:spcAft>
                <a:buClrTx/>
                <a:buSzTx/>
                <a:buFontTx/>
                <a:buNone/>
                <a:defRPr/>
              </a:pPr>
              <a:r>
                <a:rPr kumimoji="0" lang="en-US" altLang="zh-CN" sz="2400" b="1" i="0" u="none" strike="noStrike" kern="0" cap="none" spc="0" normalizeH="0" baseline="0" noProof="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rPr>
                <a:t>Recommendation</a:t>
              </a:r>
              <a:endParaRPr kumimoji="0" lang="zh-CN" altLang="en-US" sz="2400" b="1" i="0" u="none" strike="noStrike" kern="0" cap="none" spc="0" normalizeH="0" baseline="0" noProof="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grpSp>
    </p:spTree>
    <p:extLst>
      <p:ext uri="{BB962C8B-B14F-4D97-AF65-F5344CB8AC3E}">
        <p14:creationId xmlns:p14="http://schemas.microsoft.com/office/powerpoint/2010/main" val="3228558666"/>
      </p:ext>
    </p:extLst>
  </p:cSld>
  <p:clrMapOvr>
    <a:masterClrMapping/>
  </p:clrMapOvr>
  <p:transition/>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pic>
        <p:nvPicPr>
          <p:cNvPr id="32" name="图片 31" title=""/>
          <p:cNvPicPr>
            <a:picLocks noChangeAspect="1"/>
          </p:cNvPicPr>
          <p:nvPr>
            <p:custDataLst>
              <p:tags r:id="rId5"/>
            </p:custDataLst>
          </p:nvPr>
        </p:nvPicPr>
        <p:blipFill>
          <a:blip r:embed="rId4"/>
          <a:stretch>
            <a:fillRect/>
          </a:stretch>
        </p:blipFill>
        <p:spPr>
          <a:xfrm>
            <a:off x="1987652" y="7826"/>
            <a:ext cx="7642123" cy="2454228"/>
          </a:xfrm>
          <a:prstGeom prst="rect">
            <a:avLst/>
          </a:prstGeom>
        </p:spPr>
      </p:pic>
      <p:sp>
        <p:nvSpPr>
          <p:cNvPr id="37" name="文本框 36" title=""/>
          <p:cNvSpPr txBox="1"/>
          <p:nvPr>
            <p:custDataLst>
              <p:tags r:id="rId6"/>
            </p:custDataLst>
          </p:nvPr>
        </p:nvSpPr>
        <p:spPr>
          <a:xfrm>
            <a:off x="2244675" y="345487"/>
            <a:ext cx="7128076" cy="1481175"/>
          </a:xfrm>
          <a:prstGeom prst="rect">
            <a:avLst/>
          </a:prstGeom>
          <a:noFill/>
        </p:spPr>
        <p:txBody>
          <a:bodyPr wrap="square" rtlCol="0">
            <a:spAutoFit/>
          </a:bodyPr>
          <a:lstStyle/>
          <a:p>
            <a:pPr marL="0" marR="0" lvl="0" indent="0" algn="ctr" defTabSz="914400" rtl="0" eaLnBrk="1" fontAlgn="auto" latinLnBrk="0" hangingPunct="1">
              <a:lnSpc>
                <a:spcPct val="150000"/>
              </a:lnSpc>
              <a:spcBef>
                <a:spcPct val="0"/>
              </a:spcBef>
              <a:spcAft>
                <a:spcPct val="0"/>
              </a:spcAft>
              <a:buClrTx/>
              <a:buSzTx/>
              <a:buFontTx/>
              <a:buNone/>
              <a:defRPr/>
            </a:pPr>
            <a:r>
              <a:rPr kumimoji="0" lang="en-US" altLang="zh-CN" sz="3200" b="1" i="0" u="none" strike="noStrike" kern="1200" cap="none" spc="0" normalizeH="0" baseline="0" noProof="0">
                <a:ln>
                  <a:noFill/>
                </a:ln>
                <a:solidFill>
                  <a:srgbClr val="000033"/>
                </a:solidFill>
                <a:effectLst/>
                <a:uLnTx/>
                <a:uFillTx/>
                <a:latin typeface="Times New Roman" panose="02020603050405020304" pitchFamily="18" charset="0"/>
                <a:ea typeface="幼圆" panose="02010509060101010101" pitchFamily="49" charset="-122"/>
                <a:cs typeface="Times New Roman" panose="02020603050405020304" pitchFamily="18" charset="0"/>
              </a:rPr>
              <a:t>Read para 1 carefully and complete the general facts about </a:t>
            </a:r>
            <a:r>
              <a:rPr kumimoji="0" lang="en-US" altLang="zh-CN" sz="3200" b="1" i="1" u="none" strike="noStrike" kern="1200" cap="none" spc="0" normalizeH="0" baseline="0" noProof="0">
                <a:ln>
                  <a:noFill/>
                </a:ln>
                <a:solidFill>
                  <a:srgbClr val="000033"/>
                </a:solidFill>
                <a:effectLst/>
                <a:uLnTx/>
                <a:uFillTx/>
                <a:latin typeface="Times New Roman" panose="02020603050405020304" pitchFamily="18" charset="0"/>
                <a:ea typeface="幼圆" panose="02010509060101010101" pitchFamily="49" charset="-122"/>
                <a:cs typeface="Times New Roman" panose="02020603050405020304" pitchFamily="18" charset="0"/>
              </a:rPr>
              <a:t>The Little Prince </a:t>
            </a:r>
            <a:endParaRPr kumimoji="0" lang="zh-CN" altLang="en-US" sz="3200" b="1" i="1" u="none" strike="noStrike" kern="1200" cap="none" spc="0" normalizeH="0" baseline="0" noProof="0">
              <a:ln>
                <a:noFill/>
              </a:ln>
              <a:solidFill>
                <a:srgbClr val="000033"/>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2" name="图片 1" title="">
            <a:extLst>
              <a:ext uri="{FF2B5EF4-FFF2-40B4-BE49-F238E27FC236}">
                <a16:creationId xmlns:a16="http://schemas.microsoft.com/office/drawing/2014/main" id="{02CE2E88-EEF9-90F7-FFB1-A252BC48E2A4}"/>
              </a:ext>
            </a:extLst>
          </p:cNvPr>
          <p:cNvPicPr>
            <a:picLocks noChangeAspect="1"/>
          </p:cNvPicPr>
          <p:nvPr>
            <p:custDataLst>
              <p:tags r:id="rId8"/>
            </p:custDataLst>
          </p:nvPr>
        </p:nvPicPr>
        <p:blipFill>
          <a:blip r:embed="rId7">
            <a:extLst>
              <a:ext uri="{28A0092B-C50C-407E-A947-70E740481C1C}">
                <a14:useLocalDpi xmlns:a14="http://schemas.microsoft.com/office/drawing/2010/main" val="0"/>
              </a:ext>
            </a:extLst>
          </a:blip>
          <a:srcRect l="4968" t="20868"/>
          <a:stretch>
            <a:fillRect/>
          </a:stretch>
        </p:blipFill>
        <p:spPr>
          <a:xfrm>
            <a:off x="465289" y="2164323"/>
            <a:ext cx="12205571" cy="2921462"/>
          </a:xfrm>
          <a:prstGeom prst="rect">
            <a:avLst/>
          </a:prstGeom>
        </p:spPr>
      </p:pic>
      <p:sp>
        <p:nvSpPr>
          <p:cNvPr id="5" name="文本框 4" title="">
            <a:extLst>
              <a:ext uri="{FF2B5EF4-FFF2-40B4-BE49-F238E27FC236}">
                <a16:creationId xmlns:a16="http://schemas.microsoft.com/office/drawing/2014/main" id="{3954FA2E-1911-43F5-78D3-C5176739B6DD}"/>
              </a:ext>
            </a:extLst>
          </p:cNvPr>
          <p:cNvSpPr txBox="1"/>
          <p:nvPr>
            <p:custDataLst>
              <p:tags r:id="rId9"/>
            </p:custDataLst>
          </p:nvPr>
        </p:nvSpPr>
        <p:spPr>
          <a:xfrm>
            <a:off x="931333" y="2309509"/>
            <a:ext cx="10478181" cy="1953868"/>
          </a:xfrm>
          <a:prstGeom prst="rect">
            <a:avLst/>
          </a:prstGeom>
          <a:noFill/>
          <a:ln w="9525">
            <a:noFill/>
          </a:ln>
        </p:spPr>
        <p:txBody>
          <a:bodyPr wrap="square">
            <a:spAutoFit/>
          </a:bodyPr>
          <a:lstStyle/>
          <a:p>
            <a:pPr marL="0" marR="0" lvl="0" indent="0" algn="l" defTabSz="914400" rtl="0" eaLnBrk="1" fontAlgn="auto" latinLnBrk="0" hangingPunct="1">
              <a:lnSpc>
                <a:spcPct val="150000"/>
              </a:lnSpc>
              <a:spcBef>
                <a:spcPct val="0"/>
              </a:spcBef>
              <a:spcAft>
                <a:spcPct val="0"/>
              </a:spcAft>
              <a:buClrTx/>
              <a:buSzTx/>
              <a:buFontTx/>
              <a:buNone/>
              <a:defRPr/>
            </a:pPr>
            <a:r>
              <a:rPr kumimoji="0" lang="en-US" sz="2800" b="1" i="0" u="none" strike="noStrike" kern="1200" cap="none" spc="0" normalizeH="0" baseline="0" noProof="0">
                <a:ln>
                  <a:noFill/>
                </a:ln>
                <a:solidFill>
                  <a:srgbClr val="FF6680"/>
                </a:solidFill>
                <a:effectLst/>
                <a:uLnTx/>
                <a:uFillTx/>
                <a:latin typeface="Times New Roman" panose="02020603050405020304" charset="0"/>
                <a:ea typeface="宋体" panose="02010600030101010101" pitchFamily="2" charset="-122"/>
                <a:cs typeface="+mn-cs"/>
              </a:rPr>
              <a:t>• the title of the book: __________________________</a:t>
            </a:r>
          </a:p>
          <a:p>
            <a:pPr marL="0" marR="0" lvl="0" indent="0" algn="l" defTabSz="914400" rtl="0" eaLnBrk="1" fontAlgn="auto" latinLnBrk="0" hangingPunct="1">
              <a:lnSpc>
                <a:spcPct val="150000"/>
              </a:lnSpc>
              <a:spcBef>
                <a:spcPct val="0"/>
              </a:spcBef>
              <a:spcAft>
                <a:spcPct val="0"/>
              </a:spcAft>
              <a:buClrTx/>
              <a:buSzTx/>
              <a:buFontTx/>
              <a:buNone/>
              <a:defRPr/>
            </a:pPr>
            <a:r>
              <a:rPr kumimoji="0" lang="en-US" sz="2800" b="1" i="0" u="none" strike="noStrike" kern="1200" cap="none" spc="0" normalizeH="0" baseline="0" noProof="0">
                <a:ln>
                  <a:noFill/>
                </a:ln>
                <a:solidFill>
                  <a:srgbClr val="FF6680"/>
                </a:solidFill>
                <a:effectLst/>
                <a:uLnTx/>
                <a:uFillTx/>
                <a:latin typeface="Times New Roman" panose="02020603050405020304" charset="0"/>
                <a:ea typeface="宋体" panose="02010600030101010101" pitchFamily="2" charset="-122"/>
                <a:cs typeface="+mn-cs"/>
              </a:rPr>
              <a:t>• the name of the author: ________________________</a:t>
            </a:r>
          </a:p>
          <a:p>
            <a:pPr marL="0" marR="0" lvl="0" indent="0" algn="l" defTabSz="914400" rtl="0" eaLnBrk="1" fontAlgn="auto" latinLnBrk="0" hangingPunct="1">
              <a:lnSpc>
                <a:spcPct val="150000"/>
              </a:lnSpc>
              <a:spcBef>
                <a:spcPct val="0"/>
              </a:spcBef>
              <a:spcAft>
                <a:spcPct val="0"/>
              </a:spcAft>
              <a:buClrTx/>
              <a:buSzTx/>
              <a:buFontTx/>
              <a:buNone/>
              <a:defRPr/>
            </a:pPr>
            <a:r>
              <a:rPr kumimoji="0" lang="en-US" sz="2800" b="1" i="0" u="none" strike="noStrike" kern="1200" cap="none" spc="0" normalizeH="0" baseline="0" noProof="0">
                <a:ln>
                  <a:noFill/>
                </a:ln>
                <a:solidFill>
                  <a:srgbClr val="FF6680"/>
                </a:solidFill>
                <a:effectLst/>
                <a:uLnTx/>
                <a:uFillTx/>
                <a:latin typeface="Times New Roman" panose="02020603050405020304" charset="0"/>
                <a:ea typeface="宋体" panose="02010600030101010101" pitchFamily="2" charset="-122"/>
                <a:cs typeface="+mn-cs"/>
              </a:rPr>
              <a:t>• the genre:______________________</a:t>
            </a:r>
          </a:p>
        </p:txBody>
      </p:sp>
      <p:sp>
        <p:nvSpPr>
          <p:cNvPr id="9" name="文本框 8" title="">
            <a:extLst>
              <a:ext uri="{FF2B5EF4-FFF2-40B4-BE49-F238E27FC236}">
                <a16:creationId xmlns:a16="http://schemas.microsoft.com/office/drawing/2014/main" id="{EC7F9017-2D95-F78E-30A3-5CDA45989B31}"/>
              </a:ext>
            </a:extLst>
          </p:cNvPr>
          <p:cNvSpPr txBox="1"/>
          <p:nvPr>
            <p:custDataLst>
              <p:tags r:id="rId10"/>
            </p:custDataLst>
          </p:nvPr>
        </p:nvSpPr>
        <p:spPr>
          <a:xfrm>
            <a:off x="4368634" y="2361219"/>
            <a:ext cx="2694969" cy="523220"/>
          </a:xfrm>
          <a:prstGeom prst="rect">
            <a:avLst/>
          </a:prstGeom>
          <a:noFill/>
        </p:spPr>
        <p:txBody>
          <a:bodyPr wrap="none" rtlCol="0" anchor="t">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2800" b="1" i="1" u="none" strike="noStrike" kern="1200" cap="none" spc="0" normalizeH="0" baseline="0" noProof="0">
                <a:ln>
                  <a:noFill/>
                </a:ln>
                <a:solidFill>
                  <a:srgbClr val="A883BD"/>
                </a:solidFill>
                <a:effectLst/>
                <a:uLnTx/>
                <a:uFillTx/>
                <a:latin typeface="Times New Roman" panose="02020603050405020304" charset="0"/>
                <a:ea typeface="宋体" panose="02010600030101010101" pitchFamily="2" charset="-122"/>
                <a:cs typeface="+mn-cs"/>
                <a:sym typeface="+mn-ea"/>
              </a:rPr>
              <a:t>The Little Prince</a:t>
            </a:r>
            <a:endParaRPr kumimoji="0" lang="en-US" altLang="en-US" sz="2800" b="1" i="1" u="none" strike="noStrike" kern="1200" cap="none" spc="0" normalizeH="0" baseline="0" noProof="0">
              <a:ln>
                <a:noFill/>
              </a:ln>
              <a:solidFill>
                <a:srgbClr val="A883BD"/>
              </a:solidFill>
              <a:effectLst/>
              <a:uLnTx/>
              <a:uFillTx/>
              <a:latin typeface="Times New Roman" panose="02020603050405020304" charset="0"/>
              <a:ea typeface="宋体" panose="02010600030101010101" pitchFamily="2" charset="-122"/>
              <a:cs typeface="+mn-cs"/>
              <a:sym typeface="+mn-ea"/>
            </a:endParaRPr>
          </a:p>
        </p:txBody>
      </p:sp>
      <p:sp>
        <p:nvSpPr>
          <p:cNvPr id="10" name="文本框 9" title="">
            <a:extLst>
              <a:ext uri="{FF2B5EF4-FFF2-40B4-BE49-F238E27FC236}">
                <a16:creationId xmlns:a16="http://schemas.microsoft.com/office/drawing/2014/main" id="{2A764A0F-9209-EEB6-AA0B-22ECBD847477}"/>
              </a:ext>
            </a:extLst>
          </p:cNvPr>
          <p:cNvSpPr txBox="1"/>
          <p:nvPr>
            <p:custDataLst>
              <p:tags r:id="rId11"/>
            </p:custDataLst>
          </p:nvPr>
        </p:nvSpPr>
        <p:spPr>
          <a:xfrm>
            <a:off x="5065728" y="3094829"/>
            <a:ext cx="4747713" cy="52322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2800" b="1" i="0" u="none" strike="noStrike" kern="1200" cap="none" spc="0" normalizeH="0" baseline="0" noProof="0">
                <a:ln>
                  <a:noFill/>
                </a:ln>
                <a:solidFill>
                  <a:srgbClr val="A883BD"/>
                </a:solidFill>
                <a:effectLst/>
                <a:uLnTx/>
                <a:uFillTx/>
                <a:latin typeface="Times New Roman" panose="02020603050405020304" charset="0"/>
                <a:ea typeface="宋体" panose="02010600030101010101" pitchFamily="2" charset="-122"/>
                <a:cs typeface="+mn-cs"/>
                <a:sym typeface="+mn-ea"/>
              </a:rPr>
              <a:t>Antoine de Saint-Exupéry</a:t>
            </a:r>
            <a:endParaRPr kumimoji="0" lang="en-US" altLang="en-US" sz="2800" b="1" i="0" u="none" strike="noStrike" kern="1200" cap="none" spc="0" normalizeH="0" baseline="0" noProof="0">
              <a:ln>
                <a:noFill/>
              </a:ln>
              <a:solidFill>
                <a:srgbClr val="A883BD"/>
              </a:solidFill>
              <a:effectLst/>
              <a:uLnTx/>
              <a:uFillTx/>
              <a:latin typeface="Times New Roman" panose="02020603050405020304" charset="0"/>
              <a:ea typeface="宋体" panose="02010600030101010101" pitchFamily="2" charset="-122"/>
              <a:cs typeface="+mn-cs"/>
              <a:sym typeface="+mn-ea"/>
            </a:endParaRPr>
          </a:p>
        </p:txBody>
      </p:sp>
      <p:sp>
        <p:nvSpPr>
          <p:cNvPr id="11" name="文本框 10" title="">
            <a:extLst>
              <a:ext uri="{FF2B5EF4-FFF2-40B4-BE49-F238E27FC236}">
                <a16:creationId xmlns:a16="http://schemas.microsoft.com/office/drawing/2014/main" id="{6DE51C54-99C6-A936-891F-BBF06B907D4E}"/>
              </a:ext>
            </a:extLst>
          </p:cNvPr>
          <p:cNvSpPr txBox="1"/>
          <p:nvPr>
            <p:custDataLst>
              <p:tags r:id="rId12"/>
            </p:custDataLst>
          </p:nvPr>
        </p:nvSpPr>
        <p:spPr>
          <a:xfrm>
            <a:off x="2794786" y="3700571"/>
            <a:ext cx="2919095" cy="52197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2800" b="1" i="0" u="none" strike="noStrike" kern="1200" cap="none" spc="0" normalizeH="0" baseline="0" noProof="0">
                <a:ln>
                  <a:noFill/>
                </a:ln>
                <a:solidFill>
                  <a:srgbClr val="A883BD"/>
                </a:solidFill>
                <a:effectLst/>
                <a:uLnTx/>
                <a:uFillTx/>
                <a:latin typeface="Times New Roman" panose="02020603050405020304" charset="0"/>
                <a:ea typeface="宋体" panose="02010600030101010101" pitchFamily="2" charset="-122"/>
                <a:cs typeface="+mn-cs"/>
                <a:sym typeface="+mn-ea"/>
              </a:rPr>
              <a:t>children’s fantasy</a:t>
            </a:r>
            <a:endParaRPr kumimoji="0" lang="en-US" altLang="en-US" sz="2800" b="1" i="0" u="none" strike="noStrike" kern="1200" cap="none" spc="0" normalizeH="0" baseline="0" noProof="0">
              <a:ln>
                <a:noFill/>
              </a:ln>
              <a:solidFill>
                <a:srgbClr val="A883BD"/>
              </a:solidFill>
              <a:effectLst/>
              <a:uLnTx/>
              <a:uFillTx/>
              <a:latin typeface="Times New Roman" panose="02020603050405020304" charset="0"/>
              <a:ea typeface="宋体" panose="02010600030101010101" pitchFamily="2" charset="-122"/>
              <a:cs typeface="+mn-cs"/>
              <a:sym typeface="+mn-ea"/>
            </a:endParaRPr>
          </a:p>
        </p:txBody>
      </p:sp>
      <p:pic>
        <p:nvPicPr>
          <p:cNvPr id="15" name="图片 14" title="">
            <a:extLst>
              <a:ext uri="{FF2B5EF4-FFF2-40B4-BE49-F238E27FC236}">
                <a16:creationId xmlns:a16="http://schemas.microsoft.com/office/drawing/2014/main" id="{8875CD37-89F2-7FD4-31A4-9571BBDA6568}"/>
              </a:ext>
            </a:extLst>
          </p:cNvPr>
          <p:cNvPicPr>
            <a:picLocks noChangeAspect="1"/>
          </p:cNvPicPr>
          <p:nvPr>
            <p:custDataLst>
              <p:tags r:id="rId14"/>
            </p:custDataLst>
          </p:nvPr>
        </p:nvPicPr>
        <p:blipFill>
          <a:blip r:embed="rId13">
            <a:extLst>
              <a:ext uri="{28A0092B-C50C-407E-A947-70E740481C1C}">
                <a14:useLocalDpi xmlns:a14="http://schemas.microsoft.com/office/drawing/2010/main" val="0"/>
              </a:ext>
            </a:extLst>
          </a:blip>
          <a:stretch>
            <a:fillRect/>
          </a:stretch>
        </p:blipFill>
        <p:spPr>
          <a:xfrm>
            <a:off x="9744075" y="22794"/>
            <a:ext cx="2447925" cy="1631949"/>
          </a:xfrm>
          <a:prstGeom prst="rect">
            <a:avLst/>
          </a:prstGeom>
          <a:ln>
            <a:noFill/>
          </a:ln>
          <a:effectLst>
            <a:softEdge rad="112500"/>
          </a:effectLst>
        </p:spPr>
      </p:pic>
      <p:pic>
        <p:nvPicPr>
          <p:cNvPr id="16" name="图片 15" title="">
            <a:extLst>
              <a:ext uri="{FF2B5EF4-FFF2-40B4-BE49-F238E27FC236}">
                <a16:creationId xmlns:a16="http://schemas.microsoft.com/office/drawing/2014/main" id="{50065C74-DD71-A28F-D2E2-7F8DB5CAD4EF}"/>
              </a:ext>
            </a:extLst>
          </p:cNvPr>
          <p:cNvPicPr>
            <a:picLocks noChangeAspect="1"/>
          </p:cNvPicPr>
          <p:nvPr>
            <p:custDataLst>
              <p:tags r:id="rId16"/>
            </p:custDataLst>
          </p:nvPr>
        </p:nvPicPr>
        <p:blipFill>
          <a:blip r:embed="rId15"/>
          <a:stretch>
            <a:fillRect/>
          </a:stretch>
        </p:blipFill>
        <p:spPr>
          <a:xfrm>
            <a:off x="-37657" y="-6351"/>
            <a:ext cx="1675957" cy="1675957"/>
          </a:xfrm>
          <a:prstGeom prst="rect">
            <a:avLst/>
          </a:prstGeom>
          <a:ln>
            <a:noFill/>
          </a:ln>
          <a:effectLst>
            <a:softEdge rad="112500"/>
          </a:effectLst>
        </p:spPr>
      </p:pic>
      <p:sp>
        <p:nvSpPr>
          <p:cNvPr id="3" name="文本框 2" title="">
            <a:extLst>
              <a:ext uri="{FF2B5EF4-FFF2-40B4-BE49-F238E27FC236}">
                <a16:creationId xmlns:a16="http://schemas.microsoft.com/office/drawing/2014/main" id="{4DED2275-9792-A6D6-E5EA-685E8EA2E76A}"/>
              </a:ext>
            </a:extLst>
          </p:cNvPr>
          <p:cNvSpPr txBox="1"/>
          <p:nvPr>
            <p:custDataLst>
              <p:tags r:id="rId17"/>
            </p:custDataLst>
          </p:nvPr>
        </p:nvSpPr>
        <p:spPr>
          <a:xfrm>
            <a:off x="685799" y="4856566"/>
            <a:ext cx="11249025" cy="1953868"/>
          </a:xfrm>
          <a:prstGeom prst="rect">
            <a:avLst/>
          </a:prstGeom>
          <a:noFill/>
          <a:ln w="38100">
            <a:solidFill>
              <a:srgbClr val="A883BD"/>
            </a:solidFill>
          </a:ln>
        </p:spPr>
        <p:txBody>
          <a:bodyPr wrap="square">
            <a:spAutoFit/>
          </a:bodyPr>
          <a:lstStyle/>
          <a:p>
            <a:pPr marL="0" marR="0" lvl="0" indent="0" algn="l" defTabSz="914400" rtl="0" eaLnBrk="1" fontAlgn="auto" latinLnBrk="0" hangingPunct="1">
              <a:lnSpc>
                <a:spcPct val="150000"/>
              </a:lnSpc>
              <a:spcBef>
                <a:spcPct val="0"/>
              </a:spcBef>
              <a:spcAft>
                <a:spcPct val="0"/>
              </a:spcAft>
              <a:buClrTx/>
              <a:buSzTx/>
              <a:buFontTx/>
              <a:buNone/>
              <a:defRPr/>
            </a:pPr>
            <a:r>
              <a:rPr kumimoji="0" lang="en-US" sz="2800" b="1" i="1" u="none" strike="noStrike" kern="1200" cap="none" spc="0" normalizeH="0" baseline="0" noProof="0">
                <a:ln>
                  <a:noFill/>
                </a:ln>
                <a:solidFill>
                  <a:srgbClr val="FF6680"/>
                </a:solidFill>
                <a:effectLst/>
                <a:uLnTx/>
                <a:uFillTx/>
                <a:latin typeface="Times New Roman" panose="02020603050405020304" charset="0"/>
                <a:ea typeface="宋体" panose="02010600030101010101" pitchFamily="2" charset="-122"/>
                <a:cs typeface="+mn-cs"/>
              </a:rPr>
              <a:t>The Little Prince</a:t>
            </a:r>
            <a:r>
              <a:rPr kumimoji="0" lang="en-US" sz="2800" b="1" i="0" u="none" strike="noStrike" kern="1200" cap="none" spc="0" normalizeH="0" baseline="0" noProof="0">
                <a:ln>
                  <a:noFill/>
                </a:ln>
                <a:solidFill>
                  <a:srgbClr val="FF6680"/>
                </a:solidFill>
                <a:effectLst/>
                <a:uLnTx/>
                <a:uFillTx/>
                <a:latin typeface="Times New Roman" panose="02020603050405020304" charset="0"/>
                <a:ea typeface="宋体" panose="02010600030101010101" pitchFamily="2" charset="-122"/>
                <a:cs typeface="+mn-cs"/>
              </a:rPr>
              <a:t> was written and illustrated by the French writer Antoine de Saint-Exupéry during World War Ⅱ. It is a children’s fantasy book, but it is also enjoyed by adults. </a:t>
            </a:r>
          </a:p>
        </p:txBody>
      </p:sp>
    </p:spTree>
    <p:extLst>
      <p:ext uri="{BB962C8B-B14F-4D97-AF65-F5344CB8AC3E}">
        <p14:creationId xmlns:p14="http://schemas.microsoft.com/office/powerpoint/2010/main" val="25975150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ircle(in)">
                                      <p:cBhvr>
                                        <p:cTn id="7" dur="2000"/>
                                        <p:tgtEl>
                                          <p:spTgt spid="37"/>
                                        </p:tgtEl>
                                      </p:cBhvr>
                                    </p:animEffect>
                                  </p:childTnLst>
                                </p:cTn>
                              </p:par>
                              <p:par>
                                <p:cTn id="8" presetID="6" presetClass="entr" presetSubtype="16"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circle(in)">
                                      <p:cBhvr>
                                        <p:cTn id="10" dur="2000"/>
                                        <p:tgtEl>
                                          <p:spTgt spid="32"/>
                                        </p:tgtEl>
                                      </p:cBhvr>
                                    </p:animEffect>
                                  </p:childTnLst>
                                </p:cTn>
                              </p:par>
                            </p:childTnLst>
                          </p:cTn>
                        </p:par>
                      </p:childTnLst>
                    </p:cTn>
                  </p:par>
                  <p:par>
                    <p:cTn id="11" fill="hold" nodeType="clickPar">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par>
                    <p:cTn id="16" fill="hold" nodeType="clickPar">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childTnLst>
                          </p:cTn>
                        </p:par>
                      </p:childTnLst>
                    </p:cTn>
                  </p:par>
                  <p:par>
                    <p:cTn id="21" fill="hold" nodeType="clickPar">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9" grpId="0"/>
      <p:bldP spid="10" grpId="0"/>
      <p:bldP spid="11" grpId="0"/>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2" name="文本框 1" title="">
            <a:extLst>
              <a:ext uri="{FF2B5EF4-FFF2-40B4-BE49-F238E27FC236}">
                <a16:creationId xmlns:a16="http://schemas.microsoft.com/office/drawing/2014/main" id="{4B37CA80-9D55-BAB1-6CBB-825359B7D911}"/>
              </a:ext>
            </a:extLst>
          </p:cNvPr>
          <p:cNvSpPr txBox="1"/>
          <p:nvPr>
            <p:custDataLst>
              <p:tags r:id="rId4"/>
            </p:custDataLst>
          </p:nvPr>
        </p:nvSpPr>
        <p:spPr>
          <a:xfrm>
            <a:off x="570782" y="1383855"/>
            <a:ext cx="11050436" cy="2600199"/>
          </a:xfrm>
          <a:prstGeom prst="rect">
            <a:avLst/>
          </a:prstGeom>
          <a:noFill/>
          <a:ln w="38100">
            <a:solidFill>
              <a:srgbClr val="A883BD"/>
            </a:solidFill>
          </a:ln>
        </p:spPr>
        <p:txBody>
          <a:bodyPr wrap="square">
            <a:spAutoFit/>
          </a:bodyPr>
          <a:lstStyle/>
          <a:p>
            <a:pPr marL="0" marR="0" lvl="0" indent="0" algn="l" defTabSz="914400" rtl="0" eaLnBrk="1" fontAlgn="auto" latinLnBrk="0" hangingPunct="1">
              <a:lnSpc>
                <a:spcPct val="150000"/>
              </a:lnSpc>
              <a:spcBef>
                <a:spcPct val="0"/>
              </a:spcBef>
              <a:spcAft>
                <a:spcPct val="0"/>
              </a:spcAft>
              <a:buClrTx/>
              <a:buSzTx/>
              <a:buFontTx/>
              <a:buNone/>
              <a:defRPr/>
            </a:pPr>
            <a:r>
              <a:rPr kumimoji="0" lang="en-US" sz="2800" b="1" i="0" u="none" strike="noStrike" kern="1200" cap="none" spc="0" normalizeH="0" baseline="0" noProof="0">
                <a:ln>
                  <a:noFill/>
                </a:ln>
                <a:solidFill>
                  <a:srgbClr val="FF6680"/>
                </a:solidFill>
                <a:effectLst/>
                <a:uLnTx/>
                <a:uFillTx/>
                <a:latin typeface="Times New Roman" panose="02020603050405020304" charset="0"/>
                <a:ea typeface="宋体" panose="02010600030101010101" pitchFamily="2" charset="-122"/>
                <a:cs typeface="+mn-cs"/>
              </a:rPr>
              <a:t>It tells a story about a pilot who has crashed in the desert. While he is trying to fix his aeroplane, a little prince comes to him. Visiting from another planet, the little prince recounts his adventures to the pilot, and the two become friends.</a:t>
            </a:r>
          </a:p>
        </p:txBody>
      </p:sp>
      <p:pic>
        <p:nvPicPr>
          <p:cNvPr id="5" name="图片 4" title="">
            <a:extLst>
              <a:ext uri="{FF2B5EF4-FFF2-40B4-BE49-F238E27FC236}">
                <a16:creationId xmlns:a16="http://schemas.microsoft.com/office/drawing/2014/main" id="{6115FFB5-0D16-770A-7012-946212BD51AC}"/>
              </a:ext>
            </a:extLst>
          </p:cNvPr>
          <p:cNvPicPr>
            <a:picLocks noChangeAspect="1"/>
          </p:cNvPicPr>
          <p:nvPr>
            <p:custDataLst>
              <p:tags r:id="rId6"/>
            </p:custDataLst>
          </p:nvPr>
        </p:nvPicPr>
        <p:blipFill>
          <a:blip r:embed="rId5">
            <a:extLst>
              <a:ext uri="{28A0092B-C50C-407E-A947-70E740481C1C}">
                <a14:useLocalDpi xmlns:a14="http://schemas.microsoft.com/office/drawing/2010/main" val="0"/>
              </a:ext>
            </a:extLst>
          </a:blip>
          <a:stretch>
            <a:fillRect/>
          </a:stretch>
        </p:blipFill>
        <p:spPr>
          <a:xfrm>
            <a:off x="10393875" y="-36296"/>
            <a:ext cx="1835782" cy="1223854"/>
          </a:xfrm>
          <a:prstGeom prst="rect">
            <a:avLst/>
          </a:prstGeom>
          <a:ln>
            <a:noFill/>
          </a:ln>
          <a:effectLst>
            <a:softEdge rad="112500"/>
          </a:effectLst>
        </p:spPr>
      </p:pic>
      <p:pic>
        <p:nvPicPr>
          <p:cNvPr id="6" name="图片 5" title="">
            <a:extLst>
              <a:ext uri="{FF2B5EF4-FFF2-40B4-BE49-F238E27FC236}">
                <a16:creationId xmlns:a16="http://schemas.microsoft.com/office/drawing/2014/main" id="{6924568C-D418-5659-2F3A-FE42736C5DA4}"/>
              </a:ext>
            </a:extLst>
          </p:cNvPr>
          <p:cNvPicPr>
            <a:picLocks noChangeAspect="1"/>
          </p:cNvPicPr>
          <p:nvPr>
            <p:custDataLst>
              <p:tags r:id="rId8"/>
            </p:custDataLst>
          </p:nvPr>
        </p:nvPicPr>
        <p:blipFill>
          <a:blip r:embed="rId7"/>
          <a:stretch>
            <a:fillRect/>
          </a:stretch>
        </p:blipFill>
        <p:spPr>
          <a:xfrm>
            <a:off x="-37657" y="-6351"/>
            <a:ext cx="1256857" cy="1256857"/>
          </a:xfrm>
          <a:prstGeom prst="rect">
            <a:avLst/>
          </a:prstGeom>
          <a:ln>
            <a:noFill/>
          </a:ln>
          <a:effectLst>
            <a:softEdge rad="112500"/>
          </a:effectLst>
        </p:spPr>
      </p:pic>
      <p:sp>
        <p:nvSpPr>
          <p:cNvPr id="7" name="云形标注 6" title="">
            <a:extLst>
              <a:ext uri="{FF2B5EF4-FFF2-40B4-BE49-F238E27FC236}">
                <a16:creationId xmlns:a16="http://schemas.microsoft.com/office/drawing/2014/main" id="{42466653-7CD0-7103-117F-C58624A81E8E}"/>
              </a:ext>
            </a:extLst>
          </p:cNvPr>
          <p:cNvSpPr/>
          <p:nvPr>
            <p:custDataLst>
              <p:tags r:id="rId9"/>
            </p:custDataLst>
          </p:nvPr>
        </p:nvSpPr>
        <p:spPr>
          <a:xfrm flipH="1">
            <a:off x="400490" y="4398421"/>
            <a:ext cx="5279542" cy="2077574"/>
          </a:xfrm>
          <a:prstGeom prst="cloudCallout">
            <a:avLst/>
          </a:prstGeom>
          <a:solidFill>
            <a:srgbClr val="FECDA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latin typeface="Times New Roman" panose="02020603050405020304" pitchFamily="18" charset="0"/>
                <a:cs typeface="Times New Roman" panose="02020603050405020304" pitchFamily="18" charset="0"/>
              </a:rPr>
              <a:t> </a:t>
            </a:r>
            <a:endParaRPr lang="zh-CN" altLang="en-US" sz="3200">
              <a:latin typeface="Times New Roman" panose="02020603050405020304" pitchFamily="18" charset="0"/>
              <a:cs typeface="Times New Roman" panose="02020603050405020304" pitchFamily="18" charset="0"/>
            </a:endParaRPr>
          </a:p>
        </p:txBody>
      </p:sp>
      <p:sp>
        <p:nvSpPr>
          <p:cNvPr id="8" name="文本框 7" title="">
            <a:extLst>
              <a:ext uri="{FF2B5EF4-FFF2-40B4-BE49-F238E27FC236}">
                <a16:creationId xmlns:a16="http://schemas.microsoft.com/office/drawing/2014/main" id="{BA80261D-3B14-F6FE-24DE-0368FA37E51A}"/>
              </a:ext>
            </a:extLst>
          </p:cNvPr>
          <p:cNvSpPr txBox="1"/>
          <p:nvPr>
            <p:custDataLst>
              <p:tags r:id="rId10"/>
            </p:custDataLst>
          </p:nvPr>
        </p:nvSpPr>
        <p:spPr>
          <a:xfrm>
            <a:off x="0" y="4327289"/>
            <a:ext cx="5371657" cy="2219838"/>
          </a:xfrm>
          <a:prstGeom prst="rect">
            <a:avLst/>
          </a:prstGeom>
          <a:noFill/>
        </p:spPr>
        <p:txBody>
          <a:bodyPr wrap="square" rtlCol="0">
            <a:spAutoFit/>
          </a:bodyPr>
          <a:lstStyle/>
          <a:p>
            <a:pPr lvl="1" algn="ctr">
              <a:lnSpc>
                <a:spcPct val="150000"/>
              </a:lnSpc>
            </a:pPr>
            <a:r>
              <a:rPr lang="en-US" altLang="zh-CN" sz="3200" b="1">
                <a:solidFill>
                  <a:srgbClr val="7030A0"/>
                </a:solidFill>
                <a:latin typeface="Times New Roman" panose="02020603050405020304" pitchFamily="18" charset="0"/>
                <a:cs typeface="Times New Roman" panose="02020603050405020304" pitchFamily="18" charset="0"/>
              </a:rPr>
              <a:t>Do you agree with the description of the main plot?</a:t>
            </a:r>
          </a:p>
        </p:txBody>
      </p:sp>
      <p:pic>
        <p:nvPicPr>
          <p:cNvPr id="3" name="图片 2" title="">
            <a:extLst>
              <a:ext uri="{FF2B5EF4-FFF2-40B4-BE49-F238E27FC236}">
                <a16:creationId xmlns:a16="http://schemas.microsoft.com/office/drawing/2014/main" id="{C8D0EECE-E775-667A-978E-589DD7DF053D}"/>
              </a:ext>
            </a:extLst>
          </p:cNvPr>
          <p:cNvPicPr>
            <a:picLocks noChangeAspect="1"/>
          </p:cNvPicPr>
          <p:nvPr>
            <p:custDataLst>
              <p:tags r:id="rId12"/>
            </p:custDataLst>
          </p:nvPr>
        </p:nvPicPr>
        <p:blipFill>
          <a:blip r:embed="rId11"/>
          <a:stretch>
            <a:fillRect/>
          </a:stretch>
        </p:blipFill>
        <p:spPr>
          <a:xfrm>
            <a:off x="6307206" y="4242314"/>
            <a:ext cx="4379843" cy="2463662"/>
          </a:xfrm>
          <a:prstGeom prst="rect">
            <a:avLst/>
          </a:prstGeom>
          <a:ln>
            <a:noFill/>
          </a:ln>
          <a:effectLst>
            <a:softEdge rad="112500"/>
          </a:effectLst>
        </p:spPr>
      </p:pic>
    </p:spTree>
    <p:extLst>
      <p:ext uri="{BB962C8B-B14F-4D97-AF65-F5344CB8AC3E}">
        <p14:creationId xmlns:p14="http://schemas.microsoft.com/office/powerpoint/2010/main" val="26619714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tags/tag1.xml><?xml version="1.0" encoding="utf-8"?>
<p:tagLst xmlns:p="http://schemas.openxmlformats.org/presentationml/2006/main">
  <p:tag name="AS_UNIQUEID" val="222"/>
</p:tagLst>
</file>

<file path=ppt/tags/tag10.xml><?xml version="1.0" encoding="utf-8"?>
<p:tagLst xmlns:p="http://schemas.openxmlformats.org/presentationml/2006/main">
  <p:tag name="AS_UNIQUEID" val="231"/>
</p:tagLst>
</file>

<file path=ppt/tags/tag100.xml><?xml version="1.0" encoding="utf-8"?>
<p:tagLst xmlns:p="http://schemas.openxmlformats.org/presentationml/2006/main">
  <p:tag name="AS_UNIQUEID" val="321"/>
</p:tagLst>
</file>

<file path=ppt/tags/tag101.xml><?xml version="1.0" encoding="utf-8"?>
<p:tagLst xmlns:p="http://schemas.openxmlformats.org/presentationml/2006/main">
  <p:tag name="AS_UNIQUEID" val="322"/>
</p:tagLst>
</file>

<file path=ppt/tags/tag102.xml><?xml version="1.0" encoding="utf-8"?>
<p:tagLst xmlns:p="http://schemas.openxmlformats.org/presentationml/2006/main">
  <p:tag name="AS_UNIQUEID" val="323"/>
</p:tagLst>
</file>

<file path=ppt/tags/tag103.xml><?xml version="1.0" encoding="utf-8"?>
<p:tagLst xmlns:p="http://schemas.openxmlformats.org/presentationml/2006/main">
  <p:tag name="AS_UNIQUEID" val="324"/>
</p:tagLst>
</file>

<file path=ppt/tags/tag104.xml><?xml version="1.0" encoding="utf-8"?>
<p:tagLst xmlns:p="http://schemas.openxmlformats.org/presentationml/2006/main">
  <p:tag name="AS_UNIQUEID" val="325"/>
</p:tagLst>
</file>

<file path=ppt/tags/tag105.xml><?xml version="1.0" encoding="utf-8"?>
<p:tagLst xmlns:p="http://schemas.openxmlformats.org/presentationml/2006/main">
  <p:tag name="AS_UNIQUEID" val="326"/>
</p:tagLst>
</file>

<file path=ppt/tags/tag106.xml><?xml version="1.0" encoding="utf-8"?>
<p:tagLst xmlns:p="http://schemas.openxmlformats.org/presentationml/2006/main">
  <p:tag name="AS_UNIQUEID" val="327"/>
</p:tagLst>
</file>

<file path=ppt/tags/tag107.xml><?xml version="1.0" encoding="utf-8"?>
<p:tagLst xmlns:p="http://schemas.openxmlformats.org/presentationml/2006/main">
  <p:tag name="AS_UNIQUEID" val="328"/>
</p:tagLst>
</file>

<file path=ppt/tags/tag108.xml><?xml version="1.0" encoding="utf-8"?>
<p:tagLst xmlns:p="http://schemas.openxmlformats.org/presentationml/2006/main">
  <p:tag name="AS_UNIQUEID" val="329"/>
</p:tagLst>
</file>

<file path=ppt/tags/tag109.xml><?xml version="1.0" encoding="utf-8"?>
<p:tagLst xmlns:p="http://schemas.openxmlformats.org/presentationml/2006/main">
  <p:tag name="AS_UNIQUEID" val="330"/>
</p:tagLst>
</file>

<file path=ppt/tags/tag11.xml><?xml version="1.0" encoding="utf-8"?>
<p:tagLst xmlns:p="http://schemas.openxmlformats.org/presentationml/2006/main">
  <p:tag name="AS_UNIQUEID" val="232"/>
</p:tagLst>
</file>

<file path=ppt/tags/tag110.xml><?xml version="1.0" encoding="utf-8"?>
<p:tagLst xmlns:p="http://schemas.openxmlformats.org/presentationml/2006/main">
  <p:tag name="AS_UNIQUEID" val="331"/>
</p:tagLst>
</file>

<file path=ppt/tags/tag111.xml><?xml version="1.0" encoding="utf-8"?>
<p:tagLst xmlns:p="http://schemas.openxmlformats.org/presentationml/2006/main">
  <p:tag name="AS_UNIQUEID" val="332"/>
</p:tagLst>
</file>

<file path=ppt/tags/tag112.xml><?xml version="1.0" encoding="utf-8"?>
<p:tagLst xmlns:p="http://schemas.openxmlformats.org/presentationml/2006/main">
  <p:tag name="AS_UNIQUEID" val="333"/>
</p:tagLst>
</file>

<file path=ppt/tags/tag113.xml><?xml version="1.0" encoding="utf-8"?>
<p:tagLst xmlns:p="http://schemas.openxmlformats.org/presentationml/2006/main">
  <p:tag name="AS_UNIQUEID" val="334"/>
</p:tagLst>
</file>

<file path=ppt/tags/tag114.xml><?xml version="1.0" encoding="utf-8"?>
<p:tagLst xmlns:p="http://schemas.openxmlformats.org/presentationml/2006/main">
  <p:tag name="AS_UNIQUEID" val="335"/>
</p:tagLst>
</file>

<file path=ppt/tags/tag115.xml><?xml version="1.0" encoding="utf-8"?>
<p:tagLst xmlns:p="http://schemas.openxmlformats.org/presentationml/2006/main">
  <p:tag name="AS_UNIQUEID" val="336"/>
</p:tagLst>
</file>

<file path=ppt/tags/tag116.xml><?xml version="1.0" encoding="utf-8"?>
<p:tagLst xmlns:p="http://schemas.openxmlformats.org/presentationml/2006/main">
  <p:tag name="AS_UNIQUEID" val="337"/>
</p:tagLst>
</file>

<file path=ppt/tags/tag117.xml><?xml version="1.0" encoding="utf-8"?>
<p:tagLst xmlns:p="http://schemas.openxmlformats.org/presentationml/2006/main">
  <p:tag name="AS_UNIQUEID" val="338"/>
</p:tagLst>
</file>

<file path=ppt/tags/tag118.xml><?xml version="1.0" encoding="utf-8"?>
<p:tagLst xmlns:p="http://schemas.openxmlformats.org/presentationml/2006/main">
  <p:tag name="AS_UNIQUEID" val="339"/>
</p:tagLst>
</file>

<file path=ppt/tags/tag119.xml><?xml version="1.0" encoding="utf-8"?>
<p:tagLst xmlns:p="http://schemas.openxmlformats.org/presentationml/2006/main">
  <p:tag name="AS_UNIQUEID" val="340"/>
</p:tagLst>
</file>

<file path=ppt/tags/tag12.xml><?xml version="1.0" encoding="utf-8"?>
<p:tagLst xmlns:p="http://schemas.openxmlformats.org/presentationml/2006/main">
  <p:tag name="AS_UNIQUEID" val="233"/>
</p:tagLst>
</file>

<file path=ppt/tags/tag120.xml><?xml version="1.0" encoding="utf-8"?>
<p:tagLst xmlns:p="http://schemas.openxmlformats.org/presentationml/2006/main">
  <p:tag name="AS_UNIQUEID" val="341"/>
</p:tagLst>
</file>

<file path=ppt/tags/tag121.xml><?xml version="1.0" encoding="utf-8"?>
<p:tagLst xmlns:p="http://schemas.openxmlformats.org/presentationml/2006/main">
  <p:tag name="AS_UNIQUEID" val="342"/>
</p:tagLst>
</file>

<file path=ppt/tags/tag122.xml><?xml version="1.0" encoding="utf-8"?>
<p:tagLst xmlns:p="http://schemas.openxmlformats.org/presentationml/2006/main">
  <p:tag name="AS_UNIQUEID" val="343"/>
</p:tagLst>
</file>

<file path=ppt/tags/tag123.xml><?xml version="1.0" encoding="utf-8"?>
<p:tagLst xmlns:p="http://schemas.openxmlformats.org/presentationml/2006/main">
  <p:tag name="AS_UNIQUEID" val="344"/>
</p:tagLst>
</file>

<file path=ppt/tags/tag124.xml><?xml version="1.0" encoding="utf-8"?>
<p:tagLst xmlns:p="http://schemas.openxmlformats.org/presentationml/2006/main">
  <p:tag name="AS_UNIQUEID" val="345"/>
</p:tagLst>
</file>

<file path=ppt/tags/tag125.xml><?xml version="1.0" encoding="utf-8"?>
<p:tagLst xmlns:p="http://schemas.openxmlformats.org/presentationml/2006/main">
  <p:tag name="AS_UNIQUEID" val="346"/>
</p:tagLst>
</file>

<file path=ppt/tags/tag126.xml><?xml version="1.0" encoding="utf-8"?>
<p:tagLst xmlns:p="http://schemas.openxmlformats.org/presentationml/2006/main">
  <p:tag name="AS_UNIQUEID" val="347"/>
</p:tagLst>
</file>

<file path=ppt/tags/tag127.xml><?xml version="1.0" encoding="utf-8"?>
<p:tagLst xmlns:p="http://schemas.openxmlformats.org/presentationml/2006/main">
  <p:tag name="AS_UNIQUEID" val="348"/>
</p:tagLst>
</file>

<file path=ppt/tags/tag128.xml><?xml version="1.0" encoding="utf-8"?>
<p:tagLst xmlns:p="http://schemas.openxmlformats.org/presentationml/2006/main">
  <p:tag name="AS_UNIQUEID" val="349"/>
</p:tagLst>
</file>

<file path=ppt/tags/tag129.xml><?xml version="1.0" encoding="utf-8"?>
<p:tagLst xmlns:p="http://schemas.openxmlformats.org/presentationml/2006/main">
  <p:tag name="AS_UNIQUEID" val="350"/>
</p:tagLst>
</file>

<file path=ppt/tags/tag13.xml><?xml version="1.0" encoding="utf-8"?>
<p:tagLst xmlns:p="http://schemas.openxmlformats.org/presentationml/2006/main">
  <p:tag name="AS_UNIQUEID" val="234"/>
</p:tagLst>
</file>

<file path=ppt/tags/tag130.xml><?xml version="1.0" encoding="utf-8"?>
<p:tagLst xmlns:p="http://schemas.openxmlformats.org/presentationml/2006/main">
  <p:tag name="AS_UNIQUEID" val="351"/>
</p:tagLst>
</file>

<file path=ppt/tags/tag131.xml><?xml version="1.0" encoding="utf-8"?>
<p:tagLst xmlns:p="http://schemas.openxmlformats.org/presentationml/2006/main">
  <p:tag name="AS_UNIQUEID" val="352"/>
</p:tagLst>
</file>

<file path=ppt/tags/tag132.xml><?xml version="1.0" encoding="utf-8"?>
<p:tagLst xmlns:p="http://schemas.openxmlformats.org/presentationml/2006/main">
  <p:tag name="AS_UNIQUEID" val="353"/>
</p:tagLst>
</file>

<file path=ppt/tags/tag133.xml><?xml version="1.0" encoding="utf-8"?>
<p:tagLst xmlns:p="http://schemas.openxmlformats.org/presentationml/2006/main">
  <p:tag name="AS_UNIQUEID" val="354"/>
</p:tagLst>
</file>

<file path=ppt/tags/tag134.xml><?xml version="1.0" encoding="utf-8"?>
<p:tagLst xmlns:p="http://schemas.openxmlformats.org/presentationml/2006/main">
  <p:tag name="AS_UNIQUEID" val="355"/>
</p:tagLst>
</file>

<file path=ppt/tags/tag135.xml><?xml version="1.0" encoding="utf-8"?>
<p:tagLst xmlns:p="http://schemas.openxmlformats.org/presentationml/2006/main">
  <p:tag name="AS_UNIQUEID" val="356"/>
</p:tagLst>
</file>

<file path=ppt/tags/tag136.xml><?xml version="1.0" encoding="utf-8"?>
<p:tagLst xmlns:p="http://schemas.openxmlformats.org/presentationml/2006/main">
  <p:tag name="AS_UNIQUEID" val="357"/>
</p:tagLst>
</file>

<file path=ppt/tags/tag137.xml><?xml version="1.0" encoding="utf-8"?>
<p:tagLst xmlns:p="http://schemas.openxmlformats.org/presentationml/2006/main">
  <p:tag name="AS_UNIQUEID" val="358"/>
</p:tagLst>
</file>

<file path=ppt/tags/tag138.xml><?xml version="1.0" encoding="utf-8"?>
<p:tagLst xmlns:p="http://schemas.openxmlformats.org/presentationml/2006/main">
  <p:tag name="AS_UNIQUEID" val="359"/>
</p:tagLst>
</file>

<file path=ppt/tags/tag139.xml><?xml version="1.0" encoding="utf-8"?>
<p:tagLst xmlns:p="http://schemas.openxmlformats.org/presentationml/2006/main">
  <p:tag name="AS_UNIQUEID" val="360"/>
</p:tagLst>
</file>

<file path=ppt/tags/tag14.xml><?xml version="1.0" encoding="utf-8"?>
<p:tagLst xmlns:p="http://schemas.openxmlformats.org/presentationml/2006/main">
  <p:tag name="AS_UNIQUEID" val="235"/>
</p:tagLst>
</file>

<file path=ppt/tags/tag140.xml><?xml version="1.0" encoding="utf-8"?>
<p:tagLst xmlns:p="http://schemas.openxmlformats.org/presentationml/2006/main">
  <p:tag name="AS_UNIQUEID" val="361"/>
</p:tagLst>
</file>

<file path=ppt/tags/tag141.xml><?xml version="1.0" encoding="utf-8"?>
<p:tagLst xmlns:p="http://schemas.openxmlformats.org/presentationml/2006/main">
  <p:tag name="AS_UNIQUEID" val="362"/>
</p:tagLst>
</file>

<file path=ppt/tags/tag142.xml><?xml version="1.0" encoding="utf-8"?>
<p:tagLst xmlns:p="http://schemas.openxmlformats.org/presentationml/2006/main">
  <p:tag name="AS_UNIQUEID" val="363"/>
</p:tagLst>
</file>

<file path=ppt/tags/tag143.xml><?xml version="1.0" encoding="utf-8"?>
<p:tagLst xmlns:p="http://schemas.openxmlformats.org/presentationml/2006/main">
  <p:tag name="AS_UNIQUEID" val="364"/>
</p:tagLst>
</file>

<file path=ppt/tags/tag144.xml><?xml version="1.0" encoding="utf-8"?>
<p:tagLst xmlns:p="http://schemas.openxmlformats.org/presentationml/2006/main">
  <p:tag name="AS_UNIQUEID" val="365"/>
</p:tagLst>
</file>

<file path=ppt/tags/tag145.xml><?xml version="1.0" encoding="utf-8"?>
<p:tagLst xmlns:p="http://schemas.openxmlformats.org/presentationml/2006/main">
  <p:tag name="AS_UNIQUEID" val="366"/>
</p:tagLst>
</file>

<file path=ppt/tags/tag146.xml><?xml version="1.0" encoding="utf-8"?>
<p:tagLst xmlns:p="http://schemas.openxmlformats.org/presentationml/2006/main">
  <p:tag name="AS_UNIQUEID" val="367"/>
</p:tagLst>
</file>

<file path=ppt/tags/tag147.xml><?xml version="1.0" encoding="utf-8"?>
<p:tagLst xmlns:p="http://schemas.openxmlformats.org/presentationml/2006/main">
  <p:tag name="AS_UNIQUEID" val="368"/>
</p:tagLst>
</file>

<file path=ppt/tags/tag148.xml><?xml version="1.0" encoding="utf-8"?>
<p:tagLst xmlns:p="http://schemas.openxmlformats.org/presentationml/2006/main">
  <p:tag name="AS_UNIQUEID" val="369"/>
</p:tagLst>
</file>

<file path=ppt/tags/tag149.xml><?xml version="1.0" encoding="utf-8"?>
<p:tagLst xmlns:p="http://schemas.openxmlformats.org/presentationml/2006/main">
  <p:tag name="AS_UNIQUEID" val="370"/>
</p:tagLst>
</file>

<file path=ppt/tags/tag15.xml><?xml version="1.0" encoding="utf-8"?>
<p:tagLst xmlns:p="http://schemas.openxmlformats.org/presentationml/2006/main">
  <p:tag name="AS_UNIQUEID" val="236"/>
</p:tagLst>
</file>

<file path=ppt/tags/tag150.xml><?xml version="1.0" encoding="utf-8"?>
<p:tagLst xmlns:p="http://schemas.openxmlformats.org/presentationml/2006/main">
  <p:tag name="AS_UNIQUEID" val="371"/>
</p:tagLst>
</file>

<file path=ppt/tags/tag151.xml><?xml version="1.0" encoding="utf-8"?>
<p:tagLst xmlns:p="http://schemas.openxmlformats.org/presentationml/2006/main">
  <p:tag name="AS_UNIQUEID" val="372"/>
</p:tagLst>
</file>

<file path=ppt/tags/tag152.xml><?xml version="1.0" encoding="utf-8"?>
<p:tagLst xmlns:p="http://schemas.openxmlformats.org/presentationml/2006/main">
  <p:tag name="AS_UNIQUEID" val="373"/>
</p:tagLst>
</file>

<file path=ppt/tags/tag153.xml><?xml version="1.0" encoding="utf-8"?>
<p:tagLst xmlns:p="http://schemas.openxmlformats.org/presentationml/2006/main">
  <p:tag name="AS_UNIQUEID" val="374"/>
</p:tagLst>
</file>

<file path=ppt/tags/tag154.xml><?xml version="1.0" encoding="utf-8"?>
<p:tagLst xmlns:p="http://schemas.openxmlformats.org/presentationml/2006/main">
  <p:tag name="AS_UNIQUEID" val="375"/>
</p:tagLst>
</file>

<file path=ppt/tags/tag155.xml><?xml version="1.0" encoding="utf-8"?>
<p:tagLst xmlns:p="http://schemas.openxmlformats.org/presentationml/2006/main">
  <p:tag name="AS_UNIQUEID" val="376"/>
</p:tagLst>
</file>

<file path=ppt/tags/tag156.xml><?xml version="1.0" encoding="utf-8"?>
<p:tagLst xmlns:p="http://schemas.openxmlformats.org/presentationml/2006/main">
  <p:tag name="AS_UNIQUEID" val="377"/>
</p:tagLst>
</file>

<file path=ppt/tags/tag157.xml><?xml version="1.0" encoding="utf-8"?>
<p:tagLst xmlns:p="http://schemas.openxmlformats.org/presentationml/2006/main">
  <p:tag name="AS_UNIQUEID" val="378"/>
</p:tagLst>
</file>

<file path=ppt/tags/tag158.xml><?xml version="1.0" encoding="utf-8"?>
<p:tagLst xmlns:p="http://schemas.openxmlformats.org/presentationml/2006/main">
  <p:tag name="AS_UNIQUEID" val="379"/>
</p:tagLst>
</file>

<file path=ppt/tags/tag159.xml><?xml version="1.0" encoding="utf-8"?>
<p:tagLst xmlns:p="http://schemas.openxmlformats.org/presentationml/2006/main">
  <p:tag name="AS_UNIQUEID" val="380"/>
</p:tagLst>
</file>

<file path=ppt/tags/tag16.xml><?xml version="1.0" encoding="utf-8"?>
<p:tagLst xmlns:p="http://schemas.openxmlformats.org/presentationml/2006/main">
  <p:tag name="AS_UNIQUEID" val="237"/>
</p:tagLst>
</file>

<file path=ppt/tags/tag160.xml><?xml version="1.0" encoding="utf-8"?>
<p:tagLst xmlns:p="http://schemas.openxmlformats.org/presentationml/2006/main">
  <p:tag name="AS_UNIQUEID" val="381"/>
</p:tagLst>
</file>

<file path=ppt/tags/tag161.xml><?xml version="1.0" encoding="utf-8"?>
<p:tagLst xmlns:p="http://schemas.openxmlformats.org/presentationml/2006/main">
  <p:tag name="AS_UNIQUEID" val="382"/>
</p:tagLst>
</file>

<file path=ppt/tags/tag162.xml><?xml version="1.0" encoding="utf-8"?>
<p:tagLst xmlns:p="http://schemas.openxmlformats.org/presentationml/2006/main">
  <p:tag name="AS_UNIQUEID" val="383"/>
</p:tagLst>
</file>

<file path=ppt/tags/tag163.xml><?xml version="1.0" encoding="utf-8"?>
<p:tagLst xmlns:p="http://schemas.openxmlformats.org/presentationml/2006/main">
  <p:tag name="AS_UNIQUEID" val="384"/>
</p:tagLst>
</file>

<file path=ppt/tags/tag164.xml><?xml version="1.0" encoding="utf-8"?>
<p:tagLst xmlns:p="http://schemas.openxmlformats.org/presentationml/2006/main">
  <p:tag name="AS_UNIQUEID" val="385"/>
</p:tagLst>
</file>

<file path=ppt/tags/tag165.xml><?xml version="1.0" encoding="utf-8"?>
<p:tagLst xmlns:p="http://schemas.openxmlformats.org/presentationml/2006/main">
  <p:tag name="AS_UNIQUEID" val="386"/>
</p:tagLst>
</file>

<file path=ppt/tags/tag166.xml><?xml version="1.0" encoding="utf-8"?>
<p:tagLst xmlns:p="http://schemas.openxmlformats.org/presentationml/2006/main">
  <p:tag name="AS_UNIQUEID" val="387"/>
</p:tagLst>
</file>

<file path=ppt/tags/tag167.xml><?xml version="1.0" encoding="utf-8"?>
<p:tagLst xmlns:p="http://schemas.openxmlformats.org/presentationml/2006/main">
  <p:tag name="AS_UNIQUEID" val="388"/>
</p:tagLst>
</file>

<file path=ppt/tags/tag168.xml><?xml version="1.0" encoding="utf-8"?>
<p:tagLst xmlns:p="http://schemas.openxmlformats.org/presentationml/2006/main">
  <p:tag name="AS_UNIQUEID" val="389"/>
</p:tagLst>
</file>

<file path=ppt/tags/tag169.xml><?xml version="1.0" encoding="utf-8"?>
<p:tagLst xmlns:p="http://schemas.openxmlformats.org/presentationml/2006/main">
  <p:tag name="AS_UNIQUEID" val="390"/>
</p:tagLst>
</file>

<file path=ppt/tags/tag17.xml><?xml version="1.0" encoding="utf-8"?>
<p:tagLst xmlns:p="http://schemas.openxmlformats.org/presentationml/2006/main">
  <p:tag name="AS_UNIQUEID" val="238"/>
</p:tagLst>
</file>

<file path=ppt/tags/tag170.xml><?xml version="1.0" encoding="utf-8"?>
<p:tagLst xmlns:p="http://schemas.openxmlformats.org/presentationml/2006/main">
  <p:tag name="AS_UNIQUEID" val="391"/>
</p:tagLst>
</file>

<file path=ppt/tags/tag171.xml><?xml version="1.0" encoding="utf-8"?>
<p:tagLst xmlns:p="http://schemas.openxmlformats.org/presentationml/2006/main">
  <p:tag name="AS_UNIQUEID" val="392"/>
</p:tagLst>
</file>

<file path=ppt/tags/tag172.xml><?xml version="1.0" encoding="utf-8"?>
<p:tagLst xmlns:p="http://schemas.openxmlformats.org/presentationml/2006/main">
  <p:tag name="AS_UNIQUEID" val="393"/>
</p:tagLst>
</file>

<file path=ppt/tags/tag173.xml><?xml version="1.0" encoding="utf-8"?>
<p:tagLst xmlns:p="http://schemas.openxmlformats.org/presentationml/2006/main">
  <p:tag name="AS_UNIQUEID" val="394"/>
</p:tagLst>
</file>

<file path=ppt/tags/tag174.xml><?xml version="1.0" encoding="utf-8"?>
<p:tagLst xmlns:p="http://schemas.openxmlformats.org/presentationml/2006/main">
  <p:tag name="AS_UNIQUEID" val="395"/>
</p:tagLst>
</file>

<file path=ppt/tags/tag175.xml><?xml version="1.0" encoding="utf-8"?>
<p:tagLst xmlns:p="http://schemas.openxmlformats.org/presentationml/2006/main">
  <p:tag name="AS_UNIQUEID" val="396"/>
</p:tagLst>
</file>

<file path=ppt/tags/tag176.xml><?xml version="1.0" encoding="utf-8"?>
<p:tagLst xmlns:p="http://schemas.openxmlformats.org/presentationml/2006/main">
  <p:tag name="AS_UNIQUEID" val="397"/>
</p:tagLst>
</file>

<file path=ppt/tags/tag177.xml><?xml version="1.0" encoding="utf-8"?>
<p:tagLst xmlns:p="http://schemas.openxmlformats.org/presentationml/2006/main">
  <p:tag name="AS_UNIQUEID" val="398"/>
</p:tagLst>
</file>

<file path=ppt/tags/tag178.xml><?xml version="1.0" encoding="utf-8"?>
<p:tagLst xmlns:p="http://schemas.openxmlformats.org/presentationml/2006/main">
  <p:tag name="AS_UNIQUEID" val="399"/>
</p:tagLst>
</file>

<file path=ppt/tags/tag179.xml><?xml version="1.0" encoding="utf-8"?>
<p:tagLst xmlns:p="http://schemas.openxmlformats.org/presentationml/2006/main">
  <p:tag name="AS_UNIQUEID" val="400"/>
</p:tagLst>
</file>

<file path=ppt/tags/tag18.xml><?xml version="1.0" encoding="utf-8"?>
<p:tagLst xmlns:p="http://schemas.openxmlformats.org/presentationml/2006/main">
  <p:tag name="AS_UNIQUEID" val="239"/>
</p:tagLst>
</file>

<file path=ppt/tags/tag180.xml><?xml version="1.0" encoding="utf-8"?>
<p:tagLst xmlns:p="http://schemas.openxmlformats.org/presentationml/2006/main">
  <p:tag name="AS_UNIQUEID" val="401"/>
</p:tagLst>
</file>

<file path=ppt/tags/tag181.xml><?xml version="1.0" encoding="utf-8"?>
<p:tagLst xmlns:p="http://schemas.openxmlformats.org/presentationml/2006/main">
  <p:tag name="AS_UNIQUEID" val="402"/>
</p:tagLst>
</file>

<file path=ppt/tags/tag182.xml><?xml version="1.0" encoding="utf-8"?>
<p:tagLst xmlns:p="http://schemas.openxmlformats.org/presentationml/2006/main">
  <p:tag name="AS_UNIQUEID" val="403"/>
</p:tagLst>
</file>

<file path=ppt/tags/tag183.xml><?xml version="1.0" encoding="utf-8"?>
<p:tagLst xmlns:p="http://schemas.openxmlformats.org/presentationml/2006/main">
  <p:tag name="AS_UNIQUEID" val="404"/>
</p:tagLst>
</file>

<file path=ppt/tags/tag184.xml><?xml version="1.0" encoding="utf-8"?>
<p:tagLst xmlns:p="http://schemas.openxmlformats.org/presentationml/2006/main">
  <p:tag name="AS_UNIQUEID" val="405"/>
</p:tagLst>
</file>

<file path=ppt/tags/tag185.xml><?xml version="1.0" encoding="utf-8"?>
<p:tagLst xmlns:p="http://schemas.openxmlformats.org/presentationml/2006/main">
  <p:tag name="AS_UNIQUEID" val="406"/>
</p:tagLst>
</file>

<file path=ppt/tags/tag186.xml><?xml version="1.0" encoding="utf-8"?>
<p:tagLst xmlns:p="http://schemas.openxmlformats.org/presentationml/2006/main">
  <p:tag name="AS_UNIQUEID" val="407"/>
</p:tagLst>
</file>

<file path=ppt/tags/tag187.xml><?xml version="1.0" encoding="utf-8"?>
<p:tagLst xmlns:p="http://schemas.openxmlformats.org/presentationml/2006/main">
  <p:tag name="AS_UNIQUEID" val="408"/>
</p:tagLst>
</file>

<file path=ppt/tags/tag188.xml><?xml version="1.0" encoding="utf-8"?>
<p:tagLst xmlns:p="http://schemas.openxmlformats.org/presentationml/2006/main">
  <p:tag name="AS_UNIQUEID" val="409"/>
</p:tagLst>
</file>

<file path=ppt/tags/tag189.xml><?xml version="1.0" encoding="utf-8"?>
<p:tagLst xmlns:p="http://schemas.openxmlformats.org/presentationml/2006/main">
  <p:tag name="AS_UNIQUEID" val="410"/>
</p:tagLst>
</file>

<file path=ppt/tags/tag19.xml><?xml version="1.0" encoding="utf-8"?>
<p:tagLst xmlns:p="http://schemas.openxmlformats.org/presentationml/2006/main">
  <p:tag name="AS_UNIQUEID" val="240"/>
</p:tagLst>
</file>

<file path=ppt/tags/tag190.xml><?xml version="1.0" encoding="utf-8"?>
<p:tagLst xmlns:p="http://schemas.openxmlformats.org/presentationml/2006/main">
  <p:tag name="AS_UNIQUEID" val="411"/>
</p:tagLst>
</file>

<file path=ppt/tags/tag191.xml><?xml version="1.0" encoding="utf-8"?>
<p:tagLst xmlns:p="http://schemas.openxmlformats.org/presentationml/2006/main">
  <p:tag name="AS_UNIQUEID" val="412"/>
</p:tagLst>
</file>

<file path=ppt/tags/tag192.xml><?xml version="1.0" encoding="utf-8"?>
<p:tagLst xmlns:p="http://schemas.openxmlformats.org/presentationml/2006/main">
  <p:tag name="AS_UNIQUEID" val="413"/>
</p:tagLst>
</file>

<file path=ppt/tags/tag193.xml><?xml version="1.0" encoding="utf-8"?>
<p:tagLst xmlns:p="http://schemas.openxmlformats.org/presentationml/2006/main">
  <p:tag name="AS_UNIQUEID" val="414"/>
</p:tagLst>
</file>

<file path=ppt/tags/tag194.xml><?xml version="1.0" encoding="utf-8"?>
<p:tagLst xmlns:p="http://schemas.openxmlformats.org/presentationml/2006/main">
  <p:tag name="AS_UNIQUEID" val="415"/>
</p:tagLst>
</file>

<file path=ppt/tags/tag195.xml><?xml version="1.0" encoding="utf-8"?>
<p:tagLst xmlns:p="http://schemas.openxmlformats.org/presentationml/2006/main">
  <p:tag name="AS_UNIQUEID" val="416"/>
</p:tagLst>
</file>

<file path=ppt/tags/tag196.xml><?xml version="1.0" encoding="utf-8"?>
<p:tagLst xmlns:p="http://schemas.openxmlformats.org/presentationml/2006/main">
  <p:tag name="AS_UNIQUEID" val="417"/>
</p:tagLst>
</file>

<file path=ppt/tags/tag197.xml><?xml version="1.0" encoding="utf-8"?>
<p:tagLst xmlns:p="http://schemas.openxmlformats.org/presentationml/2006/main">
  <p:tag name="AS_UNIQUEID" val="418"/>
</p:tagLst>
</file>

<file path=ppt/tags/tag198.xml><?xml version="1.0" encoding="utf-8"?>
<p:tagLst xmlns:p="http://schemas.openxmlformats.org/presentationml/2006/main">
  <p:tag name="AS_UNIQUEID" val="419"/>
</p:tagLst>
</file>

<file path=ppt/tags/tag199.xml><?xml version="1.0" encoding="utf-8"?>
<p:tagLst xmlns:p="http://schemas.openxmlformats.org/presentationml/2006/main">
  <p:tag name="AS_UNIQUEID" val="420"/>
</p:tagLst>
</file>

<file path=ppt/tags/tag2.xml><?xml version="1.0" encoding="utf-8"?>
<p:tagLst xmlns:p="http://schemas.openxmlformats.org/presentationml/2006/main">
  <p:tag name="AS_UNIQUEID" val="223"/>
</p:tagLst>
</file>

<file path=ppt/tags/tag20.xml><?xml version="1.0" encoding="utf-8"?>
<p:tagLst xmlns:p="http://schemas.openxmlformats.org/presentationml/2006/main">
  <p:tag name="AS_UNIQUEID" val="241"/>
</p:tagLst>
</file>

<file path=ppt/tags/tag200.xml><?xml version="1.0" encoding="utf-8"?>
<p:tagLst xmlns:p="http://schemas.openxmlformats.org/presentationml/2006/main">
  <p:tag name="AS_UNIQUEID" val="421"/>
</p:tagLst>
</file>

<file path=ppt/tags/tag201.xml><?xml version="1.0" encoding="utf-8"?>
<p:tagLst xmlns:p="http://schemas.openxmlformats.org/presentationml/2006/main">
  <p:tag name="AS_UNIQUEID" val="422"/>
</p:tagLst>
</file>

<file path=ppt/tags/tag202.xml><?xml version="1.0" encoding="utf-8"?>
<p:tagLst xmlns:p="http://schemas.openxmlformats.org/presentationml/2006/main">
  <p:tag name="AS_UNIQUEID" val="423"/>
</p:tagLst>
</file>

<file path=ppt/tags/tag203.xml><?xml version="1.0" encoding="utf-8"?>
<p:tagLst xmlns:p="http://schemas.openxmlformats.org/presentationml/2006/main">
  <p:tag name="AS_UNIQUEID" val="424"/>
</p:tagLst>
</file>

<file path=ppt/tags/tag204.xml><?xml version="1.0" encoding="utf-8"?>
<p:tagLst xmlns:p="http://schemas.openxmlformats.org/presentationml/2006/main">
  <p:tag name="AS_UNIQUEID" val="425"/>
</p:tagLst>
</file>

<file path=ppt/tags/tag205.xml><?xml version="1.0" encoding="utf-8"?>
<p:tagLst xmlns:p="http://schemas.openxmlformats.org/presentationml/2006/main">
  <p:tag name="AS_UNIQUEID" val="426"/>
</p:tagLst>
</file>

<file path=ppt/tags/tag206.xml><?xml version="1.0" encoding="utf-8"?>
<p:tagLst xmlns:p="http://schemas.openxmlformats.org/presentationml/2006/main">
  <p:tag name="AS_UNIQUEID" val="427"/>
</p:tagLst>
</file>

<file path=ppt/tags/tag207.xml><?xml version="1.0" encoding="utf-8"?>
<p:tagLst xmlns:p="http://schemas.openxmlformats.org/presentationml/2006/main">
  <p:tag name="AS_UNIQUEID" val="428"/>
</p:tagLst>
</file>

<file path=ppt/tags/tag208.xml><?xml version="1.0" encoding="utf-8"?>
<p:tagLst xmlns:p="http://schemas.openxmlformats.org/presentationml/2006/main">
  <p:tag name="AS_UNIQUEID" val="429"/>
</p:tagLst>
</file>

<file path=ppt/tags/tag209.xml><?xml version="1.0" encoding="utf-8"?>
<p:tagLst xmlns:p="http://schemas.openxmlformats.org/presentationml/2006/main">
  <p:tag name="AS_UNIQUEID" val="430"/>
</p:tagLst>
</file>

<file path=ppt/tags/tag21.xml><?xml version="1.0" encoding="utf-8"?>
<p:tagLst xmlns:p="http://schemas.openxmlformats.org/presentationml/2006/main">
  <p:tag name="AS_UNIQUEID" val="242"/>
</p:tagLst>
</file>

<file path=ppt/tags/tag210.xml><?xml version="1.0" encoding="utf-8"?>
<p:tagLst xmlns:p="http://schemas.openxmlformats.org/presentationml/2006/main">
  <p:tag name="AS_UNIQUEID" val="431"/>
</p:tagLst>
</file>

<file path=ppt/tags/tag211.xml><?xml version="1.0" encoding="utf-8"?>
<p:tagLst xmlns:p="http://schemas.openxmlformats.org/presentationml/2006/main">
  <p:tag name="AS_UNIQUEID" val="432"/>
</p:tagLst>
</file>

<file path=ppt/tags/tag212.xml><?xml version="1.0" encoding="utf-8"?>
<p:tagLst xmlns:p="http://schemas.openxmlformats.org/presentationml/2006/main">
  <p:tag name="AS_UNIQUEID" val="433"/>
</p:tagLst>
</file>

<file path=ppt/tags/tag213.xml><?xml version="1.0" encoding="utf-8"?>
<p:tagLst xmlns:p="http://schemas.openxmlformats.org/presentationml/2006/main">
  <p:tag name="AS_UNIQUEID" val="434"/>
</p:tagLst>
</file>

<file path=ppt/tags/tag214.xml><?xml version="1.0" encoding="utf-8"?>
<p:tagLst xmlns:p="http://schemas.openxmlformats.org/presentationml/2006/main">
  <p:tag name="AS_UNIQUEID" val="435"/>
</p:tagLst>
</file>

<file path=ppt/tags/tag215.xml><?xml version="1.0" encoding="utf-8"?>
<p:tagLst xmlns:p="http://schemas.openxmlformats.org/presentationml/2006/main">
  <p:tag name="AS_UNIQUEID" val="436"/>
</p:tagLst>
</file>

<file path=ppt/tags/tag216.xml><?xml version="1.0" encoding="utf-8"?>
<p:tagLst xmlns:p="http://schemas.openxmlformats.org/presentationml/2006/main">
  <p:tag name="AS_UNIQUEID" val="437"/>
</p:tagLst>
</file>

<file path=ppt/tags/tag217.xml><?xml version="1.0" encoding="utf-8"?>
<p:tagLst xmlns:p="http://schemas.openxmlformats.org/presentationml/2006/main">
  <p:tag name="AS_UNIQUEID" val="438"/>
</p:tagLst>
</file>

<file path=ppt/tags/tag218.xml><?xml version="1.0" encoding="utf-8"?>
<p:tagLst xmlns:p="http://schemas.openxmlformats.org/presentationml/2006/main">
  <p:tag name="AS_UNIQUEID" val="439"/>
</p:tagLst>
</file>

<file path=ppt/tags/tag219.xml><?xml version="1.0" encoding="utf-8"?>
<p:tagLst xmlns:p="http://schemas.openxmlformats.org/presentationml/2006/main">
  <p:tag name="AS_UNIQUEID" val="440"/>
</p:tagLst>
</file>

<file path=ppt/tags/tag22.xml><?xml version="1.0" encoding="utf-8"?>
<p:tagLst xmlns:p="http://schemas.openxmlformats.org/presentationml/2006/main">
  <p:tag name="AS_UNIQUEID" val="243"/>
</p:tagLst>
</file>

<file path=ppt/tags/tag220.xml><?xml version="1.0" encoding="utf-8"?>
<p:tagLst xmlns:p="http://schemas.openxmlformats.org/presentationml/2006/main">
  <p:tag name="AS_UNIQUEID" val="441"/>
</p:tagLst>
</file>

<file path=ppt/tags/tag221.xml><?xml version="1.0" encoding="utf-8"?>
<p:tagLst xmlns:p="http://schemas.openxmlformats.org/presentationml/2006/main">
  <p:tag name="AS_UNIQUEID" val="442"/>
</p:tagLst>
</file>

<file path=ppt/tags/tag222.xml><?xml version="1.0" encoding="utf-8"?>
<p:tagLst xmlns:p="http://schemas.openxmlformats.org/presentationml/2006/main">
  <p:tag name="AS_UNIQUEID" val="443"/>
</p:tagLst>
</file>

<file path=ppt/tags/tag223.xml><?xml version="1.0" encoding="utf-8"?>
<p:tagLst xmlns:p="http://schemas.openxmlformats.org/presentationml/2006/main">
  <p:tag name="AS_UNIQUEID" val="444"/>
</p:tagLst>
</file>

<file path=ppt/tags/tag224.xml><?xml version="1.0" encoding="utf-8"?>
<p:tagLst xmlns:p="http://schemas.openxmlformats.org/presentationml/2006/main">
  <p:tag name="AS_UNIQUEID" val="445"/>
</p:tagLst>
</file>

<file path=ppt/tags/tag225.xml><?xml version="1.0" encoding="utf-8"?>
<p:tagLst xmlns:p="http://schemas.openxmlformats.org/presentationml/2006/main">
  <p:tag name="AS_UNIQUEID" val="446"/>
</p:tagLst>
</file>

<file path=ppt/tags/tag226.xml><?xml version="1.0" encoding="utf-8"?>
<p:tagLst xmlns:p="http://schemas.openxmlformats.org/presentationml/2006/main">
  <p:tag name="AS_UNIQUEID" val="447"/>
</p:tagLst>
</file>

<file path=ppt/tags/tag227.xml><?xml version="1.0" encoding="utf-8"?>
<p:tagLst xmlns:p="http://schemas.openxmlformats.org/presentationml/2006/main">
  <p:tag name="AS_UNIQUEID" val="448"/>
</p:tagLst>
</file>

<file path=ppt/tags/tag228.xml><?xml version="1.0" encoding="utf-8"?>
<p:tagLst xmlns:p="http://schemas.openxmlformats.org/presentationml/2006/main">
  <p:tag name="AS_UNIQUEID" val="449"/>
</p:tagLst>
</file>

<file path=ppt/tags/tag229.xml><?xml version="1.0" encoding="utf-8"?>
<p:tagLst xmlns:p="http://schemas.openxmlformats.org/presentationml/2006/main">
  <p:tag name="AS_UNIQUEID" val="450"/>
</p:tagLst>
</file>

<file path=ppt/tags/tag23.xml><?xml version="1.0" encoding="utf-8"?>
<p:tagLst xmlns:p="http://schemas.openxmlformats.org/presentationml/2006/main">
  <p:tag name="AS_UNIQUEID" val="244"/>
</p:tagLst>
</file>

<file path=ppt/tags/tag230.xml><?xml version="1.0" encoding="utf-8"?>
<p:tagLst xmlns:p="http://schemas.openxmlformats.org/presentationml/2006/main">
  <p:tag name="AS_UNIQUEID" val="451"/>
</p:tagLst>
</file>

<file path=ppt/tags/tag231.xml><?xml version="1.0" encoding="utf-8"?>
<p:tagLst xmlns:p="http://schemas.openxmlformats.org/presentationml/2006/main">
  <p:tag name="AS_UNIQUEID" val="452"/>
</p:tagLst>
</file>

<file path=ppt/tags/tag232.xml><?xml version="1.0" encoding="utf-8"?>
<p:tagLst xmlns:p="http://schemas.openxmlformats.org/presentationml/2006/main">
  <p:tag name="AS_UNIQUEID" val="453"/>
</p:tagLst>
</file>

<file path=ppt/tags/tag233.xml><?xml version="1.0" encoding="utf-8"?>
<p:tagLst xmlns:p="http://schemas.openxmlformats.org/presentationml/2006/main">
  <p:tag name="AS_UNIQUEID" val="454"/>
</p:tagLst>
</file>

<file path=ppt/tags/tag234.xml><?xml version="1.0" encoding="utf-8"?>
<p:tagLst xmlns:p="http://schemas.openxmlformats.org/presentationml/2006/main">
  <p:tag name="AS_UNIQUEID" val="455"/>
</p:tagLst>
</file>

<file path=ppt/tags/tag235.xml><?xml version="1.0" encoding="utf-8"?>
<p:tagLst xmlns:p="http://schemas.openxmlformats.org/presentationml/2006/main">
  <p:tag name="AS_UNIQUEID" val="456"/>
</p:tagLst>
</file>

<file path=ppt/tags/tag236.xml><?xml version="1.0" encoding="utf-8"?>
<p:tagLst xmlns:p="http://schemas.openxmlformats.org/presentationml/2006/main">
  <p:tag name="AS_UNIQUEID" val="457"/>
</p:tagLst>
</file>

<file path=ppt/tags/tag237.xml><?xml version="1.0" encoding="utf-8"?>
<p:tagLst xmlns:p="http://schemas.openxmlformats.org/presentationml/2006/main">
  <p:tag name="AS_UNIQUEID" val="458"/>
</p:tagLst>
</file>

<file path=ppt/tags/tag238.xml><?xml version="1.0" encoding="utf-8"?>
<p:tagLst xmlns:p="http://schemas.openxmlformats.org/presentationml/2006/main">
  <p:tag name="AS_UNIQUEID" val="459"/>
</p:tagLst>
</file>

<file path=ppt/tags/tag239.xml><?xml version="1.0" encoding="utf-8"?>
<p:tagLst xmlns:p="http://schemas.openxmlformats.org/presentationml/2006/main">
  <p:tag name="AS_UNIQUEID" val="460"/>
</p:tagLst>
</file>

<file path=ppt/tags/tag24.xml><?xml version="1.0" encoding="utf-8"?>
<p:tagLst xmlns:p="http://schemas.openxmlformats.org/presentationml/2006/main">
  <p:tag name="AS_UNIQUEID" val="245"/>
</p:tagLst>
</file>

<file path=ppt/tags/tag240.xml><?xml version="1.0" encoding="utf-8"?>
<p:tagLst xmlns:p="http://schemas.openxmlformats.org/presentationml/2006/main">
  <p:tag name="AS_UNIQUEID" val="461"/>
</p:tagLst>
</file>

<file path=ppt/tags/tag241.xml><?xml version="1.0" encoding="utf-8"?>
<p:tagLst xmlns:p="http://schemas.openxmlformats.org/presentationml/2006/main">
  <p:tag name="AS_UNIQUEID" val="462"/>
</p:tagLst>
</file>

<file path=ppt/tags/tag242.xml><?xml version="1.0" encoding="utf-8"?>
<p:tagLst xmlns:p="http://schemas.openxmlformats.org/presentationml/2006/main">
  <p:tag name="AS_UNIQUEID" val="463"/>
</p:tagLst>
</file>

<file path=ppt/tags/tag243.xml><?xml version="1.0" encoding="utf-8"?>
<p:tagLst xmlns:p="http://schemas.openxmlformats.org/presentationml/2006/main">
  <p:tag name="AS_UNIQUEID" val="464"/>
</p:tagLst>
</file>

<file path=ppt/tags/tag244.xml><?xml version="1.0" encoding="utf-8"?>
<p:tagLst xmlns:p="http://schemas.openxmlformats.org/presentationml/2006/main">
  <p:tag name="AS_UNIQUEID" val="465"/>
</p:tagLst>
</file>

<file path=ppt/tags/tag245.xml><?xml version="1.0" encoding="utf-8"?>
<p:tagLst xmlns:p="http://schemas.openxmlformats.org/presentationml/2006/main">
  <p:tag name="AS_UNIQUEID" val="466"/>
</p:tagLst>
</file>

<file path=ppt/tags/tag246.xml><?xml version="1.0" encoding="utf-8"?>
<p:tagLst xmlns:p="http://schemas.openxmlformats.org/presentationml/2006/main">
  <p:tag name="AS_UNIQUEID" val="467"/>
</p:tagLst>
</file>

<file path=ppt/tags/tag247.xml><?xml version="1.0" encoding="utf-8"?>
<p:tagLst xmlns:p="http://schemas.openxmlformats.org/presentationml/2006/main">
  <p:tag name="AS_UNIQUEID" val="468"/>
</p:tagLst>
</file>

<file path=ppt/tags/tag248.xml><?xml version="1.0" encoding="utf-8"?>
<p:tagLst xmlns:p="http://schemas.openxmlformats.org/presentationml/2006/main">
  <p:tag name="AS_UNIQUEID" val="469"/>
</p:tagLst>
</file>

<file path=ppt/tags/tag249.xml><?xml version="1.0" encoding="utf-8"?>
<p:tagLst xmlns:p="http://schemas.openxmlformats.org/presentationml/2006/main">
  <p:tag name="AS_UNIQUEID" val="470"/>
</p:tagLst>
</file>

<file path=ppt/tags/tag25.xml><?xml version="1.0" encoding="utf-8"?>
<p:tagLst xmlns:p="http://schemas.openxmlformats.org/presentationml/2006/main">
  <p:tag name="AS_UNIQUEID" val="246"/>
</p:tagLst>
</file>

<file path=ppt/tags/tag250.xml><?xml version="1.0" encoding="utf-8"?>
<p:tagLst xmlns:p="http://schemas.openxmlformats.org/presentationml/2006/main">
  <p:tag name="AS_UNIQUEID" val="471"/>
</p:tagLst>
</file>

<file path=ppt/tags/tag251.xml><?xml version="1.0" encoding="utf-8"?>
<p:tagLst xmlns:p="http://schemas.openxmlformats.org/presentationml/2006/main">
  <p:tag name="AS_UNIQUEID" val="472"/>
</p:tagLst>
</file>

<file path=ppt/tags/tag252.xml><?xml version="1.0" encoding="utf-8"?>
<p:tagLst xmlns:p="http://schemas.openxmlformats.org/presentationml/2006/main">
  <p:tag name="AS_UNIQUEID" val="473"/>
</p:tagLst>
</file>

<file path=ppt/tags/tag253.xml><?xml version="1.0" encoding="utf-8"?>
<p:tagLst xmlns:p="http://schemas.openxmlformats.org/presentationml/2006/main">
  <p:tag name="AS_UNIQUEID" val="474"/>
</p:tagLst>
</file>

<file path=ppt/tags/tag254.xml><?xml version="1.0" encoding="utf-8"?>
<p:tagLst xmlns:p="http://schemas.openxmlformats.org/presentationml/2006/main">
  <p:tag name="AS_UNIQUEID" val="475"/>
</p:tagLst>
</file>

<file path=ppt/tags/tag255.xml><?xml version="1.0" encoding="utf-8"?>
<p:tagLst xmlns:p="http://schemas.openxmlformats.org/presentationml/2006/main">
  <p:tag name="AS_UNIQUEID" val="476"/>
</p:tagLst>
</file>

<file path=ppt/tags/tag256.xml><?xml version="1.0" encoding="utf-8"?>
<p:tagLst xmlns:p="http://schemas.openxmlformats.org/presentationml/2006/main">
  <p:tag name="AS_UNIQUEID" val="477"/>
</p:tagLst>
</file>

<file path=ppt/tags/tag257.xml><?xml version="1.0" encoding="utf-8"?>
<p:tagLst xmlns:p="http://schemas.openxmlformats.org/presentationml/2006/main">
  <p:tag name="AS_UNIQUEID" val="478"/>
</p:tagLst>
</file>

<file path=ppt/tags/tag258.xml><?xml version="1.0" encoding="utf-8"?>
<p:tagLst xmlns:p="http://schemas.openxmlformats.org/presentationml/2006/main">
  <p:tag name="AS_UNIQUEID" val="479"/>
</p:tagLst>
</file>

<file path=ppt/tags/tag259.xml><?xml version="1.0" encoding="utf-8"?>
<p:tagLst xmlns:p="http://schemas.openxmlformats.org/presentationml/2006/main">
  <p:tag name="AS_UNIQUEID" val="480"/>
</p:tagLst>
</file>

<file path=ppt/tags/tag26.xml><?xml version="1.0" encoding="utf-8"?>
<p:tagLst xmlns:p="http://schemas.openxmlformats.org/presentationml/2006/main">
  <p:tag name="AS_UNIQUEID" val="247"/>
</p:tagLst>
</file>

<file path=ppt/tags/tag260.xml><?xml version="1.0" encoding="utf-8"?>
<p:tagLst xmlns:p="http://schemas.openxmlformats.org/presentationml/2006/main">
  <p:tag name="AS_UNIQUEID" val="481"/>
</p:tagLst>
</file>

<file path=ppt/tags/tag261.xml><?xml version="1.0" encoding="utf-8"?>
<p:tagLst xmlns:p="http://schemas.openxmlformats.org/presentationml/2006/main">
  <p:tag name="AS_UNIQUEID" val="482"/>
</p:tagLst>
</file>

<file path=ppt/tags/tag262.xml><?xml version="1.0" encoding="utf-8"?>
<p:tagLst xmlns:p="http://schemas.openxmlformats.org/presentationml/2006/main">
  <p:tag name="AS_UNIQUEID" val="483"/>
</p:tagLst>
</file>

<file path=ppt/tags/tag263.xml><?xml version="1.0" encoding="utf-8"?>
<p:tagLst xmlns:p="http://schemas.openxmlformats.org/presentationml/2006/main">
  <p:tag name="AS_UNIQUEID" val="484"/>
</p:tagLst>
</file>

<file path=ppt/tags/tag264.xml><?xml version="1.0" encoding="utf-8"?>
<p:tagLst xmlns:p="http://schemas.openxmlformats.org/presentationml/2006/main">
  <p:tag name="AS_UNIQUEID" val="485"/>
</p:tagLst>
</file>

<file path=ppt/tags/tag265.xml><?xml version="1.0" encoding="utf-8"?>
<p:tagLst xmlns:p="http://schemas.openxmlformats.org/presentationml/2006/main">
  <p:tag name="AS_UNIQUEID" val="486"/>
</p:tagLst>
</file>

<file path=ppt/tags/tag266.xml><?xml version="1.0" encoding="utf-8"?>
<p:tagLst xmlns:p="http://schemas.openxmlformats.org/presentationml/2006/main">
  <p:tag name="AS_UNIQUEID" val="487"/>
</p:tagLst>
</file>

<file path=ppt/tags/tag267.xml><?xml version="1.0" encoding="utf-8"?>
<p:tagLst xmlns:p="http://schemas.openxmlformats.org/presentationml/2006/main">
  <p:tag name="AS_UNIQUEID" val="488"/>
</p:tagLst>
</file>

<file path=ppt/tags/tag268.xml><?xml version="1.0" encoding="utf-8"?>
<p:tagLst xmlns:p="http://schemas.openxmlformats.org/presentationml/2006/main">
  <p:tag name="AS_UNIQUEID" val="489"/>
</p:tagLst>
</file>

<file path=ppt/tags/tag269.xml><?xml version="1.0" encoding="utf-8"?>
<p:tagLst xmlns:p="http://schemas.openxmlformats.org/presentationml/2006/main">
  <p:tag name="AS_UNIQUEID" val="490"/>
</p:tagLst>
</file>

<file path=ppt/tags/tag27.xml><?xml version="1.0" encoding="utf-8"?>
<p:tagLst xmlns:p="http://schemas.openxmlformats.org/presentationml/2006/main">
  <p:tag name="AS_UNIQUEID" val="248"/>
</p:tagLst>
</file>

<file path=ppt/tags/tag270.xml><?xml version="1.0" encoding="utf-8"?>
<p:tagLst xmlns:p="http://schemas.openxmlformats.org/presentationml/2006/main">
  <p:tag name="AS_UNIQUEID" val="491"/>
</p:tagLst>
</file>

<file path=ppt/tags/tag271.xml><?xml version="1.0" encoding="utf-8"?>
<p:tagLst xmlns:p="http://schemas.openxmlformats.org/presentationml/2006/main">
  <p:tag name="AS_UNIQUEID" val="492"/>
</p:tagLst>
</file>

<file path=ppt/tags/tag272.xml><?xml version="1.0" encoding="utf-8"?>
<p:tagLst xmlns:p="http://schemas.openxmlformats.org/presentationml/2006/main">
  <p:tag name="AS_UNIQUEID" val="493"/>
</p:tagLst>
</file>

<file path=ppt/tags/tag273.xml><?xml version="1.0" encoding="utf-8"?>
<p:tagLst xmlns:p="http://schemas.openxmlformats.org/presentationml/2006/main">
  <p:tag name="AS_UNIQUEID" val="494"/>
</p:tagLst>
</file>

<file path=ppt/tags/tag274.xml><?xml version="1.0" encoding="utf-8"?>
<p:tagLst xmlns:p="http://schemas.openxmlformats.org/presentationml/2006/main">
  <p:tag name="AS_UNIQUEID" val="495"/>
</p:tagLst>
</file>

<file path=ppt/tags/tag275.xml><?xml version="1.0" encoding="utf-8"?>
<p:tagLst xmlns:p="http://schemas.openxmlformats.org/presentationml/2006/main">
  <p:tag name="AS_UNIQUEID" val="496"/>
</p:tagLst>
</file>

<file path=ppt/tags/tag276.xml><?xml version="1.0" encoding="utf-8"?>
<p:tagLst xmlns:p="http://schemas.openxmlformats.org/presentationml/2006/main">
  <p:tag name="AS_UNIQUEID" val="497"/>
</p:tagLst>
</file>

<file path=ppt/tags/tag277.xml><?xml version="1.0" encoding="utf-8"?>
<p:tagLst xmlns:p="http://schemas.openxmlformats.org/presentationml/2006/main">
  <p:tag name="AS_UNIQUEID" val="498"/>
</p:tagLst>
</file>

<file path=ppt/tags/tag278.xml><?xml version="1.0" encoding="utf-8"?>
<p:tagLst xmlns:p="http://schemas.openxmlformats.org/presentationml/2006/main">
  <p:tag name="AS_UNIQUEID" val="499"/>
</p:tagLst>
</file>

<file path=ppt/tags/tag279.xml><?xml version="1.0" encoding="utf-8"?>
<p:tagLst xmlns:p="http://schemas.openxmlformats.org/presentationml/2006/main">
  <p:tag name="AS_UNIQUEID" val="500"/>
</p:tagLst>
</file>

<file path=ppt/tags/tag28.xml><?xml version="1.0" encoding="utf-8"?>
<p:tagLst xmlns:p="http://schemas.openxmlformats.org/presentationml/2006/main">
  <p:tag name="AS_UNIQUEID" val="249"/>
</p:tagLst>
</file>

<file path=ppt/tags/tag280.xml><?xml version="1.0" encoding="utf-8"?>
<p:tagLst xmlns:p="http://schemas.openxmlformats.org/presentationml/2006/main">
  <p:tag name="AS_UNIQUEID" val="501"/>
</p:tagLst>
</file>

<file path=ppt/tags/tag281.xml><?xml version="1.0" encoding="utf-8"?>
<p:tagLst xmlns:p="http://schemas.openxmlformats.org/presentationml/2006/main">
  <p:tag name="AS_UNIQUEID" val="502"/>
</p:tagLst>
</file>

<file path=ppt/tags/tag282.xml><?xml version="1.0" encoding="utf-8"?>
<p:tagLst xmlns:p="http://schemas.openxmlformats.org/presentationml/2006/main">
  <p:tag name="AS_UNIQUEID" val="503"/>
</p:tagLst>
</file>

<file path=ppt/tags/tag283.xml><?xml version="1.0" encoding="utf-8"?>
<p:tagLst xmlns:p="http://schemas.openxmlformats.org/presentationml/2006/main">
  <p:tag name="AS_UNIQUEID" val="504"/>
</p:tagLst>
</file>

<file path=ppt/tags/tag284.xml><?xml version="1.0" encoding="utf-8"?>
<p:tagLst xmlns:p="http://schemas.openxmlformats.org/presentationml/2006/main">
  <p:tag name="AS_UNIQUEID" val="505"/>
</p:tagLst>
</file>

<file path=ppt/tags/tag285.xml><?xml version="1.0" encoding="utf-8"?>
<p:tagLst xmlns:p="http://schemas.openxmlformats.org/presentationml/2006/main">
  <p:tag name="AS_UNIQUEID" val="506"/>
</p:tagLst>
</file>

<file path=ppt/tags/tag286.xml><?xml version="1.0" encoding="utf-8"?>
<p:tagLst xmlns:p="http://schemas.openxmlformats.org/presentationml/2006/main">
  <p:tag name="AS_UNIQUEID" val="507"/>
</p:tagLst>
</file>

<file path=ppt/tags/tag287.xml><?xml version="1.0" encoding="utf-8"?>
<p:tagLst xmlns:p="http://schemas.openxmlformats.org/presentationml/2006/main">
  <p:tag name="AS_UNIQUEID" val="508"/>
</p:tagLst>
</file>

<file path=ppt/tags/tag288.xml><?xml version="1.0" encoding="utf-8"?>
<p:tagLst xmlns:p="http://schemas.openxmlformats.org/presentationml/2006/main">
  <p:tag name="AS_UNIQUEID" val="509"/>
</p:tagLst>
</file>

<file path=ppt/tags/tag289.xml><?xml version="1.0" encoding="utf-8"?>
<p:tagLst xmlns:p="http://schemas.openxmlformats.org/presentationml/2006/main">
  <p:tag name="AS_UNIQUEID" val="510"/>
</p:tagLst>
</file>

<file path=ppt/tags/tag29.xml><?xml version="1.0" encoding="utf-8"?>
<p:tagLst xmlns:p="http://schemas.openxmlformats.org/presentationml/2006/main">
  <p:tag name="AS_UNIQUEID" val="250"/>
</p:tagLst>
</file>

<file path=ppt/tags/tag290.xml><?xml version="1.0" encoding="utf-8"?>
<p:tagLst xmlns:p="http://schemas.openxmlformats.org/presentationml/2006/main">
  <p:tag name="AS_UNIQUEID" val="511"/>
</p:tagLst>
</file>

<file path=ppt/tags/tag291.xml><?xml version="1.0" encoding="utf-8"?>
<p:tagLst xmlns:p="http://schemas.openxmlformats.org/presentationml/2006/main">
  <p:tag name="AS_UNIQUEID" val="512"/>
</p:tagLst>
</file>

<file path=ppt/tags/tag292.xml><?xml version="1.0" encoding="utf-8"?>
<p:tagLst xmlns:p="http://schemas.openxmlformats.org/presentationml/2006/main">
  <p:tag name="AS_UNIQUEID" val="513"/>
</p:tagLst>
</file>

<file path=ppt/tags/tag293.xml><?xml version="1.0" encoding="utf-8"?>
<p:tagLst xmlns:p="http://schemas.openxmlformats.org/presentationml/2006/main">
  <p:tag name="AS_UNIQUEID" val="514"/>
</p:tagLst>
</file>

<file path=ppt/tags/tag294.xml><?xml version="1.0" encoding="utf-8"?>
<p:tagLst xmlns:p="http://schemas.openxmlformats.org/presentationml/2006/main">
  <p:tag name="AS_UNIQUEID" val="515"/>
</p:tagLst>
</file>

<file path=ppt/tags/tag295.xml><?xml version="1.0" encoding="utf-8"?>
<p:tagLst xmlns:p="http://schemas.openxmlformats.org/presentationml/2006/main">
  <p:tag name="AS_UNIQUEID" val="516"/>
</p:tagLst>
</file>

<file path=ppt/tags/tag296.xml><?xml version="1.0" encoding="utf-8"?>
<p:tagLst xmlns:p="http://schemas.openxmlformats.org/presentationml/2006/main">
  <p:tag name="AS_UNIQUEID" val="517"/>
</p:tagLst>
</file>

<file path=ppt/tags/tag297.xml><?xml version="1.0" encoding="utf-8"?>
<p:tagLst xmlns:p="http://schemas.openxmlformats.org/presentationml/2006/main">
  <p:tag name="AS_UNIQUEID" val="518"/>
</p:tagLst>
</file>

<file path=ppt/tags/tag298.xml><?xml version="1.0" encoding="utf-8"?>
<p:tagLst xmlns:p="http://schemas.openxmlformats.org/presentationml/2006/main">
  <p:tag name="AS_UNIQUEID" val="519"/>
</p:tagLst>
</file>

<file path=ppt/tags/tag299.xml><?xml version="1.0" encoding="utf-8"?>
<p:tagLst xmlns:p="http://schemas.openxmlformats.org/presentationml/2006/main">
  <p:tag name="AS_UNIQUEID" val="520"/>
</p:tagLst>
</file>

<file path=ppt/tags/tag3.xml><?xml version="1.0" encoding="utf-8"?>
<p:tagLst xmlns:p="http://schemas.openxmlformats.org/presentationml/2006/main">
  <p:tag name="AS_UNIQUEID" val="224"/>
</p:tagLst>
</file>

<file path=ppt/tags/tag30.xml><?xml version="1.0" encoding="utf-8"?>
<p:tagLst xmlns:p="http://schemas.openxmlformats.org/presentationml/2006/main">
  <p:tag name="AS_UNIQUEID" val="251"/>
</p:tagLst>
</file>

<file path=ppt/tags/tag300.xml><?xml version="1.0" encoding="utf-8"?>
<p:tagLst xmlns:p="http://schemas.openxmlformats.org/presentationml/2006/main">
  <p:tag name="AS_UNIQUEID" val="521"/>
</p:tagLst>
</file>

<file path=ppt/tags/tag301.xml><?xml version="1.0" encoding="utf-8"?>
<p:tagLst xmlns:p="http://schemas.openxmlformats.org/presentationml/2006/main">
  <p:tag name="AS_UNIQUEID" val="522"/>
</p:tagLst>
</file>

<file path=ppt/tags/tag302.xml><?xml version="1.0" encoding="utf-8"?>
<p:tagLst xmlns:p="http://schemas.openxmlformats.org/presentationml/2006/main">
  <p:tag name="AS_UNIQUEID" val="523"/>
</p:tagLst>
</file>

<file path=ppt/tags/tag303.xml><?xml version="1.0" encoding="utf-8"?>
<p:tagLst xmlns:p="http://schemas.openxmlformats.org/presentationml/2006/main">
  <p:tag name="AS_UNIQUEID" val="524"/>
</p:tagLst>
</file>

<file path=ppt/tags/tag304.xml><?xml version="1.0" encoding="utf-8"?>
<p:tagLst xmlns:p="http://schemas.openxmlformats.org/presentationml/2006/main">
  <p:tag name="AS_UNIQUEID" val="525"/>
</p:tagLst>
</file>

<file path=ppt/tags/tag305.xml><?xml version="1.0" encoding="utf-8"?>
<p:tagLst xmlns:p="http://schemas.openxmlformats.org/presentationml/2006/main">
  <p:tag name="AS_UNIQUEID" val="526"/>
</p:tagLst>
</file>

<file path=ppt/tags/tag306.xml><?xml version="1.0" encoding="utf-8"?>
<p:tagLst xmlns:p="http://schemas.openxmlformats.org/presentationml/2006/main">
  <p:tag name="AS_UNIQUEID" val="527"/>
</p:tagLst>
</file>

<file path=ppt/tags/tag307.xml><?xml version="1.0" encoding="utf-8"?>
<p:tagLst xmlns:p="http://schemas.openxmlformats.org/presentationml/2006/main">
  <p:tag name="AS_UNIQUEID" val="528"/>
</p:tagLst>
</file>

<file path=ppt/tags/tag308.xml><?xml version="1.0" encoding="utf-8"?>
<p:tagLst xmlns:p="http://schemas.openxmlformats.org/presentationml/2006/main">
  <p:tag name="AS_UNIQUEID" val="529"/>
</p:tagLst>
</file>

<file path=ppt/tags/tag309.xml><?xml version="1.0" encoding="utf-8"?>
<p:tagLst xmlns:p="http://schemas.openxmlformats.org/presentationml/2006/main">
  <p:tag name="AS_UNIQUEID" val="530"/>
</p:tagLst>
</file>

<file path=ppt/tags/tag31.xml><?xml version="1.0" encoding="utf-8"?>
<p:tagLst xmlns:p="http://schemas.openxmlformats.org/presentationml/2006/main">
  <p:tag name="AS_UNIQUEID" val="252"/>
</p:tagLst>
</file>

<file path=ppt/tags/tag310.xml><?xml version="1.0" encoding="utf-8"?>
<p:tagLst xmlns:p="http://schemas.openxmlformats.org/presentationml/2006/main">
  <p:tag name="AS_UNIQUEID" val="531"/>
</p:tagLst>
</file>

<file path=ppt/tags/tag311.xml><?xml version="1.0" encoding="utf-8"?>
<p:tagLst xmlns:p="http://schemas.openxmlformats.org/presentationml/2006/main">
  <p:tag name="AS_UNIQUEID" val="532"/>
</p:tagLst>
</file>

<file path=ppt/tags/tag312.xml><?xml version="1.0" encoding="utf-8"?>
<p:tagLst xmlns:p="http://schemas.openxmlformats.org/presentationml/2006/main">
  <p:tag name="AS_UNIQUEID" val="533"/>
</p:tagLst>
</file>

<file path=ppt/tags/tag313.xml><?xml version="1.0" encoding="utf-8"?>
<p:tagLst xmlns:p="http://schemas.openxmlformats.org/presentationml/2006/main">
  <p:tag name="AS_UNIQUEID" val="534"/>
</p:tagLst>
</file>

<file path=ppt/tags/tag314.xml><?xml version="1.0" encoding="utf-8"?>
<p:tagLst xmlns:p="http://schemas.openxmlformats.org/presentationml/2006/main">
  <p:tag name="AS_UNIQUEID" val="535"/>
</p:tagLst>
</file>

<file path=ppt/tags/tag315.xml><?xml version="1.0" encoding="utf-8"?>
<p:tagLst xmlns:p="http://schemas.openxmlformats.org/presentationml/2006/main">
  <p:tag name="AS_UNIQUEID" val="536"/>
</p:tagLst>
</file>

<file path=ppt/tags/tag316.xml><?xml version="1.0" encoding="utf-8"?>
<p:tagLst xmlns:p="http://schemas.openxmlformats.org/presentationml/2006/main">
  <p:tag name="AS_UNIQUEID" val="537"/>
</p:tagLst>
</file>

<file path=ppt/tags/tag317.xml><?xml version="1.0" encoding="utf-8"?>
<p:tagLst xmlns:p="http://schemas.openxmlformats.org/presentationml/2006/main">
  <p:tag name="AS_UNIQUEID" val="538"/>
</p:tagLst>
</file>

<file path=ppt/tags/tag318.xml><?xml version="1.0" encoding="utf-8"?>
<p:tagLst xmlns:p="http://schemas.openxmlformats.org/presentationml/2006/main">
  <p:tag name="AS_UNIQUEID" val="539"/>
</p:tagLst>
</file>

<file path=ppt/tags/tag319.xml><?xml version="1.0" encoding="utf-8"?>
<p:tagLst xmlns:p="http://schemas.openxmlformats.org/presentationml/2006/main">
  <p:tag name="AS_UNIQUEID" val="540"/>
</p:tagLst>
</file>

<file path=ppt/tags/tag32.xml><?xml version="1.0" encoding="utf-8"?>
<p:tagLst xmlns:p="http://schemas.openxmlformats.org/presentationml/2006/main">
  <p:tag name="AS_UNIQUEID" val="253"/>
</p:tagLst>
</file>

<file path=ppt/tags/tag320.xml><?xml version="1.0" encoding="utf-8"?>
<p:tagLst xmlns:p="http://schemas.openxmlformats.org/presentationml/2006/main">
  <p:tag name="AS_UNIQUEID" val="541"/>
</p:tagLst>
</file>

<file path=ppt/tags/tag321.xml><?xml version="1.0" encoding="utf-8"?>
<p:tagLst xmlns:p="http://schemas.openxmlformats.org/presentationml/2006/main">
  <p:tag name="AS_UNIQUEID" val="542"/>
</p:tagLst>
</file>

<file path=ppt/tags/tag322.xml><?xml version="1.0" encoding="utf-8"?>
<p:tagLst xmlns:p="http://schemas.openxmlformats.org/presentationml/2006/main">
  <p:tag name="AS_UNIQUEID" val="543"/>
</p:tagLst>
</file>

<file path=ppt/tags/tag323.xml><?xml version="1.0" encoding="utf-8"?>
<p:tagLst xmlns:p="http://schemas.openxmlformats.org/presentationml/2006/main">
  <p:tag name="AS_UNIQUEID" val="544"/>
</p:tagLst>
</file>

<file path=ppt/tags/tag324.xml><?xml version="1.0" encoding="utf-8"?>
<p:tagLst xmlns:p="http://schemas.openxmlformats.org/presentationml/2006/main">
  <p:tag name="AS_UNIQUEID" val="545"/>
</p:tagLst>
</file>

<file path=ppt/tags/tag325.xml><?xml version="1.0" encoding="utf-8"?>
<p:tagLst xmlns:p="http://schemas.openxmlformats.org/presentationml/2006/main">
  <p:tag name="AS_UNIQUEID" val="546"/>
</p:tagLst>
</file>

<file path=ppt/tags/tag326.xml><?xml version="1.0" encoding="utf-8"?>
<p:tagLst xmlns:p="http://schemas.openxmlformats.org/presentationml/2006/main">
  <p:tag name="AS_UNIQUEID" val="547"/>
</p:tagLst>
</file>

<file path=ppt/tags/tag327.xml><?xml version="1.0" encoding="utf-8"?>
<p:tagLst xmlns:p="http://schemas.openxmlformats.org/presentationml/2006/main">
  <p:tag name="AS_UNIQUEID" val="548"/>
</p:tagLst>
</file>

<file path=ppt/tags/tag328.xml><?xml version="1.0" encoding="utf-8"?>
<p:tagLst xmlns:p="http://schemas.openxmlformats.org/presentationml/2006/main">
  <p:tag name="AS_UNIQUEID" val="549"/>
</p:tagLst>
</file>

<file path=ppt/tags/tag329.xml><?xml version="1.0" encoding="utf-8"?>
<p:tagLst xmlns:p="http://schemas.openxmlformats.org/presentationml/2006/main">
  <p:tag name="AS_UNIQUEID" val="550"/>
</p:tagLst>
</file>

<file path=ppt/tags/tag33.xml><?xml version="1.0" encoding="utf-8"?>
<p:tagLst xmlns:p="http://schemas.openxmlformats.org/presentationml/2006/main">
  <p:tag name="AS_UNIQUEID" val="254"/>
</p:tagLst>
</file>

<file path=ppt/tags/tag330.xml><?xml version="1.0" encoding="utf-8"?>
<p:tagLst xmlns:p="http://schemas.openxmlformats.org/presentationml/2006/main">
  <p:tag name="AS_UNIQUEID" val="551"/>
</p:tagLst>
</file>

<file path=ppt/tags/tag331.xml><?xml version="1.0" encoding="utf-8"?>
<p:tagLst xmlns:p="http://schemas.openxmlformats.org/presentationml/2006/main">
  <p:tag name="AS_UNIQUEID" val="552"/>
</p:tagLst>
</file>

<file path=ppt/tags/tag332.xml><?xml version="1.0" encoding="utf-8"?>
<p:tagLst xmlns:p="http://schemas.openxmlformats.org/presentationml/2006/main">
  <p:tag name="AS_UNIQUEID" val="553"/>
</p:tagLst>
</file>

<file path=ppt/tags/tag333.xml><?xml version="1.0" encoding="utf-8"?>
<p:tagLst xmlns:p="http://schemas.openxmlformats.org/presentationml/2006/main">
  <p:tag name="AS_UNIQUEID" val="554"/>
</p:tagLst>
</file>

<file path=ppt/tags/tag334.xml><?xml version="1.0" encoding="utf-8"?>
<p:tagLst xmlns:p="http://schemas.openxmlformats.org/presentationml/2006/main">
  <p:tag name="AS_UNIQUEID" val="555"/>
</p:tagLst>
</file>

<file path=ppt/tags/tag335.xml><?xml version="1.0" encoding="utf-8"?>
<p:tagLst xmlns:p="http://schemas.openxmlformats.org/presentationml/2006/main">
  <p:tag name="AS_UNIQUEID" val="556"/>
</p:tagLst>
</file>

<file path=ppt/tags/tag336.xml><?xml version="1.0" encoding="utf-8"?>
<p:tagLst xmlns:p="http://schemas.openxmlformats.org/presentationml/2006/main">
  <p:tag name="AS_UNIQUEID" val="557"/>
</p:tagLst>
</file>

<file path=ppt/tags/tag337.xml><?xml version="1.0" encoding="utf-8"?>
<p:tagLst xmlns:p="http://schemas.openxmlformats.org/presentationml/2006/main">
  <p:tag name="AS_UNIQUEID" val="558"/>
</p:tagLst>
</file>

<file path=ppt/tags/tag338.xml><?xml version="1.0" encoding="utf-8"?>
<p:tagLst xmlns:p="http://schemas.openxmlformats.org/presentationml/2006/main">
  <p:tag name="AS_UNIQUEID" val="559"/>
</p:tagLst>
</file>

<file path=ppt/tags/tag339.xml><?xml version="1.0" encoding="utf-8"?>
<p:tagLst xmlns:p="http://schemas.openxmlformats.org/presentationml/2006/main">
  <p:tag name="AS_UNIQUEID" val="560"/>
</p:tagLst>
</file>

<file path=ppt/tags/tag34.xml><?xml version="1.0" encoding="utf-8"?>
<p:tagLst xmlns:p="http://schemas.openxmlformats.org/presentationml/2006/main">
  <p:tag name="AS_UNIQUEID" val="255"/>
</p:tagLst>
</file>

<file path=ppt/tags/tag340.xml><?xml version="1.0" encoding="utf-8"?>
<p:tagLst xmlns:p="http://schemas.openxmlformats.org/presentationml/2006/main">
  <p:tag name="AS_UNIQUEID" val="561"/>
</p:tagLst>
</file>

<file path=ppt/tags/tag341.xml><?xml version="1.0" encoding="utf-8"?>
<p:tagLst xmlns:p="http://schemas.openxmlformats.org/presentationml/2006/main">
  <p:tag name="AS_UNIQUEID" val="562"/>
</p:tagLst>
</file>

<file path=ppt/tags/tag342.xml><?xml version="1.0" encoding="utf-8"?>
<p:tagLst xmlns:p="http://schemas.openxmlformats.org/presentationml/2006/main">
  <p:tag name="AS_UNIQUEID" val="563"/>
</p:tagLst>
</file>

<file path=ppt/tags/tag343.xml><?xml version="1.0" encoding="utf-8"?>
<p:tagLst xmlns:p="http://schemas.openxmlformats.org/presentationml/2006/main">
  <p:tag name="AS_UNIQUEID" val="564"/>
</p:tagLst>
</file>

<file path=ppt/tags/tag344.xml><?xml version="1.0" encoding="utf-8"?>
<p:tagLst xmlns:p="http://schemas.openxmlformats.org/presentationml/2006/main">
  <p:tag name="AS_UNIQUEID" val="565"/>
</p:tagLst>
</file>

<file path=ppt/tags/tag345.xml><?xml version="1.0" encoding="utf-8"?>
<p:tagLst xmlns:p="http://schemas.openxmlformats.org/presentationml/2006/main">
  <p:tag name="AS_UNIQUEID" val="566"/>
</p:tagLst>
</file>

<file path=ppt/tags/tag346.xml><?xml version="1.0" encoding="utf-8"?>
<p:tagLst xmlns:p="http://schemas.openxmlformats.org/presentationml/2006/main">
  <p:tag name="AS_UNIQUEID" val="567"/>
</p:tagLst>
</file>

<file path=ppt/tags/tag347.xml><?xml version="1.0" encoding="utf-8"?>
<p:tagLst xmlns:p="http://schemas.openxmlformats.org/presentationml/2006/main">
  <p:tag name="AS_UNIQUEID" val="568"/>
</p:tagLst>
</file>

<file path=ppt/tags/tag348.xml><?xml version="1.0" encoding="utf-8"?>
<p:tagLst xmlns:p="http://schemas.openxmlformats.org/presentationml/2006/main">
  <p:tag name="AS_UNIQUEID" val="569"/>
</p:tagLst>
</file>

<file path=ppt/tags/tag349.xml><?xml version="1.0" encoding="utf-8"?>
<p:tagLst xmlns:p="http://schemas.openxmlformats.org/presentationml/2006/main">
  <p:tag name="AS_UNIQUEID" val="570"/>
</p:tagLst>
</file>

<file path=ppt/tags/tag35.xml><?xml version="1.0" encoding="utf-8"?>
<p:tagLst xmlns:p="http://schemas.openxmlformats.org/presentationml/2006/main">
  <p:tag name="AS_UNIQUEID" val="256"/>
</p:tagLst>
</file>

<file path=ppt/tags/tag350.xml><?xml version="1.0" encoding="utf-8"?>
<p:tagLst xmlns:p="http://schemas.openxmlformats.org/presentationml/2006/main">
  <p:tag name="AS_UNIQUEID" val="571"/>
</p:tagLst>
</file>

<file path=ppt/tags/tag351.xml><?xml version="1.0" encoding="utf-8"?>
<p:tagLst xmlns:p="http://schemas.openxmlformats.org/presentationml/2006/main">
  <p:tag name="AS_UNIQUEID" val="572"/>
</p:tagLst>
</file>

<file path=ppt/tags/tag352.xml><?xml version="1.0" encoding="utf-8"?>
<p:tagLst xmlns:p="http://schemas.openxmlformats.org/presentationml/2006/main">
  <p:tag name="AS_UNIQUEID" val="573"/>
</p:tagLst>
</file>

<file path=ppt/tags/tag353.xml><?xml version="1.0" encoding="utf-8"?>
<p:tagLst xmlns:p="http://schemas.openxmlformats.org/presentationml/2006/main">
  <p:tag name="AS_UNIQUEID" val="574"/>
</p:tagLst>
</file>

<file path=ppt/tags/tag354.xml><?xml version="1.0" encoding="utf-8"?>
<p:tagLst xmlns:p="http://schemas.openxmlformats.org/presentationml/2006/main">
  <p:tag name="AS_UNIQUEID" val="575"/>
</p:tagLst>
</file>

<file path=ppt/tags/tag355.xml><?xml version="1.0" encoding="utf-8"?>
<p:tagLst xmlns:p="http://schemas.openxmlformats.org/presentationml/2006/main">
  <p:tag name="AS_UNIQUEID" val="576"/>
</p:tagLst>
</file>

<file path=ppt/tags/tag356.xml><?xml version="1.0" encoding="utf-8"?>
<p:tagLst xmlns:p="http://schemas.openxmlformats.org/presentationml/2006/main">
  <p:tag name="AS_UNIQUEID" val="577"/>
</p:tagLst>
</file>

<file path=ppt/tags/tag357.xml><?xml version="1.0" encoding="utf-8"?>
<p:tagLst xmlns:p="http://schemas.openxmlformats.org/presentationml/2006/main">
  <p:tag name="AS_UNIQUEID" val="578"/>
</p:tagLst>
</file>

<file path=ppt/tags/tag358.xml><?xml version="1.0" encoding="utf-8"?>
<p:tagLst xmlns:p="http://schemas.openxmlformats.org/presentationml/2006/main">
  <p:tag name="AS_UNIQUEID" val="579"/>
</p:tagLst>
</file>

<file path=ppt/tags/tag359.xml><?xml version="1.0" encoding="utf-8"?>
<p:tagLst xmlns:p="http://schemas.openxmlformats.org/presentationml/2006/main">
  <p:tag name="AS_UNIQUEID" val="580"/>
</p:tagLst>
</file>

<file path=ppt/tags/tag36.xml><?xml version="1.0" encoding="utf-8"?>
<p:tagLst xmlns:p="http://schemas.openxmlformats.org/presentationml/2006/main">
  <p:tag name="AS_UNIQUEID" val="257"/>
</p:tagLst>
</file>

<file path=ppt/tags/tag360.xml><?xml version="1.0" encoding="utf-8"?>
<p:tagLst xmlns:p="http://schemas.openxmlformats.org/presentationml/2006/main">
  <p:tag name="AS_UNIQUEID" val="581"/>
</p:tagLst>
</file>

<file path=ppt/tags/tag361.xml><?xml version="1.0" encoding="utf-8"?>
<p:tagLst xmlns:p="http://schemas.openxmlformats.org/presentationml/2006/main">
  <p:tag name="AS_UNIQUEID" val="582"/>
</p:tagLst>
</file>

<file path=ppt/tags/tag362.xml><?xml version="1.0" encoding="utf-8"?>
<p:tagLst xmlns:p="http://schemas.openxmlformats.org/presentationml/2006/main">
  <p:tag name="AS_UNIQUEID" val="583"/>
</p:tagLst>
</file>

<file path=ppt/tags/tag363.xml><?xml version="1.0" encoding="utf-8"?>
<p:tagLst xmlns:p="http://schemas.openxmlformats.org/presentationml/2006/main">
  <p:tag name="AS_UNIQUEID" val="584"/>
</p:tagLst>
</file>

<file path=ppt/tags/tag364.xml><?xml version="1.0" encoding="utf-8"?>
<p:tagLst xmlns:p="http://schemas.openxmlformats.org/presentationml/2006/main">
  <p:tag name="AS_UNIQUEID" val="585"/>
</p:tagLst>
</file>

<file path=ppt/tags/tag365.xml><?xml version="1.0" encoding="utf-8"?>
<p:tagLst xmlns:p="http://schemas.openxmlformats.org/presentationml/2006/main">
  <p:tag name="AS_UNIQUEID" val="586"/>
</p:tagLst>
</file>

<file path=ppt/tags/tag366.xml><?xml version="1.0" encoding="utf-8"?>
<p:tagLst xmlns:p="http://schemas.openxmlformats.org/presentationml/2006/main">
  <p:tag name="AS_UNIQUEID" val="587"/>
</p:tagLst>
</file>

<file path=ppt/tags/tag367.xml><?xml version="1.0" encoding="utf-8"?>
<p:tagLst xmlns:p="http://schemas.openxmlformats.org/presentationml/2006/main">
  <p:tag name="AS_UNIQUEID" val="588"/>
</p:tagLst>
</file>

<file path=ppt/tags/tag368.xml><?xml version="1.0" encoding="utf-8"?>
<p:tagLst xmlns:p="http://schemas.openxmlformats.org/presentationml/2006/main">
  <p:tag name="AS_UNIQUEID" val="589"/>
</p:tagLst>
</file>

<file path=ppt/tags/tag369.xml><?xml version="1.0" encoding="utf-8"?>
<p:tagLst xmlns:p="http://schemas.openxmlformats.org/presentationml/2006/main">
  <p:tag name="AS_UNIQUEID" val="590"/>
</p:tagLst>
</file>

<file path=ppt/tags/tag37.xml><?xml version="1.0" encoding="utf-8"?>
<p:tagLst xmlns:p="http://schemas.openxmlformats.org/presentationml/2006/main">
  <p:tag name="AS_UNIQUEID" val="258"/>
</p:tagLst>
</file>

<file path=ppt/tags/tag370.xml><?xml version="1.0" encoding="utf-8"?>
<p:tagLst xmlns:p="http://schemas.openxmlformats.org/presentationml/2006/main">
  <p:tag name="AS_UNIQUEID" val="591"/>
</p:tagLst>
</file>

<file path=ppt/tags/tag371.xml><?xml version="1.0" encoding="utf-8"?>
<p:tagLst xmlns:p="http://schemas.openxmlformats.org/presentationml/2006/main">
  <p:tag name="AS_UNIQUEID" val="592"/>
</p:tagLst>
</file>

<file path=ppt/tags/tag372.xml><?xml version="1.0" encoding="utf-8"?>
<p:tagLst xmlns:p="http://schemas.openxmlformats.org/presentationml/2006/main">
  <p:tag name="AS_UNIQUEID" val="593"/>
</p:tagLst>
</file>

<file path=ppt/tags/tag373.xml><?xml version="1.0" encoding="utf-8"?>
<p:tagLst xmlns:p="http://schemas.openxmlformats.org/presentationml/2006/main">
  <p:tag name="AS_UNIQUEID" val="594"/>
</p:tagLst>
</file>

<file path=ppt/tags/tag374.xml><?xml version="1.0" encoding="utf-8"?>
<p:tagLst xmlns:p="http://schemas.openxmlformats.org/presentationml/2006/main">
  <p:tag name="AS_UNIQUEID" val="595"/>
</p:tagLst>
</file>

<file path=ppt/tags/tag375.xml><?xml version="1.0" encoding="utf-8"?>
<p:tagLst xmlns:p="http://schemas.openxmlformats.org/presentationml/2006/main">
  <p:tag name="AS_UNIQUEID" val="596"/>
</p:tagLst>
</file>

<file path=ppt/tags/tag376.xml><?xml version="1.0" encoding="utf-8"?>
<p:tagLst xmlns:p="http://schemas.openxmlformats.org/presentationml/2006/main">
  <p:tag name="AS_UNIQUEID" val="597"/>
</p:tagLst>
</file>

<file path=ppt/tags/tag377.xml><?xml version="1.0" encoding="utf-8"?>
<p:tagLst xmlns:p="http://schemas.openxmlformats.org/presentationml/2006/main">
  <p:tag name="AS_UNIQUEID" val="598"/>
</p:tagLst>
</file>

<file path=ppt/tags/tag378.xml><?xml version="1.0" encoding="utf-8"?>
<p:tagLst xmlns:p="http://schemas.openxmlformats.org/presentationml/2006/main">
  <p:tag name="AS_UNIQUEID" val="599"/>
</p:tagLst>
</file>

<file path=ppt/tags/tag379.xml><?xml version="1.0" encoding="utf-8"?>
<p:tagLst xmlns:p="http://schemas.openxmlformats.org/presentationml/2006/main">
  <p:tag name="AS_UNIQUEID" val="600"/>
</p:tagLst>
</file>

<file path=ppt/tags/tag38.xml><?xml version="1.0" encoding="utf-8"?>
<p:tagLst xmlns:p="http://schemas.openxmlformats.org/presentationml/2006/main">
  <p:tag name="AS_UNIQUEID" val="259"/>
</p:tagLst>
</file>

<file path=ppt/tags/tag380.xml><?xml version="1.0" encoding="utf-8"?>
<p:tagLst xmlns:p="http://schemas.openxmlformats.org/presentationml/2006/main">
  <p:tag name="AS_UNIQUEID" val="601"/>
</p:tagLst>
</file>

<file path=ppt/tags/tag381.xml><?xml version="1.0" encoding="utf-8"?>
<p:tagLst xmlns:p="http://schemas.openxmlformats.org/presentationml/2006/main">
  <p:tag name="AS_UNIQUEID" val="602"/>
</p:tagLst>
</file>

<file path=ppt/tags/tag382.xml><?xml version="1.0" encoding="utf-8"?>
<p:tagLst xmlns:p="http://schemas.openxmlformats.org/presentationml/2006/main">
  <p:tag name="AS_UNIQUEID" val="603"/>
</p:tagLst>
</file>

<file path=ppt/tags/tag383.xml><?xml version="1.0" encoding="utf-8"?>
<p:tagLst xmlns:p="http://schemas.openxmlformats.org/presentationml/2006/main">
  <p:tag name="AS_UNIQUEID" val="604"/>
</p:tagLst>
</file>

<file path=ppt/tags/tag384.xml><?xml version="1.0" encoding="utf-8"?>
<p:tagLst xmlns:p="http://schemas.openxmlformats.org/presentationml/2006/main">
  <p:tag name="AS_UNIQUEID" val="605"/>
</p:tagLst>
</file>

<file path=ppt/tags/tag385.xml><?xml version="1.0" encoding="utf-8"?>
<p:tagLst xmlns:p="http://schemas.openxmlformats.org/presentationml/2006/main">
  <p:tag name="AS_UNIQUEID" val="606"/>
</p:tagLst>
</file>

<file path=ppt/tags/tag386.xml><?xml version="1.0" encoding="utf-8"?>
<p:tagLst xmlns:p="http://schemas.openxmlformats.org/presentationml/2006/main">
  <p:tag name="AS_UNIQUEID" val="607"/>
</p:tagLst>
</file>

<file path=ppt/tags/tag387.xml><?xml version="1.0" encoding="utf-8"?>
<p:tagLst xmlns:p="http://schemas.openxmlformats.org/presentationml/2006/main">
  <p:tag name="AS_UNIQUEID" val="608"/>
</p:tagLst>
</file>

<file path=ppt/tags/tag388.xml><?xml version="1.0" encoding="utf-8"?>
<p:tagLst xmlns:p="http://schemas.openxmlformats.org/presentationml/2006/main">
  <p:tag name="AS_UNIQUEID" val="609"/>
</p:tagLst>
</file>

<file path=ppt/tags/tag389.xml><?xml version="1.0" encoding="utf-8"?>
<p:tagLst xmlns:p="http://schemas.openxmlformats.org/presentationml/2006/main">
  <p:tag name="AS_UNIQUEID" val="610"/>
</p:tagLst>
</file>

<file path=ppt/tags/tag39.xml><?xml version="1.0" encoding="utf-8"?>
<p:tagLst xmlns:p="http://schemas.openxmlformats.org/presentationml/2006/main">
  <p:tag name="AS_UNIQUEID" val="260"/>
</p:tagLst>
</file>

<file path=ppt/tags/tag390.xml><?xml version="1.0" encoding="utf-8"?>
<p:tagLst xmlns:p="http://schemas.openxmlformats.org/presentationml/2006/main">
  <p:tag name="AS_UNIQUEID" val="611"/>
</p:tagLst>
</file>

<file path=ppt/tags/tag391.xml><?xml version="1.0" encoding="utf-8"?>
<p:tagLst xmlns:p="http://schemas.openxmlformats.org/presentationml/2006/main">
  <p:tag name="AS_UNIQUEID" val="612"/>
</p:tagLst>
</file>

<file path=ppt/tags/tag392.xml><?xml version="1.0" encoding="utf-8"?>
<p:tagLst xmlns:p="http://schemas.openxmlformats.org/presentationml/2006/main">
  <p:tag name="AS_UNIQUEID" val="613"/>
</p:tagLst>
</file>

<file path=ppt/tags/tag393.xml><?xml version="1.0" encoding="utf-8"?>
<p:tagLst xmlns:p="http://schemas.openxmlformats.org/presentationml/2006/main">
  <p:tag name="AS_UNIQUEID" val="614"/>
</p:tagLst>
</file>

<file path=ppt/tags/tag394.xml><?xml version="1.0" encoding="utf-8"?>
<p:tagLst xmlns:p="http://schemas.openxmlformats.org/presentationml/2006/main">
  <p:tag name="AS_UNIQUEID" val="615"/>
</p:tagLst>
</file>

<file path=ppt/tags/tag395.xml><?xml version="1.0" encoding="utf-8"?>
<p:tagLst xmlns:p="http://schemas.openxmlformats.org/presentationml/2006/main">
  <p:tag name="AS_UNIQUEID" val="616"/>
</p:tagLst>
</file>

<file path=ppt/tags/tag396.xml><?xml version="1.0" encoding="utf-8"?>
<p:tagLst xmlns:p="http://schemas.openxmlformats.org/presentationml/2006/main">
  <p:tag name="AS_UNIQUEID" val="617"/>
</p:tagLst>
</file>

<file path=ppt/tags/tag397.xml><?xml version="1.0" encoding="utf-8"?>
<p:tagLst xmlns:p="http://schemas.openxmlformats.org/presentationml/2006/main">
  <p:tag name="AS_UNIQUEID" val="618"/>
</p:tagLst>
</file>

<file path=ppt/tags/tag398.xml><?xml version="1.0" encoding="utf-8"?>
<p:tagLst xmlns:p="http://schemas.openxmlformats.org/presentationml/2006/main">
  <p:tag name="AS_UNIQUEID" val="619"/>
</p:tagLst>
</file>

<file path=ppt/tags/tag399.xml><?xml version="1.0" encoding="utf-8"?>
<p:tagLst xmlns:p="http://schemas.openxmlformats.org/presentationml/2006/main">
  <p:tag name="AS_UNIQUEID" val="620"/>
</p:tagLst>
</file>

<file path=ppt/tags/tag4.xml><?xml version="1.0" encoding="utf-8"?>
<p:tagLst xmlns:p="http://schemas.openxmlformats.org/presentationml/2006/main">
  <p:tag name="AS_UNIQUEID" val="225"/>
</p:tagLst>
</file>

<file path=ppt/tags/tag40.xml><?xml version="1.0" encoding="utf-8"?>
<p:tagLst xmlns:p="http://schemas.openxmlformats.org/presentationml/2006/main">
  <p:tag name="AS_UNIQUEID" val="261"/>
</p:tagLst>
</file>

<file path=ppt/tags/tag400.xml><?xml version="1.0" encoding="utf-8"?>
<p:tagLst xmlns:p="http://schemas.openxmlformats.org/presentationml/2006/main">
  <p:tag name="AS_UNIQUEID" val="621"/>
</p:tagLst>
</file>

<file path=ppt/tags/tag401.xml><?xml version="1.0" encoding="utf-8"?>
<p:tagLst xmlns:p="http://schemas.openxmlformats.org/presentationml/2006/main">
  <p:tag name="AS_UNIQUEID" val="622"/>
</p:tagLst>
</file>

<file path=ppt/tags/tag402.xml><?xml version="1.0" encoding="utf-8"?>
<p:tagLst xmlns:p="http://schemas.openxmlformats.org/presentationml/2006/main">
  <p:tag name="AS_UNIQUEID" val="623"/>
</p:tagLst>
</file>

<file path=ppt/tags/tag403.xml><?xml version="1.0" encoding="utf-8"?>
<p:tagLst xmlns:p="http://schemas.openxmlformats.org/presentationml/2006/main">
  <p:tag name="AS_UNIQUEID" val="624"/>
</p:tagLst>
</file>

<file path=ppt/tags/tag404.xml><?xml version="1.0" encoding="utf-8"?>
<p:tagLst xmlns:p="http://schemas.openxmlformats.org/presentationml/2006/main">
  <p:tag name="AS_UNIQUEID" val="625"/>
</p:tagLst>
</file>

<file path=ppt/tags/tag405.xml><?xml version="1.0" encoding="utf-8"?>
<p:tagLst xmlns:p="http://schemas.openxmlformats.org/presentationml/2006/main">
  <p:tag name="AS_UNIQUEID" val="626"/>
</p:tagLst>
</file>

<file path=ppt/tags/tag406.xml><?xml version="1.0" encoding="utf-8"?>
<p:tagLst xmlns:p="http://schemas.openxmlformats.org/presentationml/2006/main">
  <p:tag name="AS_UNIQUEID" val="627"/>
</p:tagLst>
</file>

<file path=ppt/tags/tag407.xml><?xml version="1.0" encoding="utf-8"?>
<p:tagLst xmlns:p="http://schemas.openxmlformats.org/presentationml/2006/main">
  <p:tag name="AS_UNIQUEID" val="628"/>
</p:tagLst>
</file>

<file path=ppt/tags/tag408.xml><?xml version="1.0" encoding="utf-8"?>
<p:tagLst xmlns:p="http://schemas.openxmlformats.org/presentationml/2006/main">
  <p:tag name="AS_UNIQUEID" val="629"/>
</p:tagLst>
</file>

<file path=ppt/tags/tag409.xml><?xml version="1.0" encoding="utf-8"?>
<p:tagLst xmlns:p="http://schemas.openxmlformats.org/presentationml/2006/main">
  <p:tag name="AS_UNIQUEID" val="630"/>
</p:tagLst>
</file>

<file path=ppt/tags/tag41.xml><?xml version="1.0" encoding="utf-8"?>
<p:tagLst xmlns:p="http://schemas.openxmlformats.org/presentationml/2006/main">
  <p:tag name="AS_UNIQUEID" val="262"/>
</p:tagLst>
</file>

<file path=ppt/tags/tag410.xml><?xml version="1.0" encoding="utf-8"?>
<p:tagLst xmlns:p="http://schemas.openxmlformats.org/presentationml/2006/main">
  <p:tag name="AS_UNIQUEID" val="631"/>
</p:tagLst>
</file>

<file path=ppt/tags/tag411.xml><?xml version="1.0" encoding="utf-8"?>
<p:tagLst xmlns:p="http://schemas.openxmlformats.org/presentationml/2006/main">
  <p:tag name="AS_UNIQUEID" val="632"/>
</p:tagLst>
</file>

<file path=ppt/tags/tag412.xml><?xml version="1.0" encoding="utf-8"?>
<p:tagLst xmlns:p="http://schemas.openxmlformats.org/presentationml/2006/main">
  <p:tag name="AS_UNIQUEID" val="633"/>
</p:tagLst>
</file>

<file path=ppt/tags/tag413.xml><?xml version="1.0" encoding="utf-8"?>
<p:tagLst xmlns:p="http://schemas.openxmlformats.org/presentationml/2006/main">
  <p:tag name="AS_UNIQUEID" val="634"/>
</p:tagLst>
</file>

<file path=ppt/tags/tag414.xml><?xml version="1.0" encoding="utf-8"?>
<p:tagLst xmlns:p="http://schemas.openxmlformats.org/presentationml/2006/main">
  <p:tag name="AS_UNIQUEID" val="635"/>
</p:tagLst>
</file>

<file path=ppt/tags/tag415.xml><?xml version="1.0" encoding="utf-8"?>
<p:tagLst xmlns:p="http://schemas.openxmlformats.org/presentationml/2006/main">
  <p:tag name="AS_UNIQUEID" val="636"/>
</p:tagLst>
</file>

<file path=ppt/tags/tag416.xml><?xml version="1.0" encoding="utf-8"?>
<p:tagLst xmlns:p="http://schemas.openxmlformats.org/presentationml/2006/main">
  <p:tag name="AS_UNIQUEID" val="637"/>
</p:tagLst>
</file>

<file path=ppt/tags/tag417.xml><?xml version="1.0" encoding="utf-8"?>
<p:tagLst xmlns:p="http://schemas.openxmlformats.org/presentationml/2006/main">
  <p:tag name="AS_UNIQUEID" val="638"/>
</p:tagLst>
</file>

<file path=ppt/tags/tag418.xml><?xml version="1.0" encoding="utf-8"?>
<p:tagLst xmlns:p="http://schemas.openxmlformats.org/presentationml/2006/main">
  <p:tag name="AS_UNIQUEID" val="639"/>
</p:tagLst>
</file>

<file path=ppt/tags/tag419.xml><?xml version="1.0" encoding="utf-8"?>
<p:tagLst xmlns:p="http://schemas.openxmlformats.org/presentationml/2006/main">
  <p:tag name="AS_UNIQUEID" val="640"/>
</p:tagLst>
</file>

<file path=ppt/tags/tag42.xml><?xml version="1.0" encoding="utf-8"?>
<p:tagLst xmlns:p="http://schemas.openxmlformats.org/presentationml/2006/main">
  <p:tag name="AS_UNIQUEID" val="263"/>
</p:tagLst>
</file>

<file path=ppt/tags/tag420.xml><?xml version="1.0" encoding="utf-8"?>
<p:tagLst xmlns:p="http://schemas.openxmlformats.org/presentationml/2006/main">
  <p:tag name="AS_UNIQUEID" val="641"/>
</p:tagLst>
</file>

<file path=ppt/tags/tag421.xml><?xml version="1.0" encoding="utf-8"?>
<p:tagLst xmlns:p="http://schemas.openxmlformats.org/presentationml/2006/main">
  <p:tag name="AS_UNIQUEID" val="642"/>
</p:tagLst>
</file>

<file path=ppt/tags/tag422.xml><?xml version="1.0" encoding="utf-8"?>
<p:tagLst xmlns:p="http://schemas.openxmlformats.org/presentationml/2006/main">
  <p:tag name="AS_UNIQUEID" val="643"/>
</p:tagLst>
</file>

<file path=ppt/tags/tag423.xml><?xml version="1.0" encoding="utf-8"?>
<p:tagLst xmlns:p="http://schemas.openxmlformats.org/presentationml/2006/main">
  <p:tag name="AS_UNIQUEID" val="644"/>
</p:tagLst>
</file>

<file path=ppt/tags/tag424.xml><?xml version="1.0" encoding="utf-8"?>
<p:tagLst xmlns:p="http://schemas.openxmlformats.org/presentationml/2006/main">
  <p:tag name="AS_UNIQUEID" val="645"/>
</p:tagLst>
</file>

<file path=ppt/tags/tag425.xml><?xml version="1.0" encoding="utf-8"?>
<p:tagLst xmlns:p="http://schemas.openxmlformats.org/presentationml/2006/main">
  <p:tag name="AS_UNIQUEID" val="646"/>
</p:tagLst>
</file>

<file path=ppt/tags/tag426.xml><?xml version="1.0" encoding="utf-8"?>
<p:tagLst xmlns:p="http://schemas.openxmlformats.org/presentationml/2006/main">
  <p:tag name="AS_UNIQUEID" val="647"/>
</p:tagLst>
</file>

<file path=ppt/tags/tag427.xml><?xml version="1.0" encoding="utf-8"?>
<p:tagLst xmlns:p="http://schemas.openxmlformats.org/presentationml/2006/main">
  <p:tag name="AS_UNIQUEID" val="648"/>
</p:tagLst>
</file>

<file path=ppt/tags/tag428.xml><?xml version="1.0" encoding="utf-8"?>
<p:tagLst xmlns:p="http://schemas.openxmlformats.org/presentationml/2006/main">
  <p:tag name="AS_UNIQUEID" val="649"/>
</p:tagLst>
</file>

<file path=ppt/tags/tag429.xml><?xml version="1.0" encoding="utf-8"?>
<p:tagLst xmlns:p="http://schemas.openxmlformats.org/presentationml/2006/main">
  <p:tag name="AS_UNIQUEID" val="650"/>
</p:tagLst>
</file>

<file path=ppt/tags/tag43.xml><?xml version="1.0" encoding="utf-8"?>
<p:tagLst xmlns:p="http://schemas.openxmlformats.org/presentationml/2006/main">
  <p:tag name="AS_UNIQUEID" val="264"/>
</p:tagLst>
</file>

<file path=ppt/tags/tag430.xml><?xml version="1.0" encoding="utf-8"?>
<p:tagLst xmlns:p="http://schemas.openxmlformats.org/presentationml/2006/main">
  <p:tag name="AS_UNIQUEID" val="651"/>
</p:tagLst>
</file>

<file path=ppt/tags/tag431.xml><?xml version="1.0" encoding="utf-8"?>
<p:tagLst xmlns:p="http://schemas.openxmlformats.org/presentationml/2006/main">
  <p:tag name="AS_UNIQUEID" val="652"/>
</p:tagLst>
</file>

<file path=ppt/tags/tag432.xml><?xml version="1.0" encoding="utf-8"?>
<p:tagLst xmlns:p="http://schemas.openxmlformats.org/presentationml/2006/main">
  <p:tag name="AS_UNIQUEID" val="653"/>
</p:tagLst>
</file>

<file path=ppt/tags/tag433.xml><?xml version="1.0" encoding="utf-8"?>
<p:tagLst xmlns:p="http://schemas.openxmlformats.org/presentationml/2006/main">
  <p:tag name="AS_UNIQUEID" val="654"/>
</p:tagLst>
</file>

<file path=ppt/tags/tag434.xml><?xml version="1.0" encoding="utf-8"?>
<p:tagLst xmlns:p="http://schemas.openxmlformats.org/presentationml/2006/main">
  <p:tag name="AS_UNIQUEID" val="655"/>
</p:tagLst>
</file>

<file path=ppt/tags/tag435.xml><?xml version="1.0" encoding="utf-8"?>
<p:tagLst xmlns:p="http://schemas.openxmlformats.org/presentationml/2006/main">
  <p:tag name="AS_UNIQUEID" val="656"/>
</p:tagLst>
</file>

<file path=ppt/tags/tag436.xml><?xml version="1.0" encoding="utf-8"?>
<p:tagLst xmlns:p="http://schemas.openxmlformats.org/presentationml/2006/main">
  <p:tag name="AS_UNIQUEID" val="657"/>
</p:tagLst>
</file>

<file path=ppt/tags/tag437.xml><?xml version="1.0" encoding="utf-8"?>
<p:tagLst xmlns:p="http://schemas.openxmlformats.org/presentationml/2006/main">
  <p:tag name="AS_UNIQUEID" val="658"/>
</p:tagLst>
</file>

<file path=ppt/tags/tag438.xml><?xml version="1.0" encoding="utf-8"?>
<p:tagLst xmlns:p="http://schemas.openxmlformats.org/presentationml/2006/main">
  <p:tag name="AS_UNIQUEID" val="659"/>
</p:tagLst>
</file>

<file path=ppt/tags/tag439.xml><?xml version="1.0" encoding="utf-8"?>
<p:tagLst xmlns:p="http://schemas.openxmlformats.org/presentationml/2006/main">
  <p:tag name="AS_UNIQUEID" val="660"/>
</p:tagLst>
</file>

<file path=ppt/tags/tag44.xml><?xml version="1.0" encoding="utf-8"?>
<p:tagLst xmlns:p="http://schemas.openxmlformats.org/presentationml/2006/main">
  <p:tag name="AS_UNIQUEID" val="265"/>
</p:tagLst>
</file>

<file path=ppt/tags/tag440.xml><?xml version="1.0" encoding="utf-8"?>
<p:tagLst xmlns:p="http://schemas.openxmlformats.org/presentationml/2006/main">
  <p:tag name="AS_UNIQUEID" val="661"/>
</p:tagLst>
</file>

<file path=ppt/tags/tag441.xml><?xml version="1.0" encoding="utf-8"?>
<p:tagLst xmlns:p="http://schemas.openxmlformats.org/presentationml/2006/main">
  <p:tag name="AS_UNIQUEID" val="662"/>
</p:tagLst>
</file>

<file path=ppt/tags/tag442.xml><?xml version="1.0" encoding="utf-8"?>
<p:tagLst xmlns:p="http://schemas.openxmlformats.org/presentationml/2006/main">
  <p:tag name="AS_UNIQUEID" val="663"/>
</p:tagLst>
</file>

<file path=ppt/tags/tag443.xml><?xml version="1.0" encoding="utf-8"?>
<p:tagLst xmlns:p="http://schemas.openxmlformats.org/presentationml/2006/main">
  <p:tag name="AS_UNIQUEID" val="664"/>
</p:tagLst>
</file>

<file path=ppt/tags/tag444.xml><?xml version="1.0" encoding="utf-8"?>
<p:tagLst xmlns:p="http://schemas.openxmlformats.org/presentationml/2006/main">
  <p:tag name="AS_UNIQUEID" val="665"/>
</p:tagLst>
</file>

<file path=ppt/tags/tag445.xml><?xml version="1.0" encoding="utf-8"?>
<p:tagLst xmlns:p="http://schemas.openxmlformats.org/presentationml/2006/main">
  <p:tag name="AS_UNIQUEID" val="666"/>
</p:tagLst>
</file>

<file path=ppt/tags/tag446.xml><?xml version="1.0" encoding="utf-8"?>
<p:tagLst xmlns:p="http://schemas.openxmlformats.org/presentationml/2006/main">
  <p:tag name="AS_UNIQUEID" val="667"/>
</p:tagLst>
</file>

<file path=ppt/tags/tag447.xml><?xml version="1.0" encoding="utf-8"?>
<p:tagLst xmlns:p="http://schemas.openxmlformats.org/presentationml/2006/main">
  <p:tag name="AS_UNIQUEID" val="668"/>
</p:tagLst>
</file>

<file path=ppt/tags/tag448.xml><?xml version="1.0" encoding="utf-8"?>
<p:tagLst xmlns:p="http://schemas.openxmlformats.org/presentationml/2006/main">
  <p:tag name="AS_UNIQUEID" val="669"/>
</p:tagLst>
</file>

<file path=ppt/tags/tag449.xml><?xml version="1.0" encoding="utf-8"?>
<p:tagLst xmlns:p="http://schemas.openxmlformats.org/presentationml/2006/main">
  <p:tag name="AS_UNIQUEID" val="670"/>
</p:tagLst>
</file>

<file path=ppt/tags/tag45.xml><?xml version="1.0" encoding="utf-8"?>
<p:tagLst xmlns:p="http://schemas.openxmlformats.org/presentationml/2006/main">
  <p:tag name="AS_UNIQUEID" val="266"/>
</p:tagLst>
</file>

<file path=ppt/tags/tag450.xml><?xml version="1.0" encoding="utf-8"?>
<p:tagLst xmlns:p="http://schemas.openxmlformats.org/presentationml/2006/main">
  <p:tag name="AS_UNIQUEID" val="671"/>
</p:tagLst>
</file>

<file path=ppt/tags/tag451.xml><?xml version="1.0" encoding="utf-8"?>
<p:tagLst xmlns:p="http://schemas.openxmlformats.org/presentationml/2006/main">
  <p:tag name="AS_UNIQUEID" val="672"/>
</p:tagLst>
</file>

<file path=ppt/tags/tag452.xml><?xml version="1.0" encoding="utf-8"?>
<p:tagLst xmlns:p="http://schemas.openxmlformats.org/presentationml/2006/main">
  <p:tag name="AS_UNIQUEID" val="673"/>
</p:tagLst>
</file>

<file path=ppt/tags/tag453.xml><?xml version="1.0" encoding="utf-8"?>
<p:tagLst xmlns:p="http://schemas.openxmlformats.org/presentationml/2006/main">
  <p:tag name="AS_UNIQUEID" val="674"/>
</p:tagLst>
</file>

<file path=ppt/tags/tag454.xml><?xml version="1.0" encoding="utf-8"?>
<p:tagLst xmlns:p="http://schemas.openxmlformats.org/presentationml/2006/main">
  <p:tag name="AS_UNIQUEID" val="675"/>
</p:tagLst>
</file>

<file path=ppt/tags/tag455.xml><?xml version="1.0" encoding="utf-8"?>
<p:tagLst xmlns:p="http://schemas.openxmlformats.org/presentationml/2006/main">
  <p:tag name="AS_UNIQUEID" val="676"/>
</p:tagLst>
</file>

<file path=ppt/tags/tag456.xml><?xml version="1.0" encoding="utf-8"?>
<p:tagLst xmlns:p="http://schemas.openxmlformats.org/presentationml/2006/main">
  <p:tag name="AS_UNIQUEID" val="677"/>
</p:tagLst>
</file>

<file path=ppt/tags/tag457.xml><?xml version="1.0" encoding="utf-8"?>
<p:tagLst xmlns:p="http://schemas.openxmlformats.org/presentationml/2006/main">
  <p:tag name="AS_UNIQUEID" val="678"/>
</p:tagLst>
</file>

<file path=ppt/tags/tag458.xml><?xml version="1.0" encoding="utf-8"?>
<p:tagLst xmlns:p="http://schemas.openxmlformats.org/presentationml/2006/main">
  <p:tag name="AS_UNIQUEID" val="679"/>
</p:tagLst>
</file>

<file path=ppt/tags/tag459.xml><?xml version="1.0" encoding="utf-8"?>
<p:tagLst xmlns:p="http://schemas.openxmlformats.org/presentationml/2006/main">
  <p:tag name="AS_UNIQUEID" val="680"/>
</p:tagLst>
</file>

<file path=ppt/tags/tag46.xml><?xml version="1.0" encoding="utf-8"?>
<p:tagLst xmlns:p="http://schemas.openxmlformats.org/presentationml/2006/main">
  <p:tag name="AS_UNIQUEID" val="267"/>
</p:tagLst>
</file>

<file path=ppt/tags/tag460.xml><?xml version="1.0" encoding="utf-8"?>
<p:tagLst xmlns:p="http://schemas.openxmlformats.org/presentationml/2006/main">
  <p:tag name="AS_UNIQUEID" val="681"/>
</p:tagLst>
</file>

<file path=ppt/tags/tag461.xml><?xml version="1.0" encoding="utf-8"?>
<p:tagLst xmlns:p="http://schemas.openxmlformats.org/presentationml/2006/main">
  <p:tag name="AS_UNIQUEID" val="682"/>
</p:tagLst>
</file>

<file path=ppt/tags/tag462.xml><?xml version="1.0" encoding="utf-8"?>
<p:tagLst xmlns:p="http://schemas.openxmlformats.org/presentationml/2006/main">
  <p:tag name="AS_UNIQUEID" val="683"/>
</p:tagLst>
</file>

<file path=ppt/tags/tag463.xml><?xml version="1.0" encoding="utf-8"?>
<p:tagLst xmlns:p="http://schemas.openxmlformats.org/presentationml/2006/main">
  <p:tag name="AS_UNIQUEID" val="684"/>
</p:tagLst>
</file>

<file path=ppt/tags/tag464.xml><?xml version="1.0" encoding="utf-8"?>
<p:tagLst xmlns:p="http://schemas.openxmlformats.org/presentationml/2006/main">
  <p:tag name="AS_UNIQUEID" val="685"/>
</p:tagLst>
</file>

<file path=ppt/tags/tag465.xml><?xml version="1.0" encoding="utf-8"?>
<p:tagLst xmlns:p="http://schemas.openxmlformats.org/presentationml/2006/main">
  <p:tag name="AS_UNIQUEID" val="686"/>
</p:tagLst>
</file>

<file path=ppt/tags/tag466.xml><?xml version="1.0" encoding="utf-8"?>
<p:tagLst xmlns:p="http://schemas.openxmlformats.org/presentationml/2006/main">
  <p:tag name="AS_UNIQUEID" val="687"/>
</p:tagLst>
</file>

<file path=ppt/tags/tag467.xml><?xml version="1.0" encoding="utf-8"?>
<p:tagLst xmlns:p="http://schemas.openxmlformats.org/presentationml/2006/main">
  <p:tag name="AS_UNIQUEID" val="688"/>
</p:tagLst>
</file>

<file path=ppt/tags/tag468.xml><?xml version="1.0" encoding="utf-8"?>
<p:tagLst xmlns:p="http://schemas.openxmlformats.org/presentationml/2006/main">
  <p:tag name="AS_UNIQUEID" val="689"/>
</p:tagLst>
</file>

<file path=ppt/tags/tag469.xml><?xml version="1.0" encoding="utf-8"?>
<p:tagLst xmlns:p="http://schemas.openxmlformats.org/presentationml/2006/main">
  <p:tag name="AS_UNIQUEID" val="690"/>
</p:tagLst>
</file>

<file path=ppt/tags/tag47.xml><?xml version="1.0" encoding="utf-8"?>
<p:tagLst xmlns:p="http://schemas.openxmlformats.org/presentationml/2006/main">
  <p:tag name="AS_UNIQUEID" val="268"/>
</p:tagLst>
</file>

<file path=ppt/tags/tag470.xml><?xml version="1.0" encoding="utf-8"?>
<p:tagLst xmlns:p="http://schemas.openxmlformats.org/presentationml/2006/main">
  <p:tag name="AS_UNIQUEID" val="691"/>
</p:tagLst>
</file>

<file path=ppt/tags/tag471.xml><?xml version="1.0" encoding="utf-8"?>
<p:tagLst xmlns:p="http://schemas.openxmlformats.org/presentationml/2006/main">
  <p:tag name="AS_UNIQUEID" val="692"/>
</p:tagLst>
</file>

<file path=ppt/tags/tag472.xml><?xml version="1.0" encoding="utf-8"?>
<p:tagLst xmlns:p="http://schemas.openxmlformats.org/presentationml/2006/main">
  <p:tag name="AS_UNIQUEID" val="693"/>
</p:tagLst>
</file>

<file path=ppt/tags/tag473.xml><?xml version="1.0" encoding="utf-8"?>
<p:tagLst xmlns:p="http://schemas.openxmlformats.org/presentationml/2006/main">
  <p:tag name="AS_UNIQUEID" val="694"/>
</p:tagLst>
</file>

<file path=ppt/tags/tag474.xml><?xml version="1.0" encoding="utf-8"?>
<p:tagLst xmlns:p="http://schemas.openxmlformats.org/presentationml/2006/main">
  <p:tag name="AS_UNIQUEID" val="695"/>
</p:tagLst>
</file>

<file path=ppt/tags/tag475.xml><?xml version="1.0" encoding="utf-8"?>
<p:tagLst xmlns:p="http://schemas.openxmlformats.org/presentationml/2006/main">
  <p:tag name="AS_UNIQUEID" val="696"/>
</p:tagLst>
</file>

<file path=ppt/tags/tag476.xml><?xml version="1.0" encoding="utf-8"?>
<p:tagLst xmlns:p="http://schemas.openxmlformats.org/presentationml/2006/main">
  <p:tag name="AS_UNIQUEID" val="219"/>
</p:tagLst>
</file>

<file path=ppt/tags/tag477.xml><?xml version="1.0" encoding="utf-8"?>
<p:tagLst xmlns:p="http://schemas.openxmlformats.org/presentationml/2006/main">
  <p:tag name="AS_UNIQUEID" val="697"/>
</p:tagLst>
</file>

<file path=ppt/tags/tag478.xml><?xml version="1.0" encoding="utf-8"?>
<p:tagLst xmlns:p="http://schemas.openxmlformats.org/presentationml/2006/main">
  <p:tag name="AS_UNIQUEID" val="221"/>
</p:tagLst>
</file>

<file path=ppt/tags/tag479.xml><?xml version="1.0" encoding="utf-8"?>
<p:tagLst xmlns:p="http://schemas.openxmlformats.org/presentationml/2006/main">
  <p:tag name="AS_UNIQUEID" val="698"/>
</p:tagLst>
</file>

<file path=ppt/tags/tag48.xml><?xml version="1.0" encoding="utf-8"?>
<p:tagLst xmlns:p="http://schemas.openxmlformats.org/presentationml/2006/main">
  <p:tag name="AS_UNIQUEID" val="269"/>
</p:tagLst>
</file>

<file path=ppt/tags/tag480.xml><?xml version="1.0" encoding="utf-8"?>
<p:tagLst xmlns:p="http://schemas.openxmlformats.org/presentationml/2006/main">
  <p:tag name="AS_UNIQUEID" val="699"/>
</p:tagLst>
</file>

<file path=ppt/tags/tag481.xml><?xml version="1.0" encoding="utf-8"?>
<p:tagLst xmlns:p="http://schemas.openxmlformats.org/presentationml/2006/main">
  <p:tag name="AS_UNIQUEID" val="700"/>
</p:tagLst>
</file>

<file path=ppt/tags/tag482.xml><?xml version="1.0" encoding="utf-8"?>
<p:tagLst xmlns:p="http://schemas.openxmlformats.org/presentationml/2006/main">
  <p:tag name="AS_UNIQUEID" val="701"/>
</p:tagLst>
</file>

<file path=ppt/tags/tag483.xml><?xml version="1.0" encoding="utf-8"?>
<p:tagLst xmlns:p="http://schemas.openxmlformats.org/presentationml/2006/main">
  <p:tag name="AS_UNIQUEID" val="702"/>
</p:tagLst>
</file>

<file path=ppt/tags/tag484.xml><?xml version="1.0" encoding="utf-8"?>
<p:tagLst xmlns:p="http://schemas.openxmlformats.org/presentationml/2006/main">
  <p:tag name="AS_UNIQUEID" val="703"/>
</p:tagLst>
</file>

<file path=ppt/tags/tag485.xml><?xml version="1.0" encoding="utf-8"?>
<p:tagLst xmlns:p="http://schemas.openxmlformats.org/presentationml/2006/main">
  <p:tag name="AS_UNIQUEID" val="704"/>
</p:tagLst>
</file>

<file path=ppt/tags/tag486.xml><?xml version="1.0" encoding="utf-8"?>
<p:tagLst xmlns:p="http://schemas.openxmlformats.org/presentationml/2006/main">
  <p:tag name="AS_UNIQUEID" val="705"/>
</p:tagLst>
</file>

<file path=ppt/tags/tag487.xml><?xml version="1.0" encoding="utf-8"?>
<p:tagLst xmlns:p="http://schemas.openxmlformats.org/presentationml/2006/main">
  <p:tag name="AS_UNIQUEID" val="706"/>
</p:tagLst>
</file>

<file path=ppt/tags/tag488.xml><?xml version="1.0" encoding="utf-8"?>
<p:tagLst xmlns:p="http://schemas.openxmlformats.org/presentationml/2006/main">
  <p:tag name="AS_UNIQUEID" val="707"/>
</p:tagLst>
</file>

<file path=ppt/tags/tag489.xml><?xml version="1.0" encoding="utf-8"?>
<p:tagLst xmlns:p="http://schemas.openxmlformats.org/presentationml/2006/main">
  <p:tag name="AS_UNIQUEID" val="708"/>
</p:tagLst>
</file>

<file path=ppt/tags/tag49.xml><?xml version="1.0" encoding="utf-8"?>
<p:tagLst xmlns:p="http://schemas.openxmlformats.org/presentationml/2006/main">
  <p:tag name="AS_UNIQUEID" val="270"/>
</p:tagLst>
</file>

<file path=ppt/tags/tag490.xml><?xml version="1.0" encoding="utf-8"?>
<p:tagLst xmlns:p="http://schemas.openxmlformats.org/presentationml/2006/main">
  <p:tag name="AS_UNIQUEID" val="709"/>
</p:tagLst>
</file>

<file path=ppt/tags/tag491.xml><?xml version="1.0" encoding="utf-8"?>
<p:tagLst xmlns:p="http://schemas.openxmlformats.org/presentationml/2006/main">
  <p:tag name="AS_UNIQUEID" val="710"/>
</p:tagLst>
</file>

<file path=ppt/tags/tag492.xml><?xml version="1.0" encoding="utf-8"?>
<p:tagLst xmlns:p="http://schemas.openxmlformats.org/presentationml/2006/main">
  <p:tag name="AS_UNIQUEID" val="711"/>
</p:tagLst>
</file>

<file path=ppt/tags/tag493.xml><?xml version="1.0" encoding="utf-8"?>
<p:tagLst xmlns:p="http://schemas.openxmlformats.org/presentationml/2006/main">
  <p:tag name="AS_UNIQUEID" val="712"/>
</p:tagLst>
</file>

<file path=ppt/tags/tag494.xml><?xml version="1.0" encoding="utf-8"?>
<p:tagLst xmlns:p="http://schemas.openxmlformats.org/presentationml/2006/main">
  <p:tag name="AS_UNIQUEID" val="713"/>
</p:tagLst>
</file>

<file path=ppt/tags/tag495.xml><?xml version="1.0" encoding="utf-8"?>
<p:tagLst xmlns:p="http://schemas.openxmlformats.org/presentationml/2006/main">
  <p:tag name="AS_UNIQUEID" val="714"/>
</p:tagLst>
</file>

<file path=ppt/tags/tag496.xml><?xml version="1.0" encoding="utf-8"?>
<p:tagLst xmlns:p="http://schemas.openxmlformats.org/presentationml/2006/main">
  <p:tag name="AS_UNIQUEID" val="715"/>
</p:tagLst>
</file>

<file path=ppt/tags/tag497.xml><?xml version="1.0" encoding="utf-8"?>
<p:tagLst xmlns:p="http://schemas.openxmlformats.org/presentationml/2006/main">
  <p:tag name="AS_UNIQUEID" val="716"/>
</p:tagLst>
</file>

<file path=ppt/tags/tag498.xml><?xml version="1.0" encoding="utf-8"?>
<p:tagLst xmlns:p="http://schemas.openxmlformats.org/presentationml/2006/main">
  <p:tag name="AS_UNIQUEID" val="717"/>
</p:tagLst>
</file>

<file path=ppt/tags/tag499.xml><?xml version="1.0" encoding="utf-8"?>
<p:tagLst xmlns:p="http://schemas.openxmlformats.org/presentationml/2006/main">
  <p:tag name="AS_UNIQUEID" val="718"/>
</p:tagLst>
</file>

<file path=ppt/tags/tag5.xml><?xml version="1.0" encoding="utf-8"?>
<p:tagLst xmlns:p="http://schemas.openxmlformats.org/presentationml/2006/main">
  <p:tag name="AS_UNIQUEID" val="226"/>
</p:tagLst>
</file>

<file path=ppt/tags/tag50.xml><?xml version="1.0" encoding="utf-8"?>
<p:tagLst xmlns:p="http://schemas.openxmlformats.org/presentationml/2006/main">
  <p:tag name="AS_UNIQUEID" val="271"/>
</p:tagLst>
</file>

<file path=ppt/tags/tag500.xml><?xml version="1.0" encoding="utf-8"?>
<p:tagLst xmlns:p="http://schemas.openxmlformats.org/presentationml/2006/main">
  <p:tag name="AS_UNIQUEID" val="763"/>
</p:tagLst>
</file>

<file path=ppt/tags/tag501.xml><?xml version="1.0" encoding="utf-8"?>
<p:tagLst xmlns:p="http://schemas.openxmlformats.org/presentationml/2006/main">
  <p:tag name="AS_UNIQUEID" val="719"/>
</p:tagLst>
</file>

<file path=ppt/tags/tag502.xml><?xml version="1.0" encoding="utf-8"?>
<p:tagLst xmlns:p="http://schemas.openxmlformats.org/presentationml/2006/main">
  <p:tag name="AS_UNIQUEID" val="720"/>
</p:tagLst>
</file>

<file path=ppt/tags/tag503.xml><?xml version="1.0" encoding="utf-8"?>
<p:tagLst xmlns:p="http://schemas.openxmlformats.org/presentationml/2006/main">
  <p:tag name="AS_UNIQUEID" val="721"/>
</p:tagLst>
</file>

<file path=ppt/tags/tag504.xml><?xml version="1.0" encoding="utf-8"?>
<p:tagLst xmlns:p="http://schemas.openxmlformats.org/presentationml/2006/main">
  <p:tag name="AS_UNIQUEID" val="722"/>
</p:tagLst>
</file>

<file path=ppt/tags/tag505.xml><?xml version="1.0" encoding="utf-8"?>
<p:tagLst xmlns:p="http://schemas.openxmlformats.org/presentationml/2006/main">
  <p:tag name="AS_UNIQUEID" val="723"/>
</p:tagLst>
</file>

<file path=ppt/tags/tag506.xml><?xml version="1.0" encoding="utf-8"?>
<p:tagLst xmlns:p="http://schemas.openxmlformats.org/presentationml/2006/main">
  <p:tag name="AS_UNIQUEID" val="724"/>
</p:tagLst>
</file>

<file path=ppt/tags/tag507.xml><?xml version="1.0" encoding="utf-8"?>
<p:tagLst xmlns:p="http://schemas.openxmlformats.org/presentationml/2006/main">
  <p:tag name="AS_UNIQUEID" val="725"/>
</p:tagLst>
</file>

<file path=ppt/tags/tag508.xml><?xml version="1.0" encoding="utf-8"?>
<p:tagLst xmlns:p="http://schemas.openxmlformats.org/presentationml/2006/main">
  <p:tag name="AS_UNIQUEID" val="726"/>
</p:tagLst>
</file>

<file path=ppt/tags/tag509.xml><?xml version="1.0" encoding="utf-8"?>
<p:tagLst xmlns:p="http://schemas.openxmlformats.org/presentationml/2006/main">
  <p:tag name="AS_UNIQUEID" val="727"/>
</p:tagLst>
</file>

<file path=ppt/tags/tag51.xml><?xml version="1.0" encoding="utf-8"?>
<p:tagLst xmlns:p="http://schemas.openxmlformats.org/presentationml/2006/main">
  <p:tag name="AS_UNIQUEID" val="272"/>
</p:tagLst>
</file>

<file path=ppt/tags/tag510.xml><?xml version="1.0" encoding="utf-8"?>
<p:tagLst xmlns:p="http://schemas.openxmlformats.org/presentationml/2006/main">
  <p:tag name="AS_UNIQUEID" val="728"/>
</p:tagLst>
</file>

<file path=ppt/tags/tag511.xml><?xml version="1.0" encoding="utf-8"?>
<p:tagLst xmlns:p="http://schemas.openxmlformats.org/presentationml/2006/main">
  <p:tag name="AS_UNIQUEID" val="729"/>
</p:tagLst>
</file>

<file path=ppt/tags/tag512.xml><?xml version="1.0" encoding="utf-8"?>
<p:tagLst xmlns:p="http://schemas.openxmlformats.org/presentationml/2006/main">
  <p:tag name="AS_UNIQUEID" val="730"/>
</p:tagLst>
</file>

<file path=ppt/tags/tag513.xml><?xml version="1.0" encoding="utf-8"?>
<p:tagLst xmlns:p="http://schemas.openxmlformats.org/presentationml/2006/main">
  <p:tag name="AS_UNIQUEID" val="731"/>
</p:tagLst>
</file>

<file path=ppt/tags/tag514.xml><?xml version="1.0" encoding="utf-8"?>
<p:tagLst xmlns:p="http://schemas.openxmlformats.org/presentationml/2006/main">
  <p:tag name="AS_UNIQUEID" val="732"/>
</p:tagLst>
</file>

<file path=ppt/tags/tag515.xml><?xml version="1.0" encoding="utf-8"?>
<p:tagLst xmlns:p="http://schemas.openxmlformats.org/presentationml/2006/main">
  <p:tag name="AS_UNIQUEID" val="733"/>
</p:tagLst>
</file>

<file path=ppt/tags/tag516.xml><?xml version="1.0" encoding="utf-8"?>
<p:tagLst xmlns:p="http://schemas.openxmlformats.org/presentationml/2006/main">
  <p:tag name="AS_UNIQUEID" val="734"/>
</p:tagLst>
</file>

<file path=ppt/tags/tag517.xml><?xml version="1.0" encoding="utf-8"?>
<p:tagLst xmlns:p="http://schemas.openxmlformats.org/presentationml/2006/main">
  <p:tag name="AS_UNIQUEID" val="735"/>
</p:tagLst>
</file>

<file path=ppt/tags/tag518.xml><?xml version="1.0" encoding="utf-8"?>
<p:tagLst xmlns:p="http://schemas.openxmlformats.org/presentationml/2006/main">
  <p:tag name="AS_UNIQUEID" val="736"/>
</p:tagLst>
</file>

<file path=ppt/tags/tag519.xml><?xml version="1.0" encoding="utf-8"?>
<p:tagLst xmlns:p="http://schemas.openxmlformats.org/presentationml/2006/main">
  <p:tag name="AS_UNIQUEID" val="737"/>
</p:tagLst>
</file>

<file path=ppt/tags/tag52.xml><?xml version="1.0" encoding="utf-8"?>
<p:tagLst xmlns:p="http://schemas.openxmlformats.org/presentationml/2006/main">
  <p:tag name="AS_UNIQUEID" val="273"/>
</p:tagLst>
</file>

<file path=ppt/tags/tag520.xml><?xml version="1.0" encoding="utf-8"?>
<p:tagLst xmlns:p="http://schemas.openxmlformats.org/presentationml/2006/main">
  <p:tag name="AS_UNIQUEID" val="738"/>
</p:tagLst>
</file>

<file path=ppt/tags/tag521.xml><?xml version="1.0" encoding="utf-8"?>
<p:tagLst xmlns:p="http://schemas.openxmlformats.org/presentationml/2006/main">
  <p:tag name="AS_UNIQUEID" val="739"/>
</p:tagLst>
</file>

<file path=ppt/tags/tag522.xml><?xml version="1.0" encoding="utf-8"?>
<p:tagLst xmlns:p="http://schemas.openxmlformats.org/presentationml/2006/main">
  <p:tag name="AS_UNIQUEID" val="740"/>
</p:tagLst>
</file>

<file path=ppt/tags/tag523.xml><?xml version="1.0" encoding="utf-8"?>
<p:tagLst xmlns:p="http://schemas.openxmlformats.org/presentationml/2006/main">
  <p:tag name="AS_UNIQUEID" val="741"/>
</p:tagLst>
</file>

<file path=ppt/tags/tag524.xml><?xml version="1.0" encoding="utf-8"?>
<p:tagLst xmlns:p="http://schemas.openxmlformats.org/presentationml/2006/main">
  <p:tag name="AS_UNIQUEID" val="742"/>
</p:tagLst>
</file>

<file path=ppt/tags/tag525.xml><?xml version="1.0" encoding="utf-8"?>
<p:tagLst xmlns:p="http://schemas.openxmlformats.org/presentationml/2006/main">
  <p:tag name="AS_UNIQUEID" val="743"/>
</p:tagLst>
</file>

<file path=ppt/tags/tag526.xml><?xml version="1.0" encoding="utf-8"?>
<p:tagLst xmlns:p="http://schemas.openxmlformats.org/presentationml/2006/main">
  <p:tag name="AS_UNIQUEID" val="744"/>
</p:tagLst>
</file>

<file path=ppt/tags/tag527.xml><?xml version="1.0" encoding="utf-8"?>
<p:tagLst xmlns:p="http://schemas.openxmlformats.org/presentationml/2006/main">
  <p:tag name="AS_UNIQUEID" val="745"/>
</p:tagLst>
</file>

<file path=ppt/tags/tag528.xml><?xml version="1.0" encoding="utf-8"?>
<p:tagLst xmlns:p="http://schemas.openxmlformats.org/presentationml/2006/main">
  <p:tag name="AS_UNIQUEID" val="746"/>
</p:tagLst>
</file>

<file path=ppt/tags/tag529.xml><?xml version="1.0" encoding="utf-8"?>
<p:tagLst xmlns:p="http://schemas.openxmlformats.org/presentationml/2006/main">
  <p:tag name="AS_UNIQUEID" val="747"/>
</p:tagLst>
</file>

<file path=ppt/tags/tag53.xml><?xml version="1.0" encoding="utf-8"?>
<p:tagLst xmlns:p="http://schemas.openxmlformats.org/presentationml/2006/main">
  <p:tag name="AS_UNIQUEID" val="274"/>
</p:tagLst>
</file>

<file path=ppt/tags/tag530.xml><?xml version="1.0" encoding="utf-8"?>
<p:tagLst xmlns:p="http://schemas.openxmlformats.org/presentationml/2006/main">
  <p:tag name="AS_UNIQUEID" val="748"/>
</p:tagLst>
</file>

<file path=ppt/tags/tag531.xml><?xml version="1.0" encoding="utf-8"?>
<p:tagLst xmlns:p="http://schemas.openxmlformats.org/presentationml/2006/main">
  <p:tag name="AS_UNIQUEID" val="749"/>
</p:tagLst>
</file>

<file path=ppt/tags/tag532.xml><?xml version="1.0" encoding="utf-8"?>
<p:tagLst xmlns:p="http://schemas.openxmlformats.org/presentationml/2006/main">
  <p:tag name="AS_UNIQUEID" val="750"/>
</p:tagLst>
</file>

<file path=ppt/tags/tag533.xml><?xml version="1.0" encoding="utf-8"?>
<p:tagLst xmlns:p="http://schemas.openxmlformats.org/presentationml/2006/main">
  <p:tag name="AS_UNIQUEID" val="751"/>
</p:tagLst>
</file>

<file path=ppt/tags/tag534.xml><?xml version="1.0" encoding="utf-8"?>
<p:tagLst xmlns:p="http://schemas.openxmlformats.org/presentationml/2006/main">
  <p:tag name="AS_UNIQUEID" val="752"/>
</p:tagLst>
</file>

<file path=ppt/tags/tag535.xml><?xml version="1.0" encoding="utf-8"?>
<p:tagLst xmlns:p="http://schemas.openxmlformats.org/presentationml/2006/main">
  <p:tag name="AS_UNIQUEID" val="753"/>
</p:tagLst>
</file>

<file path=ppt/tags/tag536.xml><?xml version="1.0" encoding="utf-8"?>
<p:tagLst xmlns:p="http://schemas.openxmlformats.org/presentationml/2006/main">
  <p:tag name="AS_UNIQUEID" val="754"/>
</p:tagLst>
</file>

<file path=ppt/tags/tag537.xml><?xml version="1.0" encoding="utf-8"?>
<p:tagLst xmlns:p="http://schemas.openxmlformats.org/presentationml/2006/main">
  <p:tag name="AS_UNIQUEID" val="755"/>
</p:tagLst>
</file>

<file path=ppt/tags/tag538.xml><?xml version="1.0" encoding="utf-8"?>
<p:tagLst xmlns:p="http://schemas.openxmlformats.org/presentationml/2006/main">
  <p:tag name="AS_UNIQUEID" val="756"/>
</p:tagLst>
</file>

<file path=ppt/tags/tag539.xml><?xml version="1.0" encoding="utf-8"?>
<p:tagLst xmlns:p="http://schemas.openxmlformats.org/presentationml/2006/main">
  <p:tag name="AS_UNIQUEID" val="757"/>
</p:tagLst>
</file>

<file path=ppt/tags/tag54.xml><?xml version="1.0" encoding="utf-8"?>
<p:tagLst xmlns:p="http://schemas.openxmlformats.org/presentationml/2006/main">
  <p:tag name="AS_UNIQUEID" val="275"/>
</p:tagLst>
</file>

<file path=ppt/tags/tag540.xml><?xml version="1.0" encoding="utf-8"?>
<p:tagLst xmlns:p="http://schemas.openxmlformats.org/presentationml/2006/main">
  <p:tag name="AS_UNIQUEID" val="758"/>
</p:tagLst>
</file>

<file path=ppt/tags/tag541.xml><?xml version="1.0" encoding="utf-8"?>
<p:tagLst xmlns:p="http://schemas.openxmlformats.org/presentationml/2006/main">
  <p:tag name="AS_UNIQUEID" val="759"/>
</p:tagLst>
</file>

<file path=ppt/tags/tag542.xml><?xml version="1.0" encoding="utf-8"?>
<p:tagLst xmlns:p="http://schemas.openxmlformats.org/presentationml/2006/main">
  <p:tag name="AS_UNIQUEID" val="760"/>
</p:tagLst>
</file>

<file path=ppt/tags/tag543.xml><?xml version="1.0" encoding="utf-8"?>
<p:tagLst xmlns:p="http://schemas.openxmlformats.org/presentationml/2006/main">
  <p:tag name="AS_UNIQUEID" val="761"/>
</p:tagLst>
</file>

<file path=ppt/tags/tag544.xml><?xml version="1.0" encoding="utf-8"?>
<p:tagLst xmlns:p="http://schemas.openxmlformats.org/presentationml/2006/main">
  <p:tag name="AS_UNIQUEID" val="762"/>
</p:tagLst>
</file>

<file path=ppt/tags/tag545.xml><?xml version="1.0" encoding="utf-8"?>
<p:tagLst xmlns:p="http://schemas.openxmlformats.org/presentationml/2006/main">
  <p:tag name="AS_OS" val="Unix 3.10 unknown"/>
  <p:tag name="AS_RELEASE_DATE" val="2023.03.31"/>
  <p:tag name="AS_TITLE" val="Aspose.Slides for Java"/>
  <p:tag name="AS_VERSION" val="23.3"/>
  <p:tag name="ISPRING_PRESENTATION_TITLE" val="卡通儿童"/>
</p:tagLst>
</file>

<file path=ppt/tags/tag55.xml><?xml version="1.0" encoding="utf-8"?>
<p:tagLst xmlns:p="http://schemas.openxmlformats.org/presentationml/2006/main">
  <p:tag name="AS_UNIQUEID" val="276"/>
</p:tagLst>
</file>

<file path=ppt/tags/tag56.xml><?xml version="1.0" encoding="utf-8"?>
<p:tagLst xmlns:p="http://schemas.openxmlformats.org/presentationml/2006/main">
  <p:tag name="AS_UNIQUEID" val="277"/>
</p:tagLst>
</file>

<file path=ppt/tags/tag57.xml><?xml version="1.0" encoding="utf-8"?>
<p:tagLst xmlns:p="http://schemas.openxmlformats.org/presentationml/2006/main">
  <p:tag name="AS_UNIQUEID" val="278"/>
</p:tagLst>
</file>

<file path=ppt/tags/tag58.xml><?xml version="1.0" encoding="utf-8"?>
<p:tagLst xmlns:p="http://schemas.openxmlformats.org/presentationml/2006/main">
  <p:tag name="AS_UNIQUEID" val="279"/>
</p:tagLst>
</file>

<file path=ppt/tags/tag59.xml><?xml version="1.0" encoding="utf-8"?>
<p:tagLst xmlns:p="http://schemas.openxmlformats.org/presentationml/2006/main">
  <p:tag name="AS_UNIQUEID" val="280"/>
</p:tagLst>
</file>

<file path=ppt/tags/tag6.xml><?xml version="1.0" encoding="utf-8"?>
<p:tagLst xmlns:p="http://schemas.openxmlformats.org/presentationml/2006/main">
  <p:tag name="AS_UNIQUEID" val="227"/>
</p:tagLst>
</file>

<file path=ppt/tags/tag60.xml><?xml version="1.0" encoding="utf-8"?>
<p:tagLst xmlns:p="http://schemas.openxmlformats.org/presentationml/2006/main">
  <p:tag name="AS_UNIQUEID" val="281"/>
</p:tagLst>
</file>

<file path=ppt/tags/tag61.xml><?xml version="1.0" encoding="utf-8"?>
<p:tagLst xmlns:p="http://schemas.openxmlformats.org/presentationml/2006/main">
  <p:tag name="AS_UNIQUEID" val="282"/>
</p:tagLst>
</file>

<file path=ppt/tags/tag62.xml><?xml version="1.0" encoding="utf-8"?>
<p:tagLst xmlns:p="http://schemas.openxmlformats.org/presentationml/2006/main">
  <p:tag name="AS_UNIQUEID" val="283"/>
</p:tagLst>
</file>

<file path=ppt/tags/tag63.xml><?xml version="1.0" encoding="utf-8"?>
<p:tagLst xmlns:p="http://schemas.openxmlformats.org/presentationml/2006/main">
  <p:tag name="AS_UNIQUEID" val="284"/>
</p:tagLst>
</file>

<file path=ppt/tags/tag64.xml><?xml version="1.0" encoding="utf-8"?>
<p:tagLst xmlns:p="http://schemas.openxmlformats.org/presentationml/2006/main">
  <p:tag name="AS_UNIQUEID" val="285"/>
</p:tagLst>
</file>

<file path=ppt/tags/tag65.xml><?xml version="1.0" encoding="utf-8"?>
<p:tagLst xmlns:p="http://schemas.openxmlformats.org/presentationml/2006/main">
  <p:tag name="AS_UNIQUEID" val="286"/>
</p:tagLst>
</file>

<file path=ppt/tags/tag66.xml><?xml version="1.0" encoding="utf-8"?>
<p:tagLst xmlns:p="http://schemas.openxmlformats.org/presentationml/2006/main">
  <p:tag name="AS_UNIQUEID" val="287"/>
</p:tagLst>
</file>

<file path=ppt/tags/tag67.xml><?xml version="1.0" encoding="utf-8"?>
<p:tagLst xmlns:p="http://schemas.openxmlformats.org/presentationml/2006/main">
  <p:tag name="AS_UNIQUEID" val="288"/>
</p:tagLst>
</file>

<file path=ppt/tags/tag68.xml><?xml version="1.0" encoding="utf-8"?>
<p:tagLst xmlns:p="http://schemas.openxmlformats.org/presentationml/2006/main">
  <p:tag name="AS_UNIQUEID" val="289"/>
</p:tagLst>
</file>

<file path=ppt/tags/tag69.xml><?xml version="1.0" encoding="utf-8"?>
<p:tagLst xmlns:p="http://schemas.openxmlformats.org/presentationml/2006/main">
  <p:tag name="AS_UNIQUEID" val="290"/>
</p:tagLst>
</file>

<file path=ppt/tags/tag7.xml><?xml version="1.0" encoding="utf-8"?>
<p:tagLst xmlns:p="http://schemas.openxmlformats.org/presentationml/2006/main">
  <p:tag name="AS_UNIQUEID" val="228"/>
</p:tagLst>
</file>

<file path=ppt/tags/tag70.xml><?xml version="1.0" encoding="utf-8"?>
<p:tagLst xmlns:p="http://schemas.openxmlformats.org/presentationml/2006/main">
  <p:tag name="AS_UNIQUEID" val="291"/>
</p:tagLst>
</file>

<file path=ppt/tags/tag71.xml><?xml version="1.0" encoding="utf-8"?>
<p:tagLst xmlns:p="http://schemas.openxmlformats.org/presentationml/2006/main">
  <p:tag name="AS_UNIQUEID" val="292"/>
</p:tagLst>
</file>

<file path=ppt/tags/tag72.xml><?xml version="1.0" encoding="utf-8"?>
<p:tagLst xmlns:p="http://schemas.openxmlformats.org/presentationml/2006/main">
  <p:tag name="AS_UNIQUEID" val="293"/>
</p:tagLst>
</file>

<file path=ppt/tags/tag73.xml><?xml version="1.0" encoding="utf-8"?>
<p:tagLst xmlns:p="http://schemas.openxmlformats.org/presentationml/2006/main">
  <p:tag name="AS_UNIQUEID" val="294"/>
</p:tagLst>
</file>

<file path=ppt/tags/tag74.xml><?xml version="1.0" encoding="utf-8"?>
<p:tagLst xmlns:p="http://schemas.openxmlformats.org/presentationml/2006/main">
  <p:tag name="AS_UNIQUEID" val="295"/>
</p:tagLst>
</file>

<file path=ppt/tags/tag75.xml><?xml version="1.0" encoding="utf-8"?>
<p:tagLst xmlns:p="http://schemas.openxmlformats.org/presentationml/2006/main">
  <p:tag name="AS_UNIQUEID" val="296"/>
</p:tagLst>
</file>

<file path=ppt/tags/tag76.xml><?xml version="1.0" encoding="utf-8"?>
<p:tagLst xmlns:p="http://schemas.openxmlformats.org/presentationml/2006/main">
  <p:tag name="AS_UNIQUEID" val="297"/>
</p:tagLst>
</file>

<file path=ppt/tags/tag77.xml><?xml version="1.0" encoding="utf-8"?>
<p:tagLst xmlns:p="http://schemas.openxmlformats.org/presentationml/2006/main">
  <p:tag name="AS_UNIQUEID" val="298"/>
</p:tagLst>
</file>

<file path=ppt/tags/tag78.xml><?xml version="1.0" encoding="utf-8"?>
<p:tagLst xmlns:p="http://schemas.openxmlformats.org/presentationml/2006/main">
  <p:tag name="AS_UNIQUEID" val="299"/>
</p:tagLst>
</file>

<file path=ppt/tags/tag79.xml><?xml version="1.0" encoding="utf-8"?>
<p:tagLst xmlns:p="http://schemas.openxmlformats.org/presentationml/2006/main">
  <p:tag name="AS_UNIQUEID" val="300"/>
</p:tagLst>
</file>

<file path=ppt/tags/tag8.xml><?xml version="1.0" encoding="utf-8"?>
<p:tagLst xmlns:p="http://schemas.openxmlformats.org/presentationml/2006/main">
  <p:tag name="AS_UNIQUEID" val="229"/>
</p:tagLst>
</file>

<file path=ppt/tags/tag80.xml><?xml version="1.0" encoding="utf-8"?>
<p:tagLst xmlns:p="http://schemas.openxmlformats.org/presentationml/2006/main">
  <p:tag name="AS_UNIQUEID" val="301"/>
</p:tagLst>
</file>

<file path=ppt/tags/tag81.xml><?xml version="1.0" encoding="utf-8"?>
<p:tagLst xmlns:p="http://schemas.openxmlformats.org/presentationml/2006/main">
  <p:tag name="AS_UNIQUEID" val="302"/>
</p:tagLst>
</file>

<file path=ppt/tags/tag82.xml><?xml version="1.0" encoding="utf-8"?>
<p:tagLst xmlns:p="http://schemas.openxmlformats.org/presentationml/2006/main">
  <p:tag name="AS_UNIQUEID" val="303"/>
</p:tagLst>
</file>

<file path=ppt/tags/tag83.xml><?xml version="1.0" encoding="utf-8"?>
<p:tagLst xmlns:p="http://schemas.openxmlformats.org/presentationml/2006/main">
  <p:tag name="AS_UNIQUEID" val="304"/>
</p:tagLst>
</file>

<file path=ppt/tags/tag84.xml><?xml version="1.0" encoding="utf-8"?>
<p:tagLst xmlns:p="http://schemas.openxmlformats.org/presentationml/2006/main">
  <p:tag name="AS_UNIQUEID" val="305"/>
</p:tagLst>
</file>

<file path=ppt/tags/tag85.xml><?xml version="1.0" encoding="utf-8"?>
<p:tagLst xmlns:p="http://schemas.openxmlformats.org/presentationml/2006/main">
  <p:tag name="AS_UNIQUEID" val="306"/>
</p:tagLst>
</file>

<file path=ppt/tags/tag86.xml><?xml version="1.0" encoding="utf-8"?>
<p:tagLst xmlns:p="http://schemas.openxmlformats.org/presentationml/2006/main">
  <p:tag name="AS_UNIQUEID" val="307"/>
</p:tagLst>
</file>

<file path=ppt/tags/tag87.xml><?xml version="1.0" encoding="utf-8"?>
<p:tagLst xmlns:p="http://schemas.openxmlformats.org/presentationml/2006/main">
  <p:tag name="AS_UNIQUEID" val="308"/>
</p:tagLst>
</file>

<file path=ppt/tags/tag88.xml><?xml version="1.0" encoding="utf-8"?>
<p:tagLst xmlns:p="http://schemas.openxmlformats.org/presentationml/2006/main">
  <p:tag name="AS_UNIQUEID" val="309"/>
</p:tagLst>
</file>

<file path=ppt/tags/tag89.xml><?xml version="1.0" encoding="utf-8"?>
<p:tagLst xmlns:p="http://schemas.openxmlformats.org/presentationml/2006/main">
  <p:tag name="AS_UNIQUEID" val="310"/>
</p:tagLst>
</file>

<file path=ppt/tags/tag9.xml><?xml version="1.0" encoding="utf-8"?>
<p:tagLst xmlns:p="http://schemas.openxmlformats.org/presentationml/2006/main">
  <p:tag name="AS_UNIQUEID" val="230"/>
</p:tagLst>
</file>

<file path=ppt/tags/tag90.xml><?xml version="1.0" encoding="utf-8"?>
<p:tagLst xmlns:p="http://schemas.openxmlformats.org/presentationml/2006/main">
  <p:tag name="AS_UNIQUEID" val="311"/>
</p:tagLst>
</file>

<file path=ppt/tags/tag91.xml><?xml version="1.0" encoding="utf-8"?>
<p:tagLst xmlns:p="http://schemas.openxmlformats.org/presentationml/2006/main">
  <p:tag name="AS_UNIQUEID" val="312"/>
</p:tagLst>
</file>

<file path=ppt/tags/tag92.xml><?xml version="1.0" encoding="utf-8"?>
<p:tagLst xmlns:p="http://schemas.openxmlformats.org/presentationml/2006/main">
  <p:tag name="AS_UNIQUEID" val="313"/>
</p:tagLst>
</file>

<file path=ppt/tags/tag93.xml><?xml version="1.0" encoding="utf-8"?>
<p:tagLst xmlns:p="http://schemas.openxmlformats.org/presentationml/2006/main">
  <p:tag name="AS_UNIQUEID" val="314"/>
</p:tagLst>
</file>

<file path=ppt/tags/tag94.xml><?xml version="1.0" encoding="utf-8"?>
<p:tagLst xmlns:p="http://schemas.openxmlformats.org/presentationml/2006/main">
  <p:tag name="AS_UNIQUEID" val="315"/>
</p:tagLst>
</file>

<file path=ppt/tags/tag95.xml><?xml version="1.0" encoding="utf-8"?>
<p:tagLst xmlns:p="http://schemas.openxmlformats.org/presentationml/2006/main">
  <p:tag name="AS_UNIQUEID" val="316"/>
</p:tagLst>
</file>

<file path=ppt/tags/tag96.xml><?xml version="1.0" encoding="utf-8"?>
<p:tagLst xmlns:p="http://schemas.openxmlformats.org/presentationml/2006/main">
  <p:tag name="AS_UNIQUEID" val="317"/>
</p:tagLst>
</file>

<file path=ppt/tags/tag97.xml><?xml version="1.0" encoding="utf-8"?>
<p:tagLst xmlns:p="http://schemas.openxmlformats.org/presentationml/2006/main">
  <p:tag name="AS_UNIQUEID" val="318"/>
</p:tagLst>
</file>

<file path=ppt/tags/tag98.xml><?xml version="1.0" encoding="utf-8"?>
<p:tagLst xmlns:p="http://schemas.openxmlformats.org/presentationml/2006/main">
  <p:tag name="AS_UNIQUEID" val="319"/>
</p:tagLst>
</file>

<file path=ppt/tags/tag99.xml><?xml version="1.0" encoding="utf-8"?>
<p:tagLst xmlns:p="http://schemas.openxmlformats.org/presentationml/2006/main">
  <p:tag name="AS_UNIQUEID" val="320"/>
</p:tagLst>
</file>

<file path=ppt/theme/theme1.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等线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等线"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等线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等线"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学科网</Company>
  <Paragraphs>111</Paragraphs>
  <Slides>22</Slides>
  <Notes>21</Notes>
  <TotalTime>0</TotalTime>
  <HiddenSlides>0</HiddenSlides>
  <MMClips>0</MMClips>
  <ScaleCrop>0</ScaleCrop>
  <HeadingPairs>
    <vt:vector baseType="variant" size="6">
      <vt:variant>
        <vt:lpstr>Fonts used</vt:lpstr>
      </vt:variant>
      <vt:variant>
        <vt:i4>10</vt:i4>
      </vt:variant>
      <vt:variant>
        <vt:lpstr>Theme</vt:lpstr>
      </vt:variant>
      <vt:variant>
        <vt:i4>1</vt:i4>
      </vt:variant>
      <vt:variant>
        <vt:lpstr>Slide Titles</vt:lpstr>
      </vt:variant>
      <vt:variant>
        <vt:i4>22</vt:i4>
      </vt:variant>
    </vt:vector>
  </HeadingPairs>
  <TitlesOfParts>
    <vt:vector baseType="lpstr" size="33">
      <vt:lpstr>Arial</vt:lpstr>
      <vt:lpstr>等线 Light</vt:lpstr>
      <vt:lpstr>等线</vt:lpstr>
      <vt:lpstr>Times New Roman</vt:lpstr>
      <vt:lpstr>幼圆</vt:lpstr>
      <vt:lpstr>宋体</vt:lpstr>
      <vt:lpstr>Calibri</vt:lpstr>
      <vt:lpstr>微软雅黑</vt:lpstr>
      <vt:lpstr>Impact</vt:lpstr>
      <vt:lpstr>方正姚体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Java</Application>
  <AppVersion>23.0300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creator>rbm.xkw.com</dc:creator>
  <cp:revision>1</cp:revision>
  <cp:lastPrinted>2024-01-23T09:57:55.926</cp:lastPrinted>
  <dcterms:created xsi:type="dcterms:W3CDTF">2024-01-23T09:57:55Z</dcterms:created>
  <dcterms:modified xsi:type="dcterms:W3CDTF">2024-01-23T01:57:55Z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