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1" r:id="rId4"/>
    <p:sldMasterId id="2147483683" r:id="rId5"/>
    <p:sldMasterId id="2147483697" r:id="rId6"/>
    <p:sldMasterId id="2147483711" r:id="rId7"/>
    <p:sldMasterId id="2147483726" r:id="rId8"/>
    <p:sldMasterId id="2147483738" r:id="rId9"/>
  </p:sldMasterIdLst>
  <p:notesMasterIdLst>
    <p:notesMasterId r:id="rId11"/>
  </p:notesMasterIdLst>
  <p:handoutMasterIdLst>
    <p:handoutMasterId r:id="rId32"/>
  </p:handoutMasterIdLst>
  <p:sldIdLst>
    <p:sldId id="267" r:id="rId10"/>
    <p:sldId id="257" r:id="rId12"/>
    <p:sldId id="258" r:id="rId13"/>
    <p:sldId id="284" r:id="rId14"/>
    <p:sldId id="268" r:id="rId15"/>
    <p:sldId id="265" r:id="rId16"/>
    <p:sldId id="264" r:id="rId17"/>
    <p:sldId id="441" r:id="rId18"/>
    <p:sldId id="270" r:id="rId19"/>
    <p:sldId id="285" r:id="rId20"/>
    <p:sldId id="272" r:id="rId21"/>
    <p:sldId id="273" r:id="rId22"/>
    <p:sldId id="274" r:id="rId23"/>
    <p:sldId id="275" r:id="rId24"/>
    <p:sldId id="276" r:id="rId25"/>
    <p:sldId id="286" r:id="rId26"/>
    <p:sldId id="287" r:id="rId27"/>
    <p:sldId id="280" r:id="rId28"/>
    <p:sldId id="281" r:id="rId29"/>
    <p:sldId id="282" r:id="rId30"/>
    <p:sldId id="283" r:id="rId31"/>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0" userDrawn="1">
          <p15:clr>
            <a:srgbClr val="A4A3A4"/>
          </p15:clr>
        </p15:guide>
        <p15:guide id="2" pos="36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琴 寇" initials="琴寇"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E1654B"/>
    <a:srgbClr val="CE8B2C"/>
    <a:srgbClr val="FFC627"/>
    <a:srgbClr val="EEB924"/>
    <a:srgbClr val="0E4F63"/>
    <a:srgbClr val="EFEFEF"/>
    <a:srgbClr val="DCF1FC"/>
    <a:srgbClr val="E57E68"/>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13" autoAdjust="0"/>
    <p:restoredTop sz="95519" autoAdjust="0"/>
  </p:normalViewPr>
  <p:slideViewPr>
    <p:cSldViewPr snapToGrid="0" showGuides="1">
      <p:cViewPr varScale="1">
        <p:scale>
          <a:sx n="69" d="100"/>
          <a:sy n="69" d="100"/>
        </p:scale>
        <p:origin x="101" y="509"/>
      </p:cViewPr>
      <p:guideLst>
        <p:guide orient="horz" pos="2440"/>
        <p:guide pos="3647"/>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986864351671"/>
          <c:y val="0.0460303300624443"/>
          <c:w val="0.671738847704513"/>
          <c:h val="0.92149866190901"/>
        </c:manualLayout>
      </c:layout>
      <c:pieChart>
        <c:varyColors val="1"/>
        <c:ser>
          <c:idx val="0"/>
          <c:order val="0"/>
          <c:tx>
            <c:strRef>
              <c:f>Sheet1!$B$1</c:f>
              <c:strCache>
                <c:ptCount val="1"/>
                <c:pt idx="0">
                  <c:v>销售额</c:v>
                </c:pt>
              </c:strCache>
            </c:strRef>
          </c:tx>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73324699833"/>
          <c:y val="0.01309851214124"/>
          <c:w val="0.671738847704513"/>
          <c:h val="0.92149866190901"/>
        </c:manualLayout>
      </c:layout>
      <c:pieChart>
        <c:varyColors val="1"/>
        <c:ser>
          <c:idx val="0"/>
          <c:order val="0"/>
          <c:tx>
            <c:strRef>
              <c:f>Sheet1!$B$1</c:f>
              <c:strCache>
                <c:ptCount val="1"/>
                <c:pt idx="0">
                  <c:v>销售额</c:v>
                </c:pt>
              </c:strCache>
            </c:strRef>
          </c:tx>
          <c:spPr/>
          <c:explosion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elete val="1"/>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9F00C1-7AFC-4C7A-A2B0-6034AB178D3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8.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tags" Target="../tags/tag42.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tags" Target="../tags/tag104.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tags" Target="../tags/tag166.xm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89.xml"/><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96.xml"/><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97.xml"/><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6" name="图片 5"/>
          <p:cNvPicPr>
            <a:picLocks noChangeAspect="1"/>
          </p:cNvPicPr>
          <p:nvPr userDrawn="1"/>
        </p:nvPicPr>
        <p:blipFill rotWithShape="1">
          <a:blip r:embed="rId2"/>
          <a:srcRect t="3242" b="-3242"/>
          <a:stretch>
            <a:fillRect/>
          </a:stretch>
        </p:blipFill>
        <p:spPr>
          <a:xfrm>
            <a:off x="-362505" y="-124286"/>
            <a:ext cx="12917010" cy="759928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5D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1544" t="35955" r="39449" b="22869"/>
          <a:stretch>
            <a:fillRect/>
          </a:stretch>
        </p:blipFill>
        <p:spPr>
          <a:xfrm rot="2711847">
            <a:off x="1706053" y="-808565"/>
            <a:ext cx="3536576" cy="2510118"/>
          </a:xfrm>
          <a:prstGeom prst="rect">
            <a:avLst/>
          </a:prstGeom>
        </p:spPr>
      </p:pic>
      <p:sp>
        <p:nvSpPr>
          <p:cNvPr id="9" name="任意多边形 8"/>
          <p:cNvSpPr/>
          <p:nvPr userDrawn="1"/>
        </p:nvSpPr>
        <p:spPr>
          <a:xfrm rot="18996928">
            <a:off x="6956357" y="1961567"/>
            <a:ext cx="5819832" cy="5971943"/>
          </a:xfrm>
          <a:custGeom>
            <a:avLst/>
            <a:gdLst>
              <a:gd name="connsiteX0" fmla="*/ 4756885 w 5819832"/>
              <a:gd name="connsiteY0" fmla="*/ 767461 h 5971943"/>
              <a:gd name="connsiteX1" fmla="*/ 5807695 w 5819832"/>
              <a:gd name="connsiteY1" fmla="*/ 3017247 h 5971943"/>
              <a:gd name="connsiteX2" fmla="*/ 5819832 w 5819832"/>
              <a:gd name="connsiteY2" fmla="*/ 3293033 h 5971943"/>
              <a:gd name="connsiteX3" fmla="*/ 3287882 w 5819832"/>
              <a:gd name="connsiteY3" fmla="*/ 5971943 h 5971943"/>
              <a:gd name="connsiteX4" fmla="*/ 0 w 5819832"/>
              <a:gd name="connsiteY4" fmla="*/ 2864428 h 5971943"/>
              <a:gd name="connsiteX5" fmla="*/ 24060 w 5819832"/>
              <a:gd name="connsiteY5" fmla="*/ 2683543 h 5971943"/>
              <a:gd name="connsiteX6" fmla="*/ 2893684 w 5819832"/>
              <a:gd name="connsiteY6" fmla="*/ 0 h 5971943"/>
              <a:gd name="connsiteX7" fmla="*/ 4756885 w 5819832"/>
              <a:gd name="connsiteY7" fmla="*/ 767461 h 59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9832" h="5971943">
                <a:moveTo>
                  <a:pt x="4756885" y="767461"/>
                </a:moveTo>
                <a:cubicBezTo>
                  <a:pt x="5335546" y="1315403"/>
                  <a:pt x="5727695" y="2113385"/>
                  <a:pt x="5807695" y="3017247"/>
                </a:cubicBezTo>
                <a:lnTo>
                  <a:pt x="5819832" y="3293033"/>
                </a:lnTo>
                <a:lnTo>
                  <a:pt x="3287882" y="5971943"/>
                </a:lnTo>
                <a:lnTo>
                  <a:pt x="0" y="2864428"/>
                </a:lnTo>
                <a:lnTo>
                  <a:pt x="24060" y="2683543"/>
                </a:lnTo>
                <a:cubicBezTo>
                  <a:pt x="297190" y="1152049"/>
                  <a:pt x="1478183" y="0"/>
                  <a:pt x="2893684" y="0"/>
                </a:cubicBezTo>
                <a:cubicBezTo>
                  <a:pt x="3601435" y="0"/>
                  <a:pt x="4250558" y="288012"/>
                  <a:pt x="4756885" y="767461"/>
                </a:cubicBezTo>
                <a:close/>
              </a:path>
            </a:pathLst>
          </a:custGeom>
          <a:solidFill>
            <a:srgbClr val="EE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userDrawn="1"/>
        </p:nvSpPr>
        <p:spPr>
          <a:xfrm>
            <a:off x="549088" y="537883"/>
            <a:ext cx="11093824" cy="5782235"/>
          </a:xfrm>
          <a:prstGeom prst="roundRect">
            <a:avLst>
              <a:gd name="adj" fmla="val 3179"/>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70993" b="58824"/>
          <a:stretch>
            <a:fillRect/>
          </a:stretch>
        </p:blipFill>
        <p:spPr>
          <a:xfrm rot="2890482" flipH="1">
            <a:off x="10217121" y="5187369"/>
            <a:ext cx="3949758" cy="2803378"/>
          </a:xfrm>
          <a:prstGeom prst="rect">
            <a:avLst/>
          </a:prstGeom>
        </p:spPr>
      </p:pic>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l="65514" t="35513" r="5479" b="23311"/>
          <a:stretch>
            <a:fillRect/>
          </a:stretch>
        </p:blipFill>
        <p:spPr>
          <a:xfrm rot="18378599" flipH="1">
            <a:off x="-2112550" y="2846141"/>
            <a:ext cx="3536576" cy="2510118"/>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5D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1544" t="35955" r="39449" b="22869"/>
          <a:stretch>
            <a:fillRect/>
          </a:stretch>
        </p:blipFill>
        <p:spPr>
          <a:xfrm rot="2711847">
            <a:off x="1706053" y="-808565"/>
            <a:ext cx="3536576" cy="2510118"/>
          </a:xfrm>
          <a:prstGeom prst="rect">
            <a:avLst/>
          </a:prstGeom>
        </p:spPr>
      </p:pic>
      <p:sp>
        <p:nvSpPr>
          <p:cNvPr id="9" name="任意多边形 8"/>
          <p:cNvSpPr/>
          <p:nvPr userDrawn="1"/>
        </p:nvSpPr>
        <p:spPr>
          <a:xfrm rot="18996928">
            <a:off x="6956357" y="1961567"/>
            <a:ext cx="5819832" cy="5971943"/>
          </a:xfrm>
          <a:custGeom>
            <a:avLst/>
            <a:gdLst>
              <a:gd name="connsiteX0" fmla="*/ 4756885 w 5819832"/>
              <a:gd name="connsiteY0" fmla="*/ 767461 h 5971943"/>
              <a:gd name="connsiteX1" fmla="*/ 5807695 w 5819832"/>
              <a:gd name="connsiteY1" fmla="*/ 3017247 h 5971943"/>
              <a:gd name="connsiteX2" fmla="*/ 5819832 w 5819832"/>
              <a:gd name="connsiteY2" fmla="*/ 3293033 h 5971943"/>
              <a:gd name="connsiteX3" fmla="*/ 3287882 w 5819832"/>
              <a:gd name="connsiteY3" fmla="*/ 5971943 h 5971943"/>
              <a:gd name="connsiteX4" fmla="*/ 0 w 5819832"/>
              <a:gd name="connsiteY4" fmla="*/ 2864428 h 5971943"/>
              <a:gd name="connsiteX5" fmla="*/ 24060 w 5819832"/>
              <a:gd name="connsiteY5" fmla="*/ 2683543 h 5971943"/>
              <a:gd name="connsiteX6" fmla="*/ 2893684 w 5819832"/>
              <a:gd name="connsiteY6" fmla="*/ 0 h 5971943"/>
              <a:gd name="connsiteX7" fmla="*/ 4756885 w 5819832"/>
              <a:gd name="connsiteY7" fmla="*/ 767461 h 59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9832" h="5971943">
                <a:moveTo>
                  <a:pt x="4756885" y="767461"/>
                </a:moveTo>
                <a:cubicBezTo>
                  <a:pt x="5335546" y="1315403"/>
                  <a:pt x="5727695" y="2113385"/>
                  <a:pt x="5807695" y="3017247"/>
                </a:cubicBezTo>
                <a:lnTo>
                  <a:pt x="5819832" y="3293033"/>
                </a:lnTo>
                <a:lnTo>
                  <a:pt x="3287882" y="5971943"/>
                </a:lnTo>
                <a:lnTo>
                  <a:pt x="0" y="2864428"/>
                </a:lnTo>
                <a:lnTo>
                  <a:pt x="24060" y="2683543"/>
                </a:lnTo>
                <a:cubicBezTo>
                  <a:pt x="297190" y="1152049"/>
                  <a:pt x="1478183" y="0"/>
                  <a:pt x="2893684" y="0"/>
                </a:cubicBezTo>
                <a:cubicBezTo>
                  <a:pt x="3601435" y="0"/>
                  <a:pt x="4250558" y="288012"/>
                  <a:pt x="4756885" y="767461"/>
                </a:cubicBezTo>
                <a:close/>
              </a:path>
            </a:pathLst>
          </a:custGeom>
          <a:solidFill>
            <a:srgbClr val="EE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userDrawn="1"/>
        </p:nvSpPr>
        <p:spPr>
          <a:xfrm>
            <a:off x="549088" y="537883"/>
            <a:ext cx="11093824" cy="5782235"/>
          </a:xfrm>
          <a:prstGeom prst="roundRect">
            <a:avLst>
              <a:gd name="adj" fmla="val 3179"/>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778317" y="733762"/>
            <a:ext cx="950278" cy="777915"/>
            <a:chOff x="778317" y="721730"/>
            <a:chExt cx="950278" cy="777915"/>
          </a:xfrm>
        </p:grpSpPr>
        <p:sp>
          <p:nvSpPr>
            <p:cNvPr id="14" name="椭圆 13"/>
            <p:cNvSpPr/>
            <p:nvPr/>
          </p:nvSpPr>
          <p:spPr>
            <a:xfrm>
              <a:off x="944874" y="721730"/>
              <a:ext cx="629796" cy="629796"/>
            </a:xfrm>
            <a:prstGeom prst="ellipse">
              <a:avLst/>
            </a:prstGeom>
            <a:solidFill>
              <a:srgbClr val="FBC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22397" b="18373"/>
            <a:stretch>
              <a:fillRect/>
            </a:stretch>
          </p:blipFill>
          <p:spPr>
            <a:xfrm>
              <a:off x="778317" y="936788"/>
              <a:ext cx="950278" cy="562857"/>
            </a:xfrm>
            <a:prstGeom prst="rect">
              <a:avLst/>
            </a:prstGeom>
          </p:spPr>
        </p:pic>
        <p:sp>
          <p:nvSpPr>
            <p:cNvPr id="16" name="文本框 15"/>
            <p:cNvSpPr txBox="1"/>
            <p:nvPr/>
          </p:nvSpPr>
          <p:spPr>
            <a:xfrm>
              <a:off x="1020851" y="846102"/>
              <a:ext cx="441146" cy="400110"/>
            </a:xfrm>
            <a:prstGeom prst="rect">
              <a:avLst/>
            </a:prstGeom>
            <a:noFill/>
          </p:spPr>
          <p:txBody>
            <a:bodyPr wrap="none" rtlCol="0">
              <a:spAutoFit/>
            </a:bodyPr>
            <a:lstStyle/>
            <a:p>
              <a:pPr algn="dist"/>
              <a:r>
                <a:rPr lang="en-US" altLang="zh-CN"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rPr>
                <a:t>01</a:t>
              </a:r>
              <a:endParaRPr lang="zh-CN" altLang="en-US"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endParaRPr>
            </a:p>
          </p:txBody>
        </p:sp>
      </p:grpSp>
      <p:cxnSp>
        <p:nvCxnSpPr>
          <p:cNvPr id="17" name="直接连接符 16"/>
          <p:cNvCxnSpPr/>
          <p:nvPr userDrawn="1"/>
        </p:nvCxnSpPr>
        <p:spPr>
          <a:xfrm>
            <a:off x="920810" y="1511677"/>
            <a:ext cx="10364811" cy="0"/>
          </a:xfrm>
          <a:prstGeom prst="line">
            <a:avLst/>
          </a:prstGeom>
          <a:ln>
            <a:solidFill>
              <a:schemeClr val="bg1">
                <a:lumMod val="75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745424" y="842493"/>
            <a:ext cx="431912" cy="580035"/>
          </a:xfrm>
          <a:prstGeom prst="rect">
            <a:avLst/>
          </a:prstGeom>
        </p:spPr>
      </p:pic>
      <p:pic>
        <p:nvPicPr>
          <p:cNvPr id="19" name="图片 18"/>
          <p:cNvPicPr>
            <a:picLocks noChangeAspect="1"/>
          </p:cNvPicPr>
          <p:nvPr userDrawn="1"/>
        </p:nvPicPr>
        <p:blipFill rotWithShape="1">
          <a:blip r:embed="rId2">
            <a:extLst>
              <a:ext uri="{28A0092B-C50C-407E-A947-70E740481C1C}">
                <a14:useLocalDpi xmlns:a14="http://schemas.microsoft.com/office/drawing/2010/main" val="0"/>
              </a:ext>
            </a:extLst>
          </a:blip>
          <a:srcRect r="70993" b="58824"/>
          <a:stretch>
            <a:fillRect/>
          </a:stretch>
        </p:blipFill>
        <p:spPr>
          <a:xfrm rot="2890482" flipH="1">
            <a:off x="10217121" y="5187369"/>
            <a:ext cx="3949758" cy="2803378"/>
          </a:xfrm>
          <a:prstGeom prst="rect">
            <a:avLst/>
          </a:prstGeom>
        </p:spPr>
      </p:pic>
      <p:pic>
        <p:nvPicPr>
          <p:cNvPr id="20" name="图片 19"/>
          <p:cNvPicPr>
            <a:picLocks noChangeAspect="1"/>
          </p:cNvPicPr>
          <p:nvPr userDrawn="1"/>
        </p:nvPicPr>
        <p:blipFill rotWithShape="1">
          <a:blip r:embed="rId2">
            <a:extLst>
              <a:ext uri="{28A0092B-C50C-407E-A947-70E740481C1C}">
                <a14:useLocalDpi xmlns:a14="http://schemas.microsoft.com/office/drawing/2010/main" val="0"/>
              </a:ext>
            </a:extLst>
          </a:blip>
          <a:srcRect l="65514" t="35513" r="5479" b="23311"/>
          <a:stretch>
            <a:fillRect/>
          </a:stretch>
        </p:blipFill>
        <p:spPr>
          <a:xfrm rot="18378599" flipH="1">
            <a:off x="-2112550" y="2846141"/>
            <a:ext cx="3536576" cy="251011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5D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1544" t="35955" r="39449" b="22869"/>
          <a:stretch>
            <a:fillRect/>
          </a:stretch>
        </p:blipFill>
        <p:spPr>
          <a:xfrm rot="2711847">
            <a:off x="1706053" y="-808565"/>
            <a:ext cx="3536576" cy="2510118"/>
          </a:xfrm>
          <a:prstGeom prst="rect">
            <a:avLst/>
          </a:prstGeom>
        </p:spPr>
      </p:pic>
      <p:sp>
        <p:nvSpPr>
          <p:cNvPr id="9" name="任意多边形 8"/>
          <p:cNvSpPr/>
          <p:nvPr userDrawn="1"/>
        </p:nvSpPr>
        <p:spPr>
          <a:xfrm rot="18996928">
            <a:off x="6956357" y="1961567"/>
            <a:ext cx="5819832" cy="5971943"/>
          </a:xfrm>
          <a:custGeom>
            <a:avLst/>
            <a:gdLst>
              <a:gd name="connsiteX0" fmla="*/ 4756885 w 5819832"/>
              <a:gd name="connsiteY0" fmla="*/ 767461 h 5971943"/>
              <a:gd name="connsiteX1" fmla="*/ 5807695 w 5819832"/>
              <a:gd name="connsiteY1" fmla="*/ 3017247 h 5971943"/>
              <a:gd name="connsiteX2" fmla="*/ 5819832 w 5819832"/>
              <a:gd name="connsiteY2" fmla="*/ 3293033 h 5971943"/>
              <a:gd name="connsiteX3" fmla="*/ 3287882 w 5819832"/>
              <a:gd name="connsiteY3" fmla="*/ 5971943 h 5971943"/>
              <a:gd name="connsiteX4" fmla="*/ 0 w 5819832"/>
              <a:gd name="connsiteY4" fmla="*/ 2864428 h 5971943"/>
              <a:gd name="connsiteX5" fmla="*/ 24060 w 5819832"/>
              <a:gd name="connsiteY5" fmla="*/ 2683543 h 5971943"/>
              <a:gd name="connsiteX6" fmla="*/ 2893684 w 5819832"/>
              <a:gd name="connsiteY6" fmla="*/ 0 h 5971943"/>
              <a:gd name="connsiteX7" fmla="*/ 4756885 w 5819832"/>
              <a:gd name="connsiteY7" fmla="*/ 767461 h 59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9832" h="5971943">
                <a:moveTo>
                  <a:pt x="4756885" y="767461"/>
                </a:moveTo>
                <a:cubicBezTo>
                  <a:pt x="5335546" y="1315403"/>
                  <a:pt x="5727695" y="2113385"/>
                  <a:pt x="5807695" y="3017247"/>
                </a:cubicBezTo>
                <a:lnTo>
                  <a:pt x="5819832" y="3293033"/>
                </a:lnTo>
                <a:lnTo>
                  <a:pt x="3287882" y="5971943"/>
                </a:lnTo>
                <a:lnTo>
                  <a:pt x="0" y="2864428"/>
                </a:lnTo>
                <a:lnTo>
                  <a:pt x="24060" y="2683543"/>
                </a:lnTo>
                <a:cubicBezTo>
                  <a:pt x="297190" y="1152049"/>
                  <a:pt x="1478183" y="0"/>
                  <a:pt x="2893684" y="0"/>
                </a:cubicBezTo>
                <a:cubicBezTo>
                  <a:pt x="3601435" y="0"/>
                  <a:pt x="4250558" y="288012"/>
                  <a:pt x="4756885" y="767461"/>
                </a:cubicBezTo>
                <a:close/>
              </a:path>
            </a:pathLst>
          </a:custGeom>
          <a:solidFill>
            <a:srgbClr val="EE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userDrawn="1"/>
        </p:nvSpPr>
        <p:spPr>
          <a:xfrm>
            <a:off x="549088" y="537883"/>
            <a:ext cx="11093824" cy="5782235"/>
          </a:xfrm>
          <a:prstGeom prst="roundRect">
            <a:avLst>
              <a:gd name="adj" fmla="val 3179"/>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778317" y="733762"/>
            <a:ext cx="950278" cy="777915"/>
            <a:chOff x="778317" y="721730"/>
            <a:chExt cx="950278" cy="777915"/>
          </a:xfrm>
        </p:grpSpPr>
        <p:sp>
          <p:nvSpPr>
            <p:cNvPr id="14" name="椭圆 13"/>
            <p:cNvSpPr/>
            <p:nvPr/>
          </p:nvSpPr>
          <p:spPr>
            <a:xfrm>
              <a:off x="944874" y="721730"/>
              <a:ext cx="629796" cy="629796"/>
            </a:xfrm>
            <a:prstGeom prst="ellipse">
              <a:avLst/>
            </a:prstGeom>
            <a:solidFill>
              <a:srgbClr val="FBC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22397" b="18373"/>
            <a:stretch>
              <a:fillRect/>
            </a:stretch>
          </p:blipFill>
          <p:spPr>
            <a:xfrm>
              <a:off x="778317" y="936788"/>
              <a:ext cx="950278" cy="562857"/>
            </a:xfrm>
            <a:prstGeom prst="rect">
              <a:avLst/>
            </a:prstGeom>
          </p:spPr>
        </p:pic>
        <p:sp>
          <p:nvSpPr>
            <p:cNvPr id="16" name="文本框 15"/>
            <p:cNvSpPr txBox="1"/>
            <p:nvPr/>
          </p:nvSpPr>
          <p:spPr>
            <a:xfrm>
              <a:off x="1008027" y="846102"/>
              <a:ext cx="466794" cy="400110"/>
            </a:xfrm>
            <a:prstGeom prst="rect">
              <a:avLst/>
            </a:prstGeom>
            <a:noFill/>
          </p:spPr>
          <p:txBody>
            <a:bodyPr wrap="none" rtlCol="0">
              <a:spAutoFit/>
            </a:bodyPr>
            <a:lstStyle/>
            <a:p>
              <a:pPr algn="dist"/>
              <a:r>
                <a:rPr lang="en-US" altLang="zh-CN"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rPr>
                <a:t>02</a:t>
              </a:r>
              <a:endParaRPr lang="zh-CN" altLang="en-US"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endParaRPr>
            </a:p>
          </p:txBody>
        </p:sp>
      </p:grpSp>
      <p:cxnSp>
        <p:nvCxnSpPr>
          <p:cNvPr id="17" name="直接连接符 16"/>
          <p:cNvCxnSpPr/>
          <p:nvPr userDrawn="1"/>
        </p:nvCxnSpPr>
        <p:spPr>
          <a:xfrm>
            <a:off x="920810" y="1511677"/>
            <a:ext cx="10364811" cy="0"/>
          </a:xfrm>
          <a:prstGeom prst="line">
            <a:avLst/>
          </a:prstGeom>
          <a:ln>
            <a:solidFill>
              <a:schemeClr val="bg1">
                <a:lumMod val="75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745424" y="842493"/>
            <a:ext cx="431912" cy="580035"/>
          </a:xfrm>
          <a:prstGeom prst="rect">
            <a:avLst/>
          </a:prstGeom>
        </p:spPr>
      </p:pic>
      <p:pic>
        <p:nvPicPr>
          <p:cNvPr id="19" name="图片 18"/>
          <p:cNvPicPr>
            <a:picLocks noChangeAspect="1"/>
          </p:cNvPicPr>
          <p:nvPr userDrawn="1"/>
        </p:nvPicPr>
        <p:blipFill rotWithShape="1">
          <a:blip r:embed="rId2">
            <a:extLst>
              <a:ext uri="{28A0092B-C50C-407E-A947-70E740481C1C}">
                <a14:useLocalDpi xmlns:a14="http://schemas.microsoft.com/office/drawing/2010/main" val="0"/>
              </a:ext>
            </a:extLst>
          </a:blip>
          <a:srcRect r="70993" b="58824"/>
          <a:stretch>
            <a:fillRect/>
          </a:stretch>
        </p:blipFill>
        <p:spPr>
          <a:xfrm rot="2890482" flipH="1">
            <a:off x="10217121" y="5187369"/>
            <a:ext cx="3949758" cy="2803378"/>
          </a:xfrm>
          <a:prstGeom prst="rect">
            <a:avLst/>
          </a:prstGeom>
        </p:spPr>
      </p:pic>
      <p:pic>
        <p:nvPicPr>
          <p:cNvPr id="20" name="图片 19"/>
          <p:cNvPicPr>
            <a:picLocks noChangeAspect="1"/>
          </p:cNvPicPr>
          <p:nvPr userDrawn="1"/>
        </p:nvPicPr>
        <p:blipFill rotWithShape="1">
          <a:blip r:embed="rId2">
            <a:extLst>
              <a:ext uri="{28A0092B-C50C-407E-A947-70E740481C1C}">
                <a14:useLocalDpi xmlns:a14="http://schemas.microsoft.com/office/drawing/2010/main" val="0"/>
              </a:ext>
            </a:extLst>
          </a:blip>
          <a:srcRect l="65514" t="35513" r="5479" b="23311"/>
          <a:stretch>
            <a:fillRect/>
          </a:stretch>
        </p:blipFill>
        <p:spPr>
          <a:xfrm rot="18378599" flipH="1">
            <a:off x="-2112550" y="2846141"/>
            <a:ext cx="3536576" cy="251011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5D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1544" t="35955" r="39449" b="22869"/>
          <a:stretch>
            <a:fillRect/>
          </a:stretch>
        </p:blipFill>
        <p:spPr>
          <a:xfrm rot="2711847">
            <a:off x="1706053" y="-808565"/>
            <a:ext cx="3536576" cy="2510118"/>
          </a:xfrm>
          <a:prstGeom prst="rect">
            <a:avLst/>
          </a:prstGeom>
        </p:spPr>
      </p:pic>
      <p:sp>
        <p:nvSpPr>
          <p:cNvPr id="9" name="任意多边形 8"/>
          <p:cNvSpPr/>
          <p:nvPr userDrawn="1"/>
        </p:nvSpPr>
        <p:spPr>
          <a:xfrm rot="18996928">
            <a:off x="6956357" y="1961567"/>
            <a:ext cx="5819832" cy="5971943"/>
          </a:xfrm>
          <a:custGeom>
            <a:avLst/>
            <a:gdLst>
              <a:gd name="connsiteX0" fmla="*/ 4756885 w 5819832"/>
              <a:gd name="connsiteY0" fmla="*/ 767461 h 5971943"/>
              <a:gd name="connsiteX1" fmla="*/ 5807695 w 5819832"/>
              <a:gd name="connsiteY1" fmla="*/ 3017247 h 5971943"/>
              <a:gd name="connsiteX2" fmla="*/ 5819832 w 5819832"/>
              <a:gd name="connsiteY2" fmla="*/ 3293033 h 5971943"/>
              <a:gd name="connsiteX3" fmla="*/ 3287882 w 5819832"/>
              <a:gd name="connsiteY3" fmla="*/ 5971943 h 5971943"/>
              <a:gd name="connsiteX4" fmla="*/ 0 w 5819832"/>
              <a:gd name="connsiteY4" fmla="*/ 2864428 h 5971943"/>
              <a:gd name="connsiteX5" fmla="*/ 24060 w 5819832"/>
              <a:gd name="connsiteY5" fmla="*/ 2683543 h 5971943"/>
              <a:gd name="connsiteX6" fmla="*/ 2893684 w 5819832"/>
              <a:gd name="connsiteY6" fmla="*/ 0 h 5971943"/>
              <a:gd name="connsiteX7" fmla="*/ 4756885 w 5819832"/>
              <a:gd name="connsiteY7" fmla="*/ 767461 h 59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9832" h="5971943">
                <a:moveTo>
                  <a:pt x="4756885" y="767461"/>
                </a:moveTo>
                <a:cubicBezTo>
                  <a:pt x="5335546" y="1315403"/>
                  <a:pt x="5727695" y="2113385"/>
                  <a:pt x="5807695" y="3017247"/>
                </a:cubicBezTo>
                <a:lnTo>
                  <a:pt x="5819832" y="3293033"/>
                </a:lnTo>
                <a:lnTo>
                  <a:pt x="3287882" y="5971943"/>
                </a:lnTo>
                <a:lnTo>
                  <a:pt x="0" y="2864428"/>
                </a:lnTo>
                <a:lnTo>
                  <a:pt x="24060" y="2683543"/>
                </a:lnTo>
                <a:cubicBezTo>
                  <a:pt x="297190" y="1152049"/>
                  <a:pt x="1478183" y="0"/>
                  <a:pt x="2893684" y="0"/>
                </a:cubicBezTo>
                <a:cubicBezTo>
                  <a:pt x="3601435" y="0"/>
                  <a:pt x="4250558" y="288012"/>
                  <a:pt x="4756885" y="767461"/>
                </a:cubicBezTo>
                <a:close/>
              </a:path>
            </a:pathLst>
          </a:custGeom>
          <a:solidFill>
            <a:srgbClr val="EE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userDrawn="1"/>
        </p:nvSpPr>
        <p:spPr>
          <a:xfrm>
            <a:off x="549088" y="537883"/>
            <a:ext cx="11093824" cy="5782235"/>
          </a:xfrm>
          <a:prstGeom prst="roundRect">
            <a:avLst>
              <a:gd name="adj" fmla="val 3179"/>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778317" y="733762"/>
            <a:ext cx="950278" cy="777915"/>
            <a:chOff x="778317" y="721730"/>
            <a:chExt cx="950278" cy="777915"/>
          </a:xfrm>
        </p:grpSpPr>
        <p:sp>
          <p:nvSpPr>
            <p:cNvPr id="14" name="椭圆 13"/>
            <p:cNvSpPr/>
            <p:nvPr/>
          </p:nvSpPr>
          <p:spPr>
            <a:xfrm>
              <a:off x="944874" y="721730"/>
              <a:ext cx="629796" cy="629796"/>
            </a:xfrm>
            <a:prstGeom prst="ellipse">
              <a:avLst/>
            </a:prstGeom>
            <a:solidFill>
              <a:srgbClr val="FBC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22397" b="18373"/>
            <a:stretch>
              <a:fillRect/>
            </a:stretch>
          </p:blipFill>
          <p:spPr>
            <a:xfrm>
              <a:off x="778317" y="936788"/>
              <a:ext cx="950278" cy="562857"/>
            </a:xfrm>
            <a:prstGeom prst="rect">
              <a:avLst/>
            </a:prstGeom>
          </p:spPr>
        </p:pic>
        <p:sp>
          <p:nvSpPr>
            <p:cNvPr id="16" name="文本框 15"/>
            <p:cNvSpPr txBox="1"/>
            <p:nvPr/>
          </p:nvSpPr>
          <p:spPr>
            <a:xfrm>
              <a:off x="1008027" y="846102"/>
              <a:ext cx="466794" cy="400110"/>
            </a:xfrm>
            <a:prstGeom prst="rect">
              <a:avLst/>
            </a:prstGeom>
            <a:noFill/>
          </p:spPr>
          <p:txBody>
            <a:bodyPr wrap="none" rtlCol="0">
              <a:spAutoFit/>
            </a:bodyPr>
            <a:lstStyle/>
            <a:p>
              <a:pPr algn="dist"/>
              <a:r>
                <a:rPr lang="en-US" altLang="zh-CN"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rPr>
                <a:t>03</a:t>
              </a:r>
              <a:endParaRPr lang="zh-CN" altLang="en-US"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endParaRPr>
            </a:p>
          </p:txBody>
        </p:sp>
      </p:grpSp>
      <p:cxnSp>
        <p:nvCxnSpPr>
          <p:cNvPr id="17" name="直接连接符 16"/>
          <p:cNvCxnSpPr/>
          <p:nvPr userDrawn="1"/>
        </p:nvCxnSpPr>
        <p:spPr>
          <a:xfrm>
            <a:off x="920810" y="1511677"/>
            <a:ext cx="10364811" cy="0"/>
          </a:xfrm>
          <a:prstGeom prst="line">
            <a:avLst/>
          </a:prstGeom>
          <a:ln>
            <a:solidFill>
              <a:schemeClr val="bg1">
                <a:lumMod val="75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745424" y="842493"/>
            <a:ext cx="431912" cy="580035"/>
          </a:xfrm>
          <a:prstGeom prst="rect">
            <a:avLst/>
          </a:prstGeom>
        </p:spPr>
      </p:pic>
      <p:pic>
        <p:nvPicPr>
          <p:cNvPr id="19" name="图片 18"/>
          <p:cNvPicPr>
            <a:picLocks noChangeAspect="1"/>
          </p:cNvPicPr>
          <p:nvPr userDrawn="1"/>
        </p:nvPicPr>
        <p:blipFill rotWithShape="1">
          <a:blip r:embed="rId2">
            <a:extLst>
              <a:ext uri="{28A0092B-C50C-407E-A947-70E740481C1C}">
                <a14:useLocalDpi xmlns:a14="http://schemas.microsoft.com/office/drawing/2010/main" val="0"/>
              </a:ext>
            </a:extLst>
          </a:blip>
          <a:srcRect r="70993" b="58824"/>
          <a:stretch>
            <a:fillRect/>
          </a:stretch>
        </p:blipFill>
        <p:spPr>
          <a:xfrm rot="2890482" flipH="1">
            <a:off x="10217121" y="5187369"/>
            <a:ext cx="3949758" cy="2803378"/>
          </a:xfrm>
          <a:prstGeom prst="rect">
            <a:avLst/>
          </a:prstGeom>
        </p:spPr>
      </p:pic>
      <p:pic>
        <p:nvPicPr>
          <p:cNvPr id="20" name="图片 19"/>
          <p:cNvPicPr>
            <a:picLocks noChangeAspect="1"/>
          </p:cNvPicPr>
          <p:nvPr userDrawn="1"/>
        </p:nvPicPr>
        <p:blipFill rotWithShape="1">
          <a:blip r:embed="rId2">
            <a:extLst>
              <a:ext uri="{28A0092B-C50C-407E-A947-70E740481C1C}">
                <a14:useLocalDpi xmlns:a14="http://schemas.microsoft.com/office/drawing/2010/main" val="0"/>
              </a:ext>
            </a:extLst>
          </a:blip>
          <a:srcRect l="65514" t="35513" r="5479" b="23311"/>
          <a:stretch>
            <a:fillRect/>
          </a:stretch>
        </p:blipFill>
        <p:spPr>
          <a:xfrm rot="18378599" flipH="1">
            <a:off x="-2112550" y="2846141"/>
            <a:ext cx="3536576" cy="251011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5D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31544" t="35955" r="39449" b="22869"/>
          <a:stretch>
            <a:fillRect/>
          </a:stretch>
        </p:blipFill>
        <p:spPr>
          <a:xfrm rot="2711847">
            <a:off x="1706053" y="-808565"/>
            <a:ext cx="3536576" cy="2510118"/>
          </a:xfrm>
          <a:prstGeom prst="rect">
            <a:avLst/>
          </a:prstGeom>
        </p:spPr>
      </p:pic>
      <p:sp>
        <p:nvSpPr>
          <p:cNvPr id="9" name="任意多边形 8"/>
          <p:cNvSpPr/>
          <p:nvPr userDrawn="1"/>
        </p:nvSpPr>
        <p:spPr>
          <a:xfrm rot="18996928">
            <a:off x="6956357" y="1961567"/>
            <a:ext cx="5819832" cy="5971943"/>
          </a:xfrm>
          <a:custGeom>
            <a:avLst/>
            <a:gdLst>
              <a:gd name="connsiteX0" fmla="*/ 4756885 w 5819832"/>
              <a:gd name="connsiteY0" fmla="*/ 767461 h 5971943"/>
              <a:gd name="connsiteX1" fmla="*/ 5807695 w 5819832"/>
              <a:gd name="connsiteY1" fmla="*/ 3017247 h 5971943"/>
              <a:gd name="connsiteX2" fmla="*/ 5819832 w 5819832"/>
              <a:gd name="connsiteY2" fmla="*/ 3293033 h 5971943"/>
              <a:gd name="connsiteX3" fmla="*/ 3287882 w 5819832"/>
              <a:gd name="connsiteY3" fmla="*/ 5971943 h 5971943"/>
              <a:gd name="connsiteX4" fmla="*/ 0 w 5819832"/>
              <a:gd name="connsiteY4" fmla="*/ 2864428 h 5971943"/>
              <a:gd name="connsiteX5" fmla="*/ 24060 w 5819832"/>
              <a:gd name="connsiteY5" fmla="*/ 2683543 h 5971943"/>
              <a:gd name="connsiteX6" fmla="*/ 2893684 w 5819832"/>
              <a:gd name="connsiteY6" fmla="*/ 0 h 5971943"/>
              <a:gd name="connsiteX7" fmla="*/ 4756885 w 5819832"/>
              <a:gd name="connsiteY7" fmla="*/ 767461 h 59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9832" h="5971943">
                <a:moveTo>
                  <a:pt x="4756885" y="767461"/>
                </a:moveTo>
                <a:cubicBezTo>
                  <a:pt x="5335546" y="1315403"/>
                  <a:pt x="5727695" y="2113385"/>
                  <a:pt x="5807695" y="3017247"/>
                </a:cubicBezTo>
                <a:lnTo>
                  <a:pt x="5819832" y="3293033"/>
                </a:lnTo>
                <a:lnTo>
                  <a:pt x="3287882" y="5971943"/>
                </a:lnTo>
                <a:lnTo>
                  <a:pt x="0" y="2864428"/>
                </a:lnTo>
                <a:lnTo>
                  <a:pt x="24060" y="2683543"/>
                </a:lnTo>
                <a:cubicBezTo>
                  <a:pt x="297190" y="1152049"/>
                  <a:pt x="1478183" y="0"/>
                  <a:pt x="2893684" y="0"/>
                </a:cubicBezTo>
                <a:cubicBezTo>
                  <a:pt x="3601435" y="0"/>
                  <a:pt x="4250558" y="288012"/>
                  <a:pt x="4756885" y="767461"/>
                </a:cubicBezTo>
                <a:close/>
              </a:path>
            </a:pathLst>
          </a:custGeom>
          <a:solidFill>
            <a:srgbClr val="EE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userDrawn="1"/>
        </p:nvSpPr>
        <p:spPr>
          <a:xfrm>
            <a:off x="549088" y="537883"/>
            <a:ext cx="11093824" cy="5782235"/>
          </a:xfrm>
          <a:prstGeom prst="roundRect">
            <a:avLst>
              <a:gd name="adj" fmla="val 3179"/>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778317" y="733762"/>
            <a:ext cx="950278" cy="777915"/>
            <a:chOff x="778317" y="721730"/>
            <a:chExt cx="950278" cy="777915"/>
          </a:xfrm>
        </p:grpSpPr>
        <p:sp>
          <p:nvSpPr>
            <p:cNvPr id="14" name="椭圆 13"/>
            <p:cNvSpPr/>
            <p:nvPr/>
          </p:nvSpPr>
          <p:spPr>
            <a:xfrm>
              <a:off x="944874" y="721730"/>
              <a:ext cx="629796" cy="629796"/>
            </a:xfrm>
            <a:prstGeom prst="ellipse">
              <a:avLst/>
            </a:prstGeom>
            <a:solidFill>
              <a:srgbClr val="FBC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22397" b="18373"/>
            <a:stretch>
              <a:fillRect/>
            </a:stretch>
          </p:blipFill>
          <p:spPr>
            <a:xfrm>
              <a:off x="778317" y="936788"/>
              <a:ext cx="950278" cy="562857"/>
            </a:xfrm>
            <a:prstGeom prst="rect">
              <a:avLst/>
            </a:prstGeom>
          </p:spPr>
        </p:pic>
        <p:sp>
          <p:nvSpPr>
            <p:cNvPr id="16" name="文本框 15"/>
            <p:cNvSpPr txBox="1"/>
            <p:nvPr/>
          </p:nvSpPr>
          <p:spPr>
            <a:xfrm>
              <a:off x="1008027" y="846102"/>
              <a:ext cx="466794" cy="400110"/>
            </a:xfrm>
            <a:prstGeom prst="rect">
              <a:avLst/>
            </a:prstGeom>
            <a:noFill/>
          </p:spPr>
          <p:txBody>
            <a:bodyPr wrap="none" rtlCol="0">
              <a:spAutoFit/>
            </a:bodyPr>
            <a:lstStyle/>
            <a:p>
              <a:pPr algn="dist"/>
              <a:r>
                <a:rPr lang="en-US" altLang="zh-CN"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rPr>
                <a:t>04</a:t>
              </a:r>
              <a:endParaRPr lang="zh-CN" altLang="en-US" sz="2000" dirty="0">
                <a:solidFill>
                  <a:srgbClr val="415063"/>
                </a:solidFill>
                <a:effectLst>
                  <a:outerShdw blurRad="25400" dist="25400" dir="2700000" algn="tl">
                    <a:srgbClr val="000000">
                      <a:alpha val="30000"/>
                    </a:srgbClr>
                  </a:outerShdw>
                </a:effectLst>
                <a:latin typeface="Aa楷体" panose="02000500000000000000" pitchFamily="2" charset="-122"/>
                <a:ea typeface="Aa楷体" panose="02000500000000000000" pitchFamily="2" charset="-122"/>
                <a:cs typeface="Aa楷体" panose="02000500000000000000" pitchFamily="2" charset="-122"/>
              </a:endParaRPr>
            </a:p>
          </p:txBody>
        </p:sp>
      </p:grpSp>
      <p:cxnSp>
        <p:nvCxnSpPr>
          <p:cNvPr id="17" name="直接连接符 16"/>
          <p:cNvCxnSpPr/>
          <p:nvPr userDrawn="1"/>
        </p:nvCxnSpPr>
        <p:spPr>
          <a:xfrm>
            <a:off x="920810" y="1511677"/>
            <a:ext cx="10364811" cy="0"/>
          </a:xfrm>
          <a:prstGeom prst="line">
            <a:avLst/>
          </a:prstGeom>
          <a:ln>
            <a:solidFill>
              <a:schemeClr val="bg1">
                <a:lumMod val="75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745424" y="842493"/>
            <a:ext cx="431912" cy="580035"/>
          </a:xfrm>
          <a:prstGeom prst="rect">
            <a:avLst/>
          </a:prstGeom>
        </p:spPr>
      </p:pic>
      <p:pic>
        <p:nvPicPr>
          <p:cNvPr id="19" name="图片 18"/>
          <p:cNvPicPr>
            <a:picLocks noChangeAspect="1"/>
          </p:cNvPicPr>
          <p:nvPr userDrawn="1"/>
        </p:nvPicPr>
        <p:blipFill rotWithShape="1">
          <a:blip r:embed="rId2">
            <a:extLst>
              <a:ext uri="{28A0092B-C50C-407E-A947-70E740481C1C}">
                <a14:useLocalDpi xmlns:a14="http://schemas.microsoft.com/office/drawing/2010/main" val="0"/>
              </a:ext>
            </a:extLst>
          </a:blip>
          <a:srcRect r="70993" b="58824"/>
          <a:stretch>
            <a:fillRect/>
          </a:stretch>
        </p:blipFill>
        <p:spPr>
          <a:xfrm rot="2890482" flipH="1">
            <a:off x="10217121" y="5187369"/>
            <a:ext cx="3949758" cy="2803378"/>
          </a:xfrm>
          <a:prstGeom prst="rect">
            <a:avLst/>
          </a:prstGeom>
        </p:spPr>
      </p:pic>
      <p:pic>
        <p:nvPicPr>
          <p:cNvPr id="20" name="图片 19"/>
          <p:cNvPicPr>
            <a:picLocks noChangeAspect="1"/>
          </p:cNvPicPr>
          <p:nvPr userDrawn="1"/>
        </p:nvPicPr>
        <p:blipFill rotWithShape="1">
          <a:blip r:embed="rId2">
            <a:extLst>
              <a:ext uri="{28A0092B-C50C-407E-A947-70E740481C1C}">
                <a14:useLocalDpi xmlns:a14="http://schemas.microsoft.com/office/drawing/2010/main" val="0"/>
              </a:ext>
            </a:extLst>
          </a:blip>
          <a:srcRect l="65514" t="35513" r="5479" b="23311"/>
          <a:stretch>
            <a:fillRect/>
          </a:stretch>
        </p:blipFill>
        <p:spPr>
          <a:xfrm rot="18378599" flipH="1">
            <a:off x="-2112550" y="2846141"/>
            <a:ext cx="3536576" cy="251011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1"/>
            <a:ext cx="2743200" cy="365125"/>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1"/>
            <a:ext cx="2743200" cy="365125"/>
          </a:xfrm>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t="3242" b="-3242"/>
          <a:stretch>
            <a:fillRect/>
          </a:stretch>
        </p:blipFill>
        <p:spPr>
          <a:xfrm>
            <a:off x="-362505" y="-124286"/>
            <a:ext cx="12917010" cy="75992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0F215D3D-AE57-4434-9E64-37E06450C67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F215D3D-AE57-4434-9E64-37E06450C67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2" name="TextBox 18"/>
          <p:cNvSpPr txBox="1"/>
          <p:nvPr userDrawn="1">
            <p:custDataLst>
              <p:tags r:id="rId2"/>
            </p:custDataLst>
          </p:nvPr>
        </p:nvSpPr>
        <p:spPr>
          <a:xfrm>
            <a:off x="225848" y="6335486"/>
            <a:ext cx="759834" cy="386516"/>
          </a:xfrm>
          <a:prstGeom prst="rect">
            <a:avLst/>
          </a:prstGeom>
        </p:spPr>
        <p:txBody>
          <a:bodyPr wrap="square">
            <a:spAutoFit/>
          </a:bodyPr>
          <a:lstStyle>
            <a:defPPr>
              <a:defRPr lang="en-US"/>
            </a:defPPr>
            <a:lvl1pPr>
              <a:lnSpc>
                <a:spcPct val="130000"/>
              </a:lnSpc>
              <a:defRPr sz="900" spc="600">
                <a:solidFill>
                  <a:schemeClr val="tx1">
                    <a:lumMod val="50000"/>
                    <a:lumOff val="50000"/>
                  </a:schemeClr>
                </a:solidFill>
                <a:latin typeface="Poppins" panose="00000500000000000000" pitchFamily="2" charset="0"/>
                <a:cs typeface="Poppins" panose="00000500000000000000" pitchFamily="2" charset="0"/>
              </a:defRPr>
            </a:lvl1pPr>
          </a:lstStyle>
          <a:p>
            <a:pPr marL="0" marR="0" lvl="0" indent="0" defTabSz="457200" eaLnBrk="1" fontAlgn="auto" latinLnBrk="0" hangingPunct="1">
              <a:lnSpc>
                <a:spcPct val="130000"/>
              </a:lnSpc>
              <a:spcBef>
                <a:spcPct val="0"/>
              </a:spcBef>
              <a:spcAft>
                <a:spcPct val="0"/>
              </a:spcAft>
              <a:buClrTx/>
              <a:buSzTx/>
              <a:buFontTx/>
              <a:buNone/>
              <a:defRPr/>
            </a:pPr>
            <a:fld id="{260E2A6B-A809-4840-BF14-8648BC0BDF87}" type="slidenum">
              <a:rPr kumimoji="0" lang="id-ID" sz="1600" b="0" i="0" u="none" strike="noStrike" kern="0" cap="none" spc="600" normalizeH="0" baseline="0" noProof="0" smtClean="0">
                <a:ln>
                  <a:noFill/>
                </a:ln>
                <a:solidFill>
                  <a:schemeClr val="bg1">
                    <a:lumMod val="50000"/>
                  </a:schemeClr>
                </a:solidFill>
                <a:effectLst/>
                <a:uLnTx/>
                <a:uFillTx/>
                <a:latin typeface="+mn-ea"/>
                <a:ea typeface="+mn-ea"/>
              </a:rPr>
            </a:fld>
            <a:endParaRPr kumimoji="0" lang="id-ID" sz="1600" b="0" i="0" u="none" strike="noStrike" kern="0" cap="none" spc="600" normalizeH="0" baseline="0" noProof="0">
              <a:ln>
                <a:noFill/>
              </a:ln>
              <a:solidFill>
                <a:schemeClr val="bg1">
                  <a:lumMod val="50000"/>
                </a:schemeClr>
              </a:solidFill>
              <a:effectLst/>
              <a:uLnTx/>
              <a:uFillTx/>
              <a:latin typeface="+mn-ea"/>
              <a:ea typeface="+mn-ea"/>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3242" b="-3242"/>
          <a:stretch>
            <a:fillRect/>
          </a:stretch>
        </p:blipFill>
        <p:spPr>
          <a:xfrm>
            <a:off x="-362505" y="-124286"/>
            <a:ext cx="12917010" cy="75992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0F215D3D-AE57-4434-9E64-37E06450C67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F215D3D-AE57-4434-9E64-37E06450C67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2" name="TextBox 18"/>
          <p:cNvSpPr txBox="1"/>
          <p:nvPr userDrawn="1">
            <p:custDataLst>
              <p:tags r:id="rId2"/>
            </p:custDataLst>
          </p:nvPr>
        </p:nvSpPr>
        <p:spPr>
          <a:xfrm>
            <a:off x="225848" y="6335486"/>
            <a:ext cx="759834" cy="386516"/>
          </a:xfrm>
          <a:prstGeom prst="rect">
            <a:avLst/>
          </a:prstGeom>
        </p:spPr>
        <p:txBody>
          <a:bodyPr wrap="square">
            <a:spAutoFit/>
          </a:bodyPr>
          <a:lstStyle>
            <a:defPPr>
              <a:defRPr lang="en-US"/>
            </a:defPPr>
            <a:lvl1pPr>
              <a:lnSpc>
                <a:spcPct val="130000"/>
              </a:lnSpc>
              <a:defRPr sz="900" spc="600">
                <a:solidFill>
                  <a:schemeClr val="tx1">
                    <a:lumMod val="50000"/>
                    <a:lumOff val="50000"/>
                  </a:schemeClr>
                </a:solidFill>
                <a:latin typeface="Poppins" panose="00000500000000000000" pitchFamily="2" charset="0"/>
                <a:cs typeface="Poppins" panose="00000500000000000000" pitchFamily="2" charset="0"/>
              </a:defRPr>
            </a:lvl1pPr>
          </a:lstStyle>
          <a:p>
            <a:pPr marL="0" marR="0" lvl="0" indent="0" defTabSz="457200" eaLnBrk="1" fontAlgn="auto" latinLnBrk="0" hangingPunct="1">
              <a:lnSpc>
                <a:spcPct val="130000"/>
              </a:lnSpc>
              <a:spcBef>
                <a:spcPct val="0"/>
              </a:spcBef>
              <a:spcAft>
                <a:spcPct val="0"/>
              </a:spcAft>
              <a:buClrTx/>
              <a:buSzTx/>
              <a:buFontTx/>
              <a:buNone/>
              <a:defRPr/>
            </a:pPr>
            <a:fld id="{260E2A6B-A809-4840-BF14-8648BC0BDF87}" type="slidenum">
              <a:rPr kumimoji="0" lang="id-ID" sz="1600" b="0" i="0" u="none" strike="noStrike" kern="0" cap="none" spc="600" normalizeH="0" baseline="0" noProof="0" smtClean="0">
                <a:ln>
                  <a:noFill/>
                </a:ln>
                <a:solidFill>
                  <a:schemeClr val="bg1">
                    <a:lumMod val="50000"/>
                  </a:schemeClr>
                </a:solidFill>
                <a:effectLst/>
                <a:uLnTx/>
                <a:uFillTx/>
                <a:latin typeface="+mn-ea"/>
                <a:ea typeface="+mn-ea"/>
              </a:rPr>
            </a:fld>
            <a:endParaRPr kumimoji="0" lang="id-ID" sz="1600" b="0" i="0" u="none" strike="noStrike" kern="0" cap="none" spc="600" normalizeH="0" baseline="0" noProof="0">
              <a:ln>
                <a:noFill/>
              </a:ln>
              <a:solidFill>
                <a:schemeClr val="bg1">
                  <a:lumMod val="50000"/>
                </a:schemeClr>
              </a:solidFill>
              <a:effectLst/>
              <a:uLnTx/>
              <a:uFillTx/>
              <a:latin typeface="+mn-ea"/>
              <a:ea typeface="+mn-ea"/>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2192000" cy="6857999"/>
          </a:xfrm>
          <a:prstGeom prst="rect">
            <a:avLst/>
          </a:prstGeom>
        </p:spPr>
      </p:pic>
      <p:pic>
        <p:nvPicPr>
          <p:cNvPr id="65" name="图形 64"/>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0400" y="757811"/>
            <a:ext cx="936000" cy="8706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0F215D3D-AE57-4434-9E64-37E06450C67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0F215D3D-AE57-4434-9E64-37E06450C67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2" name="TextBox 18"/>
          <p:cNvSpPr txBox="1"/>
          <p:nvPr userDrawn="1">
            <p:custDataLst>
              <p:tags r:id="rId2"/>
            </p:custDataLst>
          </p:nvPr>
        </p:nvSpPr>
        <p:spPr>
          <a:xfrm>
            <a:off x="225848" y="6335486"/>
            <a:ext cx="759834" cy="386516"/>
          </a:xfrm>
          <a:prstGeom prst="rect">
            <a:avLst/>
          </a:prstGeom>
        </p:spPr>
        <p:txBody>
          <a:bodyPr wrap="square">
            <a:spAutoFit/>
          </a:bodyPr>
          <a:lstStyle>
            <a:defPPr>
              <a:defRPr lang="en-US"/>
            </a:defPPr>
            <a:lvl1pPr>
              <a:lnSpc>
                <a:spcPct val="130000"/>
              </a:lnSpc>
              <a:defRPr sz="900" spc="600">
                <a:solidFill>
                  <a:schemeClr val="tx1">
                    <a:lumMod val="50000"/>
                    <a:lumOff val="50000"/>
                  </a:schemeClr>
                </a:solidFill>
                <a:latin typeface="Poppins" panose="00000500000000000000" pitchFamily="2" charset="0"/>
                <a:cs typeface="Poppins" panose="00000500000000000000" pitchFamily="2" charset="0"/>
              </a:defRPr>
            </a:lvl1pPr>
          </a:lstStyle>
          <a:p>
            <a:pPr marL="0" marR="0" lvl="0" indent="0" defTabSz="457200" eaLnBrk="1" fontAlgn="auto" latinLnBrk="0" hangingPunct="1">
              <a:lnSpc>
                <a:spcPct val="130000"/>
              </a:lnSpc>
              <a:spcBef>
                <a:spcPct val="0"/>
              </a:spcBef>
              <a:spcAft>
                <a:spcPct val="0"/>
              </a:spcAft>
              <a:buClrTx/>
              <a:buSzTx/>
              <a:buFontTx/>
              <a:buNone/>
              <a:defRPr/>
            </a:pPr>
            <a:fld id="{260E2A6B-A809-4840-BF14-8648BC0BDF87}" type="slidenum">
              <a:rPr kumimoji="0" lang="id-ID" sz="1600" b="0" i="0" u="none" strike="noStrike" kern="0" cap="none" spc="600" normalizeH="0" baseline="0" noProof="0" smtClean="0">
                <a:ln>
                  <a:noFill/>
                </a:ln>
                <a:solidFill>
                  <a:schemeClr val="bg1">
                    <a:lumMod val="50000"/>
                  </a:schemeClr>
                </a:solidFill>
                <a:effectLst/>
                <a:uLnTx/>
                <a:uFillTx/>
                <a:latin typeface="+mn-ea"/>
                <a:ea typeface="+mn-ea"/>
              </a:rPr>
            </a:fld>
            <a:endParaRPr kumimoji="0" lang="id-ID" sz="1600" b="0" i="0" u="none" strike="noStrike" kern="0" cap="none" spc="600" normalizeH="0" baseline="0" noProof="0">
              <a:ln>
                <a:noFill/>
              </a:ln>
              <a:solidFill>
                <a:schemeClr val="bg1">
                  <a:lumMod val="50000"/>
                </a:schemeClr>
              </a:solidFill>
              <a:effectLst/>
              <a:uLnTx/>
              <a:uFillTx/>
              <a:latin typeface="+mn-ea"/>
              <a:ea typeface="+mn-ea"/>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0F215D3D-AE57-4434-9E64-37E06450C67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0F215D3D-AE57-4434-9E64-37E06450C67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332E0C21-A88D-44B3-98C4-FE41AAF3B763}"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2192000" cy="6857999"/>
          </a:xfrm>
          <a:prstGeom prst="rect">
            <a:avLst/>
          </a:prstGeom>
        </p:spPr>
      </p:pic>
      <p:pic>
        <p:nvPicPr>
          <p:cNvPr id="65" name="图形 64"/>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0400" y="757811"/>
            <a:ext cx="936000" cy="87069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内容页">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rotWithShape="1">
          <a:blip r:embed="rId3"/>
          <a:srcRect t="3242" b="-3242"/>
          <a:stretch>
            <a:fillRect/>
          </a:stretch>
        </p:blipFill>
        <p:spPr>
          <a:xfrm>
            <a:off x="-362505" y="-124286"/>
            <a:ext cx="12917010" cy="75992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2" Type="http://schemas.openxmlformats.org/officeDocument/2006/relationships/theme" Target="../theme/theme4.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6.png"/><Relationship Id="rId2" Type="http://schemas.openxmlformats.org/officeDocument/2006/relationships/slideLayout" Target="../slideLayouts/slideLayout34.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2" Type="http://schemas.openxmlformats.org/officeDocument/2006/relationships/theme" Target="../theme/theme5.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6.png"/><Relationship Id="rId2" Type="http://schemas.openxmlformats.org/officeDocument/2006/relationships/slideLayout" Target="../slideLayouts/slideLayout47.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3" Type="http://schemas.openxmlformats.org/officeDocument/2006/relationships/theme" Target="../theme/theme6.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6.png"/><Relationship Id="rId20" Type="http://schemas.openxmlformats.org/officeDocument/2006/relationships/tags" Target="../tags/tag195.xml"/><Relationship Id="rId2" Type="http://schemas.openxmlformats.org/officeDocument/2006/relationships/slideLayout" Target="../slideLayouts/slideLayout60.xml"/><Relationship Id="rId19" Type="http://schemas.openxmlformats.org/officeDocument/2006/relationships/tags" Target="../tags/tag194.xml"/><Relationship Id="rId18" Type="http://schemas.openxmlformats.org/officeDocument/2006/relationships/tags" Target="../tags/tag193.xml"/><Relationship Id="rId17" Type="http://schemas.openxmlformats.org/officeDocument/2006/relationships/tags" Target="../tags/tag192.xml"/><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slideLayout" Target="../slideLayouts/slideLayout72.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1.xml"/><Relationship Id="rId8" Type="http://schemas.openxmlformats.org/officeDocument/2006/relationships/slideLayout" Target="../slideLayouts/slideLayout80.xml"/><Relationship Id="rId7" Type="http://schemas.openxmlformats.org/officeDocument/2006/relationships/slideLayout" Target="../slideLayouts/slideLayout79.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3" Type="http://schemas.openxmlformats.org/officeDocument/2006/relationships/slideLayout" Target="../slideLayouts/slideLayout75.xml"/><Relationship Id="rId2" Type="http://schemas.openxmlformats.org/officeDocument/2006/relationships/slideLayout" Target="../slideLayouts/slideLayout74.xml"/><Relationship Id="rId12" Type="http://schemas.openxmlformats.org/officeDocument/2006/relationships/theme" Target="../theme/theme7.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2.xml"/><Relationship Id="rId8" Type="http://schemas.openxmlformats.org/officeDocument/2006/relationships/slideLayout" Target="../slideLayouts/slideLayout91.xml"/><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 Type="http://schemas.openxmlformats.org/officeDocument/2006/relationships/slideLayout" Target="../slideLayouts/slideLayout85.xml"/><Relationship Id="rId12" Type="http://schemas.openxmlformats.org/officeDocument/2006/relationships/theme" Target="../theme/theme8.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15D3D-AE57-4434-9E64-37E06450C672}"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E0C21-A88D-44B3-98C4-FE41AAF3B763}" type="slidenum">
              <a:rPr lang="zh-CN" altLang="en-US" smtClean="0"/>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15D3D-AE57-4434-9E64-37E06450C672}"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E0C21-A88D-44B3-98C4-FE41AAF3B763}" type="slidenum">
              <a:rPr lang="zh-CN" altLang="en-US" smtClean="0"/>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15D3D-AE57-4434-9E64-37E06450C672}"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E0C21-A88D-44B3-98C4-FE41AAF3B763}"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tags" Target="../tags/tag203.xml"/><Relationship Id="rId7" Type="http://schemas.openxmlformats.org/officeDocument/2006/relationships/image" Target="../media/image10.png"/><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0" Type="http://schemas.openxmlformats.org/officeDocument/2006/relationships/notesSlide" Target="../notesSlides/notesSlide1.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6" Type="http://schemas.openxmlformats.org/officeDocument/2006/relationships/notesSlide" Target="../notesSlides/notesSlide8.xml"/><Relationship Id="rId15" Type="http://schemas.openxmlformats.org/officeDocument/2006/relationships/slideLayout" Target="../slideLayouts/slideLayout20.xml"/><Relationship Id="rId14" Type="http://schemas.openxmlformats.org/officeDocument/2006/relationships/tags" Target="../tags/tag279.xml"/><Relationship Id="rId13" Type="http://schemas.openxmlformats.org/officeDocument/2006/relationships/tags" Target="../tags/tag278.xml"/><Relationship Id="rId12" Type="http://schemas.openxmlformats.org/officeDocument/2006/relationships/image" Target="../media/image17.GIF"/><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tags" Target="../tags/tag267.xml"/></Relationships>
</file>

<file path=ppt/slides/_rels/slide11.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image" Target="../media/image19.png"/><Relationship Id="rId35" Type="http://schemas.openxmlformats.org/officeDocument/2006/relationships/notesSlide" Target="../notesSlides/notesSlide9.xml"/><Relationship Id="rId34" Type="http://schemas.openxmlformats.org/officeDocument/2006/relationships/slideLayout" Target="../slideLayouts/slideLayout45.xml"/><Relationship Id="rId33" Type="http://schemas.openxmlformats.org/officeDocument/2006/relationships/tags" Target="../tags/tag307.xml"/><Relationship Id="rId32" Type="http://schemas.openxmlformats.org/officeDocument/2006/relationships/image" Target="../media/image20.png"/><Relationship Id="rId31" Type="http://schemas.microsoft.com/office/2007/relationships/media" Target="../media/media2.mp4"/><Relationship Id="rId30" Type="http://schemas.openxmlformats.org/officeDocument/2006/relationships/video" Target="../media/media2.mp4"/><Relationship Id="rId3" Type="http://schemas.openxmlformats.org/officeDocument/2006/relationships/tags" Target="../tags/tag281.xml"/><Relationship Id="rId29" Type="http://schemas.openxmlformats.org/officeDocument/2006/relationships/tags" Target="../tags/tag306.xml"/><Relationship Id="rId28" Type="http://schemas.openxmlformats.org/officeDocument/2006/relationships/tags" Target="../tags/tag305.xml"/><Relationship Id="rId27" Type="http://schemas.openxmlformats.org/officeDocument/2006/relationships/tags" Target="../tags/tag304.xml"/><Relationship Id="rId26" Type="http://schemas.openxmlformats.org/officeDocument/2006/relationships/tags" Target="../tags/tag303.xml"/><Relationship Id="rId25" Type="http://schemas.openxmlformats.org/officeDocument/2006/relationships/tags" Target="../tags/tag302.xml"/><Relationship Id="rId24" Type="http://schemas.openxmlformats.org/officeDocument/2006/relationships/tags" Target="../tags/tag301.xml"/><Relationship Id="rId23" Type="http://schemas.openxmlformats.org/officeDocument/2006/relationships/tags" Target="../tags/tag300.xml"/><Relationship Id="rId22" Type="http://schemas.openxmlformats.org/officeDocument/2006/relationships/tags" Target="../tags/tag299.xml"/><Relationship Id="rId21" Type="http://schemas.openxmlformats.org/officeDocument/2006/relationships/tags" Target="../tags/tag298.xml"/><Relationship Id="rId20" Type="http://schemas.openxmlformats.org/officeDocument/2006/relationships/tags" Target="../tags/tag297.xml"/><Relationship Id="rId2" Type="http://schemas.openxmlformats.org/officeDocument/2006/relationships/image" Target="../media/image18.png"/><Relationship Id="rId19" Type="http://schemas.openxmlformats.org/officeDocument/2006/relationships/tags" Target="../tags/tag296.xml"/><Relationship Id="rId18" Type="http://schemas.openxmlformats.org/officeDocument/2006/relationships/tags" Target="../tags/tag295.xml"/><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tags" Target="../tags/tag280.xml"/></Relationships>
</file>

<file path=ppt/slides/_rels/slide12.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image" Target="../media/image19.png"/><Relationship Id="rId5" Type="http://schemas.openxmlformats.org/officeDocument/2006/relationships/tags" Target="../tags/tag311.xml"/><Relationship Id="rId4" Type="http://schemas.openxmlformats.org/officeDocument/2006/relationships/image" Target="../media/image18.png"/><Relationship Id="rId3" Type="http://schemas.openxmlformats.org/officeDocument/2006/relationships/tags" Target="../tags/tag310.xml"/><Relationship Id="rId2" Type="http://schemas.openxmlformats.org/officeDocument/2006/relationships/tags" Target="../tags/tag309.xml"/><Relationship Id="rId15" Type="http://schemas.openxmlformats.org/officeDocument/2006/relationships/notesSlide" Target="../notesSlides/notesSlide10.xml"/><Relationship Id="rId14" Type="http://schemas.openxmlformats.org/officeDocument/2006/relationships/slideLayout" Target="../slideLayouts/slideLayout45.xml"/><Relationship Id="rId13" Type="http://schemas.openxmlformats.org/officeDocument/2006/relationships/tags" Target="../tags/tag317.xml"/><Relationship Id="rId12" Type="http://schemas.openxmlformats.org/officeDocument/2006/relationships/tags" Target="../tags/tag316.xml"/><Relationship Id="rId11" Type="http://schemas.openxmlformats.org/officeDocument/2006/relationships/image" Target="../media/image21.png"/><Relationship Id="rId10" Type="http://schemas.openxmlformats.org/officeDocument/2006/relationships/tags" Target="../tags/tag315.xml"/><Relationship Id="rId1" Type="http://schemas.openxmlformats.org/officeDocument/2006/relationships/tags" Target="../tags/tag308.xml"/></Relationships>
</file>

<file path=ppt/slides/_rels/slide13.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image" Target="../media/image19.png"/><Relationship Id="rId7" Type="http://schemas.openxmlformats.org/officeDocument/2006/relationships/tags" Target="../tags/tag322.xml"/><Relationship Id="rId6" Type="http://schemas.openxmlformats.org/officeDocument/2006/relationships/image" Target="../media/image18.png"/><Relationship Id="rId5" Type="http://schemas.openxmlformats.org/officeDocument/2006/relationships/tags" Target="../tags/tag321.xml"/><Relationship Id="rId4" Type="http://schemas.openxmlformats.org/officeDocument/2006/relationships/image" Target="../media/image21.png"/><Relationship Id="rId3" Type="http://schemas.openxmlformats.org/officeDocument/2006/relationships/tags" Target="../tags/tag320.xml"/><Relationship Id="rId2" Type="http://schemas.openxmlformats.org/officeDocument/2006/relationships/tags" Target="../tags/tag319.xml"/><Relationship Id="rId14" Type="http://schemas.openxmlformats.org/officeDocument/2006/relationships/notesSlide" Target="../notesSlides/notesSlide11.xml"/><Relationship Id="rId13" Type="http://schemas.openxmlformats.org/officeDocument/2006/relationships/slideLayout" Target="../slideLayouts/slideLayout45.xml"/><Relationship Id="rId12" Type="http://schemas.openxmlformats.org/officeDocument/2006/relationships/tags" Target="../tags/tag326.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8.xml"/></Relationships>
</file>

<file path=ppt/slides/_rels/slide14.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image" Target="../media/image19.png"/><Relationship Id="rId4" Type="http://schemas.openxmlformats.org/officeDocument/2006/relationships/tags" Target="../tags/tag328.xml"/><Relationship Id="rId3" Type="http://schemas.openxmlformats.org/officeDocument/2006/relationships/image" Target="../media/image18.png"/><Relationship Id="rId2" Type="http://schemas.openxmlformats.org/officeDocument/2006/relationships/tags" Target="../tags/tag327.xml"/><Relationship Id="rId15" Type="http://schemas.openxmlformats.org/officeDocument/2006/relationships/notesSlide" Target="../notesSlides/notesSlide12.xml"/><Relationship Id="rId14" Type="http://schemas.openxmlformats.org/officeDocument/2006/relationships/slideLayout" Target="../slideLayouts/slideLayout58.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tags" Target="../tags/tag341.xml"/><Relationship Id="rId7" Type="http://schemas.openxmlformats.org/officeDocument/2006/relationships/tags" Target="../tags/tag340.xml"/><Relationship Id="rId6" Type="http://schemas.openxmlformats.org/officeDocument/2006/relationships/image" Target="../media/image19.png"/><Relationship Id="rId5" Type="http://schemas.openxmlformats.org/officeDocument/2006/relationships/tags" Target="../tags/tag339.xml"/><Relationship Id="rId4" Type="http://schemas.openxmlformats.org/officeDocument/2006/relationships/image" Target="../media/image18.png"/><Relationship Id="rId3" Type="http://schemas.openxmlformats.org/officeDocument/2006/relationships/tags" Target="../tags/tag338.xml"/><Relationship Id="rId2" Type="http://schemas.openxmlformats.org/officeDocument/2006/relationships/image" Target="../media/image21.png"/><Relationship Id="rId14" Type="http://schemas.openxmlformats.org/officeDocument/2006/relationships/notesSlide" Target="../notesSlides/notesSlide13.xml"/><Relationship Id="rId13" Type="http://schemas.openxmlformats.org/officeDocument/2006/relationships/slideLayout" Target="../slideLayouts/slideLayout71.xml"/><Relationship Id="rId12" Type="http://schemas.openxmlformats.org/officeDocument/2006/relationships/tags" Target="../tags/tag345.xml"/><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tags" Target="../tags/tag337.xml"/></Relationships>
</file>

<file path=ppt/slides/_rels/slide16.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4" Type="http://schemas.openxmlformats.org/officeDocument/2006/relationships/notesSlide" Target="../notesSlides/notesSlide14.xml"/><Relationship Id="rId13" Type="http://schemas.openxmlformats.org/officeDocument/2006/relationships/slideLayout" Target="../slideLayouts/slideLayout72.xml"/><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tags" Target="../tags/tag346.xml"/></Relationships>
</file>

<file path=ppt/slides/_rels/slide17.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image" Target="../media/image22.png"/><Relationship Id="rId2" Type="http://schemas.openxmlformats.org/officeDocument/2006/relationships/tags" Target="../tags/tag359.xml"/><Relationship Id="rId14" Type="http://schemas.openxmlformats.org/officeDocument/2006/relationships/notesSlide" Target="../notesSlides/notesSlide15.xml"/><Relationship Id="rId13" Type="http://schemas.openxmlformats.org/officeDocument/2006/relationships/slideLayout" Target="../slideLayouts/slideLayout72.xml"/><Relationship Id="rId12" Type="http://schemas.openxmlformats.org/officeDocument/2006/relationships/tags" Target="../tags/tag367.xml"/><Relationship Id="rId11" Type="http://schemas.openxmlformats.org/officeDocument/2006/relationships/image" Target="../media/image23.png"/><Relationship Id="rId10" Type="http://schemas.openxmlformats.org/officeDocument/2006/relationships/tags" Target="../tags/tag366.xml"/><Relationship Id="rId1" Type="http://schemas.openxmlformats.org/officeDocument/2006/relationships/tags" Target="../tags/tag358.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image" Target="../media/image24.png"/><Relationship Id="rId2" Type="http://schemas.openxmlformats.org/officeDocument/2006/relationships/tags" Target="../tags/tag368.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373.xml"/><Relationship Id="rId7" Type="http://schemas.openxmlformats.org/officeDocument/2006/relationships/image" Target="../media/image27.png"/><Relationship Id="rId6" Type="http://schemas.openxmlformats.org/officeDocument/2006/relationships/tags" Target="../tags/tag372.xml"/><Relationship Id="rId5" Type="http://schemas.openxmlformats.org/officeDocument/2006/relationships/image" Target="../media/image26.png"/><Relationship Id="rId4" Type="http://schemas.openxmlformats.org/officeDocument/2006/relationships/tags" Target="../tags/tag371.xml"/><Relationship Id="rId3" Type="http://schemas.openxmlformats.org/officeDocument/2006/relationships/image" Target="../media/image25.png"/><Relationship Id="rId25" Type="http://schemas.openxmlformats.org/officeDocument/2006/relationships/notesSlide" Target="../notesSlides/notesSlide16.xml"/><Relationship Id="rId24" Type="http://schemas.openxmlformats.org/officeDocument/2006/relationships/slideLayout" Target="../slideLayouts/slideLayout83.xml"/><Relationship Id="rId23" Type="http://schemas.openxmlformats.org/officeDocument/2006/relationships/tags" Target="../tags/tag385.xml"/><Relationship Id="rId22" Type="http://schemas.openxmlformats.org/officeDocument/2006/relationships/tags" Target="../tags/tag384.xml"/><Relationship Id="rId21" Type="http://schemas.openxmlformats.org/officeDocument/2006/relationships/tags" Target="../tags/tag383.xml"/><Relationship Id="rId20" Type="http://schemas.openxmlformats.org/officeDocument/2006/relationships/tags" Target="../tags/tag382.xml"/><Relationship Id="rId2" Type="http://schemas.openxmlformats.org/officeDocument/2006/relationships/tags" Target="../tags/tag370.xml"/><Relationship Id="rId19" Type="http://schemas.openxmlformats.org/officeDocument/2006/relationships/tags" Target="../tags/tag381.xml"/><Relationship Id="rId18" Type="http://schemas.openxmlformats.org/officeDocument/2006/relationships/tags" Target="../tags/tag380.xml"/><Relationship Id="rId17" Type="http://schemas.openxmlformats.org/officeDocument/2006/relationships/tags" Target="../tags/tag379.xml"/><Relationship Id="rId16" Type="http://schemas.openxmlformats.org/officeDocument/2006/relationships/tags" Target="../tags/tag378.xml"/><Relationship Id="rId15" Type="http://schemas.openxmlformats.org/officeDocument/2006/relationships/tags" Target="../tags/tag377.xml"/><Relationship Id="rId14" Type="http://schemas.microsoft.com/office/2007/relationships/hdphoto" Target="../media/image30.wdp"/><Relationship Id="rId13" Type="http://schemas.openxmlformats.org/officeDocument/2006/relationships/image" Target="../media/image29.png"/><Relationship Id="rId12" Type="http://schemas.openxmlformats.org/officeDocument/2006/relationships/tags" Target="../tags/tag376.xml"/><Relationship Id="rId11" Type="http://schemas.openxmlformats.org/officeDocument/2006/relationships/tags" Target="../tags/tag375.xml"/><Relationship Id="rId10" Type="http://schemas.openxmlformats.org/officeDocument/2006/relationships/tags" Target="../tags/tag374.xml"/><Relationship Id="rId1" Type="http://schemas.openxmlformats.org/officeDocument/2006/relationships/tags" Target="../tags/tag369.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image" Target="../media/image31.png"/><Relationship Id="rId7" Type="http://schemas.openxmlformats.org/officeDocument/2006/relationships/tags" Target="../tags/tag392.xml"/><Relationship Id="rId6" Type="http://schemas.openxmlformats.org/officeDocument/2006/relationships/tags" Target="../tags/tag391.xml"/><Relationship Id="rId5" Type="http://schemas.openxmlformats.org/officeDocument/2006/relationships/tags" Target="../tags/tag390.xml"/><Relationship Id="rId4" Type="http://schemas.openxmlformats.org/officeDocument/2006/relationships/tags" Target="../tags/tag389.xml"/><Relationship Id="rId3" Type="http://schemas.openxmlformats.org/officeDocument/2006/relationships/tags" Target="../tags/tag388.xml"/><Relationship Id="rId2" Type="http://schemas.openxmlformats.org/officeDocument/2006/relationships/tags" Target="../tags/tag387.xml"/><Relationship Id="rId16" Type="http://schemas.openxmlformats.org/officeDocument/2006/relationships/notesSlide" Target="../notesSlides/notesSlide17.xml"/><Relationship Id="rId15" Type="http://schemas.openxmlformats.org/officeDocument/2006/relationships/slideLayout" Target="../slideLayouts/slideLayout94.xml"/><Relationship Id="rId14" Type="http://schemas.openxmlformats.org/officeDocument/2006/relationships/tags" Target="../tags/tag396.xml"/><Relationship Id="rId13" Type="http://schemas.openxmlformats.org/officeDocument/2006/relationships/tags" Target="../tags/tag395.xml"/><Relationship Id="rId12" Type="http://schemas.microsoft.com/office/2007/relationships/hdphoto" Target="../media/image30.wdp"/><Relationship Id="rId11" Type="http://schemas.openxmlformats.org/officeDocument/2006/relationships/image" Target="../media/image29.png"/><Relationship Id="rId10" Type="http://schemas.openxmlformats.org/officeDocument/2006/relationships/tags" Target="../tags/tag394.xml"/><Relationship Id="rId1" Type="http://schemas.openxmlformats.org/officeDocument/2006/relationships/tags" Target="../tags/tag386.xml"/></Relationships>
</file>

<file path=ppt/slides/_rels/slide21.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image" Target="../media/image32.png"/><Relationship Id="rId7" Type="http://schemas.openxmlformats.org/officeDocument/2006/relationships/tags" Target="../tags/tag403.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1" Type="http://schemas.openxmlformats.org/officeDocument/2006/relationships/notesSlide" Target="../notesSlides/notesSlide18.xml"/><Relationship Id="rId10" Type="http://schemas.openxmlformats.org/officeDocument/2006/relationships/slideLayout" Target="../slideLayouts/slideLayout94.xml"/><Relationship Id="rId1" Type="http://schemas.openxmlformats.org/officeDocument/2006/relationships/tags" Target="../tags/tag397.xml"/></Relationships>
</file>

<file path=ppt/slides/_rels/slide3.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2" Type="http://schemas.openxmlformats.org/officeDocument/2006/relationships/slideLayout" Target="../slideLayouts/slideLayout10.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tags" Target="../tags/tag218.xml"/><Relationship Id="rId16" Type="http://schemas.openxmlformats.org/officeDocument/2006/relationships/notesSlide" Target="../notesSlides/notesSlide2.xml"/><Relationship Id="rId15" Type="http://schemas.openxmlformats.org/officeDocument/2006/relationships/slideLayout" Target="../slideLayouts/slideLayout10.xml"/><Relationship Id="rId14" Type="http://schemas.openxmlformats.org/officeDocument/2006/relationships/image" Target="../media/image15.png"/><Relationship Id="rId13" Type="http://schemas.microsoft.com/office/2007/relationships/media" Target="../media/media1.mp4"/><Relationship Id="rId12" Type="http://schemas.openxmlformats.org/officeDocument/2006/relationships/video" Target="../media/media1.mp4"/><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7.xml"/></Relationships>
</file>

<file path=ppt/slides/_rels/slide5.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5" Type="http://schemas.openxmlformats.org/officeDocument/2006/relationships/notesSlide" Target="../notesSlides/notesSlide3.xml"/><Relationship Id="rId14" Type="http://schemas.openxmlformats.org/officeDocument/2006/relationships/slideLayout" Target="../slideLayouts/slideLayout11.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5.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0.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4" Type="http://schemas.openxmlformats.org/officeDocument/2006/relationships/notesSlide" Target="../notesSlides/notesSlide5.xml"/><Relationship Id="rId13" Type="http://schemas.openxmlformats.org/officeDocument/2006/relationships/slideLayout" Target="../slideLayouts/slideLayout20.xml"/><Relationship Id="rId12" Type="http://schemas.openxmlformats.org/officeDocument/2006/relationships/tags" Target="../tags/tag253.xml"/><Relationship Id="rId11" Type="http://schemas.openxmlformats.org/officeDocument/2006/relationships/tags" Target="../tags/tag252.xml"/><Relationship Id="rId10" Type="http://schemas.openxmlformats.org/officeDocument/2006/relationships/tags" Target="../tags/tag251.xml"/><Relationship Id="rId1" Type="http://schemas.openxmlformats.org/officeDocument/2006/relationships/tags" Target="../tags/tag24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2.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image" Target="../media/image16.jpeg"/><Relationship Id="rId2" Type="http://schemas.openxmlformats.org/officeDocument/2006/relationships/tags" Target="../tags/tag254.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image" Target="../media/image16.jpeg"/><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4" Type="http://schemas.openxmlformats.org/officeDocument/2006/relationships/notesSlide" Target="../notesSlides/notesSlide7.xml"/><Relationship Id="rId13" Type="http://schemas.openxmlformats.org/officeDocument/2006/relationships/slideLayout" Target="../slideLayouts/slideLayout20.xml"/><Relationship Id="rId12" Type="http://schemas.openxmlformats.org/officeDocument/2006/relationships/tags" Target="../tags/tag266.xml"/><Relationship Id="rId11" Type="http://schemas.openxmlformats.org/officeDocument/2006/relationships/tags" Target="../tags/tag265.xml"/><Relationship Id="rId10" Type="http://schemas.openxmlformats.org/officeDocument/2006/relationships/image" Target="../media/image17.GIF"/><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4"/>
          <p:cNvSpPr txBox="1"/>
          <p:nvPr/>
        </p:nvSpPr>
        <p:spPr>
          <a:xfrm>
            <a:off x="0" y="6750278"/>
            <a:ext cx="360000" cy="107722"/>
          </a:xfrm>
          <a:prstGeom prst="rect">
            <a:avLst/>
          </a:prstGeom>
          <a:noFill/>
        </p:spPr>
        <p:txBody>
          <a:bodyPr wrap="square">
            <a:spAutoFit/>
          </a:bodyPr>
          <a:lstStyle/>
          <a:p>
            <a:r>
              <a:rPr lang="zh-CN" altLang="en-US" sz="100">
                <a:noFill/>
              </a:rPr>
              <a:t>docerID:4610637</a:t>
            </a:r>
            <a:endParaRPr lang="zh-CN" altLang="en-US" sz="100">
              <a:noFill/>
            </a:endParaRPr>
          </a:p>
        </p:txBody>
      </p:sp>
      <p:pic>
        <p:nvPicPr>
          <p:cNvPr id="23" name="图片 22"/>
          <p:cNvPicPr>
            <a:picLocks noChangeAspect="1"/>
          </p:cNvPicPr>
          <p:nvPr/>
        </p:nvPicPr>
        <p:blipFill>
          <a:blip r:embed="rId1"/>
          <a:stretch>
            <a:fillRect/>
          </a:stretch>
        </p:blipFill>
        <p:spPr>
          <a:xfrm>
            <a:off x="562970" y="619037"/>
            <a:ext cx="1247949" cy="1257475"/>
          </a:xfrm>
          <a:prstGeom prst="rect">
            <a:avLst/>
          </a:prstGeom>
        </p:spPr>
      </p:pic>
      <p:sp>
        <p:nvSpPr>
          <p:cNvPr id="5" name="文本框 4"/>
          <p:cNvSpPr txBox="1"/>
          <p:nvPr>
            <p:custDataLst>
              <p:tags r:id="rId2"/>
            </p:custDataLst>
          </p:nvPr>
        </p:nvSpPr>
        <p:spPr>
          <a:xfrm>
            <a:off x="834252" y="1243350"/>
            <a:ext cx="9390582" cy="829945"/>
          </a:xfrm>
          <a:prstGeom prst="rect">
            <a:avLst/>
          </a:prstGeom>
          <a:noFill/>
        </p:spPr>
        <p:txBody>
          <a:bodyPr wrap="square">
            <a:spAutoFit/>
          </a:bodyPr>
          <a:lstStyle/>
          <a:p>
            <a:pPr indent="0">
              <a:lnSpc>
                <a:spcPct val="150000"/>
              </a:lnSpc>
              <a:buFont typeface="Arial" panose="020B0604020202090204" pitchFamily="34" charset="0"/>
              <a:buNone/>
            </a:pPr>
            <a:r>
              <a:rPr lang="en-US" altLang="zh-CN" sz="3200" b="1">
                <a:latin typeface="Times New Roman Bold" panose="02020503050405090304" charset="0"/>
                <a:cs typeface="Times New Roman Bold" panose="02020503050405090304" charset="0"/>
              </a:rPr>
              <a:t>At the end of the class, we will be able to</a:t>
            </a:r>
            <a:endParaRPr lang="en-US" altLang="zh-CN" sz="3200" b="1">
              <a:latin typeface="Times New Roman Bold" panose="02020503050405090304" charset="0"/>
              <a:cs typeface="Times New Roman Bold" panose="02020503050405090304" charset="0"/>
            </a:endParaRPr>
          </a:p>
        </p:txBody>
      </p:sp>
      <p:sp>
        <p:nvSpPr>
          <p:cNvPr id="6" name="文本框 5"/>
          <p:cNvSpPr txBox="1"/>
          <p:nvPr>
            <p:custDataLst>
              <p:tags r:id="rId3"/>
            </p:custDataLst>
          </p:nvPr>
        </p:nvSpPr>
        <p:spPr>
          <a:xfrm>
            <a:off x="1530847" y="2293005"/>
            <a:ext cx="9390582" cy="1383665"/>
          </a:xfrm>
          <a:prstGeom prst="rect">
            <a:avLst/>
          </a:prstGeom>
          <a:noFill/>
        </p:spPr>
        <p:txBody>
          <a:bodyPr wrap="square">
            <a:spAutoFit/>
          </a:bodyPr>
          <a:lstStyle/>
          <a:p>
            <a:pPr marL="457200" indent="-457200">
              <a:lnSpc>
                <a:spcPct val="150000"/>
              </a:lnSpc>
              <a:buFont typeface="Wingdings" panose="05000000000000000000" charset="0"/>
              <a:buChar char=""/>
            </a:pPr>
            <a:r>
              <a:rPr lang="en-US" altLang="zh-CN" sz="2800">
                <a:latin typeface="Times New Roman Regular" panose="02020503050405090304" charset="0"/>
                <a:cs typeface="Times New Roman Regular" panose="02020503050405090304" charset="0"/>
                <a:sym typeface="+mn-ea"/>
              </a:rPr>
              <a:t>understand the main idea of the passage, including the genre and the structure.</a:t>
            </a:r>
            <a:endParaRPr lang="en-US" altLang="zh-CN" sz="2800">
              <a:latin typeface="Times New Roman Regular" panose="02020503050405090304" charset="0"/>
              <a:cs typeface="Times New Roman Regular" panose="02020503050405090304" charset="0"/>
              <a:sym typeface="+mn-ea"/>
            </a:endParaRPr>
          </a:p>
        </p:txBody>
      </p:sp>
      <p:sp>
        <p:nvSpPr>
          <p:cNvPr id="15" name="文本框 14"/>
          <p:cNvSpPr txBox="1"/>
          <p:nvPr>
            <p:custDataLst>
              <p:tags r:id="rId4"/>
            </p:custDataLst>
          </p:nvPr>
        </p:nvSpPr>
        <p:spPr>
          <a:xfrm>
            <a:off x="1530985" y="3676650"/>
            <a:ext cx="9627870" cy="1383665"/>
          </a:xfrm>
          <a:prstGeom prst="rect">
            <a:avLst/>
          </a:prstGeom>
          <a:noFill/>
        </p:spPr>
        <p:txBody>
          <a:bodyPr wrap="square">
            <a:spAutoFit/>
          </a:bodyPr>
          <a:lstStyle/>
          <a:p>
            <a:pPr marL="457200" indent="-457200">
              <a:lnSpc>
                <a:spcPct val="150000"/>
              </a:lnSpc>
              <a:buFont typeface="Wingdings" panose="05000000000000000000" charset="0"/>
              <a:buChar char=""/>
            </a:pPr>
            <a:r>
              <a:rPr lang="en-US" altLang="zh-CN" sz="2800">
                <a:latin typeface="Times New Roman Regular" panose="02020503050405090304" charset="0"/>
                <a:cs typeface="Times New Roman Regular" panose="02020503050405090304" charset="0"/>
                <a:sym typeface="+mn-ea"/>
              </a:rPr>
              <a:t>sort out the detailed information about the four jars by using the reading strategies.</a:t>
            </a:r>
            <a:endParaRPr lang="en-US" altLang="zh-CN" sz="2800">
              <a:latin typeface="Times New Roman Regular" panose="02020503050405090304" charset="0"/>
              <a:cs typeface="Times New Roman Regular" panose="02020503050405090304" charset="0"/>
              <a:sym typeface="+mn-ea"/>
            </a:endParaRPr>
          </a:p>
        </p:txBody>
      </p:sp>
      <p:sp>
        <p:nvSpPr>
          <p:cNvPr id="21" name="文本框 20"/>
          <p:cNvSpPr txBox="1"/>
          <p:nvPr>
            <p:custDataLst>
              <p:tags r:id="rId5"/>
            </p:custDataLst>
          </p:nvPr>
        </p:nvSpPr>
        <p:spPr>
          <a:xfrm>
            <a:off x="1530847" y="4959862"/>
            <a:ext cx="9390582" cy="1383665"/>
          </a:xfrm>
          <a:prstGeom prst="rect">
            <a:avLst/>
          </a:prstGeom>
          <a:noFill/>
        </p:spPr>
        <p:txBody>
          <a:bodyPr wrap="square">
            <a:spAutoFit/>
          </a:bodyPr>
          <a:lstStyle/>
          <a:p>
            <a:pPr marL="457200" indent="-457200">
              <a:lnSpc>
                <a:spcPct val="150000"/>
              </a:lnSpc>
              <a:buFont typeface="Wingdings" panose="05000000000000000000" charset="0"/>
              <a:buChar char=""/>
            </a:pPr>
            <a:r>
              <a:rPr lang="en-US" altLang="zh-CN" sz="2800">
                <a:latin typeface="Times New Roman" panose="02020503050405090304" charset="0"/>
                <a:cs typeface="Times New Roman" panose="02020503050405090304" charset="0"/>
              </a:rPr>
              <a:t>cultivate a positive attitude towards money and form the habit of managing money wisely.</a:t>
            </a:r>
            <a:endParaRPr lang="en-US" altLang="zh-CN" sz="2800">
              <a:latin typeface="Times New Roman" panose="02020503050405090304" charset="0"/>
              <a:cs typeface="Times New Roman" panose="02020503050405090304" charset="0"/>
            </a:endParaRPr>
          </a:p>
        </p:txBody>
      </p:sp>
      <p:sp>
        <p:nvSpPr>
          <p:cNvPr id="9" name="文本框 8"/>
          <p:cNvSpPr txBox="1"/>
          <p:nvPr/>
        </p:nvSpPr>
        <p:spPr>
          <a:xfrm>
            <a:off x="0" y="-5080"/>
            <a:ext cx="3695700"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Learning objectives</a:t>
            </a:r>
            <a:endParaRPr lang="en-US" altLang="zh-CN" sz="3200" b="1">
              <a:solidFill>
                <a:schemeClr val="bg1"/>
              </a:solidFill>
              <a:latin typeface="Times New Roman Bold" panose="02020503050405090304" charset="0"/>
              <a:cs typeface="Times New Roman Bold" panose="02020503050405090304" charset="0"/>
            </a:endParaRPr>
          </a:p>
        </p:txBody>
      </p:sp>
      <p:pic>
        <p:nvPicPr>
          <p:cNvPr id="12" name="图片 11"/>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8806815" y="946150"/>
            <a:ext cx="2232660" cy="125730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opic"/>
          <p:cNvSpPr/>
          <p:nvPr>
            <p:custDataLst>
              <p:tags r:id="rId1"/>
            </p:custDataLst>
          </p:nvPr>
        </p:nvSpPr>
        <p:spPr>
          <a:xfrm>
            <a:off x="2091312" y="669857"/>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 (para.1-2)</a:t>
            </a:r>
            <a:endParaRPr lang="en-US" altLang="zh-CN" b="1" dirty="0">
              <a:latin typeface="Times New Roman Bold" panose="02020503050405090304" charset="0"/>
              <a:cs typeface="Times New Roman Bold" panose="02020503050405090304" charset="0"/>
            </a:endParaRPr>
          </a:p>
        </p:txBody>
      </p:sp>
      <p:sp>
        <p:nvSpPr>
          <p:cNvPr id="2" name="MainIdea"/>
          <p:cNvSpPr/>
          <p:nvPr>
            <p:custDataLst>
              <p:tags r:id="rId2"/>
            </p:custDataLst>
          </p:nvPr>
        </p:nvSpPr>
        <p:spPr>
          <a:xfrm>
            <a:off x="306518" y="2783167"/>
            <a:ext cx="1493855" cy="1281917"/>
          </a:xfrm>
          <a:prstGeom prst="roundRect">
            <a:avLst/>
          </a:prstGeom>
          <a:noFill/>
          <a:ln w="16000" cap="flat">
            <a:noFill/>
            <a:round/>
          </a:ln>
          <a:extLst>
            <a:ext uri="{909E8E84-426E-40DD-AFC4-6F175D3DCCD1}">
              <a14:hiddenFill xmlns:a14="http://schemas.microsoft.com/office/drawing/2010/main">
                <a:solidFill>
                  <a:srgbClr val="FFC000"/>
                </a:solidFill>
              </a14:hiddenFill>
            </a:ext>
          </a:extLst>
        </p:spPr>
        <p:txBody>
          <a:bodyPr wrap="none" lIns="0" tIns="0" rIns="0" bIns="11000" rtlCol="0" anchor="ctr"/>
          <a:lstStyle/>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Valuable </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Values</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SubTopic"/>
          <p:cNvSpPr/>
          <p:nvPr>
            <p:custDataLst>
              <p:tags r:id="rId3"/>
            </p:custDataLst>
          </p:nvPr>
        </p:nvSpPr>
        <p:spPr>
          <a:xfrm>
            <a:off x="2008102" y="2730122"/>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a:t>
            </a:r>
            <a:r>
              <a:rPr lang="en-US" altLang="zh-CN" b="1" dirty="0">
                <a:latin typeface="Times New Roman Bold" panose="02020503050405090304" charset="0"/>
                <a:cs typeface="Times New Roman Bold" panose="02020503050405090304" charset="0"/>
                <a:sym typeface="+mn-ea"/>
              </a:rPr>
              <a:t>I</a:t>
            </a:r>
            <a:r>
              <a:rPr lang="en-US" altLang="zh-CN" b="1" dirty="0">
                <a:latin typeface="Times New Roman Bold" panose="02020503050405090304" charset="0"/>
                <a:cs typeface="Times New Roman Bold" panose="02020503050405090304" charset="0"/>
              </a:rPr>
              <a:t> (para.3-8)</a:t>
            </a:r>
            <a:endParaRPr lang="en-US" altLang="zh-CN" b="1" dirty="0">
              <a:latin typeface="Times New Roman Bold" panose="02020503050405090304" charset="0"/>
              <a:cs typeface="Times New Roman Bold" panose="02020503050405090304" charset="0"/>
            </a:endParaRPr>
          </a:p>
        </p:txBody>
      </p:sp>
      <p:sp>
        <p:nvSpPr>
          <p:cNvPr id="7" name="SubTopic"/>
          <p:cNvSpPr/>
          <p:nvPr>
            <p:custDataLst>
              <p:tags r:id="rId4"/>
            </p:custDataLst>
          </p:nvPr>
        </p:nvSpPr>
        <p:spPr>
          <a:xfrm>
            <a:off x="2008102" y="4728461"/>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a:t>
            </a:r>
            <a:r>
              <a:rPr lang="en-US" altLang="zh-CN" b="1" dirty="0">
                <a:latin typeface="Times New Roman Bold" panose="02020503050405090304" charset="0"/>
                <a:cs typeface="Times New Roman Bold" panose="02020503050405090304" charset="0"/>
                <a:sym typeface="+mn-ea"/>
              </a:rPr>
              <a:t>II</a:t>
            </a:r>
            <a:r>
              <a:rPr lang="en-US" altLang="zh-CN" b="1" dirty="0">
                <a:latin typeface="Times New Roman Bold" panose="02020503050405090304" charset="0"/>
                <a:cs typeface="Times New Roman Bold" panose="02020503050405090304" charset="0"/>
              </a:rPr>
              <a:t> (para.9)</a:t>
            </a:r>
            <a:endParaRPr lang="en-US" altLang="zh-CN" b="1" dirty="0">
              <a:latin typeface="Times New Roman Bold" panose="02020503050405090304" charset="0"/>
              <a:cs typeface="Times New Roman Bold" panose="02020503050405090304" charset="0"/>
            </a:endParaRPr>
          </a:p>
        </p:txBody>
      </p:sp>
      <p:sp>
        <p:nvSpPr>
          <p:cNvPr id="8" name="左大括号 7"/>
          <p:cNvSpPr/>
          <p:nvPr>
            <p:custDataLst>
              <p:tags r:id="rId5"/>
            </p:custDataLst>
          </p:nvPr>
        </p:nvSpPr>
        <p:spPr>
          <a:xfrm>
            <a:off x="1669229" y="892175"/>
            <a:ext cx="309663" cy="4058596"/>
          </a:xfrm>
          <a:prstGeom prst="leftBrace">
            <a:avLst>
              <a:gd name="adj1" fmla="val 82430"/>
              <a:gd name="adj2" fmla="val 4903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Arial" panose="020B0604020202090204" pitchFamily="34" charset="0"/>
            </a:endParaRPr>
          </a:p>
        </p:txBody>
      </p:sp>
      <p:sp>
        <p:nvSpPr>
          <p:cNvPr id="3" name="矩形 2"/>
          <p:cNvSpPr/>
          <p:nvPr>
            <p:custDataLst>
              <p:tags r:id="rId6"/>
            </p:custDataLst>
          </p:nvPr>
        </p:nvSpPr>
        <p:spPr>
          <a:xfrm>
            <a:off x="1978891" y="1110608"/>
            <a:ext cx="3757275" cy="693812"/>
          </a:xfrm>
          <a:prstGeom prst="rect">
            <a:avLst/>
          </a:prstGeom>
          <a:solidFill>
            <a:srgbClr val="E57E6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矩形 26"/>
          <p:cNvSpPr/>
          <p:nvPr/>
        </p:nvSpPr>
        <p:spPr>
          <a:xfrm>
            <a:off x="1978256" y="1110608"/>
            <a:ext cx="3757275" cy="749110"/>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7"/>
            </p:custDataLst>
          </p:nvPr>
        </p:nvSpPr>
        <p:spPr>
          <a:xfrm>
            <a:off x="2033946" y="1033450"/>
            <a:ext cx="3938885" cy="830997"/>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Two different ways to handle money among teens </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18" name="矩形 17"/>
          <p:cNvSpPr/>
          <p:nvPr>
            <p:custDataLst>
              <p:tags r:id="rId8"/>
            </p:custDataLst>
          </p:nvPr>
        </p:nvSpPr>
        <p:spPr>
          <a:xfrm>
            <a:off x="2008102" y="3134677"/>
            <a:ext cx="3804265" cy="838361"/>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圆角矩形 21"/>
          <p:cNvSpPr/>
          <p:nvPr/>
        </p:nvSpPr>
        <p:spPr>
          <a:xfrm>
            <a:off x="5871804" y="523455"/>
            <a:ext cx="4514850" cy="1923415"/>
          </a:xfrm>
          <a:prstGeom prst="roundRect">
            <a:avLst/>
          </a:prstGeom>
          <a:solidFill>
            <a:srgbClr val="000000">
              <a:alpha val="0"/>
            </a:srgbClr>
          </a:solidFill>
          <a:ln w="38100">
            <a:solidFill>
              <a:srgbClr val="92D05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custDataLst>
              <p:tags r:id="rId9"/>
            </p:custDataLst>
          </p:nvPr>
        </p:nvSpPr>
        <p:spPr>
          <a:xfrm>
            <a:off x="2008102" y="5094282"/>
            <a:ext cx="3727429" cy="527685"/>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custDataLst>
              <p:tags r:id="rId10"/>
            </p:custDataLst>
          </p:nvPr>
        </p:nvSpPr>
        <p:spPr>
          <a:xfrm>
            <a:off x="2124307" y="5160957"/>
            <a:ext cx="3518726" cy="461665"/>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The wider aim of the jars</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29" name="文本框 28"/>
          <p:cNvSpPr txBox="1"/>
          <p:nvPr/>
        </p:nvSpPr>
        <p:spPr>
          <a:xfrm>
            <a:off x="6208989" y="739355"/>
            <a:ext cx="3899535" cy="97726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Maxing</a:t>
            </a:r>
            <a:r>
              <a:rPr lang="en-US" altLang="zh-CN" sz="2400" b="1" dirty="0">
                <a:latin typeface="Times New Roman Bold" panose="02020503050405090304" charset="0"/>
                <a:cs typeface="Times New Roman Bold" panose="02020503050405090304" charset="0"/>
              </a:rPr>
              <a:t> </a:t>
            </a:r>
            <a:r>
              <a:rPr lang="en-US" altLang="zh-CN" sz="2400" b="1" dirty="0">
                <a:latin typeface="Times New Roman" panose="02020503050405090304" charset="0"/>
                <a:cs typeface="Times New Roman" panose="02020503050405090304" charset="0"/>
              </a:rPr>
              <a:t>out their parents’ credit cards on games</a:t>
            </a:r>
            <a:endParaRPr lang="en-US" altLang="zh-CN" sz="2400" b="1" dirty="0">
              <a:latin typeface="Times New Roman" panose="02020503050405090304" charset="0"/>
              <a:cs typeface="Times New Roman" panose="02020503050405090304" charset="0"/>
            </a:endParaRPr>
          </a:p>
        </p:txBody>
      </p:sp>
      <p:sp>
        <p:nvSpPr>
          <p:cNvPr id="31" name="文本框 30"/>
          <p:cNvSpPr txBox="1"/>
          <p:nvPr/>
        </p:nvSpPr>
        <p:spPr>
          <a:xfrm>
            <a:off x="6208989" y="1701380"/>
            <a:ext cx="4178300" cy="53403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Making good use of money</a:t>
            </a:r>
            <a:endParaRPr lang="en-US" altLang="zh-CN" sz="2400" b="1" dirty="0">
              <a:latin typeface="Times New Roman" panose="02020503050405090304" charset="0"/>
              <a:cs typeface="Times New Roman" panose="02020503050405090304" charset="0"/>
            </a:endParaRPr>
          </a:p>
        </p:txBody>
      </p:sp>
      <p:sp>
        <p:nvSpPr>
          <p:cNvPr id="11" name="矩形 10"/>
          <p:cNvSpPr/>
          <p:nvPr/>
        </p:nvSpPr>
        <p:spPr>
          <a:xfrm>
            <a:off x="2007787" y="3134677"/>
            <a:ext cx="3804265" cy="861616"/>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8"/>
          <p:cNvSpPr/>
          <p:nvPr/>
        </p:nvSpPr>
        <p:spPr>
          <a:xfrm>
            <a:off x="5897648" y="2663087"/>
            <a:ext cx="4514850" cy="1923415"/>
          </a:xfrm>
          <a:prstGeom prst="roundRect">
            <a:avLst/>
          </a:prstGeom>
          <a:solidFill>
            <a:srgbClr val="000000">
              <a:alpha val="0"/>
            </a:srgbClr>
          </a:solidFill>
          <a:ln w="38100">
            <a:solidFill>
              <a:srgbClr val="92D05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6086243" y="2732302"/>
            <a:ext cx="2446020" cy="186372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Spending jar</a:t>
            </a:r>
            <a:endParaRPr lang="en-US" altLang="zh-CN" sz="2400" b="1" dirty="0">
              <a:latin typeface="Times New Roman" panose="02020503050405090304" charset="0"/>
              <a:cs typeface="Times New Roman" panose="02020503050405090304" charset="0"/>
            </a:endParaRPr>
          </a:p>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Saving jar</a:t>
            </a:r>
            <a:endParaRPr lang="en-US" altLang="zh-CN" sz="2400" b="1" dirty="0">
              <a:latin typeface="Times New Roman" panose="02020503050405090304" charset="0"/>
              <a:cs typeface="Times New Roman" panose="02020503050405090304" charset="0"/>
            </a:endParaRPr>
          </a:p>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Investing jar</a:t>
            </a:r>
            <a:endParaRPr lang="en-US" altLang="zh-CN" sz="2400" b="1" dirty="0">
              <a:latin typeface="Times New Roman" panose="02020503050405090304" charset="0"/>
              <a:cs typeface="Times New Roman" panose="02020503050405090304" charset="0"/>
            </a:endParaRPr>
          </a:p>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Giving jar</a:t>
            </a:r>
            <a:endParaRPr lang="en-US" altLang="zh-CN" sz="2400" b="1" dirty="0">
              <a:latin typeface="Times New Roman" panose="02020503050405090304" charset="0"/>
              <a:cs typeface="Times New Roman" panose="02020503050405090304" charset="0"/>
            </a:endParaRPr>
          </a:p>
        </p:txBody>
      </p:sp>
      <p:pic>
        <p:nvPicPr>
          <p:cNvPr id="10" name="图片 9"/>
          <p:cNvPicPr>
            <a:picLocks noChangeAspect="1" noChangeArrowheads="1"/>
          </p:cNvPicPr>
          <p:nvPr>
            <p:custDataLst>
              <p:tags r:id="rId11"/>
            </p:custDataLst>
          </p:nvPr>
        </p:nvPicPr>
        <p:blipFill>
          <a:blip r:embed="rId12"/>
          <a:srcRect/>
          <a:stretch>
            <a:fillRect/>
          </a:stretch>
        </p:blipFill>
        <p:spPr bwMode="auto">
          <a:xfrm>
            <a:off x="8532578" y="2986450"/>
            <a:ext cx="15779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custDataLst>
              <p:tags r:id="rId13"/>
            </p:custDataLst>
          </p:nvPr>
        </p:nvSpPr>
        <p:spPr>
          <a:xfrm>
            <a:off x="2013912" y="3128439"/>
            <a:ext cx="3938885" cy="830997"/>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rPr>
              <a:t>Four jars to teach teenagers how to spend money wisely </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endParaRPr>
          </a:p>
        </p:txBody>
      </p:sp>
    </p:spTree>
    <p:custDataLst>
      <p:tags r:id="rId14"/>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1" animBg="1"/>
      <p:bldP spid="6" grpId="0"/>
      <p:bldP spid="18" grpId="0" animBg="1"/>
      <p:bldP spid="22" grpId="1" animBg="1"/>
      <p:bldP spid="20" grpId="0" animBg="1"/>
      <p:bldP spid="21" grpId="0"/>
      <p:bldP spid="29" grpId="1"/>
      <p:bldP spid="31" grpId="1"/>
      <p:bldP spid="11" grpId="0" bldLvl="0" animBg="1"/>
      <p:bldP spid="11" grpId="1" animBg="1"/>
      <p:bldP spid="4" grpId="0" animBg="1"/>
      <p:bldP spid="4" grpId="1" animBg="1"/>
      <p:bldP spid="9" grpId="0"/>
      <p:bldP spid="9" grpId="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18490" y="669290"/>
            <a:ext cx="1270635" cy="1087120"/>
          </a:xfrm>
          <a:prstGeom prst="rect">
            <a:avLst/>
          </a:prstGeom>
          <a:solidFill>
            <a:srgbClr val="FDFC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751840" y="803275"/>
            <a:ext cx="4758690" cy="2493645"/>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921385" y="953770"/>
            <a:ext cx="4589145" cy="2159000"/>
          </a:xfrm>
          <a:prstGeom prst="rect">
            <a:avLst/>
          </a:prstGeom>
          <a:noFill/>
        </p:spPr>
        <p:txBody>
          <a:bodyPr wrap="square" rtlCol="0">
            <a:spAutoFit/>
          </a:bodyPr>
          <a:lstStyle/>
          <a:p>
            <a:pPr>
              <a:lnSpc>
                <a:spcPct val="160000"/>
              </a:lnSpc>
            </a:pPr>
            <a:r>
              <a:rPr lang="en-US" altLang="zh-CN" sz="2800" b="1" dirty="0">
                <a:latin typeface="Times New Roman Bold" panose="02020503050405090304" charset="0"/>
                <a:cs typeface="Times New Roman Bold" panose="02020503050405090304" charset="0"/>
              </a:rPr>
              <a:t>The value is</a:t>
            </a:r>
            <a:endParaRPr lang="en-US" altLang="zh-CN" sz="2800" b="1" dirty="0">
              <a:latin typeface="Times New Roman Bold" panose="02020503050405090304" charset="0"/>
              <a:cs typeface="Times New Roman Bold" panose="02020503050405090304" charset="0"/>
            </a:endParaRPr>
          </a:p>
          <a:p>
            <a:pPr>
              <a:lnSpc>
                <a:spcPct val="160000"/>
              </a:lnSpc>
            </a:pPr>
            <a:r>
              <a:rPr lang="en-US" altLang="zh-CN" sz="2800" b="1" dirty="0">
                <a:latin typeface="Times New Roman Bold" panose="02020503050405090304" charset="0"/>
                <a:cs typeface="Times New Roman Bold" panose="02020503050405090304" charset="0"/>
              </a:rPr>
              <a:t>________________________________________________</a:t>
            </a:r>
            <a:endParaRPr lang="en-US" altLang="zh-CN" sz="2800" b="1" dirty="0">
              <a:latin typeface="Times New Roman Bold" panose="02020503050405090304" charset="0"/>
              <a:cs typeface="Times New Roman Bold" panose="02020503050405090304" charset="0"/>
            </a:endParaRPr>
          </a:p>
        </p:txBody>
      </p:sp>
      <p:grpSp>
        <p:nvGrpSpPr>
          <p:cNvPr id="6" name="组合 5"/>
          <p:cNvGrpSpPr/>
          <p:nvPr/>
        </p:nvGrpSpPr>
        <p:grpSpPr>
          <a:xfrm>
            <a:off x="4499369" y="1487769"/>
            <a:ext cx="1811345" cy="2651809"/>
            <a:chOff x="10104115" y="3573345"/>
            <a:chExt cx="1811345" cy="2651809"/>
          </a:xfrm>
        </p:grpSpPr>
        <p:grpSp>
          <p:nvGrpSpPr>
            <p:cNvPr id="28" name="组合 27"/>
            <p:cNvGrpSpPr/>
            <p:nvPr/>
          </p:nvGrpSpPr>
          <p:grpSpPr>
            <a:xfrm>
              <a:off x="10104115" y="3573345"/>
              <a:ext cx="1811345" cy="2651809"/>
              <a:chOff x="10104115" y="3573345"/>
              <a:chExt cx="1811345" cy="2651809"/>
            </a:xfrm>
          </p:grpSpPr>
          <p:pic>
            <p:nvPicPr>
              <p:cNvPr id="30" name="图片 29"/>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31" name="图片 30"/>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32" name="图片 31"/>
              <p:cNvPicPr>
                <a:picLocks noChangeAspect="1"/>
              </p:cNvPicPr>
              <p:nvPr>
                <p:custDataLst>
                  <p:tags r:id="rId5"/>
                </p:custDataLst>
              </p:nvPr>
            </p:nvPicPr>
            <p:blipFill>
              <a:blip r:embed="rId4"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33" name="图片 32"/>
              <p:cNvPicPr>
                <a:picLocks noChangeAspect="1"/>
              </p:cNvPicPr>
              <p:nvPr>
                <p:custDataLst>
                  <p:tags r:id="rId6"/>
                </p:custDataLst>
              </p:nvPr>
            </p:nvPicPr>
            <p:blipFill>
              <a:blip r:embed="rId4"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29" name="矩形: 圆角 28"/>
            <p:cNvSpPr/>
            <p:nvPr>
              <p:custDataLst>
                <p:tags r:id="rId7"/>
              </p:custDataLst>
            </p:nvPr>
          </p:nvSpPr>
          <p:spPr>
            <a:xfrm>
              <a:off x="10542546" y="4484840"/>
              <a:ext cx="958740" cy="27730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Times New Roman" panose="02020503050405090304" charset="0"/>
                  <a:cs typeface="Times New Roman" panose="02020503050405090304" charset="0"/>
                </a:rPr>
                <a:t>Spending</a:t>
              </a:r>
              <a:endParaRPr lang="zh-CN" altLang="en-US" sz="1400" b="1" dirty="0">
                <a:latin typeface="Times New Roman" panose="02020503050405090304" charset="0"/>
                <a:cs typeface="Times New Roman" panose="02020503050405090304" charset="0"/>
              </a:endParaRPr>
            </a:p>
          </p:txBody>
        </p:sp>
      </p:grpSp>
      <p:sp>
        <p:nvSpPr>
          <p:cNvPr id="7" name="圆角矩形 6"/>
          <p:cNvSpPr/>
          <p:nvPr>
            <p:custDataLst>
              <p:tags r:id="rId8"/>
            </p:custDataLst>
          </p:nvPr>
        </p:nvSpPr>
        <p:spPr>
          <a:xfrm>
            <a:off x="6649085" y="867410"/>
            <a:ext cx="4758690" cy="2493645"/>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p:nvGrpSpPr>
        <p:grpSpPr>
          <a:xfrm>
            <a:off x="5783169" y="1494498"/>
            <a:ext cx="1811345" cy="2651809"/>
            <a:chOff x="10104115" y="3573345"/>
            <a:chExt cx="1811345" cy="2651809"/>
          </a:xfrm>
        </p:grpSpPr>
        <p:grpSp>
          <p:nvGrpSpPr>
            <p:cNvPr id="19" name="组合 18"/>
            <p:cNvGrpSpPr/>
            <p:nvPr/>
          </p:nvGrpSpPr>
          <p:grpSpPr>
            <a:xfrm>
              <a:off x="10104115" y="3573345"/>
              <a:ext cx="1811345" cy="2651809"/>
              <a:chOff x="10104115" y="3573345"/>
              <a:chExt cx="1811345" cy="2651809"/>
            </a:xfrm>
          </p:grpSpPr>
          <p:pic>
            <p:nvPicPr>
              <p:cNvPr id="21" name="图片 20"/>
              <p:cNvPicPr>
                <a:picLocks noChangeAspect="1"/>
              </p:cNvPicPr>
              <p:nvPr>
                <p:custDataLst>
                  <p:tags r:id="rId9"/>
                </p:custDataLst>
              </p:nvPr>
            </p:nvPicPr>
            <p:blipFill>
              <a:blip r:embed="rId2"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22" name="图片 21"/>
              <p:cNvPicPr>
                <a:picLocks noChangeAspect="1"/>
              </p:cNvPicPr>
              <p:nvPr>
                <p:custDataLst>
                  <p:tags r:id="rId10"/>
                </p:custDataLst>
              </p:nvPr>
            </p:nvPicPr>
            <p:blipFill>
              <a:blip r:embed="rId4"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23" name="图片 22"/>
              <p:cNvPicPr>
                <a:picLocks noChangeAspect="1"/>
              </p:cNvPicPr>
              <p:nvPr>
                <p:custDataLst>
                  <p:tags r:id="rId11"/>
                </p:custDataLst>
              </p:nvPr>
            </p:nvPicPr>
            <p:blipFill>
              <a:blip r:embed="rId4"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24" name="图片 23"/>
              <p:cNvPicPr>
                <a:picLocks noChangeAspect="1"/>
              </p:cNvPicPr>
              <p:nvPr>
                <p:custDataLst>
                  <p:tags r:id="rId12"/>
                </p:custDataLst>
              </p:nvPr>
            </p:nvPicPr>
            <p:blipFill>
              <a:blip r:embed="rId4"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20" name="矩形: 圆角 19"/>
            <p:cNvSpPr/>
            <p:nvPr>
              <p:custDataLst>
                <p:tags r:id="rId13"/>
              </p:custDataLst>
            </p:nvPr>
          </p:nvSpPr>
          <p:spPr>
            <a:xfrm>
              <a:off x="10580646" y="4484841"/>
              <a:ext cx="886624" cy="256446"/>
            </a:xfrm>
            <a:prstGeom prst="roundRect">
              <a:avLst/>
            </a:prstGeom>
            <a:solidFill>
              <a:srgbClr val="E1654B">
                <a:lumMod val="75000"/>
              </a:srgbClr>
            </a:solidFill>
            <a:ln>
              <a:noFill/>
            </a:ln>
          </p:spPr>
          <p:style>
            <a:lnRef idx="2">
              <a:srgbClr val="602320">
                <a:shade val="15000"/>
              </a:srgbClr>
            </a:lnRef>
            <a:fillRef idx="1">
              <a:srgbClr val="602320"/>
            </a:fillRef>
            <a:effectRef idx="0">
              <a:srgbClr val="602320"/>
            </a:effectRef>
            <a:fontRef idx="minor">
              <a:sysClr val="window" lastClr="FFFFFF"/>
            </a:fontRef>
          </p:style>
          <p:txBody>
            <a:bodyPr rtlCol="0" anchor="ctr"/>
            <a:lstStyle/>
            <a:p>
              <a:pPr algn="ctr"/>
              <a:r>
                <a:rPr lang="en-US" altLang="zh-CN" b="1" dirty="0">
                  <a:solidFill>
                    <a:sysClr val="window" lastClr="FFFFFF"/>
                  </a:solidFill>
                  <a:latin typeface="Times New Roman" panose="02020503050405090304" charset="0"/>
                  <a:ea typeface="汉仪正圆-55W" charset="0"/>
                  <a:cs typeface="Times New Roman" panose="02020503050405090304" charset="0"/>
                </a:rPr>
                <a:t>saving</a:t>
              </a:r>
              <a:endParaRPr lang="zh-CN" altLang="en-US" b="1" dirty="0">
                <a:solidFill>
                  <a:sysClr val="window" lastClr="FFFFFF"/>
                </a:solidFill>
                <a:latin typeface="Times New Roman" panose="02020503050405090304" charset="0"/>
                <a:ea typeface="汉仪正圆-55W" charset="0"/>
                <a:cs typeface="Times New Roman" panose="02020503050405090304" charset="0"/>
              </a:endParaRPr>
            </a:p>
          </p:txBody>
        </p:sp>
      </p:grpSp>
      <p:sp>
        <p:nvSpPr>
          <p:cNvPr id="12" name="文本框 11"/>
          <p:cNvSpPr txBox="1"/>
          <p:nvPr>
            <p:custDataLst>
              <p:tags r:id="rId14"/>
            </p:custDataLst>
          </p:nvPr>
        </p:nvSpPr>
        <p:spPr>
          <a:xfrm>
            <a:off x="7025005" y="1057910"/>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sp>
        <p:nvSpPr>
          <p:cNvPr id="14" name="圆角矩形 13"/>
          <p:cNvSpPr/>
          <p:nvPr>
            <p:custDataLst>
              <p:tags r:id="rId15"/>
            </p:custDataLst>
          </p:nvPr>
        </p:nvSpPr>
        <p:spPr>
          <a:xfrm>
            <a:off x="751840" y="3691890"/>
            <a:ext cx="4758690" cy="2493645"/>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圆角矩形 14"/>
          <p:cNvSpPr/>
          <p:nvPr>
            <p:custDataLst>
              <p:tags r:id="rId16"/>
            </p:custDataLst>
          </p:nvPr>
        </p:nvSpPr>
        <p:spPr>
          <a:xfrm>
            <a:off x="6649085" y="3691890"/>
            <a:ext cx="4758690" cy="2493645"/>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7" name="组合 26"/>
          <p:cNvGrpSpPr/>
          <p:nvPr/>
        </p:nvGrpSpPr>
        <p:grpSpPr>
          <a:xfrm>
            <a:off x="4500004" y="3375624"/>
            <a:ext cx="1811345" cy="2651809"/>
            <a:chOff x="10104115" y="3573345"/>
            <a:chExt cx="1811345" cy="2651809"/>
          </a:xfrm>
        </p:grpSpPr>
        <p:grpSp>
          <p:nvGrpSpPr>
            <p:cNvPr id="17" name="组合 16"/>
            <p:cNvGrpSpPr/>
            <p:nvPr/>
          </p:nvGrpSpPr>
          <p:grpSpPr>
            <a:xfrm>
              <a:off x="10104115" y="3573345"/>
              <a:ext cx="1811345" cy="2651809"/>
              <a:chOff x="10104115" y="3573345"/>
              <a:chExt cx="1811345" cy="2651809"/>
            </a:xfrm>
          </p:grpSpPr>
          <p:pic>
            <p:nvPicPr>
              <p:cNvPr id="18" name="图片 17"/>
              <p:cNvPicPr>
                <a:picLocks noChangeAspect="1"/>
              </p:cNvPicPr>
              <p:nvPr>
                <p:custDataLst>
                  <p:tags r:id="rId17"/>
                </p:custDataLst>
              </p:nvPr>
            </p:nvPicPr>
            <p:blipFill>
              <a:blip r:embed="rId2"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25" name="图片 24"/>
              <p:cNvPicPr>
                <a:picLocks noChangeAspect="1"/>
              </p:cNvPicPr>
              <p:nvPr>
                <p:custDataLst>
                  <p:tags r:id="rId18"/>
                </p:custDataLst>
              </p:nvPr>
            </p:nvPicPr>
            <p:blipFill>
              <a:blip r:embed="rId4"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26" name="图片 25"/>
              <p:cNvPicPr>
                <a:picLocks noChangeAspect="1"/>
              </p:cNvPicPr>
              <p:nvPr>
                <p:custDataLst>
                  <p:tags r:id="rId19"/>
                </p:custDataLst>
              </p:nvPr>
            </p:nvPicPr>
            <p:blipFill>
              <a:blip r:embed="rId4"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34" name="图片 33"/>
              <p:cNvPicPr>
                <a:picLocks noChangeAspect="1"/>
              </p:cNvPicPr>
              <p:nvPr>
                <p:custDataLst>
                  <p:tags r:id="rId20"/>
                </p:custDataLst>
              </p:nvPr>
            </p:nvPicPr>
            <p:blipFill>
              <a:blip r:embed="rId4"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35" name="矩形: 圆角 28"/>
            <p:cNvSpPr/>
            <p:nvPr>
              <p:custDataLst>
                <p:tags r:id="rId21"/>
              </p:custDataLst>
            </p:nvPr>
          </p:nvSpPr>
          <p:spPr>
            <a:xfrm>
              <a:off x="10542546" y="4484840"/>
              <a:ext cx="958740" cy="27730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Times New Roman" panose="02020503050405090304" charset="0"/>
                  <a:cs typeface="Times New Roman" panose="02020503050405090304" charset="0"/>
                </a:rPr>
                <a:t>Investing</a:t>
              </a:r>
              <a:endParaRPr lang="zh-CN" altLang="en-US" sz="1400" b="1" dirty="0">
                <a:latin typeface="Times New Roman" panose="02020503050405090304" charset="0"/>
                <a:cs typeface="Times New Roman" panose="02020503050405090304" charset="0"/>
              </a:endParaRPr>
            </a:p>
          </p:txBody>
        </p:sp>
      </p:grpSp>
      <p:grpSp>
        <p:nvGrpSpPr>
          <p:cNvPr id="36" name="组合 35"/>
          <p:cNvGrpSpPr/>
          <p:nvPr/>
        </p:nvGrpSpPr>
        <p:grpSpPr>
          <a:xfrm>
            <a:off x="5702006" y="3393937"/>
            <a:ext cx="1811345" cy="2651809"/>
            <a:chOff x="10104115" y="3573345"/>
            <a:chExt cx="1811345" cy="2651809"/>
          </a:xfrm>
        </p:grpSpPr>
        <p:grpSp>
          <p:nvGrpSpPr>
            <p:cNvPr id="37" name="组合 36"/>
            <p:cNvGrpSpPr/>
            <p:nvPr/>
          </p:nvGrpSpPr>
          <p:grpSpPr>
            <a:xfrm>
              <a:off x="10104115" y="3573345"/>
              <a:ext cx="1811345" cy="2651809"/>
              <a:chOff x="10104115" y="3573345"/>
              <a:chExt cx="1811345" cy="2651809"/>
            </a:xfrm>
          </p:grpSpPr>
          <p:pic>
            <p:nvPicPr>
              <p:cNvPr id="38" name="图片 37"/>
              <p:cNvPicPr>
                <a:picLocks noChangeAspect="1"/>
              </p:cNvPicPr>
              <p:nvPr>
                <p:custDataLst>
                  <p:tags r:id="rId22"/>
                </p:custDataLst>
              </p:nvPr>
            </p:nvPicPr>
            <p:blipFill>
              <a:blip r:embed="rId2"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39" name="图片 38"/>
              <p:cNvPicPr>
                <a:picLocks noChangeAspect="1"/>
              </p:cNvPicPr>
              <p:nvPr>
                <p:custDataLst>
                  <p:tags r:id="rId23"/>
                </p:custDataLst>
              </p:nvPr>
            </p:nvPicPr>
            <p:blipFill>
              <a:blip r:embed="rId4"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40" name="图片 39"/>
              <p:cNvPicPr>
                <a:picLocks noChangeAspect="1"/>
              </p:cNvPicPr>
              <p:nvPr>
                <p:custDataLst>
                  <p:tags r:id="rId24"/>
                </p:custDataLst>
              </p:nvPr>
            </p:nvPicPr>
            <p:blipFill>
              <a:blip r:embed="rId4"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41" name="图片 40"/>
              <p:cNvPicPr>
                <a:picLocks noChangeAspect="1"/>
              </p:cNvPicPr>
              <p:nvPr>
                <p:custDataLst>
                  <p:tags r:id="rId25"/>
                </p:custDataLst>
              </p:nvPr>
            </p:nvPicPr>
            <p:blipFill>
              <a:blip r:embed="rId4"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42" name="矩形: 圆角 20"/>
            <p:cNvSpPr/>
            <p:nvPr>
              <p:custDataLst>
                <p:tags r:id="rId26"/>
              </p:custDataLst>
            </p:nvPr>
          </p:nvSpPr>
          <p:spPr>
            <a:xfrm>
              <a:off x="10580646" y="4484841"/>
              <a:ext cx="886624" cy="256446"/>
            </a:xfrm>
            <a:prstGeom prst="roundRect">
              <a:avLst/>
            </a:prstGeom>
            <a:solidFill>
              <a:srgbClr val="E1654B">
                <a:lumMod val="75000"/>
              </a:srgbClr>
            </a:solidFill>
            <a:ln>
              <a:noFill/>
            </a:ln>
          </p:spPr>
          <p:style>
            <a:lnRef idx="2">
              <a:srgbClr val="602320">
                <a:shade val="15000"/>
              </a:srgbClr>
            </a:lnRef>
            <a:fillRef idx="1">
              <a:srgbClr val="602320"/>
            </a:fillRef>
            <a:effectRef idx="0">
              <a:srgbClr val="602320"/>
            </a:effectRef>
            <a:fontRef idx="minor">
              <a:sysClr val="window" lastClr="FFFFFF"/>
            </a:fontRef>
          </p:style>
          <p:txBody>
            <a:bodyPr rtlCol="0" anchor="ctr"/>
            <a:lstStyle/>
            <a:p>
              <a:pPr algn="ctr"/>
              <a:r>
                <a:rPr lang="en-US" altLang="zh-CN" b="1" dirty="0">
                  <a:solidFill>
                    <a:sysClr val="window" lastClr="FFFFFF"/>
                  </a:solidFill>
                  <a:latin typeface="Times New Roman" panose="02020503050405090304" charset="0"/>
                  <a:ea typeface="汉仪正圆-55W" charset="0"/>
                  <a:cs typeface="Times New Roman" panose="02020503050405090304" charset="0"/>
                </a:rPr>
                <a:t>giving</a:t>
              </a:r>
              <a:endParaRPr lang="zh-CN" altLang="en-US" b="1" dirty="0">
                <a:solidFill>
                  <a:sysClr val="window" lastClr="FFFFFF"/>
                </a:solidFill>
                <a:latin typeface="Times New Roman" panose="02020503050405090304" charset="0"/>
                <a:ea typeface="汉仪正圆-55W" charset="0"/>
                <a:cs typeface="Times New Roman" panose="02020503050405090304" charset="0"/>
              </a:endParaRPr>
            </a:p>
          </p:txBody>
        </p:sp>
      </p:grpSp>
      <p:sp>
        <p:nvSpPr>
          <p:cNvPr id="43" name="文本框 42"/>
          <p:cNvSpPr txBox="1"/>
          <p:nvPr>
            <p:custDataLst>
              <p:tags r:id="rId27"/>
            </p:custDataLst>
          </p:nvPr>
        </p:nvSpPr>
        <p:spPr>
          <a:xfrm>
            <a:off x="1048385" y="3850005"/>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sp>
        <p:nvSpPr>
          <p:cNvPr id="44" name="文本框 43"/>
          <p:cNvSpPr txBox="1"/>
          <p:nvPr>
            <p:custDataLst>
              <p:tags r:id="rId28"/>
            </p:custDataLst>
          </p:nvPr>
        </p:nvSpPr>
        <p:spPr>
          <a:xfrm>
            <a:off x="7025005" y="3894455"/>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sp>
        <p:nvSpPr>
          <p:cNvPr id="46" name="矩形: 圆角 19"/>
          <p:cNvSpPr/>
          <p:nvPr>
            <p:custDataLst>
              <p:tags r:id="rId29"/>
            </p:custDataLst>
          </p:nvPr>
        </p:nvSpPr>
        <p:spPr>
          <a:xfrm>
            <a:off x="4499369" y="99122"/>
            <a:ext cx="7129145" cy="583565"/>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b="1" dirty="0">
                <a:solidFill>
                  <a:schemeClr val="tx1"/>
                </a:solidFill>
                <a:latin typeface="Times New Roman" panose="02020503050405090304" charset="0"/>
                <a:cs typeface="Times New Roman" panose="02020503050405090304" charset="0"/>
              </a:rPr>
              <a:t>Read  Para 5-8 and finish the mind-map. </a:t>
            </a:r>
            <a:endParaRPr lang="en-US" altLang="zh-CN" sz="2800" b="1" dirty="0">
              <a:solidFill>
                <a:schemeClr val="tx1"/>
              </a:solidFill>
              <a:latin typeface="Times New Roman" panose="02020503050405090304" charset="0"/>
              <a:cs typeface="Times New Roman" panose="02020503050405090304" charset="0"/>
            </a:endParaRPr>
          </a:p>
        </p:txBody>
      </p:sp>
      <p:pic>
        <p:nvPicPr>
          <p:cNvPr id="8" name="342_1715336608">
            <a:hlinkClick r:id="" action="ppaction://media"/>
          </p:cNvPr>
          <p:cNvPicPr/>
          <p:nvPr>
            <a:videoFile r:link="rId30"/>
            <p:extLst>
              <p:ext uri="{DAA4B4D4-6D71-4841-9C94-3DE7FCFB9230}">
                <p14:media xmlns:p14="http://schemas.microsoft.com/office/powerpoint/2010/main" r:embed="rId31"/>
              </p:ext>
            </p:extLst>
          </p:nvPr>
        </p:nvPicPr>
        <p:blipFill rotWithShape="1">
          <a:blip r:embed="rId32"/>
          <a:srcRect l="19404" t="22613" r="22273" b="13839"/>
          <a:stretch>
            <a:fillRect/>
          </a:stretch>
        </p:blipFill>
        <p:spPr>
          <a:xfrm>
            <a:off x="10917237" y="189089"/>
            <a:ext cx="981075" cy="480202"/>
          </a:xfrm>
          <a:prstGeom prst="rect">
            <a:avLst/>
          </a:prstGeom>
        </p:spPr>
      </p:pic>
      <p:sp>
        <p:nvSpPr>
          <p:cNvPr id="4" name="文本框 3"/>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Tree>
    <p:custDataLst>
      <p:tags r:id="rId3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indefinite"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1">
                  <p:stCondLst>
                    <p:cond delay="indefinite"/>
                  </p:stCondLst>
                </p:cTn>
                <p:tgtEl>
                  <p:spTgt spid="8"/>
                </p:tgtEl>
              </p:cMediaNode>
            </p:vide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644640" y="4762500"/>
            <a:ext cx="4777105" cy="1076325"/>
          </a:xfrm>
          <a:prstGeom prst="rect">
            <a:avLst/>
          </a:prstGeom>
          <a:noFill/>
        </p:spPr>
        <p:txBody>
          <a:bodyPr wrap="square" rtlCol="0">
            <a:spAutoFit/>
          </a:bodyPr>
          <a:lstStyle/>
          <a:p>
            <a:r>
              <a:rPr lang="en-US" altLang="zh-CN" sz="3200" b="1" dirty="0">
                <a:solidFill>
                  <a:schemeClr val="tx1"/>
                </a:solidFill>
                <a:latin typeface="Times New Roman Bold" panose="02020503050405090304" charset="0"/>
                <a:cs typeface="Times New Roman Bold" panose="02020503050405090304" charset="0"/>
              </a:rPr>
              <a:t>It is valuable to  ______________________.</a:t>
            </a:r>
            <a:endParaRPr lang="en-US" altLang="zh-CN" sz="3200" b="1" dirty="0">
              <a:solidFill>
                <a:schemeClr val="tx1"/>
              </a:solidFill>
              <a:latin typeface="Times New Roman Bold" panose="02020503050405090304" charset="0"/>
              <a:cs typeface="Times New Roman Bold" panose="02020503050405090304" charset="0"/>
            </a:endParaRPr>
          </a:p>
        </p:txBody>
      </p:sp>
      <p:sp>
        <p:nvSpPr>
          <p:cNvPr id="16" name="文本框 15"/>
          <p:cNvSpPr txBox="1"/>
          <p:nvPr>
            <p:custDataLst>
              <p:tags r:id="rId2"/>
            </p:custDataLst>
          </p:nvPr>
        </p:nvSpPr>
        <p:spPr>
          <a:xfrm>
            <a:off x="6858635" y="5252085"/>
            <a:ext cx="1584960" cy="583565"/>
          </a:xfrm>
          <a:prstGeom prst="rect">
            <a:avLst/>
          </a:prstGeom>
          <a:noFill/>
        </p:spPr>
        <p:txBody>
          <a:bodyPr wrap="square" rtlCol="0">
            <a:spAutoFit/>
          </a:bodyPr>
          <a:lstStyle/>
          <a:p>
            <a:r>
              <a:rPr lang="en-US" altLang="zh-CN" sz="3200" b="1">
                <a:solidFill>
                  <a:srgbClr val="FF0000"/>
                </a:solidFill>
                <a:latin typeface="Times New Roman Bold" panose="02020503050405090304" charset="0"/>
                <a:cs typeface="Times New Roman Bold" panose="02020503050405090304" charset="0"/>
              </a:rPr>
              <a:t>yourself</a:t>
            </a:r>
            <a:endParaRPr lang="en-US" altLang="zh-CN" sz="3200" b="1">
              <a:solidFill>
                <a:srgbClr val="FF0000"/>
              </a:solidFill>
              <a:latin typeface="Times New Roman Bold" panose="02020503050405090304" charset="0"/>
              <a:cs typeface="Times New Roman Bold" panose="02020503050405090304" charset="0"/>
            </a:endParaRPr>
          </a:p>
        </p:txBody>
      </p:sp>
      <p:sp>
        <p:nvSpPr>
          <p:cNvPr id="11" name="矩形 10"/>
          <p:cNvSpPr/>
          <p:nvPr/>
        </p:nvSpPr>
        <p:spPr>
          <a:xfrm>
            <a:off x="618490" y="669290"/>
            <a:ext cx="1270635" cy="1087120"/>
          </a:xfrm>
          <a:prstGeom prst="rect">
            <a:avLst/>
          </a:prstGeom>
          <a:solidFill>
            <a:srgbClr val="FDFC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751840" y="803275"/>
            <a:ext cx="5008880" cy="3027680"/>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921385" y="953770"/>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grpSp>
        <p:nvGrpSpPr>
          <p:cNvPr id="6" name="组合 5"/>
          <p:cNvGrpSpPr/>
          <p:nvPr/>
        </p:nvGrpSpPr>
        <p:grpSpPr>
          <a:xfrm>
            <a:off x="4699394" y="1976719"/>
            <a:ext cx="1811345" cy="2651809"/>
            <a:chOff x="10104115" y="3573345"/>
            <a:chExt cx="1811345" cy="2651809"/>
          </a:xfrm>
        </p:grpSpPr>
        <p:grpSp>
          <p:nvGrpSpPr>
            <p:cNvPr id="28" name="组合 27"/>
            <p:cNvGrpSpPr/>
            <p:nvPr/>
          </p:nvGrpSpPr>
          <p:grpSpPr>
            <a:xfrm>
              <a:off x="10104115" y="3573345"/>
              <a:ext cx="1811345" cy="2651809"/>
              <a:chOff x="10104115" y="3573345"/>
              <a:chExt cx="1811345" cy="2651809"/>
            </a:xfrm>
          </p:grpSpPr>
          <p:pic>
            <p:nvPicPr>
              <p:cNvPr id="30" name="图片 29"/>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31" name="图片 30"/>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32" name="图片 31"/>
              <p:cNvPicPr>
                <a:picLocks noChangeAspect="1"/>
              </p:cNvPicPr>
              <p:nvPr>
                <p:custDataLst>
                  <p:tags r:id="rId7"/>
                </p:custDataLst>
              </p:nvPr>
            </p:nvPicPr>
            <p:blipFill>
              <a:blip r:embed="rId6"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33" name="图片 32"/>
              <p:cNvPicPr>
                <a:picLocks noChangeAspect="1"/>
              </p:cNvPicPr>
              <p:nvPr>
                <p:custDataLst>
                  <p:tags r:id="rId8"/>
                </p:custDataLst>
              </p:nvPr>
            </p:nvPicPr>
            <p:blipFill>
              <a:blip r:embed="rId6"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29" name="矩形: 圆角 28"/>
            <p:cNvSpPr/>
            <p:nvPr>
              <p:custDataLst>
                <p:tags r:id="rId9"/>
              </p:custDataLst>
            </p:nvPr>
          </p:nvSpPr>
          <p:spPr>
            <a:xfrm>
              <a:off x="10542546" y="4484840"/>
              <a:ext cx="958740" cy="27730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Times New Roman" panose="02020503050405090304" charset="0"/>
                  <a:cs typeface="Times New Roman" panose="02020503050405090304" charset="0"/>
                </a:rPr>
                <a:t>Spending</a:t>
              </a:r>
              <a:endParaRPr lang="zh-CN" altLang="en-US" sz="1400" b="1" dirty="0">
                <a:latin typeface="Times New Roman" panose="02020503050405090304" charset="0"/>
                <a:cs typeface="Times New Roman" panose="02020503050405090304" charset="0"/>
              </a:endParaRPr>
            </a:p>
          </p:txBody>
        </p:sp>
      </p:grpSp>
      <p:sp>
        <p:nvSpPr>
          <p:cNvPr id="9" name="文本框 8"/>
          <p:cNvSpPr txBox="1"/>
          <p:nvPr/>
        </p:nvSpPr>
        <p:spPr>
          <a:xfrm>
            <a:off x="921385" y="1454785"/>
            <a:ext cx="4423410" cy="1470025"/>
          </a:xfrm>
          <a:prstGeom prst="rect">
            <a:avLst/>
          </a:prstGeom>
          <a:noFill/>
        </p:spPr>
        <p:txBody>
          <a:bodyPr wrap="square" rtlCol="0">
            <a:spAutoFit/>
          </a:bodyPr>
          <a:lstStyle/>
          <a:p>
            <a:pPr>
              <a:lnSpc>
                <a:spcPct val="160000"/>
              </a:lnSpc>
            </a:pPr>
            <a:r>
              <a:rPr lang="en-US" altLang="zh-CN" sz="2800" dirty="0">
                <a:solidFill>
                  <a:srgbClr val="FF0000"/>
                </a:solidFill>
                <a:latin typeface="Comic Sans MS Regular" panose="030F0902030302020204" charset="0"/>
                <a:cs typeface="Comic Sans MS Regular" panose="030F0902030302020204" charset="0"/>
              </a:rPr>
              <a:t>being responsible for your own happiness</a:t>
            </a:r>
            <a:endParaRPr lang="en-US" altLang="zh-CN" sz="2800" dirty="0">
              <a:solidFill>
                <a:srgbClr val="FF0000"/>
              </a:solidFill>
              <a:latin typeface="Comic Sans MS Regular" panose="030F0902030302020204" charset="0"/>
              <a:cs typeface="Comic Sans MS Regular" panose="030F0902030302020204" charset="0"/>
            </a:endParaRPr>
          </a:p>
        </p:txBody>
      </p:sp>
      <p:pic>
        <p:nvPicPr>
          <p:cNvPr id="13" name="图片 12"/>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rot="12540000">
            <a:off x="6140450" y="3792220"/>
            <a:ext cx="1350010" cy="833120"/>
          </a:xfrm>
          <a:prstGeom prst="rect">
            <a:avLst/>
          </a:prstGeom>
        </p:spPr>
      </p:pic>
      <p:sp>
        <p:nvSpPr>
          <p:cNvPr id="4" name="文本框 3"/>
          <p:cNvSpPr txBox="1"/>
          <p:nvPr/>
        </p:nvSpPr>
        <p:spPr>
          <a:xfrm>
            <a:off x="8541385" y="5252085"/>
            <a:ext cx="2123440" cy="583565"/>
          </a:xfrm>
          <a:prstGeom prst="rect">
            <a:avLst/>
          </a:prstGeom>
          <a:noFill/>
        </p:spPr>
        <p:txBody>
          <a:bodyPr wrap="square" rtlCol="0">
            <a:spAutoFit/>
          </a:bodyPr>
          <a:lstStyle/>
          <a:p>
            <a:r>
              <a:rPr lang="en-US" altLang="zh-CN" sz="3200" b="1">
                <a:solidFill>
                  <a:schemeClr val="tx1"/>
                </a:solidFill>
                <a:latin typeface="Times New Roman Bold" panose="02020503050405090304" charset="0"/>
                <a:cs typeface="Times New Roman Bold" panose="02020503050405090304" charset="0"/>
              </a:rPr>
              <a:t>or</a:t>
            </a:r>
            <a:r>
              <a:rPr lang="en-US" altLang="zh-CN" sz="3200" b="1">
                <a:solidFill>
                  <a:srgbClr val="FF0000"/>
                </a:solidFill>
                <a:latin typeface="Times New Roman Bold" panose="02020503050405090304" charset="0"/>
                <a:cs typeface="Times New Roman Bold" panose="02020503050405090304" charset="0"/>
              </a:rPr>
              <a:t>  others</a:t>
            </a:r>
            <a:endParaRPr lang="en-US" altLang="zh-CN" sz="3200" b="1">
              <a:solidFill>
                <a:srgbClr val="FF0000"/>
              </a:solidFill>
              <a:latin typeface="Times New Roman Bold" panose="02020503050405090304" charset="0"/>
              <a:cs typeface="Times New Roman Bold" panose="02020503050405090304" charset="0"/>
            </a:endParaRPr>
          </a:p>
        </p:txBody>
      </p:sp>
      <p:sp>
        <p:nvSpPr>
          <p:cNvPr id="7" name="文本框 6"/>
          <p:cNvSpPr txBox="1"/>
          <p:nvPr>
            <p:custDataLst>
              <p:tags r:id="rId12"/>
            </p:custDataLst>
          </p:nvPr>
        </p:nvSpPr>
        <p:spPr>
          <a:xfrm>
            <a:off x="8338185" y="5252085"/>
            <a:ext cx="3710305" cy="583565"/>
          </a:xfrm>
          <a:prstGeom prst="rect">
            <a:avLst/>
          </a:prstGeom>
          <a:noFill/>
        </p:spPr>
        <p:txBody>
          <a:bodyPr wrap="square" rtlCol="0">
            <a:spAutoFit/>
          </a:bodyPr>
          <a:lstStyle/>
          <a:p>
            <a:r>
              <a:rPr lang="en-US" altLang="zh-CN" sz="3200" b="1">
                <a:solidFill>
                  <a:srgbClr val="FF0000"/>
                </a:solidFill>
                <a:latin typeface="Times New Roman Bold" panose="02020503050405090304" charset="0"/>
                <a:cs typeface="Times New Roman Bold" panose="02020503050405090304" charset="0"/>
              </a:rPr>
              <a:t>/ the individual</a:t>
            </a:r>
            <a:endParaRPr lang="en-US" altLang="zh-CN" sz="3200" b="1">
              <a:solidFill>
                <a:srgbClr val="FF0000"/>
              </a:solidFill>
              <a:latin typeface="Times New Roman Bold" panose="02020503050405090304" charset="0"/>
              <a:cs typeface="Times New Roman Bold" panose="02020503050405090304" charset="0"/>
            </a:endParaRPr>
          </a:p>
        </p:txBody>
      </p:sp>
      <p:sp>
        <p:nvSpPr>
          <p:cNvPr id="15" name="文本框 14"/>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2" fill="hold" grpId="2" nodeType="clickEffect">
                                  <p:stCondLst>
                                    <p:cond delay="0"/>
                                  </p:stCondLst>
                                  <p:childTnLst>
                                    <p:animEffect transition="out" filter="wipe(right)">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P spid="9" grpId="0"/>
      <p:bldP spid="9" grpId="1"/>
      <p:bldP spid="4" grpId="0"/>
      <p:bldP spid="4" grpId="1"/>
      <p:bldP spid="4" grpId="2"/>
      <p:bldP spid="7" grpId="0"/>
      <p:bldP spid="7" grpId="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883285" y="4478020"/>
            <a:ext cx="4777105" cy="1076325"/>
          </a:xfrm>
          <a:prstGeom prst="rect">
            <a:avLst/>
          </a:prstGeom>
          <a:noFill/>
        </p:spPr>
        <p:txBody>
          <a:bodyPr wrap="square" rtlCol="0">
            <a:spAutoFit/>
          </a:bodyPr>
          <a:lstStyle/>
          <a:p>
            <a:r>
              <a:rPr lang="en-US" altLang="zh-CN" sz="3200" b="1">
                <a:solidFill>
                  <a:schemeClr val="tx1"/>
                </a:solidFill>
                <a:latin typeface="Times New Roman Bold" panose="02020503050405090304" charset="0"/>
                <a:cs typeface="Times New Roman Bold" panose="02020503050405090304" charset="0"/>
              </a:rPr>
              <a:t>It is valuable to  _____________________.</a:t>
            </a:r>
            <a:endParaRPr lang="en-US" altLang="zh-CN" sz="3200" b="1">
              <a:solidFill>
                <a:schemeClr val="tx1"/>
              </a:solidFill>
              <a:latin typeface="Times New Roman Bold" panose="02020503050405090304" charset="0"/>
              <a:cs typeface="Times New Roman Bold" panose="02020503050405090304" charset="0"/>
            </a:endParaRPr>
          </a:p>
        </p:txBody>
      </p:sp>
      <p:sp>
        <p:nvSpPr>
          <p:cNvPr id="16" name="文本框 15"/>
          <p:cNvSpPr txBox="1"/>
          <p:nvPr>
            <p:custDataLst>
              <p:tags r:id="rId2"/>
            </p:custDataLst>
          </p:nvPr>
        </p:nvSpPr>
        <p:spPr>
          <a:xfrm>
            <a:off x="883285" y="4965065"/>
            <a:ext cx="4588510" cy="583565"/>
          </a:xfrm>
          <a:prstGeom prst="rect">
            <a:avLst/>
          </a:prstGeom>
          <a:noFill/>
        </p:spPr>
        <p:txBody>
          <a:bodyPr wrap="square" rtlCol="0">
            <a:spAutoFit/>
          </a:bodyPr>
          <a:lstStyle/>
          <a:p>
            <a:r>
              <a:rPr lang="en-US" altLang="zh-CN" sz="3200" b="1">
                <a:solidFill>
                  <a:srgbClr val="FF0000"/>
                </a:solidFill>
                <a:latin typeface="Times New Roman Bold" panose="02020503050405090304" charset="0"/>
                <a:cs typeface="Times New Roman Bold" panose="02020503050405090304" charset="0"/>
              </a:rPr>
              <a:t>yourself / the individual</a:t>
            </a:r>
            <a:endParaRPr lang="en-US" altLang="zh-CN" sz="3200" b="1">
              <a:solidFill>
                <a:srgbClr val="FF0000"/>
              </a:solidFill>
              <a:latin typeface="Times New Roman Bold" panose="02020503050405090304" charset="0"/>
              <a:cs typeface="Times New Roman Bold" panose="02020503050405090304" charset="0"/>
            </a:endParaRPr>
          </a:p>
        </p:txBody>
      </p:sp>
      <p:sp>
        <p:nvSpPr>
          <p:cNvPr id="11" name="矩形 10"/>
          <p:cNvSpPr/>
          <p:nvPr/>
        </p:nvSpPr>
        <p:spPr>
          <a:xfrm>
            <a:off x="618490" y="669290"/>
            <a:ext cx="1270635" cy="1087120"/>
          </a:xfrm>
          <a:prstGeom prst="rect">
            <a:avLst/>
          </a:prstGeom>
          <a:solidFill>
            <a:srgbClr val="FDFC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6224270" y="803275"/>
            <a:ext cx="5008880" cy="3027680"/>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6546850" y="1003300"/>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sp>
        <p:nvSpPr>
          <p:cNvPr id="9" name="文本框 8"/>
          <p:cNvSpPr txBox="1"/>
          <p:nvPr/>
        </p:nvSpPr>
        <p:spPr>
          <a:xfrm>
            <a:off x="6644640" y="1625600"/>
            <a:ext cx="4423410" cy="1470025"/>
          </a:xfrm>
          <a:prstGeom prst="rect">
            <a:avLst/>
          </a:prstGeom>
          <a:noFill/>
        </p:spPr>
        <p:txBody>
          <a:bodyPr wrap="square" rtlCol="0">
            <a:spAutoFit/>
          </a:bodyPr>
          <a:lstStyle/>
          <a:p>
            <a:pPr>
              <a:lnSpc>
                <a:spcPct val="160000"/>
              </a:lnSpc>
            </a:pPr>
            <a:r>
              <a:rPr lang="en-US" altLang="zh-CN" sz="2800">
                <a:solidFill>
                  <a:srgbClr val="FF0000"/>
                </a:solidFill>
                <a:latin typeface="Comic Sans MS Regular" panose="030F0902030302020204" charset="0"/>
                <a:cs typeface="Comic Sans MS Regular" panose="030F0902030302020204" charset="0"/>
              </a:rPr>
              <a:t>giving you a vision for the future</a:t>
            </a:r>
            <a:endParaRPr lang="en-US" altLang="zh-CN" sz="2800">
              <a:solidFill>
                <a:srgbClr val="FF0000"/>
              </a:solidFill>
              <a:latin typeface="Comic Sans MS Regular" panose="030F0902030302020204" charset="0"/>
              <a:cs typeface="Comic Sans MS Regular" panose="030F0902030302020204" charset="0"/>
            </a:endParaRPr>
          </a:p>
        </p:txBody>
      </p:sp>
      <p:pic>
        <p:nvPicPr>
          <p:cNvPr id="13" name="图片 12"/>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rot="19140000">
            <a:off x="4255135" y="3791585"/>
            <a:ext cx="1350010" cy="833120"/>
          </a:xfrm>
          <a:prstGeom prst="rect">
            <a:avLst/>
          </a:prstGeom>
        </p:spPr>
      </p:pic>
      <p:grpSp>
        <p:nvGrpSpPr>
          <p:cNvPr id="4" name="组合 3"/>
          <p:cNvGrpSpPr/>
          <p:nvPr/>
        </p:nvGrpSpPr>
        <p:grpSpPr>
          <a:xfrm>
            <a:off x="5183729" y="2110448"/>
            <a:ext cx="1811345" cy="2651809"/>
            <a:chOff x="10104115" y="3573345"/>
            <a:chExt cx="1811345" cy="2651809"/>
          </a:xfrm>
        </p:grpSpPr>
        <p:grpSp>
          <p:nvGrpSpPr>
            <p:cNvPr id="19" name="组合 18"/>
            <p:cNvGrpSpPr/>
            <p:nvPr/>
          </p:nvGrpSpPr>
          <p:grpSpPr>
            <a:xfrm>
              <a:off x="10104115" y="3573345"/>
              <a:ext cx="1811345" cy="2651809"/>
              <a:chOff x="10104115" y="3573345"/>
              <a:chExt cx="1811345" cy="2651809"/>
            </a:xfrm>
          </p:grpSpPr>
          <p:pic>
            <p:nvPicPr>
              <p:cNvPr id="21" name="图片 20"/>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22" name="图片 21"/>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23" name="图片 22"/>
              <p:cNvPicPr>
                <a:picLocks noChangeAspect="1"/>
              </p:cNvPicPr>
              <p:nvPr>
                <p:custDataLst>
                  <p:tags r:id="rId9"/>
                </p:custDataLst>
              </p:nvPr>
            </p:nvPicPr>
            <p:blipFill>
              <a:blip r:embed="rId8"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24" name="图片 23"/>
              <p:cNvPicPr>
                <a:picLocks noChangeAspect="1"/>
              </p:cNvPicPr>
              <p:nvPr>
                <p:custDataLst>
                  <p:tags r:id="rId10"/>
                </p:custDataLst>
              </p:nvPr>
            </p:nvPicPr>
            <p:blipFill>
              <a:blip r:embed="rId8"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20" name="矩形: 圆角 19"/>
            <p:cNvSpPr/>
            <p:nvPr>
              <p:custDataLst>
                <p:tags r:id="rId11"/>
              </p:custDataLst>
            </p:nvPr>
          </p:nvSpPr>
          <p:spPr>
            <a:xfrm>
              <a:off x="10580646" y="4484841"/>
              <a:ext cx="886624" cy="256446"/>
            </a:xfrm>
            <a:prstGeom prst="roundRect">
              <a:avLst/>
            </a:prstGeom>
            <a:solidFill>
              <a:srgbClr val="E1654B">
                <a:lumMod val="75000"/>
              </a:srgbClr>
            </a:solidFill>
            <a:ln>
              <a:noFill/>
            </a:ln>
          </p:spPr>
          <p:style>
            <a:lnRef idx="2">
              <a:srgbClr val="602320">
                <a:shade val="15000"/>
              </a:srgbClr>
            </a:lnRef>
            <a:fillRef idx="1">
              <a:srgbClr val="602320"/>
            </a:fillRef>
            <a:effectRef idx="0">
              <a:srgbClr val="602320"/>
            </a:effectRef>
            <a:fontRef idx="minor">
              <a:sysClr val="window" lastClr="FFFFFF"/>
            </a:fontRef>
          </p:style>
          <p:txBody>
            <a:bodyPr rtlCol="0" anchor="ctr"/>
            <a:lstStyle/>
            <a:p>
              <a:pPr algn="ctr"/>
              <a:r>
                <a:rPr lang="en-US" altLang="zh-CN" b="1" dirty="0">
                  <a:solidFill>
                    <a:sysClr val="window" lastClr="FFFFFF"/>
                  </a:solidFill>
                  <a:latin typeface="Times New Roman" panose="02020503050405090304" charset="0"/>
                  <a:ea typeface="汉仪正圆-55W" charset="0"/>
                  <a:cs typeface="Times New Roman" panose="02020503050405090304" charset="0"/>
                </a:rPr>
                <a:t>saving</a:t>
              </a:r>
              <a:endParaRPr lang="zh-CN" altLang="en-US" b="1" dirty="0">
                <a:solidFill>
                  <a:sysClr val="window" lastClr="FFFFFF"/>
                </a:solidFill>
                <a:latin typeface="Times New Roman" panose="02020503050405090304" charset="0"/>
                <a:ea typeface="汉仪正圆-55W" charset="0"/>
                <a:cs typeface="Times New Roman" panose="02020503050405090304" charset="0"/>
              </a:endParaRPr>
            </a:p>
          </p:txBody>
        </p:sp>
      </p:grpSp>
      <p:sp>
        <p:nvSpPr>
          <p:cNvPr id="6" name="文本框 5"/>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Tree>
    <p:custDataLst>
      <p:tags r:id="rId1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P spid="9" grpId="0"/>
      <p:bldP spid="9" grpId="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692265" y="4973320"/>
            <a:ext cx="4777105" cy="1076325"/>
          </a:xfrm>
          <a:prstGeom prst="rect">
            <a:avLst/>
          </a:prstGeom>
          <a:noFill/>
        </p:spPr>
        <p:txBody>
          <a:bodyPr wrap="square" rtlCol="0">
            <a:spAutoFit/>
          </a:bodyPr>
          <a:lstStyle/>
          <a:p>
            <a:r>
              <a:rPr lang="en-US" altLang="zh-CN" sz="3200" b="1">
                <a:solidFill>
                  <a:schemeClr val="tx1"/>
                </a:solidFill>
                <a:latin typeface="Times New Roman Bold" panose="02020503050405090304" charset="0"/>
                <a:cs typeface="Times New Roman Bold" panose="02020503050405090304" charset="0"/>
              </a:rPr>
              <a:t>It is valuable to  ______________________.</a:t>
            </a:r>
            <a:endParaRPr lang="en-US" altLang="zh-CN" sz="3200" b="1">
              <a:solidFill>
                <a:schemeClr val="tx1"/>
              </a:solidFill>
              <a:latin typeface="Times New Roman Bold" panose="02020503050405090304" charset="0"/>
              <a:cs typeface="Times New Roman Bold" panose="02020503050405090304" charset="0"/>
            </a:endParaRPr>
          </a:p>
        </p:txBody>
      </p:sp>
      <p:sp>
        <p:nvSpPr>
          <p:cNvPr id="16" name="文本框 15"/>
          <p:cNvSpPr txBox="1"/>
          <p:nvPr/>
        </p:nvSpPr>
        <p:spPr>
          <a:xfrm>
            <a:off x="6880860" y="5466080"/>
            <a:ext cx="4588510" cy="583565"/>
          </a:xfrm>
          <a:prstGeom prst="rect">
            <a:avLst/>
          </a:prstGeom>
          <a:noFill/>
        </p:spPr>
        <p:txBody>
          <a:bodyPr wrap="square" rtlCol="0">
            <a:spAutoFit/>
          </a:bodyPr>
          <a:lstStyle/>
          <a:p>
            <a:r>
              <a:rPr lang="en-US" altLang="zh-CN" sz="3200" b="1">
                <a:solidFill>
                  <a:srgbClr val="FF0000"/>
                </a:solidFill>
                <a:latin typeface="Times New Roman Bold" panose="02020503050405090304" charset="0"/>
                <a:cs typeface="Times New Roman Bold" panose="02020503050405090304" charset="0"/>
              </a:rPr>
              <a:t>yourself / the individual</a:t>
            </a:r>
            <a:endParaRPr lang="en-US" altLang="zh-CN" sz="3200" b="1">
              <a:solidFill>
                <a:srgbClr val="FF0000"/>
              </a:solidFill>
              <a:latin typeface="Times New Roman Bold" panose="02020503050405090304" charset="0"/>
              <a:cs typeface="Times New Roman Bold" panose="02020503050405090304" charset="0"/>
            </a:endParaRPr>
          </a:p>
        </p:txBody>
      </p:sp>
      <p:sp>
        <p:nvSpPr>
          <p:cNvPr id="11" name="矩形 10"/>
          <p:cNvSpPr/>
          <p:nvPr/>
        </p:nvSpPr>
        <p:spPr>
          <a:xfrm>
            <a:off x="618490" y="669290"/>
            <a:ext cx="1270635" cy="1087120"/>
          </a:xfrm>
          <a:prstGeom prst="rect">
            <a:avLst/>
          </a:prstGeom>
          <a:solidFill>
            <a:srgbClr val="FDFC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704215" y="3021965"/>
            <a:ext cx="5008880" cy="3027680"/>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913765" y="3306445"/>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sp>
        <p:nvSpPr>
          <p:cNvPr id="9" name="文本框 8"/>
          <p:cNvSpPr txBox="1"/>
          <p:nvPr/>
        </p:nvSpPr>
        <p:spPr>
          <a:xfrm>
            <a:off x="913765" y="3920490"/>
            <a:ext cx="4423410" cy="1470025"/>
          </a:xfrm>
          <a:prstGeom prst="rect">
            <a:avLst/>
          </a:prstGeom>
          <a:noFill/>
        </p:spPr>
        <p:txBody>
          <a:bodyPr wrap="square" rtlCol="0">
            <a:spAutoFit/>
          </a:bodyPr>
          <a:lstStyle/>
          <a:p>
            <a:pPr>
              <a:lnSpc>
                <a:spcPct val="160000"/>
              </a:lnSpc>
            </a:pPr>
            <a:r>
              <a:rPr lang="en-US" altLang="zh-CN" sz="2800">
                <a:solidFill>
                  <a:srgbClr val="FF0000"/>
                </a:solidFill>
                <a:latin typeface="Comic Sans MS Regular" panose="030F0902030302020204" charset="0"/>
                <a:cs typeface="Comic Sans MS Regular" panose="030F0902030302020204" charset="0"/>
              </a:rPr>
              <a:t>giving the opportunity to build for the future</a:t>
            </a:r>
            <a:endParaRPr lang="en-US" altLang="zh-CN" sz="2800">
              <a:solidFill>
                <a:srgbClr val="FF0000"/>
              </a:solidFill>
              <a:latin typeface="Comic Sans MS Regular" panose="030F0902030302020204" charset="0"/>
              <a:cs typeface="Comic Sans MS Regular" panose="030F0902030302020204" charset="0"/>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2420000">
            <a:off x="6077585" y="4276725"/>
            <a:ext cx="1350010" cy="833120"/>
          </a:xfrm>
          <a:prstGeom prst="rect">
            <a:avLst/>
          </a:prstGeom>
        </p:spPr>
      </p:pic>
      <p:grpSp>
        <p:nvGrpSpPr>
          <p:cNvPr id="27" name="组合 26"/>
          <p:cNvGrpSpPr/>
          <p:nvPr/>
        </p:nvGrpSpPr>
        <p:grpSpPr>
          <a:xfrm>
            <a:off x="4638434" y="2178014"/>
            <a:ext cx="1811345" cy="2651809"/>
            <a:chOff x="10104115" y="3573345"/>
            <a:chExt cx="1811345" cy="2651809"/>
          </a:xfrm>
        </p:grpSpPr>
        <p:grpSp>
          <p:nvGrpSpPr>
            <p:cNvPr id="28" name="组合 27"/>
            <p:cNvGrpSpPr/>
            <p:nvPr/>
          </p:nvGrpSpPr>
          <p:grpSpPr>
            <a:xfrm>
              <a:off x="10104115" y="3573345"/>
              <a:ext cx="1811345" cy="2651809"/>
              <a:chOff x="10104115" y="3573345"/>
              <a:chExt cx="1811345" cy="2651809"/>
            </a:xfrm>
          </p:grpSpPr>
          <p:pic>
            <p:nvPicPr>
              <p:cNvPr id="30" name="图片 29"/>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31" name="图片 30"/>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32" name="图片 31"/>
              <p:cNvPicPr>
                <a:picLocks noChangeAspect="1"/>
              </p:cNvPicPr>
              <p:nvPr>
                <p:custDataLst>
                  <p:tags r:id="rId6"/>
                </p:custDataLst>
              </p:nvPr>
            </p:nvPicPr>
            <p:blipFill>
              <a:blip r:embed="rId5"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33" name="图片 32"/>
              <p:cNvPicPr>
                <a:picLocks noChangeAspect="1"/>
              </p:cNvPicPr>
              <p:nvPr>
                <p:custDataLst>
                  <p:tags r:id="rId7"/>
                </p:custDataLst>
              </p:nvPr>
            </p:nvPicPr>
            <p:blipFill>
              <a:blip r:embed="rId5"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29" name="矩形: 圆角 28"/>
            <p:cNvSpPr/>
            <p:nvPr>
              <p:custDataLst>
                <p:tags r:id="rId8"/>
              </p:custDataLst>
            </p:nvPr>
          </p:nvSpPr>
          <p:spPr>
            <a:xfrm>
              <a:off x="10542546" y="4484840"/>
              <a:ext cx="958740" cy="277305"/>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Times New Roman" panose="02020503050405090304" charset="0"/>
                  <a:cs typeface="Times New Roman" panose="02020503050405090304" charset="0"/>
                </a:rPr>
                <a:t>Investing</a:t>
              </a:r>
              <a:endParaRPr lang="zh-CN" altLang="en-US" sz="1400" b="1" dirty="0">
                <a:latin typeface="Times New Roman" panose="02020503050405090304" charset="0"/>
                <a:cs typeface="Times New Roman" panose="02020503050405090304" charset="0"/>
              </a:endParaRPr>
            </a:p>
          </p:txBody>
        </p:sp>
      </p:grpSp>
      <p:sp>
        <p:nvSpPr>
          <p:cNvPr id="7" name="矩形 6"/>
          <p:cNvSpPr/>
          <p:nvPr/>
        </p:nvSpPr>
        <p:spPr>
          <a:xfrm>
            <a:off x="6151245" y="669290"/>
            <a:ext cx="5150485" cy="5418455"/>
          </a:xfrm>
          <a:prstGeom prst="rect">
            <a:avLst/>
          </a:prstGeom>
          <a:solidFill>
            <a:schemeClr val="bg2">
              <a:alpha val="83000"/>
            </a:schemeClr>
          </a:solidFill>
          <a:ln w="12700" cap="flat" cmpd="sng">
            <a:noFill/>
            <a:prstDash val="solid"/>
            <a:miter lim="800000"/>
          </a:ln>
          <a:effectLst>
            <a:outerShdw dist="50800" sx="1000" sy="1000" algn="ctr" rotWithShape="0">
              <a:srgbClr val="000000"/>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矩形 14"/>
          <p:cNvSpPr/>
          <p:nvPr/>
        </p:nvSpPr>
        <p:spPr>
          <a:xfrm>
            <a:off x="6315710" y="3124200"/>
            <a:ext cx="2705100" cy="470535"/>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6315710" y="914400"/>
            <a:ext cx="4821555" cy="3134360"/>
          </a:xfrm>
          <a:prstGeom prst="rect">
            <a:avLst/>
          </a:prstGeom>
          <a:noFill/>
        </p:spPr>
        <p:txBody>
          <a:bodyPr wrap="square">
            <a:noAutofit/>
          </a:bodyPr>
          <a:lstStyle/>
          <a:p>
            <a:pPr algn="just"/>
            <a:r>
              <a:rPr lang="en-US" altLang="zh-CN" sz="2400" dirty="0">
                <a:effectLst/>
                <a:latin typeface="Times New Roman" panose="02020503050405090304" charset="0"/>
                <a:cs typeface="Times New Roman" panose="02020503050405090304" charset="0"/>
              </a:rPr>
              <a:t>7 The Investing jar not only represents a vision for the future, but gives the opportunity to build for the future. Although this could likewise involve putting aside money for your university education, it also means investing in yourself.</a:t>
            </a:r>
            <a:endParaRPr lang="zh-CN" altLang="en-US" sz="2400" dirty="0">
              <a:latin typeface="Times New Roman" panose="02020503050405090304" charset="0"/>
              <a:cs typeface="Times New Roman" panose="02020503050405090304" charset="0"/>
            </a:endParaRPr>
          </a:p>
        </p:txBody>
      </p:sp>
      <p:sp>
        <p:nvSpPr>
          <p:cNvPr id="18" name="文本框 17"/>
          <p:cNvSpPr txBox="1"/>
          <p:nvPr>
            <p:custDataLst>
              <p:tags r:id="rId10"/>
            </p:custDataLst>
          </p:nvPr>
        </p:nvSpPr>
        <p:spPr>
          <a:xfrm>
            <a:off x="6450466" y="4064948"/>
            <a:ext cx="1630544" cy="584775"/>
          </a:xfrm>
          <a:prstGeom prst="rect">
            <a:avLst/>
          </a:prstGeom>
          <a:noFill/>
        </p:spPr>
        <p:txBody>
          <a:bodyPr wrap="square" rtlCol="0">
            <a:spAutoFit/>
          </a:bodyPr>
          <a:lstStyle/>
          <a:p>
            <a:r>
              <a:rPr lang="en-US" altLang="zh-CN" sz="3200" b="1" dirty="0">
                <a:solidFill>
                  <a:schemeClr val="accent1">
                    <a:lumMod val="75000"/>
                  </a:schemeClr>
                </a:solidFill>
                <a:effectLst>
                  <a:outerShdw blurRad="38100" dist="38100" dir="2700000" algn="tl">
                    <a:srgbClr val="000000">
                      <a:alpha val="43137"/>
                    </a:srgbClr>
                  </a:outerShdw>
                </a:effectLst>
                <a:latin typeface="Comic Sans MS" panose="030F0902030302020204" pitchFamily="66" charset="0"/>
              </a:rPr>
              <a:t>Health </a:t>
            </a:r>
            <a:endParaRPr lang="en-US" altLang="zh-CN" sz="3200" b="1" dirty="0">
              <a:solidFill>
                <a:schemeClr val="accent1">
                  <a:lumMod val="75000"/>
                </a:schemeClr>
              </a:solidFill>
              <a:effectLst>
                <a:outerShdw blurRad="38100" dist="38100" dir="2700000" algn="tl">
                  <a:srgbClr val="000000">
                    <a:alpha val="43137"/>
                  </a:srgbClr>
                </a:outerShdw>
              </a:effectLst>
              <a:latin typeface="Comic Sans MS" panose="030F0902030302020204" pitchFamily="66" charset="0"/>
            </a:endParaRPr>
          </a:p>
        </p:txBody>
      </p:sp>
      <p:sp>
        <p:nvSpPr>
          <p:cNvPr id="25" name="文本框 24"/>
          <p:cNvSpPr txBox="1"/>
          <p:nvPr>
            <p:custDataLst>
              <p:tags r:id="rId11"/>
            </p:custDataLst>
          </p:nvPr>
        </p:nvSpPr>
        <p:spPr>
          <a:xfrm>
            <a:off x="6450252" y="4706166"/>
            <a:ext cx="2570013" cy="583565"/>
          </a:xfrm>
          <a:prstGeom prst="rect">
            <a:avLst/>
          </a:prstGeom>
          <a:noFill/>
        </p:spPr>
        <p:txBody>
          <a:bodyPr wrap="square" rtlCol="0">
            <a:spAutoFit/>
          </a:bodyPr>
          <a:lstStyle/>
          <a:p>
            <a:r>
              <a:rPr lang="en-US" altLang="zh-CN" sz="3200" b="1" dirty="0">
                <a:solidFill>
                  <a:srgbClr val="E1654B"/>
                </a:solidFill>
                <a:effectLst>
                  <a:outerShdw blurRad="38100" dist="38100" dir="2700000" algn="tl">
                    <a:srgbClr val="000000">
                      <a:alpha val="43137"/>
                    </a:srgbClr>
                  </a:outerShdw>
                </a:effectLst>
                <a:latin typeface="Comic Sans MS" panose="030F0902030302020204" pitchFamily="66" charset="0"/>
              </a:rPr>
              <a:t>Education </a:t>
            </a:r>
            <a:endParaRPr lang="zh-CN" altLang="en-US" sz="3200" b="1" dirty="0">
              <a:solidFill>
                <a:srgbClr val="E1654B"/>
              </a:solidFill>
              <a:effectLst>
                <a:outerShdw blurRad="38100" dist="38100" dir="2700000" algn="tl">
                  <a:srgbClr val="000000">
                    <a:alpha val="43137"/>
                  </a:srgbClr>
                </a:outerShdw>
              </a:effectLst>
              <a:latin typeface="Comic Sans MS" panose="030F0902030302020204" pitchFamily="66" charset="0"/>
            </a:endParaRPr>
          </a:p>
        </p:txBody>
      </p:sp>
      <p:sp>
        <p:nvSpPr>
          <p:cNvPr id="26" name="文本框 25"/>
          <p:cNvSpPr txBox="1"/>
          <p:nvPr>
            <p:custDataLst>
              <p:tags r:id="rId12"/>
            </p:custDataLst>
          </p:nvPr>
        </p:nvSpPr>
        <p:spPr>
          <a:xfrm>
            <a:off x="6450177" y="5392796"/>
            <a:ext cx="1992342" cy="583565"/>
          </a:xfrm>
          <a:prstGeom prst="rect">
            <a:avLst/>
          </a:prstGeom>
          <a:noFill/>
        </p:spPr>
        <p:txBody>
          <a:bodyPr wrap="square" rtlCol="0">
            <a:spAutoFit/>
          </a:bodyPr>
          <a:lstStyle/>
          <a:p>
            <a:r>
              <a:rPr lang="en-US" altLang="zh-CN" sz="3200" b="1" dirty="0">
                <a:solidFill>
                  <a:schemeClr val="accent4">
                    <a:lumMod val="60000"/>
                    <a:lumOff val="40000"/>
                  </a:schemeClr>
                </a:solidFill>
                <a:effectLst>
                  <a:outerShdw blurRad="38100" dist="38100" dir="2700000" algn="tl">
                    <a:srgbClr val="000000">
                      <a:alpha val="43137"/>
                    </a:srgbClr>
                  </a:outerShdw>
                </a:effectLst>
                <a:latin typeface="Comic Sans MS" panose="030F0902030302020204" pitchFamily="66" charset="0"/>
              </a:rPr>
              <a:t>Hobbies</a:t>
            </a:r>
            <a:r>
              <a:rPr lang="en-US" altLang="zh-CN" sz="3200" b="1" dirty="0">
                <a:solidFill>
                  <a:srgbClr val="7656A0"/>
                </a:solidFill>
                <a:effectLst>
                  <a:outerShdw blurRad="38100" dist="38100" dir="2700000" algn="tl">
                    <a:srgbClr val="000000">
                      <a:alpha val="43137"/>
                    </a:srgbClr>
                  </a:outerShdw>
                </a:effectLst>
                <a:latin typeface="Comic Sans MS" panose="030F0902030302020204" pitchFamily="66" charset="0"/>
              </a:rPr>
              <a:t> </a:t>
            </a:r>
            <a:endParaRPr lang="en-US" altLang="zh-CN" sz="3200" b="1" dirty="0">
              <a:solidFill>
                <a:srgbClr val="7656A0"/>
              </a:solidFill>
              <a:effectLst>
                <a:outerShdw blurRad="38100" dist="38100" dir="2700000" algn="tl">
                  <a:srgbClr val="000000">
                    <a:alpha val="43137"/>
                  </a:srgbClr>
                </a:outerShdw>
              </a:effectLst>
              <a:latin typeface="Comic Sans MS" panose="030F0902030302020204" pitchFamily="66" charset="0"/>
            </a:endParaRPr>
          </a:p>
        </p:txBody>
      </p:sp>
      <p:sp>
        <p:nvSpPr>
          <p:cNvPr id="6" name="矩形 5"/>
          <p:cNvSpPr/>
          <p:nvPr/>
        </p:nvSpPr>
        <p:spPr>
          <a:xfrm>
            <a:off x="695058" y="1059630"/>
            <a:ext cx="4199548" cy="1185600"/>
          </a:xfrm>
          <a:prstGeom prst="rect">
            <a:avLst/>
          </a:prstGeom>
          <a:solidFill>
            <a:schemeClr val="bg2">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文本框 33"/>
          <p:cNvSpPr txBox="1"/>
          <p:nvPr/>
        </p:nvSpPr>
        <p:spPr>
          <a:xfrm>
            <a:off x="890270" y="1154940"/>
            <a:ext cx="4004336" cy="1076325"/>
          </a:xfrm>
          <a:prstGeom prst="rect">
            <a:avLst/>
          </a:prstGeom>
          <a:noFill/>
        </p:spPr>
        <p:txBody>
          <a:bodyPr wrap="square" rtlCol="0">
            <a:spAutoFit/>
          </a:bodyPr>
          <a:lstStyle/>
          <a:p>
            <a:r>
              <a:rPr lang="en-US" altLang="zh-CN" sz="3200" b="1" dirty="0">
                <a:latin typeface="Times New Roman" panose="02020503050405090304" charset="0"/>
                <a:cs typeface="Times New Roman" panose="02020503050405090304" charset="0"/>
              </a:rPr>
              <a:t>3. What can we do to </a:t>
            </a:r>
            <a:r>
              <a:rPr lang="en-US" altLang="zh-CN" sz="3200" b="1" dirty="0">
                <a:solidFill>
                  <a:srgbClr val="FF0000"/>
                </a:solidFill>
                <a:latin typeface="Times New Roman" panose="02020503050405090304" charset="0"/>
                <a:cs typeface="Times New Roman" panose="02020503050405090304" charset="0"/>
              </a:rPr>
              <a:t>invest in ourselves</a:t>
            </a:r>
            <a:r>
              <a:rPr lang="en-US" altLang="zh-CN" sz="3200" b="1" dirty="0">
                <a:latin typeface="Times New Roman" panose="02020503050405090304" charset="0"/>
                <a:cs typeface="Times New Roman" panose="02020503050405090304" charset="0"/>
              </a:rPr>
              <a:t>?</a:t>
            </a:r>
            <a:endParaRPr lang="zh-CN" altLang="en-US" sz="3200" b="1" dirty="0">
              <a:latin typeface="Times New Roman" panose="02020503050405090304" charset="0"/>
              <a:cs typeface="Times New Roman" panose="02020503050405090304" charset="0"/>
            </a:endParaRPr>
          </a:p>
        </p:txBody>
      </p:sp>
      <p:sp>
        <p:nvSpPr>
          <p:cNvPr id="4" name="文本框 3"/>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Tree>
    <p:custDataLst>
      <p:tags r:id="rId1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xit" presetSubtype="4" fill="hold" nodeType="withEffect">
                                  <p:stCondLst>
                                    <p:cond delay="0"/>
                                  </p:stCondLst>
                                  <p:childTnLst>
                                    <p:animEffect transition="out" filter="wipe(down)">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22" presetClass="exit" presetSubtype="4" fill="hold" grpId="2" nodeType="withEffect">
                                  <p:stCondLst>
                                    <p:cond delay="0"/>
                                  </p:stCondLst>
                                  <p:childTnLst>
                                    <p:animEffect transition="out" filter="wipe(down)">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22" presetClass="exit" presetSubtype="4" fill="hold" grpId="2" nodeType="withEffect">
                                  <p:stCondLst>
                                    <p:cond delay="0"/>
                                  </p:stCondLst>
                                  <p:childTnLst>
                                    <p:animEffect transition="out" filter="wipe(down)">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1"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wipe(left)">
                                      <p:cBhvr>
                                        <p:cTn id="57" dur="500"/>
                                        <p:tgtEl>
                                          <p:spTgt spid="25">
                                            <p:txEl>
                                              <p:pRg st="0" end="0"/>
                                            </p:txEl>
                                          </p:spTgt>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Effect transition="in" filter="wipe(left)">
                                      <p:cBhvr>
                                        <p:cTn id="61"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6" grpId="0"/>
      <p:bldP spid="16" grpId="1"/>
      <p:bldP spid="16" grpId="2"/>
      <p:bldP spid="9" grpId="0"/>
      <p:bldP spid="9" grpId="1"/>
      <p:bldP spid="7" grpId="0" bldLvl="0" animBg="1"/>
      <p:bldP spid="7" grpId="1" animBg="1"/>
      <p:bldP spid="15" grpId="0" bldLvl="0" animBg="1"/>
      <p:bldP spid="15" grpId="1" animBg="1"/>
      <p:bldP spid="10" grpId="0"/>
      <p:bldP spid="18" grpId="0"/>
      <p:bldP spid="6" grpId="0" animBg="1"/>
      <p:bldP spid="6" grpId="1" animBg="1"/>
      <p:bldP spid="34" grpId="0"/>
      <p:bldP spid="34" grpId="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18490" y="669290"/>
            <a:ext cx="1270635" cy="1087120"/>
          </a:xfrm>
          <a:prstGeom prst="rect">
            <a:avLst/>
          </a:prstGeom>
          <a:solidFill>
            <a:srgbClr val="FDFCF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圆角矩形 1"/>
          <p:cNvSpPr/>
          <p:nvPr/>
        </p:nvSpPr>
        <p:spPr>
          <a:xfrm>
            <a:off x="6172835" y="3077845"/>
            <a:ext cx="5008880" cy="3027680"/>
          </a:xfrm>
          <a:prstGeom prst="roundRect">
            <a:avLst/>
          </a:prstGeom>
          <a:noFill/>
          <a:ln w="28575">
            <a:solidFill>
              <a:schemeClr val="tx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6592570" y="3375025"/>
            <a:ext cx="4589145" cy="2159000"/>
          </a:xfrm>
          <a:prstGeom prst="rect">
            <a:avLst/>
          </a:prstGeom>
          <a:noFill/>
        </p:spPr>
        <p:txBody>
          <a:bodyPr wrap="square" rtlCol="0">
            <a:spAutoFit/>
          </a:bodyPr>
          <a:lstStyle/>
          <a:p>
            <a:pPr>
              <a:lnSpc>
                <a:spcPct val="160000"/>
              </a:lnSpc>
            </a:pPr>
            <a:r>
              <a:rPr lang="en-US" altLang="zh-CN" sz="2800" b="1">
                <a:latin typeface="Times New Roman Bold" panose="02020503050405090304" charset="0"/>
                <a:cs typeface="Times New Roman Bold" panose="02020503050405090304" charset="0"/>
              </a:rPr>
              <a:t>The value is</a:t>
            </a:r>
            <a:endParaRPr lang="en-US" altLang="zh-CN" sz="2800" b="1">
              <a:latin typeface="Times New Roman Bold" panose="02020503050405090304" charset="0"/>
              <a:cs typeface="Times New Roman Bold" panose="02020503050405090304" charset="0"/>
            </a:endParaRPr>
          </a:p>
          <a:p>
            <a:pPr>
              <a:lnSpc>
                <a:spcPct val="160000"/>
              </a:lnSpc>
            </a:pPr>
            <a:r>
              <a:rPr lang="en-US" altLang="zh-CN" sz="2800" b="1">
                <a:latin typeface="Times New Roman Bold" panose="02020503050405090304" charset="0"/>
                <a:cs typeface="Times New Roman Bold" panose="02020503050405090304" charset="0"/>
              </a:rPr>
              <a:t>________________________________________________</a:t>
            </a:r>
            <a:endParaRPr lang="en-US" altLang="zh-CN" sz="2800" b="1">
              <a:latin typeface="Times New Roman Bold" panose="02020503050405090304" charset="0"/>
              <a:cs typeface="Times New Roman Bold" panose="02020503050405090304" charset="0"/>
            </a:endParaRPr>
          </a:p>
        </p:txBody>
      </p:sp>
      <p:sp>
        <p:nvSpPr>
          <p:cNvPr id="9" name="文本框 8"/>
          <p:cNvSpPr txBox="1"/>
          <p:nvPr/>
        </p:nvSpPr>
        <p:spPr>
          <a:xfrm>
            <a:off x="6678930" y="3929380"/>
            <a:ext cx="4423410" cy="780415"/>
          </a:xfrm>
          <a:prstGeom prst="rect">
            <a:avLst/>
          </a:prstGeom>
          <a:noFill/>
        </p:spPr>
        <p:txBody>
          <a:bodyPr wrap="square" rtlCol="0">
            <a:spAutoFit/>
          </a:bodyPr>
          <a:lstStyle/>
          <a:p>
            <a:pPr>
              <a:lnSpc>
                <a:spcPct val="160000"/>
              </a:lnSpc>
            </a:pPr>
            <a:r>
              <a:rPr lang="en-US" altLang="zh-CN" sz="2800">
                <a:solidFill>
                  <a:srgbClr val="FF0000"/>
                </a:solidFill>
                <a:latin typeface="Comic Sans MS Regular" panose="030F0902030302020204" charset="0"/>
                <a:cs typeface="Comic Sans MS Regular" panose="030F0902030302020204" charset="0"/>
              </a:rPr>
              <a:t>kindness and helping</a:t>
            </a:r>
            <a:endParaRPr lang="en-US" altLang="zh-CN" sz="2800">
              <a:solidFill>
                <a:srgbClr val="FF0000"/>
              </a:solidFill>
              <a:latin typeface="Comic Sans MS Regular" panose="030F0902030302020204" charset="0"/>
              <a:cs typeface="Comic Sans MS Regular" panose="030F0902030302020204" charset="0"/>
            </a:endParaRPr>
          </a:p>
        </p:txBody>
      </p:sp>
      <p:pic>
        <p:nvPicPr>
          <p:cNvPr id="13" name="图片 12"/>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rot="2100000">
            <a:off x="4126230" y="2418715"/>
            <a:ext cx="1350010" cy="833120"/>
          </a:xfrm>
          <a:prstGeom prst="rect">
            <a:avLst/>
          </a:prstGeom>
        </p:spPr>
      </p:pic>
      <p:grpSp>
        <p:nvGrpSpPr>
          <p:cNvPr id="17" name="组合 16"/>
          <p:cNvGrpSpPr/>
          <p:nvPr/>
        </p:nvGrpSpPr>
        <p:grpSpPr>
          <a:xfrm>
            <a:off x="5190196" y="2207122"/>
            <a:ext cx="1811345" cy="2651809"/>
            <a:chOff x="10104115" y="3573345"/>
            <a:chExt cx="1811345" cy="2651809"/>
          </a:xfrm>
        </p:grpSpPr>
        <p:grpSp>
          <p:nvGrpSpPr>
            <p:cNvPr id="18" name="组合 17"/>
            <p:cNvGrpSpPr/>
            <p:nvPr/>
          </p:nvGrpSpPr>
          <p:grpSpPr>
            <a:xfrm>
              <a:off x="10104115" y="3573345"/>
              <a:ext cx="1811345" cy="2651809"/>
              <a:chOff x="10104115" y="3573345"/>
              <a:chExt cx="1811345" cy="2651809"/>
            </a:xfrm>
          </p:grpSpPr>
          <p:pic>
            <p:nvPicPr>
              <p:cNvPr id="25" name="图片 2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0104115" y="3573345"/>
                <a:ext cx="1811345" cy="2651809"/>
              </a:xfrm>
              <a:prstGeom prst="rect">
                <a:avLst/>
              </a:prstGeom>
            </p:spPr>
          </p:pic>
          <p:pic>
            <p:nvPicPr>
              <p:cNvPr id="26" name="图片 25"/>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0616288" y="5113983"/>
                <a:ext cx="834356" cy="469662"/>
              </a:xfrm>
              <a:prstGeom prst="rect">
                <a:avLst/>
              </a:prstGeom>
            </p:spPr>
          </p:pic>
          <p:pic>
            <p:nvPicPr>
              <p:cNvPr id="28" name="图片 27"/>
              <p:cNvPicPr>
                <a:picLocks noChangeAspect="1"/>
              </p:cNvPicPr>
              <p:nvPr>
                <p:custDataLst>
                  <p:tags r:id="rId7"/>
                </p:custDataLst>
              </p:nvPr>
            </p:nvPicPr>
            <p:blipFill>
              <a:blip r:embed="rId6" cstate="print">
                <a:extLst>
                  <a:ext uri="{28A0092B-C50C-407E-A947-70E740481C1C}">
                    <a14:useLocalDpi xmlns:a14="http://schemas.microsoft.com/office/drawing/2010/main" val="0"/>
                  </a:ext>
                </a:extLst>
              </a:blip>
              <a:stretch>
                <a:fillRect/>
              </a:stretch>
            </p:blipFill>
            <p:spPr>
              <a:xfrm>
                <a:off x="10592609" y="4969899"/>
                <a:ext cx="834356" cy="469662"/>
              </a:xfrm>
              <a:prstGeom prst="rect">
                <a:avLst/>
              </a:prstGeom>
            </p:spPr>
          </p:pic>
          <p:pic>
            <p:nvPicPr>
              <p:cNvPr id="29" name="图片 28"/>
              <p:cNvPicPr>
                <a:picLocks noChangeAspect="1"/>
              </p:cNvPicPr>
              <p:nvPr>
                <p:custDataLst>
                  <p:tags r:id="rId8"/>
                </p:custDataLst>
              </p:nvPr>
            </p:nvPicPr>
            <p:blipFill>
              <a:blip r:embed="rId6" cstate="print">
                <a:extLst>
                  <a:ext uri="{28A0092B-C50C-407E-A947-70E740481C1C}">
                    <a14:useLocalDpi xmlns:a14="http://schemas.microsoft.com/office/drawing/2010/main" val="0"/>
                  </a:ext>
                </a:extLst>
              </a:blip>
              <a:stretch>
                <a:fillRect/>
              </a:stretch>
            </p:blipFill>
            <p:spPr>
              <a:xfrm>
                <a:off x="10632914" y="4825815"/>
                <a:ext cx="834356" cy="469662"/>
              </a:xfrm>
              <a:prstGeom prst="rect">
                <a:avLst/>
              </a:prstGeom>
            </p:spPr>
          </p:pic>
        </p:grpSp>
        <p:sp>
          <p:nvSpPr>
            <p:cNvPr id="30" name="矩形: 圆角 20"/>
            <p:cNvSpPr/>
            <p:nvPr>
              <p:custDataLst>
                <p:tags r:id="rId9"/>
              </p:custDataLst>
            </p:nvPr>
          </p:nvSpPr>
          <p:spPr>
            <a:xfrm>
              <a:off x="10580646" y="4484841"/>
              <a:ext cx="886624" cy="256446"/>
            </a:xfrm>
            <a:prstGeom prst="roundRect">
              <a:avLst/>
            </a:prstGeom>
            <a:solidFill>
              <a:srgbClr val="E1654B">
                <a:lumMod val="75000"/>
              </a:srgbClr>
            </a:solidFill>
            <a:ln>
              <a:noFill/>
            </a:ln>
          </p:spPr>
          <p:style>
            <a:lnRef idx="2">
              <a:srgbClr val="602320">
                <a:shade val="15000"/>
              </a:srgbClr>
            </a:lnRef>
            <a:fillRef idx="1">
              <a:srgbClr val="602320"/>
            </a:fillRef>
            <a:effectRef idx="0">
              <a:srgbClr val="602320"/>
            </a:effectRef>
            <a:fontRef idx="minor">
              <a:sysClr val="window" lastClr="FFFFFF"/>
            </a:fontRef>
          </p:style>
          <p:txBody>
            <a:bodyPr rtlCol="0" anchor="ctr"/>
            <a:lstStyle/>
            <a:p>
              <a:pPr algn="ctr"/>
              <a:r>
                <a:rPr lang="en-US" altLang="zh-CN" b="1" dirty="0">
                  <a:solidFill>
                    <a:sysClr val="window" lastClr="FFFFFF"/>
                  </a:solidFill>
                  <a:latin typeface="Times New Roman" panose="02020503050405090304" charset="0"/>
                  <a:ea typeface="汉仪正圆-55W" charset="0"/>
                  <a:cs typeface="Times New Roman" panose="02020503050405090304" charset="0"/>
                </a:rPr>
                <a:t>giving</a:t>
              </a:r>
              <a:endParaRPr lang="zh-CN" altLang="en-US" b="1" dirty="0">
                <a:solidFill>
                  <a:sysClr val="window" lastClr="FFFFFF"/>
                </a:solidFill>
                <a:latin typeface="Times New Roman" panose="02020503050405090304" charset="0"/>
                <a:ea typeface="汉仪正圆-55W" charset="0"/>
                <a:cs typeface="Times New Roman" panose="02020503050405090304" charset="0"/>
              </a:endParaRPr>
            </a:p>
          </p:txBody>
        </p:sp>
      </p:grpSp>
      <p:sp>
        <p:nvSpPr>
          <p:cNvPr id="8" name="文本框 7"/>
          <p:cNvSpPr txBox="1"/>
          <p:nvPr>
            <p:custDataLst>
              <p:tags r:id="rId10"/>
            </p:custDataLst>
          </p:nvPr>
        </p:nvSpPr>
        <p:spPr>
          <a:xfrm>
            <a:off x="822960" y="1030605"/>
            <a:ext cx="4777105" cy="1076325"/>
          </a:xfrm>
          <a:prstGeom prst="rect">
            <a:avLst/>
          </a:prstGeom>
          <a:noFill/>
        </p:spPr>
        <p:txBody>
          <a:bodyPr wrap="square" rtlCol="0">
            <a:spAutoFit/>
          </a:bodyPr>
          <a:lstStyle/>
          <a:p>
            <a:r>
              <a:rPr lang="en-US" altLang="zh-CN" sz="3200" b="1">
                <a:solidFill>
                  <a:schemeClr val="tx1"/>
                </a:solidFill>
                <a:latin typeface="Times New Roman Bold" panose="02020503050405090304" charset="0"/>
                <a:cs typeface="Times New Roman Bold" panose="02020503050405090304" charset="0"/>
              </a:rPr>
              <a:t>It is valuable to  _____________________.</a:t>
            </a:r>
            <a:endParaRPr lang="en-US" altLang="zh-CN" sz="3200" b="1">
              <a:solidFill>
                <a:schemeClr val="tx1"/>
              </a:solidFill>
              <a:latin typeface="Times New Roman Bold" panose="02020503050405090304" charset="0"/>
              <a:cs typeface="Times New Roman Bold" panose="02020503050405090304" charset="0"/>
            </a:endParaRPr>
          </a:p>
        </p:txBody>
      </p:sp>
      <p:sp>
        <p:nvSpPr>
          <p:cNvPr id="16" name="文本框 15"/>
          <p:cNvSpPr txBox="1"/>
          <p:nvPr>
            <p:custDataLst>
              <p:tags r:id="rId11"/>
            </p:custDataLst>
          </p:nvPr>
        </p:nvSpPr>
        <p:spPr>
          <a:xfrm>
            <a:off x="1011555" y="1442085"/>
            <a:ext cx="4588510" cy="583565"/>
          </a:xfrm>
          <a:prstGeom prst="rect">
            <a:avLst/>
          </a:prstGeom>
          <a:noFill/>
        </p:spPr>
        <p:txBody>
          <a:bodyPr wrap="square" rtlCol="0">
            <a:spAutoFit/>
          </a:bodyPr>
          <a:lstStyle/>
          <a:p>
            <a:r>
              <a:rPr lang="en-US" altLang="zh-CN" sz="3200" b="1">
                <a:solidFill>
                  <a:srgbClr val="FF0000"/>
                </a:solidFill>
                <a:latin typeface="Times New Roman Bold" panose="02020503050405090304" charset="0"/>
                <a:cs typeface="Times New Roman Bold" panose="02020503050405090304" charset="0"/>
              </a:rPr>
              <a:t>others / the society</a:t>
            </a:r>
            <a:endParaRPr lang="en-US" altLang="zh-CN" sz="3200" b="1">
              <a:solidFill>
                <a:srgbClr val="FF0000"/>
              </a:solidFill>
              <a:latin typeface="Times New Roman Bold" panose="02020503050405090304" charset="0"/>
              <a:cs typeface="Times New Roman Bold" panose="02020503050405090304" charset="0"/>
            </a:endParaRPr>
          </a:p>
        </p:txBody>
      </p:sp>
      <p:sp>
        <p:nvSpPr>
          <p:cNvPr id="4" name="文本框 3"/>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Tree>
    <p:custDataLst>
      <p:tags r:id="rId1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8" grpId="0"/>
      <p:bldP spid="8" grpId="1"/>
      <p:bldP spid="16" grpId="0"/>
      <p:bldP spid="16" grpId="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494150" y="5718010"/>
            <a:ext cx="1589012" cy="313055"/>
          </a:xfrm>
          <a:prstGeom prst="rect">
            <a:avLst/>
          </a:prstGeom>
          <a:solidFill>
            <a:srgbClr val="E57E6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矩形 27"/>
          <p:cNvSpPr/>
          <p:nvPr/>
        </p:nvSpPr>
        <p:spPr>
          <a:xfrm>
            <a:off x="6495665" y="6147220"/>
            <a:ext cx="1608126" cy="313055"/>
          </a:xfrm>
          <a:prstGeom prst="rect">
            <a:avLst/>
          </a:prstGeom>
          <a:solidFill>
            <a:srgbClr val="E57E6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SubTopic"/>
          <p:cNvSpPr/>
          <p:nvPr>
            <p:custDataLst>
              <p:tags r:id="rId1"/>
            </p:custDataLst>
          </p:nvPr>
        </p:nvSpPr>
        <p:spPr>
          <a:xfrm>
            <a:off x="2081787" y="641282"/>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 (para.1-2)</a:t>
            </a:r>
            <a:endParaRPr lang="en-US" altLang="zh-CN" b="1" dirty="0">
              <a:latin typeface="Times New Roman Bold" panose="02020503050405090304" charset="0"/>
              <a:cs typeface="Times New Roman Bold" panose="02020503050405090304" charset="0"/>
            </a:endParaRPr>
          </a:p>
        </p:txBody>
      </p:sp>
      <p:sp>
        <p:nvSpPr>
          <p:cNvPr id="2" name="MainIdea"/>
          <p:cNvSpPr/>
          <p:nvPr>
            <p:custDataLst>
              <p:tags r:id="rId2"/>
            </p:custDataLst>
          </p:nvPr>
        </p:nvSpPr>
        <p:spPr>
          <a:xfrm>
            <a:off x="296993" y="2754592"/>
            <a:ext cx="1493855" cy="1281917"/>
          </a:xfrm>
          <a:prstGeom prst="roundRect">
            <a:avLst/>
          </a:prstGeom>
          <a:noFill/>
          <a:ln w="16000" cap="flat">
            <a:noFill/>
            <a:round/>
          </a:ln>
          <a:extLst>
            <a:ext uri="{909E8E84-426E-40DD-AFC4-6F175D3DCCD1}">
              <a14:hiddenFill xmlns:a14="http://schemas.microsoft.com/office/drawing/2010/main">
                <a:solidFill>
                  <a:srgbClr val="FFC000"/>
                </a:solidFill>
              </a14:hiddenFill>
            </a:ext>
          </a:extLst>
        </p:spPr>
        <p:txBody>
          <a:bodyPr wrap="none" lIns="0" tIns="0" rIns="0" bIns="11000" rtlCol="0" anchor="ctr"/>
          <a:lstStyle/>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Valuable </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Values</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SubTopic"/>
          <p:cNvSpPr/>
          <p:nvPr>
            <p:custDataLst>
              <p:tags r:id="rId3"/>
            </p:custDataLst>
          </p:nvPr>
        </p:nvSpPr>
        <p:spPr>
          <a:xfrm>
            <a:off x="1998577" y="2701547"/>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a:t>
            </a:r>
            <a:r>
              <a:rPr lang="en-US" altLang="zh-CN" b="1" dirty="0">
                <a:latin typeface="Times New Roman Bold" panose="02020503050405090304" charset="0"/>
                <a:cs typeface="Times New Roman Bold" panose="02020503050405090304" charset="0"/>
                <a:sym typeface="+mn-ea"/>
              </a:rPr>
              <a:t>I</a:t>
            </a:r>
            <a:r>
              <a:rPr lang="en-US" altLang="zh-CN" b="1" dirty="0">
                <a:latin typeface="Times New Roman Bold" panose="02020503050405090304" charset="0"/>
                <a:cs typeface="Times New Roman Bold" panose="02020503050405090304" charset="0"/>
              </a:rPr>
              <a:t> (para.3-8)</a:t>
            </a:r>
            <a:endParaRPr lang="en-US" altLang="zh-CN" b="1" dirty="0">
              <a:latin typeface="Times New Roman Bold" panose="02020503050405090304" charset="0"/>
              <a:cs typeface="Times New Roman Bold" panose="02020503050405090304" charset="0"/>
            </a:endParaRPr>
          </a:p>
        </p:txBody>
      </p:sp>
      <p:sp>
        <p:nvSpPr>
          <p:cNvPr id="7" name="SubTopic"/>
          <p:cNvSpPr/>
          <p:nvPr>
            <p:custDataLst>
              <p:tags r:id="rId4"/>
            </p:custDataLst>
          </p:nvPr>
        </p:nvSpPr>
        <p:spPr>
          <a:xfrm>
            <a:off x="1998577" y="4699886"/>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a:t>
            </a:r>
            <a:r>
              <a:rPr lang="en-US" altLang="zh-CN" b="1" dirty="0">
                <a:latin typeface="Times New Roman Bold" panose="02020503050405090304" charset="0"/>
                <a:cs typeface="Times New Roman Bold" panose="02020503050405090304" charset="0"/>
                <a:sym typeface="+mn-ea"/>
              </a:rPr>
              <a:t>II</a:t>
            </a:r>
            <a:r>
              <a:rPr lang="en-US" altLang="zh-CN" b="1" dirty="0">
                <a:latin typeface="Times New Roman Bold" panose="02020503050405090304" charset="0"/>
                <a:cs typeface="Times New Roman Bold" panose="02020503050405090304" charset="0"/>
              </a:rPr>
              <a:t> (para.9)</a:t>
            </a:r>
            <a:endParaRPr lang="en-US" altLang="zh-CN" b="1" dirty="0">
              <a:latin typeface="Times New Roman Bold" panose="02020503050405090304" charset="0"/>
              <a:cs typeface="Times New Roman Bold" panose="02020503050405090304" charset="0"/>
            </a:endParaRPr>
          </a:p>
        </p:txBody>
      </p:sp>
      <p:sp>
        <p:nvSpPr>
          <p:cNvPr id="8" name="左大括号 7"/>
          <p:cNvSpPr/>
          <p:nvPr>
            <p:custDataLst>
              <p:tags r:id="rId5"/>
            </p:custDataLst>
          </p:nvPr>
        </p:nvSpPr>
        <p:spPr>
          <a:xfrm>
            <a:off x="1639594" y="1375091"/>
            <a:ext cx="309663" cy="4058596"/>
          </a:xfrm>
          <a:prstGeom prst="leftBrace">
            <a:avLst>
              <a:gd name="adj1" fmla="val 82430"/>
              <a:gd name="adj2" fmla="val 4903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Arial" panose="020B0604020202090204" pitchFamily="34" charset="0"/>
            </a:endParaRPr>
          </a:p>
        </p:txBody>
      </p:sp>
      <p:sp>
        <p:nvSpPr>
          <p:cNvPr id="3" name="矩形 2"/>
          <p:cNvSpPr/>
          <p:nvPr>
            <p:custDataLst>
              <p:tags r:id="rId6"/>
            </p:custDataLst>
          </p:nvPr>
        </p:nvSpPr>
        <p:spPr>
          <a:xfrm>
            <a:off x="1969366" y="1082033"/>
            <a:ext cx="3757275" cy="693812"/>
          </a:xfrm>
          <a:prstGeom prst="rect">
            <a:avLst/>
          </a:prstGeom>
          <a:solidFill>
            <a:srgbClr val="E57E6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矩形 26"/>
          <p:cNvSpPr/>
          <p:nvPr/>
        </p:nvSpPr>
        <p:spPr>
          <a:xfrm>
            <a:off x="1968731" y="1082033"/>
            <a:ext cx="3757275" cy="749110"/>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7"/>
            </p:custDataLst>
          </p:nvPr>
        </p:nvSpPr>
        <p:spPr>
          <a:xfrm>
            <a:off x="2024421" y="1004875"/>
            <a:ext cx="3938885" cy="830997"/>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Two different ways to handle money among teens </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18" name="矩形 17"/>
          <p:cNvSpPr/>
          <p:nvPr>
            <p:custDataLst>
              <p:tags r:id="rId8"/>
            </p:custDataLst>
          </p:nvPr>
        </p:nvSpPr>
        <p:spPr>
          <a:xfrm>
            <a:off x="1998577" y="3106102"/>
            <a:ext cx="3804265" cy="838361"/>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圆角矩形 21"/>
          <p:cNvSpPr/>
          <p:nvPr/>
        </p:nvSpPr>
        <p:spPr>
          <a:xfrm>
            <a:off x="5862279" y="494880"/>
            <a:ext cx="4514850" cy="1923415"/>
          </a:xfrm>
          <a:prstGeom prst="roundRect">
            <a:avLst/>
          </a:prstGeom>
          <a:solidFill>
            <a:srgbClr val="000000">
              <a:alpha val="0"/>
            </a:srgbClr>
          </a:solidFill>
          <a:ln w="38100">
            <a:solidFill>
              <a:srgbClr val="92D05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custDataLst>
              <p:tags r:id="rId9"/>
            </p:custDataLst>
          </p:nvPr>
        </p:nvSpPr>
        <p:spPr>
          <a:xfrm>
            <a:off x="1998577" y="5065707"/>
            <a:ext cx="3727429" cy="527685"/>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nvSpPr>
        <p:spPr>
          <a:xfrm>
            <a:off x="6199464" y="710780"/>
            <a:ext cx="3899535" cy="97726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Maxing</a:t>
            </a:r>
            <a:r>
              <a:rPr lang="en-US" altLang="zh-CN" sz="2400" b="1" dirty="0">
                <a:latin typeface="Times New Roman Bold" panose="02020503050405090304" charset="0"/>
                <a:cs typeface="Times New Roman Bold" panose="02020503050405090304" charset="0"/>
              </a:rPr>
              <a:t> </a:t>
            </a:r>
            <a:r>
              <a:rPr lang="en-US" altLang="zh-CN" sz="2400" b="1" dirty="0">
                <a:latin typeface="Times New Roman" panose="02020503050405090304" charset="0"/>
                <a:cs typeface="Times New Roman" panose="02020503050405090304" charset="0"/>
              </a:rPr>
              <a:t>out their parents’ credit cards on games</a:t>
            </a:r>
            <a:endParaRPr lang="en-US" altLang="zh-CN" sz="2400" b="1" dirty="0">
              <a:latin typeface="Times New Roman" panose="02020503050405090304" charset="0"/>
              <a:cs typeface="Times New Roman" panose="02020503050405090304" charset="0"/>
            </a:endParaRPr>
          </a:p>
        </p:txBody>
      </p:sp>
      <p:sp>
        <p:nvSpPr>
          <p:cNvPr id="31" name="文本框 30"/>
          <p:cNvSpPr txBox="1"/>
          <p:nvPr/>
        </p:nvSpPr>
        <p:spPr>
          <a:xfrm>
            <a:off x="6199464" y="1672805"/>
            <a:ext cx="4178300" cy="53403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Making good use of money</a:t>
            </a:r>
            <a:endParaRPr lang="en-US" altLang="zh-CN" sz="2400" b="1" dirty="0">
              <a:latin typeface="Times New Roman" panose="02020503050405090304" charset="0"/>
              <a:cs typeface="Times New Roman" panose="02020503050405090304" charset="0"/>
            </a:endParaRPr>
          </a:p>
        </p:txBody>
      </p:sp>
      <p:sp>
        <p:nvSpPr>
          <p:cNvPr id="11" name="矩形 10"/>
          <p:cNvSpPr/>
          <p:nvPr/>
        </p:nvSpPr>
        <p:spPr>
          <a:xfrm>
            <a:off x="1998262" y="3106102"/>
            <a:ext cx="3804265" cy="861616"/>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圆角矩形 8"/>
          <p:cNvSpPr/>
          <p:nvPr/>
        </p:nvSpPr>
        <p:spPr>
          <a:xfrm>
            <a:off x="5888123" y="2634512"/>
            <a:ext cx="4514850" cy="1923415"/>
          </a:xfrm>
          <a:prstGeom prst="roundRect">
            <a:avLst/>
          </a:prstGeom>
          <a:solidFill>
            <a:srgbClr val="000000">
              <a:alpha val="0"/>
            </a:srgbClr>
          </a:solidFill>
          <a:ln w="38100">
            <a:solidFill>
              <a:srgbClr val="92D05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6076718" y="2703727"/>
            <a:ext cx="2446020" cy="186372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Spending jar</a:t>
            </a:r>
            <a:endParaRPr lang="en-US" altLang="zh-CN" sz="2400" b="1" dirty="0">
              <a:latin typeface="Times New Roman" panose="02020503050405090304" charset="0"/>
              <a:cs typeface="Times New Roman" panose="02020503050405090304" charset="0"/>
            </a:endParaRPr>
          </a:p>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Saving jar</a:t>
            </a:r>
            <a:endParaRPr lang="en-US" altLang="zh-CN" sz="2400" b="1" dirty="0">
              <a:latin typeface="Times New Roman" panose="02020503050405090304" charset="0"/>
              <a:cs typeface="Times New Roman" panose="02020503050405090304" charset="0"/>
            </a:endParaRPr>
          </a:p>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Investing jar</a:t>
            </a:r>
            <a:endParaRPr lang="en-US" altLang="zh-CN" sz="2400" b="1" dirty="0">
              <a:latin typeface="Times New Roman" panose="02020503050405090304" charset="0"/>
              <a:cs typeface="Times New Roman" panose="02020503050405090304" charset="0"/>
            </a:endParaRPr>
          </a:p>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Giving jar</a:t>
            </a:r>
            <a:endParaRPr lang="en-US" altLang="zh-CN" sz="2400" b="1" dirty="0">
              <a:latin typeface="Times New Roman" panose="02020503050405090304" charset="0"/>
              <a:cs typeface="Times New Roman" panose="02020503050405090304" charset="0"/>
            </a:endParaRPr>
          </a:p>
        </p:txBody>
      </p:sp>
      <p:sp>
        <p:nvSpPr>
          <p:cNvPr id="19" name="文本框 18"/>
          <p:cNvSpPr txBox="1"/>
          <p:nvPr>
            <p:custDataLst>
              <p:tags r:id="rId10"/>
            </p:custDataLst>
          </p:nvPr>
        </p:nvSpPr>
        <p:spPr>
          <a:xfrm>
            <a:off x="2004387" y="3099864"/>
            <a:ext cx="3938885" cy="830997"/>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rPr>
              <a:t>Four jars to teach teenagers how to spend money wisely </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endParaRPr>
          </a:p>
        </p:txBody>
      </p:sp>
      <p:sp>
        <p:nvSpPr>
          <p:cNvPr id="23" name="圆角矩形 22"/>
          <p:cNvSpPr/>
          <p:nvPr/>
        </p:nvSpPr>
        <p:spPr>
          <a:xfrm>
            <a:off x="5862279" y="4752768"/>
            <a:ext cx="4514850" cy="1797951"/>
          </a:xfrm>
          <a:prstGeom prst="roundRect">
            <a:avLst/>
          </a:prstGeom>
          <a:solidFill>
            <a:srgbClr val="000000">
              <a:alpha val="0"/>
            </a:srgbClr>
          </a:solidFill>
          <a:ln w="38100">
            <a:solidFill>
              <a:srgbClr val="92D05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nvSpPr>
        <p:spPr>
          <a:xfrm>
            <a:off x="6060081" y="4757178"/>
            <a:ext cx="4178300" cy="940066"/>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solidFill>
                  <a:schemeClr val="tx1"/>
                </a:solidFill>
                <a:latin typeface="Times New Roman Bold" panose="02020503050405090304" charset="0"/>
                <a:cs typeface="Times New Roman Bold" panose="02020503050405090304" charset="0"/>
                <a:sym typeface="+mn-ea"/>
              </a:rPr>
              <a:t>Thinking more objectively about money</a:t>
            </a:r>
            <a:endParaRPr lang="en-US" altLang="zh-CN" sz="2400" b="1" dirty="0">
              <a:solidFill>
                <a:schemeClr val="tx1"/>
              </a:solidFill>
              <a:latin typeface="Times New Roman Bold" panose="02020503050405090304" charset="0"/>
              <a:cs typeface="Times New Roman Bold" panose="02020503050405090304" charset="0"/>
              <a:sym typeface="+mn-ea"/>
            </a:endParaRPr>
          </a:p>
        </p:txBody>
      </p:sp>
      <p:sp>
        <p:nvSpPr>
          <p:cNvPr id="25" name="文本框 24"/>
          <p:cNvSpPr txBox="1"/>
          <p:nvPr/>
        </p:nvSpPr>
        <p:spPr>
          <a:xfrm>
            <a:off x="6050874" y="5610654"/>
            <a:ext cx="4178300" cy="940066"/>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solidFill>
                  <a:schemeClr val="tx1"/>
                </a:solidFill>
                <a:latin typeface="Times New Roman" panose="02020503050405090304" charset="0"/>
                <a:cs typeface="Times New Roman" panose="02020503050405090304" charset="0"/>
                <a:sym typeface="+mn-ea"/>
              </a:rPr>
              <a:t>Understanding the </a:t>
            </a:r>
            <a:r>
              <a:rPr lang="en-US" altLang="zh-CN" sz="2400" b="1" dirty="0">
                <a:solidFill>
                  <a:schemeClr val="tx1"/>
                </a:solidFill>
                <a:latin typeface="Times New Roman Bold" panose="02020503050405090304" charset="0"/>
                <a:cs typeface="Times New Roman Bold" panose="02020503050405090304" charset="0"/>
                <a:sym typeface="+mn-ea"/>
              </a:rPr>
              <a:t>value of the valuable</a:t>
            </a:r>
            <a:endParaRPr lang="en-US" altLang="zh-CN" sz="2400" b="1" dirty="0">
              <a:solidFill>
                <a:schemeClr val="tx1"/>
              </a:solidFill>
              <a:latin typeface="Times New Roman Bold" panose="02020503050405090304" charset="0"/>
              <a:cs typeface="Times New Roman Bold" panose="02020503050405090304" charset="0"/>
              <a:sym typeface="+mn-ea"/>
            </a:endParaRPr>
          </a:p>
        </p:txBody>
      </p:sp>
      <p:sp>
        <p:nvSpPr>
          <p:cNvPr id="17" name="矩形 16"/>
          <p:cNvSpPr/>
          <p:nvPr/>
        </p:nvSpPr>
        <p:spPr>
          <a:xfrm>
            <a:off x="1998262" y="5040625"/>
            <a:ext cx="3727429" cy="644525"/>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custDataLst>
              <p:tags r:id="rId11"/>
            </p:custDataLst>
          </p:nvPr>
        </p:nvSpPr>
        <p:spPr>
          <a:xfrm>
            <a:off x="2088005" y="5126558"/>
            <a:ext cx="3518726" cy="461665"/>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The wider aim of the jars</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Tree>
    <p:custDataLst>
      <p:tags r:id="rId1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2" fill="hold" grpId="2" nodeType="clickEffect">
                                  <p:stCondLst>
                                    <p:cond delay="0"/>
                                  </p:stCondLst>
                                  <p:childTnLst>
                                    <p:anim calcmode="lin" valueType="num">
                                      <p:cBhvr additive="base">
                                        <p:cTn id="33" dur="500"/>
                                        <p:tgtEl>
                                          <p:spTgt spid="17"/>
                                        </p:tgtEl>
                                        <p:attrNameLst>
                                          <p:attrName>ppt_x</p:attrName>
                                        </p:attrNameLst>
                                      </p:cBhvr>
                                      <p:tavLst>
                                        <p:tav tm="0">
                                          <p:val>
                                            <p:strVal val="ppt_x"/>
                                          </p:val>
                                        </p:tav>
                                        <p:tav tm="100000">
                                          <p:val>
                                            <p:strVal val="1+ppt_w/2"/>
                                          </p:val>
                                        </p:tav>
                                      </p:tavLst>
                                    </p:anim>
                                    <p:anim calcmode="lin" valueType="num">
                                      <p:cBhvr additive="base">
                                        <p:cTn id="34" dur="500"/>
                                        <p:tgtEl>
                                          <p:spTgt spid="17"/>
                                        </p:tgtEl>
                                        <p:attrNameLst>
                                          <p:attrName>ppt_y</p:attrName>
                                        </p:attrNameLst>
                                      </p:cBhvr>
                                      <p:tavLst>
                                        <p:tav tm="0">
                                          <p:val>
                                            <p:strVal val="ppt_y"/>
                                          </p:val>
                                        </p:tav>
                                        <p:tav tm="100000">
                                          <p:val>
                                            <p:strVal val="ppt_y"/>
                                          </p:val>
                                        </p:tav>
                                      </p:tavLst>
                                    </p:anim>
                                    <p:set>
                                      <p:cBhvr>
                                        <p:cTn id="35" dur="1" fill="hold">
                                          <p:stCondLst>
                                            <p:cond delay="499"/>
                                          </p:stCondLst>
                                        </p:cTn>
                                        <p:tgtEl>
                                          <p:spTgt spid="17"/>
                                        </p:tgtEl>
                                        <p:attrNameLst>
                                          <p:attrName>style.visibility</p:attrName>
                                        </p:attrNameLst>
                                      </p:cBhvr>
                                      <p:to>
                                        <p:strVal val="hidden"/>
                                      </p:to>
                                    </p:set>
                                  </p:childTnLst>
                                </p:cTn>
                              </p:par>
                              <p:par>
                                <p:cTn id="36" presetID="2" presetClass="exit" presetSubtype="2" fill="hold" grpId="2" nodeType="withEffect">
                                  <p:stCondLst>
                                    <p:cond delay="0"/>
                                  </p:stCondLst>
                                  <p:childTnLst>
                                    <p:anim calcmode="lin" valueType="num">
                                      <p:cBhvr additive="base">
                                        <p:cTn id="37" dur="500"/>
                                        <p:tgtEl>
                                          <p:spTgt spid="23"/>
                                        </p:tgtEl>
                                        <p:attrNameLst>
                                          <p:attrName>ppt_x</p:attrName>
                                        </p:attrNameLst>
                                      </p:cBhvr>
                                      <p:tavLst>
                                        <p:tav tm="0">
                                          <p:val>
                                            <p:strVal val="ppt_x"/>
                                          </p:val>
                                        </p:tav>
                                        <p:tav tm="100000">
                                          <p:val>
                                            <p:strVal val="1+ppt_w/2"/>
                                          </p:val>
                                        </p:tav>
                                      </p:tavLst>
                                    </p:anim>
                                    <p:anim calcmode="lin" valueType="num">
                                      <p:cBhvr additive="base">
                                        <p:cTn id="38" dur="500"/>
                                        <p:tgtEl>
                                          <p:spTgt spid="23"/>
                                        </p:tgtEl>
                                        <p:attrNameLst>
                                          <p:attrName>ppt_y</p:attrName>
                                        </p:attrNameLst>
                                      </p:cBhvr>
                                      <p:tavLst>
                                        <p:tav tm="0">
                                          <p:val>
                                            <p:strVal val="ppt_y"/>
                                          </p:val>
                                        </p:tav>
                                        <p:tav tm="100000">
                                          <p:val>
                                            <p:strVal val="ppt_y"/>
                                          </p:val>
                                        </p:tav>
                                      </p:tavLst>
                                    </p:anim>
                                    <p:set>
                                      <p:cBhvr>
                                        <p:cTn id="39" dur="1" fill="hold">
                                          <p:stCondLst>
                                            <p:cond delay="499"/>
                                          </p:stCondLst>
                                        </p:cTn>
                                        <p:tgtEl>
                                          <p:spTgt spid="23"/>
                                        </p:tgtEl>
                                        <p:attrNameLst>
                                          <p:attrName>style.visibility</p:attrName>
                                        </p:attrNameLst>
                                      </p:cBhvr>
                                      <p:to>
                                        <p:strVal val="hidden"/>
                                      </p:to>
                                    </p:set>
                                  </p:childTnLst>
                                </p:cTn>
                              </p:par>
                              <p:par>
                                <p:cTn id="40" presetID="2" presetClass="exit" presetSubtype="2" fill="hold" grpId="2" nodeType="withEffect">
                                  <p:stCondLst>
                                    <p:cond delay="0"/>
                                  </p:stCondLst>
                                  <p:childTnLst>
                                    <p:anim calcmode="lin" valueType="num">
                                      <p:cBhvr additive="base">
                                        <p:cTn id="41" dur="500"/>
                                        <p:tgtEl>
                                          <p:spTgt spid="24"/>
                                        </p:tgtEl>
                                        <p:attrNameLst>
                                          <p:attrName>ppt_x</p:attrName>
                                        </p:attrNameLst>
                                      </p:cBhvr>
                                      <p:tavLst>
                                        <p:tav tm="0">
                                          <p:val>
                                            <p:strVal val="ppt_x"/>
                                          </p:val>
                                        </p:tav>
                                        <p:tav tm="100000">
                                          <p:val>
                                            <p:strVal val="1+ppt_w/2"/>
                                          </p:val>
                                        </p:tav>
                                      </p:tavLst>
                                    </p:anim>
                                    <p:anim calcmode="lin" valueType="num">
                                      <p:cBhvr additive="base">
                                        <p:cTn id="42" dur="500"/>
                                        <p:tgtEl>
                                          <p:spTgt spid="24"/>
                                        </p:tgtEl>
                                        <p:attrNameLst>
                                          <p:attrName>ppt_y</p:attrName>
                                        </p:attrNameLst>
                                      </p:cBhvr>
                                      <p:tavLst>
                                        <p:tav tm="0">
                                          <p:val>
                                            <p:strVal val="ppt_y"/>
                                          </p:val>
                                        </p:tav>
                                        <p:tav tm="100000">
                                          <p:val>
                                            <p:strVal val="ppt_y"/>
                                          </p:val>
                                        </p:tav>
                                      </p:tavLst>
                                    </p:anim>
                                    <p:set>
                                      <p:cBhvr>
                                        <p:cTn id="43" dur="1" fill="hold">
                                          <p:stCondLst>
                                            <p:cond delay="499"/>
                                          </p:stCondLst>
                                        </p:cTn>
                                        <p:tgtEl>
                                          <p:spTgt spid="24"/>
                                        </p:tgtEl>
                                        <p:attrNameLst>
                                          <p:attrName>style.visibility</p:attrName>
                                        </p:attrNameLst>
                                      </p:cBhvr>
                                      <p:to>
                                        <p:strVal val="hidden"/>
                                      </p:to>
                                    </p:set>
                                  </p:childTnLst>
                                </p:cTn>
                              </p:par>
                              <p:par>
                                <p:cTn id="44" presetID="2" presetClass="exit" presetSubtype="2" fill="hold" grpId="2" nodeType="withEffect">
                                  <p:stCondLst>
                                    <p:cond delay="0"/>
                                  </p:stCondLst>
                                  <p:childTnLst>
                                    <p:anim calcmode="lin" valueType="num">
                                      <p:cBhvr additive="base">
                                        <p:cTn id="45" dur="500"/>
                                        <p:tgtEl>
                                          <p:spTgt spid="25"/>
                                        </p:tgtEl>
                                        <p:attrNameLst>
                                          <p:attrName>ppt_x</p:attrName>
                                        </p:attrNameLst>
                                      </p:cBhvr>
                                      <p:tavLst>
                                        <p:tav tm="0">
                                          <p:val>
                                            <p:strVal val="ppt_x"/>
                                          </p:val>
                                        </p:tav>
                                        <p:tav tm="100000">
                                          <p:val>
                                            <p:strVal val="1+ppt_w/2"/>
                                          </p:val>
                                        </p:tav>
                                      </p:tavLst>
                                    </p:anim>
                                    <p:anim calcmode="lin" valueType="num">
                                      <p:cBhvr additive="base">
                                        <p:cTn id="46" dur="500"/>
                                        <p:tgtEl>
                                          <p:spTgt spid="25"/>
                                        </p:tgtEl>
                                        <p:attrNameLst>
                                          <p:attrName>ppt_y</p:attrName>
                                        </p:attrNameLst>
                                      </p:cBhvr>
                                      <p:tavLst>
                                        <p:tav tm="0">
                                          <p:val>
                                            <p:strVal val="ppt_y"/>
                                          </p:val>
                                        </p:tav>
                                        <p:tav tm="100000">
                                          <p:val>
                                            <p:strVal val="ppt_y"/>
                                          </p:val>
                                        </p:tav>
                                      </p:tavLst>
                                    </p:anim>
                                    <p:set>
                                      <p:cBhvr>
                                        <p:cTn id="47" dur="1" fill="hold">
                                          <p:stCondLst>
                                            <p:cond delay="499"/>
                                          </p:stCondLst>
                                        </p:cTn>
                                        <p:tgtEl>
                                          <p:spTgt spid="25"/>
                                        </p:tgtEl>
                                        <p:attrNameLst>
                                          <p:attrName>style.visibility</p:attrName>
                                        </p:attrNameLst>
                                      </p:cBhvr>
                                      <p:to>
                                        <p:strVal val="hidden"/>
                                      </p:to>
                                    </p:set>
                                  </p:childTnLst>
                                </p:cTn>
                              </p:par>
                              <p:par>
                                <p:cTn id="48" presetID="2" presetClass="exit" presetSubtype="2" fill="hold" grpId="2" nodeType="withEffect">
                                  <p:stCondLst>
                                    <p:cond delay="0"/>
                                  </p:stCondLst>
                                  <p:childTnLst>
                                    <p:anim calcmode="lin" valueType="num">
                                      <p:cBhvr additive="base">
                                        <p:cTn id="49" dur="500"/>
                                        <p:tgtEl>
                                          <p:spTgt spid="26"/>
                                        </p:tgtEl>
                                        <p:attrNameLst>
                                          <p:attrName>ppt_x</p:attrName>
                                        </p:attrNameLst>
                                      </p:cBhvr>
                                      <p:tavLst>
                                        <p:tav tm="0">
                                          <p:val>
                                            <p:strVal val="ppt_x"/>
                                          </p:val>
                                        </p:tav>
                                        <p:tav tm="100000">
                                          <p:val>
                                            <p:strVal val="1+ppt_w/2"/>
                                          </p:val>
                                        </p:tav>
                                      </p:tavLst>
                                    </p:anim>
                                    <p:anim calcmode="lin" valueType="num">
                                      <p:cBhvr additive="base">
                                        <p:cTn id="50" dur="500"/>
                                        <p:tgtEl>
                                          <p:spTgt spid="26"/>
                                        </p:tgtEl>
                                        <p:attrNameLst>
                                          <p:attrName>ppt_y</p:attrName>
                                        </p:attrNameLst>
                                      </p:cBhvr>
                                      <p:tavLst>
                                        <p:tav tm="0">
                                          <p:val>
                                            <p:strVal val="ppt_y"/>
                                          </p:val>
                                        </p:tav>
                                        <p:tav tm="100000">
                                          <p:val>
                                            <p:strVal val="ppt_y"/>
                                          </p:val>
                                        </p:tav>
                                      </p:tavLst>
                                    </p:anim>
                                    <p:set>
                                      <p:cBhvr>
                                        <p:cTn id="51" dur="1" fill="hold">
                                          <p:stCondLst>
                                            <p:cond delay="499"/>
                                          </p:stCondLst>
                                        </p:cTn>
                                        <p:tgtEl>
                                          <p:spTgt spid="26"/>
                                        </p:tgtEl>
                                        <p:attrNameLst>
                                          <p:attrName>style.visibility</p:attrName>
                                        </p:attrNameLst>
                                      </p:cBhvr>
                                      <p:to>
                                        <p:strVal val="hidden"/>
                                      </p:to>
                                    </p:set>
                                  </p:childTnLst>
                                </p:cTn>
                              </p:par>
                              <p:par>
                                <p:cTn id="52" presetID="2" presetClass="exit" presetSubtype="2" fill="hold" grpId="2" nodeType="withEffect">
                                  <p:stCondLst>
                                    <p:cond delay="0"/>
                                  </p:stCondLst>
                                  <p:childTnLst>
                                    <p:anim calcmode="lin" valueType="num">
                                      <p:cBhvr additive="base">
                                        <p:cTn id="53" dur="500"/>
                                        <p:tgtEl>
                                          <p:spTgt spid="28"/>
                                        </p:tgtEl>
                                        <p:attrNameLst>
                                          <p:attrName>ppt_x</p:attrName>
                                        </p:attrNameLst>
                                      </p:cBhvr>
                                      <p:tavLst>
                                        <p:tav tm="0">
                                          <p:val>
                                            <p:strVal val="ppt_x"/>
                                          </p:val>
                                        </p:tav>
                                        <p:tav tm="100000">
                                          <p:val>
                                            <p:strVal val="1+ppt_w/2"/>
                                          </p:val>
                                        </p:tav>
                                      </p:tavLst>
                                    </p:anim>
                                    <p:anim calcmode="lin" valueType="num">
                                      <p:cBhvr additive="base">
                                        <p:cTn id="54" dur="500"/>
                                        <p:tgtEl>
                                          <p:spTgt spid="28"/>
                                        </p:tgtEl>
                                        <p:attrNameLst>
                                          <p:attrName>ppt_y</p:attrName>
                                        </p:attrNameLst>
                                      </p:cBhvr>
                                      <p:tavLst>
                                        <p:tav tm="0">
                                          <p:val>
                                            <p:strVal val="ppt_y"/>
                                          </p:val>
                                        </p:tav>
                                        <p:tav tm="100000">
                                          <p:val>
                                            <p:strVal val="ppt_y"/>
                                          </p:val>
                                        </p:tav>
                                      </p:tavLst>
                                    </p:anim>
                                    <p:set>
                                      <p:cBhvr>
                                        <p:cTn id="55" dur="1" fill="hold">
                                          <p:stCondLst>
                                            <p:cond delay="499"/>
                                          </p:stCondLst>
                                        </p:cTn>
                                        <p:tgtEl>
                                          <p:spTgt spid="28"/>
                                        </p:tgtEl>
                                        <p:attrNameLst>
                                          <p:attrName>style.visibility</p:attrName>
                                        </p:attrNameLst>
                                      </p:cBhvr>
                                      <p:to>
                                        <p:strVal val="hidden"/>
                                      </p:to>
                                    </p:set>
                                  </p:childTnLst>
                                </p:cTn>
                              </p:par>
                              <p:par>
                                <p:cTn id="56" presetID="2" presetClass="exit" presetSubtype="2" fill="hold" grpId="0" nodeType="withEffect">
                                  <p:stCondLst>
                                    <p:cond delay="0"/>
                                  </p:stCondLst>
                                  <p:childTnLst>
                                    <p:anim calcmode="lin" valueType="num">
                                      <p:cBhvr additive="base">
                                        <p:cTn id="57" dur="500"/>
                                        <p:tgtEl>
                                          <p:spTgt spid="30"/>
                                        </p:tgtEl>
                                        <p:attrNameLst>
                                          <p:attrName>ppt_x</p:attrName>
                                        </p:attrNameLst>
                                      </p:cBhvr>
                                      <p:tavLst>
                                        <p:tav tm="0">
                                          <p:val>
                                            <p:strVal val="ppt_x"/>
                                          </p:val>
                                        </p:tav>
                                        <p:tav tm="100000">
                                          <p:val>
                                            <p:strVal val="1+ppt_w/2"/>
                                          </p:val>
                                        </p:tav>
                                      </p:tavLst>
                                    </p:anim>
                                    <p:anim calcmode="lin" valueType="num">
                                      <p:cBhvr additive="base">
                                        <p:cTn id="58" dur="500"/>
                                        <p:tgtEl>
                                          <p:spTgt spid="30"/>
                                        </p:tgtEl>
                                        <p:attrNameLst>
                                          <p:attrName>ppt_y</p:attrName>
                                        </p:attrNameLst>
                                      </p:cBhvr>
                                      <p:tavLst>
                                        <p:tav tm="0">
                                          <p:val>
                                            <p:strVal val="ppt_y"/>
                                          </p:val>
                                        </p:tav>
                                        <p:tav tm="100000">
                                          <p:val>
                                            <p:strVal val="ppt_y"/>
                                          </p:val>
                                        </p:tav>
                                      </p:tavLst>
                                    </p:anim>
                                    <p:set>
                                      <p:cBhvr>
                                        <p:cTn id="59" dur="1" fill="hold">
                                          <p:stCondLst>
                                            <p:cond delay="499"/>
                                          </p:stCondLst>
                                        </p:cTn>
                                        <p:tgtEl>
                                          <p:spTgt spid="30"/>
                                        </p:tgtEl>
                                        <p:attrNameLst>
                                          <p:attrName>style.visibility</p:attrName>
                                        </p:attrNameLst>
                                      </p:cBhvr>
                                      <p:to>
                                        <p:strVal val="hidden"/>
                                      </p:to>
                                    </p:set>
                                  </p:childTnLst>
                                </p:cTn>
                              </p:par>
                              <p:par>
                                <p:cTn id="60" presetID="2" presetClass="exit" presetSubtype="2" fill="hold" grpId="0" nodeType="withEffect">
                                  <p:stCondLst>
                                    <p:cond delay="0"/>
                                  </p:stCondLst>
                                  <p:childTnLst>
                                    <p:anim calcmode="lin" valueType="num">
                                      <p:cBhvr additive="base">
                                        <p:cTn id="61" dur="500"/>
                                        <p:tgtEl>
                                          <p:spTgt spid="5"/>
                                        </p:tgtEl>
                                        <p:attrNameLst>
                                          <p:attrName>ppt_x</p:attrName>
                                        </p:attrNameLst>
                                      </p:cBhvr>
                                      <p:tavLst>
                                        <p:tav tm="0">
                                          <p:val>
                                            <p:strVal val="ppt_x"/>
                                          </p:val>
                                        </p:tav>
                                        <p:tav tm="100000">
                                          <p:val>
                                            <p:strVal val="1+ppt_w/2"/>
                                          </p:val>
                                        </p:tav>
                                      </p:tavLst>
                                    </p:anim>
                                    <p:anim calcmode="lin" valueType="num">
                                      <p:cBhvr additive="base">
                                        <p:cTn id="62" dur="500"/>
                                        <p:tgtEl>
                                          <p:spTgt spid="5"/>
                                        </p:tgtEl>
                                        <p:attrNameLst>
                                          <p:attrName>ppt_y</p:attrName>
                                        </p:attrNameLst>
                                      </p:cBhvr>
                                      <p:tavLst>
                                        <p:tav tm="0">
                                          <p:val>
                                            <p:strVal val="ppt_y"/>
                                          </p:val>
                                        </p:tav>
                                        <p:tav tm="100000">
                                          <p:val>
                                            <p:strVal val="ppt_y"/>
                                          </p:val>
                                        </p:tav>
                                      </p:tavLst>
                                    </p:anim>
                                    <p:set>
                                      <p:cBhvr>
                                        <p:cTn id="63" dur="1" fill="hold">
                                          <p:stCondLst>
                                            <p:cond delay="499"/>
                                          </p:stCondLst>
                                        </p:cTn>
                                        <p:tgtEl>
                                          <p:spTgt spid="5"/>
                                        </p:tgtEl>
                                        <p:attrNameLst>
                                          <p:attrName>style.visibility</p:attrName>
                                        </p:attrNameLst>
                                      </p:cBhvr>
                                      <p:to>
                                        <p:strVal val="hidden"/>
                                      </p:to>
                                    </p:set>
                                  </p:childTnLst>
                                </p:cTn>
                              </p:par>
                              <p:par>
                                <p:cTn id="64" presetID="2" presetClass="exit" presetSubtype="2" fill="hold" grpId="0" nodeType="withEffect">
                                  <p:stCondLst>
                                    <p:cond delay="0"/>
                                  </p:stCondLst>
                                  <p:childTnLst>
                                    <p:anim calcmode="lin" valueType="num">
                                      <p:cBhvr additive="base">
                                        <p:cTn id="65" dur="500"/>
                                        <p:tgtEl>
                                          <p:spTgt spid="7"/>
                                        </p:tgtEl>
                                        <p:attrNameLst>
                                          <p:attrName>ppt_x</p:attrName>
                                        </p:attrNameLst>
                                      </p:cBhvr>
                                      <p:tavLst>
                                        <p:tav tm="0">
                                          <p:val>
                                            <p:strVal val="ppt_x"/>
                                          </p:val>
                                        </p:tav>
                                        <p:tav tm="100000">
                                          <p:val>
                                            <p:strVal val="1+ppt_w/2"/>
                                          </p:val>
                                        </p:tav>
                                      </p:tavLst>
                                    </p:anim>
                                    <p:anim calcmode="lin" valueType="num">
                                      <p:cBhvr additive="base">
                                        <p:cTn id="66" dur="500"/>
                                        <p:tgtEl>
                                          <p:spTgt spid="7"/>
                                        </p:tgtEl>
                                        <p:attrNameLst>
                                          <p:attrName>ppt_y</p:attrName>
                                        </p:attrNameLst>
                                      </p:cBhvr>
                                      <p:tavLst>
                                        <p:tav tm="0">
                                          <p:val>
                                            <p:strVal val="ppt_y"/>
                                          </p:val>
                                        </p:tav>
                                        <p:tav tm="100000">
                                          <p:val>
                                            <p:strVal val="ppt_y"/>
                                          </p:val>
                                        </p:tav>
                                      </p:tavLst>
                                    </p:anim>
                                    <p:set>
                                      <p:cBhvr>
                                        <p:cTn id="67" dur="1" fill="hold">
                                          <p:stCondLst>
                                            <p:cond delay="499"/>
                                          </p:stCondLst>
                                        </p:cTn>
                                        <p:tgtEl>
                                          <p:spTgt spid="7"/>
                                        </p:tgtEl>
                                        <p:attrNameLst>
                                          <p:attrName>style.visibility</p:attrName>
                                        </p:attrNameLst>
                                      </p:cBhvr>
                                      <p:to>
                                        <p:strVal val="hidden"/>
                                      </p:to>
                                    </p:set>
                                  </p:childTnLst>
                                </p:cTn>
                              </p:par>
                              <p:par>
                                <p:cTn id="68" presetID="2" presetClass="exit" presetSubtype="2" fill="hold" grpId="0" nodeType="withEffect">
                                  <p:stCondLst>
                                    <p:cond delay="0"/>
                                  </p:stCondLst>
                                  <p:childTnLst>
                                    <p:anim calcmode="lin" valueType="num">
                                      <p:cBhvr additive="base">
                                        <p:cTn id="69" dur="500"/>
                                        <p:tgtEl>
                                          <p:spTgt spid="8"/>
                                        </p:tgtEl>
                                        <p:attrNameLst>
                                          <p:attrName>ppt_x</p:attrName>
                                        </p:attrNameLst>
                                      </p:cBhvr>
                                      <p:tavLst>
                                        <p:tav tm="0">
                                          <p:val>
                                            <p:strVal val="ppt_x"/>
                                          </p:val>
                                        </p:tav>
                                        <p:tav tm="100000">
                                          <p:val>
                                            <p:strVal val="1+ppt_w/2"/>
                                          </p:val>
                                        </p:tav>
                                      </p:tavLst>
                                    </p:anim>
                                    <p:anim calcmode="lin" valueType="num">
                                      <p:cBhvr additive="base">
                                        <p:cTn id="70" dur="500"/>
                                        <p:tgtEl>
                                          <p:spTgt spid="8"/>
                                        </p:tgtEl>
                                        <p:attrNameLst>
                                          <p:attrName>ppt_y</p:attrName>
                                        </p:attrNameLst>
                                      </p:cBhvr>
                                      <p:tavLst>
                                        <p:tav tm="0">
                                          <p:val>
                                            <p:strVal val="ppt_y"/>
                                          </p:val>
                                        </p:tav>
                                        <p:tav tm="100000">
                                          <p:val>
                                            <p:strVal val="ppt_y"/>
                                          </p:val>
                                        </p:tav>
                                      </p:tavLst>
                                    </p:anim>
                                    <p:set>
                                      <p:cBhvr>
                                        <p:cTn id="71" dur="1" fill="hold">
                                          <p:stCondLst>
                                            <p:cond delay="499"/>
                                          </p:stCondLst>
                                        </p:cTn>
                                        <p:tgtEl>
                                          <p:spTgt spid="8"/>
                                        </p:tgtEl>
                                        <p:attrNameLst>
                                          <p:attrName>style.visibility</p:attrName>
                                        </p:attrNameLst>
                                      </p:cBhvr>
                                      <p:to>
                                        <p:strVal val="hidden"/>
                                      </p:to>
                                    </p:set>
                                  </p:childTnLst>
                                </p:cTn>
                              </p:par>
                              <p:par>
                                <p:cTn id="72" presetID="2" presetClass="exit" presetSubtype="2" fill="hold" grpId="1" nodeType="withEffect">
                                  <p:stCondLst>
                                    <p:cond delay="0"/>
                                  </p:stCondLst>
                                  <p:childTnLst>
                                    <p:anim calcmode="lin" valueType="num">
                                      <p:cBhvr additive="base">
                                        <p:cTn id="73" dur="500"/>
                                        <p:tgtEl>
                                          <p:spTgt spid="3"/>
                                        </p:tgtEl>
                                        <p:attrNameLst>
                                          <p:attrName>ppt_x</p:attrName>
                                        </p:attrNameLst>
                                      </p:cBhvr>
                                      <p:tavLst>
                                        <p:tav tm="0">
                                          <p:val>
                                            <p:strVal val="ppt_x"/>
                                          </p:val>
                                        </p:tav>
                                        <p:tav tm="100000">
                                          <p:val>
                                            <p:strVal val="1+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2" presetClass="exit" presetSubtype="2" fill="hold" grpId="1" nodeType="withEffect">
                                  <p:stCondLst>
                                    <p:cond delay="0"/>
                                  </p:stCondLst>
                                  <p:childTnLst>
                                    <p:anim calcmode="lin" valueType="num">
                                      <p:cBhvr additive="base">
                                        <p:cTn id="77" dur="500"/>
                                        <p:tgtEl>
                                          <p:spTgt spid="27"/>
                                        </p:tgtEl>
                                        <p:attrNameLst>
                                          <p:attrName>ppt_x</p:attrName>
                                        </p:attrNameLst>
                                      </p:cBhvr>
                                      <p:tavLst>
                                        <p:tav tm="0">
                                          <p:val>
                                            <p:strVal val="ppt_x"/>
                                          </p:val>
                                        </p:tav>
                                        <p:tav tm="100000">
                                          <p:val>
                                            <p:strVal val="1+ppt_w/2"/>
                                          </p:val>
                                        </p:tav>
                                      </p:tavLst>
                                    </p:anim>
                                    <p:anim calcmode="lin" valueType="num">
                                      <p:cBhvr additive="base">
                                        <p:cTn id="78" dur="500"/>
                                        <p:tgtEl>
                                          <p:spTgt spid="27"/>
                                        </p:tgtEl>
                                        <p:attrNameLst>
                                          <p:attrName>ppt_y</p:attrName>
                                        </p:attrNameLst>
                                      </p:cBhvr>
                                      <p:tavLst>
                                        <p:tav tm="0">
                                          <p:val>
                                            <p:strVal val="ppt_y"/>
                                          </p:val>
                                        </p:tav>
                                        <p:tav tm="100000">
                                          <p:val>
                                            <p:strVal val="ppt_y"/>
                                          </p:val>
                                        </p:tav>
                                      </p:tavLst>
                                    </p:anim>
                                    <p:set>
                                      <p:cBhvr>
                                        <p:cTn id="79" dur="1" fill="hold">
                                          <p:stCondLst>
                                            <p:cond delay="499"/>
                                          </p:stCondLst>
                                        </p:cTn>
                                        <p:tgtEl>
                                          <p:spTgt spid="27"/>
                                        </p:tgtEl>
                                        <p:attrNameLst>
                                          <p:attrName>style.visibility</p:attrName>
                                        </p:attrNameLst>
                                      </p:cBhvr>
                                      <p:to>
                                        <p:strVal val="hidden"/>
                                      </p:to>
                                    </p:set>
                                  </p:childTnLst>
                                </p:cTn>
                              </p:par>
                              <p:par>
                                <p:cTn id="80" presetID="2" presetClass="exit" presetSubtype="2" fill="hold" grpId="1" nodeType="withEffect">
                                  <p:stCondLst>
                                    <p:cond delay="0"/>
                                  </p:stCondLst>
                                  <p:childTnLst>
                                    <p:anim calcmode="lin" valueType="num">
                                      <p:cBhvr additive="base">
                                        <p:cTn id="81" dur="500"/>
                                        <p:tgtEl>
                                          <p:spTgt spid="6"/>
                                        </p:tgtEl>
                                        <p:attrNameLst>
                                          <p:attrName>ppt_x</p:attrName>
                                        </p:attrNameLst>
                                      </p:cBhvr>
                                      <p:tavLst>
                                        <p:tav tm="0">
                                          <p:val>
                                            <p:strVal val="ppt_x"/>
                                          </p:val>
                                        </p:tav>
                                        <p:tav tm="100000">
                                          <p:val>
                                            <p:strVal val="1+ppt_w/2"/>
                                          </p:val>
                                        </p:tav>
                                      </p:tavLst>
                                    </p:anim>
                                    <p:anim calcmode="lin" valueType="num">
                                      <p:cBhvr additive="base">
                                        <p:cTn id="82" dur="500"/>
                                        <p:tgtEl>
                                          <p:spTgt spid="6"/>
                                        </p:tgtEl>
                                        <p:attrNameLst>
                                          <p:attrName>ppt_y</p:attrName>
                                        </p:attrNameLst>
                                      </p:cBhvr>
                                      <p:tavLst>
                                        <p:tav tm="0">
                                          <p:val>
                                            <p:strVal val="ppt_y"/>
                                          </p:val>
                                        </p:tav>
                                        <p:tav tm="100000">
                                          <p:val>
                                            <p:strVal val="ppt_y"/>
                                          </p:val>
                                        </p:tav>
                                      </p:tavLst>
                                    </p:anim>
                                    <p:set>
                                      <p:cBhvr>
                                        <p:cTn id="83" dur="1" fill="hold">
                                          <p:stCondLst>
                                            <p:cond delay="499"/>
                                          </p:stCondLst>
                                        </p:cTn>
                                        <p:tgtEl>
                                          <p:spTgt spid="6"/>
                                        </p:tgtEl>
                                        <p:attrNameLst>
                                          <p:attrName>style.visibility</p:attrName>
                                        </p:attrNameLst>
                                      </p:cBhvr>
                                      <p:to>
                                        <p:strVal val="hidden"/>
                                      </p:to>
                                    </p:set>
                                  </p:childTnLst>
                                </p:cTn>
                              </p:par>
                              <p:par>
                                <p:cTn id="84" presetID="2" presetClass="exit" presetSubtype="2" fill="hold" grpId="1" nodeType="withEffect">
                                  <p:stCondLst>
                                    <p:cond delay="0"/>
                                  </p:stCondLst>
                                  <p:childTnLst>
                                    <p:anim calcmode="lin" valueType="num">
                                      <p:cBhvr additive="base">
                                        <p:cTn id="85" dur="500"/>
                                        <p:tgtEl>
                                          <p:spTgt spid="18"/>
                                        </p:tgtEl>
                                        <p:attrNameLst>
                                          <p:attrName>ppt_x</p:attrName>
                                        </p:attrNameLst>
                                      </p:cBhvr>
                                      <p:tavLst>
                                        <p:tav tm="0">
                                          <p:val>
                                            <p:strVal val="ppt_x"/>
                                          </p:val>
                                        </p:tav>
                                        <p:tav tm="100000">
                                          <p:val>
                                            <p:strVal val="1+ppt_w/2"/>
                                          </p:val>
                                        </p:tav>
                                      </p:tavLst>
                                    </p:anim>
                                    <p:anim calcmode="lin" valueType="num">
                                      <p:cBhvr additive="base">
                                        <p:cTn id="86" dur="500"/>
                                        <p:tgtEl>
                                          <p:spTgt spid="18"/>
                                        </p:tgtEl>
                                        <p:attrNameLst>
                                          <p:attrName>ppt_y</p:attrName>
                                        </p:attrNameLst>
                                      </p:cBhvr>
                                      <p:tavLst>
                                        <p:tav tm="0">
                                          <p:val>
                                            <p:strVal val="ppt_y"/>
                                          </p:val>
                                        </p:tav>
                                        <p:tav tm="100000">
                                          <p:val>
                                            <p:strVal val="ppt_y"/>
                                          </p:val>
                                        </p:tav>
                                      </p:tavLst>
                                    </p:anim>
                                    <p:set>
                                      <p:cBhvr>
                                        <p:cTn id="87" dur="1" fill="hold">
                                          <p:stCondLst>
                                            <p:cond delay="499"/>
                                          </p:stCondLst>
                                        </p:cTn>
                                        <p:tgtEl>
                                          <p:spTgt spid="18"/>
                                        </p:tgtEl>
                                        <p:attrNameLst>
                                          <p:attrName>style.visibility</p:attrName>
                                        </p:attrNameLst>
                                      </p:cBhvr>
                                      <p:to>
                                        <p:strVal val="hidden"/>
                                      </p:to>
                                    </p:set>
                                  </p:childTnLst>
                                </p:cTn>
                              </p:par>
                              <p:par>
                                <p:cTn id="88" presetID="2" presetClass="exit" presetSubtype="2" fill="hold" grpId="1" nodeType="withEffect">
                                  <p:stCondLst>
                                    <p:cond delay="0"/>
                                  </p:stCondLst>
                                  <p:childTnLst>
                                    <p:anim calcmode="lin" valueType="num">
                                      <p:cBhvr additive="base">
                                        <p:cTn id="89" dur="500"/>
                                        <p:tgtEl>
                                          <p:spTgt spid="22"/>
                                        </p:tgtEl>
                                        <p:attrNameLst>
                                          <p:attrName>ppt_x</p:attrName>
                                        </p:attrNameLst>
                                      </p:cBhvr>
                                      <p:tavLst>
                                        <p:tav tm="0">
                                          <p:val>
                                            <p:strVal val="ppt_x"/>
                                          </p:val>
                                        </p:tav>
                                        <p:tav tm="100000">
                                          <p:val>
                                            <p:strVal val="1+ppt_w/2"/>
                                          </p:val>
                                        </p:tav>
                                      </p:tavLst>
                                    </p:anim>
                                    <p:anim calcmode="lin" valueType="num">
                                      <p:cBhvr additive="base">
                                        <p:cTn id="90" dur="500"/>
                                        <p:tgtEl>
                                          <p:spTgt spid="22"/>
                                        </p:tgtEl>
                                        <p:attrNameLst>
                                          <p:attrName>ppt_y</p:attrName>
                                        </p:attrNameLst>
                                      </p:cBhvr>
                                      <p:tavLst>
                                        <p:tav tm="0">
                                          <p:val>
                                            <p:strVal val="ppt_y"/>
                                          </p:val>
                                        </p:tav>
                                        <p:tav tm="100000">
                                          <p:val>
                                            <p:strVal val="ppt_y"/>
                                          </p:val>
                                        </p:tav>
                                      </p:tavLst>
                                    </p:anim>
                                    <p:set>
                                      <p:cBhvr>
                                        <p:cTn id="91" dur="1" fill="hold">
                                          <p:stCondLst>
                                            <p:cond delay="499"/>
                                          </p:stCondLst>
                                        </p:cTn>
                                        <p:tgtEl>
                                          <p:spTgt spid="22"/>
                                        </p:tgtEl>
                                        <p:attrNameLst>
                                          <p:attrName>style.visibility</p:attrName>
                                        </p:attrNameLst>
                                      </p:cBhvr>
                                      <p:to>
                                        <p:strVal val="hidden"/>
                                      </p:to>
                                    </p:set>
                                  </p:childTnLst>
                                </p:cTn>
                              </p:par>
                              <p:par>
                                <p:cTn id="92" presetID="2" presetClass="exit" presetSubtype="2" fill="hold" grpId="1" nodeType="withEffect">
                                  <p:stCondLst>
                                    <p:cond delay="0"/>
                                  </p:stCondLst>
                                  <p:childTnLst>
                                    <p:anim calcmode="lin" valueType="num">
                                      <p:cBhvr additive="base">
                                        <p:cTn id="93" dur="500"/>
                                        <p:tgtEl>
                                          <p:spTgt spid="20"/>
                                        </p:tgtEl>
                                        <p:attrNameLst>
                                          <p:attrName>ppt_x</p:attrName>
                                        </p:attrNameLst>
                                      </p:cBhvr>
                                      <p:tavLst>
                                        <p:tav tm="0">
                                          <p:val>
                                            <p:strVal val="ppt_x"/>
                                          </p:val>
                                        </p:tav>
                                        <p:tav tm="100000">
                                          <p:val>
                                            <p:strVal val="1+ppt_w/2"/>
                                          </p:val>
                                        </p:tav>
                                      </p:tavLst>
                                    </p:anim>
                                    <p:anim calcmode="lin" valueType="num">
                                      <p:cBhvr additive="base">
                                        <p:cTn id="94" dur="500"/>
                                        <p:tgtEl>
                                          <p:spTgt spid="20"/>
                                        </p:tgtEl>
                                        <p:attrNameLst>
                                          <p:attrName>ppt_y</p:attrName>
                                        </p:attrNameLst>
                                      </p:cBhvr>
                                      <p:tavLst>
                                        <p:tav tm="0">
                                          <p:val>
                                            <p:strVal val="ppt_y"/>
                                          </p:val>
                                        </p:tav>
                                        <p:tav tm="100000">
                                          <p:val>
                                            <p:strVal val="ppt_y"/>
                                          </p:val>
                                        </p:tav>
                                      </p:tavLst>
                                    </p:anim>
                                    <p:set>
                                      <p:cBhvr>
                                        <p:cTn id="95" dur="1" fill="hold">
                                          <p:stCondLst>
                                            <p:cond delay="499"/>
                                          </p:stCondLst>
                                        </p:cTn>
                                        <p:tgtEl>
                                          <p:spTgt spid="20"/>
                                        </p:tgtEl>
                                        <p:attrNameLst>
                                          <p:attrName>style.visibility</p:attrName>
                                        </p:attrNameLst>
                                      </p:cBhvr>
                                      <p:to>
                                        <p:strVal val="hidden"/>
                                      </p:to>
                                    </p:set>
                                  </p:childTnLst>
                                </p:cTn>
                              </p:par>
                              <p:par>
                                <p:cTn id="96" presetID="2" presetClass="exit" presetSubtype="2" fill="hold" grpId="1" nodeType="withEffect">
                                  <p:stCondLst>
                                    <p:cond delay="0"/>
                                  </p:stCondLst>
                                  <p:childTnLst>
                                    <p:anim calcmode="lin" valueType="num">
                                      <p:cBhvr additive="base">
                                        <p:cTn id="97" dur="500"/>
                                        <p:tgtEl>
                                          <p:spTgt spid="29"/>
                                        </p:tgtEl>
                                        <p:attrNameLst>
                                          <p:attrName>ppt_x</p:attrName>
                                        </p:attrNameLst>
                                      </p:cBhvr>
                                      <p:tavLst>
                                        <p:tav tm="0">
                                          <p:val>
                                            <p:strVal val="ppt_x"/>
                                          </p:val>
                                        </p:tav>
                                        <p:tav tm="100000">
                                          <p:val>
                                            <p:strVal val="1+ppt_w/2"/>
                                          </p:val>
                                        </p:tav>
                                      </p:tavLst>
                                    </p:anim>
                                    <p:anim calcmode="lin" valueType="num">
                                      <p:cBhvr additive="base">
                                        <p:cTn id="98" dur="500"/>
                                        <p:tgtEl>
                                          <p:spTgt spid="29"/>
                                        </p:tgtEl>
                                        <p:attrNameLst>
                                          <p:attrName>ppt_y</p:attrName>
                                        </p:attrNameLst>
                                      </p:cBhvr>
                                      <p:tavLst>
                                        <p:tav tm="0">
                                          <p:val>
                                            <p:strVal val="ppt_y"/>
                                          </p:val>
                                        </p:tav>
                                        <p:tav tm="100000">
                                          <p:val>
                                            <p:strVal val="ppt_y"/>
                                          </p:val>
                                        </p:tav>
                                      </p:tavLst>
                                    </p:anim>
                                    <p:set>
                                      <p:cBhvr>
                                        <p:cTn id="99" dur="1" fill="hold">
                                          <p:stCondLst>
                                            <p:cond delay="499"/>
                                          </p:stCondLst>
                                        </p:cTn>
                                        <p:tgtEl>
                                          <p:spTgt spid="29"/>
                                        </p:tgtEl>
                                        <p:attrNameLst>
                                          <p:attrName>style.visibility</p:attrName>
                                        </p:attrNameLst>
                                      </p:cBhvr>
                                      <p:to>
                                        <p:strVal val="hidden"/>
                                      </p:to>
                                    </p:set>
                                  </p:childTnLst>
                                </p:cTn>
                              </p:par>
                              <p:par>
                                <p:cTn id="100" presetID="2" presetClass="exit" presetSubtype="2" fill="hold" grpId="1" nodeType="withEffect">
                                  <p:stCondLst>
                                    <p:cond delay="0"/>
                                  </p:stCondLst>
                                  <p:childTnLst>
                                    <p:anim calcmode="lin" valueType="num">
                                      <p:cBhvr additive="base">
                                        <p:cTn id="101" dur="500"/>
                                        <p:tgtEl>
                                          <p:spTgt spid="31"/>
                                        </p:tgtEl>
                                        <p:attrNameLst>
                                          <p:attrName>ppt_x</p:attrName>
                                        </p:attrNameLst>
                                      </p:cBhvr>
                                      <p:tavLst>
                                        <p:tav tm="0">
                                          <p:val>
                                            <p:strVal val="ppt_x"/>
                                          </p:val>
                                        </p:tav>
                                        <p:tav tm="100000">
                                          <p:val>
                                            <p:strVal val="1+ppt_w/2"/>
                                          </p:val>
                                        </p:tav>
                                      </p:tavLst>
                                    </p:anim>
                                    <p:anim calcmode="lin" valueType="num">
                                      <p:cBhvr additive="base">
                                        <p:cTn id="102" dur="500"/>
                                        <p:tgtEl>
                                          <p:spTgt spid="31"/>
                                        </p:tgtEl>
                                        <p:attrNameLst>
                                          <p:attrName>ppt_y</p:attrName>
                                        </p:attrNameLst>
                                      </p:cBhvr>
                                      <p:tavLst>
                                        <p:tav tm="0">
                                          <p:val>
                                            <p:strVal val="ppt_y"/>
                                          </p:val>
                                        </p:tav>
                                        <p:tav tm="100000">
                                          <p:val>
                                            <p:strVal val="ppt_y"/>
                                          </p:val>
                                        </p:tav>
                                      </p:tavLst>
                                    </p:anim>
                                    <p:set>
                                      <p:cBhvr>
                                        <p:cTn id="103" dur="1" fill="hold">
                                          <p:stCondLst>
                                            <p:cond delay="499"/>
                                          </p:stCondLst>
                                        </p:cTn>
                                        <p:tgtEl>
                                          <p:spTgt spid="31"/>
                                        </p:tgtEl>
                                        <p:attrNameLst>
                                          <p:attrName>style.visibility</p:attrName>
                                        </p:attrNameLst>
                                      </p:cBhvr>
                                      <p:to>
                                        <p:strVal val="hidden"/>
                                      </p:to>
                                    </p:set>
                                  </p:childTnLst>
                                </p:cTn>
                              </p:par>
                              <p:par>
                                <p:cTn id="104" presetID="2" presetClass="exit" presetSubtype="2" fill="hold" grpId="2" nodeType="withEffect">
                                  <p:stCondLst>
                                    <p:cond delay="0"/>
                                  </p:stCondLst>
                                  <p:childTnLst>
                                    <p:anim calcmode="lin" valueType="num">
                                      <p:cBhvr additive="base">
                                        <p:cTn id="105" dur="500"/>
                                        <p:tgtEl>
                                          <p:spTgt spid="11"/>
                                        </p:tgtEl>
                                        <p:attrNameLst>
                                          <p:attrName>ppt_x</p:attrName>
                                        </p:attrNameLst>
                                      </p:cBhvr>
                                      <p:tavLst>
                                        <p:tav tm="0">
                                          <p:val>
                                            <p:strVal val="ppt_x"/>
                                          </p:val>
                                        </p:tav>
                                        <p:tav tm="100000">
                                          <p:val>
                                            <p:strVal val="1+ppt_w/2"/>
                                          </p:val>
                                        </p:tav>
                                      </p:tavLst>
                                    </p:anim>
                                    <p:anim calcmode="lin" valueType="num">
                                      <p:cBhvr additive="base">
                                        <p:cTn id="106" dur="500"/>
                                        <p:tgtEl>
                                          <p:spTgt spid="11"/>
                                        </p:tgtEl>
                                        <p:attrNameLst>
                                          <p:attrName>ppt_y</p:attrName>
                                        </p:attrNameLst>
                                      </p:cBhvr>
                                      <p:tavLst>
                                        <p:tav tm="0">
                                          <p:val>
                                            <p:strVal val="ppt_y"/>
                                          </p:val>
                                        </p:tav>
                                        <p:tav tm="100000">
                                          <p:val>
                                            <p:strVal val="ppt_y"/>
                                          </p:val>
                                        </p:tav>
                                      </p:tavLst>
                                    </p:anim>
                                    <p:set>
                                      <p:cBhvr>
                                        <p:cTn id="107" dur="1" fill="hold">
                                          <p:stCondLst>
                                            <p:cond delay="499"/>
                                          </p:stCondLst>
                                        </p:cTn>
                                        <p:tgtEl>
                                          <p:spTgt spid="11"/>
                                        </p:tgtEl>
                                        <p:attrNameLst>
                                          <p:attrName>style.visibility</p:attrName>
                                        </p:attrNameLst>
                                      </p:cBhvr>
                                      <p:to>
                                        <p:strVal val="hidden"/>
                                      </p:to>
                                    </p:set>
                                  </p:childTnLst>
                                </p:cTn>
                              </p:par>
                              <p:par>
                                <p:cTn id="108" presetID="2" presetClass="exit" presetSubtype="2" fill="hold" grpId="2" nodeType="withEffect">
                                  <p:stCondLst>
                                    <p:cond delay="0"/>
                                  </p:stCondLst>
                                  <p:childTnLst>
                                    <p:anim calcmode="lin" valueType="num">
                                      <p:cBhvr additive="base">
                                        <p:cTn id="109" dur="500"/>
                                        <p:tgtEl>
                                          <p:spTgt spid="4"/>
                                        </p:tgtEl>
                                        <p:attrNameLst>
                                          <p:attrName>ppt_x</p:attrName>
                                        </p:attrNameLst>
                                      </p:cBhvr>
                                      <p:tavLst>
                                        <p:tav tm="0">
                                          <p:val>
                                            <p:strVal val="ppt_x"/>
                                          </p:val>
                                        </p:tav>
                                        <p:tav tm="100000">
                                          <p:val>
                                            <p:strVal val="1+ppt_w/2"/>
                                          </p:val>
                                        </p:tav>
                                      </p:tavLst>
                                    </p:anim>
                                    <p:anim calcmode="lin" valueType="num">
                                      <p:cBhvr additive="base">
                                        <p:cTn id="110" dur="500"/>
                                        <p:tgtEl>
                                          <p:spTgt spid="4"/>
                                        </p:tgtEl>
                                        <p:attrNameLst>
                                          <p:attrName>ppt_y</p:attrName>
                                        </p:attrNameLst>
                                      </p:cBhvr>
                                      <p:tavLst>
                                        <p:tav tm="0">
                                          <p:val>
                                            <p:strVal val="ppt_y"/>
                                          </p:val>
                                        </p:tav>
                                        <p:tav tm="100000">
                                          <p:val>
                                            <p:strVal val="ppt_y"/>
                                          </p:val>
                                        </p:tav>
                                      </p:tavLst>
                                    </p:anim>
                                    <p:set>
                                      <p:cBhvr>
                                        <p:cTn id="111" dur="1" fill="hold">
                                          <p:stCondLst>
                                            <p:cond delay="499"/>
                                          </p:stCondLst>
                                        </p:cTn>
                                        <p:tgtEl>
                                          <p:spTgt spid="4"/>
                                        </p:tgtEl>
                                        <p:attrNameLst>
                                          <p:attrName>style.visibility</p:attrName>
                                        </p:attrNameLst>
                                      </p:cBhvr>
                                      <p:to>
                                        <p:strVal val="hidden"/>
                                      </p:to>
                                    </p:set>
                                  </p:childTnLst>
                                </p:cTn>
                              </p:par>
                              <p:par>
                                <p:cTn id="112" presetID="2" presetClass="exit" presetSubtype="2" fill="hold" grpId="2" nodeType="withEffect">
                                  <p:stCondLst>
                                    <p:cond delay="0"/>
                                  </p:stCondLst>
                                  <p:childTnLst>
                                    <p:anim calcmode="lin" valueType="num">
                                      <p:cBhvr additive="base">
                                        <p:cTn id="113" dur="500"/>
                                        <p:tgtEl>
                                          <p:spTgt spid="9"/>
                                        </p:tgtEl>
                                        <p:attrNameLst>
                                          <p:attrName>ppt_x</p:attrName>
                                        </p:attrNameLst>
                                      </p:cBhvr>
                                      <p:tavLst>
                                        <p:tav tm="0">
                                          <p:val>
                                            <p:strVal val="ppt_x"/>
                                          </p:val>
                                        </p:tav>
                                        <p:tav tm="100000">
                                          <p:val>
                                            <p:strVal val="1+ppt_w/2"/>
                                          </p:val>
                                        </p:tav>
                                      </p:tavLst>
                                    </p:anim>
                                    <p:anim calcmode="lin" valueType="num">
                                      <p:cBhvr additive="base">
                                        <p:cTn id="114" dur="500"/>
                                        <p:tgtEl>
                                          <p:spTgt spid="9"/>
                                        </p:tgtEl>
                                        <p:attrNameLst>
                                          <p:attrName>ppt_y</p:attrName>
                                        </p:attrNameLst>
                                      </p:cBhvr>
                                      <p:tavLst>
                                        <p:tav tm="0">
                                          <p:val>
                                            <p:strVal val="ppt_y"/>
                                          </p:val>
                                        </p:tav>
                                        <p:tav tm="100000">
                                          <p:val>
                                            <p:strVal val="ppt_y"/>
                                          </p:val>
                                        </p:tav>
                                      </p:tavLst>
                                    </p:anim>
                                    <p:set>
                                      <p:cBhvr>
                                        <p:cTn id="115" dur="1" fill="hold">
                                          <p:stCondLst>
                                            <p:cond delay="499"/>
                                          </p:stCondLst>
                                        </p:cTn>
                                        <p:tgtEl>
                                          <p:spTgt spid="9"/>
                                        </p:tgtEl>
                                        <p:attrNameLst>
                                          <p:attrName>style.visibility</p:attrName>
                                        </p:attrNameLst>
                                      </p:cBhvr>
                                      <p:to>
                                        <p:strVal val="hidden"/>
                                      </p:to>
                                    </p:set>
                                  </p:childTnLst>
                                </p:cTn>
                              </p:par>
                              <p:par>
                                <p:cTn id="116" presetID="2" presetClass="exit" presetSubtype="2" fill="hold" grpId="1" nodeType="withEffect">
                                  <p:stCondLst>
                                    <p:cond delay="0"/>
                                  </p:stCondLst>
                                  <p:childTnLst>
                                    <p:anim calcmode="lin" valueType="num">
                                      <p:cBhvr additive="base">
                                        <p:cTn id="117" dur="500"/>
                                        <p:tgtEl>
                                          <p:spTgt spid="19"/>
                                        </p:tgtEl>
                                        <p:attrNameLst>
                                          <p:attrName>ppt_x</p:attrName>
                                        </p:attrNameLst>
                                      </p:cBhvr>
                                      <p:tavLst>
                                        <p:tav tm="0">
                                          <p:val>
                                            <p:strVal val="ppt_x"/>
                                          </p:val>
                                        </p:tav>
                                        <p:tav tm="100000">
                                          <p:val>
                                            <p:strVal val="1+ppt_w/2"/>
                                          </p:val>
                                        </p:tav>
                                      </p:tavLst>
                                    </p:anim>
                                    <p:anim calcmode="lin" valueType="num">
                                      <p:cBhvr additive="base">
                                        <p:cTn id="118" dur="500"/>
                                        <p:tgtEl>
                                          <p:spTgt spid="19"/>
                                        </p:tgtEl>
                                        <p:attrNameLst>
                                          <p:attrName>ppt_y</p:attrName>
                                        </p:attrNameLst>
                                      </p:cBhvr>
                                      <p:tavLst>
                                        <p:tav tm="0">
                                          <p:val>
                                            <p:strVal val="ppt_y"/>
                                          </p:val>
                                        </p:tav>
                                        <p:tav tm="100000">
                                          <p:val>
                                            <p:strVal val="ppt_y"/>
                                          </p:val>
                                        </p:tav>
                                      </p:tavLst>
                                    </p:anim>
                                    <p:set>
                                      <p:cBhvr>
                                        <p:cTn id="119" dur="1" fill="hold">
                                          <p:stCondLst>
                                            <p:cond delay="499"/>
                                          </p:stCondLst>
                                        </p:cTn>
                                        <p:tgtEl>
                                          <p:spTgt spid="19"/>
                                        </p:tgtEl>
                                        <p:attrNameLst>
                                          <p:attrName>style.visibility</p:attrName>
                                        </p:attrNameLst>
                                      </p:cBhvr>
                                      <p:to>
                                        <p:strVal val="hidden"/>
                                      </p:to>
                                    </p:set>
                                  </p:childTnLst>
                                </p:cTn>
                              </p:par>
                              <p:par>
                                <p:cTn id="120" presetID="2" presetClass="exit" presetSubtype="2" fill="hold" grpId="1" nodeType="withEffect">
                                  <p:stCondLst>
                                    <p:cond delay="0"/>
                                  </p:stCondLst>
                                  <p:childTnLst>
                                    <p:anim calcmode="lin" valueType="num">
                                      <p:cBhvr additive="base">
                                        <p:cTn id="121" dur="500"/>
                                        <p:tgtEl>
                                          <p:spTgt spid="21"/>
                                        </p:tgtEl>
                                        <p:attrNameLst>
                                          <p:attrName>ppt_x</p:attrName>
                                        </p:attrNameLst>
                                      </p:cBhvr>
                                      <p:tavLst>
                                        <p:tav tm="0">
                                          <p:val>
                                            <p:strVal val="ppt_x"/>
                                          </p:val>
                                        </p:tav>
                                        <p:tav tm="100000">
                                          <p:val>
                                            <p:strVal val="1+ppt_w/2"/>
                                          </p:val>
                                        </p:tav>
                                      </p:tavLst>
                                    </p:anim>
                                    <p:anim calcmode="lin" valueType="num">
                                      <p:cBhvr additive="base">
                                        <p:cTn id="122" dur="500"/>
                                        <p:tgtEl>
                                          <p:spTgt spid="21"/>
                                        </p:tgtEl>
                                        <p:attrNameLst>
                                          <p:attrName>ppt_y</p:attrName>
                                        </p:attrNameLst>
                                      </p:cBhvr>
                                      <p:tavLst>
                                        <p:tav tm="0">
                                          <p:val>
                                            <p:strVal val="ppt_y"/>
                                          </p:val>
                                        </p:tav>
                                        <p:tav tm="100000">
                                          <p:val>
                                            <p:strVal val="ppt_y"/>
                                          </p:val>
                                        </p:tav>
                                      </p:tavLst>
                                    </p:anim>
                                    <p:set>
                                      <p:cBhvr>
                                        <p:cTn id="1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animBg="1"/>
      <p:bldP spid="26" grpId="2" animBg="1"/>
      <p:bldP spid="28" grpId="0" bldLvl="0" animBg="1"/>
      <p:bldP spid="28" grpId="1" animBg="1"/>
      <p:bldP spid="28" grpId="2" animBg="1"/>
      <p:bldP spid="30" grpId="0"/>
      <p:bldP spid="5" grpId="0"/>
      <p:bldP spid="7" grpId="0"/>
      <p:bldP spid="8" grpId="0" animBg="1"/>
      <p:bldP spid="3" grpId="0" animBg="1"/>
      <p:bldP spid="3" grpId="1" animBg="1"/>
      <p:bldP spid="27" grpId="0" animBg="1"/>
      <p:bldP spid="27" grpId="1" animBg="1"/>
      <p:bldP spid="6" grpId="0"/>
      <p:bldP spid="6" grpId="1"/>
      <p:bldP spid="18" grpId="0" animBg="1"/>
      <p:bldP spid="18" grpId="1" animBg="1"/>
      <p:bldP spid="22" grpId="0" animBg="1"/>
      <p:bldP spid="22" grpId="1" animBg="1"/>
      <p:bldP spid="20" grpId="0" animBg="1"/>
      <p:bldP spid="20" grpId="1" animBg="1"/>
      <p:bldP spid="29" grpId="0"/>
      <p:bldP spid="29" grpId="1"/>
      <p:bldP spid="31" grpId="0"/>
      <p:bldP spid="31" grpId="1"/>
      <p:bldP spid="11" grpId="1" animBg="1"/>
      <p:bldP spid="11" grpId="2" animBg="1"/>
      <p:bldP spid="4" grpId="1" animBg="1"/>
      <p:bldP spid="4" grpId="2" animBg="1"/>
      <p:bldP spid="9" grpId="1"/>
      <p:bldP spid="9" grpId="2"/>
      <p:bldP spid="19" grpId="0"/>
      <p:bldP spid="19" grpId="1"/>
      <p:bldP spid="23" grpId="0" animBg="1"/>
      <p:bldP spid="23" grpId="1" animBg="1"/>
      <p:bldP spid="23" grpId="2" animBg="1"/>
      <p:bldP spid="24" grpId="0"/>
      <p:bldP spid="24" grpId="1"/>
      <p:bldP spid="24" grpId="2"/>
      <p:bldP spid="25" grpId="0"/>
      <p:bldP spid="25" grpId="1"/>
      <p:bldP spid="25" grpId="2"/>
      <p:bldP spid="17" grpId="0" bldLvl="0" animBg="1"/>
      <p:bldP spid="17" grpId="1" animBg="1"/>
      <p:bldP spid="17" grpId="2" animBg="1"/>
      <p:bldP spid="21" grpId="0"/>
      <p:bldP spid="2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圆角矩形 8"/>
          <p:cNvSpPr/>
          <p:nvPr/>
        </p:nvSpPr>
        <p:spPr>
          <a:xfrm>
            <a:off x="1139241" y="2423077"/>
            <a:ext cx="2666999" cy="1710238"/>
          </a:xfrm>
          <a:prstGeom prst="roundRect">
            <a:avLst/>
          </a:prstGeom>
          <a:solidFill>
            <a:srgbClr val="000000">
              <a:alpha val="0"/>
            </a:srgbClr>
          </a:solidFill>
          <a:ln w="38100">
            <a:solidFill>
              <a:srgbClr val="E1654B"/>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MainIdea"/>
          <p:cNvSpPr/>
          <p:nvPr>
            <p:custDataLst>
              <p:tags r:id="rId1"/>
            </p:custDataLst>
          </p:nvPr>
        </p:nvSpPr>
        <p:spPr>
          <a:xfrm>
            <a:off x="1771726" y="2586869"/>
            <a:ext cx="1493855" cy="1281917"/>
          </a:xfrm>
          <a:prstGeom prst="roundRect">
            <a:avLst/>
          </a:prstGeom>
          <a:noFill/>
          <a:ln w="16000" cap="flat">
            <a:noFill/>
            <a:round/>
          </a:ln>
          <a:extLst>
            <a:ext uri="{909E8E84-426E-40DD-AFC4-6F175D3DCCD1}">
              <a14:hiddenFill xmlns:a14="http://schemas.microsoft.com/office/drawing/2010/main">
                <a:solidFill>
                  <a:srgbClr val="FFC000"/>
                </a:solidFill>
              </a14:hiddenFill>
            </a:ext>
          </a:extLst>
        </p:spPr>
        <p:txBody>
          <a:bodyPr wrap="none" lIns="0" tIns="0" rIns="0" bIns="11000" rtlCol="0" anchor="ctr"/>
          <a:lstStyle/>
          <a:p>
            <a:pPr algn="ctr">
              <a:lnSpc>
                <a:spcPct val="150000"/>
              </a:lnSpc>
            </a:pPr>
            <a:r>
              <a:rPr lang="en-US" sz="40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Valuable </a:t>
            </a:r>
            <a:endParaRPr lang="en-US" sz="40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lnSpc>
                <a:spcPct val="150000"/>
              </a:lnSpc>
            </a:pPr>
            <a:r>
              <a:rPr lang="en-US" sz="40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Values</a:t>
            </a:r>
            <a:endParaRPr lang="en-US" sz="40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grpSp>
        <p:nvGrpSpPr>
          <p:cNvPr id="10" name="组合 9"/>
          <p:cNvGrpSpPr/>
          <p:nvPr/>
        </p:nvGrpSpPr>
        <p:grpSpPr>
          <a:xfrm>
            <a:off x="4152926" y="1145161"/>
            <a:ext cx="8039074" cy="693716"/>
            <a:chOff x="4347439" y="3383159"/>
            <a:chExt cx="7285542" cy="693716"/>
          </a:xfrm>
        </p:grpSpPr>
        <p:pic>
          <p:nvPicPr>
            <p:cNvPr id="12" name="图片 1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flipH="1">
              <a:off x="4347439" y="3418598"/>
              <a:ext cx="658277" cy="658277"/>
            </a:xfrm>
            <a:prstGeom prst="rect">
              <a:avLst/>
            </a:prstGeom>
          </p:spPr>
        </p:pic>
        <p:sp>
          <p:nvSpPr>
            <p:cNvPr id="13" name="文本框 12"/>
            <p:cNvSpPr txBox="1"/>
            <p:nvPr>
              <p:custDataLst>
                <p:tags r:id="rId4"/>
              </p:custDataLst>
            </p:nvPr>
          </p:nvSpPr>
          <p:spPr>
            <a:xfrm>
              <a:off x="4975819" y="3383159"/>
              <a:ext cx="6657162" cy="646331"/>
            </a:xfrm>
            <a:prstGeom prst="rect">
              <a:avLst/>
            </a:prstGeom>
            <a:noFill/>
          </p:spPr>
          <p:txBody>
            <a:bodyPr wrap="square" rtlCol="0">
              <a:spAutoFit/>
            </a:bodyPr>
            <a:lstStyle/>
            <a:p>
              <a:r>
                <a:rPr lang="en-US" altLang="zh-CN" sz="3600" b="1" dirty="0">
                  <a:latin typeface="Times New Roman" panose="02020503050405090304" charset="0"/>
                  <a:cs typeface="Times New Roman" panose="02020503050405090304" charset="0"/>
                </a:rPr>
                <a:t>money</a:t>
              </a:r>
              <a:endParaRPr lang="en-US" altLang="zh-CN" sz="3600" b="1" dirty="0">
                <a:latin typeface="Times New Roman" panose="02020503050405090304" charset="0"/>
                <a:cs typeface="Times New Roman" panose="02020503050405090304" charset="0"/>
              </a:endParaRPr>
            </a:p>
          </p:txBody>
        </p:sp>
      </p:grpSp>
      <p:grpSp>
        <p:nvGrpSpPr>
          <p:cNvPr id="14" name="组合 13"/>
          <p:cNvGrpSpPr/>
          <p:nvPr/>
        </p:nvGrpSpPr>
        <p:grpSpPr>
          <a:xfrm>
            <a:off x="4152926" y="2166405"/>
            <a:ext cx="8039074" cy="694427"/>
            <a:chOff x="4347439" y="3382448"/>
            <a:chExt cx="7285542" cy="694427"/>
          </a:xfrm>
        </p:grpSpPr>
        <p:pic>
          <p:nvPicPr>
            <p:cNvPr id="33" name="图片 32"/>
            <p:cNvPicPr>
              <a:picLocks noChangeAspect="1"/>
            </p:cNvPicPr>
            <p:nvPr>
              <p:custDataLst>
                <p:tags r:id="rId5"/>
              </p:custDataLst>
            </p:nvPr>
          </p:nvPicPr>
          <p:blipFill>
            <a:blip r:embed="rId3" cstate="print">
              <a:extLst>
                <a:ext uri="{28A0092B-C50C-407E-A947-70E740481C1C}">
                  <a14:useLocalDpi xmlns:a14="http://schemas.microsoft.com/office/drawing/2010/main" val="0"/>
                </a:ext>
              </a:extLst>
            </a:blip>
            <a:stretch>
              <a:fillRect/>
            </a:stretch>
          </p:blipFill>
          <p:spPr>
            <a:xfrm flipH="1">
              <a:off x="4347439" y="3418598"/>
              <a:ext cx="658277" cy="658277"/>
            </a:xfrm>
            <a:prstGeom prst="rect">
              <a:avLst/>
            </a:prstGeom>
          </p:spPr>
        </p:pic>
        <p:sp>
          <p:nvSpPr>
            <p:cNvPr id="40" name="文本框 39"/>
            <p:cNvSpPr txBox="1"/>
            <p:nvPr>
              <p:custDataLst>
                <p:tags r:id="rId6"/>
              </p:custDataLst>
            </p:nvPr>
          </p:nvSpPr>
          <p:spPr>
            <a:xfrm>
              <a:off x="4975819" y="3382448"/>
              <a:ext cx="6657162" cy="646331"/>
            </a:xfrm>
            <a:prstGeom prst="rect">
              <a:avLst/>
            </a:prstGeom>
            <a:noFill/>
          </p:spPr>
          <p:txBody>
            <a:bodyPr wrap="square" rtlCol="0">
              <a:spAutoFit/>
            </a:bodyPr>
            <a:lstStyle/>
            <a:p>
              <a:r>
                <a:rPr lang="en-US" altLang="zh-CN" sz="3600" b="1" dirty="0">
                  <a:latin typeface="Times New Roman" panose="02020503050405090304" charset="0"/>
                  <a:cs typeface="Times New Roman" panose="02020503050405090304" charset="0"/>
                </a:rPr>
                <a:t>making good use of money</a:t>
              </a:r>
              <a:endParaRPr lang="en-US" altLang="zh-CN" sz="3600" b="1" dirty="0">
                <a:latin typeface="Times New Roman" panose="02020503050405090304" charset="0"/>
                <a:cs typeface="Times New Roman" panose="02020503050405090304" charset="0"/>
              </a:endParaRPr>
            </a:p>
          </p:txBody>
        </p:sp>
      </p:grpSp>
      <p:grpSp>
        <p:nvGrpSpPr>
          <p:cNvPr id="15" name="组合 14"/>
          <p:cNvGrpSpPr/>
          <p:nvPr/>
        </p:nvGrpSpPr>
        <p:grpSpPr>
          <a:xfrm>
            <a:off x="4152926" y="3150145"/>
            <a:ext cx="8039074" cy="712011"/>
            <a:chOff x="4347439" y="3364864"/>
            <a:chExt cx="7285542" cy="712011"/>
          </a:xfrm>
        </p:grpSpPr>
        <p:pic>
          <p:nvPicPr>
            <p:cNvPr id="16" name="图片 15"/>
            <p:cNvPicPr>
              <a:picLocks noChangeAspect="1"/>
            </p:cNvPicPr>
            <p:nvPr>
              <p:custDataLst>
                <p:tags r:id="rId7"/>
              </p:custDataLst>
            </p:nvPr>
          </p:nvPicPr>
          <p:blipFill>
            <a:blip r:embed="rId3" cstate="print">
              <a:extLst>
                <a:ext uri="{28A0092B-C50C-407E-A947-70E740481C1C}">
                  <a14:useLocalDpi xmlns:a14="http://schemas.microsoft.com/office/drawing/2010/main" val="0"/>
                </a:ext>
              </a:extLst>
            </a:blip>
            <a:stretch>
              <a:fillRect/>
            </a:stretch>
          </p:blipFill>
          <p:spPr>
            <a:xfrm flipH="1">
              <a:off x="4347439" y="3418598"/>
              <a:ext cx="658277" cy="658277"/>
            </a:xfrm>
            <a:prstGeom prst="rect">
              <a:avLst/>
            </a:prstGeom>
          </p:spPr>
        </p:pic>
        <p:sp>
          <p:nvSpPr>
            <p:cNvPr id="34" name="文本框 33"/>
            <p:cNvSpPr txBox="1"/>
            <p:nvPr>
              <p:custDataLst>
                <p:tags r:id="rId8"/>
              </p:custDataLst>
            </p:nvPr>
          </p:nvSpPr>
          <p:spPr>
            <a:xfrm>
              <a:off x="4975819" y="3364864"/>
              <a:ext cx="6657162" cy="646331"/>
            </a:xfrm>
            <a:prstGeom prst="rect">
              <a:avLst/>
            </a:prstGeom>
            <a:noFill/>
          </p:spPr>
          <p:txBody>
            <a:bodyPr wrap="square" rtlCol="0">
              <a:spAutoFit/>
            </a:bodyPr>
            <a:lstStyle/>
            <a:p>
              <a:r>
                <a:rPr lang="en-US" altLang="zh-CN" sz="3600" b="1" dirty="0">
                  <a:latin typeface="Times New Roman" panose="02020503050405090304" charset="0"/>
                  <a:cs typeface="Times New Roman" panose="02020503050405090304" charset="0"/>
                </a:rPr>
                <a:t>making a difference to the society</a:t>
              </a:r>
              <a:endParaRPr lang="en-US" altLang="zh-CN" sz="3600" b="1" dirty="0">
                <a:latin typeface="Times New Roman" panose="02020503050405090304" charset="0"/>
                <a:cs typeface="Times New Roman" panose="02020503050405090304" charset="0"/>
              </a:endParaRPr>
            </a:p>
          </p:txBody>
        </p:sp>
      </p:grpSp>
      <p:grpSp>
        <p:nvGrpSpPr>
          <p:cNvPr id="35" name="组合 34"/>
          <p:cNvGrpSpPr/>
          <p:nvPr/>
        </p:nvGrpSpPr>
        <p:grpSpPr>
          <a:xfrm>
            <a:off x="4152926" y="4006487"/>
            <a:ext cx="8039074" cy="712011"/>
            <a:chOff x="4347439" y="3364864"/>
            <a:chExt cx="7285542" cy="712011"/>
          </a:xfrm>
        </p:grpSpPr>
        <p:pic>
          <p:nvPicPr>
            <p:cNvPr id="36" name="图片 35"/>
            <p:cNvPicPr>
              <a:picLocks noChangeAspect="1"/>
            </p:cNvPicPr>
            <p:nvPr>
              <p:custDataLst>
                <p:tags r:id="rId9"/>
              </p:custDataLst>
            </p:nvPr>
          </p:nvPicPr>
          <p:blipFill>
            <a:blip r:embed="rId3" cstate="print">
              <a:extLst>
                <a:ext uri="{28A0092B-C50C-407E-A947-70E740481C1C}">
                  <a14:useLocalDpi xmlns:a14="http://schemas.microsoft.com/office/drawing/2010/main" val="0"/>
                </a:ext>
              </a:extLst>
            </a:blip>
            <a:stretch>
              <a:fillRect/>
            </a:stretch>
          </p:blipFill>
          <p:spPr>
            <a:xfrm flipH="1">
              <a:off x="4347439" y="3418598"/>
              <a:ext cx="658277" cy="658277"/>
            </a:xfrm>
            <a:prstGeom prst="rect">
              <a:avLst/>
            </a:prstGeom>
          </p:spPr>
        </p:pic>
        <p:sp>
          <p:nvSpPr>
            <p:cNvPr id="37" name="文本框 36"/>
            <p:cNvSpPr txBox="1"/>
            <p:nvPr>
              <p:custDataLst>
                <p:tags r:id="rId10"/>
              </p:custDataLst>
            </p:nvPr>
          </p:nvSpPr>
          <p:spPr>
            <a:xfrm>
              <a:off x="4975819" y="3364864"/>
              <a:ext cx="6657162" cy="646331"/>
            </a:xfrm>
            <a:prstGeom prst="rect">
              <a:avLst/>
            </a:prstGeom>
            <a:noFill/>
          </p:spPr>
          <p:txBody>
            <a:bodyPr wrap="square" rtlCol="0">
              <a:spAutoFit/>
            </a:bodyPr>
            <a:lstStyle/>
            <a:p>
              <a:r>
                <a:rPr lang="en-US" altLang="zh-CN" sz="3600" b="1" dirty="0">
                  <a:latin typeface="Times New Roman" panose="02020503050405090304" charset="0"/>
                  <a:cs typeface="Times New Roman" panose="02020503050405090304" charset="0"/>
                </a:rPr>
                <a:t>…</a:t>
              </a:r>
              <a:endParaRPr lang="en-US" altLang="zh-CN" sz="3600" b="1" dirty="0">
                <a:latin typeface="Times New Roman" panose="02020503050405090304" charset="0"/>
                <a:cs typeface="Times New Roman" panose="02020503050405090304" charset="0"/>
              </a:endParaRPr>
            </a:p>
          </p:txBody>
        </p:sp>
      </p:grpSp>
      <p:sp>
        <p:nvSpPr>
          <p:cNvPr id="41" name="矩形 40"/>
          <p:cNvSpPr/>
          <p:nvPr/>
        </p:nvSpPr>
        <p:spPr>
          <a:xfrm>
            <a:off x="321013" y="2616476"/>
            <a:ext cx="818228" cy="1323439"/>
          </a:xfrm>
          <a:prstGeom prst="rect">
            <a:avLst/>
          </a:prstGeom>
        </p:spPr>
        <p:txBody>
          <a:bodyPr wrap="square">
            <a:spAutoFit/>
          </a:bodyPr>
          <a:lstStyle/>
          <a:p>
            <a:r>
              <a:rPr lang="en-US" altLang="zh-CN" sz="8000" b="1"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a:t>
            </a:r>
            <a:endParaRPr lang="zh-CN" altLang="en-US" sz="4400" b="1"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endParaRPr>
          </a:p>
        </p:txBody>
      </p:sp>
      <p:pic>
        <p:nvPicPr>
          <p:cNvPr id="42" name="图片 41" hidden="1"/>
          <p:cNvPicPr>
            <a:picLocks noChangeAspect="1"/>
          </p:cNvPicPr>
          <p:nvPr/>
        </p:nvPicPr>
        <p:blipFill>
          <a:blip r:embed="rId11"/>
          <a:stretch>
            <a:fillRect/>
          </a:stretch>
        </p:blipFill>
        <p:spPr>
          <a:xfrm>
            <a:off x="4076688" y="1543134"/>
            <a:ext cx="6065520" cy="3475990"/>
          </a:xfrm>
          <a:prstGeom prst="rect">
            <a:avLst/>
          </a:prstGeom>
        </p:spPr>
      </p:pic>
      <p:sp>
        <p:nvSpPr>
          <p:cNvPr id="43" name="圆角矩形 24" hidden="1"/>
          <p:cNvSpPr/>
          <p:nvPr/>
        </p:nvSpPr>
        <p:spPr>
          <a:xfrm>
            <a:off x="4503408" y="2217504"/>
            <a:ext cx="1121410" cy="36322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4" name="文本框 43" hidden="1"/>
          <p:cNvSpPr txBox="1"/>
          <p:nvPr/>
        </p:nvSpPr>
        <p:spPr>
          <a:xfrm>
            <a:off x="4621518" y="1797134"/>
            <a:ext cx="886460" cy="363855"/>
          </a:xfrm>
          <a:prstGeom prst="rect">
            <a:avLst/>
          </a:prstGeom>
          <a:solidFill>
            <a:schemeClr val="bg1"/>
          </a:solidFill>
        </p:spPr>
        <p:txBody>
          <a:bodyPr wrap="square" rtlCol="0">
            <a:noAutofit/>
          </a:bodyPr>
          <a:lstStyle/>
          <a:p>
            <a:r>
              <a:rPr lang="zh-CN" altLang="en-US" b="1">
                <a:solidFill>
                  <a:srgbClr val="FF0000"/>
                </a:solidFill>
              </a:rPr>
              <a:t>双关语</a:t>
            </a:r>
            <a:endParaRPr lang="zh-CN" altLang="en-US" b="1">
              <a:solidFill>
                <a:srgbClr val="FF0000"/>
              </a:solidFill>
            </a:endParaRPr>
          </a:p>
        </p:txBody>
      </p:sp>
    </p:spTree>
    <p:custDataLst>
      <p:tags r:id="rId1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41"/>
                                        </p:tgtEl>
                                        <p:attrNameLst>
                                          <p:attrName>style.visibility</p:attrName>
                                        </p:attrNameLst>
                                      </p:cBhvr>
                                      <p:to>
                                        <p:strVal val="visible"/>
                                      </p:to>
                                    </p:set>
                                    <p:set>
                                      <p:cBhvr>
                                        <p:cTn id="11" dur="455" fill="hold">
                                          <p:stCondLst>
                                            <p:cond delay="0"/>
                                          </p:stCondLst>
                                        </p:cTn>
                                        <p:tgtEl>
                                          <p:spTgt spid="41"/>
                                        </p:tgtEl>
                                        <p:attrNameLst>
                                          <p:attrName>style.rotation</p:attrName>
                                        </p:attrNameLst>
                                      </p:cBhvr>
                                      <p:to>
                                        <p:strVal val="-45.0"/>
                                      </p:to>
                                    </p:set>
                                    <p:anim calcmode="lin" valueType="num">
                                      <p:cBhvr>
                                        <p:cTn id="12" dur="455" fill="hold">
                                          <p:stCondLst>
                                            <p:cond delay="455"/>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41"/>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42"/>
                                        </p:tgtEl>
                                      </p:cBhvr>
                                    </p:animEffect>
                                    <p:set>
                                      <p:cBhvr>
                                        <p:cTn id="51" dur="1" fill="hold">
                                          <p:stCondLst>
                                            <p:cond delay="499"/>
                                          </p:stCondLst>
                                        </p:cTn>
                                        <p:tgtEl>
                                          <p:spTgt spid="42"/>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1" grpId="0"/>
      <p:bldP spid="43" grpId="0" bldLvl="0" animBg="1"/>
      <p:bldP spid="43" grpId="1" animBg="1"/>
      <p:bldP spid="43" grpId="2" animBg="1"/>
      <p:bldP spid="44" grpId="0" bldLvl="0" animBg="1"/>
      <p:bldP spid="44" grpId="1" animBg="1"/>
      <p:bldP spid="44"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3712845" y="3429000"/>
          <a:ext cx="3975735" cy="2833370"/>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2110740" y="1101725"/>
            <a:ext cx="9379585" cy="907415"/>
          </a:xfrm>
          <a:prstGeom prst="rect">
            <a:avLst/>
          </a:prstGeom>
          <a:noFill/>
        </p:spPr>
        <p:txBody>
          <a:bodyPr wrap="square" rtlCol="0">
            <a:noAutofit/>
          </a:bodyPr>
          <a:lstStyle/>
          <a:p>
            <a:pPr indent="0">
              <a:lnSpc>
                <a:spcPct val="110000"/>
              </a:lnSpc>
              <a:buFont typeface="Arial" panose="020B0604020202090204" pitchFamily="34" charset="0"/>
              <a:buNone/>
            </a:pPr>
            <a:r>
              <a:rPr lang="en-US" altLang="zh-CN" sz="3600">
                <a:solidFill>
                  <a:schemeClr val="tx1"/>
                </a:solidFill>
                <a:latin typeface="Times New Roman" panose="02020503050405090304" charset="0"/>
                <a:cs typeface="Times New Roman" panose="02020503050405090304" charset="0"/>
              </a:rPr>
              <a:t>There is a scholarship of </a:t>
            </a:r>
            <a:r>
              <a:rPr lang="en-US" altLang="zh-CN" sz="3600">
                <a:solidFill>
                  <a:srgbClr val="E1654B"/>
                </a:solidFill>
                <a:latin typeface="Times New Roman" panose="02020503050405090304" charset="0"/>
                <a:cs typeface="Times New Roman" panose="02020503050405090304" charset="0"/>
              </a:rPr>
              <a:t>1,000</a:t>
            </a:r>
            <a:r>
              <a:rPr lang="en-US" altLang="zh-CN" sz="3600">
                <a:solidFill>
                  <a:schemeClr val="tx1"/>
                </a:solidFill>
                <a:latin typeface="Times New Roman" panose="02020503050405090304" charset="0"/>
                <a:cs typeface="Times New Roman" panose="02020503050405090304" charset="0"/>
              </a:rPr>
              <a:t> yuan. </a:t>
            </a:r>
            <a:endParaRPr lang="en-US" altLang="zh-CN" sz="3600">
              <a:solidFill>
                <a:schemeClr val="tx1"/>
              </a:solidFill>
              <a:latin typeface="Times New Roman" panose="02020503050405090304" charset="0"/>
              <a:cs typeface="Times New Roman" panose="02020503050405090304" charset="0"/>
            </a:endParaRPr>
          </a:p>
          <a:p>
            <a:pPr indent="0">
              <a:lnSpc>
                <a:spcPct val="110000"/>
              </a:lnSpc>
              <a:buFont typeface="Arial" panose="020B0604020202090204" pitchFamily="34" charset="0"/>
              <a:buNone/>
            </a:pPr>
            <a:r>
              <a:rPr lang="en-US" altLang="zh-CN" sz="3600">
                <a:solidFill>
                  <a:schemeClr val="tx1"/>
                </a:solidFill>
                <a:latin typeface="Times New Roman" panose="02020503050405090304" charset="0"/>
                <a:cs typeface="Times New Roman" panose="02020503050405090304" charset="0"/>
              </a:rPr>
              <a:t>Please work out how to make the best use of it according to the four jars.</a:t>
            </a:r>
            <a:endParaRPr lang="en-US" altLang="zh-CN" sz="3600">
              <a:solidFill>
                <a:schemeClr val="tx1"/>
              </a:solidFill>
              <a:latin typeface="Times New Roman" panose="02020503050405090304" charset="0"/>
              <a:cs typeface="Times New Roman" panose="02020503050405090304" charset="0"/>
            </a:endParaRPr>
          </a:p>
          <a:p>
            <a:pPr>
              <a:lnSpc>
                <a:spcPct val="110000"/>
              </a:lnSpc>
            </a:pPr>
            <a:endParaRPr lang="en-US" altLang="zh-CN" sz="3600">
              <a:solidFill>
                <a:schemeClr val="tx1"/>
              </a:solidFill>
              <a:latin typeface="Times New Roman" panose="02020503050405090304" charset="0"/>
              <a:cs typeface="Times New Roman" panose="02020503050405090304" charset="0"/>
            </a:endParaRPr>
          </a:p>
        </p:txBody>
      </p:sp>
      <p:sp>
        <p:nvSpPr>
          <p:cNvPr id="5" name="文本框 4"/>
          <p:cNvSpPr txBox="1"/>
          <p:nvPr>
            <p:custDataLst>
              <p:tags r:id="rId2"/>
            </p:custDataLst>
          </p:nvPr>
        </p:nvSpPr>
        <p:spPr>
          <a:xfrm>
            <a:off x="0" y="8255"/>
            <a:ext cx="3282315"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  Think &amp; Share</a:t>
            </a:r>
            <a:endParaRPr lang="en-US" altLang="zh-CN" sz="3200" b="1">
              <a:solidFill>
                <a:schemeClr val="bg1"/>
              </a:solidFill>
              <a:latin typeface="Times New Roman Bold" panose="02020503050405090304" charset="0"/>
              <a:cs typeface="Times New Roman Bold" panose="02020503050405090304" charset="0"/>
            </a:endParaRPr>
          </a:p>
        </p:txBody>
      </p:sp>
      <p:pic>
        <p:nvPicPr>
          <p:cNvPr id="4" name="图片 3"/>
          <p:cNvPicPr>
            <a:picLocks noChangeAspect="1"/>
          </p:cNvPicPr>
          <p:nvPr/>
        </p:nvPicPr>
        <p:blipFill>
          <a:blip r:embed="rId3"/>
          <a:stretch>
            <a:fillRect/>
          </a:stretch>
        </p:blipFill>
        <p:spPr>
          <a:xfrm>
            <a:off x="563245" y="1216660"/>
            <a:ext cx="1547495" cy="1547495"/>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成组"/>
          <p:cNvGrpSpPr/>
          <p:nvPr>
            <p:custDataLst>
              <p:tags r:id="rId1"/>
            </p:custDataLst>
          </p:nvPr>
        </p:nvGrpSpPr>
        <p:grpSpPr>
          <a:xfrm>
            <a:off x="8796207" y="4881123"/>
            <a:ext cx="3124447" cy="1586230"/>
            <a:chOff x="0" y="0"/>
            <a:chExt cx="7336182" cy="2758217"/>
          </a:xfrm>
        </p:grpSpPr>
        <p:pic>
          <p:nvPicPr>
            <p:cNvPr id="12" name="图像" descr="图像"/>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bwMode="auto">
            <a:xfrm>
              <a:off x="2565216" y="149820"/>
              <a:ext cx="1357707" cy="245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图像" descr="图像"/>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bwMode="auto">
            <a:xfrm>
              <a:off x="4395817" y="483076"/>
              <a:ext cx="1161174" cy="214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 name="图像" descr="图像"/>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bwMode="auto">
            <a:xfrm>
              <a:off x="6029965" y="875786"/>
              <a:ext cx="1306217" cy="167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屏幕快照 2020-04-17 10.54.27.png"/>
            <p:cNvPicPr>
              <a:picLocks noChangeAspect="1" noChangeArrowheads="1"/>
            </p:cNvPicPr>
            <p:nvPr>
              <p:custDataLst>
                <p:tags r:id="rId8"/>
              </p:custDataLst>
            </p:nvPr>
          </p:nvPicPr>
          <p:blipFill>
            <a:blip r:embed="rId9" cstate="print">
              <a:extLst>
                <a:ext uri="{28A0092B-C50C-407E-A947-70E740481C1C}">
                  <a14:useLocalDpi xmlns:a14="http://schemas.microsoft.com/office/drawing/2010/main" val="0"/>
                </a:ext>
              </a:extLst>
            </a:blip>
            <a:srcRect l="16441" t="5865" r="8803" b="2403"/>
            <a:stretch>
              <a:fillRect/>
            </a:stretch>
          </p:blipFill>
          <p:spPr bwMode="auto">
            <a:xfrm>
              <a:off x="0" y="0"/>
              <a:ext cx="2092215" cy="275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 name="文本框 1"/>
          <p:cNvSpPr txBox="1"/>
          <p:nvPr>
            <p:custDataLst>
              <p:tags r:id="rId10"/>
            </p:custDataLst>
          </p:nvPr>
        </p:nvSpPr>
        <p:spPr>
          <a:xfrm>
            <a:off x="3282315" y="182880"/>
            <a:ext cx="6066790" cy="521970"/>
          </a:xfrm>
          <a:prstGeom prst="rect">
            <a:avLst/>
          </a:prstGeom>
          <a:noFill/>
        </p:spPr>
        <p:txBody>
          <a:bodyPr wrap="square" rtlCol="0">
            <a:spAutoFit/>
          </a:bodyPr>
          <a:lstStyle/>
          <a:p>
            <a:pPr algn="l"/>
            <a:r>
              <a:rPr lang="en-US" altLang="zh-CN" sz="2800" b="1">
                <a:latin typeface="Times New Roman Bold" panose="02020503050405090304" charset="0"/>
                <a:cs typeface="Times New Roman Bold" panose="02020503050405090304" charset="0"/>
              </a:rPr>
              <a:t>What values have you learnt today?</a:t>
            </a:r>
            <a:endParaRPr lang="en-US" altLang="zh-CN" sz="2800" b="1">
              <a:solidFill>
                <a:srgbClr val="FF0000"/>
              </a:solidFill>
              <a:latin typeface="Times New Roman Bold" panose="02020503050405090304" charset="0"/>
              <a:cs typeface="Times New Roman Bold" panose="02020503050405090304" charset="0"/>
            </a:endParaRPr>
          </a:p>
        </p:txBody>
      </p:sp>
      <p:sp>
        <p:nvSpPr>
          <p:cNvPr id="5" name="文本框 4"/>
          <p:cNvSpPr txBox="1"/>
          <p:nvPr>
            <p:custDataLst>
              <p:tags r:id="rId11"/>
            </p:custDataLst>
          </p:nvPr>
        </p:nvSpPr>
        <p:spPr>
          <a:xfrm>
            <a:off x="0" y="8255"/>
            <a:ext cx="3282315"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  Summarize</a:t>
            </a:r>
            <a:endParaRPr lang="en-US" altLang="zh-CN" sz="3200" b="1">
              <a:solidFill>
                <a:schemeClr val="bg1"/>
              </a:solidFill>
              <a:latin typeface="Times New Roman Bold" panose="02020503050405090304" charset="0"/>
              <a:cs typeface="Times New Roman Bold" panose="02020503050405090304" charset="0"/>
            </a:endParaRPr>
          </a:p>
        </p:txBody>
      </p:sp>
      <p:pic>
        <p:nvPicPr>
          <p:cNvPr id="13" name="图片 12"/>
          <p:cNvPicPr>
            <a:picLocks noChangeAspect="1"/>
          </p:cNvPicPr>
          <p:nvPr>
            <p:custDataLst>
              <p:tags r:id="rId12"/>
            </p:custDataLst>
          </p:nvPr>
        </p:nvPicPr>
        <p:blipFill>
          <a:blip r:embed="rId13" cstate="print">
            <a:clrChange>
              <a:clrFrom>
                <a:srgbClr val="EAE9E9">
                  <a:alpha val="100000"/>
                </a:srgbClr>
              </a:clrFrom>
              <a:clrTo>
                <a:srgbClr val="EAE9E9">
                  <a:alpha val="100000"/>
                  <a:alpha val="0"/>
                </a:srgbClr>
              </a:clrTo>
            </a:clrChange>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tretch>
            <a:fillRect/>
          </a:stretch>
        </p:blipFill>
        <p:spPr>
          <a:xfrm>
            <a:off x="674475" y="3253906"/>
            <a:ext cx="1809750" cy="718820"/>
          </a:xfrm>
          <a:prstGeom prst="rect">
            <a:avLst/>
          </a:prstGeom>
        </p:spPr>
      </p:pic>
      <p:sp>
        <p:nvSpPr>
          <p:cNvPr id="14" name="左大括号 13"/>
          <p:cNvSpPr/>
          <p:nvPr>
            <p:custDataLst>
              <p:tags r:id="rId15"/>
            </p:custDataLst>
          </p:nvPr>
        </p:nvSpPr>
        <p:spPr>
          <a:xfrm>
            <a:off x="2840076" y="1563695"/>
            <a:ext cx="716915" cy="4356100"/>
          </a:xfrm>
          <a:prstGeom prst="leftBrace">
            <a:avLst>
              <a:gd name="adj1" fmla="val 8333"/>
              <a:gd name="adj2" fmla="val 49030"/>
            </a:avLst>
          </a:prstGeom>
          <a:noFill/>
          <a:ln w="38100">
            <a:solidFill>
              <a:srgbClr val="CE8B2C"/>
            </a:solidFill>
          </a:ln>
          <a:extLst>
            <a:ext uri="{909E8E84-426E-40DD-AFC4-6F175D3DCCD1}">
              <a14:hiddenFill xmlns:a14="http://schemas.microsoft.com/office/drawing/2010/main">
                <a:solidFill>
                  <a:schemeClr val="tx1"/>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Arial" panose="020B0604020202090204" pitchFamily="34" charset="0"/>
            </a:endParaRPr>
          </a:p>
        </p:txBody>
      </p:sp>
      <p:sp>
        <p:nvSpPr>
          <p:cNvPr id="59" name="文本框 58"/>
          <p:cNvSpPr txBox="1"/>
          <p:nvPr>
            <p:custDataLst>
              <p:tags r:id="rId16"/>
            </p:custDataLst>
          </p:nvPr>
        </p:nvSpPr>
        <p:spPr>
          <a:xfrm>
            <a:off x="5017477" y="1350053"/>
            <a:ext cx="3093307" cy="521970"/>
          </a:xfrm>
          <a:prstGeom prst="rect">
            <a:avLst/>
          </a:prstGeom>
          <a:noFill/>
        </p:spPr>
        <p:txBody>
          <a:bodyPr wrap="square" rtlCol="0">
            <a:spAutoFit/>
          </a:bodyPr>
          <a:lstStyle/>
          <a:p>
            <a:r>
              <a:rPr lang="en-US" altLang="zh-CN" sz="2800" dirty="0">
                <a:latin typeface="Comic Sans MS" panose="030F0902030302020204" pitchFamily="66" charset="0"/>
              </a:rPr>
              <a:t>ndependence</a:t>
            </a:r>
            <a:endParaRPr lang="en-US" altLang="zh-CN" sz="2800" dirty="0">
              <a:latin typeface="Comic Sans MS" panose="030F0902030302020204" pitchFamily="66" charset="0"/>
            </a:endParaRPr>
          </a:p>
        </p:txBody>
      </p:sp>
      <p:sp>
        <p:nvSpPr>
          <p:cNvPr id="60" name="文本框 59"/>
          <p:cNvSpPr txBox="1"/>
          <p:nvPr>
            <p:custDataLst>
              <p:tags r:id="rId17"/>
            </p:custDataLst>
          </p:nvPr>
        </p:nvSpPr>
        <p:spPr>
          <a:xfrm>
            <a:off x="5134044" y="1938039"/>
            <a:ext cx="4968602" cy="521970"/>
          </a:xfrm>
          <a:prstGeom prst="rect">
            <a:avLst/>
          </a:prstGeom>
          <a:noFill/>
        </p:spPr>
        <p:txBody>
          <a:bodyPr wrap="square" rtlCol="0">
            <a:spAutoFit/>
          </a:bodyPr>
          <a:lstStyle/>
          <a:p>
            <a:r>
              <a:rPr lang="en-US" altLang="zh-CN" sz="2800" dirty="0">
                <a:latin typeface="Comic Sans MS" panose="030F0902030302020204" pitchFamily="66" charset="0"/>
              </a:rPr>
              <a:t>anaging money wisely</a:t>
            </a:r>
            <a:endParaRPr lang="zh-CN" altLang="en-US" sz="2800" dirty="0">
              <a:latin typeface="Comic Sans MS" panose="030F0902030302020204" pitchFamily="66" charset="0"/>
            </a:endParaRPr>
          </a:p>
        </p:txBody>
      </p:sp>
      <p:sp>
        <p:nvSpPr>
          <p:cNvPr id="62" name="文本框 61"/>
          <p:cNvSpPr txBox="1"/>
          <p:nvPr>
            <p:custDataLst>
              <p:tags r:id="rId18"/>
            </p:custDataLst>
          </p:nvPr>
        </p:nvSpPr>
        <p:spPr>
          <a:xfrm>
            <a:off x="4500360" y="2731936"/>
            <a:ext cx="2935719" cy="521970"/>
          </a:xfrm>
          <a:prstGeom prst="rect">
            <a:avLst/>
          </a:prstGeom>
          <a:noFill/>
        </p:spPr>
        <p:txBody>
          <a:bodyPr wrap="square" rtlCol="0">
            <a:spAutoFit/>
          </a:bodyPr>
          <a:lstStyle/>
          <a:p>
            <a:r>
              <a:rPr lang="en-US" altLang="zh-CN" sz="2800" dirty="0">
                <a:latin typeface="Comic Sans MS" panose="030F0902030302020204" pitchFamily="66" charset="0"/>
              </a:rPr>
              <a:t>o    portunity</a:t>
            </a:r>
            <a:endParaRPr lang="zh-CN" altLang="en-US" sz="2800" dirty="0">
              <a:latin typeface="Comic Sans MS" panose="030F0902030302020204" pitchFamily="66" charset="0"/>
            </a:endParaRPr>
          </a:p>
        </p:txBody>
      </p:sp>
      <p:sp>
        <p:nvSpPr>
          <p:cNvPr id="61" name="文本框 60"/>
          <p:cNvSpPr txBox="1"/>
          <p:nvPr>
            <p:custDataLst>
              <p:tags r:id="rId19"/>
            </p:custDataLst>
          </p:nvPr>
        </p:nvSpPr>
        <p:spPr>
          <a:xfrm>
            <a:off x="5134553" y="3526160"/>
            <a:ext cx="4489757" cy="521970"/>
          </a:xfrm>
          <a:prstGeom prst="rect">
            <a:avLst/>
          </a:prstGeom>
          <a:noFill/>
        </p:spPr>
        <p:txBody>
          <a:bodyPr wrap="square" rtlCol="0">
            <a:spAutoFit/>
          </a:bodyPr>
          <a:lstStyle/>
          <a:p>
            <a:r>
              <a:rPr lang="en-US" altLang="zh-CN" sz="2800" dirty="0">
                <a:latin typeface="Comic Sans MS" panose="030F0902030302020204" pitchFamily="66" charset="0"/>
              </a:rPr>
              <a:t>esponsibilit</a:t>
            </a:r>
            <a:r>
              <a:rPr lang="en-US" altLang="zh-CN" sz="2800" dirty="0"/>
              <a:t>y</a:t>
            </a:r>
            <a:endParaRPr lang="zh-CN" altLang="en-US" sz="2800" dirty="0"/>
          </a:p>
        </p:txBody>
      </p:sp>
      <p:sp>
        <p:nvSpPr>
          <p:cNvPr id="63" name="文本框 62"/>
          <p:cNvSpPr txBox="1"/>
          <p:nvPr>
            <p:custDataLst>
              <p:tags r:id="rId20"/>
            </p:custDataLst>
          </p:nvPr>
        </p:nvSpPr>
        <p:spPr>
          <a:xfrm>
            <a:off x="3327145" y="4113566"/>
            <a:ext cx="4489757" cy="583565"/>
          </a:xfrm>
          <a:prstGeom prst="rect">
            <a:avLst/>
          </a:prstGeom>
          <a:noFill/>
        </p:spPr>
        <p:txBody>
          <a:bodyPr wrap="square" rtlCol="0">
            <a:spAutoFit/>
          </a:bodyPr>
          <a:lstStyle/>
          <a:p>
            <a:r>
              <a:rPr lang="en-US" altLang="zh-CN" sz="2800" dirty="0">
                <a:latin typeface="Comic Sans MS" panose="030F0902030302020204" pitchFamily="66" charset="0"/>
              </a:rPr>
              <a:t>thinking</a:t>
            </a:r>
            <a:r>
              <a:rPr lang="en-US" altLang="zh-CN" sz="3200" dirty="0">
                <a:latin typeface="Comic Sans MS" panose="030F0902030302020204" pitchFamily="66" charset="0"/>
              </a:rPr>
              <a:t>    </a:t>
            </a:r>
            <a:r>
              <a:rPr lang="en-US" altLang="zh-CN" sz="2800" dirty="0">
                <a:latin typeface="Comic Sans MS" panose="030F0902030302020204" pitchFamily="66" charset="0"/>
              </a:rPr>
              <a:t>bjectively</a:t>
            </a:r>
            <a:endParaRPr lang="en-US" altLang="zh-CN" sz="2800" dirty="0">
              <a:latin typeface="Comic Sans MS" panose="030F0902030302020204" pitchFamily="66" charset="0"/>
            </a:endParaRPr>
          </a:p>
        </p:txBody>
      </p:sp>
      <p:sp>
        <p:nvSpPr>
          <p:cNvPr id="65" name="文本框 64"/>
          <p:cNvSpPr txBox="1"/>
          <p:nvPr>
            <p:custDataLst>
              <p:tags r:id="rId21"/>
            </p:custDataLst>
          </p:nvPr>
        </p:nvSpPr>
        <p:spPr>
          <a:xfrm>
            <a:off x="5251586" y="4854352"/>
            <a:ext cx="4474846" cy="521970"/>
          </a:xfrm>
          <a:prstGeom prst="rect">
            <a:avLst/>
          </a:prstGeom>
          <a:noFill/>
        </p:spPr>
        <p:txBody>
          <a:bodyPr wrap="square" rtlCol="0">
            <a:spAutoFit/>
          </a:bodyPr>
          <a:lstStyle/>
          <a:p>
            <a:r>
              <a:rPr lang="en-US" altLang="zh-CN" sz="2800" dirty="0">
                <a:latin typeface="Comic Sans MS" panose="030F0902030302020204" pitchFamily="66" charset="0"/>
              </a:rPr>
              <a:t>ision for the future</a:t>
            </a:r>
            <a:endParaRPr lang="en-US" altLang="zh-CN" sz="2800" dirty="0">
              <a:latin typeface="Comic Sans MS" panose="030F0902030302020204" pitchFamily="66" charset="0"/>
            </a:endParaRPr>
          </a:p>
        </p:txBody>
      </p:sp>
      <p:sp>
        <p:nvSpPr>
          <p:cNvPr id="64" name="文本框 63"/>
          <p:cNvSpPr txBox="1"/>
          <p:nvPr>
            <p:custDataLst>
              <p:tags r:id="rId22"/>
            </p:custDataLst>
          </p:nvPr>
        </p:nvSpPr>
        <p:spPr>
          <a:xfrm>
            <a:off x="3868074" y="5435812"/>
            <a:ext cx="4489757" cy="521970"/>
          </a:xfrm>
          <a:prstGeom prst="rect">
            <a:avLst/>
          </a:prstGeom>
          <a:noFill/>
        </p:spPr>
        <p:txBody>
          <a:bodyPr wrap="square" rtlCol="0">
            <a:spAutoFit/>
          </a:bodyPr>
          <a:lstStyle/>
          <a:p>
            <a:r>
              <a:rPr lang="en-US" altLang="zh-CN" sz="2800" dirty="0">
                <a:latin typeface="Comic Sans MS" panose="030F0902030302020204" pitchFamily="66" charset="0"/>
              </a:rPr>
              <a:t>Kindn     ss and helping</a:t>
            </a:r>
            <a:endParaRPr lang="en-US" altLang="zh-CN" sz="2800" dirty="0">
              <a:latin typeface="Comic Sans MS" panose="030F0902030302020204" pitchFamily="66" charset="0"/>
            </a:endParaRPr>
          </a:p>
        </p:txBody>
      </p:sp>
      <p:sp>
        <p:nvSpPr>
          <p:cNvPr id="21" name="文本框 20"/>
          <p:cNvSpPr txBox="1"/>
          <p:nvPr/>
        </p:nvSpPr>
        <p:spPr>
          <a:xfrm>
            <a:off x="4764761" y="1100893"/>
            <a:ext cx="486825" cy="829945"/>
          </a:xfrm>
          <a:prstGeom prst="rect">
            <a:avLst/>
          </a:prstGeom>
          <a:noFill/>
        </p:spPr>
        <p:txBody>
          <a:bodyPr wrap="square" rtlCol="0" anchor="t">
            <a:spAutoFit/>
          </a:bodyPr>
          <a:lstStyle/>
          <a:p>
            <a:r>
              <a:rPr lang="en-US" altLang="zh-CN" sz="4800" b="1" dirty="0">
                <a:solidFill>
                  <a:srgbClr val="FF0000"/>
                </a:solidFill>
                <a:latin typeface="Comic Sans MS" panose="030F0902030302020204" pitchFamily="66" charset="0"/>
                <a:sym typeface="+mn-ea"/>
              </a:rPr>
              <a:t>i</a:t>
            </a:r>
            <a:endParaRPr lang="en-US" altLang="zh-CN" sz="4800" b="1" dirty="0">
              <a:solidFill>
                <a:srgbClr val="FF0000"/>
              </a:solidFill>
              <a:latin typeface="Comic Sans MS" panose="030F0902030302020204" pitchFamily="66" charset="0"/>
              <a:sym typeface="+mn-ea"/>
            </a:endParaRPr>
          </a:p>
        </p:txBody>
      </p:sp>
      <p:sp>
        <p:nvSpPr>
          <p:cNvPr id="22" name="文本框 21"/>
          <p:cNvSpPr txBox="1"/>
          <p:nvPr/>
        </p:nvSpPr>
        <p:spPr>
          <a:xfrm>
            <a:off x="4600931" y="1745940"/>
            <a:ext cx="6096000" cy="829945"/>
          </a:xfrm>
          <a:prstGeom prst="rect">
            <a:avLst/>
          </a:prstGeom>
          <a:noFill/>
        </p:spPr>
        <p:txBody>
          <a:bodyPr wrap="square" rtlCol="0" anchor="t">
            <a:spAutoFit/>
          </a:bodyPr>
          <a:lstStyle/>
          <a:p>
            <a:r>
              <a:rPr lang="en-US" altLang="zh-CN" sz="4800" b="1" dirty="0">
                <a:solidFill>
                  <a:srgbClr val="FF0000"/>
                </a:solidFill>
                <a:latin typeface="Comic Sans MS" panose="030F0902030302020204" pitchFamily="66" charset="0"/>
                <a:sym typeface="+mn-ea"/>
              </a:rPr>
              <a:t>m</a:t>
            </a:r>
            <a:endParaRPr lang="en-US" altLang="zh-CN" sz="4800" b="1" dirty="0">
              <a:solidFill>
                <a:srgbClr val="FF0000"/>
              </a:solidFill>
              <a:latin typeface="Comic Sans MS" panose="030F0902030302020204" pitchFamily="66" charset="0"/>
              <a:sym typeface="+mn-ea"/>
            </a:endParaRPr>
          </a:p>
        </p:txBody>
      </p:sp>
      <p:sp>
        <p:nvSpPr>
          <p:cNvPr id="23" name="文本框 22"/>
          <p:cNvSpPr txBox="1"/>
          <p:nvPr/>
        </p:nvSpPr>
        <p:spPr>
          <a:xfrm>
            <a:off x="4735483" y="2448759"/>
            <a:ext cx="716915" cy="829945"/>
          </a:xfrm>
          <a:prstGeom prst="rect">
            <a:avLst/>
          </a:prstGeom>
          <a:noFill/>
        </p:spPr>
        <p:txBody>
          <a:bodyPr wrap="square" rtlCol="0" anchor="t">
            <a:spAutoFit/>
          </a:bodyPr>
          <a:lstStyle/>
          <a:p>
            <a:r>
              <a:rPr lang="en-US" altLang="zh-CN" sz="4800" b="1" dirty="0">
                <a:solidFill>
                  <a:srgbClr val="FF0000"/>
                </a:solidFill>
                <a:latin typeface="Comic Sans MS" panose="030F0902030302020204" pitchFamily="66" charset="0"/>
                <a:sym typeface="+mn-ea"/>
              </a:rPr>
              <a:t>p</a:t>
            </a:r>
            <a:endParaRPr lang="en-US" altLang="zh-CN" sz="4800" b="1" dirty="0">
              <a:solidFill>
                <a:srgbClr val="FF0000"/>
              </a:solidFill>
              <a:latin typeface="Comic Sans MS" panose="030F0902030302020204" pitchFamily="66" charset="0"/>
              <a:sym typeface="+mn-ea"/>
            </a:endParaRPr>
          </a:p>
        </p:txBody>
      </p:sp>
      <p:sp>
        <p:nvSpPr>
          <p:cNvPr id="24" name="文本框 23"/>
          <p:cNvSpPr txBox="1"/>
          <p:nvPr/>
        </p:nvSpPr>
        <p:spPr>
          <a:xfrm>
            <a:off x="4749521" y="3254065"/>
            <a:ext cx="6096000" cy="922020"/>
          </a:xfrm>
          <a:prstGeom prst="rect">
            <a:avLst/>
          </a:prstGeom>
          <a:noFill/>
        </p:spPr>
        <p:txBody>
          <a:bodyPr wrap="square" rtlCol="0" anchor="t">
            <a:spAutoFit/>
          </a:bodyPr>
          <a:lstStyle/>
          <a:p>
            <a:r>
              <a:rPr lang="en-US" altLang="zh-CN" sz="5400" b="1" dirty="0">
                <a:solidFill>
                  <a:srgbClr val="FF0000"/>
                </a:solidFill>
                <a:latin typeface="Comic Sans MS" panose="030F0902030302020204" pitchFamily="66" charset="0"/>
                <a:sym typeface="+mn-ea"/>
              </a:rPr>
              <a:t>r</a:t>
            </a:r>
            <a:endParaRPr lang="en-US" altLang="zh-CN" sz="5400" b="1" dirty="0">
              <a:solidFill>
                <a:srgbClr val="FF0000"/>
              </a:solidFill>
              <a:latin typeface="Comic Sans MS" panose="030F0902030302020204" pitchFamily="66" charset="0"/>
              <a:sym typeface="+mn-ea"/>
            </a:endParaRPr>
          </a:p>
        </p:txBody>
      </p:sp>
      <p:sp>
        <p:nvSpPr>
          <p:cNvPr id="25" name="文本框 24"/>
          <p:cNvSpPr txBox="1"/>
          <p:nvPr/>
        </p:nvSpPr>
        <p:spPr>
          <a:xfrm>
            <a:off x="4749521" y="3868745"/>
            <a:ext cx="6096000" cy="922020"/>
          </a:xfrm>
          <a:prstGeom prst="rect">
            <a:avLst/>
          </a:prstGeom>
          <a:noFill/>
        </p:spPr>
        <p:txBody>
          <a:bodyPr wrap="square" rtlCol="0" anchor="t">
            <a:spAutoFit/>
          </a:bodyPr>
          <a:lstStyle/>
          <a:p>
            <a:r>
              <a:rPr lang="en-US" altLang="zh-CN" sz="5400" b="1" dirty="0">
                <a:solidFill>
                  <a:srgbClr val="FF0000"/>
                </a:solidFill>
                <a:latin typeface="Comic Sans MS" panose="030F0902030302020204" pitchFamily="66" charset="0"/>
                <a:sym typeface="+mn-ea"/>
              </a:rPr>
              <a:t>o</a:t>
            </a:r>
            <a:endParaRPr lang="en-US" altLang="zh-CN" sz="5400" b="1" dirty="0">
              <a:solidFill>
                <a:srgbClr val="FF0000"/>
              </a:solidFill>
              <a:latin typeface="Comic Sans MS" panose="030F0902030302020204" pitchFamily="66" charset="0"/>
              <a:sym typeface="+mn-ea"/>
            </a:endParaRPr>
          </a:p>
        </p:txBody>
      </p:sp>
      <p:sp>
        <p:nvSpPr>
          <p:cNvPr id="26" name="文本框 25"/>
          <p:cNvSpPr txBox="1"/>
          <p:nvPr/>
        </p:nvSpPr>
        <p:spPr>
          <a:xfrm>
            <a:off x="4764761" y="5113345"/>
            <a:ext cx="6096000" cy="922020"/>
          </a:xfrm>
          <a:prstGeom prst="rect">
            <a:avLst/>
          </a:prstGeom>
          <a:noFill/>
        </p:spPr>
        <p:txBody>
          <a:bodyPr wrap="square" rtlCol="0" anchor="t">
            <a:spAutoFit/>
          </a:bodyPr>
          <a:lstStyle/>
          <a:p>
            <a:r>
              <a:rPr lang="en-US" altLang="zh-CN" sz="5400" b="1" dirty="0">
                <a:solidFill>
                  <a:srgbClr val="FF0000"/>
                </a:solidFill>
                <a:latin typeface="Comic Sans MS" panose="030F0902030302020204" pitchFamily="66" charset="0"/>
                <a:sym typeface="+mn-ea"/>
              </a:rPr>
              <a:t>e</a:t>
            </a:r>
            <a:endParaRPr lang="en-US" altLang="zh-CN" sz="5400" b="1" dirty="0">
              <a:solidFill>
                <a:srgbClr val="FF0000"/>
              </a:solidFill>
              <a:latin typeface="Comic Sans MS" panose="030F0902030302020204" pitchFamily="66" charset="0"/>
              <a:sym typeface="+mn-ea"/>
            </a:endParaRPr>
          </a:p>
        </p:txBody>
      </p:sp>
      <p:sp>
        <p:nvSpPr>
          <p:cNvPr id="27" name="文本框 26"/>
          <p:cNvSpPr txBox="1"/>
          <p:nvPr/>
        </p:nvSpPr>
        <p:spPr>
          <a:xfrm>
            <a:off x="4749521" y="4513905"/>
            <a:ext cx="6096000" cy="922020"/>
          </a:xfrm>
          <a:prstGeom prst="rect">
            <a:avLst/>
          </a:prstGeom>
          <a:noFill/>
        </p:spPr>
        <p:txBody>
          <a:bodyPr wrap="square" rtlCol="0" anchor="t">
            <a:spAutoFit/>
          </a:bodyPr>
          <a:lstStyle/>
          <a:p>
            <a:r>
              <a:rPr lang="en-US" altLang="zh-CN" sz="5400" b="1" dirty="0">
                <a:solidFill>
                  <a:srgbClr val="FF0000"/>
                </a:solidFill>
                <a:latin typeface="Comic Sans MS" panose="030F0902030302020204" pitchFamily="66" charset="0"/>
                <a:sym typeface="+mn-ea"/>
              </a:rPr>
              <a:t>v</a:t>
            </a:r>
            <a:endParaRPr lang="en-US" altLang="zh-CN" sz="5400" b="1" dirty="0">
              <a:solidFill>
                <a:srgbClr val="FF0000"/>
              </a:solidFill>
              <a:latin typeface="Comic Sans MS" panose="030F0902030302020204" pitchFamily="66" charset="0"/>
              <a:sym typeface="+mn-ea"/>
            </a:endParaRPr>
          </a:p>
        </p:txBody>
      </p:sp>
      <p:cxnSp>
        <p:nvCxnSpPr>
          <p:cNvPr id="6" name="直接连接符 5"/>
          <p:cNvCxnSpPr/>
          <p:nvPr/>
        </p:nvCxnSpPr>
        <p:spPr>
          <a:xfrm>
            <a:off x="4691237" y="1770578"/>
            <a:ext cx="44280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a:off x="4691237" y="2460009"/>
            <a:ext cx="5010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a:off x="4704939" y="3253906"/>
            <a:ext cx="5010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a:off x="4749521" y="4613314"/>
            <a:ext cx="5010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a:off x="4750496" y="4020158"/>
            <a:ext cx="5010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a:off x="4857339" y="5888775"/>
            <a:ext cx="50109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4766932" y="5244250"/>
            <a:ext cx="501090" cy="0"/>
          </a:xfrm>
          <a:prstGeom prst="line">
            <a:avLst/>
          </a:prstGeom>
          <a:ln w="38100"/>
        </p:spPr>
        <p:style>
          <a:lnRef idx="1">
            <a:schemeClr val="dk1"/>
          </a:lnRef>
          <a:fillRef idx="0">
            <a:schemeClr val="dk1"/>
          </a:fillRef>
          <a:effectRef idx="0">
            <a:schemeClr val="dk1"/>
          </a:effectRef>
          <a:fontRef idx="minor">
            <a:schemeClr val="tx1"/>
          </a:fontRef>
        </p:style>
      </p:cxnSp>
    </p:spTree>
    <p:custDataLst>
      <p:tags r:id="rId2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par>
                                <p:cTn id="16" presetID="22" presetClass="entr" presetSubtype="8" fill="hold" nodeType="withEffect">
                                  <p:stCondLst>
                                    <p:cond delay="0"/>
                                  </p:stCondLst>
                                  <p:childTnLst>
                                    <p:set>
                                      <p:cBhvr>
                                        <p:cTn id="17" dur="1" fill="hold">
                                          <p:stCondLst>
                                            <p:cond delay="0"/>
                                          </p:stCondLst>
                                        </p:cTn>
                                        <p:tgtEl>
                                          <p:spTgt spid="62">
                                            <p:txEl>
                                              <p:pRg st="0" end="0"/>
                                            </p:txEl>
                                          </p:spTgt>
                                        </p:tgtEl>
                                        <p:attrNameLst>
                                          <p:attrName>style.visibility</p:attrName>
                                        </p:attrNameLst>
                                      </p:cBhvr>
                                      <p:to>
                                        <p:strVal val="visible"/>
                                      </p:to>
                                    </p:set>
                                    <p:animEffect transition="in" filter="wipe(left)">
                                      <p:cBhvr>
                                        <p:cTn id="18" dur="500"/>
                                        <p:tgtEl>
                                          <p:spTgt spid="62">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Effect transition="in" filter="wipe(left)">
                                      <p:cBhvr>
                                        <p:cTn id="21" dur="500"/>
                                        <p:tgtEl>
                                          <p:spTgt spid="61">
                                            <p:txEl>
                                              <p:pRg st="0" end="0"/>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22" presetClass="entr" presetSubtype="8"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8"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par>
                                <p:cTn id="52" presetID="22" presetClass="entr" presetSubtype="8"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2"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2"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2"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2"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2"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2"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1000"/>
                                        <p:tgtEl>
                                          <p:spTgt spid="27"/>
                                        </p:tgtEl>
                                      </p:cBhvr>
                                    </p:animEffect>
                                    <p:anim calcmode="lin" valueType="num">
                                      <p:cBhvr>
                                        <p:cTn id="95" dur="1000" fill="hold"/>
                                        <p:tgtEl>
                                          <p:spTgt spid="27"/>
                                        </p:tgtEl>
                                        <p:attrNameLst>
                                          <p:attrName>ppt_x</p:attrName>
                                        </p:attrNameLst>
                                      </p:cBhvr>
                                      <p:tavLst>
                                        <p:tav tm="0">
                                          <p:val>
                                            <p:strVal val="#ppt_x"/>
                                          </p:val>
                                        </p:tav>
                                        <p:tav tm="100000">
                                          <p:val>
                                            <p:strVal val="#ppt_x"/>
                                          </p:val>
                                        </p:tav>
                                      </p:tavLst>
                                    </p:anim>
                                    <p:anim calcmode="lin" valueType="num">
                                      <p:cBhvr>
                                        <p:cTn id="9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2"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9" grpId="0"/>
      <p:bldP spid="60" grpId="0"/>
      <p:bldP spid="63" grpId="0"/>
      <p:bldP spid="65" grpId="0"/>
      <p:bldP spid="64" grpId="0"/>
      <p:bldP spid="21" grpId="1"/>
      <p:bldP spid="21" grpId="2"/>
      <p:bldP spid="22" grpId="1"/>
      <p:bldP spid="22" grpId="2"/>
      <p:bldP spid="23" grpId="1"/>
      <p:bldP spid="23" grpId="2"/>
      <p:bldP spid="24" grpId="1"/>
      <p:bldP spid="24" grpId="2"/>
      <p:bldP spid="25" grpId="1"/>
      <p:bldP spid="25" grpId="2"/>
      <p:bldP spid="26" grpId="1"/>
      <p:bldP spid="26" grpId="2"/>
      <p:bldP spid="27" grpId="1"/>
      <p:bldP spid="27"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78000"/>
          </a:blip>
          <a:stretch>
            <a:fillRect/>
          </a:stretch>
        </p:blipFill>
        <p:spPr>
          <a:xfrm>
            <a:off x="0" y="0"/>
            <a:ext cx="12191365" cy="6858000"/>
          </a:xfrm>
          <a:prstGeom prst="rect">
            <a:avLst/>
          </a:prstGeom>
        </p:spPr>
      </p:pic>
      <p:sp>
        <p:nvSpPr>
          <p:cNvPr id="9" name="矩形 8"/>
          <p:cNvSpPr/>
          <p:nvPr>
            <p:custDataLst>
              <p:tags r:id="rId2"/>
            </p:custDataLst>
          </p:nvPr>
        </p:nvSpPr>
        <p:spPr>
          <a:xfrm>
            <a:off x="10239527" y="400710"/>
            <a:ext cx="377825" cy="106680"/>
          </a:xfrm>
          <a:prstGeom prst="rect">
            <a:avLst/>
          </a:prstGeom>
        </p:spPr>
        <p:txBody>
          <a:bodyPr wrap="non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100" b="0" i="0" u="none" strike="noStrike" kern="0" cap="none" spc="0" normalizeH="0" baseline="0" noProof="0">
                <a:ln>
                  <a:noFill/>
                </a:ln>
                <a:solidFill>
                  <a:schemeClr val="bg1"/>
                </a:solidFill>
                <a:effectLst/>
                <a:uLnTx/>
                <a:uFillTx/>
                <a:cs typeface="+mn-ea"/>
                <a:sym typeface="+mn-lt"/>
              </a:rPr>
              <a:t>www.www.2ppt.com.com/hangye</a:t>
            </a:r>
            <a:endParaRPr kumimoji="0" lang="zh-CN" altLang="en-US" sz="1800" b="0" i="0" u="none" strike="noStrike" kern="0" cap="none" spc="0" normalizeH="0" baseline="0" noProof="0">
              <a:ln>
                <a:noFill/>
              </a:ln>
              <a:solidFill>
                <a:schemeClr val="bg1"/>
              </a:solidFill>
              <a:effectLst/>
              <a:uLnTx/>
              <a:uFillTx/>
              <a:cs typeface="+mn-ea"/>
              <a:sym typeface="+mn-lt"/>
            </a:endParaRPr>
          </a:p>
        </p:txBody>
      </p:sp>
      <p:sp>
        <p:nvSpPr>
          <p:cNvPr id="203" name="矩形 202"/>
          <p:cNvSpPr/>
          <p:nvPr/>
        </p:nvSpPr>
        <p:spPr>
          <a:xfrm>
            <a:off x="-33020" y="3230880"/>
            <a:ext cx="12225655" cy="184404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0" name="文本框 229"/>
          <p:cNvSpPr txBox="1"/>
          <p:nvPr>
            <p:custDataLst>
              <p:tags r:id="rId3"/>
            </p:custDataLst>
          </p:nvPr>
        </p:nvSpPr>
        <p:spPr>
          <a:xfrm>
            <a:off x="1102360" y="3230880"/>
            <a:ext cx="9989185" cy="1014730"/>
          </a:xfrm>
          <a:prstGeom prst="rect">
            <a:avLst/>
          </a:prstGeom>
          <a:noFill/>
        </p:spPr>
        <p:txBody>
          <a:bodyPr wrap="square" rtlCol="0">
            <a:spAutoFit/>
          </a:bodyPr>
          <a:lstStyle/>
          <a:p>
            <a:pPr algn="ctr"/>
            <a:r>
              <a:rPr lang="en-US" altLang="zh-CN" sz="6000" b="1">
                <a:solidFill>
                  <a:schemeClr val="tx1">
                    <a:lumMod val="75000"/>
                    <a:lumOff val="25000"/>
                  </a:schemeClr>
                </a:solidFill>
                <a:latin typeface="Times New Roman Bold" panose="02020503050405090304" charset="0"/>
                <a:ea typeface="Hiragino Kaku Gothic Std" panose="020B0800000000000000" charset="-128"/>
                <a:cs typeface="Times New Roman Bold" panose="02020503050405090304" charset="0"/>
              </a:rPr>
              <a:t>Unit 2 Improving yourself</a:t>
            </a:r>
            <a:endParaRPr lang="en-US" altLang="zh-CN" sz="6000" b="1">
              <a:solidFill>
                <a:schemeClr val="tx1">
                  <a:lumMod val="75000"/>
                  <a:lumOff val="25000"/>
                </a:schemeClr>
              </a:solidFill>
              <a:latin typeface="Times New Roman Bold" panose="02020503050405090304" charset="0"/>
              <a:ea typeface="Hiragino Kaku Gothic Std" panose="020B0800000000000000" charset="-128"/>
              <a:cs typeface="Times New Roman Bold" panose="02020503050405090304" charset="0"/>
            </a:endParaRPr>
          </a:p>
        </p:txBody>
      </p:sp>
      <p:sp>
        <p:nvSpPr>
          <p:cNvPr id="232" name="文本框 231"/>
          <p:cNvSpPr txBox="1"/>
          <p:nvPr>
            <p:custDataLst>
              <p:tags r:id="rId4"/>
            </p:custDataLst>
          </p:nvPr>
        </p:nvSpPr>
        <p:spPr>
          <a:xfrm>
            <a:off x="3417334" y="4152872"/>
            <a:ext cx="7199728" cy="922020"/>
          </a:xfrm>
          <a:prstGeom prst="rect">
            <a:avLst/>
          </a:prstGeom>
          <a:noFill/>
          <a:ln>
            <a:noFill/>
          </a:ln>
        </p:spPr>
        <p:txBody>
          <a:bodyPr wrap="square">
            <a:spAutoFit/>
          </a:bodyPr>
          <a:lstStyle/>
          <a:p>
            <a:pPr algn="l"/>
            <a:r>
              <a:rPr lang="en-US" altLang="zh-CN" sz="5400" b="1">
                <a:solidFill>
                  <a:srgbClr val="C00000"/>
                </a:solidFill>
                <a:latin typeface="Times New Roman Bold" panose="02020503050405090304" charset="0"/>
                <a:ea typeface="Segoe UI Black" panose="020B0A02040204020203" pitchFamily="34" charset="0"/>
                <a:cs typeface="Times New Roman Bold" panose="02020503050405090304" charset="0"/>
              </a:rPr>
              <a:t>Valuable Values</a:t>
            </a:r>
            <a:endParaRPr lang="en-US" altLang="zh-CN" sz="5400" b="1">
              <a:solidFill>
                <a:srgbClr val="C00000"/>
              </a:solidFill>
              <a:latin typeface="Times New Roman Bold" panose="02020503050405090304" charset="0"/>
              <a:ea typeface="Segoe UI Black" panose="020B0A02040204020203" pitchFamily="34" charset="0"/>
              <a:cs typeface="Times New Roman Bold" panose="02020503050405090304" charset="0"/>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5640" y="673100"/>
            <a:ext cx="1171575" cy="1038860"/>
          </a:xfrm>
          <a:prstGeom prst="rect">
            <a:avLst/>
          </a:prstGeom>
          <a:solidFill>
            <a:srgbClr val="FDFDF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1"/>
            </p:custDataLst>
          </p:nvPr>
        </p:nvSpPr>
        <p:spPr>
          <a:xfrm>
            <a:off x="0" y="8255"/>
            <a:ext cx="3282315"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  Summarize</a:t>
            </a:r>
            <a:endParaRPr lang="en-US" altLang="zh-CN" sz="3200" b="1">
              <a:solidFill>
                <a:schemeClr val="bg1"/>
              </a:solidFill>
              <a:latin typeface="Times New Roman Bold" panose="02020503050405090304" charset="0"/>
              <a:cs typeface="Times New Roman Bold" panose="02020503050405090304" charset="0"/>
            </a:endParaRPr>
          </a:p>
        </p:txBody>
      </p:sp>
      <p:sp>
        <p:nvSpPr>
          <p:cNvPr id="4" name="文本框 3"/>
          <p:cNvSpPr txBox="1"/>
          <p:nvPr>
            <p:custDataLst>
              <p:tags r:id="rId2"/>
            </p:custDataLst>
          </p:nvPr>
        </p:nvSpPr>
        <p:spPr>
          <a:xfrm>
            <a:off x="3477246" y="3013428"/>
            <a:ext cx="3093307" cy="829945"/>
          </a:xfrm>
          <a:prstGeom prst="rect">
            <a:avLst/>
          </a:prstGeom>
          <a:noFill/>
        </p:spPr>
        <p:txBody>
          <a:bodyPr wrap="square" rtlCol="0">
            <a:spAutoFit/>
          </a:bodyPr>
          <a:lstStyle/>
          <a:p>
            <a:r>
              <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rPr>
              <a:t>i</a:t>
            </a:r>
            <a:endPar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endParaRPr>
          </a:p>
        </p:txBody>
      </p:sp>
      <p:sp>
        <p:nvSpPr>
          <p:cNvPr id="6" name="文本框 5"/>
          <p:cNvSpPr txBox="1"/>
          <p:nvPr/>
        </p:nvSpPr>
        <p:spPr>
          <a:xfrm>
            <a:off x="3740785" y="3013710"/>
            <a:ext cx="6096000" cy="829945"/>
          </a:xfrm>
          <a:prstGeom prst="rect">
            <a:avLst/>
          </a:prstGeom>
          <a:noFill/>
        </p:spPr>
        <p:txBody>
          <a:bodyPr wrap="square" rtlCol="0" anchor="t">
            <a:spAutoFit/>
          </a:bodyPr>
          <a:lstStyle/>
          <a:p>
            <a:r>
              <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rPr>
              <a:t>m</a:t>
            </a:r>
            <a:endPar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endParaRPr>
          </a:p>
        </p:txBody>
      </p:sp>
      <p:sp>
        <p:nvSpPr>
          <p:cNvPr id="23" name="文本框 22"/>
          <p:cNvSpPr txBox="1"/>
          <p:nvPr>
            <p:custDataLst>
              <p:tags r:id="rId3"/>
            </p:custDataLst>
          </p:nvPr>
        </p:nvSpPr>
        <p:spPr>
          <a:xfrm>
            <a:off x="4282440" y="3013710"/>
            <a:ext cx="6096000" cy="829945"/>
          </a:xfrm>
          <a:prstGeom prst="rect">
            <a:avLst/>
          </a:prstGeom>
          <a:noFill/>
        </p:spPr>
        <p:txBody>
          <a:bodyPr wrap="square" rtlCol="0" anchor="t">
            <a:spAutoFit/>
          </a:bodyPr>
          <a:lstStyle/>
          <a:p>
            <a:r>
              <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rPr>
              <a:t>p</a:t>
            </a:r>
            <a:endPar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endParaRPr>
          </a:p>
        </p:txBody>
      </p:sp>
      <p:sp>
        <p:nvSpPr>
          <p:cNvPr id="24" name="文本框 23"/>
          <p:cNvSpPr txBox="1"/>
          <p:nvPr>
            <p:custDataLst>
              <p:tags r:id="rId4"/>
            </p:custDataLst>
          </p:nvPr>
        </p:nvSpPr>
        <p:spPr>
          <a:xfrm>
            <a:off x="4732655" y="2955925"/>
            <a:ext cx="6096000" cy="922020"/>
          </a:xfrm>
          <a:prstGeom prst="rect">
            <a:avLst/>
          </a:prstGeom>
          <a:noFill/>
        </p:spPr>
        <p:txBody>
          <a:bodyPr wrap="square" rtlCol="0" anchor="t">
            <a:spAutoFit/>
          </a:bodyPr>
          <a:lstStyle/>
          <a:p>
            <a:r>
              <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rPr>
              <a:t>r</a:t>
            </a:r>
            <a:endPar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endParaRPr>
          </a:p>
        </p:txBody>
      </p:sp>
      <p:sp>
        <p:nvSpPr>
          <p:cNvPr id="25" name="文本框 24"/>
          <p:cNvSpPr txBox="1"/>
          <p:nvPr>
            <p:custDataLst>
              <p:tags r:id="rId5"/>
            </p:custDataLst>
          </p:nvPr>
        </p:nvSpPr>
        <p:spPr>
          <a:xfrm>
            <a:off x="5117465" y="2955925"/>
            <a:ext cx="6096000" cy="922020"/>
          </a:xfrm>
          <a:prstGeom prst="rect">
            <a:avLst/>
          </a:prstGeom>
          <a:noFill/>
        </p:spPr>
        <p:txBody>
          <a:bodyPr wrap="square" rtlCol="0" anchor="t">
            <a:spAutoFit/>
          </a:bodyPr>
          <a:lstStyle/>
          <a:p>
            <a:r>
              <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rPr>
              <a:t>o</a:t>
            </a:r>
            <a:endPar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endParaRPr>
          </a:p>
        </p:txBody>
      </p:sp>
      <p:sp>
        <p:nvSpPr>
          <p:cNvPr id="27" name="文本框 26"/>
          <p:cNvSpPr txBox="1"/>
          <p:nvPr>
            <p:custDataLst>
              <p:tags r:id="rId6"/>
            </p:custDataLst>
          </p:nvPr>
        </p:nvSpPr>
        <p:spPr>
          <a:xfrm>
            <a:off x="5538470" y="2955925"/>
            <a:ext cx="6096000" cy="922020"/>
          </a:xfrm>
          <a:prstGeom prst="rect">
            <a:avLst/>
          </a:prstGeom>
          <a:noFill/>
        </p:spPr>
        <p:txBody>
          <a:bodyPr wrap="square" rtlCol="0" anchor="t">
            <a:spAutoFit/>
          </a:bodyPr>
          <a:lstStyle/>
          <a:p>
            <a:r>
              <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rPr>
              <a:t>v</a:t>
            </a:r>
            <a:endPar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endParaRPr>
          </a:p>
        </p:txBody>
      </p:sp>
      <p:sp>
        <p:nvSpPr>
          <p:cNvPr id="26" name="文本框 25"/>
          <p:cNvSpPr txBox="1"/>
          <p:nvPr>
            <p:custDataLst>
              <p:tags r:id="rId7"/>
            </p:custDataLst>
          </p:nvPr>
        </p:nvSpPr>
        <p:spPr>
          <a:xfrm>
            <a:off x="5918200" y="2955925"/>
            <a:ext cx="6096000" cy="922020"/>
          </a:xfrm>
          <a:prstGeom prst="rect">
            <a:avLst/>
          </a:prstGeom>
          <a:noFill/>
        </p:spPr>
        <p:txBody>
          <a:bodyPr wrap="square" rtlCol="0" anchor="t">
            <a:spAutoFit/>
          </a:bodyPr>
          <a:lstStyle/>
          <a:p>
            <a:r>
              <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rPr>
              <a:t>e</a:t>
            </a:r>
            <a:endParaRPr lang="en-US" altLang="zh-CN" sz="5400" b="1" dirty="0">
              <a:solidFill>
                <a:srgbClr val="FF0000"/>
              </a:solidFill>
              <a:effectLst>
                <a:outerShdw blurRad="38100" dist="38100" dir="2700000" algn="tl">
                  <a:srgbClr val="000000">
                    <a:alpha val="43137"/>
                  </a:srgbClr>
                </a:outerShdw>
              </a:effectLst>
              <a:latin typeface="Comic Sans MS" panose="030F0902030302020204" pitchFamily="66" charset="0"/>
              <a:sym typeface="+mn-ea"/>
            </a:endParaRPr>
          </a:p>
        </p:txBody>
      </p:sp>
      <p:sp>
        <p:nvSpPr>
          <p:cNvPr id="8" name="文本框 7"/>
          <p:cNvSpPr txBox="1"/>
          <p:nvPr/>
        </p:nvSpPr>
        <p:spPr>
          <a:xfrm>
            <a:off x="6859256" y="3047718"/>
            <a:ext cx="3093307" cy="829945"/>
          </a:xfrm>
          <a:prstGeom prst="rect">
            <a:avLst/>
          </a:prstGeom>
          <a:noFill/>
        </p:spPr>
        <p:txBody>
          <a:bodyPr wrap="square" rtlCol="0">
            <a:spAutoFit/>
          </a:bodyPr>
          <a:lstStyle/>
          <a:p>
            <a:r>
              <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rPr>
              <a:t>yourself</a:t>
            </a:r>
            <a:endParaRPr lang="en-US" altLang="zh-CN" sz="4800" b="1" dirty="0">
              <a:solidFill>
                <a:srgbClr val="FF0000"/>
              </a:solidFill>
              <a:effectLst>
                <a:outerShdw blurRad="38100" dist="38100" dir="2700000" algn="tl">
                  <a:srgbClr val="000000">
                    <a:alpha val="43137"/>
                  </a:srgbClr>
                </a:outerShdw>
              </a:effectLst>
              <a:latin typeface="Comic Sans MS" panose="030F0902030302020204" pitchFamily="66" charset="0"/>
            </a:endParaRPr>
          </a:p>
        </p:txBody>
      </p:sp>
      <p:pic>
        <p:nvPicPr>
          <p:cNvPr id="14" name="图片 13"/>
          <p:cNvPicPr>
            <a:picLocks noChangeAspect="1"/>
          </p:cNvPicPr>
          <p:nvPr/>
        </p:nvPicPr>
        <p:blipFill>
          <a:blip r:embed="rId8"/>
          <a:stretch>
            <a:fillRect/>
          </a:stretch>
        </p:blipFill>
        <p:spPr>
          <a:xfrm>
            <a:off x="8288020" y="4058285"/>
            <a:ext cx="3511550" cy="2195195"/>
          </a:xfrm>
          <a:prstGeom prst="rect">
            <a:avLst/>
          </a:prstGeom>
        </p:spPr>
      </p:pic>
      <p:sp>
        <p:nvSpPr>
          <p:cNvPr id="17" name="文本框 16"/>
          <p:cNvSpPr txBox="1"/>
          <p:nvPr>
            <p:custDataLst>
              <p:tags r:id="rId9"/>
            </p:custDataLst>
          </p:nvPr>
        </p:nvSpPr>
        <p:spPr>
          <a:xfrm>
            <a:off x="3282315" y="182880"/>
            <a:ext cx="6066790" cy="521970"/>
          </a:xfrm>
          <a:prstGeom prst="rect">
            <a:avLst/>
          </a:prstGeom>
          <a:noFill/>
        </p:spPr>
        <p:txBody>
          <a:bodyPr wrap="square" rtlCol="0">
            <a:spAutoFit/>
          </a:bodyPr>
          <a:lstStyle/>
          <a:p>
            <a:pPr algn="l"/>
            <a:r>
              <a:rPr lang="en-US" altLang="zh-CN" sz="2800" b="1">
                <a:latin typeface="Times New Roman Bold" panose="02020503050405090304" charset="0"/>
                <a:cs typeface="Times New Roman Bold" panose="02020503050405090304" charset="0"/>
              </a:rPr>
              <a:t>What values have you learnt today?</a:t>
            </a:r>
            <a:endParaRPr lang="en-US" altLang="zh-CN" sz="2800" b="1">
              <a:solidFill>
                <a:srgbClr val="FF0000"/>
              </a:solidFill>
              <a:latin typeface="Times New Roman Bold" panose="02020503050405090304" charset="0"/>
              <a:cs typeface="Times New Roman Bold" panose="02020503050405090304" charset="0"/>
            </a:endParaRPr>
          </a:p>
        </p:txBody>
      </p:sp>
      <p:pic>
        <p:nvPicPr>
          <p:cNvPr id="18" name="图片 17"/>
          <p:cNvPicPr>
            <a:picLocks noChangeAspect="1"/>
          </p:cNvPicPr>
          <p:nvPr>
            <p:custDataLst>
              <p:tags r:id="rId10"/>
            </p:custDataLst>
          </p:nvPr>
        </p:nvPicPr>
        <p:blipFill>
          <a:blip r:embed="rId11" cstate="print">
            <a:clrChange>
              <a:clrFrom>
                <a:srgbClr val="EAE9E9">
                  <a:alpha val="100000"/>
                </a:srgbClr>
              </a:clrFrom>
              <a:clrTo>
                <a:srgbClr val="EAE9E9">
                  <a:alpha val="100000"/>
                  <a:alpha val="0"/>
                </a:srgbClr>
              </a:clrTo>
            </a:clrChange>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tretch>
            <a:fillRect/>
          </a:stretch>
        </p:blipFill>
        <p:spPr>
          <a:xfrm>
            <a:off x="361950" y="3239135"/>
            <a:ext cx="1809750" cy="718820"/>
          </a:xfrm>
          <a:prstGeom prst="rect">
            <a:avLst/>
          </a:prstGeom>
        </p:spPr>
      </p:pic>
      <p:sp>
        <p:nvSpPr>
          <p:cNvPr id="20" name="虚尾箭头 19"/>
          <p:cNvSpPr/>
          <p:nvPr>
            <p:custDataLst>
              <p:tags r:id="rId13"/>
            </p:custDataLst>
          </p:nvPr>
        </p:nvSpPr>
        <p:spPr>
          <a:xfrm>
            <a:off x="2297430" y="3239135"/>
            <a:ext cx="972820" cy="527685"/>
          </a:xfrm>
          <a:prstGeom prst="stripedRightArrow">
            <a:avLst/>
          </a:prstGeom>
        </p:spPr>
        <p:style>
          <a:lnRef idx="2">
            <a:prstClr val="black"/>
          </a:lnRef>
          <a:fillRef idx="0">
            <a:srgbClr val="FFFFFF"/>
          </a:fillRef>
          <a:effectRef idx="0">
            <a:srgbClr val="FFFFFF"/>
          </a:effectRef>
          <a:fontRef idx="minor">
            <a:schemeClr val="dk1"/>
          </a:fontRef>
        </p:style>
        <p:txBody>
          <a:bodyPr rtlCol="0" anchor="ctr"/>
          <a:lstStyle/>
          <a:p>
            <a:pPr algn="ctr"/>
            <a:endParaRPr lang="zh-CN" altLang="en-US"/>
          </a:p>
        </p:txBody>
      </p:sp>
    </p:spTree>
    <p:custDataLst>
      <p:tags r:id="rId1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4" grpId="1"/>
      <p:bldP spid="25" grpId="1"/>
      <p:bldP spid="27" grpId="1"/>
      <p:bldP spid="26" grpId="1"/>
      <p:bldP spid="8" grpId="0"/>
      <p:bldP spid="8" grpId="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5640" y="673100"/>
            <a:ext cx="1171575" cy="1038860"/>
          </a:xfrm>
          <a:prstGeom prst="rect">
            <a:avLst/>
          </a:prstGeom>
          <a:solidFill>
            <a:srgbClr val="FDFDF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1"/>
            </p:custDataLst>
          </p:nvPr>
        </p:nvSpPr>
        <p:spPr>
          <a:xfrm>
            <a:off x="0" y="8255"/>
            <a:ext cx="2821305"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  Assignment</a:t>
            </a:r>
            <a:endParaRPr lang="en-US" altLang="zh-CN" sz="3200" b="1">
              <a:solidFill>
                <a:schemeClr val="bg1"/>
              </a:solidFill>
              <a:latin typeface="Times New Roman Bold" panose="02020503050405090304" charset="0"/>
              <a:cs typeface="Times New Roman Bold" panose="02020503050405090304" charset="0"/>
            </a:endParaRPr>
          </a:p>
        </p:txBody>
      </p:sp>
      <p:sp>
        <p:nvSpPr>
          <p:cNvPr id="6" name="内容占位符 4"/>
          <p:cNvSpPr txBox="1"/>
          <p:nvPr>
            <p:custDataLst>
              <p:tags r:id="rId2"/>
            </p:custDataLst>
          </p:nvPr>
        </p:nvSpPr>
        <p:spPr>
          <a:xfrm>
            <a:off x="741680" y="2580005"/>
            <a:ext cx="8100060" cy="1231265"/>
          </a:xfrm>
          <a:prstGeom prst="rect">
            <a:avLst/>
          </a:prstGeom>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思源宋体 CN Medium" panose="02020500000000000000" pitchFamily="18" charset="-122"/>
                <a:ea typeface="思源宋体 CN Medium" panose="02020500000000000000" pitchFamily="18"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思源宋体 CN Medium" panose="02020500000000000000" pitchFamily="18" charset="-122"/>
                <a:ea typeface="思源宋体 CN Medium" panose="02020500000000000000" pitchFamily="18"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思源宋体 CN Medium" panose="02020500000000000000" pitchFamily="18" charset="-122"/>
                <a:ea typeface="思源宋体 CN Medium" panose="02020500000000000000" pitchFamily="18"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Medium" panose="02020500000000000000" pitchFamily="18" charset="-122"/>
                <a:ea typeface="思源宋体 CN Medium" panose="02020500000000000000" pitchFamily="18"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Medium" panose="02020500000000000000" pitchFamily="18" charset="-122"/>
                <a:ea typeface="思源宋体 CN Medium" panose="02020500000000000000" pitchFamily="18"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just">
              <a:buFont typeface="Arial" panose="020B0604020202090204" pitchFamily="34" charset="0"/>
              <a:buNone/>
            </a:pPr>
            <a:r>
              <a:rPr lang="en-US" altLang="zh-CN" sz="3200" b="1" u="sng">
                <a:solidFill>
                  <a:srgbClr val="C00000"/>
                </a:solidFill>
                <a:latin typeface="Times New Roman Regular" panose="02020503050405090304" charset="0"/>
                <a:ea typeface="微软雅黑" charset="-122"/>
                <a:cs typeface="Times New Roman Regular" panose="02020503050405090304" charset="0"/>
              </a:rPr>
              <a:t>Option1:</a:t>
            </a:r>
            <a:r>
              <a:rPr lang="en-US" altLang="zh-CN" sz="3200" b="1">
                <a:solidFill>
                  <a:schemeClr val="accent1"/>
                </a:solidFill>
                <a:latin typeface="Times New Roman Regular" panose="02020503050405090304" charset="0"/>
                <a:ea typeface="微软雅黑" charset="-122"/>
                <a:cs typeface="Times New Roman Regular" panose="02020503050405090304" charset="0"/>
              </a:rPr>
              <a:t> </a:t>
            </a:r>
            <a:r>
              <a:rPr lang="en-US" altLang="zh-CN" sz="3200" b="1">
                <a:solidFill>
                  <a:srgbClr val="00B0F0"/>
                </a:solidFill>
                <a:latin typeface="Times New Roman Regular" panose="02020503050405090304" charset="0"/>
                <a:ea typeface="微软雅黑" charset="-122"/>
                <a:cs typeface="Times New Roman Regular" panose="02020503050405090304" charset="0"/>
              </a:rPr>
              <a:t> </a:t>
            </a:r>
            <a:r>
              <a:rPr lang="en-US" sz="3200">
                <a:solidFill>
                  <a:schemeClr val="tx1"/>
                </a:solidFill>
                <a:latin typeface="Times New Roman Regular" panose="02020503050405090304" charset="0"/>
                <a:ea typeface="微软雅黑" charset="-122"/>
                <a:cs typeface="Times New Roman Regular" panose="02020503050405090304" charset="0"/>
              </a:rPr>
              <a:t>Make a money management plan.</a:t>
            </a:r>
            <a:endParaRPr lang="en-US" sz="3200">
              <a:solidFill>
                <a:schemeClr val="tx1"/>
              </a:solidFill>
              <a:latin typeface="Times New Roman Regular" panose="02020503050405090304" charset="0"/>
              <a:ea typeface="微软雅黑" charset="-122"/>
              <a:cs typeface="Times New Roman Regular" panose="02020503050405090304" charset="0"/>
            </a:endParaRPr>
          </a:p>
        </p:txBody>
      </p:sp>
      <p:sp>
        <p:nvSpPr>
          <p:cNvPr id="7" name="内容占位符 4"/>
          <p:cNvSpPr txBox="1"/>
          <p:nvPr>
            <p:custDataLst>
              <p:tags r:id="rId3"/>
            </p:custDataLst>
          </p:nvPr>
        </p:nvSpPr>
        <p:spPr>
          <a:xfrm>
            <a:off x="741680" y="3811270"/>
            <a:ext cx="9337040" cy="1231265"/>
          </a:xfrm>
          <a:prstGeom prst="rect">
            <a:avLst/>
          </a:prstGeom>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思源宋体 CN Medium" panose="02020500000000000000" pitchFamily="18" charset="-122"/>
                <a:ea typeface="思源宋体 CN Medium" panose="02020500000000000000" pitchFamily="18"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思源宋体 CN Medium" panose="02020500000000000000" pitchFamily="18" charset="-122"/>
                <a:ea typeface="思源宋体 CN Medium" panose="02020500000000000000" pitchFamily="18"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思源宋体 CN Medium" panose="02020500000000000000" pitchFamily="18" charset="-122"/>
                <a:ea typeface="思源宋体 CN Medium" panose="02020500000000000000" pitchFamily="18"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Medium" panose="02020500000000000000" pitchFamily="18" charset="-122"/>
                <a:ea typeface="思源宋体 CN Medium" panose="02020500000000000000" pitchFamily="18"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思源宋体 CN Medium" panose="02020500000000000000" pitchFamily="18" charset="-122"/>
                <a:ea typeface="思源宋体 CN Medium" panose="02020500000000000000" pitchFamily="18"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just">
              <a:buFont typeface="Arial" panose="020B0604020202090204" pitchFamily="34" charset="0"/>
              <a:buNone/>
            </a:pPr>
            <a:r>
              <a:rPr lang="en-US" altLang="zh-CN" sz="3200" b="1" u="sng">
                <a:solidFill>
                  <a:srgbClr val="C00000"/>
                </a:solidFill>
                <a:latin typeface="Times New Roman Regular" panose="02020503050405090304" charset="0"/>
                <a:ea typeface="微软雅黑" charset="-122"/>
                <a:cs typeface="Times New Roman Regular" panose="02020503050405090304" charset="0"/>
              </a:rPr>
              <a:t>Option2:</a:t>
            </a:r>
            <a:r>
              <a:rPr lang="en-US" altLang="zh-CN" sz="3200" b="1">
                <a:solidFill>
                  <a:srgbClr val="C00000"/>
                </a:solidFill>
                <a:latin typeface="Times New Roman Regular" panose="02020503050405090304" charset="0"/>
                <a:ea typeface="微软雅黑" charset="-122"/>
                <a:cs typeface="Times New Roman Regular" panose="02020503050405090304" charset="0"/>
              </a:rPr>
              <a:t>  </a:t>
            </a:r>
            <a:r>
              <a:rPr lang="en-US" sz="3200">
                <a:solidFill>
                  <a:schemeClr val="tx1"/>
                </a:solidFill>
                <a:latin typeface="Times New Roman Regular" panose="02020503050405090304" charset="0"/>
                <a:ea typeface="微软雅黑" charset="-122"/>
                <a:cs typeface="Times New Roman Regular" panose="02020503050405090304" charset="0"/>
              </a:rPr>
              <a:t>Make</a:t>
            </a:r>
            <a:r>
              <a:rPr lang="en-US" altLang="zh-CN" sz="3200" b="1">
                <a:solidFill>
                  <a:srgbClr val="EB5F56"/>
                </a:solidFill>
                <a:latin typeface="微软雅黑" charset="-122"/>
                <a:ea typeface="微软雅黑" charset="-122"/>
                <a:sym typeface="+mn-ea"/>
              </a:rPr>
              <a:t> </a:t>
            </a:r>
            <a:r>
              <a:rPr lang="en-US" sz="3200">
                <a:latin typeface="Times New Roman Regular" panose="02020503050405090304" charset="0"/>
                <a:ea typeface="微软雅黑" charset="-122"/>
                <a:cs typeface="Times New Roman Regular" panose="02020503050405090304" charset="0"/>
                <a:sym typeface="+mn-ea"/>
              </a:rPr>
              <a:t>a survey about the spending habits of</a:t>
            </a:r>
            <a:endParaRPr lang="en-US" sz="3200">
              <a:latin typeface="Times New Roman Regular" panose="02020503050405090304" charset="0"/>
              <a:ea typeface="微软雅黑" charset="-122"/>
              <a:cs typeface="Times New Roman Regular" panose="02020503050405090304" charset="0"/>
              <a:sym typeface="+mn-ea"/>
            </a:endParaRPr>
          </a:p>
          <a:p>
            <a:pPr marL="0" indent="0" algn="just">
              <a:buFont typeface="Arial" panose="020B0604020202090204" pitchFamily="34" charset="0"/>
              <a:buNone/>
            </a:pPr>
            <a:r>
              <a:rPr lang="en-US" sz="3200">
                <a:latin typeface="Times New Roman Regular" panose="02020503050405090304" charset="0"/>
                <a:ea typeface="微软雅黑" charset="-122"/>
                <a:cs typeface="Times New Roman Regular" panose="02020503050405090304" charset="0"/>
                <a:sym typeface="+mn-ea"/>
              </a:rPr>
              <a:t>                 your famliy or friends. Then offer them</a:t>
            </a:r>
            <a:endParaRPr lang="en-US" sz="3200">
              <a:latin typeface="Times New Roman Regular" panose="02020503050405090304" charset="0"/>
              <a:ea typeface="微软雅黑" charset="-122"/>
              <a:cs typeface="Times New Roman Regular" panose="02020503050405090304" charset="0"/>
              <a:sym typeface="+mn-ea"/>
            </a:endParaRPr>
          </a:p>
          <a:p>
            <a:pPr marL="0" indent="0" algn="just">
              <a:buFont typeface="Arial" panose="020B0604020202090204" pitchFamily="34" charset="0"/>
              <a:buNone/>
            </a:pPr>
            <a:r>
              <a:rPr lang="en-US" sz="3200">
                <a:latin typeface="Times New Roman Regular" panose="02020503050405090304" charset="0"/>
                <a:ea typeface="微软雅黑" charset="-122"/>
                <a:cs typeface="Times New Roman Regular" panose="02020503050405090304" charset="0"/>
                <a:sym typeface="+mn-ea"/>
              </a:rPr>
              <a:t>                 some advice.</a:t>
            </a:r>
            <a:endParaRPr lang="en-US" sz="3200">
              <a:solidFill>
                <a:schemeClr val="tx1"/>
              </a:solidFill>
              <a:latin typeface="Times New Roman Regular" panose="02020503050405090304" charset="0"/>
              <a:ea typeface="微软雅黑" charset="-122"/>
              <a:cs typeface="Times New Roman Regular" panose="02020503050405090304" charset="0"/>
            </a:endParaRPr>
          </a:p>
        </p:txBody>
      </p:sp>
      <p:grpSp>
        <p:nvGrpSpPr>
          <p:cNvPr id="95" name="组合 94"/>
          <p:cNvGrpSpPr/>
          <p:nvPr>
            <p:custDataLst>
              <p:tags r:id="rId4"/>
            </p:custDataLst>
          </p:nvPr>
        </p:nvGrpSpPr>
        <p:grpSpPr>
          <a:xfrm>
            <a:off x="8483600" y="591820"/>
            <a:ext cx="2821305" cy="3076575"/>
            <a:chOff x="831576" y="2274561"/>
            <a:chExt cx="4303851" cy="4199126"/>
          </a:xfrm>
        </p:grpSpPr>
        <p:sp>
          <p:nvSpPr>
            <p:cNvPr id="96" name="椭圆 95"/>
            <p:cNvSpPr/>
            <p:nvPr>
              <p:custDataLst>
                <p:tags r:id="rId5"/>
              </p:custDataLst>
            </p:nvPr>
          </p:nvSpPr>
          <p:spPr>
            <a:xfrm>
              <a:off x="831576" y="6182140"/>
              <a:ext cx="2832650" cy="291547"/>
            </a:xfrm>
            <a:prstGeom prst="ellipse">
              <a:avLst/>
            </a:prstGeom>
            <a:solidFill>
              <a:srgbClr val="F59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7" name="椭圆 96"/>
            <p:cNvSpPr/>
            <p:nvPr>
              <p:custDataLst>
                <p:tags r:id="rId6"/>
              </p:custDataLst>
            </p:nvPr>
          </p:nvSpPr>
          <p:spPr>
            <a:xfrm>
              <a:off x="3826567" y="6155635"/>
              <a:ext cx="1308650" cy="318052"/>
            </a:xfrm>
            <a:prstGeom prst="ellipse">
              <a:avLst/>
            </a:prstGeom>
            <a:solidFill>
              <a:srgbClr val="F59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8" name="图片 97"/>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290490" y="2274561"/>
              <a:ext cx="3844937" cy="3844892"/>
            </a:xfrm>
            <a:prstGeom prst="rect">
              <a:avLst/>
            </a:prstGeom>
          </p:spPr>
        </p:pic>
      </p:grpSp>
    </p:spTree>
    <p:custDataLst>
      <p:tags r:id="rId9"/>
    </p:custData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1007745" y="1784350"/>
          <a:ext cx="4882515" cy="355917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1007745" y="876935"/>
            <a:ext cx="10426700" cy="907415"/>
          </a:xfrm>
          <a:prstGeom prst="rect">
            <a:avLst/>
          </a:prstGeom>
          <a:noFill/>
        </p:spPr>
        <p:txBody>
          <a:bodyPr wrap="square" rtlCol="0">
            <a:noAutofit/>
          </a:bodyPr>
          <a:lstStyle/>
          <a:p>
            <a:r>
              <a:rPr lang="en-US" altLang="zh-CN" sz="3200" b="1">
                <a:solidFill>
                  <a:srgbClr val="EE822F"/>
                </a:solidFill>
                <a:latin typeface="Times New Roman Bold" panose="02020503050405090304" charset="0"/>
                <a:cs typeface="Times New Roman Bold" panose="02020503050405090304" charset="0"/>
              </a:rPr>
              <a:t>Spending habits of students at No.2 Senior High School</a:t>
            </a:r>
            <a:endParaRPr lang="en-US" altLang="zh-CN" sz="3200" b="1">
              <a:solidFill>
                <a:srgbClr val="EE822F"/>
              </a:solidFill>
              <a:latin typeface="Times New Roman Bold" panose="02020503050405090304" charset="0"/>
              <a:cs typeface="Times New Roman Bold" panose="02020503050405090304" charset="0"/>
            </a:endParaRPr>
          </a:p>
        </p:txBody>
      </p:sp>
      <p:grpSp>
        <p:nvGrpSpPr>
          <p:cNvPr id="4" name="组合 3"/>
          <p:cNvGrpSpPr/>
          <p:nvPr/>
        </p:nvGrpSpPr>
        <p:grpSpPr>
          <a:xfrm>
            <a:off x="6252210" y="2592705"/>
            <a:ext cx="3860165" cy="2411095"/>
            <a:chOff x="10470" y="3243"/>
            <a:chExt cx="6079" cy="3797"/>
          </a:xfrm>
        </p:grpSpPr>
        <p:sp>
          <p:nvSpPr>
            <p:cNvPr id="6" name="椭圆 5"/>
            <p:cNvSpPr/>
            <p:nvPr/>
          </p:nvSpPr>
          <p:spPr>
            <a:xfrm>
              <a:off x="10470" y="6598"/>
              <a:ext cx="440" cy="442"/>
            </a:xfrm>
            <a:prstGeom prst="ellipse">
              <a:avLst/>
            </a:prstGeom>
            <a:solidFill>
              <a:srgbClr val="75BD4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custDataLst>
                <p:tags r:id="rId2"/>
              </p:custDataLst>
            </p:nvPr>
          </p:nvSpPr>
          <p:spPr>
            <a:xfrm>
              <a:off x="10470" y="5622"/>
              <a:ext cx="440" cy="442"/>
            </a:xfrm>
            <a:prstGeom prst="ellipse">
              <a:avLst/>
            </a:prstGeom>
            <a:solidFill>
              <a:srgbClr val="F2BA0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椭圆 7"/>
            <p:cNvSpPr/>
            <p:nvPr>
              <p:custDataLst>
                <p:tags r:id="rId3"/>
              </p:custDataLst>
            </p:nvPr>
          </p:nvSpPr>
          <p:spPr>
            <a:xfrm>
              <a:off x="10470" y="3442"/>
              <a:ext cx="440" cy="442"/>
            </a:xfrm>
            <a:prstGeom prst="ellipse">
              <a:avLst/>
            </a:prstGeom>
            <a:solidFill>
              <a:srgbClr val="4874C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椭圆 8"/>
            <p:cNvSpPr/>
            <p:nvPr>
              <p:custDataLst>
                <p:tags r:id="rId4"/>
              </p:custDataLst>
            </p:nvPr>
          </p:nvSpPr>
          <p:spPr>
            <a:xfrm>
              <a:off x="10470" y="4516"/>
              <a:ext cx="440" cy="442"/>
            </a:xfrm>
            <a:prstGeom prst="ellipse">
              <a:avLst/>
            </a:prstGeom>
            <a:solidFill>
              <a:srgbClr val="EE822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1093" y="3243"/>
              <a:ext cx="5456" cy="725"/>
            </a:xfrm>
            <a:prstGeom prst="rect">
              <a:avLst/>
            </a:prstGeom>
            <a:noFill/>
          </p:spPr>
          <p:txBody>
            <a:bodyPr wrap="square" rtlCol="0">
              <a:spAutoFit/>
            </a:bodyPr>
            <a:lstStyle/>
            <a:p>
              <a:r>
                <a:rPr lang="en-US" altLang="zh-CN" sz="2400"/>
                <a:t>snacks</a:t>
              </a:r>
              <a:endParaRPr lang="en-US" altLang="zh-CN" sz="2400"/>
            </a:p>
          </p:txBody>
        </p:sp>
        <p:sp>
          <p:nvSpPr>
            <p:cNvPr id="13" name="文本框 12"/>
            <p:cNvSpPr txBox="1"/>
            <p:nvPr>
              <p:custDataLst>
                <p:tags r:id="rId5"/>
              </p:custDataLst>
            </p:nvPr>
          </p:nvSpPr>
          <p:spPr>
            <a:xfrm>
              <a:off x="11093" y="4233"/>
              <a:ext cx="5456" cy="725"/>
            </a:xfrm>
            <a:prstGeom prst="rect">
              <a:avLst/>
            </a:prstGeom>
            <a:noFill/>
          </p:spPr>
          <p:txBody>
            <a:bodyPr wrap="square" rtlCol="0">
              <a:spAutoFit/>
            </a:bodyPr>
            <a:lstStyle/>
            <a:p>
              <a:r>
                <a:rPr lang="en-US" altLang="zh-CN" sz="2400"/>
                <a:t>computer games</a:t>
              </a:r>
              <a:endParaRPr lang="en-US" altLang="zh-CN" sz="2400"/>
            </a:p>
          </p:txBody>
        </p:sp>
        <p:sp>
          <p:nvSpPr>
            <p:cNvPr id="14" name="文本框 13"/>
            <p:cNvSpPr txBox="1"/>
            <p:nvPr>
              <p:custDataLst>
                <p:tags r:id="rId6"/>
              </p:custDataLst>
            </p:nvPr>
          </p:nvSpPr>
          <p:spPr>
            <a:xfrm>
              <a:off x="11093" y="5356"/>
              <a:ext cx="5456" cy="725"/>
            </a:xfrm>
            <a:prstGeom prst="rect">
              <a:avLst/>
            </a:prstGeom>
            <a:noFill/>
          </p:spPr>
          <p:txBody>
            <a:bodyPr wrap="square" rtlCol="0">
              <a:spAutoFit/>
            </a:bodyPr>
            <a:lstStyle/>
            <a:p>
              <a:r>
                <a:rPr lang="en-US" altLang="zh-CN" sz="2400"/>
                <a:t>books and magzines</a:t>
              </a:r>
              <a:endParaRPr lang="en-US" altLang="zh-CN" sz="2400"/>
            </a:p>
          </p:txBody>
        </p:sp>
      </p:grpSp>
      <p:sp>
        <p:nvSpPr>
          <p:cNvPr id="15" name="文本框 14"/>
          <p:cNvSpPr txBox="1"/>
          <p:nvPr>
            <p:custDataLst>
              <p:tags r:id="rId7"/>
            </p:custDataLst>
          </p:nvPr>
        </p:nvSpPr>
        <p:spPr>
          <a:xfrm>
            <a:off x="6647815" y="4581525"/>
            <a:ext cx="3464560" cy="460375"/>
          </a:xfrm>
          <a:prstGeom prst="rect">
            <a:avLst/>
          </a:prstGeom>
          <a:noFill/>
        </p:spPr>
        <p:txBody>
          <a:bodyPr wrap="square" rtlCol="0">
            <a:spAutoFit/>
          </a:bodyPr>
          <a:lstStyle/>
          <a:p>
            <a:r>
              <a:rPr lang="en-US" altLang="zh-CN" sz="2400"/>
              <a:t>other</a:t>
            </a:r>
            <a:endParaRPr lang="en-US" altLang="zh-CN" sz="2400"/>
          </a:p>
        </p:txBody>
      </p:sp>
      <p:sp>
        <p:nvSpPr>
          <p:cNvPr id="16" name="文本框 15"/>
          <p:cNvSpPr txBox="1"/>
          <p:nvPr/>
        </p:nvSpPr>
        <p:spPr>
          <a:xfrm>
            <a:off x="3447415" y="3676015"/>
            <a:ext cx="708660" cy="368300"/>
          </a:xfrm>
          <a:prstGeom prst="rect">
            <a:avLst/>
          </a:prstGeom>
          <a:solidFill>
            <a:schemeClr val="bg1"/>
          </a:solidFill>
          <a:ln>
            <a:noFill/>
          </a:ln>
        </p:spPr>
        <p:txBody>
          <a:bodyPr wrap="square" rtlCol="0">
            <a:spAutoFit/>
          </a:bodyPr>
          <a:lstStyle/>
          <a:p>
            <a:r>
              <a:rPr lang="en-US" altLang="zh-CN"/>
              <a:t>53%</a:t>
            </a:r>
            <a:endParaRPr lang="en-US" altLang="zh-CN"/>
          </a:p>
        </p:txBody>
      </p:sp>
      <p:sp>
        <p:nvSpPr>
          <p:cNvPr id="17" name="文本框 16"/>
          <p:cNvSpPr txBox="1"/>
          <p:nvPr>
            <p:custDataLst>
              <p:tags r:id="rId8"/>
            </p:custDataLst>
          </p:nvPr>
        </p:nvSpPr>
        <p:spPr>
          <a:xfrm>
            <a:off x="1891665" y="3850640"/>
            <a:ext cx="708660" cy="368300"/>
          </a:xfrm>
          <a:prstGeom prst="rect">
            <a:avLst/>
          </a:prstGeom>
          <a:solidFill>
            <a:schemeClr val="bg1"/>
          </a:solidFill>
          <a:ln>
            <a:noFill/>
          </a:ln>
        </p:spPr>
        <p:txBody>
          <a:bodyPr wrap="square" rtlCol="0">
            <a:spAutoFit/>
          </a:bodyPr>
          <a:lstStyle/>
          <a:p>
            <a:r>
              <a:rPr lang="en-US" altLang="zh-CN"/>
              <a:t>32%</a:t>
            </a:r>
            <a:endParaRPr lang="en-US" altLang="zh-CN"/>
          </a:p>
        </p:txBody>
      </p:sp>
      <p:sp>
        <p:nvSpPr>
          <p:cNvPr id="2" name="文本框 1"/>
          <p:cNvSpPr txBox="1"/>
          <p:nvPr>
            <p:custDataLst>
              <p:tags r:id="rId9"/>
            </p:custDataLst>
          </p:nvPr>
        </p:nvSpPr>
        <p:spPr>
          <a:xfrm>
            <a:off x="0" y="-5080"/>
            <a:ext cx="2600325"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Warming up</a:t>
            </a:r>
            <a:endParaRPr lang="en-US" altLang="zh-CN" sz="3200" b="1">
              <a:solidFill>
                <a:schemeClr val="bg1"/>
              </a:solidFill>
              <a:latin typeface="Times New Roman Bold" panose="02020503050405090304" charset="0"/>
              <a:cs typeface="Times New Roman Bold" panose="02020503050405090304" charset="0"/>
            </a:endParaRPr>
          </a:p>
        </p:txBody>
      </p:sp>
      <p:sp>
        <p:nvSpPr>
          <p:cNvPr id="5" name="文本框 4"/>
          <p:cNvSpPr txBox="1"/>
          <p:nvPr>
            <p:custDataLst>
              <p:tags r:id="rId10"/>
            </p:custDataLst>
          </p:nvPr>
        </p:nvSpPr>
        <p:spPr>
          <a:xfrm>
            <a:off x="1891665" y="2625090"/>
            <a:ext cx="560705" cy="368300"/>
          </a:xfrm>
          <a:prstGeom prst="rect">
            <a:avLst/>
          </a:prstGeom>
          <a:solidFill>
            <a:schemeClr val="bg1"/>
          </a:solidFill>
          <a:ln>
            <a:noFill/>
          </a:ln>
        </p:spPr>
        <p:txBody>
          <a:bodyPr wrap="square" rtlCol="0">
            <a:spAutoFit/>
          </a:bodyPr>
          <a:lstStyle/>
          <a:p>
            <a:r>
              <a:rPr lang="en-US" altLang="zh-CN"/>
              <a:t>8%</a:t>
            </a:r>
            <a:endParaRPr lang="en-US" altLang="zh-CN"/>
          </a:p>
        </p:txBody>
      </p:sp>
      <p:sp>
        <p:nvSpPr>
          <p:cNvPr id="12" name="文本框 11"/>
          <p:cNvSpPr txBox="1"/>
          <p:nvPr>
            <p:custDataLst>
              <p:tags r:id="rId11"/>
            </p:custDataLst>
          </p:nvPr>
        </p:nvSpPr>
        <p:spPr>
          <a:xfrm>
            <a:off x="2600325" y="2157730"/>
            <a:ext cx="560070" cy="368300"/>
          </a:xfrm>
          <a:prstGeom prst="rect">
            <a:avLst/>
          </a:prstGeom>
          <a:solidFill>
            <a:schemeClr val="bg1"/>
          </a:solidFill>
          <a:ln>
            <a:noFill/>
          </a:ln>
        </p:spPr>
        <p:txBody>
          <a:bodyPr wrap="square" rtlCol="0">
            <a:spAutoFit/>
          </a:bodyPr>
          <a:lstStyle/>
          <a:p>
            <a:r>
              <a:rPr lang="en-US" altLang="zh-CN"/>
              <a:t>7%</a:t>
            </a:r>
            <a:endParaRPr lang="en-US" altLang="zh-CN"/>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0" y="0"/>
            <a:ext cx="3669665" cy="583565"/>
          </a:xfrm>
          <a:prstGeom prst="rect">
            <a:avLst/>
          </a:prstGeom>
          <a:solidFill>
            <a:srgbClr val="E1654B"/>
          </a:solidFill>
        </p:spPr>
        <p:txBody>
          <a:bodyPr wrap="square" rtlCol="0">
            <a:spAutoFit/>
          </a:bodyPr>
          <a:lstStyle/>
          <a:p>
            <a:r>
              <a:rPr lang="en-US" altLang="zh-CN" sz="3200" b="1">
                <a:solidFill>
                  <a:schemeClr val="bg1"/>
                </a:solidFill>
                <a:latin typeface="Times New Roman Bold" panose="02020503050405090304" charset="0"/>
                <a:cs typeface="Times New Roman Bold" panose="02020503050405090304" charset="0"/>
              </a:rPr>
              <a:t> Read for structure</a:t>
            </a:r>
            <a:endParaRPr lang="en-US" altLang="zh-CN" sz="3200" b="1">
              <a:solidFill>
                <a:schemeClr val="bg1"/>
              </a:solidFill>
              <a:latin typeface="Times New Roman Bold" panose="02020503050405090304" charset="0"/>
              <a:cs typeface="Times New Roman Bold" panose="02020503050405090304" charset="0"/>
            </a:endParaRPr>
          </a:p>
        </p:txBody>
      </p:sp>
      <p:pic>
        <p:nvPicPr>
          <p:cNvPr id="17" name="图片 16"/>
          <p:cNvPicPr>
            <a:picLocks noChangeAspect="1"/>
          </p:cNvPicPr>
          <p:nvPr>
            <p:custDataLst>
              <p:tags r:id="rId2"/>
            </p:custDataLst>
          </p:nvPr>
        </p:nvPicPr>
        <p:blipFill>
          <a:blip r:embed="rId3"/>
          <a:stretch>
            <a:fillRect/>
          </a:stretch>
        </p:blipFill>
        <p:spPr>
          <a:xfrm>
            <a:off x="467360" y="583565"/>
            <a:ext cx="11058525" cy="6058535"/>
          </a:xfrm>
          <a:prstGeom prst="rect">
            <a:avLst/>
          </a:prstGeom>
        </p:spPr>
      </p:pic>
      <p:sp>
        <p:nvSpPr>
          <p:cNvPr id="22" name="矩形 21"/>
          <p:cNvSpPr/>
          <p:nvPr/>
        </p:nvSpPr>
        <p:spPr>
          <a:xfrm>
            <a:off x="4107815" y="583565"/>
            <a:ext cx="7418070" cy="6057900"/>
          </a:xfrm>
          <a:prstGeom prst="rect">
            <a:avLst/>
          </a:prstGeom>
          <a:solidFill>
            <a:srgbClr val="EFEFEF">
              <a:alpha val="9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4"/>
          <a:stretch>
            <a:fillRect/>
          </a:stretch>
        </p:blipFill>
        <p:spPr>
          <a:xfrm>
            <a:off x="3977005" y="934720"/>
            <a:ext cx="7277100" cy="5109210"/>
          </a:xfrm>
          <a:prstGeom prst="rect">
            <a:avLst/>
          </a:prstGeom>
        </p:spPr>
      </p:pic>
      <p:pic>
        <p:nvPicPr>
          <p:cNvPr id="34" name="图片 33"/>
          <p:cNvPicPr>
            <a:picLocks noChangeAspect="1"/>
          </p:cNvPicPr>
          <p:nvPr/>
        </p:nvPicPr>
        <p:blipFill>
          <a:blip r:embed="rId5"/>
          <a:stretch>
            <a:fillRect/>
          </a:stretch>
        </p:blipFill>
        <p:spPr>
          <a:xfrm>
            <a:off x="5776383" y="882439"/>
            <a:ext cx="1417320" cy="528320"/>
          </a:xfrm>
          <a:prstGeom prst="rect">
            <a:avLst/>
          </a:prstGeom>
        </p:spPr>
      </p:pic>
      <p:cxnSp>
        <p:nvCxnSpPr>
          <p:cNvPr id="30" name="直接连接符 29"/>
          <p:cNvCxnSpPr/>
          <p:nvPr/>
        </p:nvCxnSpPr>
        <p:spPr>
          <a:xfrm>
            <a:off x="4770755" y="1539029"/>
            <a:ext cx="3745865" cy="0"/>
          </a:xfrm>
          <a:prstGeom prst="lin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sp>
        <p:nvSpPr>
          <p:cNvPr id="31" name="圆角矩形 30"/>
          <p:cNvSpPr/>
          <p:nvPr/>
        </p:nvSpPr>
        <p:spPr>
          <a:xfrm>
            <a:off x="4721119" y="1628564"/>
            <a:ext cx="626745" cy="31369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矩形 31"/>
          <p:cNvSpPr/>
          <p:nvPr>
            <p:custDataLst>
              <p:tags r:id="rId6"/>
            </p:custDataLst>
          </p:nvPr>
        </p:nvSpPr>
        <p:spPr>
          <a:xfrm>
            <a:off x="554355" y="1590421"/>
            <a:ext cx="3463925" cy="2845435"/>
          </a:xfrm>
          <a:prstGeom prst="rect">
            <a:avLst/>
          </a:prstGeom>
          <a:solidFill>
            <a:schemeClr val="bg2">
              <a:lumMod val="95000"/>
              <a:alpha val="92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文本框 32"/>
          <p:cNvSpPr txBox="1"/>
          <p:nvPr>
            <p:custDataLst>
              <p:tags r:id="rId7"/>
            </p:custDataLst>
          </p:nvPr>
        </p:nvSpPr>
        <p:spPr>
          <a:xfrm>
            <a:off x="840740" y="2037080"/>
            <a:ext cx="3002915" cy="2061210"/>
          </a:xfrm>
          <a:prstGeom prst="rect">
            <a:avLst/>
          </a:prstGeom>
          <a:noFill/>
        </p:spPr>
        <p:txBody>
          <a:bodyPr wrap="square" rtlCol="0">
            <a:spAutoFit/>
          </a:bodyPr>
          <a:lstStyle/>
          <a:p>
            <a:r>
              <a:rPr lang="en-US" altLang="zh-CN" sz="3200" b="1" dirty="0">
                <a:solidFill>
                  <a:srgbClr val="E1654B"/>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Two different ways to handle money among teens </a:t>
            </a:r>
            <a:endParaRPr lang="en-US" altLang="zh-CN" sz="3200" b="1" dirty="0">
              <a:solidFill>
                <a:srgbClr val="E1654B"/>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36" name="任意多边形 35"/>
          <p:cNvSpPr/>
          <p:nvPr>
            <p:custDataLst>
              <p:tags r:id="rId8"/>
            </p:custDataLst>
          </p:nvPr>
        </p:nvSpPr>
        <p:spPr>
          <a:xfrm>
            <a:off x="4290060" y="685165"/>
            <a:ext cx="6955790" cy="3298825"/>
          </a:xfrm>
          <a:custGeom>
            <a:avLst/>
            <a:gdLst/>
            <a:ahLst/>
            <a:cxnLst>
              <a:cxn ang="3">
                <a:pos x="hc" y="t"/>
              </a:cxn>
              <a:cxn ang="cd2">
                <a:pos x="l" y="vc"/>
              </a:cxn>
              <a:cxn ang="cd4">
                <a:pos x="hc" y="b"/>
              </a:cxn>
              <a:cxn ang="0">
                <a:pos x="r" y="vc"/>
              </a:cxn>
            </a:cxnLst>
            <a:rect l="l" t="t" r="r" b="b"/>
            <a:pathLst>
              <a:path w="10954" h="5195">
                <a:moveTo>
                  <a:pt x="6169" y="0"/>
                </a:moveTo>
                <a:lnTo>
                  <a:pt x="10954" y="0"/>
                </a:lnTo>
                <a:lnTo>
                  <a:pt x="10954" y="4367"/>
                </a:lnTo>
                <a:lnTo>
                  <a:pt x="6249" y="4367"/>
                </a:lnTo>
                <a:lnTo>
                  <a:pt x="6249" y="5195"/>
                </a:lnTo>
                <a:lnTo>
                  <a:pt x="0" y="5195"/>
                </a:lnTo>
                <a:lnTo>
                  <a:pt x="0" y="0"/>
                </a:lnTo>
                <a:lnTo>
                  <a:pt x="6169" y="0"/>
                </a:lnTo>
                <a:close/>
              </a:path>
            </a:pathLst>
          </a:custGeom>
          <a:solidFill>
            <a:schemeClr val="bg2">
              <a:lumMod val="95000"/>
              <a:alpha val="94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7" name="文本框 36"/>
          <p:cNvSpPr txBox="1"/>
          <p:nvPr>
            <p:custDataLst>
              <p:tags r:id="rId9"/>
            </p:custDataLst>
          </p:nvPr>
        </p:nvSpPr>
        <p:spPr>
          <a:xfrm>
            <a:off x="5163185" y="1252220"/>
            <a:ext cx="5686425" cy="1938020"/>
          </a:xfrm>
          <a:prstGeom prst="rect">
            <a:avLst/>
          </a:prstGeom>
          <a:noFill/>
        </p:spPr>
        <p:txBody>
          <a:bodyPr wrap="square" rtlCol="0">
            <a:spAutoFit/>
          </a:bodyPr>
          <a:lstStyle/>
          <a:p>
            <a:r>
              <a:rPr lang="en-US" altLang="zh-CN" sz="4000" b="1" dirty="0">
                <a:solidFill>
                  <a:srgbClr val="E1654B"/>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Four jars to teach teenagers how to spend money wisely </a:t>
            </a:r>
            <a:endParaRPr lang="en-US" altLang="zh-CN" sz="4000" b="1" dirty="0">
              <a:solidFill>
                <a:srgbClr val="E1654B"/>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38" name="矩形 37"/>
          <p:cNvSpPr/>
          <p:nvPr>
            <p:custDataLst>
              <p:tags r:id="rId10"/>
            </p:custDataLst>
          </p:nvPr>
        </p:nvSpPr>
        <p:spPr>
          <a:xfrm>
            <a:off x="8420100" y="3512820"/>
            <a:ext cx="2965450" cy="1410970"/>
          </a:xfrm>
          <a:prstGeom prst="rect">
            <a:avLst/>
          </a:prstGeom>
          <a:solidFill>
            <a:schemeClr val="bg2">
              <a:lumMod val="95000"/>
              <a:alpha val="94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38"/>
          <p:cNvSpPr txBox="1"/>
          <p:nvPr>
            <p:custDataLst>
              <p:tags r:id="rId11"/>
            </p:custDataLst>
          </p:nvPr>
        </p:nvSpPr>
        <p:spPr>
          <a:xfrm>
            <a:off x="8516620" y="3705860"/>
            <a:ext cx="2755265" cy="1076325"/>
          </a:xfrm>
          <a:prstGeom prst="rect">
            <a:avLst/>
          </a:prstGeom>
          <a:noFill/>
        </p:spPr>
        <p:txBody>
          <a:bodyPr wrap="square" rtlCol="0">
            <a:spAutoFit/>
          </a:bodyPr>
          <a:lstStyle/>
          <a:p>
            <a:r>
              <a:rPr lang="en-US" altLang="zh-CN" sz="3200" b="1" dirty="0">
                <a:solidFill>
                  <a:srgbClr val="E1654B"/>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The wider aim of the jars</a:t>
            </a:r>
            <a:endParaRPr lang="en-US" altLang="zh-CN" sz="3200" b="1" dirty="0">
              <a:solidFill>
                <a:srgbClr val="E1654B"/>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10" name="矩形 9"/>
          <p:cNvSpPr/>
          <p:nvPr/>
        </p:nvSpPr>
        <p:spPr>
          <a:xfrm>
            <a:off x="458892" y="1581560"/>
            <a:ext cx="3910966" cy="5066649"/>
          </a:xfrm>
          <a:prstGeom prst="rect">
            <a:avLst/>
          </a:prstGeom>
          <a:solidFill>
            <a:srgbClr val="EFEFEF">
              <a:alpha val="9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3" name="341_1715336303">
            <a:hlinkClick r:id="" action="ppaction://media"/>
          </p:cNvPr>
          <p:cNvPicPr/>
          <p:nvPr>
            <a:videoFile r:link="rId12"/>
            <p:extLst>
              <p:ext uri="{DAA4B4D4-6D71-4841-9C94-3DE7FCFB9230}">
                <p14:media xmlns:p14="http://schemas.microsoft.com/office/powerpoint/2010/main" r:embed="rId13"/>
              </p:ext>
            </p:extLst>
          </p:nvPr>
        </p:nvPicPr>
        <p:blipFill rotWithShape="1">
          <a:blip r:embed="rId14"/>
          <a:srcRect l="19747" t="22984" r="19227" b="15813"/>
          <a:stretch>
            <a:fillRect/>
          </a:stretch>
        </p:blipFill>
        <p:spPr>
          <a:xfrm>
            <a:off x="4040506" y="157481"/>
            <a:ext cx="949784" cy="419340"/>
          </a:xfrm>
          <a:prstGeom prst="rect">
            <a:avLst/>
          </a:prstGeom>
        </p:spPr>
      </p:pic>
      <p:sp>
        <p:nvSpPr>
          <p:cNvPr id="9" name="对话气泡: 圆角矩形 8"/>
          <p:cNvSpPr/>
          <p:nvPr/>
        </p:nvSpPr>
        <p:spPr>
          <a:xfrm>
            <a:off x="2507308" y="1838101"/>
            <a:ext cx="7092617" cy="2901539"/>
          </a:xfrm>
          <a:prstGeom prst="wedgeRoundRectCallout">
            <a:avLst>
              <a:gd name="adj1" fmla="val -39813"/>
              <a:gd name="adj2" fmla="val -66183"/>
              <a:gd name="adj3" fmla="val 1666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2621068" y="1838101"/>
            <a:ext cx="6704965" cy="878840"/>
          </a:xfrm>
          <a:prstGeom prst="rect">
            <a:avLst/>
          </a:prstGeom>
          <a:noFill/>
        </p:spPr>
        <p:txBody>
          <a:bodyPr wrap="square" rtlCol="0">
            <a:noAutofit/>
          </a:bodyPr>
          <a:lstStyle/>
          <a:p>
            <a:pPr marL="457200" indent="-457200" algn="l">
              <a:lnSpc>
                <a:spcPct val="150000"/>
              </a:lnSpc>
              <a:buFont typeface="Arial" panose="020B0604020202090204" pitchFamily="34" charset="0"/>
              <a:buChar char="•"/>
            </a:pPr>
            <a:r>
              <a:rPr lang="en-US" altLang="zh-CN" sz="3200" b="1" dirty="0">
                <a:latin typeface="Times New Roman" panose="02020503050405090304" charset="0"/>
                <a:cs typeface="Times New Roman" panose="02020503050405090304" charset="0"/>
              </a:rPr>
              <a:t>What’s </a:t>
            </a:r>
            <a:r>
              <a:rPr lang="en-US" altLang="zh-CN" sz="3200" b="1" dirty="0">
                <a:solidFill>
                  <a:srgbClr val="FF0000"/>
                </a:solidFill>
                <a:latin typeface="Times New Roman" panose="02020503050405090304" charset="0"/>
                <a:cs typeface="Times New Roman" panose="02020503050405090304" charset="0"/>
              </a:rPr>
              <a:t>genre(</a:t>
            </a:r>
            <a:r>
              <a:rPr lang="zh-CN" altLang="en-US" sz="3200" b="1" dirty="0">
                <a:solidFill>
                  <a:srgbClr val="FF0000"/>
                </a:solidFill>
                <a:latin typeface="Times New Roman" panose="02020503050405090304" charset="0"/>
                <a:cs typeface="Times New Roman" panose="02020503050405090304" charset="0"/>
              </a:rPr>
              <a:t>体裁</a:t>
            </a:r>
            <a:r>
              <a:rPr lang="en-US" altLang="zh-CN" sz="3200" b="1" dirty="0">
                <a:solidFill>
                  <a:srgbClr val="FF0000"/>
                </a:solidFill>
                <a:latin typeface="Times New Roman" panose="02020503050405090304" charset="0"/>
                <a:cs typeface="Times New Roman" panose="02020503050405090304" charset="0"/>
              </a:rPr>
              <a:t>) </a:t>
            </a:r>
            <a:r>
              <a:rPr lang="en-US" altLang="zh-CN" sz="3200" b="1" dirty="0">
                <a:latin typeface="Times New Roman" panose="02020503050405090304" charset="0"/>
                <a:cs typeface="Times New Roman" panose="02020503050405090304" charset="0"/>
              </a:rPr>
              <a:t>of this passage?</a:t>
            </a:r>
            <a:endParaRPr lang="en-US" altLang="zh-CN" sz="3200" b="1" dirty="0">
              <a:latin typeface="Times New Roman" panose="02020503050405090304" charset="0"/>
              <a:cs typeface="Times New Roman" panose="02020503050405090304" charset="0"/>
            </a:endParaRPr>
          </a:p>
          <a:p>
            <a:pPr marL="457200" indent="-457200" algn="l">
              <a:lnSpc>
                <a:spcPct val="150000"/>
              </a:lnSpc>
              <a:buFont typeface="Arial" panose="020B0604020202090204" pitchFamily="34" charset="0"/>
              <a:buChar char="•"/>
            </a:pPr>
            <a:endParaRPr lang="en-US" altLang="zh-CN" sz="3200" b="1" dirty="0">
              <a:latin typeface="Times New Roman" panose="02020503050405090304" charset="0"/>
              <a:cs typeface="Times New Roman" panose="02020503050405090304" charset="0"/>
            </a:endParaRPr>
          </a:p>
          <a:p>
            <a:pPr marL="457200" indent="-457200" algn="l">
              <a:buFont typeface="Arial" panose="020B0604020202090204" pitchFamily="34" charset="0"/>
              <a:buChar char="•"/>
            </a:pPr>
            <a:endParaRPr lang="zh-CN" altLang="en-US" sz="3200" b="1" dirty="0">
              <a:latin typeface="Times New Roman" panose="02020503050405090304" charset="0"/>
              <a:cs typeface="Times New Roman" panose="02020503050405090304" charset="0"/>
            </a:endParaRPr>
          </a:p>
        </p:txBody>
      </p:sp>
      <p:sp>
        <p:nvSpPr>
          <p:cNvPr id="3" name="文本框 2"/>
          <p:cNvSpPr txBox="1"/>
          <p:nvPr/>
        </p:nvSpPr>
        <p:spPr>
          <a:xfrm>
            <a:off x="2621068" y="2673760"/>
            <a:ext cx="7177098" cy="1727396"/>
          </a:xfrm>
          <a:prstGeom prst="rect">
            <a:avLst/>
          </a:prstGeom>
          <a:noFill/>
        </p:spPr>
        <p:txBody>
          <a:bodyPr wrap="square">
            <a:spAutoFit/>
          </a:bodyPr>
          <a:lstStyle/>
          <a:p>
            <a:pPr marL="457200" indent="-457200" algn="l">
              <a:buFont typeface="Arial" panose="020B0604020202090204" pitchFamily="34" charset="0"/>
              <a:buChar char="•"/>
            </a:pPr>
            <a:r>
              <a:rPr lang="en-US" altLang="zh-CN" sz="3200" b="1" dirty="0">
                <a:latin typeface="Times New Roman" panose="02020503050405090304" charset="0"/>
                <a:cs typeface="Times New Roman" panose="02020503050405090304" charset="0"/>
              </a:rPr>
              <a:t>How</a:t>
            </a:r>
            <a:r>
              <a:rPr lang="en-US" altLang="zh-CN" sz="1800" b="1" dirty="0">
                <a:latin typeface="Times New Roman" panose="02020503050405090304" charset="0"/>
                <a:cs typeface="Times New Roman" panose="02020503050405090304" charset="0"/>
              </a:rPr>
              <a:t> </a:t>
            </a:r>
            <a:r>
              <a:rPr lang="en-US" altLang="zh-CN" sz="3200" b="1" dirty="0">
                <a:latin typeface="Times New Roman" panose="02020503050405090304" charset="0"/>
                <a:cs typeface="Times New Roman" panose="02020503050405090304" charset="0"/>
              </a:rPr>
              <a:t>many </a:t>
            </a:r>
            <a:r>
              <a:rPr lang="en-US" altLang="zh-CN" sz="3200" b="1" dirty="0">
                <a:solidFill>
                  <a:srgbClr val="FF0000"/>
                </a:solidFill>
                <a:latin typeface="Times New Roman" panose="02020503050405090304" charset="0"/>
                <a:cs typeface="Times New Roman" panose="02020503050405090304" charset="0"/>
              </a:rPr>
              <a:t>parts</a:t>
            </a:r>
            <a:r>
              <a:rPr lang="en-US" altLang="zh-CN" sz="3200" b="1" dirty="0">
                <a:latin typeface="Times New Roman" panose="02020503050405090304" charset="0"/>
                <a:cs typeface="Times New Roman" panose="02020503050405090304" charset="0"/>
              </a:rPr>
              <a:t> will you divide the passage into ?</a:t>
            </a:r>
            <a:endParaRPr lang="en-US" altLang="zh-CN" sz="3200" b="1" dirty="0">
              <a:latin typeface="Times New Roman" panose="02020503050405090304" charset="0"/>
              <a:cs typeface="Times New Roman" panose="02020503050405090304" charset="0"/>
            </a:endParaRPr>
          </a:p>
          <a:p>
            <a:pPr marL="457200" indent="-457200" algn="l">
              <a:lnSpc>
                <a:spcPct val="150000"/>
              </a:lnSpc>
              <a:buFont typeface="Arial" panose="020B0604020202090204" pitchFamily="34" charset="0"/>
              <a:buChar char="•"/>
            </a:pPr>
            <a:r>
              <a:rPr lang="en-US" altLang="zh-CN" sz="3200" b="1" dirty="0">
                <a:latin typeface="Times New Roman" panose="02020503050405090304" charset="0"/>
                <a:cs typeface="Times New Roman" panose="02020503050405090304" charset="0"/>
                <a:sym typeface="+mn-ea"/>
              </a:rPr>
              <a:t>What is the </a:t>
            </a:r>
            <a:r>
              <a:rPr lang="en-US" altLang="zh-CN" sz="3200" b="1" dirty="0">
                <a:solidFill>
                  <a:srgbClr val="FF0000"/>
                </a:solidFill>
                <a:latin typeface="Times New Roman" panose="02020503050405090304" charset="0"/>
                <a:cs typeface="Times New Roman" panose="02020503050405090304" charset="0"/>
                <a:sym typeface="+mn-ea"/>
              </a:rPr>
              <a:t>main idea </a:t>
            </a:r>
            <a:r>
              <a:rPr lang="en-US" altLang="zh-CN" sz="3200" b="1" dirty="0">
                <a:latin typeface="Times New Roman" panose="02020503050405090304" charset="0"/>
                <a:cs typeface="Times New Roman" panose="02020503050405090304" charset="0"/>
                <a:sym typeface="+mn-ea"/>
              </a:rPr>
              <a:t>of each part? </a:t>
            </a:r>
            <a:endParaRPr lang="en-US" altLang="zh-CN" sz="3200" b="1" dirty="0">
              <a:latin typeface="Times New Roman" panose="02020503050405090304" charset="0"/>
              <a:cs typeface="Times New Roman" panose="02020503050405090304" charset="0"/>
            </a:endParaRPr>
          </a:p>
        </p:txBody>
      </p:sp>
      <p:sp>
        <p:nvSpPr>
          <p:cNvPr id="4" name="文本框 3"/>
          <p:cNvSpPr txBox="1"/>
          <p:nvPr/>
        </p:nvSpPr>
        <p:spPr>
          <a:xfrm>
            <a:off x="3136375" y="2506332"/>
            <a:ext cx="5009833" cy="1922780"/>
          </a:xfrm>
          <a:prstGeom prst="rect">
            <a:avLst/>
          </a:prstGeom>
          <a:noFill/>
        </p:spPr>
        <p:txBody>
          <a:bodyPr wrap="square" rtlCol="0">
            <a:noAutofit/>
          </a:bodyPr>
          <a:lstStyle/>
          <a:p>
            <a:pPr marL="514350" indent="-514350" algn="l">
              <a:lnSpc>
                <a:spcPct val="150000"/>
              </a:lnSpc>
              <a:buAutoNum type="alphaUcPeriod"/>
            </a:pPr>
            <a:r>
              <a:rPr lang="en-US" altLang="zh-CN" sz="2800" b="1" dirty="0">
                <a:latin typeface="Times New Roman" panose="02020503050405090304" charset="0"/>
                <a:cs typeface="Times New Roman" panose="02020503050405090304" charset="0"/>
              </a:rPr>
              <a:t>Narration  </a:t>
            </a:r>
            <a:endParaRPr lang="en-US" altLang="zh-CN" sz="2800" b="1" dirty="0">
              <a:latin typeface="Times New Roman" panose="02020503050405090304" charset="0"/>
              <a:cs typeface="Times New Roman" panose="02020503050405090304" charset="0"/>
            </a:endParaRPr>
          </a:p>
          <a:p>
            <a:pPr marL="514350" indent="-514350" algn="l">
              <a:lnSpc>
                <a:spcPct val="150000"/>
              </a:lnSpc>
              <a:buAutoNum type="alphaUcPeriod"/>
            </a:pPr>
            <a:r>
              <a:rPr lang="en-US" altLang="zh-CN" sz="2800" b="1" dirty="0">
                <a:latin typeface="Times New Roman" panose="02020503050405090304" charset="0"/>
                <a:cs typeface="Times New Roman" panose="02020503050405090304" charset="0"/>
              </a:rPr>
              <a:t>Argumentation</a:t>
            </a:r>
            <a:endParaRPr lang="en-US" altLang="zh-CN" sz="2800" b="1" dirty="0">
              <a:latin typeface="Times New Roman" panose="02020503050405090304" charset="0"/>
              <a:cs typeface="Times New Roman" panose="02020503050405090304" charset="0"/>
            </a:endParaRPr>
          </a:p>
          <a:p>
            <a:pPr marL="514350" indent="-514350" algn="l">
              <a:lnSpc>
                <a:spcPct val="150000"/>
              </a:lnSpc>
              <a:buAutoNum type="alphaUcPeriod"/>
            </a:pPr>
            <a:r>
              <a:rPr lang="en-US" altLang="zh-CN" sz="2800" b="1" dirty="0">
                <a:latin typeface="Times New Roman" panose="02020503050405090304" charset="0"/>
                <a:cs typeface="Times New Roman" panose="02020503050405090304" charset="0"/>
              </a:rPr>
              <a:t>Exposition    </a:t>
            </a:r>
            <a:endParaRPr lang="en-US" altLang="zh-CN" sz="2800" b="1" dirty="0">
              <a:latin typeface="Times New Roman" panose="02020503050405090304" charset="0"/>
              <a:cs typeface="Times New Roman" panose="02020503050405090304" charset="0"/>
            </a:endParaRPr>
          </a:p>
        </p:txBody>
      </p:sp>
      <p:sp>
        <p:nvSpPr>
          <p:cNvPr id="7" name="文本框 6"/>
          <p:cNvSpPr txBox="1"/>
          <p:nvPr/>
        </p:nvSpPr>
        <p:spPr>
          <a:xfrm>
            <a:off x="3646546" y="3912636"/>
            <a:ext cx="6460066" cy="523220"/>
          </a:xfrm>
          <a:prstGeom prst="rect">
            <a:avLst/>
          </a:prstGeom>
          <a:noFill/>
        </p:spPr>
        <p:txBody>
          <a:bodyPr wrap="square">
            <a:spAutoFit/>
          </a:bodyPr>
          <a:lstStyle/>
          <a:p>
            <a:r>
              <a:rPr lang="en-US" altLang="zh-CN" sz="2800" b="1" dirty="0">
                <a:latin typeface="Times New Roman" panose="02020503050405090304" charset="0"/>
                <a:cs typeface="Times New Roman" panose="02020503050405090304" charset="0"/>
              </a:rPr>
              <a:t>Exposition</a:t>
            </a:r>
            <a:endParaRPr lang="zh-CN" altLang="en-US" sz="2800" b="1" dirty="0">
              <a:latin typeface="Times New Roman" panose="02020503050405090304" charset="0"/>
              <a:cs typeface="Times New Roman" panose="02020503050405090304" charset="0"/>
            </a:endParaRPr>
          </a:p>
        </p:txBody>
      </p:sp>
      <p:pic>
        <p:nvPicPr>
          <p:cNvPr id="24" name="图片 23"/>
          <p:cNvPicPr>
            <a:picLocks noChangeAspect="1"/>
          </p:cNvPicPr>
          <p:nvPr/>
        </p:nvPicPr>
        <p:blipFill>
          <a:blip r:embed="rId4"/>
          <a:stretch>
            <a:fillRect/>
          </a:stretch>
        </p:blipFill>
        <p:spPr>
          <a:xfrm>
            <a:off x="467360" y="2534285"/>
            <a:ext cx="3201670" cy="1877060"/>
          </a:xfrm>
          <a:prstGeom prst="rect">
            <a:avLst/>
          </a:prstGeom>
        </p:spPr>
      </p:pic>
      <p:sp>
        <p:nvSpPr>
          <p:cNvPr id="27" name="虚尾箭头 26"/>
          <p:cNvSpPr/>
          <p:nvPr/>
        </p:nvSpPr>
        <p:spPr>
          <a:xfrm>
            <a:off x="3732531" y="3320741"/>
            <a:ext cx="676910" cy="527685"/>
          </a:xfrm>
          <a:prstGeom prst="stripedRightArrow">
            <a:avLst/>
          </a:prstGeom>
          <a:solidFill>
            <a:schemeClr val="bg2">
              <a:lumMod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47600" fill="hold"/>
                                        <p:tgtEl>
                                          <p:spTgt spid="43"/>
                                        </p:tgtEl>
                                      </p:cBhvr>
                                    </p:cmd>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par>
                                <p:cTn id="26" presetID="22" presetClass="entr" presetSubtype="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par>
                                <p:cTn id="29" presetID="22" presetClass="entr" presetSubtype="4" fill="hold" grpId="2"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0" presetClass="exit" presetSubtype="0" fill="hold" grpId="1"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42" presetClass="entr"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3" nodeType="withEffect">
                                  <p:stCondLst>
                                    <p:cond delay="0"/>
                                  </p:stCondLst>
                                  <p:childTnLst>
                                    <p:animEffect transition="out" filter="fade">
                                      <p:cBhvr>
                                        <p:cTn id="46" dur="500"/>
                                        <p:tgtEl>
                                          <p:spTgt spid="76"/>
                                        </p:tgtEl>
                                      </p:cBhvr>
                                    </p:animEffect>
                                    <p:set>
                                      <p:cBhvr>
                                        <p:cTn id="47" dur="1" fill="hold">
                                          <p:stCondLst>
                                            <p:cond delay="499"/>
                                          </p:stCondLst>
                                        </p:cTn>
                                        <p:tgtEl>
                                          <p:spTgt spid="76"/>
                                        </p:tgtEl>
                                        <p:attrNameLst>
                                          <p:attrName>style.visibility</p:attrName>
                                        </p:attrNameLst>
                                      </p:cBhvr>
                                      <p:to>
                                        <p:strVal val="hidden"/>
                                      </p:to>
                                    </p:set>
                                  </p:childTnLst>
                                </p:cTn>
                              </p:par>
                              <p:par>
                                <p:cTn id="48" presetID="10" presetClass="entr" presetSubtype="0" fill="hold" grpId="1" nodeType="withEffect">
                                  <p:stCondLst>
                                    <p:cond delay="0"/>
                                  </p:stCondLst>
                                  <p:iterate type="lt">
                                    <p:tmPct val="0"/>
                                  </p:iterate>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par>
                          <p:cTn id="51" fill="hold">
                            <p:stCondLst>
                              <p:cond delay="500"/>
                            </p:stCondLst>
                            <p:childTnLst>
                              <p:par>
                                <p:cTn id="52" presetID="42" presetClass="path" presetSubtype="0" accel="50000" decel="50000" fill="hold" grpId="0" nodeType="afterEffect">
                                  <p:stCondLst>
                                    <p:cond delay="0"/>
                                  </p:stCondLst>
                                  <p:iterate type="lt">
                                    <p:tmPct val="0"/>
                                  </p:iterate>
                                  <p:childTnLst>
                                    <p:animMotion origin="layout" path="M -2.29167E-6 -4.81481E-6 L -0.03698 -0.25416 " pathEditMode="relative" rAng="0" ptsTypes="AA">
                                      <p:cBhvr>
                                        <p:cTn id="53" dur="2000" fill="hold"/>
                                        <p:tgtEl>
                                          <p:spTgt spid="7"/>
                                        </p:tgtEl>
                                        <p:attrNameLst>
                                          <p:attrName>ppt_x</p:attrName>
                                          <p:attrName>ppt_y</p:attrName>
                                        </p:attrNameLst>
                                      </p:cBhvr>
                                      <p:rCtr x="-1849" y="-12708"/>
                                    </p:animMotion>
                                  </p:childTnLst>
                                </p:cTn>
                              </p:par>
                              <p:par>
                                <p:cTn id="54" presetID="3" presetClass="emph" presetSubtype="2" fill="hold" grpId="2" nodeType="withEffect">
                                  <p:stCondLst>
                                    <p:cond delay="0"/>
                                  </p:stCondLst>
                                  <p:iterate type="lt">
                                    <p:tmPct val="0"/>
                                  </p:iterate>
                                  <p:childTnLst>
                                    <p:animClr clrSpc="rgb" dir="cw">
                                      <p:cBhvr override="childStyle">
                                        <p:cTn id="55" dur="2000" fill="hold"/>
                                        <p:tgtEl>
                                          <p:spTgt spid="7"/>
                                        </p:tgtEl>
                                        <p:attrNameLst>
                                          <p:attrName>style.color</p:attrName>
                                        </p:attrNameLst>
                                      </p:cBhvr>
                                      <p:to>
                                        <a:srgbClr val="FF0000"/>
                                      </p:to>
                                    </p:animClr>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2"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3" nodeType="click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3" nodeType="withEffect">
                                  <p:stCondLst>
                                    <p:cond delay="0"/>
                                  </p:stCondLst>
                                  <p:iterate type="lt">
                                    <p:tmPct val="0"/>
                                  </p:iterate>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up)">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xit" presetSubtype="4" fill="hold" grpId="2" nodeType="clickEffect">
                                  <p:stCondLst>
                                    <p:cond delay="0"/>
                                  </p:stCondLst>
                                  <p:childTnLst>
                                    <p:animEffect transition="out" filter="wipe(down)">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par>
                                <p:cTn id="98" presetID="22" presetClass="exit" presetSubtype="4" fill="hold" nodeType="withEffect">
                                  <p:stCondLst>
                                    <p:cond delay="0"/>
                                  </p:stCondLst>
                                  <p:childTnLst>
                                    <p:animEffect transition="out" filter="wipe(down)">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par>
                                <p:cTn id="101" presetID="22" presetClass="exit" presetSubtype="4" fill="hold" nodeType="withEffect">
                                  <p:stCondLst>
                                    <p:cond delay="0"/>
                                  </p:stCondLst>
                                  <p:childTnLst>
                                    <p:animEffect transition="out" filter="wipe(down)">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22" presetClass="exit" presetSubtype="4" fill="hold" grpId="2" nodeType="withEffect">
                                  <p:stCondLst>
                                    <p:cond delay="0"/>
                                  </p:stCondLst>
                                  <p:childTnLst>
                                    <p:animEffect transition="out" filter="wipe(down)">
                                      <p:cBhvr>
                                        <p:cTn id="105" dur="500"/>
                                        <p:tgtEl>
                                          <p:spTgt spid="31"/>
                                        </p:tgtEl>
                                      </p:cBhvr>
                                    </p:animEffect>
                                    <p:set>
                                      <p:cBhvr>
                                        <p:cTn id="106" dur="1" fill="hold">
                                          <p:stCondLst>
                                            <p:cond delay="499"/>
                                          </p:stCondLst>
                                        </p:cTn>
                                        <p:tgtEl>
                                          <p:spTgt spid="31"/>
                                        </p:tgtEl>
                                        <p:attrNameLst>
                                          <p:attrName>style.visibility</p:attrName>
                                        </p:attrNameLst>
                                      </p:cBhvr>
                                      <p:to>
                                        <p:strVal val="hidden"/>
                                      </p:to>
                                    </p:set>
                                  </p:childTnLst>
                                </p:cTn>
                              </p:par>
                              <p:par>
                                <p:cTn id="107" presetID="22" presetClass="exit" presetSubtype="4" fill="hold" grpId="2" nodeType="withEffect">
                                  <p:stCondLst>
                                    <p:cond delay="0"/>
                                  </p:stCondLst>
                                  <p:childTnLst>
                                    <p:animEffect transition="out" filter="wipe(down)">
                                      <p:cBhvr>
                                        <p:cTn id="108" dur="500"/>
                                        <p:tgtEl>
                                          <p:spTgt spid="22"/>
                                        </p:tgtEl>
                                      </p:cBhvr>
                                    </p:animEffect>
                                    <p:set>
                                      <p:cBhvr>
                                        <p:cTn id="109" dur="1" fill="hold">
                                          <p:stCondLst>
                                            <p:cond delay="499"/>
                                          </p:stCondLst>
                                        </p:cTn>
                                        <p:tgtEl>
                                          <p:spTgt spid="22"/>
                                        </p:tgtEl>
                                        <p:attrNameLst>
                                          <p:attrName>style.visibility</p:attrName>
                                        </p:attrNameLst>
                                      </p:cBhvr>
                                      <p:to>
                                        <p:strVal val="hidden"/>
                                      </p:to>
                                    </p:set>
                                  </p:childTnLst>
                                </p:cTn>
                              </p:par>
                              <p:par>
                                <p:cTn id="110" presetID="22" presetClass="exit" presetSubtype="4" fill="hold" grpId="3" nodeType="withEffect">
                                  <p:stCondLst>
                                    <p:cond delay="0"/>
                                  </p:stCondLst>
                                  <p:childTnLst>
                                    <p:animEffect transition="out" filter="wipe(down)">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22" presetClass="exit" presetSubtype="4" fill="hold" nodeType="withEffect">
                                  <p:stCondLst>
                                    <p:cond delay="0"/>
                                  </p:stCondLst>
                                  <p:childTnLst>
                                    <p:animEffect transition="out" filter="wipe(down)">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animEffect transition="in" filter="wipe(left)">
                                      <p:cBhvr>
                                        <p:cTn id="120" dur="500"/>
                                        <p:tgtEl>
                                          <p:spTgt spid="3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wipe(left)">
                                      <p:cBhvr>
                                        <p:cTn id="125" dur="500"/>
                                        <p:tgtEl>
                                          <p:spTgt spid="3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wipe(left)">
                                      <p:cBhvr>
                                        <p:cTn id="130" dur="500"/>
                                        <p:tgtEl>
                                          <p:spTgt spid="34"/>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xit" presetSubtype="8" fill="hold" nodeType="clickEffect">
                                  <p:stCondLst>
                                    <p:cond delay="0"/>
                                  </p:stCondLst>
                                  <p:childTnLst>
                                    <p:animEffect transition="out" filter="wipe(left)">
                                      <p:cBhvr>
                                        <p:cTn id="134" dur="500"/>
                                        <p:tgtEl>
                                          <p:spTgt spid="34"/>
                                        </p:tgtEl>
                                      </p:cBhvr>
                                    </p:animEffect>
                                    <p:set>
                                      <p:cBhvr>
                                        <p:cTn id="135" dur="1" fill="hold">
                                          <p:stCondLst>
                                            <p:cond delay="499"/>
                                          </p:stCondLst>
                                        </p:cTn>
                                        <p:tgtEl>
                                          <p:spTgt spid="34"/>
                                        </p:tgtEl>
                                        <p:attrNameLst>
                                          <p:attrName>style.visibility</p:attrName>
                                        </p:attrNameLst>
                                      </p:cBhvr>
                                      <p:to>
                                        <p:strVal val="hidden"/>
                                      </p:to>
                                    </p:set>
                                  </p:childTnLst>
                                </p:cTn>
                              </p:par>
                              <p:par>
                                <p:cTn id="136" presetID="22" presetClass="entr" presetSubtype="8" fill="hold" grpId="0" nodeType="withEffect">
                                  <p:stCondLst>
                                    <p:cond delay="0"/>
                                  </p:stCondLst>
                                  <p:childTnLst>
                                    <p:set>
                                      <p:cBhvr>
                                        <p:cTn id="137" dur="1" fill="hold">
                                          <p:stCondLst>
                                            <p:cond delay="0"/>
                                          </p:stCondLst>
                                        </p:cTn>
                                        <p:tgtEl>
                                          <p:spTgt spid="36"/>
                                        </p:tgtEl>
                                        <p:attrNameLst>
                                          <p:attrName>style.visibility</p:attrName>
                                        </p:attrNameLst>
                                      </p:cBhvr>
                                      <p:to>
                                        <p:strVal val="visible"/>
                                      </p:to>
                                    </p:set>
                                    <p:animEffect transition="in" filter="wipe(left)">
                                      <p:cBhvr>
                                        <p:cTn id="138" dur="500"/>
                                        <p:tgtEl>
                                          <p:spTgt spid="36"/>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wipe(left)">
                                      <p:cBhvr>
                                        <p:cTn id="143" dur="500"/>
                                        <p:tgtEl>
                                          <p:spTgt spid="3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wipe(left)">
                                      <p:cBhvr>
                                        <p:cTn id="148" dur="500"/>
                                        <p:tgtEl>
                                          <p:spTgt spid="38"/>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39"/>
                                        </p:tgtEl>
                                        <p:attrNameLst>
                                          <p:attrName>style.visibility</p:attrName>
                                        </p:attrNameLst>
                                      </p:cBhvr>
                                      <p:to>
                                        <p:strVal val="visible"/>
                                      </p:to>
                                    </p:set>
                                    <p:animEffect transition="in" filter="wipe(left)">
                                      <p:cBhvr>
                                        <p:cTn id="1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54" fill="hold" display="1">
                  <p:stCondLst>
                    <p:cond delay="indefinite"/>
                  </p:stCondLst>
                </p:cTn>
                <p:tgtEl>
                  <p:spTgt spid="43"/>
                </p:tgtEl>
              </p:cMediaNode>
            </p:video>
          </p:childTnLst>
        </p:cTn>
      </p:par>
    </p:tnLst>
    <p:bldLst>
      <p:bldP spid="22" grpId="0" bldLvl="0" animBg="1"/>
      <p:bldP spid="22" grpId="1" animBg="1"/>
      <p:bldP spid="22" grpId="2" animBg="1"/>
      <p:bldP spid="31" grpId="0" animBg="1"/>
      <p:bldP spid="31" grpId="1" animBg="1"/>
      <p:bldP spid="31" grpId="2" animBg="1"/>
      <p:bldP spid="32" grpId="0" bldLvl="0" animBg="1"/>
      <p:bldP spid="32" grpId="1" animBg="1"/>
      <p:bldP spid="33" grpId="0"/>
      <p:bldP spid="33" grpId="1"/>
      <p:bldP spid="36" grpId="0" bldLvl="0" animBg="1"/>
      <p:bldP spid="36" grpId="1" animBg="1"/>
      <p:bldP spid="37" grpId="0"/>
      <p:bldP spid="37" grpId="1"/>
      <p:bldP spid="38" grpId="0" bldLvl="0" animBg="1"/>
      <p:bldP spid="38" grpId="1" animBg="1"/>
      <p:bldP spid="39" grpId="0"/>
      <p:bldP spid="39" grpId="1"/>
      <p:bldP spid="10" grpId="1" animBg="1"/>
      <p:bldP spid="10" grpId="2" animBg="1"/>
      <p:bldP spid="10" grpId="3" animBg="1"/>
      <p:bldP spid="9" grpId="0" animBg="1"/>
      <p:bldP spid="9" grpId="1" animBg="1"/>
      <p:bldP spid="76" grpId="1"/>
      <p:bldP spid="76" grpId="2"/>
      <p:bldP spid="76" grpId="3"/>
      <p:bldP spid="3" grpId="0"/>
      <p:bldP spid="3" grpId="1"/>
      <p:bldP spid="3" grpId="2"/>
      <p:bldP spid="3" grpId="3"/>
      <p:bldP spid="4" grpId="0"/>
      <p:bldP spid="4" grpId="1"/>
      <p:bldP spid="4" grpId="2"/>
      <p:bldP spid="7" grpId="0"/>
      <p:bldP spid="7" grpId="1"/>
      <p:bldP spid="7" grpId="2"/>
      <p:bldP spid="7" grpId="3"/>
      <p:bldP spid="27" grpId="0" animBg="1"/>
      <p:bldP spid="27" grpId="1" animBg="1"/>
      <p:bldP spid="2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0" y="0"/>
            <a:ext cx="3669665" cy="583565"/>
          </a:xfrm>
          <a:prstGeom prst="rect">
            <a:avLst/>
          </a:prstGeom>
          <a:solidFill>
            <a:srgbClr val="E1654B"/>
          </a:solidFill>
        </p:spPr>
        <p:txBody>
          <a:bodyPr wrap="square" rtlCol="0">
            <a:spAutoFit/>
          </a:bodyPr>
          <a:lstStyle/>
          <a:p>
            <a:r>
              <a:rPr lang="en-US" altLang="zh-CN" sz="3200" b="1">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structure</a:t>
            </a:r>
            <a:endParaRPr lang="en-US" altLang="zh-CN" sz="3200" b="1">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9" name="矩形 8"/>
          <p:cNvSpPr/>
          <p:nvPr>
            <p:custDataLst>
              <p:tags r:id="rId2"/>
            </p:custDataLst>
          </p:nvPr>
        </p:nvSpPr>
        <p:spPr>
          <a:xfrm>
            <a:off x="5041900" y="2778125"/>
            <a:ext cx="5747385" cy="1601470"/>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custDataLst>
              <p:tags r:id="rId3"/>
            </p:custDataLst>
          </p:nvPr>
        </p:nvSpPr>
        <p:spPr>
          <a:xfrm>
            <a:off x="5219065" y="3010535"/>
            <a:ext cx="5565775" cy="1076325"/>
          </a:xfrm>
          <a:prstGeom prst="rect">
            <a:avLst/>
          </a:prstGeom>
          <a:no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rPr>
              <a:t>Four jars to teach teenagers how to spend money wisely </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endParaRPr>
          </a:p>
        </p:txBody>
      </p:sp>
      <p:sp>
        <p:nvSpPr>
          <p:cNvPr id="4" name="矩形 3"/>
          <p:cNvSpPr/>
          <p:nvPr>
            <p:custDataLst>
              <p:tags r:id="rId4"/>
            </p:custDataLst>
          </p:nvPr>
        </p:nvSpPr>
        <p:spPr>
          <a:xfrm>
            <a:off x="5037455" y="688340"/>
            <a:ext cx="5747385" cy="1343660"/>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5"/>
            </p:custDataLst>
          </p:nvPr>
        </p:nvSpPr>
        <p:spPr>
          <a:xfrm>
            <a:off x="5380990" y="821690"/>
            <a:ext cx="5066030" cy="1076325"/>
          </a:xfrm>
          <a:prstGeom prst="rect">
            <a:avLst/>
          </a:prstGeom>
          <a:no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Two different ways to handle money among teens </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13" name="矩形 12"/>
          <p:cNvSpPr/>
          <p:nvPr>
            <p:custDataLst>
              <p:tags r:id="rId6"/>
            </p:custDataLst>
          </p:nvPr>
        </p:nvSpPr>
        <p:spPr>
          <a:xfrm>
            <a:off x="5037455" y="5259070"/>
            <a:ext cx="5747385" cy="835660"/>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custDataLst>
              <p:tags r:id="rId7"/>
            </p:custDataLst>
          </p:nvPr>
        </p:nvSpPr>
        <p:spPr>
          <a:xfrm>
            <a:off x="5719445" y="5384800"/>
            <a:ext cx="5065395" cy="583565"/>
          </a:xfrm>
          <a:prstGeom prst="rect">
            <a:avLst/>
          </a:prstGeom>
          <a:noFill/>
        </p:spPr>
        <p:txBody>
          <a:bodyPr wrap="square" rtlCol="0">
            <a:spAutoFit/>
          </a:bodyPr>
          <a:lstStyle/>
          <a:p>
            <a:r>
              <a:rPr lang="en-US" altLang="zh-CN" sz="3200" b="1">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The wider aim of the jars</a:t>
            </a:r>
            <a:endParaRPr lang="en-US" altLang="zh-CN" sz="3200" b="1">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10" name="MainIdea"/>
          <p:cNvSpPr/>
          <p:nvPr>
            <p:custDataLst>
              <p:tags r:id="rId8"/>
            </p:custDataLst>
          </p:nvPr>
        </p:nvSpPr>
        <p:spPr>
          <a:xfrm>
            <a:off x="192218" y="2754592"/>
            <a:ext cx="1493855" cy="1281917"/>
          </a:xfrm>
          <a:prstGeom prst="roundRect">
            <a:avLst/>
          </a:prstGeom>
          <a:noFill/>
          <a:ln w="16000" cap="flat">
            <a:noFill/>
            <a:round/>
          </a:ln>
          <a:extLst>
            <a:ext uri="{909E8E84-426E-40DD-AFC4-6F175D3DCCD1}">
              <a14:hiddenFill xmlns:a14="http://schemas.microsoft.com/office/drawing/2010/main">
                <a:solidFill>
                  <a:srgbClr val="FFC000"/>
                </a:solidFill>
              </a14:hiddenFill>
            </a:ext>
          </a:extLst>
        </p:spPr>
        <p:txBody>
          <a:bodyPr wrap="none" lIns="0" tIns="0" rIns="0" bIns="11000" rtlCol="0" anchor="ctr"/>
          <a:lstStyle/>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Valuable </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Values</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6" name="左大括号 15"/>
          <p:cNvSpPr/>
          <p:nvPr>
            <p:custDataLst>
              <p:tags r:id="rId9"/>
            </p:custDataLst>
          </p:nvPr>
        </p:nvSpPr>
        <p:spPr>
          <a:xfrm>
            <a:off x="1555115" y="1399540"/>
            <a:ext cx="239395" cy="4568825"/>
          </a:xfrm>
          <a:prstGeom prst="leftBrace">
            <a:avLst>
              <a:gd name="adj1" fmla="val 82430"/>
              <a:gd name="adj2" fmla="val 4903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Arial" panose="020B0604020202090204" pitchFamily="34" charset="0"/>
            </a:endParaRPr>
          </a:p>
        </p:txBody>
      </p:sp>
      <p:sp>
        <p:nvSpPr>
          <p:cNvPr id="17" name="SubTopic"/>
          <p:cNvSpPr/>
          <p:nvPr>
            <p:custDataLst>
              <p:tags r:id="rId10"/>
            </p:custDataLst>
          </p:nvPr>
        </p:nvSpPr>
        <p:spPr>
          <a:xfrm>
            <a:off x="2063750" y="1227455"/>
            <a:ext cx="2297430" cy="432435"/>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sz="2400" b="1" dirty="0">
                <a:latin typeface="Times New Roman Bold" panose="02020503050405090304" charset="0"/>
                <a:cs typeface="Times New Roman Bold" panose="02020503050405090304" charset="0"/>
              </a:rPr>
              <a:t>Part I (para.1-2)</a:t>
            </a:r>
            <a:endParaRPr lang="en-US" altLang="zh-CN" sz="2400" b="1" dirty="0">
              <a:latin typeface="Times New Roman Bold" panose="02020503050405090304" charset="0"/>
              <a:cs typeface="Times New Roman Bold" panose="02020503050405090304" charset="0"/>
            </a:endParaRPr>
          </a:p>
        </p:txBody>
      </p:sp>
      <p:sp>
        <p:nvSpPr>
          <p:cNvPr id="18" name="SubTopic"/>
          <p:cNvSpPr/>
          <p:nvPr>
            <p:custDataLst>
              <p:tags r:id="rId11"/>
            </p:custDataLst>
          </p:nvPr>
        </p:nvSpPr>
        <p:spPr>
          <a:xfrm>
            <a:off x="2063750" y="3246120"/>
            <a:ext cx="2297430" cy="432435"/>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sz="2400" b="1" dirty="0">
                <a:latin typeface="Times New Roman Bold" panose="02020503050405090304" charset="0"/>
                <a:cs typeface="Times New Roman Bold" panose="02020503050405090304" charset="0"/>
              </a:rPr>
              <a:t>Part I</a:t>
            </a:r>
            <a:r>
              <a:rPr lang="en-US" altLang="zh-CN" sz="2400" b="1" dirty="0">
                <a:latin typeface="Times New Roman Bold" panose="02020503050405090304" charset="0"/>
                <a:cs typeface="Times New Roman Bold" panose="02020503050405090304" charset="0"/>
                <a:sym typeface="+mn-ea"/>
              </a:rPr>
              <a:t>I</a:t>
            </a:r>
            <a:r>
              <a:rPr lang="en-US" altLang="zh-CN" sz="2400" b="1" dirty="0">
                <a:latin typeface="Times New Roman Bold" panose="02020503050405090304" charset="0"/>
                <a:cs typeface="Times New Roman Bold" panose="02020503050405090304" charset="0"/>
              </a:rPr>
              <a:t> (para.3-8)</a:t>
            </a:r>
            <a:endParaRPr lang="en-US" altLang="zh-CN" sz="2400" b="1" dirty="0">
              <a:latin typeface="Times New Roman Bold" panose="02020503050405090304" charset="0"/>
              <a:cs typeface="Times New Roman Bold" panose="02020503050405090304" charset="0"/>
            </a:endParaRPr>
          </a:p>
        </p:txBody>
      </p:sp>
      <p:sp>
        <p:nvSpPr>
          <p:cNvPr id="19" name="SubTopic"/>
          <p:cNvSpPr/>
          <p:nvPr>
            <p:custDataLst>
              <p:tags r:id="rId12"/>
            </p:custDataLst>
          </p:nvPr>
        </p:nvSpPr>
        <p:spPr>
          <a:xfrm>
            <a:off x="2063750" y="5535930"/>
            <a:ext cx="2296795" cy="432435"/>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sz="2400" b="1" dirty="0">
                <a:latin typeface="Times New Roman Bold" panose="02020503050405090304" charset="0"/>
                <a:cs typeface="Times New Roman Bold" panose="02020503050405090304" charset="0"/>
              </a:rPr>
              <a:t>Part I</a:t>
            </a:r>
            <a:r>
              <a:rPr lang="en-US" altLang="zh-CN" sz="2400" b="1" dirty="0">
                <a:latin typeface="Times New Roman Bold" panose="02020503050405090304" charset="0"/>
                <a:cs typeface="Times New Roman Bold" panose="02020503050405090304" charset="0"/>
                <a:sym typeface="+mn-ea"/>
              </a:rPr>
              <a:t>II</a:t>
            </a:r>
            <a:r>
              <a:rPr lang="en-US" altLang="zh-CN" sz="2400" b="1" dirty="0">
                <a:latin typeface="Times New Roman Bold" panose="02020503050405090304" charset="0"/>
                <a:cs typeface="Times New Roman Bold" panose="02020503050405090304" charset="0"/>
              </a:rPr>
              <a:t> (para.9)</a:t>
            </a:r>
            <a:endParaRPr lang="en-US" altLang="zh-CN" sz="2400" b="1" dirty="0">
              <a:latin typeface="Times New Roman Bold" panose="02020503050405090304" charset="0"/>
              <a:cs typeface="Times New Roman Bold" panose="02020503050405090304" charset="0"/>
            </a:endParaRPr>
          </a:p>
        </p:txBody>
      </p:sp>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429895" y="504190"/>
            <a:ext cx="11297285" cy="5929630"/>
          </a:xfrm>
          <a:prstGeom prst="rect">
            <a:avLst/>
          </a:prstGeom>
        </p:spPr>
      </p:pic>
      <p:sp>
        <p:nvSpPr>
          <p:cNvPr id="4" name="矩形 3"/>
          <p:cNvSpPr/>
          <p:nvPr>
            <p:custDataLst>
              <p:tags r:id="rId2"/>
            </p:custDataLst>
          </p:nvPr>
        </p:nvSpPr>
        <p:spPr>
          <a:xfrm>
            <a:off x="593090" y="583565"/>
            <a:ext cx="10974070" cy="5770245"/>
          </a:xfrm>
          <a:prstGeom prst="rect">
            <a:avLst/>
          </a:prstGeom>
          <a:solidFill>
            <a:schemeClr val="bg2">
              <a:alpha val="83000"/>
            </a:schemeClr>
          </a:solidFill>
          <a:ln>
            <a:noFill/>
          </a:ln>
          <a:effectLst>
            <a:outerShdw blurRad="50800" dist="50800" dir="5400000" algn="ctr" rotWithShape="0">
              <a:srgbClr val="000000">
                <a:alpha val="76000"/>
              </a:srgbClr>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22" name="文本框 21"/>
          <p:cNvSpPr txBox="1"/>
          <p:nvPr/>
        </p:nvSpPr>
        <p:spPr>
          <a:xfrm>
            <a:off x="592455" y="2165350"/>
            <a:ext cx="4707255" cy="3416320"/>
          </a:xfrm>
          <a:prstGeom prst="rect">
            <a:avLst/>
          </a:prstGeom>
          <a:noFill/>
        </p:spPr>
        <p:txBody>
          <a:bodyPr wrap="square">
            <a:spAutoFit/>
          </a:bodyPr>
          <a:lstStyle/>
          <a:p>
            <a:pPr algn="just"/>
            <a:r>
              <a:rPr lang="en-US" altLang="zh-CN" sz="2400" dirty="0">
                <a:latin typeface="Times New Roman" panose="02020503050405090304" charset="0"/>
                <a:cs typeface="Times New Roman" panose="02020503050405090304" charset="0"/>
              </a:rPr>
              <a:t>1 The spending power of young people varies from person to person. Each, however, is faced with the same question:what to do with their money? Some handle this less well than others. Recent headlines have seen more and more teens maxing out their parents’ credit cards on games or other online activities.</a:t>
            </a:r>
            <a:endParaRPr lang="zh-CN" altLang="en-US" sz="2400" dirty="0">
              <a:latin typeface="Times New Roman" panose="02020503050405090304" charset="0"/>
              <a:cs typeface="Times New Roman" panose="02020503050405090304" charset="0"/>
            </a:endParaRPr>
          </a:p>
        </p:txBody>
      </p:sp>
      <p:sp>
        <p:nvSpPr>
          <p:cNvPr id="9" name="文本框 8"/>
          <p:cNvSpPr txBox="1"/>
          <p:nvPr/>
        </p:nvSpPr>
        <p:spPr>
          <a:xfrm>
            <a:off x="5928995" y="745490"/>
            <a:ext cx="5619115" cy="4893647"/>
          </a:xfrm>
          <a:prstGeom prst="rect">
            <a:avLst/>
          </a:prstGeom>
          <a:noFill/>
        </p:spPr>
        <p:txBody>
          <a:bodyPr wrap="square">
            <a:spAutoFit/>
          </a:bodyPr>
          <a:lstStyle/>
          <a:p>
            <a:pPr algn="just"/>
            <a:r>
              <a:rPr lang="en-US" altLang="zh-CN" sz="2400" dirty="0">
                <a:latin typeface="Times New Roman" panose="02020503050405090304" charset="0"/>
                <a:cs typeface="Times New Roman" panose="02020503050405090304" charset="0"/>
              </a:rPr>
              <a:t>2 In contrast to these big spenders, there are also teens that prove age is no barrier to making good use of money.With the help of her grandmother,eight-year-old Khloe Thompson started making “Kare Bags” for the homeless people in her district. Inside the bags are necessities such as toothpaste,soap and socks,bought first with her pocket money and then through crowd funding.These items helped to make the lives of poor and homeless people a little bit easier.On receiving a Kare Bag,one woman said,“You make me feel like a human being.</a:t>
            </a:r>
            <a:endParaRPr lang="en-US" altLang="zh-CN" sz="2400" dirty="0">
              <a:latin typeface="Times New Roman" panose="02020503050405090304" charset="0"/>
              <a:cs typeface="Times New Roman" panose="02020503050405090304" charset="0"/>
            </a:endParaRPr>
          </a:p>
        </p:txBody>
      </p:sp>
      <p:sp>
        <p:nvSpPr>
          <p:cNvPr id="2" name="矩形 1"/>
          <p:cNvSpPr/>
          <p:nvPr/>
        </p:nvSpPr>
        <p:spPr>
          <a:xfrm>
            <a:off x="480060" y="649625"/>
            <a:ext cx="5359400" cy="1487170"/>
          </a:xfrm>
          <a:prstGeom prst="rect">
            <a:avLst/>
          </a:prstGeom>
          <a:solidFill>
            <a:schemeClr val="bg1">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569595" y="621704"/>
            <a:ext cx="5359400" cy="1569660"/>
          </a:xfrm>
          <a:prstGeom prst="rect">
            <a:avLst/>
          </a:prstGeom>
          <a:noFill/>
        </p:spPr>
        <p:txBody>
          <a:bodyPr wrap="square" rtlCol="0">
            <a:spAutoFit/>
          </a:bodyPr>
          <a:lstStyle/>
          <a:p>
            <a:r>
              <a:rPr lang="en-US" altLang="zh-CN" sz="3200" b="1" dirty="0">
                <a:latin typeface="Times New Roman Bold" panose="02020503050405090304" charset="0"/>
                <a:cs typeface="Times New Roman Bold" panose="02020503050405090304" charset="0"/>
              </a:rPr>
              <a:t>1. What are the two different ways to handle money among teens?</a:t>
            </a:r>
            <a:endParaRPr lang="en-US" altLang="zh-CN" sz="3200" b="1" dirty="0">
              <a:latin typeface="Times New Roman Bold" panose="02020503050405090304" charset="0"/>
              <a:cs typeface="Times New Roman Bold" panose="02020503050405090304" charset="0"/>
            </a:endParaRPr>
          </a:p>
        </p:txBody>
      </p:sp>
      <p:sp>
        <p:nvSpPr>
          <p:cNvPr id="3" name="矩形 2"/>
          <p:cNvSpPr/>
          <p:nvPr/>
        </p:nvSpPr>
        <p:spPr>
          <a:xfrm>
            <a:off x="1333500" y="4391026"/>
            <a:ext cx="3857625" cy="400050"/>
          </a:xfrm>
          <a:prstGeom prst="rect">
            <a:avLst/>
          </a:prstGeom>
          <a:solidFill>
            <a:srgbClr val="92D05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67385" y="4791076"/>
            <a:ext cx="4523740" cy="400050"/>
          </a:xfrm>
          <a:prstGeom prst="rect">
            <a:avLst/>
          </a:prstGeom>
          <a:solidFill>
            <a:srgbClr val="92D05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67385" y="5176867"/>
            <a:ext cx="3857625" cy="400050"/>
          </a:xfrm>
          <a:prstGeom prst="rect">
            <a:avLst/>
          </a:prstGeom>
          <a:solidFill>
            <a:srgbClr val="92D05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889625" y="1510030"/>
            <a:ext cx="3547745" cy="400050"/>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1</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23" name="矩形 22"/>
          <p:cNvSpPr/>
          <p:nvPr>
            <p:custDataLst>
              <p:tags r:id="rId3"/>
            </p:custDataLst>
          </p:nvPr>
        </p:nvSpPr>
        <p:spPr>
          <a:xfrm>
            <a:off x="429895" y="745430"/>
            <a:ext cx="5359400" cy="1487170"/>
          </a:xfrm>
          <a:prstGeom prst="rect">
            <a:avLst/>
          </a:prstGeom>
          <a:solidFill>
            <a:schemeClr val="bg1">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429578" y="664150"/>
            <a:ext cx="5234622" cy="1568450"/>
          </a:xfrm>
          <a:prstGeom prst="rect">
            <a:avLst/>
          </a:prstGeom>
          <a:noFill/>
        </p:spPr>
        <p:txBody>
          <a:bodyPr wrap="square" rtlCol="0">
            <a:spAutoFit/>
          </a:bodyPr>
          <a:lstStyle/>
          <a:p>
            <a:r>
              <a:rPr lang="en-US" altLang="zh-CN" sz="3200" b="1" dirty="0">
                <a:latin typeface="Times New Roman" panose="02020503050405090304" charset="0"/>
                <a:cs typeface="Times New Roman" panose="02020503050405090304" charset="0"/>
              </a:rPr>
              <a:t>2. Why does the author use the example of </a:t>
            </a:r>
            <a:r>
              <a:rPr lang="en-US" altLang="zh-CN" sz="3200" b="1" dirty="0">
                <a:solidFill>
                  <a:srgbClr val="FF0000"/>
                </a:solidFill>
                <a:latin typeface="Times New Roman" panose="02020503050405090304" charset="0"/>
                <a:cs typeface="Times New Roman" panose="02020503050405090304" charset="0"/>
              </a:rPr>
              <a:t>Khloe Thompson </a:t>
            </a:r>
            <a:r>
              <a:rPr lang="en-US" altLang="zh-CN" sz="3200" b="1" dirty="0">
                <a:latin typeface="Times New Roman" panose="02020503050405090304" charset="0"/>
                <a:cs typeface="Times New Roman" panose="02020503050405090304" charset="0"/>
              </a:rPr>
              <a:t>?</a:t>
            </a:r>
            <a:endParaRPr lang="zh-CN" altLang="en-US" sz="3200" b="1" dirty="0">
              <a:latin typeface="Times New Roman" panose="02020503050405090304" charset="0"/>
              <a:cs typeface="Times New Roman" panose="02020503050405090304" charset="0"/>
            </a:endParaRPr>
          </a:p>
        </p:txBody>
      </p:sp>
      <p:cxnSp>
        <p:nvCxnSpPr>
          <p:cNvPr id="13" name="直接连接符 12"/>
          <p:cNvCxnSpPr/>
          <p:nvPr/>
        </p:nvCxnSpPr>
        <p:spPr>
          <a:xfrm>
            <a:off x="6254750" y="1152525"/>
            <a:ext cx="1616710"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sp>
        <p:nvSpPr>
          <p:cNvPr id="17" name="圆角矩形 16"/>
          <p:cNvSpPr/>
          <p:nvPr/>
        </p:nvSpPr>
        <p:spPr>
          <a:xfrm>
            <a:off x="5905500" y="2322830"/>
            <a:ext cx="1451610" cy="412750"/>
          </a:xfrm>
          <a:prstGeom prst="roundRect">
            <a:avLst/>
          </a:prstGeom>
          <a:noFill/>
          <a:ln w="28575" cap="flat" cmpd="sng" algn="ctr">
            <a:solidFill>
              <a:srgbClr val="E1654B"/>
            </a:solidFill>
            <a:prstDash val="solid"/>
            <a:miter lim="800000"/>
          </a:ln>
          <a:effectLst/>
          <a:extLst>
            <a:ext uri="{909E8E84-426E-40DD-AFC4-6F175D3DCCD1}">
              <a14:hiddenFill xmlns:a14="http://schemas.microsoft.com/office/drawing/2010/main">
                <a:solidFill>
                  <a:srgbClr val="4874CB"/>
                </a:solidFill>
              </a14:hiddenFill>
            </a:ext>
          </a:extLst>
        </p:spPr>
        <p:txBody>
          <a:bodyPr rtlCol="0" anchor="ctr"/>
          <a:lstStyle/>
          <a:p>
            <a:pPr algn="ctr"/>
            <a:endParaRPr lang="zh-CN" altLang="en-US">
              <a:solidFill>
                <a:sysClr val="window" lastClr="FFFFFF"/>
              </a:solidFill>
              <a:latin typeface="Calibri" charset="0"/>
              <a:ea typeface="宋体" charset="0"/>
            </a:endParaRPr>
          </a:p>
        </p:txBody>
      </p:sp>
      <p:sp>
        <p:nvSpPr>
          <p:cNvPr id="18" name="圆角矩形 17"/>
          <p:cNvSpPr/>
          <p:nvPr/>
        </p:nvSpPr>
        <p:spPr>
          <a:xfrm>
            <a:off x="10524490" y="1910080"/>
            <a:ext cx="940435" cy="412750"/>
          </a:xfrm>
          <a:prstGeom prst="roundRect">
            <a:avLst/>
          </a:prstGeom>
          <a:noFill/>
          <a:ln w="28575" cap="flat" cmpd="sng" algn="ctr">
            <a:solidFill>
              <a:srgbClr val="E1654B"/>
            </a:solidFill>
            <a:prstDash val="solid"/>
            <a:miter lim="800000"/>
          </a:ln>
          <a:effectLst/>
          <a:extLst>
            <a:ext uri="{909E8E84-426E-40DD-AFC4-6F175D3DCCD1}">
              <a14:hiddenFill xmlns:a14="http://schemas.microsoft.com/office/drawing/2010/main">
                <a:solidFill>
                  <a:srgbClr val="4874CB"/>
                </a:solidFill>
              </a14:hiddenFill>
            </a:ext>
          </a:extLst>
        </p:spPr>
        <p:txBody>
          <a:bodyPr rtlCol="0" anchor="ctr"/>
          <a:lstStyle/>
          <a:p>
            <a:pPr algn="ctr"/>
            <a:endParaRPr lang="zh-CN" altLang="en-US">
              <a:solidFill>
                <a:sysClr val="window" lastClr="FFFFFF"/>
              </a:solidFill>
              <a:latin typeface="Calibri" charset="0"/>
              <a:ea typeface="宋体" charset="0"/>
            </a:endParaRPr>
          </a:p>
        </p:txBody>
      </p:sp>
      <p:cxnSp>
        <p:nvCxnSpPr>
          <p:cNvPr id="11" name="直接连接符 10"/>
          <p:cNvCxnSpPr/>
          <p:nvPr/>
        </p:nvCxnSpPr>
        <p:spPr>
          <a:xfrm>
            <a:off x="7998460" y="1510030"/>
            <a:ext cx="3383915"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custDataLst>
              <p:tags r:id="rId4"/>
            </p:custDataLst>
          </p:nvPr>
        </p:nvCxnSpPr>
        <p:spPr>
          <a:xfrm>
            <a:off x="5928995" y="1934210"/>
            <a:ext cx="3383915"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spTree>
    <p:custDataLst>
      <p:tags r:id="rId5"/>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1" fill="hold" grpId="0" nodeType="clickEffect">
                                  <p:stCondLst>
                                    <p:cond delay="0"/>
                                  </p:stCondLst>
                                  <p:childTnLst>
                                    <p:animEffect transition="out" filter="wipe(up)">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22" presetClass="exit" presetSubtype="1" fill="hold" grpId="0" nodeType="withEffect">
                                  <p:stCondLst>
                                    <p:cond delay="0"/>
                                  </p:stCondLst>
                                  <p:childTnLst>
                                    <p:animEffect transition="out" filter="wipe(up)">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par>
                          <p:cTn id="40" fill="hold">
                            <p:stCondLst>
                              <p:cond delay="500"/>
                            </p:stCondLst>
                            <p:childTnLst>
                              <p:par>
                                <p:cTn id="41" presetID="22" presetClass="entr" presetSubtype="1" fill="hold" grpId="1"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2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2" grpId="1"/>
      <p:bldP spid="9" grpId="1"/>
      <p:bldP spid="2" grpId="0" animBg="1"/>
      <p:bldP spid="2" grpId="1" animBg="1"/>
      <p:bldP spid="12" grpId="0"/>
      <p:bldP spid="12" grpId="1"/>
      <p:bldP spid="3" grpId="0" animBg="1"/>
      <p:bldP spid="5" grpId="0" animBg="1"/>
      <p:bldP spid="6" grpId="0" animBg="1"/>
      <p:bldP spid="10" grpId="0" animBg="1"/>
      <p:bldP spid="15" grpId="0" animBg="1"/>
      <p:bldP spid="23" grpId="0" animBg="1"/>
      <p:bldP spid="23" grpId="1" bldLvl="0" animBg="1"/>
      <p:bldP spid="8" grpId="0"/>
      <p:bldP spid="8" grpId="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SubTopic"/>
          <p:cNvSpPr/>
          <p:nvPr>
            <p:custDataLst>
              <p:tags r:id="rId1"/>
            </p:custDataLst>
          </p:nvPr>
        </p:nvSpPr>
        <p:spPr>
          <a:xfrm>
            <a:off x="2148462" y="641282"/>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 (para.1-2)</a:t>
            </a:r>
            <a:endParaRPr lang="en-US" altLang="zh-CN" b="1" dirty="0">
              <a:latin typeface="Times New Roman Bold" panose="02020503050405090304" charset="0"/>
              <a:cs typeface="Times New Roman Bold" panose="02020503050405090304" charset="0"/>
            </a:endParaRPr>
          </a:p>
        </p:txBody>
      </p:sp>
      <p:sp>
        <p:nvSpPr>
          <p:cNvPr id="2" name="MainIdea"/>
          <p:cNvSpPr/>
          <p:nvPr>
            <p:custDataLst>
              <p:tags r:id="rId2"/>
            </p:custDataLst>
          </p:nvPr>
        </p:nvSpPr>
        <p:spPr>
          <a:xfrm>
            <a:off x="363668" y="2754592"/>
            <a:ext cx="1493855" cy="1281917"/>
          </a:xfrm>
          <a:prstGeom prst="roundRect">
            <a:avLst/>
          </a:prstGeom>
          <a:noFill/>
          <a:ln w="16000" cap="flat">
            <a:noFill/>
            <a:round/>
          </a:ln>
          <a:extLst>
            <a:ext uri="{909E8E84-426E-40DD-AFC4-6F175D3DCCD1}">
              <a14:hiddenFill xmlns:a14="http://schemas.microsoft.com/office/drawing/2010/main">
                <a:solidFill>
                  <a:srgbClr val="FFC000"/>
                </a:solidFill>
              </a14:hiddenFill>
            </a:ext>
          </a:extLst>
        </p:spPr>
        <p:txBody>
          <a:bodyPr wrap="none" lIns="0" tIns="0" rIns="0" bIns="11000" rtlCol="0" anchor="ctr"/>
          <a:lstStyle/>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Valuable </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lnSpc>
                <a:spcPct val="150000"/>
              </a:lnSpc>
            </a:pPr>
            <a:r>
              <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Values</a:t>
            </a:r>
            <a:endParaRPr lang="en-US" sz="2800" b="1" dirty="0">
              <a:solidFill>
                <a:srgbClr val="CC33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5" name="SubTopic"/>
          <p:cNvSpPr/>
          <p:nvPr>
            <p:custDataLst>
              <p:tags r:id="rId3"/>
            </p:custDataLst>
          </p:nvPr>
        </p:nvSpPr>
        <p:spPr>
          <a:xfrm>
            <a:off x="2065252" y="2701547"/>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a:t>
            </a:r>
            <a:r>
              <a:rPr lang="en-US" altLang="zh-CN" b="1" dirty="0">
                <a:latin typeface="Times New Roman Bold" panose="02020503050405090304" charset="0"/>
                <a:cs typeface="Times New Roman Bold" panose="02020503050405090304" charset="0"/>
                <a:sym typeface="+mn-ea"/>
              </a:rPr>
              <a:t>I</a:t>
            </a:r>
            <a:r>
              <a:rPr lang="en-US" altLang="zh-CN" b="1" dirty="0">
                <a:latin typeface="Times New Roman Bold" panose="02020503050405090304" charset="0"/>
                <a:cs typeface="Times New Roman Bold" panose="02020503050405090304" charset="0"/>
              </a:rPr>
              <a:t> (para.3-8)</a:t>
            </a:r>
            <a:endParaRPr lang="en-US" altLang="zh-CN" b="1" dirty="0">
              <a:latin typeface="Times New Roman Bold" panose="02020503050405090304" charset="0"/>
              <a:cs typeface="Times New Roman Bold" panose="02020503050405090304" charset="0"/>
            </a:endParaRPr>
          </a:p>
        </p:txBody>
      </p:sp>
      <p:sp>
        <p:nvSpPr>
          <p:cNvPr id="7" name="SubTopic"/>
          <p:cNvSpPr/>
          <p:nvPr>
            <p:custDataLst>
              <p:tags r:id="rId4"/>
            </p:custDataLst>
          </p:nvPr>
        </p:nvSpPr>
        <p:spPr>
          <a:xfrm>
            <a:off x="2065252" y="4699886"/>
            <a:ext cx="1892043" cy="432496"/>
          </a:xfrm>
          <a:custGeom>
            <a:avLst/>
            <a:gdLst>
              <a:gd name="rtl" fmla="*/ 28000 w 2056000"/>
              <a:gd name="rtt" fmla="*/ 8400 h 406000"/>
              <a:gd name="rtr" fmla="*/ 2028000 w 2056000"/>
              <a:gd name="rtb" fmla="*/ 392400 h 406000"/>
            </a:gdLst>
            <a:ahLst/>
            <a:cxnLst/>
            <a:rect l="rtl" t="rtt" r="rtr" b="rtb"/>
            <a:pathLst>
              <a:path w="2056000" h="406000" stroke="0">
                <a:moveTo>
                  <a:pt x="0" y="0"/>
                </a:moveTo>
                <a:lnTo>
                  <a:pt x="2056000" y="0"/>
                </a:lnTo>
                <a:lnTo>
                  <a:pt x="2056000" y="406000"/>
                </a:lnTo>
                <a:lnTo>
                  <a:pt x="0" y="406000"/>
                </a:lnTo>
                <a:lnTo>
                  <a:pt x="0" y="0"/>
                </a:lnTo>
                <a:close/>
              </a:path>
              <a:path w="2056000" h="406000" fill="none">
                <a:moveTo>
                  <a:pt x="0" y="406000"/>
                </a:moveTo>
                <a:lnTo>
                  <a:pt x="2056000" y="406000"/>
                </a:lnTo>
              </a:path>
            </a:pathLst>
          </a:custGeom>
          <a:noFill/>
          <a:ln w="4000" cap="flat">
            <a:noFill/>
            <a:round/>
          </a:ln>
        </p:spPr>
        <p:txBody>
          <a:bodyPr wrap="square" lIns="0" tIns="0" rIns="0" bIns="11000" rtlCol="0" anchor="ctr"/>
          <a:lstStyle/>
          <a:p>
            <a:pPr>
              <a:lnSpc>
                <a:spcPct val="100000"/>
              </a:lnSpc>
            </a:pPr>
            <a:r>
              <a:rPr lang="en-US" altLang="zh-CN" b="1" dirty="0">
                <a:latin typeface="Times New Roman Bold" panose="02020503050405090304" charset="0"/>
                <a:cs typeface="Times New Roman Bold" panose="02020503050405090304" charset="0"/>
              </a:rPr>
              <a:t>Part I</a:t>
            </a:r>
            <a:r>
              <a:rPr lang="en-US" altLang="zh-CN" b="1" dirty="0">
                <a:latin typeface="Times New Roman Bold" panose="02020503050405090304" charset="0"/>
                <a:cs typeface="Times New Roman Bold" panose="02020503050405090304" charset="0"/>
                <a:sym typeface="+mn-ea"/>
              </a:rPr>
              <a:t>II</a:t>
            </a:r>
            <a:r>
              <a:rPr lang="en-US" altLang="zh-CN" b="1" dirty="0">
                <a:latin typeface="Times New Roman Bold" panose="02020503050405090304" charset="0"/>
                <a:cs typeface="Times New Roman Bold" panose="02020503050405090304" charset="0"/>
              </a:rPr>
              <a:t> (para.9)</a:t>
            </a:r>
            <a:endParaRPr lang="en-US" altLang="zh-CN" b="1" dirty="0">
              <a:latin typeface="Times New Roman Bold" panose="02020503050405090304" charset="0"/>
              <a:cs typeface="Times New Roman Bold" panose="02020503050405090304" charset="0"/>
            </a:endParaRPr>
          </a:p>
        </p:txBody>
      </p:sp>
      <p:sp>
        <p:nvSpPr>
          <p:cNvPr id="8" name="左大括号 7"/>
          <p:cNvSpPr/>
          <p:nvPr>
            <p:custDataLst>
              <p:tags r:id="rId5"/>
            </p:custDataLst>
          </p:nvPr>
        </p:nvSpPr>
        <p:spPr>
          <a:xfrm>
            <a:off x="1726379" y="863600"/>
            <a:ext cx="309663" cy="4058596"/>
          </a:xfrm>
          <a:prstGeom prst="leftBrace">
            <a:avLst>
              <a:gd name="adj1" fmla="val 82430"/>
              <a:gd name="adj2" fmla="val 4903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Arial" panose="020B0604020202090204" pitchFamily="34" charset="0"/>
            </a:endParaRPr>
          </a:p>
        </p:txBody>
      </p:sp>
      <p:sp>
        <p:nvSpPr>
          <p:cNvPr id="3" name="矩形 2"/>
          <p:cNvSpPr/>
          <p:nvPr>
            <p:custDataLst>
              <p:tags r:id="rId6"/>
            </p:custDataLst>
          </p:nvPr>
        </p:nvSpPr>
        <p:spPr>
          <a:xfrm>
            <a:off x="2036041" y="1082033"/>
            <a:ext cx="3757275" cy="693812"/>
          </a:xfrm>
          <a:prstGeom prst="rect">
            <a:avLst/>
          </a:prstGeom>
          <a:solidFill>
            <a:srgbClr val="E57E6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矩形 26"/>
          <p:cNvSpPr/>
          <p:nvPr/>
        </p:nvSpPr>
        <p:spPr>
          <a:xfrm>
            <a:off x="2035406" y="1082033"/>
            <a:ext cx="3757275" cy="749110"/>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7"/>
            </p:custDataLst>
          </p:nvPr>
        </p:nvSpPr>
        <p:spPr>
          <a:xfrm>
            <a:off x="2091096" y="1004875"/>
            <a:ext cx="3938885" cy="830997"/>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Two different ways to handle money among teens </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18" name="矩形 17"/>
          <p:cNvSpPr/>
          <p:nvPr>
            <p:custDataLst>
              <p:tags r:id="rId8"/>
            </p:custDataLst>
          </p:nvPr>
        </p:nvSpPr>
        <p:spPr>
          <a:xfrm>
            <a:off x="2065252" y="3106102"/>
            <a:ext cx="3804265" cy="838361"/>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圆角矩形 21"/>
          <p:cNvSpPr/>
          <p:nvPr/>
        </p:nvSpPr>
        <p:spPr>
          <a:xfrm>
            <a:off x="5928954" y="494880"/>
            <a:ext cx="4514850" cy="1923415"/>
          </a:xfrm>
          <a:prstGeom prst="roundRect">
            <a:avLst/>
          </a:prstGeom>
          <a:solidFill>
            <a:srgbClr val="000000">
              <a:alpha val="0"/>
            </a:srgbClr>
          </a:solidFill>
          <a:ln w="38100">
            <a:solidFill>
              <a:srgbClr val="92D05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custDataLst>
              <p:tags r:id="rId9"/>
            </p:custDataLst>
          </p:nvPr>
        </p:nvSpPr>
        <p:spPr>
          <a:xfrm>
            <a:off x="2065252" y="3113466"/>
            <a:ext cx="3938885" cy="830997"/>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rPr>
              <a:t>Four jars to teach teenagers how to spend money wisely </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mn-ea"/>
            </a:endParaRPr>
          </a:p>
        </p:txBody>
      </p:sp>
      <p:sp>
        <p:nvSpPr>
          <p:cNvPr id="20" name="矩形 19"/>
          <p:cNvSpPr/>
          <p:nvPr>
            <p:custDataLst>
              <p:tags r:id="rId10"/>
            </p:custDataLst>
          </p:nvPr>
        </p:nvSpPr>
        <p:spPr>
          <a:xfrm>
            <a:off x="2065252" y="5065707"/>
            <a:ext cx="3727429" cy="527685"/>
          </a:xfrm>
          <a:prstGeom prst="rect">
            <a:avLst/>
          </a:prstGeom>
          <a:solidFill>
            <a:srgbClr val="E1654B">
              <a:alpha val="8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custDataLst>
              <p:tags r:id="rId11"/>
            </p:custDataLst>
          </p:nvPr>
        </p:nvSpPr>
        <p:spPr>
          <a:xfrm>
            <a:off x="2181457" y="5132382"/>
            <a:ext cx="3518726" cy="461665"/>
          </a:xfrm>
          <a:prstGeom prst="rect">
            <a:avLst/>
          </a:prstGeom>
          <a:noFill/>
        </p:spPr>
        <p:txBody>
          <a:bodyPr wrap="square" rtlCol="0">
            <a:spAutoFit/>
          </a:bodyPr>
          <a:lstStyle/>
          <a:p>
            <a:r>
              <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The wider aim of the jars</a:t>
            </a:r>
            <a:endParaRPr lang="en-US" altLang="zh-CN" sz="24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29" name="文本框 28"/>
          <p:cNvSpPr txBox="1"/>
          <p:nvPr/>
        </p:nvSpPr>
        <p:spPr>
          <a:xfrm>
            <a:off x="6266139" y="710780"/>
            <a:ext cx="3899535" cy="97726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Maxing</a:t>
            </a:r>
            <a:r>
              <a:rPr lang="en-US" altLang="zh-CN" sz="2400" b="1" dirty="0">
                <a:latin typeface="Times New Roman Bold" panose="02020503050405090304" charset="0"/>
                <a:cs typeface="Times New Roman Bold" panose="02020503050405090304" charset="0"/>
              </a:rPr>
              <a:t> </a:t>
            </a:r>
            <a:r>
              <a:rPr lang="en-US" altLang="zh-CN" sz="2400" b="1" dirty="0">
                <a:latin typeface="Times New Roman" panose="02020503050405090304" charset="0"/>
                <a:cs typeface="Times New Roman" panose="02020503050405090304" charset="0"/>
              </a:rPr>
              <a:t>out their parents’ credit cards on games</a:t>
            </a:r>
            <a:endParaRPr lang="en-US" altLang="zh-CN" sz="2400" b="1" dirty="0">
              <a:latin typeface="Times New Roman" panose="02020503050405090304" charset="0"/>
              <a:cs typeface="Times New Roman" panose="02020503050405090304" charset="0"/>
            </a:endParaRPr>
          </a:p>
        </p:txBody>
      </p:sp>
      <p:sp>
        <p:nvSpPr>
          <p:cNvPr id="31" name="文本框 30"/>
          <p:cNvSpPr txBox="1"/>
          <p:nvPr/>
        </p:nvSpPr>
        <p:spPr>
          <a:xfrm>
            <a:off x="6266139" y="1672805"/>
            <a:ext cx="4178300" cy="534035"/>
          </a:xfrm>
          <a:prstGeom prst="rect">
            <a:avLst/>
          </a:prstGeom>
          <a:noFill/>
        </p:spPr>
        <p:txBody>
          <a:bodyPr wrap="square" rtlCol="0">
            <a:spAutoFit/>
          </a:bodyPr>
          <a:lstStyle/>
          <a:p>
            <a:pPr marL="342900" indent="-342900">
              <a:lnSpc>
                <a:spcPct val="120000"/>
              </a:lnSpc>
              <a:buFont typeface="Arial" panose="020B0604020202090204" pitchFamily="34" charset="0"/>
              <a:buChar char="•"/>
            </a:pPr>
            <a:r>
              <a:rPr lang="en-US" altLang="zh-CN" sz="2400" b="1" dirty="0">
                <a:latin typeface="Times New Roman" panose="02020503050405090304" charset="0"/>
                <a:cs typeface="Times New Roman" panose="02020503050405090304" charset="0"/>
              </a:rPr>
              <a:t>Making good use of money</a:t>
            </a:r>
            <a:endParaRPr lang="en-US" altLang="zh-CN" sz="2400" b="1" dirty="0">
              <a:latin typeface="Times New Roman" panose="02020503050405090304" charset="0"/>
              <a:cs typeface="Times New Roman" panose="02020503050405090304" charset="0"/>
            </a:endParaRPr>
          </a:p>
        </p:txBody>
      </p:sp>
    </p:spTree>
    <p:custDataLst>
      <p:tags r:id="rId1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27" grpId="0" animBg="1"/>
      <p:bldP spid="27" grpId="1" animBg="1"/>
      <p:bldP spid="6" grpId="1"/>
      <p:bldP spid="18" grpId="1" animBg="1"/>
      <p:bldP spid="22" grpId="0" animBg="1"/>
      <p:bldP spid="22" grpId="1" animBg="1"/>
      <p:bldP spid="19" grpId="1"/>
      <p:bldP spid="20" grpId="1" animBg="1"/>
      <p:bldP spid="21" grpId="1"/>
      <p:bldP spid="29" grpId="0"/>
      <p:bldP spid="29" grpId="1"/>
      <p:bldP spid="31" grpId="0"/>
      <p:bldP spid="3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46100" y="503938"/>
            <a:ext cx="11137899" cy="5846062"/>
          </a:xfrm>
          <a:prstGeom prst="rect">
            <a:avLst/>
          </a:prstGeom>
        </p:spPr>
      </p:pic>
      <p:sp>
        <p:nvSpPr>
          <p:cNvPr id="2" name="矩形 1"/>
          <p:cNvSpPr/>
          <p:nvPr/>
        </p:nvSpPr>
        <p:spPr>
          <a:xfrm>
            <a:off x="692500" y="500768"/>
            <a:ext cx="10991499" cy="5757157"/>
          </a:xfrm>
          <a:prstGeom prst="rect">
            <a:avLst/>
          </a:prstGeom>
          <a:solidFill>
            <a:schemeClr val="bg2">
              <a:lumMod val="90000"/>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5591809" y="1516368"/>
            <a:ext cx="5666741" cy="3785652"/>
          </a:xfrm>
          <a:prstGeom prst="rect">
            <a:avLst/>
          </a:prstGeom>
          <a:noFill/>
        </p:spPr>
        <p:txBody>
          <a:bodyPr wrap="square">
            <a:spAutoFit/>
          </a:bodyPr>
          <a:lstStyle/>
          <a:p>
            <a:pPr algn="just"/>
            <a:r>
              <a:rPr lang="en-US" altLang="zh-CN" sz="2400" dirty="0">
                <a:latin typeface="Times New Roman" panose="02020503050405090304" charset="0"/>
                <a:cs typeface="Times New Roman" panose="02020503050405090304" charset="0"/>
              </a:rPr>
              <a:t>3 However people intend to use their money, managing it seems to be unprecedentedly important to younger generations. A 2016 study said 17 states of the US require high school students to take courses in personal finances. For those who have no access to courses, help might be at hand thanks to Jerry </a:t>
            </a:r>
            <a:r>
              <a:rPr lang="en-US" altLang="zh-CN" sz="2400" dirty="0" err="1">
                <a:latin typeface="Times New Roman" panose="02020503050405090304" charset="0"/>
                <a:cs typeface="Times New Roman" panose="02020503050405090304" charset="0"/>
              </a:rPr>
              <a:t>Witkovsky</a:t>
            </a:r>
            <a:r>
              <a:rPr lang="en-US" altLang="zh-CN" sz="2400" dirty="0">
                <a:latin typeface="Times New Roman" panose="02020503050405090304" charset="0"/>
                <a:cs typeface="Times New Roman" panose="02020503050405090304" charset="0"/>
              </a:rPr>
              <a:t> and his method of using four jars to teach teenagers how to spend their money wisely.</a:t>
            </a:r>
            <a:endParaRPr lang="zh-CN" altLang="en-US" sz="2400" dirty="0">
              <a:latin typeface="Times New Roman" panose="02020503050405090304" charset="0"/>
              <a:cs typeface="Times New Roman" panose="02020503050405090304" charset="0"/>
            </a:endParaRPr>
          </a:p>
        </p:txBody>
      </p:sp>
      <p:pic>
        <p:nvPicPr>
          <p:cNvPr id="33" name="Picture 2" descr="Jerry Witkovsky"/>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845310" y="2895600"/>
            <a:ext cx="2286000" cy="2676525"/>
          </a:xfrm>
          <a:prstGeom prst="rect">
            <a:avLst/>
          </a:prstGeom>
          <a:noFill/>
          <a:extLst>
            <a:ext uri="{909E8E84-426E-40DD-AFC4-6F175D3DCCD1}">
              <a14:hiddenFill xmlns:a14="http://schemas.microsoft.com/office/drawing/2010/main">
                <a:solidFill>
                  <a:srgbClr val="FFFFFF"/>
                </a:solidFill>
              </a14:hiddenFill>
            </a:ext>
          </a:extLst>
        </p:spPr>
      </p:pic>
      <p:sp>
        <p:nvSpPr>
          <p:cNvPr id="34" name="矩形: 圆角 18"/>
          <p:cNvSpPr/>
          <p:nvPr>
            <p:custDataLst>
              <p:tags r:id="rId4"/>
            </p:custDataLst>
          </p:nvPr>
        </p:nvSpPr>
        <p:spPr>
          <a:xfrm>
            <a:off x="1264345" y="5572021"/>
            <a:ext cx="3448208" cy="512379"/>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503050405090304" charset="0"/>
                <a:cs typeface="Times New Roman" panose="02020503050405090304" charset="0"/>
              </a:rPr>
              <a:t>Jerry </a:t>
            </a:r>
            <a:r>
              <a:rPr lang="en-US" altLang="zh-CN" sz="2800" b="1" dirty="0" err="1">
                <a:latin typeface="Times New Roman" panose="02020503050405090304" charset="0"/>
                <a:cs typeface="Times New Roman" panose="02020503050405090304" charset="0"/>
              </a:rPr>
              <a:t>Witkovsky</a:t>
            </a:r>
            <a:endParaRPr lang="zh-CN" altLang="en-US" sz="2800" b="1" dirty="0">
              <a:latin typeface="Times New Roman" panose="02020503050405090304" charset="0"/>
              <a:cs typeface="Times New Roman" panose="02020503050405090304" charset="0"/>
            </a:endParaRPr>
          </a:p>
        </p:txBody>
      </p:sp>
      <p:sp>
        <p:nvSpPr>
          <p:cNvPr id="7" name="文本框 6"/>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9" name="矩形 8"/>
          <p:cNvSpPr/>
          <p:nvPr/>
        </p:nvSpPr>
        <p:spPr>
          <a:xfrm>
            <a:off x="720730" y="847472"/>
            <a:ext cx="4918736" cy="1185600"/>
          </a:xfrm>
          <a:prstGeom prst="rect">
            <a:avLst/>
          </a:prstGeom>
          <a:solidFill>
            <a:schemeClr val="bg1">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custDataLst>
              <p:tags r:id="rId5"/>
            </p:custDataLst>
          </p:nvPr>
        </p:nvSpPr>
        <p:spPr>
          <a:xfrm>
            <a:off x="692500" y="901663"/>
            <a:ext cx="4918736" cy="1077218"/>
          </a:xfrm>
          <a:prstGeom prst="rect">
            <a:avLst/>
          </a:prstGeom>
          <a:noFill/>
        </p:spPr>
        <p:txBody>
          <a:bodyPr wrap="square" rtlCol="0">
            <a:spAutoFit/>
          </a:bodyPr>
          <a:lstStyle/>
          <a:p>
            <a:r>
              <a:rPr lang="en-US" altLang="zh-CN" sz="3200" b="1" dirty="0">
                <a:latin typeface="Times New Roman" panose="02020503050405090304" charset="0"/>
                <a:cs typeface="Times New Roman" panose="02020503050405090304" charset="0"/>
                <a:sym typeface="+mn-ea"/>
              </a:rPr>
              <a:t>1. </a:t>
            </a:r>
            <a:r>
              <a:rPr lang="en-US" altLang="zh-CN" sz="3200" b="1" dirty="0">
                <a:solidFill>
                  <a:srgbClr val="FF0000"/>
                </a:solidFill>
                <a:latin typeface="Times New Roman" panose="02020503050405090304" charset="0"/>
                <a:cs typeface="Times New Roman" panose="02020503050405090304" charset="0"/>
                <a:sym typeface="+mn-ea"/>
              </a:rPr>
              <a:t>How</a:t>
            </a:r>
            <a:r>
              <a:rPr lang="en-US" altLang="zh-CN" sz="3200" b="1" dirty="0">
                <a:solidFill>
                  <a:schemeClr val="tx1"/>
                </a:solidFill>
                <a:latin typeface="Times New Roman" panose="02020503050405090304" charset="0"/>
                <a:cs typeface="Times New Roman" panose="02020503050405090304" charset="0"/>
                <a:sym typeface="+mn-ea"/>
              </a:rPr>
              <a:t> </a:t>
            </a:r>
            <a:r>
              <a:rPr lang="en-US" altLang="zh-CN" sz="3200" b="1" dirty="0">
                <a:latin typeface="Times New Roman" panose="02020503050405090304" charset="0"/>
                <a:cs typeface="Times New Roman" panose="02020503050405090304" charset="0"/>
                <a:sym typeface="+mn-ea"/>
              </a:rPr>
              <a:t>can teens learn to </a:t>
            </a:r>
            <a:r>
              <a:rPr lang="en-US" altLang="zh-CN" sz="3200" b="1" dirty="0">
                <a:solidFill>
                  <a:schemeClr val="tx1"/>
                </a:solidFill>
                <a:latin typeface="Times New Roman" panose="02020503050405090304" charset="0"/>
                <a:cs typeface="Times New Roman" panose="02020503050405090304" charset="0"/>
                <a:sym typeface="+mn-ea"/>
              </a:rPr>
              <a:t>make good use of  money</a:t>
            </a:r>
            <a:r>
              <a:rPr lang="en-US" altLang="zh-CN" sz="3200" b="1" dirty="0">
                <a:latin typeface="Times New Roman" panose="02020503050405090304" charset="0"/>
                <a:cs typeface="Times New Roman" panose="02020503050405090304" charset="0"/>
              </a:rPr>
              <a:t>?</a:t>
            </a:r>
            <a:endParaRPr lang="zh-CN" altLang="en-US" sz="3200" b="1" dirty="0">
              <a:latin typeface="Times New Roman" panose="02020503050405090304" charset="0"/>
              <a:cs typeface="Times New Roman" panose="02020503050405090304" charset="0"/>
            </a:endParaRPr>
          </a:p>
        </p:txBody>
      </p:sp>
      <p:sp>
        <p:nvSpPr>
          <p:cNvPr id="11" name="矩形 10"/>
          <p:cNvSpPr/>
          <p:nvPr/>
        </p:nvSpPr>
        <p:spPr>
          <a:xfrm>
            <a:off x="5632766" y="4098290"/>
            <a:ext cx="5625784" cy="400050"/>
          </a:xfrm>
          <a:prstGeom prst="rect">
            <a:avLst/>
          </a:prstGeom>
          <a:solidFill>
            <a:srgbClr val="92D05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632766" y="4500130"/>
            <a:ext cx="1225234" cy="400050"/>
          </a:xfrm>
          <a:prstGeom prst="rect">
            <a:avLst/>
          </a:prstGeom>
          <a:solidFill>
            <a:srgbClr val="92D05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7"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429895" y="504190"/>
            <a:ext cx="11297285" cy="5929630"/>
          </a:xfrm>
          <a:prstGeom prst="rect">
            <a:avLst/>
          </a:prstGeom>
        </p:spPr>
      </p:pic>
      <p:sp>
        <p:nvSpPr>
          <p:cNvPr id="4" name="矩形 3"/>
          <p:cNvSpPr/>
          <p:nvPr>
            <p:custDataLst>
              <p:tags r:id="rId2"/>
            </p:custDataLst>
          </p:nvPr>
        </p:nvSpPr>
        <p:spPr>
          <a:xfrm>
            <a:off x="593090" y="583565"/>
            <a:ext cx="10974070" cy="5770245"/>
          </a:xfrm>
          <a:prstGeom prst="rect">
            <a:avLst/>
          </a:prstGeom>
          <a:solidFill>
            <a:schemeClr val="bg2">
              <a:alpha val="83000"/>
            </a:schemeClr>
          </a:solidFill>
          <a:ln>
            <a:noFill/>
          </a:ln>
          <a:effectLst>
            <a:outerShdw blurRad="50800" dist="50800" dir="5400000" algn="ctr" rotWithShape="0">
              <a:srgbClr val="000000">
                <a:alpha val="76000"/>
              </a:srgbClr>
            </a:outerShdw>
            <a:reflection endPos="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34" name="矩形: 圆角 18"/>
          <p:cNvSpPr/>
          <p:nvPr>
            <p:custDataLst>
              <p:tags r:id="rId3"/>
            </p:custDataLst>
          </p:nvPr>
        </p:nvSpPr>
        <p:spPr>
          <a:xfrm>
            <a:off x="1264345" y="5572021"/>
            <a:ext cx="3448208" cy="512379"/>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503050405090304" charset="0"/>
                <a:cs typeface="Times New Roman" panose="02020503050405090304" charset="0"/>
              </a:rPr>
              <a:t>Jerry </a:t>
            </a:r>
            <a:r>
              <a:rPr lang="en-US" altLang="zh-CN" sz="2800" b="1" dirty="0" err="1">
                <a:latin typeface="Times New Roman" panose="02020503050405090304" charset="0"/>
                <a:cs typeface="Times New Roman" panose="02020503050405090304" charset="0"/>
              </a:rPr>
              <a:t>Witkovsky</a:t>
            </a:r>
            <a:endParaRPr lang="zh-CN" altLang="en-US" sz="2800" b="1" dirty="0">
              <a:latin typeface="Times New Roman" panose="02020503050405090304" charset="0"/>
              <a:cs typeface="Times New Roman" panose="02020503050405090304" charset="0"/>
            </a:endParaRPr>
          </a:p>
        </p:txBody>
      </p:sp>
      <p:pic>
        <p:nvPicPr>
          <p:cNvPr id="33" name="Picture 2" descr="Jerry Witkovsky"/>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1845310" y="2895600"/>
            <a:ext cx="2286000" cy="267652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custDataLst>
              <p:tags r:id="rId6"/>
            </p:custDataLst>
          </p:nvPr>
        </p:nvSpPr>
        <p:spPr>
          <a:xfrm>
            <a:off x="5443674" y="717610"/>
            <a:ext cx="6141720" cy="5367020"/>
          </a:xfrm>
          <a:prstGeom prst="rect">
            <a:avLst/>
          </a:prstGeom>
          <a:noFill/>
        </p:spPr>
        <p:txBody>
          <a:bodyPr wrap="square">
            <a:spAutoFit/>
          </a:bodyPr>
          <a:lstStyle/>
          <a:p>
            <a:pPr algn="just">
              <a:lnSpc>
                <a:spcPct val="130000"/>
              </a:lnSpc>
            </a:pPr>
            <a:r>
              <a:rPr lang="en-US" altLang="zh-CN" sz="2400" dirty="0">
                <a:solidFill>
                  <a:schemeClr val="tx1"/>
                </a:solidFill>
                <a:effectLst/>
                <a:latin typeface="Times New Roman" panose="02020503050405090304" charset="0"/>
                <a:cs typeface="Times New Roman" panose="02020503050405090304" charset="0"/>
              </a:rPr>
              <a:t>4 When Jerry’s grandchildren turned 13, his </a:t>
            </a:r>
            <a:endParaRPr lang="en-US" altLang="zh-CN" sz="2400" dirty="0">
              <a:solidFill>
                <a:schemeClr val="tx1"/>
              </a:solidFill>
              <a:effectLst/>
              <a:latin typeface="Times New Roman" panose="02020503050405090304" charset="0"/>
              <a:cs typeface="Times New Roman" panose="02020503050405090304" charset="0"/>
            </a:endParaRPr>
          </a:p>
          <a:p>
            <a:pPr algn="just">
              <a:lnSpc>
                <a:spcPct val="130000"/>
              </a:lnSpc>
            </a:pPr>
            <a:r>
              <a:rPr lang="en-US" altLang="zh-CN" sz="2400" dirty="0">
                <a:solidFill>
                  <a:schemeClr val="tx1"/>
                </a:solidFill>
                <a:effectLst/>
                <a:latin typeface="Times New Roman" panose="02020503050405090304" charset="0"/>
                <a:cs typeface="Times New Roman" panose="02020503050405090304" charset="0"/>
              </a:rPr>
              <a:t>present to each of them was three jars: one for Spending, one for Saving, and another for Giving – he has since added a fourth jar for Investing. It was from then on that his grandchildren started to be in control of what </a:t>
            </a:r>
            <a:endParaRPr lang="en-US" altLang="zh-CN" sz="2400" dirty="0">
              <a:solidFill>
                <a:schemeClr val="tx1"/>
              </a:solidFill>
              <a:effectLst/>
              <a:latin typeface="Times New Roman" panose="02020503050405090304" charset="0"/>
              <a:cs typeface="Times New Roman" panose="02020503050405090304" charset="0"/>
            </a:endParaRPr>
          </a:p>
          <a:p>
            <a:pPr algn="just">
              <a:lnSpc>
                <a:spcPct val="130000"/>
              </a:lnSpc>
            </a:pPr>
            <a:r>
              <a:rPr lang="en-US" altLang="zh-CN" sz="2400" dirty="0">
                <a:solidFill>
                  <a:schemeClr val="tx1"/>
                </a:solidFill>
                <a:effectLst/>
                <a:latin typeface="Times New Roman" panose="02020503050405090304" charset="0"/>
                <a:cs typeface="Times New Roman" panose="02020503050405090304" charset="0"/>
              </a:rPr>
              <a:t>to do with the money they receive: spend, save, invest or give? Jerry’s birthday present to his grandchildren is, however, much more than money and a few jars – he is giving them the opportunity to learn lifelong values.</a:t>
            </a:r>
            <a:endParaRPr lang="en-US" altLang="zh-CN" sz="2400" dirty="0">
              <a:solidFill>
                <a:schemeClr val="tx1"/>
              </a:solidFill>
              <a:effectLst/>
              <a:latin typeface="Times New Roman" panose="02020503050405090304" charset="0"/>
              <a:cs typeface="Times New Roman" panose="02020503050405090304" charset="0"/>
            </a:endParaRPr>
          </a:p>
        </p:txBody>
      </p:sp>
      <p:cxnSp>
        <p:nvCxnSpPr>
          <p:cNvPr id="20" name="直接连接符 19"/>
          <p:cNvCxnSpPr/>
          <p:nvPr>
            <p:custDataLst>
              <p:tags r:id="rId7"/>
            </p:custDataLst>
          </p:nvPr>
        </p:nvCxnSpPr>
        <p:spPr>
          <a:xfrm>
            <a:off x="9258300" y="5572364"/>
            <a:ext cx="2242004" cy="0"/>
          </a:xfrm>
          <a:prstGeom prst="line">
            <a:avLst/>
          </a:prstGeom>
          <a:noFill/>
          <a:ln w="38100">
            <a:solidFill>
              <a:srgbClr val="E1654B"/>
            </a:solidFill>
          </a:ln>
        </p:spPr>
        <p:style>
          <a:lnRef idx="2">
            <a:schemeClr val="accent1">
              <a:shade val="15000"/>
            </a:schemeClr>
          </a:lnRef>
          <a:fillRef idx="1">
            <a:schemeClr val="accent1"/>
          </a:fillRef>
          <a:effectRef idx="0">
            <a:schemeClr val="accent1"/>
          </a:effectRef>
          <a:fontRef idx="minor">
            <a:schemeClr val="lt1"/>
          </a:fontRef>
        </p:style>
      </p:cxnSp>
      <p:cxnSp>
        <p:nvCxnSpPr>
          <p:cNvPr id="30" name="直接连接符 29"/>
          <p:cNvCxnSpPr/>
          <p:nvPr>
            <p:custDataLst>
              <p:tags r:id="rId8"/>
            </p:custDataLst>
          </p:nvPr>
        </p:nvCxnSpPr>
        <p:spPr>
          <a:xfrm>
            <a:off x="5563235" y="6039724"/>
            <a:ext cx="4368165" cy="0"/>
          </a:xfrm>
          <a:prstGeom prst="line">
            <a:avLst/>
          </a:prstGeom>
          <a:noFill/>
          <a:ln w="38100">
            <a:solidFill>
              <a:srgbClr val="E1654B"/>
            </a:solidFill>
          </a:ln>
        </p:spPr>
        <p:style>
          <a:lnRef idx="2">
            <a:schemeClr val="accent1">
              <a:shade val="15000"/>
            </a:schemeClr>
          </a:lnRef>
          <a:fillRef idx="1">
            <a:schemeClr val="accent1"/>
          </a:fillRef>
          <a:effectRef idx="0">
            <a:schemeClr val="accent1"/>
          </a:effectRef>
          <a:fontRef idx="minor">
            <a:schemeClr val="lt1"/>
          </a:fontRef>
        </p:style>
      </p:cxnSp>
      <p:pic>
        <p:nvPicPr>
          <p:cNvPr id="11" name="图片 10"/>
          <p:cNvPicPr>
            <a:picLocks noChangeAspect="1" noChangeArrowheads="1"/>
          </p:cNvPicPr>
          <p:nvPr>
            <p:custDataLst>
              <p:tags r:id="rId9"/>
            </p:custDataLst>
          </p:nvPr>
        </p:nvPicPr>
        <p:blipFill>
          <a:blip r:embed="rId10"/>
          <a:srcRect/>
          <a:stretch>
            <a:fillRect/>
          </a:stretch>
        </p:blipFill>
        <p:spPr bwMode="auto">
          <a:xfrm>
            <a:off x="9725340" y="4933463"/>
            <a:ext cx="15779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0" y="0"/>
            <a:ext cx="4562475" cy="584775"/>
          </a:xfrm>
          <a:prstGeom prst="rect">
            <a:avLst/>
          </a:prstGeom>
          <a:solidFill>
            <a:srgbClr val="E1654B"/>
          </a:solid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rPr>
              <a:t> Read for details—Part 2</a:t>
            </a:r>
            <a:endParaRPr lang="en-US" altLang="zh-CN" sz="3200" b="1" dirty="0">
              <a:solidFill>
                <a:schemeClr val="bg1"/>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endParaRPr>
          </a:p>
        </p:txBody>
      </p:sp>
      <p:sp>
        <p:nvSpPr>
          <p:cNvPr id="5" name="矩形 4"/>
          <p:cNvSpPr/>
          <p:nvPr/>
        </p:nvSpPr>
        <p:spPr>
          <a:xfrm>
            <a:off x="588076" y="933450"/>
            <a:ext cx="4855598" cy="1266825"/>
          </a:xfrm>
          <a:prstGeom prst="rect">
            <a:avLst/>
          </a:prstGeom>
          <a:solidFill>
            <a:schemeClr val="bg1">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custDataLst>
              <p:tags r:id="rId11"/>
            </p:custDataLst>
          </p:nvPr>
        </p:nvSpPr>
        <p:spPr>
          <a:xfrm>
            <a:off x="624840" y="969403"/>
            <a:ext cx="4938396" cy="1077218"/>
          </a:xfrm>
          <a:prstGeom prst="rect">
            <a:avLst/>
          </a:prstGeom>
          <a:noFill/>
        </p:spPr>
        <p:txBody>
          <a:bodyPr wrap="square" rtlCol="0">
            <a:spAutoFit/>
          </a:bodyPr>
          <a:lstStyle/>
          <a:p>
            <a:r>
              <a:rPr lang="en-US" altLang="zh-CN" sz="3200" b="1" dirty="0">
                <a:latin typeface="Times New Roman" panose="02020503050405090304" charset="0"/>
                <a:cs typeface="Times New Roman" panose="02020503050405090304" charset="0"/>
                <a:sym typeface="+mn-ea"/>
              </a:rPr>
              <a:t>2. </a:t>
            </a:r>
            <a:r>
              <a:rPr lang="en-US" altLang="zh-CN" sz="3200" b="1" dirty="0">
                <a:solidFill>
                  <a:srgbClr val="FF0000"/>
                </a:solidFill>
                <a:latin typeface="Times New Roman" panose="02020503050405090304" charset="0"/>
                <a:cs typeface="Times New Roman" panose="02020503050405090304" charset="0"/>
                <a:sym typeface="+mn-ea"/>
              </a:rPr>
              <a:t>Why</a:t>
            </a:r>
            <a:r>
              <a:rPr lang="en-US" altLang="zh-CN" sz="3200" b="1" dirty="0">
                <a:solidFill>
                  <a:schemeClr val="tx1"/>
                </a:solidFill>
                <a:latin typeface="Times New Roman" panose="02020503050405090304" charset="0"/>
                <a:cs typeface="Times New Roman" panose="02020503050405090304" charset="0"/>
                <a:sym typeface="+mn-ea"/>
              </a:rPr>
              <a:t> did Jerry give four jars to his grandchildren </a:t>
            </a:r>
            <a:r>
              <a:rPr lang="en-US" altLang="zh-CN" sz="3200" b="1" dirty="0">
                <a:latin typeface="Times New Roman" panose="02020503050405090304" charset="0"/>
                <a:cs typeface="Times New Roman" panose="02020503050405090304" charset="0"/>
              </a:rPr>
              <a:t>?</a:t>
            </a:r>
            <a:endParaRPr lang="zh-CN" altLang="en-US" sz="3200" b="1" dirty="0">
              <a:latin typeface="Times New Roman" panose="02020503050405090304" charset="0"/>
              <a:cs typeface="Times New Roman" panose="02020503050405090304" charset="0"/>
            </a:endParaRPr>
          </a:p>
        </p:txBody>
      </p:sp>
      <p:sp>
        <p:nvSpPr>
          <p:cNvPr id="9" name="矩形 8"/>
          <p:cNvSpPr/>
          <p:nvPr/>
        </p:nvSpPr>
        <p:spPr>
          <a:xfrm>
            <a:off x="8994219" y="5642708"/>
            <a:ext cx="937181" cy="317004"/>
          </a:xfrm>
          <a:prstGeom prst="rect">
            <a:avLst/>
          </a:prstGeom>
          <a:solidFill>
            <a:srgbClr val="92D05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 grpId="0" animBg="1"/>
      <p:bldP spid="5" grpId="0" animBg="1"/>
      <p:bldP spid="9"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UNIQUEID" val="669"/>
</p:tagLst>
</file>

<file path=ppt/tags/tag100.xml><?xml version="1.0" encoding="utf-8"?>
<p:tagLst xmlns:p="http://schemas.openxmlformats.org/presentationml/2006/main">
  <p:tag name="AS_UNIQUEID" val="702"/>
</p:tagLst>
</file>

<file path=ppt/tags/tag101.xml><?xml version="1.0" encoding="utf-8"?>
<p:tagLst xmlns:p="http://schemas.openxmlformats.org/presentationml/2006/main">
  <p:tag name="AS_UNIQUEID" val="703"/>
</p:tagLst>
</file>

<file path=ppt/tags/tag102.xml><?xml version="1.0" encoding="utf-8"?>
<p:tagLst xmlns:p="http://schemas.openxmlformats.org/presentationml/2006/main">
  <p:tag name="AS_UNIQUEID" val="704"/>
</p:tagLst>
</file>

<file path=ppt/tags/tag103.xml><?xml version="1.0" encoding="utf-8"?>
<p:tagLst xmlns:p="http://schemas.openxmlformats.org/presentationml/2006/main">
  <p:tag name="AS_UNIQUEID" val="705"/>
</p:tagLst>
</file>

<file path=ppt/tags/tag104.xml><?xml version="1.0" encoding="utf-8"?>
<p:tagLst xmlns:p="http://schemas.openxmlformats.org/presentationml/2006/main">
  <p:tag name="AS_UNIQUEID" val="707"/>
</p:tagLst>
</file>

<file path=ppt/tags/tag105.xml><?xml version="1.0" encoding="utf-8"?>
<p:tagLst xmlns:p="http://schemas.openxmlformats.org/presentationml/2006/main">
  <p:tag name="AS_UNIQUEID" val="709"/>
</p:tagLst>
</file>

<file path=ppt/tags/tag106.xml><?xml version="1.0" encoding="utf-8"?>
<p:tagLst xmlns:p="http://schemas.openxmlformats.org/presentationml/2006/main">
  <p:tag name="AS_UNIQUEID" val="710"/>
</p:tagLst>
</file>

<file path=ppt/tags/tag107.xml><?xml version="1.0" encoding="utf-8"?>
<p:tagLst xmlns:p="http://schemas.openxmlformats.org/presentationml/2006/main">
  <p:tag name="AS_UNIQUEID" val="711"/>
</p:tagLst>
</file>

<file path=ppt/tags/tag108.xml><?xml version="1.0" encoding="utf-8"?>
<p:tagLst xmlns:p="http://schemas.openxmlformats.org/presentationml/2006/main">
  <p:tag name="AS_UNIQUEID" val="712"/>
</p:tagLst>
</file>

<file path=ppt/tags/tag109.xml><?xml version="1.0" encoding="utf-8"?>
<p:tagLst xmlns:p="http://schemas.openxmlformats.org/presentationml/2006/main">
  <p:tag name="AS_UNIQUEID" val="713"/>
</p:tagLst>
</file>

<file path=ppt/tags/tag11.xml><?xml version="1.0" encoding="utf-8"?>
<p:tagLst xmlns:p="http://schemas.openxmlformats.org/presentationml/2006/main">
  <p:tag name="AS_UNIQUEID" val="670"/>
</p:tagLst>
</file>

<file path=ppt/tags/tag110.xml><?xml version="1.0" encoding="utf-8"?>
<p:tagLst xmlns:p="http://schemas.openxmlformats.org/presentationml/2006/main">
  <p:tag name="AS_UNIQUEID" val="714"/>
</p:tagLst>
</file>

<file path=ppt/tags/tag111.xml><?xml version="1.0" encoding="utf-8"?>
<p:tagLst xmlns:p="http://schemas.openxmlformats.org/presentationml/2006/main">
  <p:tag name="AS_UNIQUEID" val="716"/>
</p:tagLst>
</file>

<file path=ppt/tags/tag112.xml><?xml version="1.0" encoding="utf-8"?>
<p:tagLst xmlns:p="http://schemas.openxmlformats.org/presentationml/2006/main">
  <p:tag name="AS_UNIQUEID" val="717"/>
</p:tagLst>
</file>

<file path=ppt/tags/tag113.xml><?xml version="1.0" encoding="utf-8"?>
<p:tagLst xmlns:p="http://schemas.openxmlformats.org/presentationml/2006/main">
  <p:tag name="AS_UNIQUEID" val="718"/>
</p:tagLst>
</file>

<file path=ppt/tags/tag114.xml><?xml version="1.0" encoding="utf-8"?>
<p:tagLst xmlns:p="http://schemas.openxmlformats.org/presentationml/2006/main">
  <p:tag name="AS_UNIQUEID" val="719"/>
</p:tagLst>
</file>

<file path=ppt/tags/tag115.xml><?xml version="1.0" encoding="utf-8"?>
<p:tagLst xmlns:p="http://schemas.openxmlformats.org/presentationml/2006/main">
  <p:tag name="AS_UNIQUEID" val="720"/>
</p:tagLst>
</file>

<file path=ppt/tags/tag116.xml><?xml version="1.0" encoding="utf-8"?>
<p:tagLst xmlns:p="http://schemas.openxmlformats.org/presentationml/2006/main">
  <p:tag name="AS_UNIQUEID" val="721"/>
</p:tagLst>
</file>

<file path=ppt/tags/tag117.xml><?xml version="1.0" encoding="utf-8"?>
<p:tagLst xmlns:p="http://schemas.openxmlformats.org/presentationml/2006/main">
  <p:tag name="AS_UNIQUEID" val="723"/>
</p:tagLst>
</file>

<file path=ppt/tags/tag118.xml><?xml version="1.0" encoding="utf-8"?>
<p:tagLst xmlns:p="http://schemas.openxmlformats.org/presentationml/2006/main">
  <p:tag name="AS_UNIQUEID" val="724"/>
</p:tagLst>
</file>

<file path=ppt/tags/tag119.xml><?xml version="1.0" encoding="utf-8"?>
<p:tagLst xmlns:p="http://schemas.openxmlformats.org/presentationml/2006/main">
  <p:tag name="AS_UNIQUEID" val="725"/>
</p:tagLst>
</file>

<file path=ppt/tags/tag12.xml><?xml version="1.0" encoding="utf-8"?>
<p:tagLst xmlns:p="http://schemas.openxmlformats.org/presentationml/2006/main">
  <p:tag name="AS_UNIQUEID" val="671"/>
</p:tagLst>
</file>

<file path=ppt/tags/tag120.xml><?xml version="1.0" encoding="utf-8"?>
<p:tagLst xmlns:p="http://schemas.openxmlformats.org/presentationml/2006/main">
  <p:tag name="AS_UNIQUEID" val="726"/>
</p:tagLst>
</file>

<file path=ppt/tags/tag121.xml><?xml version="1.0" encoding="utf-8"?>
<p:tagLst xmlns:p="http://schemas.openxmlformats.org/presentationml/2006/main">
  <p:tag name="AS_UNIQUEID" val="727"/>
</p:tagLst>
</file>

<file path=ppt/tags/tag122.xml><?xml version="1.0" encoding="utf-8"?>
<p:tagLst xmlns:p="http://schemas.openxmlformats.org/presentationml/2006/main">
  <p:tag name="AS_UNIQUEID" val="729"/>
</p:tagLst>
</file>

<file path=ppt/tags/tag123.xml><?xml version="1.0" encoding="utf-8"?>
<p:tagLst xmlns:p="http://schemas.openxmlformats.org/presentationml/2006/main">
  <p:tag name="AS_UNIQUEID" val="730"/>
</p:tagLst>
</file>

<file path=ppt/tags/tag124.xml><?xml version="1.0" encoding="utf-8"?>
<p:tagLst xmlns:p="http://schemas.openxmlformats.org/presentationml/2006/main">
  <p:tag name="AS_UNIQUEID" val="731"/>
</p:tagLst>
</file>

<file path=ppt/tags/tag125.xml><?xml version="1.0" encoding="utf-8"?>
<p:tagLst xmlns:p="http://schemas.openxmlformats.org/presentationml/2006/main">
  <p:tag name="AS_UNIQUEID" val="732"/>
</p:tagLst>
</file>

<file path=ppt/tags/tag126.xml><?xml version="1.0" encoding="utf-8"?>
<p:tagLst xmlns:p="http://schemas.openxmlformats.org/presentationml/2006/main">
  <p:tag name="AS_UNIQUEID" val="733"/>
</p:tagLst>
</file>

<file path=ppt/tags/tag127.xml><?xml version="1.0" encoding="utf-8"?>
<p:tagLst xmlns:p="http://schemas.openxmlformats.org/presentationml/2006/main">
  <p:tag name="AS_UNIQUEID" val="736"/>
</p:tagLst>
</file>

<file path=ppt/tags/tag128.xml><?xml version="1.0" encoding="utf-8"?>
<p:tagLst xmlns:p="http://schemas.openxmlformats.org/presentationml/2006/main">
  <p:tag name="AS_UNIQUEID" val="737"/>
</p:tagLst>
</file>

<file path=ppt/tags/tag129.xml><?xml version="1.0" encoding="utf-8"?>
<p:tagLst xmlns:p="http://schemas.openxmlformats.org/presentationml/2006/main">
  <p:tag name="AS_UNIQUEID" val="738"/>
</p:tagLst>
</file>

<file path=ppt/tags/tag13.xml><?xml version="1.0" encoding="utf-8"?>
<p:tagLst xmlns:p="http://schemas.openxmlformats.org/presentationml/2006/main">
  <p:tag name="AS_UNIQUEID" val="672"/>
</p:tagLst>
</file>

<file path=ppt/tags/tag130.xml><?xml version="1.0" encoding="utf-8"?>
<p:tagLst xmlns:p="http://schemas.openxmlformats.org/presentationml/2006/main">
  <p:tag name="AS_UNIQUEID" val="739"/>
</p:tagLst>
</file>

<file path=ppt/tags/tag131.xml><?xml version="1.0" encoding="utf-8"?>
<p:tagLst xmlns:p="http://schemas.openxmlformats.org/presentationml/2006/main">
  <p:tag name="AS_UNIQUEID" val="740"/>
</p:tagLst>
</file>

<file path=ppt/tags/tag132.xml><?xml version="1.0" encoding="utf-8"?>
<p:tagLst xmlns:p="http://schemas.openxmlformats.org/presentationml/2006/main">
  <p:tag name="AS_UNIQUEID" val="741"/>
</p:tagLst>
</file>

<file path=ppt/tags/tag133.xml><?xml version="1.0" encoding="utf-8"?>
<p:tagLst xmlns:p="http://schemas.openxmlformats.org/presentationml/2006/main">
  <p:tag name="AS_UNIQUEID" val="668"/>
</p:tagLst>
</file>

<file path=ppt/tags/tag134.xml><?xml version="1.0" encoding="utf-8"?>
<p:tagLst xmlns:p="http://schemas.openxmlformats.org/presentationml/2006/main">
  <p:tag name="AS_UNIQUEID" val="669"/>
</p:tagLst>
</file>

<file path=ppt/tags/tag135.xml><?xml version="1.0" encoding="utf-8"?>
<p:tagLst xmlns:p="http://schemas.openxmlformats.org/presentationml/2006/main">
  <p:tag name="AS_UNIQUEID" val="670"/>
</p:tagLst>
</file>

<file path=ppt/tags/tag136.xml><?xml version="1.0" encoding="utf-8"?>
<p:tagLst xmlns:p="http://schemas.openxmlformats.org/presentationml/2006/main">
  <p:tag name="AS_UNIQUEID" val="671"/>
</p:tagLst>
</file>

<file path=ppt/tags/tag137.xml><?xml version="1.0" encoding="utf-8"?>
<p:tagLst xmlns:p="http://schemas.openxmlformats.org/presentationml/2006/main">
  <p:tag name="AS_UNIQUEID" val="672"/>
</p:tagLst>
</file>

<file path=ppt/tags/tag138.xml><?xml version="1.0" encoding="utf-8"?>
<p:tagLst xmlns:p="http://schemas.openxmlformats.org/presentationml/2006/main">
  <p:tag name="AS_UNIQUEID" val="674"/>
</p:tagLst>
</file>

<file path=ppt/tags/tag139.xml><?xml version="1.0" encoding="utf-8"?>
<p:tagLst xmlns:p="http://schemas.openxmlformats.org/presentationml/2006/main">
  <p:tag name="AS_UNIQUEID" val="675"/>
</p:tagLst>
</file>

<file path=ppt/tags/tag14.xml><?xml version="1.0" encoding="utf-8"?>
<p:tagLst xmlns:p="http://schemas.openxmlformats.org/presentationml/2006/main">
  <p:tag name="AS_UNIQUEID" val="674"/>
</p:tagLst>
</file>

<file path=ppt/tags/tag140.xml><?xml version="1.0" encoding="utf-8"?>
<p:tagLst xmlns:p="http://schemas.openxmlformats.org/presentationml/2006/main">
  <p:tag name="AS_UNIQUEID" val="676"/>
</p:tagLst>
</file>

<file path=ppt/tags/tag141.xml><?xml version="1.0" encoding="utf-8"?>
<p:tagLst xmlns:p="http://schemas.openxmlformats.org/presentationml/2006/main">
  <p:tag name="AS_UNIQUEID" val="677"/>
</p:tagLst>
</file>

<file path=ppt/tags/tag142.xml><?xml version="1.0" encoding="utf-8"?>
<p:tagLst xmlns:p="http://schemas.openxmlformats.org/presentationml/2006/main">
  <p:tag name="AS_UNIQUEID" val="678"/>
</p:tagLst>
</file>

<file path=ppt/tags/tag143.xml><?xml version="1.0" encoding="utf-8"?>
<p:tagLst xmlns:p="http://schemas.openxmlformats.org/presentationml/2006/main">
  <p:tag name="AS_UNIQUEID" val="680"/>
</p:tagLst>
</file>

<file path=ppt/tags/tag144.xml><?xml version="1.0" encoding="utf-8"?>
<p:tagLst xmlns:p="http://schemas.openxmlformats.org/presentationml/2006/main">
  <p:tag name="AS_UNIQUEID" val="681"/>
</p:tagLst>
</file>

<file path=ppt/tags/tag145.xml><?xml version="1.0" encoding="utf-8"?>
<p:tagLst xmlns:p="http://schemas.openxmlformats.org/presentationml/2006/main">
  <p:tag name="AS_UNIQUEID" val="682"/>
</p:tagLst>
</file>

<file path=ppt/tags/tag146.xml><?xml version="1.0" encoding="utf-8"?>
<p:tagLst xmlns:p="http://schemas.openxmlformats.org/presentationml/2006/main">
  <p:tag name="AS_UNIQUEID" val="683"/>
</p:tagLst>
</file>

<file path=ppt/tags/tag147.xml><?xml version="1.0" encoding="utf-8"?>
<p:tagLst xmlns:p="http://schemas.openxmlformats.org/presentationml/2006/main">
  <p:tag name="AS_UNIQUEID" val="684"/>
</p:tagLst>
</file>

<file path=ppt/tags/tag148.xml><?xml version="1.0" encoding="utf-8"?>
<p:tagLst xmlns:p="http://schemas.openxmlformats.org/presentationml/2006/main">
  <p:tag name="AS_UNIQUEID" val="686"/>
</p:tagLst>
</file>

<file path=ppt/tags/tag149.xml><?xml version="1.0" encoding="utf-8"?>
<p:tagLst xmlns:p="http://schemas.openxmlformats.org/presentationml/2006/main">
  <p:tag name="AS_UNIQUEID" val="687"/>
</p:tagLst>
</file>

<file path=ppt/tags/tag15.xml><?xml version="1.0" encoding="utf-8"?>
<p:tagLst xmlns:p="http://schemas.openxmlformats.org/presentationml/2006/main">
  <p:tag name="AS_UNIQUEID" val="675"/>
</p:tagLst>
</file>

<file path=ppt/tags/tag150.xml><?xml version="1.0" encoding="utf-8"?>
<p:tagLst xmlns:p="http://schemas.openxmlformats.org/presentationml/2006/main">
  <p:tag name="AS_UNIQUEID" val="688"/>
</p:tagLst>
</file>

<file path=ppt/tags/tag151.xml><?xml version="1.0" encoding="utf-8"?>
<p:tagLst xmlns:p="http://schemas.openxmlformats.org/presentationml/2006/main">
  <p:tag name="AS_UNIQUEID" val="689"/>
</p:tagLst>
</file>

<file path=ppt/tags/tag152.xml><?xml version="1.0" encoding="utf-8"?>
<p:tagLst xmlns:p="http://schemas.openxmlformats.org/presentationml/2006/main">
  <p:tag name="AS_UNIQUEID" val="690"/>
</p:tagLst>
</file>

<file path=ppt/tags/tag153.xml><?xml version="1.0" encoding="utf-8"?>
<p:tagLst xmlns:p="http://schemas.openxmlformats.org/presentationml/2006/main">
  <p:tag name="AS_UNIQUEID" val="691"/>
</p:tagLst>
</file>

<file path=ppt/tags/tag154.xml><?xml version="1.0" encoding="utf-8"?>
<p:tagLst xmlns:p="http://schemas.openxmlformats.org/presentationml/2006/main">
  <p:tag name="AS_UNIQUEID" val="693"/>
</p:tagLst>
</file>

<file path=ppt/tags/tag155.xml><?xml version="1.0" encoding="utf-8"?>
<p:tagLst xmlns:p="http://schemas.openxmlformats.org/presentationml/2006/main">
  <p:tag name="AS_UNIQUEID" val="694"/>
</p:tagLst>
</file>

<file path=ppt/tags/tag156.xml><?xml version="1.0" encoding="utf-8"?>
<p:tagLst xmlns:p="http://schemas.openxmlformats.org/presentationml/2006/main">
  <p:tag name="AS_UNIQUEID" val="695"/>
</p:tagLst>
</file>

<file path=ppt/tags/tag157.xml><?xml version="1.0" encoding="utf-8"?>
<p:tagLst xmlns:p="http://schemas.openxmlformats.org/presentationml/2006/main">
  <p:tag name="AS_UNIQUEID" val="696"/>
</p:tagLst>
</file>

<file path=ppt/tags/tag158.xml><?xml version="1.0" encoding="utf-8"?>
<p:tagLst xmlns:p="http://schemas.openxmlformats.org/presentationml/2006/main">
  <p:tag name="AS_UNIQUEID" val="697"/>
</p:tagLst>
</file>

<file path=ppt/tags/tag159.xml><?xml version="1.0" encoding="utf-8"?>
<p:tagLst xmlns:p="http://schemas.openxmlformats.org/presentationml/2006/main">
  <p:tag name="AS_UNIQUEID" val="698"/>
</p:tagLst>
</file>

<file path=ppt/tags/tag16.xml><?xml version="1.0" encoding="utf-8"?>
<p:tagLst xmlns:p="http://schemas.openxmlformats.org/presentationml/2006/main">
  <p:tag name="AS_UNIQUEID" val="676"/>
</p:tagLst>
</file>

<file path=ppt/tags/tag160.xml><?xml version="1.0" encoding="utf-8"?>
<p:tagLst xmlns:p="http://schemas.openxmlformats.org/presentationml/2006/main">
  <p:tag name="AS_UNIQUEID" val="699"/>
</p:tagLst>
</file>

<file path=ppt/tags/tag161.xml><?xml version="1.0" encoding="utf-8"?>
<p:tagLst xmlns:p="http://schemas.openxmlformats.org/presentationml/2006/main">
  <p:tag name="AS_UNIQUEID" val="700"/>
</p:tagLst>
</file>

<file path=ppt/tags/tag162.xml><?xml version="1.0" encoding="utf-8"?>
<p:tagLst xmlns:p="http://schemas.openxmlformats.org/presentationml/2006/main">
  <p:tag name="AS_UNIQUEID" val="702"/>
</p:tagLst>
</file>

<file path=ppt/tags/tag163.xml><?xml version="1.0" encoding="utf-8"?>
<p:tagLst xmlns:p="http://schemas.openxmlformats.org/presentationml/2006/main">
  <p:tag name="AS_UNIQUEID" val="703"/>
</p:tagLst>
</file>

<file path=ppt/tags/tag164.xml><?xml version="1.0" encoding="utf-8"?>
<p:tagLst xmlns:p="http://schemas.openxmlformats.org/presentationml/2006/main">
  <p:tag name="AS_UNIQUEID" val="704"/>
</p:tagLst>
</file>

<file path=ppt/tags/tag165.xml><?xml version="1.0" encoding="utf-8"?>
<p:tagLst xmlns:p="http://schemas.openxmlformats.org/presentationml/2006/main">
  <p:tag name="AS_UNIQUEID" val="705"/>
</p:tagLst>
</file>

<file path=ppt/tags/tag166.xml><?xml version="1.0" encoding="utf-8"?>
<p:tagLst xmlns:p="http://schemas.openxmlformats.org/presentationml/2006/main">
  <p:tag name="AS_UNIQUEID" val="707"/>
</p:tagLst>
</file>

<file path=ppt/tags/tag167.xml><?xml version="1.0" encoding="utf-8"?>
<p:tagLst xmlns:p="http://schemas.openxmlformats.org/presentationml/2006/main">
  <p:tag name="AS_UNIQUEID" val="709"/>
</p:tagLst>
</file>

<file path=ppt/tags/tag168.xml><?xml version="1.0" encoding="utf-8"?>
<p:tagLst xmlns:p="http://schemas.openxmlformats.org/presentationml/2006/main">
  <p:tag name="AS_UNIQUEID" val="710"/>
</p:tagLst>
</file>

<file path=ppt/tags/tag169.xml><?xml version="1.0" encoding="utf-8"?>
<p:tagLst xmlns:p="http://schemas.openxmlformats.org/presentationml/2006/main">
  <p:tag name="AS_UNIQUEID" val="711"/>
</p:tagLst>
</file>

<file path=ppt/tags/tag17.xml><?xml version="1.0" encoding="utf-8"?>
<p:tagLst xmlns:p="http://schemas.openxmlformats.org/presentationml/2006/main">
  <p:tag name="AS_UNIQUEID" val="677"/>
</p:tagLst>
</file>

<file path=ppt/tags/tag170.xml><?xml version="1.0" encoding="utf-8"?>
<p:tagLst xmlns:p="http://schemas.openxmlformats.org/presentationml/2006/main">
  <p:tag name="AS_UNIQUEID" val="712"/>
</p:tagLst>
</file>

<file path=ppt/tags/tag171.xml><?xml version="1.0" encoding="utf-8"?>
<p:tagLst xmlns:p="http://schemas.openxmlformats.org/presentationml/2006/main">
  <p:tag name="AS_UNIQUEID" val="713"/>
</p:tagLst>
</file>

<file path=ppt/tags/tag172.xml><?xml version="1.0" encoding="utf-8"?>
<p:tagLst xmlns:p="http://schemas.openxmlformats.org/presentationml/2006/main">
  <p:tag name="AS_UNIQUEID" val="714"/>
</p:tagLst>
</file>

<file path=ppt/tags/tag173.xml><?xml version="1.0" encoding="utf-8"?>
<p:tagLst xmlns:p="http://schemas.openxmlformats.org/presentationml/2006/main">
  <p:tag name="AS_UNIQUEID" val="716"/>
</p:tagLst>
</file>

<file path=ppt/tags/tag174.xml><?xml version="1.0" encoding="utf-8"?>
<p:tagLst xmlns:p="http://schemas.openxmlformats.org/presentationml/2006/main">
  <p:tag name="AS_UNIQUEID" val="717"/>
</p:tagLst>
</file>

<file path=ppt/tags/tag175.xml><?xml version="1.0" encoding="utf-8"?>
<p:tagLst xmlns:p="http://schemas.openxmlformats.org/presentationml/2006/main">
  <p:tag name="AS_UNIQUEID" val="718"/>
</p:tagLst>
</file>

<file path=ppt/tags/tag176.xml><?xml version="1.0" encoding="utf-8"?>
<p:tagLst xmlns:p="http://schemas.openxmlformats.org/presentationml/2006/main">
  <p:tag name="AS_UNIQUEID" val="719"/>
</p:tagLst>
</file>

<file path=ppt/tags/tag177.xml><?xml version="1.0" encoding="utf-8"?>
<p:tagLst xmlns:p="http://schemas.openxmlformats.org/presentationml/2006/main">
  <p:tag name="AS_UNIQUEID" val="720"/>
</p:tagLst>
</file>

<file path=ppt/tags/tag178.xml><?xml version="1.0" encoding="utf-8"?>
<p:tagLst xmlns:p="http://schemas.openxmlformats.org/presentationml/2006/main">
  <p:tag name="AS_UNIQUEID" val="721"/>
</p:tagLst>
</file>

<file path=ppt/tags/tag179.xml><?xml version="1.0" encoding="utf-8"?>
<p:tagLst xmlns:p="http://schemas.openxmlformats.org/presentationml/2006/main">
  <p:tag name="AS_UNIQUEID" val="723"/>
</p:tagLst>
</file>

<file path=ppt/tags/tag18.xml><?xml version="1.0" encoding="utf-8"?>
<p:tagLst xmlns:p="http://schemas.openxmlformats.org/presentationml/2006/main">
  <p:tag name="AS_UNIQUEID" val="678"/>
</p:tagLst>
</file>

<file path=ppt/tags/tag180.xml><?xml version="1.0" encoding="utf-8"?>
<p:tagLst xmlns:p="http://schemas.openxmlformats.org/presentationml/2006/main">
  <p:tag name="AS_UNIQUEID" val="724"/>
</p:tagLst>
</file>

<file path=ppt/tags/tag181.xml><?xml version="1.0" encoding="utf-8"?>
<p:tagLst xmlns:p="http://schemas.openxmlformats.org/presentationml/2006/main">
  <p:tag name="AS_UNIQUEID" val="725"/>
</p:tagLst>
</file>

<file path=ppt/tags/tag182.xml><?xml version="1.0" encoding="utf-8"?>
<p:tagLst xmlns:p="http://schemas.openxmlformats.org/presentationml/2006/main">
  <p:tag name="AS_UNIQUEID" val="726"/>
</p:tagLst>
</file>

<file path=ppt/tags/tag183.xml><?xml version="1.0" encoding="utf-8"?>
<p:tagLst xmlns:p="http://schemas.openxmlformats.org/presentationml/2006/main">
  <p:tag name="AS_UNIQUEID" val="727"/>
</p:tagLst>
</file>

<file path=ppt/tags/tag184.xml><?xml version="1.0" encoding="utf-8"?>
<p:tagLst xmlns:p="http://schemas.openxmlformats.org/presentationml/2006/main">
  <p:tag name="AS_UNIQUEID" val="729"/>
</p:tagLst>
</file>

<file path=ppt/tags/tag185.xml><?xml version="1.0" encoding="utf-8"?>
<p:tagLst xmlns:p="http://schemas.openxmlformats.org/presentationml/2006/main">
  <p:tag name="AS_UNIQUEID" val="730"/>
</p:tagLst>
</file>

<file path=ppt/tags/tag186.xml><?xml version="1.0" encoding="utf-8"?>
<p:tagLst xmlns:p="http://schemas.openxmlformats.org/presentationml/2006/main">
  <p:tag name="AS_UNIQUEID" val="731"/>
</p:tagLst>
</file>

<file path=ppt/tags/tag187.xml><?xml version="1.0" encoding="utf-8"?>
<p:tagLst xmlns:p="http://schemas.openxmlformats.org/presentationml/2006/main">
  <p:tag name="AS_UNIQUEID" val="732"/>
</p:tagLst>
</file>

<file path=ppt/tags/tag188.xml><?xml version="1.0" encoding="utf-8"?>
<p:tagLst xmlns:p="http://schemas.openxmlformats.org/presentationml/2006/main">
  <p:tag name="AS_UNIQUEID" val="733"/>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AS_UNIQUEID" val="680"/>
</p:tagLst>
</file>

<file path=ppt/tags/tag190.xml><?xml version="1.0" encoding="utf-8"?>
<p:tagLst xmlns:p="http://schemas.openxmlformats.org/presentationml/2006/main">
  <p:tag name="AS_UNIQUEID" val="736"/>
</p:tagLst>
</file>

<file path=ppt/tags/tag191.xml><?xml version="1.0" encoding="utf-8"?>
<p:tagLst xmlns:p="http://schemas.openxmlformats.org/presentationml/2006/main">
  <p:tag name="AS_UNIQUEID" val="737"/>
</p:tagLst>
</file>

<file path=ppt/tags/tag192.xml><?xml version="1.0" encoding="utf-8"?>
<p:tagLst xmlns:p="http://schemas.openxmlformats.org/presentationml/2006/main">
  <p:tag name="AS_UNIQUEID" val="738"/>
</p:tagLst>
</file>

<file path=ppt/tags/tag193.xml><?xml version="1.0" encoding="utf-8"?>
<p:tagLst xmlns:p="http://schemas.openxmlformats.org/presentationml/2006/main">
  <p:tag name="AS_UNIQUEID" val="739"/>
</p:tagLst>
</file>

<file path=ppt/tags/tag194.xml><?xml version="1.0" encoding="utf-8"?>
<p:tagLst xmlns:p="http://schemas.openxmlformats.org/presentationml/2006/main">
  <p:tag name="AS_UNIQUEID" val="740"/>
</p:tagLst>
</file>

<file path=ppt/tags/tag195.xml><?xml version="1.0" encoding="utf-8"?>
<p:tagLst xmlns:p="http://schemas.openxmlformats.org/presentationml/2006/main">
  <p:tag name="AS_UNIQUEID" val="741"/>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AS_UNIQUEID" val="992"/>
  <p:tag name="KSO_WM_BEAUTIFY_FLAG" val=""/>
</p:tagLst>
</file>

<file path=ppt/tags/tag199.xml><?xml version="1.0" encoding="utf-8"?>
<p:tagLst xmlns:p="http://schemas.openxmlformats.org/presentationml/2006/main">
  <p:tag name="AS_UNIQUEID" val="992"/>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UNIQUEID" val="681"/>
</p:tagLst>
</file>

<file path=ppt/tags/tag200.xml><?xml version="1.0" encoding="utf-8"?>
<p:tagLst xmlns:p="http://schemas.openxmlformats.org/presentationml/2006/main">
  <p:tag name="AS_UNIQUEID" val="990"/>
  <p:tag name="KSO_WM_BEAUTIFY_FLAG" val=""/>
</p:tagLst>
</file>

<file path=ppt/tags/tag201.xml><?xml version="1.0" encoding="utf-8"?>
<p:tagLst xmlns:p="http://schemas.openxmlformats.org/presentationml/2006/main">
  <p:tag name="AS_UNIQUEID" val="994"/>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ISLIDE.ICON" val="#14765;"/>
</p:tagLst>
</file>

<file path=ppt/tags/tag204.xml><?xml version="1.0" encoding="utf-8"?>
<p:tagLst xmlns:p="http://schemas.openxmlformats.org/presentationml/2006/main">
  <p:tag name="AS_UNIQUEID" val="776"/>
</p:tagLst>
</file>

<file path=ppt/tags/tag205.xml><?xml version="1.0" encoding="utf-8"?>
<p:tagLst xmlns:p="http://schemas.openxmlformats.org/presentationml/2006/main">
  <p:tag name="AS_UNIQUEID" val="981"/>
</p:tagLst>
</file>

<file path=ppt/tags/tag206.xml><?xml version="1.0" encoding="utf-8"?>
<p:tagLst xmlns:p="http://schemas.openxmlformats.org/presentationml/2006/main">
  <p:tag name="AS_UNIQUEID" val="982"/>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AS_UNIQUEID" val="682"/>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683"/>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AS_UNIQUEID" val="684"/>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686"/>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AS_UNIQUEID" val="687"/>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ISLIDE.ICON" val="#14765;"/>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AS_UNIQUEID" val="688"/>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689"/>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28.xml><?xml version="1.0" encoding="utf-8"?>
<p:tagLst xmlns:p="http://schemas.openxmlformats.org/presentationml/2006/main">
  <p:tag name="AS_UNIQUEID" val="690"/>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AS_UNIQUEID" val="69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AS_UNIQUEID" val="693"/>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ISLIDE.ICON" val="#14765;"/>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AS_UNIQUEID" val="694"/>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ISLIDE.ICON" val="#14765;"/>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AS_UNIQUEID" val="695"/>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ISLIDE.ICON" val="#14765;"/>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AS_UNIQUEID" val="696"/>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ISLIDE.ICON" val="#14765;"/>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AS_UNIQUEID" val="697"/>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ISLIDE.ICON" val="#14765;"/>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AS_UNIQUEID" val="698"/>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699"/>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BPVOTE_RESPONSETYPE" val="Slide"/>
  <p:tag name="BPVOTE_CHARTCOLOR_0" val="-12481296"/>
  <p:tag name="BPVOTE_CHARTCOLOR_1" val="-2080758"/>
  <p:tag name="BPVOTE_CHARTCOLOR_2" val="-215999"/>
  <p:tag name="BPVOTE_CHARTCOLOR_3" val="-16423790"/>
  <p:tag name="BPVOTE_CHARTCOLOR_4" val="-4210753"/>
  <p:tag name="BPVOTE_CHARTCOLOR_5" val="-15058071"/>
  <p:tag name="BPVOTE_CHARTCOLOR_6" val="-7294"/>
  <p:tag name="BPVOTE_CHARTCOLOR_7" val="-15557411"/>
  <p:tag name="BPVOTE_CHARTCOLOR_8" val="-3511477"/>
  <p:tag name="BPVOTE_CHARTCOLOR_9" val="-16753445"/>
  <p:tag name="BPVOTE_CHARTCOLOR_10" val="-12481296"/>
  <p:tag name="BPVOTE_CHARTCOLOR_11" val="-2080758"/>
  <p:tag name="BPVOTE_CHARTCOLOR_12" val="-215999"/>
  <p:tag name="BPVOTE_CHARTCOLOR_13" val="-16423790"/>
  <p:tag name="BPVOTE_CHARTCOLOR_14" val="-4210753"/>
  <p:tag name="BPVOTE_CHARTCOLOR_15" val="-15058071"/>
  <p:tag name="BPVOTE_CHARTCOLOR_16" val="-7294"/>
  <p:tag name="BPVOTE_CHARTCOLOR_17" val="-15557411"/>
  <p:tag name="BPVOTE_CHARTCOLOR_18" val="-3511477"/>
  <p:tag name="BPVOTE_CHARTCOLOR_19" val="-16753445"/>
  <p:tag name="BPVOTE_CHARTPARA_ITEMLABELFONTNAME" val="Arial"/>
  <p:tag name="BPVOTE_CHARTPARA_ITEMLABELFONTSIZE" val="16"/>
  <p:tag name="BPVOTE_CHARTPARA_ITEMLABELFONTBOLD" val="False"/>
  <p:tag name="BPVOTE_CHARTPARA_ITEMLABELFONTITALIC" val="False"/>
  <p:tag name="BPVOTE_CHARTPARA_ITEMLABELFONTCOLOR" val="-16777216"/>
  <p:tag name="BPVOTE_CHARTPARA_DATALABELFONTNAME" val="Arial"/>
  <p:tag name="BPVOTE_CHARTPARA_DATALABELFONTSIZE" val="14"/>
  <p:tag name="BPVOTE_CHARTPARA_DATALABELFONTBOLD" val="False"/>
  <p:tag name="BPVOTE_CHARTPARA_DATALABELFONTITALIC" val="False"/>
  <p:tag name="BPVOTE_CHARTPARA_DATALABELFONTCOLOR" val="-16777216"/>
  <p:tag name="BPVOTE_SLIDE_ISRESPONSED" val="1"/>
  <p:tag name="BPVOTE_SLIDE_DUENO" val="30"/>
  <p:tag name="BPVOTE_SLIDE_PARTICIPANTNUM" val="30"/>
  <p:tag name="BPVOTE_SLIDE_SUBMITNUM" val="0"/>
  <p:tag name="BPVOTE_SLIDE_CORRECTNUM" val="0"/>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AS_UNIQUEID" val="884"/>
</p:tagLst>
</file>

<file path=ppt/tags/tag37.xml><?xml version="1.0" encoding="utf-8"?>
<p:tagLst xmlns:p="http://schemas.openxmlformats.org/presentationml/2006/main">
  <p:tag name="AS_UNIQUEID" val="700"/>
</p:tagLst>
</file>

<file path=ppt/tags/tag370.xml><?xml version="1.0" encoding="utf-8"?>
<p:tagLst xmlns:p="http://schemas.openxmlformats.org/presentationml/2006/main">
  <p:tag name="AS_UNIQUEID" val="885"/>
  <p:tag name="KSO_WM_BEAUTIFY_FLAG" val=""/>
</p:tagLst>
</file>

<file path=ppt/tags/tag371.xml><?xml version="1.0" encoding="utf-8"?>
<p:tagLst xmlns:p="http://schemas.openxmlformats.org/presentationml/2006/main">
  <p:tag name="AS_UNIQUEID" val="886"/>
  <p:tag name="KSO_WM_BEAUTIFY_FLAG" val=""/>
</p:tagLst>
</file>

<file path=ppt/tags/tag372.xml><?xml version="1.0" encoding="utf-8"?>
<p:tagLst xmlns:p="http://schemas.openxmlformats.org/presentationml/2006/main">
  <p:tag name="AS_UNIQUEID" val="887"/>
  <p:tag name="KSO_WM_BEAUTIFY_FLAG" val=""/>
</p:tagLst>
</file>

<file path=ppt/tags/tag373.xml><?xml version="1.0" encoding="utf-8"?>
<p:tagLst xmlns:p="http://schemas.openxmlformats.org/presentationml/2006/main">
  <p:tag name="AS_UNIQUEID" val="888"/>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AS_UNIQUEID" val="543"/>
  <p:tag name="KSO_WM_BEAUTIFY_FLAG" val=""/>
  <p:tag name="KSO_WM_UNIT_TYPE" val="j"/>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AS_UNIQUEID" val="702"/>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ISLIDE.ICON" val="#14765;"/>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AS_UNIQUEID" val="703"/>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AS_UNIQUEID" val="543"/>
  <p:tag name="KSO_WM_BEAUTIFY_FLAG" val=""/>
  <p:tag name="KSO_WM_UNIT_TYPE" val="j"/>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ISLIDE.ICON" val="#14765;"/>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AS_UNIQUEID" val="1149"/>
  <p:tag name="KSO_WM_BEAUTIFY_FLAG" val=""/>
</p:tagLst>
</file>

<file path=ppt/tags/tag399.xml><?xml version="1.0" encoding="utf-8"?>
<p:tagLst xmlns:p="http://schemas.openxmlformats.org/presentationml/2006/main">
  <p:tag name="AS_UNIQUEID" val="1149"/>
  <p:tag name="KSO_WM_BEAUTIFY_FLAG" val=""/>
</p:tagLst>
</file>

<file path=ppt/tags/tag4.xml><?xml version="1.0" encoding="utf-8"?>
<p:tagLst xmlns:p="http://schemas.openxmlformats.org/presentationml/2006/main">
  <p:tag name="AS_UNIQUEID" val="305"/>
</p:tagLst>
</file>

<file path=ppt/tags/tag40.xml><?xml version="1.0" encoding="utf-8"?>
<p:tagLst xmlns:p="http://schemas.openxmlformats.org/presentationml/2006/main">
  <p:tag name="AS_UNIQUEID" val="704"/>
</p:tagLst>
</file>

<file path=ppt/tags/tag400.xml><?xml version="1.0" encoding="utf-8"?>
<p:tagLst xmlns:p="http://schemas.openxmlformats.org/presentationml/2006/main">
  <p:tag name="AS_UNIQUEID" val="1132"/>
</p:tagLst>
</file>

<file path=ppt/tags/tag401.xml><?xml version="1.0" encoding="utf-8"?>
<p:tagLst xmlns:p="http://schemas.openxmlformats.org/presentationml/2006/main">
  <p:tag name="AS_UNIQUEID" val="1133"/>
  <p:tag name="KSO_WM_BEAUTIFY_FLAG" val=""/>
</p:tagLst>
</file>

<file path=ppt/tags/tag402.xml><?xml version="1.0" encoding="utf-8"?>
<p:tagLst xmlns:p="http://schemas.openxmlformats.org/presentationml/2006/main">
  <p:tag name="AS_UNIQUEID" val="1134"/>
  <p:tag name="KSO_WM_BEAUTIFY_FLAG" val=""/>
</p:tagLst>
</file>

<file path=ppt/tags/tag403.xml><?xml version="1.0" encoding="utf-8"?>
<p:tagLst xmlns:p="http://schemas.openxmlformats.org/presentationml/2006/main">
  <p:tag name="AS_UNIQUEID" val="1135"/>
  <p:tag name="KSO_WM_BEAUTIFY_FLAG" val=""/>
</p:tagLst>
</file>

<file path=ppt/tags/tag404.xml><?xml version="1.0" encoding="utf-8"?>
<p:tagLst xmlns:p="http://schemas.openxmlformats.org/presentationml/2006/main">
  <p:tag name="ISLIDE.ICON" val="#14765;"/>
</p:tagLst>
</file>

<file path=ppt/tags/tag41.xml><?xml version="1.0" encoding="utf-8"?>
<p:tagLst xmlns:p="http://schemas.openxmlformats.org/presentationml/2006/main">
  <p:tag name="AS_UNIQUEID" val="705"/>
</p:tagLst>
</file>

<file path=ppt/tags/tag42.xml><?xml version="1.0" encoding="utf-8"?>
<p:tagLst xmlns:p="http://schemas.openxmlformats.org/presentationml/2006/main">
  <p:tag name="AS_UNIQUEID" val="707"/>
</p:tagLst>
</file>

<file path=ppt/tags/tag43.xml><?xml version="1.0" encoding="utf-8"?>
<p:tagLst xmlns:p="http://schemas.openxmlformats.org/presentationml/2006/main">
  <p:tag name="AS_UNIQUEID" val="709"/>
</p:tagLst>
</file>

<file path=ppt/tags/tag44.xml><?xml version="1.0" encoding="utf-8"?>
<p:tagLst xmlns:p="http://schemas.openxmlformats.org/presentationml/2006/main">
  <p:tag name="AS_UNIQUEID" val="710"/>
</p:tagLst>
</file>

<file path=ppt/tags/tag45.xml><?xml version="1.0" encoding="utf-8"?>
<p:tagLst xmlns:p="http://schemas.openxmlformats.org/presentationml/2006/main">
  <p:tag name="AS_UNIQUEID" val="711"/>
</p:tagLst>
</file>

<file path=ppt/tags/tag46.xml><?xml version="1.0" encoding="utf-8"?>
<p:tagLst xmlns:p="http://schemas.openxmlformats.org/presentationml/2006/main">
  <p:tag name="AS_UNIQUEID" val="712"/>
</p:tagLst>
</file>

<file path=ppt/tags/tag47.xml><?xml version="1.0" encoding="utf-8"?>
<p:tagLst xmlns:p="http://schemas.openxmlformats.org/presentationml/2006/main">
  <p:tag name="AS_UNIQUEID" val="713"/>
</p:tagLst>
</file>

<file path=ppt/tags/tag48.xml><?xml version="1.0" encoding="utf-8"?>
<p:tagLst xmlns:p="http://schemas.openxmlformats.org/presentationml/2006/main">
  <p:tag name="AS_UNIQUEID" val="714"/>
</p:tagLst>
</file>

<file path=ppt/tags/tag49.xml><?xml version="1.0" encoding="utf-8"?>
<p:tagLst xmlns:p="http://schemas.openxmlformats.org/presentationml/2006/main">
  <p:tag name="AS_UNIQUEID" val="716"/>
</p:tagLst>
</file>

<file path=ppt/tags/tag5.xml><?xml version="1.0" encoding="utf-8"?>
<p:tagLst xmlns:p="http://schemas.openxmlformats.org/presentationml/2006/main">
  <p:tag name="AS_UNIQUEID" val="306"/>
</p:tagLst>
</file>

<file path=ppt/tags/tag50.xml><?xml version="1.0" encoding="utf-8"?>
<p:tagLst xmlns:p="http://schemas.openxmlformats.org/presentationml/2006/main">
  <p:tag name="AS_UNIQUEID" val="717"/>
</p:tagLst>
</file>

<file path=ppt/tags/tag51.xml><?xml version="1.0" encoding="utf-8"?>
<p:tagLst xmlns:p="http://schemas.openxmlformats.org/presentationml/2006/main">
  <p:tag name="AS_UNIQUEID" val="718"/>
</p:tagLst>
</file>

<file path=ppt/tags/tag52.xml><?xml version="1.0" encoding="utf-8"?>
<p:tagLst xmlns:p="http://schemas.openxmlformats.org/presentationml/2006/main">
  <p:tag name="AS_UNIQUEID" val="719"/>
</p:tagLst>
</file>

<file path=ppt/tags/tag53.xml><?xml version="1.0" encoding="utf-8"?>
<p:tagLst xmlns:p="http://schemas.openxmlformats.org/presentationml/2006/main">
  <p:tag name="AS_UNIQUEID" val="720"/>
</p:tagLst>
</file>

<file path=ppt/tags/tag54.xml><?xml version="1.0" encoding="utf-8"?>
<p:tagLst xmlns:p="http://schemas.openxmlformats.org/presentationml/2006/main">
  <p:tag name="AS_UNIQUEID" val="721"/>
</p:tagLst>
</file>

<file path=ppt/tags/tag55.xml><?xml version="1.0" encoding="utf-8"?>
<p:tagLst xmlns:p="http://schemas.openxmlformats.org/presentationml/2006/main">
  <p:tag name="AS_UNIQUEID" val="723"/>
</p:tagLst>
</file>

<file path=ppt/tags/tag56.xml><?xml version="1.0" encoding="utf-8"?>
<p:tagLst xmlns:p="http://schemas.openxmlformats.org/presentationml/2006/main">
  <p:tag name="AS_UNIQUEID" val="724"/>
</p:tagLst>
</file>

<file path=ppt/tags/tag57.xml><?xml version="1.0" encoding="utf-8"?>
<p:tagLst xmlns:p="http://schemas.openxmlformats.org/presentationml/2006/main">
  <p:tag name="AS_UNIQUEID" val="725"/>
</p:tagLst>
</file>

<file path=ppt/tags/tag58.xml><?xml version="1.0" encoding="utf-8"?>
<p:tagLst xmlns:p="http://schemas.openxmlformats.org/presentationml/2006/main">
  <p:tag name="AS_UNIQUEID" val="726"/>
</p:tagLst>
</file>

<file path=ppt/tags/tag59.xml><?xml version="1.0" encoding="utf-8"?>
<p:tagLst xmlns:p="http://schemas.openxmlformats.org/presentationml/2006/main">
  <p:tag name="AS_UNIQUEID" val="727"/>
</p:tagLst>
</file>

<file path=ppt/tags/tag6.xml><?xml version="1.0" encoding="utf-8"?>
<p:tagLst xmlns:p="http://schemas.openxmlformats.org/presentationml/2006/main">
  <p:tag name="AS_UNIQUEID" val="307"/>
</p:tagLst>
</file>

<file path=ppt/tags/tag60.xml><?xml version="1.0" encoding="utf-8"?>
<p:tagLst xmlns:p="http://schemas.openxmlformats.org/presentationml/2006/main">
  <p:tag name="AS_UNIQUEID" val="729"/>
</p:tagLst>
</file>

<file path=ppt/tags/tag61.xml><?xml version="1.0" encoding="utf-8"?>
<p:tagLst xmlns:p="http://schemas.openxmlformats.org/presentationml/2006/main">
  <p:tag name="AS_UNIQUEID" val="730"/>
</p:tagLst>
</file>

<file path=ppt/tags/tag62.xml><?xml version="1.0" encoding="utf-8"?>
<p:tagLst xmlns:p="http://schemas.openxmlformats.org/presentationml/2006/main">
  <p:tag name="AS_UNIQUEID" val="731"/>
</p:tagLst>
</file>

<file path=ppt/tags/tag63.xml><?xml version="1.0" encoding="utf-8"?>
<p:tagLst xmlns:p="http://schemas.openxmlformats.org/presentationml/2006/main">
  <p:tag name="AS_UNIQUEID" val="732"/>
</p:tagLst>
</file>

<file path=ppt/tags/tag64.xml><?xml version="1.0" encoding="utf-8"?>
<p:tagLst xmlns:p="http://schemas.openxmlformats.org/presentationml/2006/main">
  <p:tag name="AS_UNIQUEID" val="733"/>
</p:tagLst>
</file>

<file path=ppt/tags/tag65.xml><?xml version="1.0" encoding="utf-8"?>
<p:tagLst xmlns:p="http://schemas.openxmlformats.org/presentationml/2006/main">
  <p:tag name="AS_UNIQUEID" val="736"/>
</p:tagLst>
</file>

<file path=ppt/tags/tag66.xml><?xml version="1.0" encoding="utf-8"?>
<p:tagLst xmlns:p="http://schemas.openxmlformats.org/presentationml/2006/main">
  <p:tag name="AS_UNIQUEID" val="737"/>
</p:tagLst>
</file>

<file path=ppt/tags/tag67.xml><?xml version="1.0" encoding="utf-8"?>
<p:tagLst xmlns:p="http://schemas.openxmlformats.org/presentationml/2006/main">
  <p:tag name="AS_UNIQUEID" val="738"/>
</p:tagLst>
</file>

<file path=ppt/tags/tag68.xml><?xml version="1.0" encoding="utf-8"?>
<p:tagLst xmlns:p="http://schemas.openxmlformats.org/presentationml/2006/main">
  <p:tag name="AS_UNIQUEID" val="739"/>
</p:tagLst>
</file>

<file path=ppt/tags/tag69.xml><?xml version="1.0" encoding="utf-8"?>
<p:tagLst xmlns:p="http://schemas.openxmlformats.org/presentationml/2006/main">
  <p:tag name="AS_UNIQUEID" val="740"/>
</p:tagLst>
</file>

<file path=ppt/tags/tag7.xml><?xml version="1.0" encoding="utf-8"?>
<p:tagLst xmlns:p="http://schemas.openxmlformats.org/presentationml/2006/main">
  <p:tag name="AS_UNIQUEID" val="308"/>
</p:tagLst>
</file>

<file path=ppt/tags/tag70.xml><?xml version="1.0" encoding="utf-8"?>
<p:tagLst xmlns:p="http://schemas.openxmlformats.org/presentationml/2006/main">
  <p:tag name="AS_UNIQUEID" val="741"/>
</p:tagLst>
</file>

<file path=ppt/tags/tag71.xml><?xml version="1.0" encoding="utf-8"?>
<p:tagLst xmlns:p="http://schemas.openxmlformats.org/presentationml/2006/main">
  <p:tag name="AS_UNIQUEID" val="668"/>
</p:tagLst>
</file>

<file path=ppt/tags/tag72.xml><?xml version="1.0" encoding="utf-8"?>
<p:tagLst xmlns:p="http://schemas.openxmlformats.org/presentationml/2006/main">
  <p:tag name="AS_UNIQUEID" val="669"/>
</p:tagLst>
</file>

<file path=ppt/tags/tag73.xml><?xml version="1.0" encoding="utf-8"?>
<p:tagLst xmlns:p="http://schemas.openxmlformats.org/presentationml/2006/main">
  <p:tag name="AS_UNIQUEID" val="670"/>
</p:tagLst>
</file>

<file path=ppt/tags/tag74.xml><?xml version="1.0" encoding="utf-8"?>
<p:tagLst xmlns:p="http://schemas.openxmlformats.org/presentationml/2006/main">
  <p:tag name="AS_UNIQUEID" val="671"/>
</p:tagLst>
</file>

<file path=ppt/tags/tag75.xml><?xml version="1.0" encoding="utf-8"?>
<p:tagLst xmlns:p="http://schemas.openxmlformats.org/presentationml/2006/main">
  <p:tag name="AS_UNIQUEID" val="672"/>
</p:tagLst>
</file>

<file path=ppt/tags/tag76.xml><?xml version="1.0" encoding="utf-8"?>
<p:tagLst xmlns:p="http://schemas.openxmlformats.org/presentationml/2006/main">
  <p:tag name="AS_UNIQUEID" val="674"/>
</p:tagLst>
</file>

<file path=ppt/tags/tag77.xml><?xml version="1.0" encoding="utf-8"?>
<p:tagLst xmlns:p="http://schemas.openxmlformats.org/presentationml/2006/main">
  <p:tag name="AS_UNIQUEID" val="675"/>
</p:tagLst>
</file>

<file path=ppt/tags/tag78.xml><?xml version="1.0" encoding="utf-8"?>
<p:tagLst xmlns:p="http://schemas.openxmlformats.org/presentationml/2006/main">
  <p:tag name="AS_UNIQUEID" val="676"/>
</p:tagLst>
</file>

<file path=ppt/tags/tag79.xml><?xml version="1.0" encoding="utf-8"?>
<p:tagLst xmlns:p="http://schemas.openxmlformats.org/presentationml/2006/main">
  <p:tag name="AS_UNIQUEID" val="677"/>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AS_UNIQUEID" val="678"/>
</p:tagLst>
</file>

<file path=ppt/tags/tag81.xml><?xml version="1.0" encoding="utf-8"?>
<p:tagLst xmlns:p="http://schemas.openxmlformats.org/presentationml/2006/main">
  <p:tag name="AS_UNIQUEID" val="680"/>
</p:tagLst>
</file>

<file path=ppt/tags/tag82.xml><?xml version="1.0" encoding="utf-8"?>
<p:tagLst xmlns:p="http://schemas.openxmlformats.org/presentationml/2006/main">
  <p:tag name="AS_UNIQUEID" val="681"/>
</p:tagLst>
</file>

<file path=ppt/tags/tag83.xml><?xml version="1.0" encoding="utf-8"?>
<p:tagLst xmlns:p="http://schemas.openxmlformats.org/presentationml/2006/main">
  <p:tag name="AS_UNIQUEID" val="682"/>
</p:tagLst>
</file>

<file path=ppt/tags/tag84.xml><?xml version="1.0" encoding="utf-8"?>
<p:tagLst xmlns:p="http://schemas.openxmlformats.org/presentationml/2006/main">
  <p:tag name="AS_UNIQUEID" val="683"/>
</p:tagLst>
</file>

<file path=ppt/tags/tag85.xml><?xml version="1.0" encoding="utf-8"?>
<p:tagLst xmlns:p="http://schemas.openxmlformats.org/presentationml/2006/main">
  <p:tag name="AS_UNIQUEID" val="684"/>
</p:tagLst>
</file>

<file path=ppt/tags/tag86.xml><?xml version="1.0" encoding="utf-8"?>
<p:tagLst xmlns:p="http://schemas.openxmlformats.org/presentationml/2006/main">
  <p:tag name="AS_UNIQUEID" val="686"/>
</p:tagLst>
</file>

<file path=ppt/tags/tag87.xml><?xml version="1.0" encoding="utf-8"?>
<p:tagLst xmlns:p="http://schemas.openxmlformats.org/presentationml/2006/main">
  <p:tag name="AS_UNIQUEID" val="687"/>
</p:tagLst>
</file>

<file path=ppt/tags/tag88.xml><?xml version="1.0" encoding="utf-8"?>
<p:tagLst xmlns:p="http://schemas.openxmlformats.org/presentationml/2006/main">
  <p:tag name="AS_UNIQUEID" val="688"/>
</p:tagLst>
</file>

<file path=ppt/tags/tag89.xml><?xml version="1.0" encoding="utf-8"?>
<p:tagLst xmlns:p="http://schemas.openxmlformats.org/presentationml/2006/main">
  <p:tag name="AS_UNIQUEID" val="689"/>
</p:tagLst>
</file>

<file path=ppt/tags/tag9.xml><?xml version="1.0" encoding="utf-8"?>
<p:tagLst xmlns:p="http://schemas.openxmlformats.org/presentationml/2006/main">
  <p:tag name="AS_UNIQUEID" val="668"/>
</p:tagLst>
</file>

<file path=ppt/tags/tag90.xml><?xml version="1.0" encoding="utf-8"?>
<p:tagLst xmlns:p="http://schemas.openxmlformats.org/presentationml/2006/main">
  <p:tag name="AS_UNIQUEID" val="690"/>
</p:tagLst>
</file>

<file path=ppt/tags/tag91.xml><?xml version="1.0" encoding="utf-8"?>
<p:tagLst xmlns:p="http://schemas.openxmlformats.org/presentationml/2006/main">
  <p:tag name="AS_UNIQUEID" val="691"/>
</p:tagLst>
</file>

<file path=ppt/tags/tag92.xml><?xml version="1.0" encoding="utf-8"?>
<p:tagLst xmlns:p="http://schemas.openxmlformats.org/presentationml/2006/main">
  <p:tag name="AS_UNIQUEID" val="693"/>
</p:tagLst>
</file>

<file path=ppt/tags/tag93.xml><?xml version="1.0" encoding="utf-8"?>
<p:tagLst xmlns:p="http://schemas.openxmlformats.org/presentationml/2006/main">
  <p:tag name="AS_UNIQUEID" val="694"/>
</p:tagLst>
</file>

<file path=ppt/tags/tag94.xml><?xml version="1.0" encoding="utf-8"?>
<p:tagLst xmlns:p="http://schemas.openxmlformats.org/presentationml/2006/main">
  <p:tag name="AS_UNIQUEID" val="695"/>
</p:tagLst>
</file>

<file path=ppt/tags/tag95.xml><?xml version="1.0" encoding="utf-8"?>
<p:tagLst xmlns:p="http://schemas.openxmlformats.org/presentationml/2006/main">
  <p:tag name="AS_UNIQUEID" val="696"/>
</p:tagLst>
</file>

<file path=ppt/tags/tag96.xml><?xml version="1.0" encoding="utf-8"?>
<p:tagLst xmlns:p="http://schemas.openxmlformats.org/presentationml/2006/main">
  <p:tag name="AS_UNIQUEID" val="697"/>
</p:tagLst>
</file>

<file path=ppt/tags/tag97.xml><?xml version="1.0" encoding="utf-8"?>
<p:tagLst xmlns:p="http://schemas.openxmlformats.org/presentationml/2006/main">
  <p:tag name="AS_UNIQUEID" val="698"/>
</p:tagLst>
</file>

<file path=ppt/tags/tag98.xml><?xml version="1.0" encoding="utf-8"?>
<p:tagLst xmlns:p="http://schemas.openxmlformats.org/presentationml/2006/main">
  <p:tag name="AS_UNIQUEID" val="699"/>
</p:tagLst>
</file>

<file path=ppt/tags/tag99.xml><?xml version="1.0" encoding="utf-8"?>
<p:tagLst xmlns:p="http://schemas.openxmlformats.org/presentationml/2006/main">
  <p:tag name="AS_UNIQUEID" val="700"/>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tpx2a5p">
      <a:majorFont>
        <a:latin typeface="思源黑体"/>
        <a:ea typeface="思源黑体"/>
        <a:cs typeface="Arial"/>
      </a:majorFont>
      <a:minorFont>
        <a:latin typeface="思源黑体"/>
        <a:ea typeface="思源黑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tpx2a5p">
      <a:majorFont>
        <a:latin typeface="思源黑体"/>
        <a:ea typeface="思源黑体"/>
        <a:cs typeface="Arial"/>
      </a:majorFont>
      <a:minorFont>
        <a:latin typeface="思源黑体"/>
        <a:ea typeface="思源黑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tpx2a5p">
      <a:majorFont>
        <a:latin typeface="思源黑体"/>
        <a:ea typeface="思源黑体"/>
        <a:cs typeface="Arial"/>
      </a:majorFont>
      <a:minorFont>
        <a:latin typeface="思源黑体"/>
        <a:ea typeface="思源黑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lang="en-US" altLang="zh-CN"/>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6102</Words>
  <Application>WPS 演示</Application>
  <PresentationFormat>宽屏</PresentationFormat>
  <Paragraphs>346</Paragraphs>
  <Slides>21</Slides>
  <Notes>19</Notes>
  <HiddenSlides>1</HiddenSlides>
  <MMClips>2</MMClips>
  <ScaleCrop>false</ScaleCrop>
  <HeadingPairs>
    <vt:vector size="6" baseType="variant">
      <vt:variant>
        <vt:lpstr>已用的字体</vt:lpstr>
      </vt:variant>
      <vt:variant>
        <vt:i4>27</vt:i4>
      </vt:variant>
      <vt:variant>
        <vt:lpstr>主题</vt:lpstr>
      </vt:variant>
      <vt:variant>
        <vt:i4>8</vt:i4>
      </vt:variant>
      <vt:variant>
        <vt:lpstr>幻灯片标题</vt:lpstr>
      </vt:variant>
      <vt:variant>
        <vt:i4>21</vt:i4>
      </vt:variant>
    </vt:vector>
  </HeadingPairs>
  <TitlesOfParts>
    <vt:vector size="56" baseType="lpstr">
      <vt:lpstr>Arial</vt:lpstr>
      <vt:lpstr>宋体</vt:lpstr>
      <vt:lpstr>Wingdings</vt:lpstr>
      <vt:lpstr>Aa楷体</vt:lpstr>
      <vt:lpstr>汉仪楷体简</vt:lpstr>
      <vt:lpstr>Poppins</vt:lpstr>
      <vt:lpstr>苹方-简</vt:lpstr>
      <vt:lpstr>Times New Roman Bold</vt:lpstr>
      <vt:lpstr>Wingdings</vt:lpstr>
      <vt:lpstr>Times New Roman Regular</vt:lpstr>
      <vt:lpstr>Times New Roman</vt:lpstr>
      <vt:lpstr>Hiragino Kaku Gothic Std</vt:lpstr>
      <vt:lpstr>Segoe UI Black</vt:lpstr>
      <vt:lpstr>Aharoni</vt:lpstr>
      <vt:lpstr>宋体-简</vt:lpstr>
      <vt:lpstr>Calibri</vt:lpstr>
      <vt:lpstr>宋体</vt:lpstr>
      <vt:lpstr>Helvetica Neue</vt:lpstr>
      <vt:lpstr>微软雅黑</vt:lpstr>
      <vt:lpstr>汉仪旗黑</vt:lpstr>
      <vt:lpstr>Arial Unicode MS</vt:lpstr>
      <vt:lpstr>汉仪书宋二KW</vt:lpstr>
      <vt:lpstr>汉仪正圆-55W</vt:lpstr>
      <vt:lpstr>Comic Sans MS Regular</vt:lpstr>
      <vt:lpstr>Comic Sans MS</vt:lpstr>
      <vt:lpstr>Arial Black</vt:lpstr>
      <vt:lpstr>思源宋体 CN Medium</vt:lpstr>
      <vt:lpstr>WPS</vt:lpstr>
      <vt:lpstr>Office 主题</vt:lpstr>
      <vt:lpstr>1_WPS</vt:lpstr>
      <vt:lpstr>1_Office 主题​​</vt:lpstr>
      <vt:lpstr>2_Office 主题​​</vt:lpstr>
      <vt:lpstr>3_Office 主题​​</vt:lpstr>
      <vt:lpstr>2_WPS</vt:lpstr>
      <vt:lpstr>3_WPS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Hope</dc:creator>
  <cp:lastModifiedBy>小蕾蕾Daisy</cp:lastModifiedBy>
  <cp:revision>29</cp:revision>
  <dcterms:created xsi:type="dcterms:W3CDTF">2024-05-15T07:32:57Z</dcterms:created>
  <dcterms:modified xsi:type="dcterms:W3CDTF">2024-05-15T07:32:57Z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FB14F6FA015268857864446656611143_43</vt:lpwstr>
  </property>
</Properties>
</file>