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4.svg" ContentType="image/svg+xml"/>
  <Override PartName="/ppt/media/image18.svg" ContentType="image/svg+xml"/>
  <Override PartName="/ppt/media/image2.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9" r:id="rId3"/>
    <p:sldId id="271" r:id="rId4"/>
    <p:sldId id="272" r:id="rId5"/>
    <p:sldId id="273" r:id="rId6"/>
    <p:sldId id="383" r:id="rId7"/>
    <p:sldId id="275" r:id="rId8"/>
    <p:sldId id="276" r:id="rId9"/>
    <p:sldId id="277" r:id="rId10"/>
    <p:sldId id="278" r:id="rId11"/>
    <p:sldId id="279" r:id="rId12"/>
    <p:sldId id="443" r:id="rId13"/>
    <p:sldId id="445" r:id="rId14"/>
    <p:sldId id="281" r:id="rId15"/>
    <p:sldId id="283" r:id="rId16"/>
    <p:sldId id="504" r:id="rId17"/>
    <p:sldId id="481" r:id="rId18"/>
    <p:sldId id="505" r:id="rId19"/>
    <p:sldId id="506" r:id="rId20"/>
    <p:sldId id="507" r:id="rId21"/>
    <p:sldId id="508" r:id="rId22"/>
    <p:sldId id="509" r:id="rId23"/>
    <p:sldId id="510" r:id="rId24"/>
    <p:sldId id="291" r:id="rId25"/>
    <p:sldId id="517" r:id="rId26"/>
    <p:sldId id="511" r:id="rId27"/>
    <p:sldId id="513" r:id="rId28"/>
    <p:sldId id="514" r:id="rId29"/>
    <p:sldId id="515" r:id="rId30"/>
    <p:sldId id="516" r:id="rId31"/>
    <p:sldId id="446" r:id="rId32"/>
    <p:sldId id="518" r:id="rId33"/>
    <p:sldId id="519" r:id="rId34"/>
    <p:sldId id="520" r:id="rId35"/>
    <p:sldId id="306" r:id="rId36"/>
    <p:sldId id="307" r:id="rId37"/>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2"/>
  <p:cmAuthor id="1" name="新用户" initials="新" lastIdx="0" clrIdx="0"/>
  <p:cmAuthor id="2" name="何富军" initials="何" lastIdx="0" clrIdx="0"/>
  <p:cmAuthor id="4" name="王习习" initials="王" lastIdx="0" clrIdx="0"/>
  <p:cmAuthor id="5" name="新课标第一网" initials="新"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gs" Target="tags/tag277.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13"/>
          <p:cNvSpPr>
            <a:spLocks noGrp="1"/>
          </p:cNvSpPr>
          <p:nvPr>
            <p:ph type="pic" sz="quarter" idx="11" hasCustomPrompt="1"/>
            <p:custDataLst>
              <p:tags r:id="rId2"/>
            </p:custDataLst>
          </p:nvPr>
        </p:nvSpPr>
        <p:spPr>
          <a:xfrm>
            <a:off x="1525768" y="798897"/>
            <a:ext cx="1889270" cy="2059118"/>
          </a:xfrm>
          <a:pattFill prst="lgCheck">
            <a:fgClr>
              <a:srgbClr val="E8E6E0"/>
            </a:fgClr>
            <a:bgClr>
              <a:schemeClr val="bg1"/>
            </a:bgClr>
          </a:pattFill>
        </p:spPr>
        <p:txBody>
          <a:bodyPr anchor="ctr">
            <a:normAutofit/>
          </a:bodyPr>
          <a:lstStyle>
            <a:lvl1pPr marL="0" indent="0" algn="ctr">
              <a:buNone/>
              <a:defRPr sz="1200" b="0" i="0">
                <a:solidFill>
                  <a:srgbClr val="254441"/>
                </a:solidFill>
                <a:latin typeface="Montserrat Medium" pitchFamily="2" charset="77"/>
              </a:defRPr>
            </a:lvl1pPr>
          </a:lstStyle>
          <a:p>
            <a:r>
              <a:rPr lang="en-US"/>
              <a:t>add picture here</a:t>
            </a:r>
            <a:endParaRPr lang="en-US"/>
          </a:p>
        </p:txBody>
      </p:sp>
      <p:sp>
        <p:nvSpPr>
          <p:cNvPr id="8" name="Picture Placeholder 13"/>
          <p:cNvSpPr>
            <a:spLocks noGrp="1"/>
          </p:cNvSpPr>
          <p:nvPr>
            <p:ph type="pic" sz="quarter" idx="12" hasCustomPrompt="1"/>
            <p:custDataLst>
              <p:tags r:id="rId3"/>
            </p:custDataLst>
          </p:nvPr>
        </p:nvSpPr>
        <p:spPr>
          <a:xfrm>
            <a:off x="5010113" y="798897"/>
            <a:ext cx="1889270" cy="2059118"/>
          </a:xfrm>
          <a:pattFill prst="lgCheck">
            <a:fgClr>
              <a:srgbClr val="E8E6E0"/>
            </a:fgClr>
            <a:bgClr>
              <a:schemeClr val="bg1"/>
            </a:bgClr>
          </a:pattFill>
        </p:spPr>
        <p:txBody>
          <a:bodyPr anchor="ctr">
            <a:normAutofit/>
          </a:bodyPr>
          <a:lstStyle>
            <a:lvl1pPr marL="0" indent="0" algn="ctr">
              <a:buNone/>
              <a:defRPr sz="1200" b="0" i="0">
                <a:solidFill>
                  <a:srgbClr val="254441"/>
                </a:solidFill>
                <a:latin typeface="Montserrat Medium" pitchFamily="2" charset="77"/>
              </a:defRPr>
            </a:lvl1pPr>
          </a:lstStyle>
          <a:p>
            <a:r>
              <a:rPr lang="en-US"/>
              <a:t>add picture here</a:t>
            </a:r>
            <a:endParaRPr lang="en-US"/>
          </a:p>
        </p:txBody>
      </p:sp>
      <p:sp>
        <p:nvSpPr>
          <p:cNvPr id="9" name="Picture Placeholder 13"/>
          <p:cNvSpPr>
            <a:spLocks noGrp="1"/>
          </p:cNvSpPr>
          <p:nvPr>
            <p:ph type="pic" sz="quarter" idx="13" hasCustomPrompt="1"/>
            <p:custDataLst>
              <p:tags r:id="rId4"/>
            </p:custDataLst>
          </p:nvPr>
        </p:nvSpPr>
        <p:spPr>
          <a:xfrm>
            <a:off x="8667713" y="798897"/>
            <a:ext cx="1889270" cy="2059118"/>
          </a:xfrm>
          <a:pattFill prst="lgCheck">
            <a:fgClr>
              <a:srgbClr val="E8E6E0"/>
            </a:fgClr>
            <a:bgClr>
              <a:schemeClr val="bg1"/>
            </a:bgClr>
          </a:pattFill>
        </p:spPr>
        <p:txBody>
          <a:bodyPr anchor="ctr">
            <a:normAutofit/>
          </a:bodyPr>
          <a:lstStyle>
            <a:lvl1pPr marL="0" indent="0" algn="ctr">
              <a:buNone/>
              <a:defRPr sz="1200" b="0" i="0">
                <a:solidFill>
                  <a:srgbClr val="254441"/>
                </a:solidFill>
                <a:latin typeface="Montserrat Medium" pitchFamily="2" charset="77"/>
              </a:defRPr>
            </a:lvl1pPr>
          </a:lstStyle>
          <a:p>
            <a:r>
              <a:rPr lang="en-US"/>
              <a:t>add picture here</a:t>
            </a:r>
            <a:endParaRPr lang="en-US"/>
          </a:p>
        </p:txBody>
      </p:sp>
      <p:sp>
        <p:nvSpPr>
          <p:cNvPr id="10" name="Picture Placeholder 13"/>
          <p:cNvSpPr>
            <a:spLocks noGrp="1"/>
          </p:cNvSpPr>
          <p:nvPr>
            <p:ph type="pic" sz="quarter" idx="14" hasCustomPrompt="1"/>
            <p:custDataLst>
              <p:tags r:id="rId5"/>
            </p:custDataLst>
          </p:nvPr>
        </p:nvSpPr>
        <p:spPr>
          <a:xfrm>
            <a:off x="8667713" y="4158114"/>
            <a:ext cx="1889270" cy="2059118"/>
          </a:xfrm>
          <a:pattFill prst="lgCheck">
            <a:fgClr>
              <a:srgbClr val="E8E6E0"/>
            </a:fgClr>
            <a:bgClr>
              <a:schemeClr val="bg1"/>
            </a:bgClr>
          </a:pattFill>
        </p:spPr>
        <p:txBody>
          <a:bodyPr anchor="ctr">
            <a:normAutofit/>
          </a:bodyPr>
          <a:lstStyle>
            <a:lvl1pPr marL="0" indent="0" algn="ctr">
              <a:buNone/>
              <a:defRPr sz="1200" b="0" i="0">
                <a:solidFill>
                  <a:srgbClr val="254441"/>
                </a:solidFill>
                <a:latin typeface="Montserrat Medium" pitchFamily="2" charset="77"/>
              </a:defRPr>
            </a:lvl1pPr>
          </a:lstStyle>
          <a:p>
            <a:r>
              <a:rPr lang="en-US"/>
              <a:t>add picture here</a:t>
            </a:r>
            <a:endParaRPr lang="en-US"/>
          </a:p>
        </p:txBody>
      </p:sp>
      <p:sp>
        <p:nvSpPr>
          <p:cNvPr id="11" name="Picture Placeholder 13"/>
          <p:cNvSpPr>
            <a:spLocks noGrp="1"/>
          </p:cNvSpPr>
          <p:nvPr>
            <p:ph type="pic" sz="quarter" idx="15" hasCustomPrompt="1"/>
            <p:custDataLst>
              <p:tags r:id="rId6"/>
            </p:custDataLst>
          </p:nvPr>
        </p:nvSpPr>
        <p:spPr>
          <a:xfrm>
            <a:off x="5010113" y="4158114"/>
            <a:ext cx="1889270" cy="2059118"/>
          </a:xfrm>
          <a:pattFill prst="lgCheck">
            <a:fgClr>
              <a:srgbClr val="E8E6E0"/>
            </a:fgClr>
            <a:bgClr>
              <a:schemeClr val="bg1"/>
            </a:bgClr>
          </a:pattFill>
        </p:spPr>
        <p:txBody>
          <a:bodyPr anchor="ctr">
            <a:normAutofit/>
          </a:bodyPr>
          <a:lstStyle>
            <a:lvl1pPr marL="0" indent="0" algn="ctr">
              <a:buNone/>
              <a:defRPr sz="1200" b="0" i="0">
                <a:solidFill>
                  <a:srgbClr val="254441"/>
                </a:solidFill>
                <a:latin typeface="Montserrat Medium" pitchFamily="2" charset="77"/>
              </a:defRPr>
            </a:lvl1pPr>
          </a:lstStyle>
          <a:p>
            <a:r>
              <a:rPr lang="en-US"/>
              <a:t>add picture here</a:t>
            </a:r>
            <a:endParaRPr lang="en-US"/>
          </a:p>
        </p:txBody>
      </p:sp>
      <p:sp>
        <p:nvSpPr>
          <p:cNvPr id="12" name="Picture Placeholder 13"/>
          <p:cNvSpPr>
            <a:spLocks noGrp="1"/>
          </p:cNvSpPr>
          <p:nvPr>
            <p:ph type="pic" sz="quarter" idx="16" hasCustomPrompt="1"/>
            <p:custDataLst>
              <p:tags r:id="rId7"/>
            </p:custDataLst>
          </p:nvPr>
        </p:nvSpPr>
        <p:spPr>
          <a:xfrm>
            <a:off x="1535393" y="4158114"/>
            <a:ext cx="1889270" cy="2059118"/>
          </a:xfrm>
          <a:pattFill prst="lgCheck">
            <a:fgClr>
              <a:srgbClr val="E8E6E0"/>
            </a:fgClr>
            <a:bgClr>
              <a:schemeClr val="bg1"/>
            </a:bgClr>
          </a:pattFill>
        </p:spPr>
        <p:txBody>
          <a:bodyPr anchor="ctr">
            <a:normAutofit/>
          </a:bodyPr>
          <a:lstStyle>
            <a:lvl1pPr marL="0" indent="0" algn="ctr">
              <a:buNone/>
              <a:defRPr sz="1200" b="0" i="0">
                <a:solidFill>
                  <a:srgbClr val="254441"/>
                </a:solidFill>
                <a:latin typeface="Montserrat Medium" pitchFamily="2" charset="77"/>
              </a:defRPr>
            </a:lvl1pPr>
          </a:lstStyle>
          <a:p>
            <a:r>
              <a:rPr lang="en-US"/>
              <a:t>add picture here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Graphic 6"/>
          <p:cNvPicPr>
            <a:picLocks noChangeAspect="1"/>
          </p:cNvPicPr>
          <p:nvPr userDrawn="1">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11804048" y="218623"/>
            <a:ext cx="180000" cy="180000"/>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72.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3.png"/><Relationship Id="rId2" Type="http://schemas.openxmlformats.org/officeDocument/2006/relationships/slideLayout" Target="../slideLayouts/slideLayout2.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2"/>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6.emf"/><Relationship Id="rId7" Type="http://schemas.openxmlformats.org/officeDocument/2006/relationships/tags" Target="../tags/tag130.xml"/><Relationship Id="rId6" Type="http://schemas.openxmlformats.org/officeDocument/2006/relationships/image" Target="../media/image5.emf"/><Relationship Id="rId5" Type="http://schemas.openxmlformats.org/officeDocument/2006/relationships/tags" Target="../tags/tag129.xml"/><Relationship Id="rId4" Type="http://schemas.openxmlformats.org/officeDocument/2006/relationships/image" Target="../media/image18.svg"/><Relationship Id="rId3" Type="http://schemas.openxmlformats.org/officeDocument/2006/relationships/image" Target="../media/image17.png"/><Relationship Id="rId2" Type="http://schemas.openxmlformats.org/officeDocument/2006/relationships/tags" Target="../tags/tag128.xml"/><Relationship Id="rId16" Type="http://schemas.openxmlformats.org/officeDocument/2006/relationships/slideLayout" Target="../slideLayouts/slideLayout12.xml"/><Relationship Id="rId15" Type="http://schemas.openxmlformats.org/officeDocument/2006/relationships/image" Target="../media/image19.png"/><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image" Target="../media/image7.emf"/><Relationship Id="rId1" Type="http://schemas.openxmlformats.org/officeDocument/2006/relationships/tags" Target="../tags/tag127.xml"/></Relationships>
</file>

<file path=ppt/slides/_rels/slide11.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image" Target="../media/image20.png"/><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3" Type="http://schemas.openxmlformats.org/officeDocument/2006/relationships/slideLayout" Target="../slideLayouts/slideLayout1.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6.xml"/></Relationships>
</file>

<file path=ppt/slides/_rels/slide12.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2" Type="http://schemas.openxmlformats.org/officeDocument/2006/relationships/slideLayout" Target="../slideLayouts/slideLayout1.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47.xml"/></Relationships>
</file>

<file path=ppt/slides/_rels/slide13.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162.xml"/><Relationship Id="rId7" Type="http://schemas.openxmlformats.org/officeDocument/2006/relationships/image" Target="../media/image7.emf"/><Relationship Id="rId6" Type="http://schemas.openxmlformats.org/officeDocument/2006/relationships/tags" Target="../tags/tag161.xml"/><Relationship Id="rId5" Type="http://schemas.openxmlformats.org/officeDocument/2006/relationships/image" Target="../media/image6.emf"/><Relationship Id="rId4" Type="http://schemas.openxmlformats.org/officeDocument/2006/relationships/tags" Target="../tags/tag160.xml"/><Relationship Id="rId3" Type="http://schemas.openxmlformats.org/officeDocument/2006/relationships/image" Target="../media/image5.emf"/><Relationship Id="rId2" Type="http://schemas.openxmlformats.org/officeDocument/2006/relationships/tags" Target="../tags/tag159.xml"/><Relationship Id="rId11" Type="http://schemas.openxmlformats.org/officeDocument/2006/relationships/slideLayout" Target="../slideLayouts/slideLayout12.xml"/><Relationship Id="rId10" Type="http://schemas.openxmlformats.org/officeDocument/2006/relationships/tags" Target="../tags/tag163.xml"/><Relationship Id="rId1" Type="http://schemas.openxmlformats.org/officeDocument/2006/relationships/tags" Target="../tags/tag158.xml"/></Relationships>
</file>

<file path=ppt/slides/_rels/slide14.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image" Target="../media/image22.png"/><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image" Target="../media/image21.png"/><Relationship Id="rId2" Type="http://schemas.openxmlformats.org/officeDocument/2006/relationships/tags" Target="../tags/tag165.xml"/><Relationship Id="rId10" Type="http://schemas.openxmlformats.org/officeDocument/2006/relationships/slideLayout" Target="../slideLayouts/slideLayout12.xml"/><Relationship Id="rId1" Type="http://schemas.openxmlformats.org/officeDocument/2006/relationships/tags" Target="../tags/tag164.xml"/></Relationships>
</file>

<file path=ppt/slides/_rels/slide15.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image" Target="../media/image23.png"/><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image" Target="../media/image22.png"/><Relationship Id="rId3" Type="http://schemas.openxmlformats.org/officeDocument/2006/relationships/tags" Target="../tags/tag173.xml"/><Relationship Id="rId2" Type="http://schemas.openxmlformats.org/officeDocument/2006/relationships/tags" Target="../tags/tag172.xml"/><Relationship Id="rId10" Type="http://schemas.openxmlformats.org/officeDocument/2006/relationships/slideLayout" Target="../slideLayouts/slideLayout12.xml"/><Relationship Id="rId1" Type="http://schemas.openxmlformats.org/officeDocument/2006/relationships/tags" Target="../tags/tag17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image" Target="../media/image24.png"/><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8.xml"/><Relationship Id="rId4" Type="http://schemas.openxmlformats.org/officeDocument/2006/relationships/image" Target="../media/image24.png"/><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93.xml"/><Relationship Id="rId6" Type="http://schemas.openxmlformats.org/officeDocument/2006/relationships/image" Target="../media/image26.png"/><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image" Target="../media/image25.png"/><Relationship Id="rId1" Type="http://schemas.openxmlformats.org/officeDocument/2006/relationships/tags" Target="../tags/tag189.xml"/></Relationships>
</file>

<file path=ppt/slides/_rels/slide2.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78.xml"/><Relationship Id="rId7" Type="http://schemas.openxmlformats.org/officeDocument/2006/relationships/image" Target="../media/image7.emf"/><Relationship Id="rId6" Type="http://schemas.openxmlformats.org/officeDocument/2006/relationships/tags" Target="../tags/tag77.xml"/><Relationship Id="rId5" Type="http://schemas.openxmlformats.org/officeDocument/2006/relationships/image" Target="../media/image6.emf"/><Relationship Id="rId4" Type="http://schemas.openxmlformats.org/officeDocument/2006/relationships/tags" Target="../tags/tag76.xml"/><Relationship Id="rId3" Type="http://schemas.openxmlformats.org/officeDocument/2006/relationships/image" Target="../media/image5.emf"/><Relationship Id="rId2" Type="http://schemas.openxmlformats.org/officeDocument/2006/relationships/tags" Target="../tags/tag75.xml"/><Relationship Id="rId12" Type="http://schemas.openxmlformats.org/officeDocument/2006/relationships/slideLayout" Target="../slideLayouts/slideLayout12.xml"/><Relationship Id="rId11" Type="http://schemas.openxmlformats.org/officeDocument/2006/relationships/tags" Target="../tags/tag79.xml"/><Relationship Id="rId10" Type="http://schemas.openxmlformats.org/officeDocument/2006/relationships/image" Target="../media/image2.svg"/><Relationship Id="rId1" Type="http://schemas.openxmlformats.org/officeDocument/2006/relationships/tags" Target="../tags/tag74.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image" Target="../media/image27.png"/><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21.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image" Target="../media/image28.png"/><Relationship Id="rId10" Type="http://schemas.openxmlformats.org/officeDocument/2006/relationships/slideLayout" Target="../slideLayouts/slideLayout2.xml"/><Relationship Id="rId1" Type="http://schemas.openxmlformats.org/officeDocument/2006/relationships/tags" Target="../tags/tag200.xml"/></Relationships>
</file>

<file path=ppt/slides/_rels/slide22.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image" Target="../media/image29.png"/><Relationship Id="rId10" Type="http://schemas.openxmlformats.org/officeDocument/2006/relationships/slideLayout" Target="../slideLayouts/slideLayout2.xml"/><Relationship Id="rId1" Type="http://schemas.openxmlformats.org/officeDocument/2006/relationships/tags" Target="../tags/tag20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0.png"/><Relationship Id="rId2" Type="http://schemas.openxmlformats.org/officeDocument/2006/relationships/tags" Target="../tags/tag217.xml"/><Relationship Id="rId1" Type="http://schemas.openxmlformats.org/officeDocument/2006/relationships/tags" Target="../tags/tag216.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tags" Target="../tags/tag220.xml"/><Relationship Id="rId3" Type="http://schemas.openxmlformats.org/officeDocument/2006/relationships/image" Target="../media/image30.png"/><Relationship Id="rId2" Type="http://schemas.openxmlformats.org/officeDocument/2006/relationships/tags" Target="../tags/tag219.xml"/><Relationship Id="rId1" Type="http://schemas.openxmlformats.org/officeDocument/2006/relationships/tags" Target="../tags/tag218.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image" Target="../media/image32.png"/><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image" Target="../media/image33.png"/><Relationship Id="rId2" Type="http://schemas.openxmlformats.org/officeDocument/2006/relationships/tags" Target="../tags/tag227.xml"/><Relationship Id="rId1" Type="http://schemas.openxmlformats.org/officeDocument/2006/relationships/tags" Target="../tags/tag226.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image" Target="../media/image34.png"/><Relationship Id="rId1" Type="http://schemas.openxmlformats.org/officeDocument/2006/relationships/tags" Target="../tags/tag230.xml"/></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image" Target="../media/image35.png"/><Relationship Id="rId1" Type="http://schemas.openxmlformats.org/officeDocument/2006/relationships/tags" Target="../tags/tag235.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image" Target="../media/image36.png"/><Relationship Id="rId1" Type="http://schemas.openxmlformats.org/officeDocument/2006/relationships/tags" Target="../tags/tag240.xml"/></Relationships>
</file>

<file path=ppt/slides/_rels/slide3.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media/image7.emf"/><Relationship Id="rId7" Type="http://schemas.openxmlformats.org/officeDocument/2006/relationships/tags" Target="../tags/tag84.xml"/><Relationship Id="rId6" Type="http://schemas.openxmlformats.org/officeDocument/2006/relationships/image" Target="../media/image6.emf"/><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5.emf"/><Relationship Id="rId16" Type="http://schemas.openxmlformats.org/officeDocument/2006/relationships/slideLayout" Target="../slideLayouts/slideLayout12.xml"/><Relationship Id="rId15" Type="http://schemas.openxmlformats.org/officeDocument/2006/relationships/image" Target="../media/image9.png"/><Relationship Id="rId14" Type="http://schemas.openxmlformats.org/officeDocument/2006/relationships/tags" Target="../tags/tag87.xml"/><Relationship Id="rId13" Type="http://schemas.microsoft.com/office/2007/relationships/media" Target="../media/media1.mp4"/><Relationship Id="rId12" Type="http://schemas.openxmlformats.org/officeDocument/2006/relationships/video" Target="../media/media1.mp4"/><Relationship Id="rId11" Type="http://schemas.openxmlformats.org/officeDocument/2006/relationships/image" Target="../media/image8.emf"/><Relationship Id="rId10" Type="http://schemas.openxmlformats.org/officeDocument/2006/relationships/tags" Target="../tags/tag86.xml"/><Relationship Id="rId1" Type="http://schemas.openxmlformats.org/officeDocument/2006/relationships/tags" Target="../tags/tag80.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image" Target="../media/image21.png"/><Relationship Id="rId1" Type="http://schemas.openxmlformats.org/officeDocument/2006/relationships/tags" Target="../tags/tag246.xml"/></Relationships>
</file>

<file path=ppt/slides/_rels/slide31.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image" Target="../media/image7.emf"/><Relationship Id="rId7" Type="http://schemas.openxmlformats.org/officeDocument/2006/relationships/tags" Target="../tags/tag254.xml"/><Relationship Id="rId6" Type="http://schemas.openxmlformats.org/officeDocument/2006/relationships/image" Target="../media/image6.emf"/><Relationship Id="rId5" Type="http://schemas.openxmlformats.org/officeDocument/2006/relationships/tags" Target="../tags/tag253.xml"/><Relationship Id="rId4" Type="http://schemas.openxmlformats.org/officeDocument/2006/relationships/image" Target="../media/image5.emf"/><Relationship Id="rId3" Type="http://schemas.openxmlformats.org/officeDocument/2006/relationships/tags" Target="../tags/tag252.xml"/><Relationship Id="rId2" Type="http://schemas.openxmlformats.org/officeDocument/2006/relationships/tags" Target="../tags/tag251.xml"/><Relationship Id="rId16" Type="http://schemas.openxmlformats.org/officeDocument/2006/relationships/slideLayout" Target="../slideLayouts/slideLayout12.xml"/><Relationship Id="rId15" Type="http://schemas.openxmlformats.org/officeDocument/2006/relationships/image" Target="../media/image37.png"/><Relationship Id="rId14" Type="http://schemas.openxmlformats.org/officeDocument/2006/relationships/tags" Target="../tags/tag257.xml"/><Relationship Id="rId13" Type="http://schemas.microsoft.com/office/2007/relationships/media" Target="../media/media2.mp4"/><Relationship Id="rId12" Type="http://schemas.openxmlformats.org/officeDocument/2006/relationships/video" Target="../media/media2.mp4"/><Relationship Id="rId11" Type="http://schemas.openxmlformats.org/officeDocument/2006/relationships/tags" Target="../tags/tag256.xml"/><Relationship Id="rId10" Type="http://schemas.openxmlformats.org/officeDocument/2006/relationships/image" Target="../media/image1.png"/><Relationship Id="rId1" Type="http://schemas.openxmlformats.org/officeDocument/2006/relationships/tags" Target="../tags/tag250.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59.xml"/><Relationship Id="rId2" Type="http://schemas.openxmlformats.org/officeDocument/2006/relationships/image" Target="../media/image38.png"/><Relationship Id="rId1" Type="http://schemas.openxmlformats.org/officeDocument/2006/relationships/tags" Target="../tags/tag258.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image" Target="../media/image39.png"/><Relationship Id="rId1" Type="http://schemas.openxmlformats.org/officeDocument/2006/relationships/tags" Target="../tags/tag260.xml"/></Relationships>
</file>

<file path=ppt/slides/_rels/slide34.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0" Type="http://schemas.openxmlformats.org/officeDocument/2006/relationships/slideLayout" Target="../slideLayouts/slideLayout12.xml"/><Relationship Id="rId1" Type="http://schemas.openxmlformats.org/officeDocument/2006/relationships/tags" Target="../tags/tag263.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image" Target="../media/image6.emf"/><Relationship Id="rId5" Type="http://schemas.openxmlformats.org/officeDocument/2006/relationships/tags" Target="../tags/tag91.xml"/><Relationship Id="rId4" Type="http://schemas.openxmlformats.org/officeDocument/2006/relationships/image" Target="../media/image5.emf"/><Relationship Id="rId3" Type="http://schemas.openxmlformats.org/officeDocument/2006/relationships/tags" Target="../tags/tag90.xml"/><Relationship Id="rId2" Type="http://schemas.openxmlformats.org/officeDocument/2006/relationships/tags" Target="../tags/tag89.xml"/><Relationship Id="rId10" Type="http://schemas.openxmlformats.org/officeDocument/2006/relationships/slideLayout" Target="../slideLayouts/slideLayout12.xml"/><Relationship Id="rId1" Type="http://schemas.openxmlformats.org/officeDocument/2006/relationships/tags" Target="../tags/tag88.xml"/></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image" Target="../media/image6.emf"/><Relationship Id="rId5" Type="http://schemas.openxmlformats.org/officeDocument/2006/relationships/tags" Target="../tags/tag97.xml"/><Relationship Id="rId4" Type="http://schemas.openxmlformats.org/officeDocument/2006/relationships/image" Target="../media/image5.emf"/><Relationship Id="rId3" Type="http://schemas.openxmlformats.org/officeDocument/2006/relationships/tags" Target="../tags/tag96.xml"/><Relationship Id="rId2" Type="http://schemas.openxmlformats.org/officeDocument/2006/relationships/tags" Target="../tags/tag95.xml"/><Relationship Id="rId10" Type="http://schemas.openxmlformats.org/officeDocument/2006/relationships/slideLayout" Target="../slideLayouts/slideLayout12.xml"/><Relationship Id="rId1" Type="http://schemas.openxmlformats.org/officeDocument/2006/relationships/tags" Target="../tags/tag94.xml"/></Relationships>
</file>

<file path=ppt/slides/_rels/slide6.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image" Target="../media/image5.emf"/><Relationship Id="rId4" Type="http://schemas.openxmlformats.org/officeDocument/2006/relationships/tags" Target="../tags/tag101.xml"/><Relationship Id="rId3" Type="http://schemas.openxmlformats.org/officeDocument/2006/relationships/image" Target="../media/image2.svg"/><Relationship Id="rId2" Type="http://schemas.openxmlformats.org/officeDocument/2006/relationships/image" Target="../media/image1.png"/><Relationship Id="rId18" Type="http://schemas.openxmlformats.org/officeDocument/2006/relationships/slideLayout" Target="../slideLayouts/slideLayout12.xml"/><Relationship Id="rId17" Type="http://schemas.openxmlformats.org/officeDocument/2006/relationships/image" Target="../media/image12.png"/><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image" Target="../media/image6.emf"/><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image" Target="../media/image5.emf"/><Relationship Id="rId4" Type="http://schemas.openxmlformats.org/officeDocument/2006/relationships/tags" Target="../tags/tag112.xml"/><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ags" Target="../tags/tag111.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image" Target="../media/image5.emf"/><Relationship Id="rId4" Type="http://schemas.openxmlformats.org/officeDocument/2006/relationships/tags" Target="../tags/tag116.xml"/><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ags" Target="../tags/tag115.xml"/></Relationships>
</file>

<file path=ppt/slides/_rels/slide9.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image" Target="../media/image6.emf"/><Relationship Id="rId7" Type="http://schemas.openxmlformats.org/officeDocument/2006/relationships/tags" Target="../tags/tag12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image" Target="../media/image5.emf"/><Relationship Id="rId16" Type="http://schemas.openxmlformats.org/officeDocument/2006/relationships/slideLayout" Target="../slideLayouts/slideLayout13.xml"/><Relationship Id="rId15" Type="http://schemas.openxmlformats.org/officeDocument/2006/relationships/image" Target="../media/image16.png"/><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image" Target="../media/image15.jpeg"/><Relationship Id="rId11" Type="http://schemas.openxmlformats.org/officeDocument/2006/relationships/tags" Target="../tags/tag124.xml"/><Relationship Id="rId10" Type="http://schemas.openxmlformats.org/officeDocument/2006/relationships/image" Target="../media/image7.emf"/><Relationship Id="rId1" Type="http://schemas.openxmlformats.org/officeDocument/2006/relationships/tags" Target="../tags/tag1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254635" y="650875"/>
            <a:ext cx="11682730" cy="2920365"/>
          </a:xfrm>
        </p:spPr>
        <p:txBody>
          <a:bodyPr>
            <a:normAutofit/>
          </a:bodyPr>
          <a:lstStyle/>
          <a:p>
            <a:pPr marL="0" indent="0" fontAlgn="auto">
              <a:lnSpc>
                <a:spcPts val="6880"/>
              </a:lnSpc>
            </a:pPr>
            <a:r>
              <a:rPr lang="zh-CN" altLang="en-US" sz="5400" b="1">
                <a:latin typeface="Times New Roman" panose="02020603050405020304" pitchFamily="18" charset="0"/>
                <a:ea typeface="宋体" panose="02010600030101010101" pitchFamily="2" charset="-122"/>
                <a:cs typeface="Times New Roman" panose="02020603050405020304" pitchFamily="18" charset="0"/>
              </a:rPr>
              <a:t>新外研社高中英语选择性必修二</a:t>
            </a:r>
            <a:br>
              <a:rPr lang="zh-CN" altLang="en-US" sz="5400" b="1">
                <a:latin typeface="Times New Roman" panose="02020603050405020304" pitchFamily="18" charset="0"/>
                <a:ea typeface="宋体" panose="02010600030101010101" pitchFamily="2" charset="-122"/>
                <a:cs typeface="Times New Roman" panose="02020603050405020304" pitchFamily="18" charset="0"/>
              </a:rPr>
            </a:br>
            <a:r>
              <a:rPr lang="en-US" altLang="zh-CN" sz="5400" b="1">
                <a:latin typeface="Times New Roman" panose="02020603050405020304" pitchFamily="18" charset="0"/>
                <a:ea typeface="宋体" panose="02010600030101010101" pitchFamily="2" charset="-122"/>
                <a:cs typeface="Times New Roman" panose="02020603050405020304" pitchFamily="18" charset="0"/>
              </a:rPr>
              <a:t>Unit 2 Improving Yourself</a:t>
            </a:r>
            <a:br>
              <a:rPr lang="en-US" altLang="zh-CN" sz="5400" b="1">
                <a:latin typeface="Times New Roman" panose="02020603050405020304" pitchFamily="18" charset="0"/>
                <a:ea typeface="宋体" panose="02010600030101010101" pitchFamily="2" charset="-122"/>
                <a:cs typeface="Times New Roman" panose="02020603050405020304" pitchFamily="18" charset="0"/>
              </a:rPr>
            </a:br>
            <a:r>
              <a:rPr lang="en-US" altLang="zh-CN" sz="5400" b="1">
                <a:latin typeface="Times New Roman" panose="02020603050405020304" pitchFamily="18" charset="0"/>
                <a:ea typeface="宋体" panose="02010600030101010101" pitchFamily="2" charset="-122"/>
                <a:cs typeface="Times New Roman" panose="02020603050405020304" pitchFamily="18" charset="0"/>
              </a:rPr>
              <a:t>Starting Out&amp;Understanding Ideas</a:t>
            </a:r>
            <a:endParaRPr lang="en-US" altLang="zh-CN" sz="5400" b="1">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22" name="Rectangle 21"/>
          <p:cNvSpPr/>
          <p:nvPr>
            <p:custDataLst>
              <p:tags r:id="rId1"/>
            </p:custDataLst>
          </p:nvPr>
        </p:nvSpPr>
        <p:spPr>
          <a:xfrm>
            <a:off x="8298723" y="1"/>
            <a:ext cx="3893277" cy="6858000"/>
          </a:xfrm>
          <a:prstGeom prst="rect">
            <a:avLst/>
          </a:prstGeom>
          <a:solidFill>
            <a:srgbClr val="2F4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11804048" y="206265"/>
            <a:ext cx="180000" cy="180000"/>
          </a:xfrm>
          <a:prstGeom prst="rect">
            <a:avLst/>
          </a:prstGeom>
        </p:spPr>
      </p:pic>
      <p:pic>
        <p:nvPicPr>
          <p:cNvPr id="19" name="Picture 18"/>
          <p:cNvPicPr>
            <a:picLocks noChangeAspect="1"/>
          </p:cNvPicPr>
          <p:nvPr>
            <p:custDataLst>
              <p:tags r:id="rId5"/>
            </p:custDataLst>
          </p:nvPr>
        </p:nvPicPr>
        <p:blipFill>
          <a:blip r:embed="rId6"/>
          <a:stretch>
            <a:fillRect/>
          </a:stretch>
        </p:blipFill>
        <p:spPr>
          <a:xfrm rot="8404654">
            <a:off x="-1629510" y="1645084"/>
            <a:ext cx="2725052" cy="3665614"/>
          </a:xfrm>
          <a:prstGeom prst="rect">
            <a:avLst/>
          </a:prstGeom>
        </p:spPr>
      </p:pic>
      <p:pic>
        <p:nvPicPr>
          <p:cNvPr id="20" name="Picture 19"/>
          <p:cNvPicPr>
            <a:picLocks noChangeAspect="1"/>
          </p:cNvPicPr>
          <p:nvPr>
            <p:custDataLst>
              <p:tags r:id="rId7"/>
            </p:custDataLst>
          </p:nvPr>
        </p:nvPicPr>
        <p:blipFill>
          <a:blip r:embed="rId8"/>
          <a:stretch>
            <a:fillRect/>
          </a:stretch>
        </p:blipFill>
        <p:spPr>
          <a:xfrm rot="3092473">
            <a:off x="7142343" y="6321941"/>
            <a:ext cx="1768674" cy="1552503"/>
          </a:xfrm>
          <a:prstGeom prst="rect">
            <a:avLst/>
          </a:prstGeom>
        </p:spPr>
      </p:pic>
      <p:pic>
        <p:nvPicPr>
          <p:cNvPr id="21" name="Picture 20"/>
          <p:cNvPicPr>
            <a:picLocks noChangeAspect="1"/>
          </p:cNvPicPr>
          <p:nvPr>
            <p:custDataLst>
              <p:tags r:id="rId9"/>
            </p:custDataLst>
          </p:nvPr>
        </p:nvPicPr>
        <p:blipFill>
          <a:blip r:embed="rId10"/>
          <a:stretch>
            <a:fillRect/>
          </a:stretch>
        </p:blipFill>
        <p:spPr>
          <a:xfrm rot="3504814">
            <a:off x="2254131" y="685825"/>
            <a:ext cx="922169" cy="809459"/>
          </a:xfrm>
          <a:prstGeom prst="rect">
            <a:avLst/>
          </a:prstGeom>
        </p:spPr>
      </p:pic>
      <p:pic>
        <p:nvPicPr>
          <p:cNvPr id="16" name="Picture 15"/>
          <p:cNvPicPr>
            <a:picLocks noChangeAspect="1"/>
          </p:cNvPicPr>
          <p:nvPr>
            <p:custDataLst>
              <p:tags r:id="rId11"/>
            </p:custDataLst>
          </p:nvPr>
        </p:nvPicPr>
        <p:blipFill>
          <a:blip r:embed="rId6"/>
          <a:stretch>
            <a:fillRect/>
          </a:stretch>
        </p:blipFill>
        <p:spPr>
          <a:xfrm rot="1492041">
            <a:off x="8231471" y="1069446"/>
            <a:ext cx="1267209" cy="1704591"/>
          </a:xfrm>
          <a:prstGeom prst="rect">
            <a:avLst/>
          </a:prstGeom>
        </p:spPr>
      </p:pic>
      <p:sp>
        <p:nvSpPr>
          <p:cNvPr id="3" name="矩形 2"/>
          <p:cNvSpPr/>
          <p:nvPr>
            <p:custDataLst>
              <p:tags r:id="rId12"/>
            </p:custDataLst>
          </p:nvPr>
        </p:nvSpPr>
        <p:spPr>
          <a:xfrm>
            <a:off x="256616" y="206560"/>
            <a:ext cx="7770064" cy="1383665"/>
          </a:xfrm>
          <a:prstGeom prst="rect">
            <a:avLst/>
          </a:prstGeom>
        </p:spPr>
        <p:txBody>
          <a:bodyPr wrap="square">
            <a:spAutoFit/>
          </a:bodyPr>
          <a:lstStyle/>
          <a:p>
            <a:pPr lvl="0" algn="just" defTabSz="1219200">
              <a:spcAft>
                <a:spcPts val="1600"/>
              </a:spcAft>
              <a:defRPr/>
            </a:pPr>
            <a:r>
              <a:rPr lang="en-US" altLang="zh-CN" sz="2800" b="1">
                <a:solidFill>
                  <a:srgbClr val="002060"/>
                </a:solidFill>
                <a:latin typeface="Times New Roman" panose="02020603050405020304" pitchFamily="18" charset="0"/>
                <a:ea typeface="黑体" panose="02010609060101010101" pitchFamily="49" charset="-122"/>
                <a:cs typeface="Times New Roman" panose="02020603050405020304" pitchFamily="18" charset="0"/>
              </a:rPr>
              <a:t>Can you control the time of playing with cell phone? How much time do you spend on social media on weekend? </a:t>
            </a:r>
            <a:endParaRPr lang="en-US" altLang="zh-CN" sz="2800" b="1">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矩形 35"/>
          <p:cNvSpPr/>
          <p:nvPr>
            <p:custDataLst>
              <p:tags r:id="rId13"/>
            </p:custDataLst>
          </p:nvPr>
        </p:nvSpPr>
        <p:spPr>
          <a:xfrm>
            <a:off x="147396" y="6000768"/>
            <a:ext cx="9443865" cy="521970"/>
          </a:xfrm>
          <a:prstGeom prst="rect">
            <a:avLst/>
          </a:prstGeom>
          <a:solidFill>
            <a:schemeClr val="accent4">
              <a:lumMod val="40000"/>
              <a:lumOff val="60000"/>
            </a:schemeClr>
          </a:solid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a:ea typeface="宋体" panose="02010600030101010101" pitchFamily="2" charset="-122"/>
                <a:cs typeface="+mn-cs"/>
              </a:defRPr>
            </a:lvl1pPr>
            <a:lvl2pPr marL="455295" indent="-129540" algn="l" rtl="0" fontAlgn="base">
              <a:spcBef>
                <a:spcPct val="0"/>
              </a:spcBef>
              <a:spcAft>
                <a:spcPct val="0"/>
              </a:spcAft>
              <a:defRPr kern="1200">
                <a:solidFill>
                  <a:schemeClr val="tx1"/>
                </a:solidFill>
                <a:latin typeface="Calibri" panose="020F0502020204030204"/>
                <a:ea typeface="宋体" panose="02010600030101010101" pitchFamily="2" charset="-122"/>
                <a:cs typeface="+mn-cs"/>
              </a:defRPr>
            </a:lvl2pPr>
            <a:lvl3pPr marL="912495" indent="-261620" algn="l" rtl="0" fontAlgn="base">
              <a:spcBef>
                <a:spcPct val="0"/>
              </a:spcBef>
              <a:spcAft>
                <a:spcPct val="0"/>
              </a:spcAft>
              <a:defRPr kern="1200">
                <a:solidFill>
                  <a:schemeClr val="tx1"/>
                </a:solidFill>
                <a:latin typeface="Calibri" panose="020F0502020204030204"/>
                <a:ea typeface="宋体" panose="02010600030101010101" pitchFamily="2" charset="-122"/>
                <a:cs typeface="+mn-cs"/>
              </a:defRPr>
            </a:lvl3pPr>
            <a:lvl4pPr marL="1369695" indent="-394335" algn="l" rtl="0" fontAlgn="base">
              <a:spcBef>
                <a:spcPct val="0"/>
              </a:spcBef>
              <a:spcAft>
                <a:spcPct val="0"/>
              </a:spcAft>
              <a:defRPr kern="1200">
                <a:solidFill>
                  <a:schemeClr val="tx1"/>
                </a:solidFill>
                <a:latin typeface="Calibri" panose="020F0502020204030204"/>
                <a:ea typeface="宋体" panose="02010600030101010101" pitchFamily="2" charset="-122"/>
                <a:cs typeface="+mn-cs"/>
              </a:defRPr>
            </a:lvl4pPr>
            <a:lvl5pPr marL="1826895" indent="-526415" algn="l" rtl="0" fontAlgn="base">
              <a:spcBef>
                <a:spcPct val="0"/>
              </a:spcBef>
              <a:spcAft>
                <a:spcPct val="0"/>
              </a:spcAft>
              <a:defRPr kern="1200">
                <a:solidFill>
                  <a:schemeClr val="tx1"/>
                </a:solidFill>
                <a:latin typeface="Calibri" panose="020F0502020204030204"/>
                <a:ea typeface="宋体" panose="02010600030101010101" pitchFamily="2" charset="-122"/>
                <a:cs typeface="+mn-cs"/>
              </a:defRPr>
            </a:lvl5pPr>
            <a:lvl6pPr marL="1625600" algn="l" defTabSz="650240" rtl="0" eaLnBrk="1" latinLnBrk="0" hangingPunct="1">
              <a:defRPr kern="1200">
                <a:solidFill>
                  <a:schemeClr val="tx1"/>
                </a:solidFill>
                <a:latin typeface="Calibri" panose="020F0502020204030204"/>
                <a:ea typeface="宋体" panose="02010600030101010101" pitchFamily="2" charset="-122"/>
                <a:cs typeface="+mn-cs"/>
              </a:defRPr>
            </a:lvl6pPr>
            <a:lvl7pPr marL="1950720" algn="l" defTabSz="650240" rtl="0" eaLnBrk="1" latinLnBrk="0" hangingPunct="1">
              <a:defRPr kern="1200">
                <a:solidFill>
                  <a:schemeClr val="tx1"/>
                </a:solidFill>
                <a:latin typeface="Calibri" panose="020F0502020204030204"/>
                <a:ea typeface="宋体" panose="02010600030101010101" pitchFamily="2" charset="-122"/>
                <a:cs typeface="+mn-cs"/>
              </a:defRPr>
            </a:lvl7pPr>
            <a:lvl8pPr marL="2275840" algn="l" defTabSz="650240" rtl="0" eaLnBrk="1" latinLnBrk="0" hangingPunct="1">
              <a:defRPr kern="1200">
                <a:solidFill>
                  <a:schemeClr val="tx1"/>
                </a:solidFill>
                <a:latin typeface="Calibri" panose="020F0502020204030204"/>
                <a:ea typeface="宋体" panose="02010600030101010101" pitchFamily="2" charset="-122"/>
                <a:cs typeface="+mn-cs"/>
              </a:defRPr>
            </a:lvl8pPr>
            <a:lvl9pPr marL="2601595" algn="l" defTabSz="650240" rtl="0" eaLnBrk="1" latinLnBrk="0" hangingPunct="1">
              <a:defRPr kern="1200">
                <a:solidFill>
                  <a:schemeClr val="tx1"/>
                </a:solidFill>
                <a:latin typeface="Calibri" panose="020F0502020204030204"/>
                <a:ea typeface="宋体" panose="02010600030101010101" pitchFamily="2" charset="-122"/>
                <a:cs typeface="+mn-cs"/>
              </a:defRPr>
            </a:lvl9pPr>
          </a:lstStyle>
          <a:p>
            <a:r>
              <a:rPr lang="en-US" altLang="zh-CN" sz="2800" b="1">
                <a:solidFill>
                  <a:srgbClr val="002060"/>
                </a:solidFill>
                <a:latin typeface="Times New Roman" panose="02020603050405020304" pitchFamily="18" charset="0"/>
                <a:cs typeface="Times New Roman" panose="02020603050405020304" pitchFamily="18" charset="0"/>
              </a:rPr>
              <a:t>Now read the facts on page</a:t>
            </a:r>
            <a:r>
              <a:rPr lang="en-US" altLang="zh-CN" sz="2800" b="1">
                <a:solidFill>
                  <a:srgbClr val="C00000"/>
                </a:solidFill>
                <a:latin typeface="Times New Roman" panose="02020603050405020304" pitchFamily="18" charset="0"/>
                <a:cs typeface="Times New Roman" panose="02020603050405020304" pitchFamily="18" charset="0"/>
              </a:rPr>
              <a:t> 18 </a:t>
            </a:r>
            <a:r>
              <a:rPr lang="en-US" altLang="zh-CN" sz="2800" b="1">
                <a:solidFill>
                  <a:srgbClr val="002060"/>
                </a:solidFill>
                <a:latin typeface="Times New Roman" panose="02020603050405020304" pitchFamily="18" charset="0"/>
                <a:cs typeface="Times New Roman" panose="02020603050405020304" pitchFamily="18" charset="0"/>
              </a:rPr>
              <a:t>and answer the questions. </a:t>
            </a:r>
            <a:endParaRPr lang="en-US" altLang="zh-CN" sz="2800" b="1">
              <a:solidFill>
                <a:srgbClr val="00206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custDataLst>
              <p:tags r:id="rId14"/>
            </p:custDataLst>
          </p:nvPr>
        </p:nvPicPr>
        <p:blipFill>
          <a:blip r:embed="rId15"/>
          <a:stretch>
            <a:fillRect/>
          </a:stretch>
        </p:blipFill>
        <p:spPr>
          <a:xfrm>
            <a:off x="1410709" y="1685750"/>
            <a:ext cx="6173061" cy="406762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30175" y="152400"/>
            <a:ext cx="11964670" cy="6586855"/>
          </a:xfrm>
          <a:prstGeom prst="rect">
            <a:avLst/>
          </a:prstGeom>
          <a:solidFill>
            <a:schemeClr val="bg1"/>
          </a:solidFill>
          <a:ln>
            <a:noFill/>
          </a:ln>
          <a:effectLst>
            <a:outerShdw blurRad="63500" sx="102000" sy="102000" algn="ctr" rotWithShape="0">
              <a:srgbClr val="5A93A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2"/>
            </p:custDataLst>
          </p:nvPr>
        </p:nvSpPr>
        <p:spPr>
          <a:xfrm>
            <a:off x="232410" y="261620"/>
            <a:ext cx="11765915" cy="6381115"/>
          </a:xfrm>
          <a:prstGeom prst="rect">
            <a:avLst/>
          </a:prstGeom>
          <a:noFill/>
          <a:ln w="28575" cmpd="sng">
            <a:solidFill>
              <a:srgbClr val="70BBC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3"/>
            </p:custDataLst>
          </p:nvPr>
        </p:nvSpPr>
        <p:spPr>
          <a:xfrm>
            <a:off x="356870" y="393065"/>
            <a:ext cx="3310890" cy="609600"/>
          </a:xfrm>
          <a:prstGeom prst="roundRect">
            <a:avLst/>
          </a:prstGeom>
          <a:solidFill>
            <a:srgbClr val="49A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atin typeface="Comic Sans MS" panose="030F0702030302020204" charset="0"/>
                <a:cs typeface="Comic Sans MS" panose="030F0702030302020204" charset="0"/>
              </a:rPr>
              <a:t>Pre-reading</a:t>
            </a:r>
            <a:endParaRPr lang="en-US" altLang="zh-CN" sz="4000" b="1">
              <a:latin typeface="Comic Sans MS" panose="030F0702030302020204" charset="0"/>
              <a:cs typeface="Comic Sans MS" panose="030F0702030302020204" charset="0"/>
            </a:endParaRPr>
          </a:p>
        </p:txBody>
      </p:sp>
      <p:sp>
        <p:nvSpPr>
          <p:cNvPr id="8" name="文本框 7"/>
          <p:cNvSpPr txBox="1"/>
          <p:nvPr>
            <p:custDataLst>
              <p:tags r:id="rId4"/>
            </p:custDataLst>
          </p:nvPr>
        </p:nvSpPr>
        <p:spPr>
          <a:xfrm>
            <a:off x="3729990" y="447040"/>
            <a:ext cx="8268335" cy="555625"/>
          </a:xfrm>
          <a:prstGeom prst="rect">
            <a:avLst/>
          </a:prstGeom>
          <a:noFill/>
        </p:spPr>
        <p:txBody>
          <a:bodyPr wrap="square" rtlCol="0">
            <a:spAutoFit/>
          </a:bodyPr>
          <a:lstStyle/>
          <a:p>
            <a:pPr fontAlgn="auto">
              <a:lnSpc>
                <a:spcPts val="3620"/>
              </a:lnSpc>
            </a:pPr>
            <a:r>
              <a:rPr lang="en-US" altLang="zh-CN" sz="3600" b="1">
                <a:solidFill>
                  <a:schemeClr val="tx1"/>
                </a:solidFill>
                <a:effectLst>
                  <a:outerShdw blurRad="38100" dist="19050" dir="2700000" algn="tl" rotWithShape="0">
                    <a:schemeClr val="dk1">
                      <a:alpha val="40000"/>
                    </a:schemeClr>
                  </a:outerShdw>
                </a:effectLst>
                <a:latin typeface="Times New Roman" panose="02020603050405020304" pitchFamily="18" charset="0"/>
                <a:ea typeface="黑体" panose="02010609060101010101" pitchFamily="49" charset="-122"/>
                <a:cs typeface="Times New Roman" panose="02020603050405020304" pitchFamily="18" charset="0"/>
              </a:rPr>
              <a:t>Read the facts and answer the questions.</a:t>
            </a:r>
            <a:endParaRPr lang="en-US" altLang="zh-CN" sz="3600" b="1">
              <a:solidFill>
                <a:schemeClr val="tx1"/>
              </a:solidFill>
              <a:effectLst>
                <a:outerShdw blurRad="38100" dist="19050" dir="2700000" algn="tl" rotWithShape="0">
                  <a:schemeClr val="dk1">
                    <a:alpha val="40000"/>
                  </a:scheme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custDataLst>
              <p:tags r:id="rId5"/>
            </p:custDataLst>
          </p:nvPr>
        </p:nvPicPr>
        <p:blipFill>
          <a:blip r:embed="rId6"/>
          <a:stretch>
            <a:fillRect/>
          </a:stretch>
        </p:blipFill>
        <p:spPr>
          <a:xfrm>
            <a:off x="490220" y="1002665"/>
            <a:ext cx="3044190" cy="5344795"/>
          </a:xfrm>
          <a:prstGeom prst="rect">
            <a:avLst/>
          </a:prstGeom>
        </p:spPr>
      </p:pic>
      <p:sp>
        <p:nvSpPr>
          <p:cNvPr id="5" name="文本框 4"/>
          <p:cNvSpPr txBox="1"/>
          <p:nvPr>
            <p:custDataLst>
              <p:tags r:id="rId7"/>
            </p:custDataLst>
          </p:nvPr>
        </p:nvSpPr>
        <p:spPr>
          <a:xfrm>
            <a:off x="3667760" y="1560195"/>
            <a:ext cx="8147685" cy="3169285"/>
          </a:xfrm>
          <a:prstGeom prst="rect">
            <a:avLst/>
          </a:prstGeom>
          <a:noFill/>
        </p:spPr>
        <p:txBody>
          <a:bodyPr wrap="square" rtlCol="0">
            <a:spAutoFit/>
          </a:bodyPr>
          <a:lstStyle/>
          <a:p>
            <a:pPr indent="0" fontAlgn="auto">
              <a:lnSpc>
                <a:spcPct val="100000"/>
              </a:lnSpc>
              <a:buFont typeface="+mj-lt"/>
              <a:buNone/>
            </a:pPr>
            <a:r>
              <a:rPr lang="en-US" altLang="zh-CN" sz="4000" b="1">
                <a:latin typeface="Comic Sans MS" panose="030F0702030302020204" charset="0"/>
                <a:cs typeface="Comic Sans MS" panose="030F0702030302020204" charset="0"/>
              </a:rPr>
              <a:t>1.</a:t>
            </a:r>
            <a:r>
              <a:rPr lang="en-US" altLang="zh-CN" sz="4000" b="1">
                <a:solidFill>
                  <a:srgbClr val="002060"/>
                </a:solidFill>
                <a:latin typeface="Times New Roman" panose="02020603050405020304" pitchFamily="18" charset="0"/>
                <a:ea typeface="黑体" panose="02010609060101010101" pitchFamily="49" charset="-122"/>
                <a:cs typeface="Times New Roman" panose="02020603050405020304" pitchFamily="18" charset="0"/>
                <a:sym typeface="+mn-ea"/>
              </a:rPr>
              <a:t>How much time do you spend on social media on weekend? </a:t>
            </a:r>
            <a:endParaRPr lang="en-US" altLang="zh-CN" sz="4000" b="1">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a:p>
            <a:pPr indent="0" fontAlgn="auto">
              <a:lnSpc>
                <a:spcPct val="100000"/>
              </a:lnSpc>
              <a:buFont typeface="+mj-lt"/>
              <a:buNone/>
            </a:pPr>
            <a:endParaRPr lang="en-US" altLang="zh-CN" sz="4000" b="1">
              <a:latin typeface="Comic Sans MS" panose="030F0702030302020204" charset="0"/>
              <a:cs typeface="Comic Sans MS" panose="030F0702030302020204" charset="0"/>
            </a:endParaRPr>
          </a:p>
          <a:p>
            <a:pPr indent="0" fontAlgn="auto">
              <a:lnSpc>
                <a:spcPct val="100000"/>
              </a:lnSpc>
              <a:buFont typeface="+mj-lt"/>
              <a:buNone/>
            </a:pPr>
            <a:r>
              <a:rPr lang="en-US" altLang="zh-CN" sz="4000" b="1">
                <a:solidFill>
                  <a:srgbClr val="002060"/>
                </a:solidFill>
                <a:latin typeface="Times New Roman" panose="02020603050405020304" pitchFamily="18" charset="0"/>
                <a:ea typeface="黑体" panose="02010609060101010101" pitchFamily="49" charset="-122"/>
                <a:cs typeface="Times New Roman" panose="02020603050405020304" pitchFamily="18" charset="0"/>
              </a:rPr>
              <a:t>2. What negative effects does this have on you?</a:t>
            </a:r>
            <a:endParaRPr lang="en-US" altLang="zh-CN" sz="4000" b="1">
              <a:solidFill>
                <a:srgbClr val="002060"/>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6" name="直接连接符 5"/>
          <p:cNvCxnSpPr/>
          <p:nvPr>
            <p:custDataLst>
              <p:tags r:id="rId8"/>
            </p:custDataLst>
          </p:nvPr>
        </p:nvCxnSpPr>
        <p:spPr>
          <a:xfrm>
            <a:off x="1312545" y="4523740"/>
            <a:ext cx="1816735" cy="17145"/>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7" name="直接连接符 6"/>
          <p:cNvCxnSpPr/>
          <p:nvPr>
            <p:custDataLst>
              <p:tags r:id="rId9"/>
            </p:custDataLst>
          </p:nvPr>
        </p:nvCxnSpPr>
        <p:spPr>
          <a:xfrm>
            <a:off x="1552575" y="3668395"/>
            <a:ext cx="1825625" cy="9525"/>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9" name="直接连接符 8"/>
          <p:cNvCxnSpPr/>
          <p:nvPr>
            <p:custDataLst>
              <p:tags r:id="rId10"/>
            </p:custDataLst>
          </p:nvPr>
        </p:nvCxnSpPr>
        <p:spPr>
          <a:xfrm>
            <a:off x="1239520" y="3937635"/>
            <a:ext cx="2119630" cy="18415"/>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0" name="直接连接符 9"/>
          <p:cNvCxnSpPr/>
          <p:nvPr>
            <p:custDataLst>
              <p:tags r:id="rId11"/>
            </p:custDataLst>
          </p:nvPr>
        </p:nvCxnSpPr>
        <p:spPr>
          <a:xfrm>
            <a:off x="1239520" y="4759960"/>
            <a:ext cx="2042795" cy="29845"/>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79705" y="158750"/>
            <a:ext cx="11964670" cy="6586855"/>
          </a:xfrm>
          <a:prstGeom prst="rect">
            <a:avLst/>
          </a:prstGeom>
          <a:solidFill>
            <a:schemeClr val="bg1"/>
          </a:solidFill>
          <a:ln>
            <a:noFill/>
          </a:ln>
          <a:effectLst>
            <a:outerShdw blurRad="63500" sx="102000" sy="102000" algn="ctr" rotWithShape="0">
              <a:srgbClr val="5A93A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2"/>
            </p:custDataLst>
          </p:nvPr>
        </p:nvSpPr>
        <p:spPr>
          <a:xfrm>
            <a:off x="232410" y="261620"/>
            <a:ext cx="11765915" cy="6381115"/>
          </a:xfrm>
          <a:prstGeom prst="rect">
            <a:avLst/>
          </a:prstGeom>
          <a:noFill/>
          <a:ln w="28575" cmpd="sng">
            <a:solidFill>
              <a:srgbClr val="70BBC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custDataLst>
              <p:tags r:id="rId3"/>
            </p:custDataLst>
          </p:nvPr>
        </p:nvSpPr>
        <p:spPr>
          <a:xfrm>
            <a:off x="4408170" y="2537460"/>
            <a:ext cx="3634740" cy="1638935"/>
          </a:xfrm>
          <a:prstGeom prst="ellipse">
            <a:avLst/>
          </a:prstGeom>
          <a:solidFill>
            <a:schemeClr val="accent4">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a:solidFill>
                  <a:srgbClr val="C00000"/>
                </a:solidFill>
                <a:latin typeface="Comic Sans MS" panose="030F0702030302020204" charset="0"/>
                <a:cs typeface="Comic Sans MS" panose="030F0702030302020204" charset="0"/>
              </a:rPr>
              <a:t>negative effects</a:t>
            </a:r>
            <a:endParaRPr lang="en-US" altLang="zh-CN" sz="4400" b="1">
              <a:solidFill>
                <a:srgbClr val="C00000"/>
              </a:solidFill>
              <a:latin typeface="Comic Sans MS" panose="030F0702030302020204" charset="0"/>
              <a:cs typeface="Comic Sans MS" panose="030F0702030302020204" charset="0"/>
            </a:endParaRPr>
          </a:p>
        </p:txBody>
      </p:sp>
      <p:sp>
        <p:nvSpPr>
          <p:cNvPr id="3" name="MH_Other_8"/>
          <p:cNvSpPr/>
          <p:nvPr>
            <p:custDataLst>
              <p:tags r:id="rId4"/>
            </p:custDataLst>
          </p:nvPr>
        </p:nvSpPr>
        <p:spPr>
          <a:xfrm>
            <a:off x="0" y="781685"/>
            <a:ext cx="7294245" cy="970280"/>
          </a:xfrm>
          <a:prstGeom prst="ellipse">
            <a:avLst/>
          </a:prstGeom>
          <a:noFill/>
          <a:ln w="34925">
            <a:noFill/>
          </a:ln>
          <a:effectLst>
            <a:outerShdw blurRad="279400" dist="254000" dir="8100000" algn="tr" rotWithShape="0">
              <a:prstClr val="black">
                <a:alpha val="40000"/>
              </a:prstClr>
            </a:outerShdw>
          </a:effectLst>
          <a:extLst>
            <a:ext uri="{909E8E84-426E-40DD-AFC4-6F175D3DCCD1}">
              <a14:hiddenFill xmlns:a14="http://schemas.microsoft.com/office/drawing/2010/main">
                <a:gradFill flip="none" rotWithShape="1">
                  <a:gsLst>
                    <a:gs pos="100000">
                      <a:schemeClr val="bg1"/>
                    </a:gs>
                    <a:gs pos="0">
                      <a:srgbClr val="E0E0E0"/>
                    </a:gs>
                  </a:gsLst>
                  <a:lin ang="81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b="1">
                <a:solidFill>
                  <a:schemeClr val="tx1"/>
                </a:solidFill>
                <a:latin typeface="Arial Rounded MT Bold" panose="020F0704030504030204" charset="0"/>
                <a:cs typeface="Arial Rounded MT Bold" panose="020F0704030504030204" charset="0"/>
              </a:rPr>
              <a:t>less time to read books</a:t>
            </a:r>
            <a:endParaRPr lang="en-US" altLang="zh-CN" sz="4000" b="1">
              <a:solidFill>
                <a:schemeClr val="tx1"/>
              </a:solidFill>
              <a:latin typeface="Arial Rounded MT Bold" panose="020F0704030504030204" charset="0"/>
              <a:cs typeface="Arial Rounded MT Bold" panose="020F0704030504030204" charset="0"/>
            </a:endParaRPr>
          </a:p>
        </p:txBody>
      </p:sp>
      <p:sp>
        <p:nvSpPr>
          <p:cNvPr id="5" name="MH_Other_8"/>
          <p:cNvSpPr/>
          <p:nvPr>
            <p:custDataLst>
              <p:tags r:id="rId5"/>
            </p:custDataLst>
          </p:nvPr>
        </p:nvSpPr>
        <p:spPr>
          <a:xfrm>
            <a:off x="311785" y="1684020"/>
            <a:ext cx="5110480" cy="1856105"/>
          </a:xfrm>
          <a:prstGeom prst="ellipse">
            <a:avLst/>
          </a:prstGeom>
          <a:noFill/>
          <a:ln w="34925">
            <a:noFill/>
          </a:ln>
          <a:effectLst>
            <a:outerShdw blurRad="279400" dist="254000" dir="8100000" algn="tr" rotWithShape="0">
              <a:prstClr val="black">
                <a:alpha val="40000"/>
              </a:prstClr>
            </a:outerShdw>
          </a:effectLst>
          <a:extLst>
            <a:ext uri="{909E8E84-426E-40DD-AFC4-6F175D3DCCD1}">
              <a14:hiddenFill xmlns:a14="http://schemas.microsoft.com/office/drawing/2010/main">
                <a:gradFill flip="none" rotWithShape="1">
                  <a:gsLst>
                    <a:gs pos="100000">
                      <a:schemeClr val="bg1"/>
                    </a:gs>
                    <a:gs pos="0">
                      <a:srgbClr val="E0E0E0"/>
                    </a:gs>
                  </a:gsLst>
                  <a:lin ang="81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b="1">
                <a:solidFill>
                  <a:schemeClr val="tx1"/>
                </a:solidFill>
                <a:latin typeface="Arial Rounded MT Bold" panose="020F0704030504030204" charset="0"/>
                <a:cs typeface="Arial Rounded MT Bold" panose="020F0704030504030204" charset="0"/>
              </a:rPr>
              <a:t>getting addicted to it </a:t>
            </a:r>
            <a:endParaRPr lang="en-US" altLang="zh-CN" sz="4000" b="1">
              <a:solidFill>
                <a:schemeClr val="tx1"/>
              </a:solidFill>
              <a:latin typeface="Arial Rounded MT Bold" panose="020F0704030504030204" charset="0"/>
              <a:cs typeface="Arial Rounded MT Bold" panose="020F0704030504030204" charset="0"/>
            </a:endParaRPr>
          </a:p>
        </p:txBody>
      </p:sp>
      <p:sp>
        <p:nvSpPr>
          <p:cNvPr id="6" name="MH_Other_8"/>
          <p:cNvSpPr/>
          <p:nvPr>
            <p:custDataLst>
              <p:tags r:id="rId6"/>
            </p:custDataLst>
          </p:nvPr>
        </p:nvSpPr>
        <p:spPr>
          <a:xfrm>
            <a:off x="179705" y="3639820"/>
            <a:ext cx="5405120" cy="785495"/>
          </a:xfrm>
          <a:prstGeom prst="ellipse">
            <a:avLst/>
          </a:prstGeom>
          <a:noFill/>
          <a:ln w="34925">
            <a:noFill/>
          </a:ln>
          <a:effectLst>
            <a:outerShdw blurRad="279400" dist="254000" dir="8100000" algn="tr" rotWithShape="0">
              <a:prstClr val="black">
                <a:alpha val="40000"/>
              </a:prstClr>
            </a:outerShdw>
          </a:effectLst>
          <a:extLst>
            <a:ext uri="{909E8E84-426E-40DD-AFC4-6F175D3DCCD1}">
              <a14:hiddenFill xmlns:a14="http://schemas.microsoft.com/office/drawing/2010/main">
                <a:gradFill flip="none" rotWithShape="1">
                  <a:gsLst>
                    <a:gs pos="100000">
                      <a:schemeClr val="bg1"/>
                    </a:gs>
                    <a:gs pos="0">
                      <a:srgbClr val="E0E0E0"/>
                    </a:gs>
                  </a:gsLst>
                  <a:lin ang="81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b="1">
                <a:solidFill>
                  <a:schemeClr val="tx1"/>
                </a:solidFill>
                <a:latin typeface="Arial Rounded MT Bold" panose="020F0704030504030204" charset="0"/>
                <a:cs typeface="Arial Rounded MT Bold" panose="020F0704030504030204" charset="0"/>
              </a:rPr>
              <a:t>less sleep time</a:t>
            </a:r>
            <a:endParaRPr lang="en-US" altLang="zh-CN" sz="4000" b="1">
              <a:solidFill>
                <a:schemeClr val="tx1"/>
              </a:solidFill>
              <a:latin typeface="Arial Rounded MT Bold" panose="020F0704030504030204" charset="0"/>
              <a:cs typeface="Arial Rounded MT Bold" panose="020F0704030504030204" charset="0"/>
            </a:endParaRPr>
          </a:p>
        </p:txBody>
      </p:sp>
      <p:sp>
        <p:nvSpPr>
          <p:cNvPr id="7" name="MH_Other_8"/>
          <p:cNvSpPr/>
          <p:nvPr>
            <p:custDataLst>
              <p:tags r:id="rId7"/>
            </p:custDataLst>
          </p:nvPr>
        </p:nvSpPr>
        <p:spPr>
          <a:xfrm>
            <a:off x="6146800" y="507365"/>
            <a:ext cx="5752465" cy="554355"/>
          </a:xfrm>
          <a:prstGeom prst="ellipse">
            <a:avLst/>
          </a:prstGeom>
          <a:noFill/>
          <a:ln w="34925">
            <a:noFill/>
          </a:ln>
          <a:effectLst>
            <a:outerShdw blurRad="279400" dist="254000" dir="8100000" algn="tr" rotWithShape="0">
              <a:prstClr val="black">
                <a:alpha val="40000"/>
              </a:prstClr>
            </a:outerShdw>
          </a:effectLst>
          <a:extLst>
            <a:ext uri="{909E8E84-426E-40DD-AFC4-6F175D3DCCD1}">
              <a14:hiddenFill xmlns:a14="http://schemas.microsoft.com/office/drawing/2010/main">
                <a:gradFill flip="none" rotWithShape="1">
                  <a:gsLst>
                    <a:gs pos="100000">
                      <a:schemeClr val="bg1"/>
                    </a:gs>
                    <a:gs pos="0">
                      <a:srgbClr val="E0E0E0"/>
                    </a:gs>
                  </a:gsLst>
                  <a:lin ang="81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b="1">
                <a:solidFill>
                  <a:schemeClr val="tx1"/>
                </a:solidFill>
                <a:latin typeface="Arial Rounded MT Bold" panose="020F0704030504030204" charset="0"/>
                <a:cs typeface="Arial Rounded MT Bold" panose="020F0704030504030204" charset="0"/>
              </a:rPr>
              <a:t>poorer eyesight</a:t>
            </a:r>
            <a:endParaRPr lang="en-US" altLang="zh-CN" sz="4000" b="1">
              <a:solidFill>
                <a:schemeClr val="tx1"/>
              </a:solidFill>
              <a:latin typeface="Arial Rounded MT Bold" panose="020F0704030504030204" charset="0"/>
              <a:cs typeface="Arial Rounded MT Bold" panose="020F0704030504030204" charset="0"/>
            </a:endParaRPr>
          </a:p>
        </p:txBody>
      </p:sp>
      <p:sp>
        <p:nvSpPr>
          <p:cNvPr id="8" name="MH_Other_8"/>
          <p:cNvSpPr/>
          <p:nvPr>
            <p:custDataLst>
              <p:tags r:id="rId8"/>
            </p:custDataLst>
          </p:nvPr>
        </p:nvSpPr>
        <p:spPr>
          <a:xfrm>
            <a:off x="7505700" y="3526155"/>
            <a:ext cx="3945255" cy="813435"/>
          </a:xfrm>
          <a:prstGeom prst="ellipse">
            <a:avLst/>
          </a:prstGeom>
          <a:noFill/>
          <a:ln w="34925">
            <a:noFill/>
          </a:ln>
          <a:effectLst>
            <a:outerShdw blurRad="279400" dist="254000" dir="8100000" algn="tr" rotWithShape="0">
              <a:prstClr val="black">
                <a:alpha val="40000"/>
              </a:prstClr>
            </a:outerShdw>
          </a:effectLst>
          <a:extLst>
            <a:ext uri="{909E8E84-426E-40DD-AFC4-6F175D3DCCD1}">
              <a14:hiddenFill xmlns:a14="http://schemas.microsoft.com/office/drawing/2010/main">
                <a:gradFill flip="none" rotWithShape="1">
                  <a:gsLst>
                    <a:gs pos="100000">
                      <a:schemeClr val="bg1"/>
                    </a:gs>
                    <a:gs pos="0">
                      <a:srgbClr val="E0E0E0"/>
                    </a:gs>
                  </a:gsLst>
                  <a:lin ang="81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b="1">
                <a:solidFill>
                  <a:schemeClr val="tx1"/>
                </a:solidFill>
                <a:latin typeface="Arial Rounded MT Bold" panose="020F0704030504030204" charset="0"/>
                <a:cs typeface="Arial Rounded MT Bold" panose="020F0704030504030204" charset="0"/>
              </a:rPr>
              <a:t>no privacy</a:t>
            </a:r>
            <a:endParaRPr lang="en-US" altLang="zh-CN" sz="4000" b="1">
              <a:solidFill>
                <a:schemeClr val="tx1"/>
              </a:solidFill>
              <a:latin typeface="Arial Rounded MT Bold" panose="020F0704030504030204" charset="0"/>
              <a:cs typeface="Arial Rounded MT Bold" panose="020F0704030504030204" charset="0"/>
            </a:endParaRPr>
          </a:p>
        </p:txBody>
      </p:sp>
      <p:sp>
        <p:nvSpPr>
          <p:cNvPr id="9" name="MH_Other_8"/>
          <p:cNvSpPr/>
          <p:nvPr>
            <p:custDataLst>
              <p:tags r:id="rId9"/>
            </p:custDataLst>
          </p:nvPr>
        </p:nvSpPr>
        <p:spPr>
          <a:xfrm>
            <a:off x="7216140" y="1960880"/>
            <a:ext cx="4683125" cy="1301750"/>
          </a:xfrm>
          <a:prstGeom prst="ellipse">
            <a:avLst/>
          </a:prstGeom>
          <a:noFill/>
          <a:ln w="34925">
            <a:noFill/>
          </a:ln>
          <a:effectLst>
            <a:outerShdw blurRad="279400" dist="254000" dir="8100000" algn="tr" rotWithShape="0">
              <a:prstClr val="black">
                <a:alpha val="40000"/>
              </a:prstClr>
            </a:outerShdw>
          </a:effectLst>
          <a:extLst>
            <a:ext uri="{909E8E84-426E-40DD-AFC4-6F175D3DCCD1}">
              <a14:hiddenFill xmlns:a14="http://schemas.microsoft.com/office/drawing/2010/main">
                <a:gradFill flip="none" rotWithShape="1">
                  <a:gsLst>
                    <a:gs pos="100000">
                      <a:schemeClr val="bg1"/>
                    </a:gs>
                    <a:gs pos="0">
                      <a:srgbClr val="E0E0E0"/>
                    </a:gs>
                  </a:gsLst>
                  <a:lin ang="81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b="1">
                <a:solidFill>
                  <a:schemeClr val="tx1"/>
                </a:solidFill>
                <a:latin typeface="Arial Rounded MT Bold" panose="020F0704030504030204" charset="0"/>
                <a:cs typeface="Arial Rounded MT Bold" panose="020F0704030504030204" charset="0"/>
              </a:rPr>
              <a:t>less time with family </a:t>
            </a:r>
            <a:endParaRPr lang="en-US" altLang="zh-CN" sz="4000" b="1">
              <a:solidFill>
                <a:schemeClr val="tx1"/>
              </a:solidFill>
              <a:latin typeface="Arial Rounded MT Bold" panose="020F0704030504030204" charset="0"/>
              <a:cs typeface="Arial Rounded MT Bold" panose="020F0704030504030204" charset="0"/>
            </a:endParaRPr>
          </a:p>
        </p:txBody>
      </p:sp>
      <p:sp>
        <p:nvSpPr>
          <p:cNvPr id="22" name="矩形 21"/>
          <p:cNvSpPr/>
          <p:nvPr>
            <p:custDataLst>
              <p:tags r:id="rId10"/>
            </p:custDataLst>
          </p:nvPr>
        </p:nvSpPr>
        <p:spPr>
          <a:xfrm>
            <a:off x="356235" y="4692650"/>
            <a:ext cx="11479530" cy="1322070"/>
          </a:xfrm>
          <a:prstGeom prst="rect">
            <a:avLst/>
          </a:prstGeom>
          <a:solidFill>
            <a:schemeClr val="accent3">
              <a:lumMod val="20000"/>
              <a:lumOff val="80000"/>
            </a:schemeClr>
          </a:solidFill>
        </p:spPr>
        <p:txBody>
          <a:bodyPr wrap="square">
            <a:spAutoFit/>
          </a:bodyPr>
          <a:lstStyle/>
          <a:p>
            <a:pPr marL="571500" lvl="0" indent="-571500" fontAlgn="auto">
              <a:lnSpc>
                <a:spcPct val="100000"/>
              </a:lnSpc>
              <a:buFont typeface="Wingdings" panose="05000000000000000000" charset="0"/>
              <a:buChar char="u"/>
            </a:pPr>
            <a:r>
              <a:rPr lang="en-US" altLang="zh-CN" sz="4000" b="1">
                <a:solidFill>
                  <a:schemeClr val="tx1"/>
                </a:solidFill>
                <a:latin typeface="Comic Sans MS" panose="030F0702030302020204" charset="0"/>
                <a:cs typeface="Comic Sans MS" panose="030F0702030302020204" charset="0"/>
              </a:rPr>
              <a:t> What </a:t>
            </a:r>
            <a:r>
              <a:rPr lang="en-US" altLang="zh-CN" sz="4000" b="1">
                <a:solidFill>
                  <a:srgbClr val="C00000"/>
                </a:solidFill>
                <a:latin typeface="Comic Sans MS" panose="030F0702030302020204" charset="0"/>
                <a:cs typeface="Comic Sans MS" panose="030F0702030302020204" charset="0"/>
              </a:rPr>
              <a:t>negative effects</a:t>
            </a:r>
            <a:r>
              <a:rPr lang="en-US" altLang="zh-CN" sz="4000" b="1">
                <a:solidFill>
                  <a:schemeClr val="tx1"/>
                </a:solidFill>
                <a:latin typeface="Comic Sans MS" panose="030F0702030302020204" charset="0"/>
                <a:cs typeface="Comic Sans MS" panose="030F0702030302020204" charset="0"/>
              </a:rPr>
              <a:t> does social media </a:t>
            </a:r>
            <a:r>
              <a:rPr lang="en-US" altLang="zh-CN" sz="4000" b="1">
                <a:solidFill>
                  <a:srgbClr val="C00000"/>
                </a:solidFill>
                <a:latin typeface="Comic Sans MS" panose="030F0702030302020204" charset="0"/>
                <a:cs typeface="Comic Sans MS" panose="030F0702030302020204" charset="0"/>
              </a:rPr>
              <a:t>have on</a:t>
            </a:r>
            <a:r>
              <a:rPr lang="en-US" altLang="zh-CN" sz="4000" b="1">
                <a:solidFill>
                  <a:schemeClr val="tx1"/>
                </a:solidFill>
                <a:latin typeface="Comic Sans MS" panose="030F0702030302020204" charset="0"/>
                <a:cs typeface="Comic Sans MS" panose="030F0702030302020204" charset="0"/>
              </a:rPr>
              <a:t> you?</a:t>
            </a:r>
            <a:endParaRPr lang="en-US" altLang="zh-CN" sz="4000" b="1">
              <a:solidFill>
                <a:schemeClr val="tx1"/>
              </a:solidFill>
              <a:latin typeface="Comic Sans MS" panose="030F0702030302020204" charset="0"/>
              <a:cs typeface="Comic Sans MS" panose="030F0702030302020204" charset="0"/>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9" name="Rectangle 8"/>
          <p:cNvSpPr/>
          <p:nvPr>
            <p:custDataLst>
              <p:tags r:id="rId1"/>
            </p:custDataLst>
          </p:nvPr>
        </p:nvSpPr>
        <p:spPr>
          <a:xfrm>
            <a:off x="-179108" y="1387308"/>
            <a:ext cx="12371108" cy="3327663"/>
          </a:xfrm>
          <a:prstGeom prst="rect">
            <a:avLst/>
          </a:prstGeom>
          <a:solidFill>
            <a:srgbClr val="2F4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custDataLst>
              <p:tags r:id="rId2"/>
            </p:custDataLst>
          </p:nvPr>
        </p:nvPicPr>
        <p:blipFill>
          <a:blip r:embed="rId3"/>
          <a:stretch>
            <a:fillRect/>
          </a:stretch>
        </p:blipFill>
        <p:spPr>
          <a:xfrm rot="2734290">
            <a:off x="6781801" y="4849077"/>
            <a:ext cx="3906515" cy="5254863"/>
          </a:xfrm>
          <a:prstGeom prst="rect">
            <a:avLst/>
          </a:prstGeom>
        </p:spPr>
      </p:pic>
      <p:pic>
        <p:nvPicPr>
          <p:cNvPr id="13" name="Picture 12"/>
          <p:cNvPicPr>
            <a:picLocks noChangeAspect="1"/>
          </p:cNvPicPr>
          <p:nvPr>
            <p:custDataLst>
              <p:tags r:id="rId4"/>
            </p:custDataLst>
          </p:nvPr>
        </p:nvPicPr>
        <p:blipFill>
          <a:blip r:embed="rId5"/>
          <a:stretch>
            <a:fillRect/>
          </a:stretch>
        </p:blipFill>
        <p:spPr>
          <a:xfrm rot="20137970">
            <a:off x="2884264" y="3622475"/>
            <a:ext cx="1768674" cy="1552503"/>
          </a:xfrm>
          <a:prstGeom prst="rect">
            <a:avLst/>
          </a:prstGeom>
        </p:spPr>
      </p:pic>
      <p:pic>
        <p:nvPicPr>
          <p:cNvPr id="14" name="Picture 13"/>
          <p:cNvPicPr>
            <a:picLocks noChangeAspect="1"/>
          </p:cNvPicPr>
          <p:nvPr>
            <p:custDataLst>
              <p:tags r:id="rId6"/>
            </p:custDataLst>
          </p:nvPr>
        </p:nvPicPr>
        <p:blipFill>
          <a:blip r:embed="rId7"/>
          <a:stretch>
            <a:fillRect/>
          </a:stretch>
        </p:blipFill>
        <p:spPr>
          <a:xfrm rot="3504814">
            <a:off x="5175276" y="878599"/>
            <a:ext cx="922169" cy="809459"/>
          </a:xfrm>
          <a:prstGeom prst="rect">
            <a:avLst/>
          </a:prstGeom>
        </p:spPr>
      </p:pic>
      <p:pic>
        <p:nvPicPr>
          <p:cNvPr id="18" name="Graphic 17"/>
          <p:cNvPicPr>
            <a:picLocks noChangeAspect="1"/>
          </p:cNvPicPr>
          <p:nvPr>
            <p:custDataLst>
              <p:tags r:id="rId8"/>
            </p:custDataLst>
          </p:nvPr>
        </p:nvPicPr>
        <p:blipFill>
          <a:blip r:embed="rId9"/>
          <a:stretch>
            <a:fillRect/>
          </a:stretch>
        </p:blipFill>
        <p:spPr>
          <a:xfrm>
            <a:off x="11804048" y="206265"/>
            <a:ext cx="180000" cy="180000"/>
          </a:xfrm>
          <a:prstGeom prst="rect">
            <a:avLst/>
          </a:prstGeom>
        </p:spPr>
      </p:pic>
      <p:sp>
        <p:nvSpPr>
          <p:cNvPr id="2" name="矩形 1"/>
          <p:cNvSpPr/>
          <p:nvPr>
            <p:custDataLst>
              <p:tags r:id="rId10"/>
            </p:custDataLst>
          </p:nvPr>
        </p:nvSpPr>
        <p:spPr>
          <a:xfrm>
            <a:off x="2642870" y="2388870"/>
            <a:ext cx="7242175" cy="1014730"/>
          </a:xfrm>
          <a:prstGeom prst="rect">
            <a:avLst/>
          </a:prstGeom>
        </p:spPr>
        <p:txBody>
          <a:bodyPr wrap="square">
            <a:spAutoFit/>
          </a:bodyPr>
          <a:lstStyle/>
          <a:p>
            <a:r>
              <a:rPr lang="en-US" altLang="zh-CN" sz="6000" b="1">
                <a:solidFill>
                  <a:schemeClr val="bg1"/>
                </a:solidFill>
                <a:latin typeface="Times New Roman" panose="02020603050405020304" pitchFamily="18" charset="0"/>
                <a:cs typeface="Times New Roman" panose="02020603050405020304" pitchFamily="18" charset="0"/>
              </a:rPr>
              <a:t>Understanding Ideas</a:t>
            </a:r>
            <a:endParaRPr lang="en-US" altLang="zh-CN" sz="60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23554" name="TextBox 3"/>
          <p:cNvSpPr/>
          <p:nvPr>
            <p:custDataLst>
              <p:tags r:id="rId1"/>
            </p:custDataLst>
          </p:nvPr>
        </p:nvSpPr>
        <p:spPr>
          <a:xfrm>
            <a:off x="3363913" y="131763"/>
            <a:ext cx="3811587" cy="108585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685800" lvl="0" indent="-685800" algn="l" eaLnBrk="1" fontAlgn="base" hangingPunct="1">
              <a:lnSpc>
                <a:spcPct val="150000"/>
              </a:lnSpc>
              <a:spcBef>
                <a:spcPct val="0"/>
              </a:spcBef>
              <a:spcAft>
                <a:spcPct val="0"/>
              </a:spcAft>
              <a:buNone/>
            </a:pPr>
            <a:r>
              <a:rPr lang="en-US" altLang="en-US" sz="4800" b="1" baseline="0">
                <a:solidFill>
                  <a:srgbClr val="C00000"/>
                </a:solidFill>
                <a:latin typeface="Arial Black" panose="020B0A04020102020204" charset="0"/>
                <a:ea typeface="宋体" panose="02010600030101010101" pitchFamily="2" charset="-122"/>
                <a:sym typeface="Times New Roman" panose="02020603050405020304" pitchFamily="18" charset="0"/>
              </a:rPr>
              <a:t>Prediction</a:t>
            </a:r>
            <a:endParaRPr lang="en-US" altLang="en-US"/>
          </a:p>
        </p:txBody>
      </p:sp>
      <p:pic>
        <p:nvPicPr>
          <p:cNvPr id="23555" name="内容占位符 3"/>
          <p:cNvPicPr>
            <a:picLocks noChangeAspect="1"/>
          </p:cNvPicPr>
          <p:nvPr>
            <p:custDataLst>
              <p:tags r:id="rId2"/>
            </p:custDataLst>
          </p:nvPr>
        </p:nvPicPr>
        <p:blipFill>
          <a:blip r:embed="rId3"/>
          <a:stretch>
            <a:fillRect/>
          </a:stretch>
        </p:blipFill>
        <p:spPr>
          <a:xfrm>
            <a:off x="6384925" y="3338513"/>
            <a:ext cx="6272213" cy="3368675"/>
          </a:xfrm>
          <a:prstGeom prst="rect">
            <a:avLst/>
          </a:prstGeom>
          <a:noFill/>
          <a:ln>
            <a:noFill/>
            <a:miter lim="800000"/>
            <a:headEnd/>
            <a:tailEnd/>
          </a:ln>
        </p:spPr>
      </p:pic>
      <p:sp>
        <p:nvSpPr>
          <p:cNvPr id="23556" name="文本框 1"/>
          <p:cNvSpPr/>
          <p:nvPr>
            <p:custDataLst>
              <p:tags r:id="rId4"/>
            </p:custDataLst>
          </p:nvPr>
        </p:nvSpPr>
        <p:spPr>
          <a:xfrm>
            <a:off x="1558925" y="1773238"/>
            <a:ext cx="8180388" cy="2252662"/>
          </a:xfrm>
          <a:prstGeom prst="rect">
            <a:avLst/>
          </a:prstGeom>
          <a:solidFill>
            <a:schemeClr val="bg1"/>
          </a:solidFill>
          <a:ln w="28575" cmpd="sng">
            <a:solidFill>
              <a:srgbClr val="0070C0"/>
            </a:solidFill>
            <a:prstDash val="dash"/>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107950" lvl="0" indent="0" algn="l" eaLnBrk="1" fontAlgn="base" hangingPunct="1">
              <a:lnSpc>
                <a:spcPct val="130000"/>
              </a:lnSpc>
              <a:spcBef>
                <a:spcPct val="0"/>
              </a:spcBef>
              <a:spcAft>
                <a:spcPct val="0"/>
              </a:spcAft>
              <a:buNone/>
            </a:pPr>
            <a:r>
              <a:rPr lang="en-US" altLang="en-US" sz="3600" b="1" baseline="0">
                <a:solidFill>
                  <a:srgbClr val="002060"/>
                </a:solidFill>
                <a:latin typeface="Times New Roman" panose="02020603050405020304" pitchFamily="18" charset="0"/>
                <a:ea typeface="宋体" panose="02010600030101010101" pitchFamily="2" charset="-122"/>
                <a:sym typeface="黑体" panose="02010609060101010101" pitchFamily="49" charset="-122"/>
              </a:rPr>
              <a:t>The passage is about a __________ for _____________ social media for ______ days among some students.</a:t>
            </a:r>
            <a:endParaRPr lang="en-US" altLang="en-US"/>
          </a:p>
        </p:txBody>
      </p:sp>
      <p:pic>
        <p:nvPicPr>
          <p:cNvPr id="23557" name="图片 4"/>
          <p:cNvPicPr>
            <a:picLocks noChangeAspect="1"/>
          </p:cNvPicPr>
          <p:nvPr>
            <p:custDataLst>
              <p:tags r:id="rId5"/>
            </p:custDataLst>
          </p:nvPr>
        </p:nvPicPr>
        <p:blipFill>
          <a:blip r:embed="rId6"/>
          <a:stretch>
            <a:fillRect/>
          </a:stretch>
        </p:blipFill>
        <p:spPr>
          <a:xfrm>
            <a:off x="190500" y="5157788"/>
            <a:ext cx="6129338" cy="957262"/>
          </a:xfrm>
          <a:prstGeom prst="rect">
            <a:avLst/>
          </a:prstGeom>
          <a:noFill/>
          <a:ln>
            <a:noFill/>
            <a:miter lim="800000"/>
            <a:headEnd/>
            <a:tailEnd/>
          </a:ln>
        </p:spPr>
      </p:pic>
      <p:sp>
        <p:nvSpPr>
          <p:cNvPr id="23558" name="文本框 1"/>
          <p:cNvSpPr/>
          <p:nvPr>
            <p:custDataLst>
              <p:tags r:id="rId7"/>
            </p:custDataLst>
          </p:nvPr>
        </p:nvSpPr>
        <p:spPr>
          <a:xfrm>
            <a:off x="6167438" y="1714500"/>
            <a:ext cx="2214562" cy="8128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107950" lvl="0" indent="0" algn="l" eaLnBrk="1" fontAlgn="base" hangingPunct="1">
              <a:lnSpc>
                <a:spcPct val="130000"/>
              </a:lnSpc>
              <a:spcBef>
                <a:spcPct val="0"/>
              </a:spcBef>
              <a:spcAft>
                <a:spcPct val="0"/>
              </a:spcAft>
              <a:buNone/>
            </a:pPr>
            <a:r>
              <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rPr>
              <a:t>campaign</a:t>
            </a:r>
            <a:endPar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endParaRPr>
          </a:p>
        </p:txBody>
      </p:sp>
      <p:sp>
        <p:nvSpPr>
          <p:cNvPr id="23559" name="文本框 1"/>
          <p:cNvSpPr/>
          <p:nvPr>
            <p:custDataLst>
              <p:tags r:id="rId8"/>
            </p:custDataLst>
          </p:nvPr>
        </p:nvSpPr>
        <p:spPr>
          <a:xfrm>
            <a:off x="1666875" y="2428875"/>
            <a:ext cx="3143250" cy="8128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107950" lvl="0" indent="0" algn="l" eaLnBrk="1" fontAlgn="base" hangingPunct="1">
              <a:lnSpc>
                <a:spcPct val="130000"/>
              </a:lnSpc>
              <a:spcBef>
                <a:spcPct val="0"/>
              </a:spcBef>
              <a:spcAft>
                <a:spcPct val="0"/>
              </a:spcAft>
              <a:buNone/>
            </a:pPr>
            <a:r>
              <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rPr>
              <a:t>stopping using</a:t>
            </a:r>
            <a:endPar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endParaRPr>
          </a:p>
        </p:txBody>
      </p:sp>
      <p:sp>
        <p:nvSpPr>
          <p:cNvPr id="23560" name="文本框 1"/>
          <p:cNvSpPr/>
          <p:nvPr>
            <p:custDataLst>
              <p:tags r:id="rId9"/>
            </p:custDataLst>
          </p:nvPr>
        </p:nvSpPr>
        <p:spPr>
          <a:xfrm>
            <a:off x="8024813" y="2428875"/>
            <a:ext cx="1428750" cy="8128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107950" lvl="0" indent="0" algn="l" eaLnBrk="1" fontAlgn="base" hangingPunct="1">
              <a:lnSpc>
                <a:spcPct val="130000"/>
              </a:lnSpc>
              <a:spcBef>
                <a:spcPct val="0"/>
              </a:spcBef>
              <a:spcAft>
                <a:spcPct val="0"/>
              </a:spcAft>
              <a:buNone/>
            </a:pPr>
            <a:r>
              <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rPr>
              <a:t>seven</a:t>
            </a:r>
            <a:endPar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filter="">
                                      <p:cBhvr>
                                        <p:cTn id="7" dur="500" fill="hold"/>
                                        <p:tgtEl>
                                          <p:spTgt spid="235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559"/>
                                        </p:tgtEl>
                                        <p:attrNameLst>
                                          <p:attrName>style.visibility</p:attrName>
                                        </p:attrNameLst>
                                      </p:cBhvr>
                                      <p:to>
                                        <p:strVal val="visible"/>
                                      </p:to>
                                    </p:set>
                                    <p:animEffect filter="">
                                      <p:cBhvr>
                                        <p:cTn id="12" dur="500" fill="hold"/>
                                        <p:tgtEl>
                                          <p:spTgt spid="235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560"/>
                                        </p:tgtEl>
                                        <p:attrNameLst>
                                          <p:attrName>style.visibility</p:attrName>
                                        </p:attrNameLst>
                                      </p:cBhvr>
                                      <p:to>
                                        <p:strVal val="visible"/>
                                      </p:to>
                                    </p:set>
                                    <p:animEffect filter="">
                                      <p:cBhvr>
                                        <p:cTn id="17" dur="500" fill="hold"/>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3559" grpId="0"/>
      <p:bldP spid="2356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23554" name="TextBox 3"/>
          <p:cNvSpPr/>
          <p:nvPr>
            <p:custDataLst>
              <p:tags r:id="rId1"/>
            </p:custDataLst>
          </p:nvPr>
        </p:nvSpPr>
        <p:spPr>
          <a:xfrm>
            <a:off x="3363913" y="131763"/>
            <a:ext cx="3811587" cy="108585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685800" lvl="0" indent="-685800" algn="l" eaLnBrk="1" fontAlgn="base" hangingPunct="1">
              <a:lnSpc>
                <a:spcPct val="150000"/>
              </a:lnSpc>
              <a:spcBef>
                <a:spcPct val="0"/>
              </a:spcBef>
              <a:spcAft>
                <a:spcPct val="0"/>
              </a:spcAft>
              <a:buNone/>
            </a:pPr>
            <a:r>
              <a:rPr lang="en-US" altLang="en-US" sz="4800" b="1" baseline="0">
                <a:solidFill>
                  <a:srgbClr val="C00000"/>
                </a:solidFill>
                <a:latin typeface="Arial Black" panose="020B0A04020102020204" charset="0"/>
                <a:ea typeface="宋体" panose="02010600030101010101" pitchFamily="2" charset="-122"/>
                <a:sym typeface="Times New Roman" panose="02020603050405020304" pitchFamily="18" charset="0"/>
              </a:rPr>
              <a:t>Prediction</a:t>
            </a:r>
            <a:endParaRPr lang="en-US" altLang="en-US"/>
          </a:p>
        </p:txBody>
      </p:sp>
      <p:sp>
        <p:nvSpPr>
          <p:cNvPr id="23556" name="文本框 1"/>
          <p:cNvSpPr/>
          <p:nvPr>
            <p:custDataLst>
              <p:tags r:id="rId2"/>
            </p:custDataLst>
          </p:nvPr>
        </p:nvSpPr>
        <p:spPr>
          <a:xfrm>
            <a:off x="1558925" y="1773238"/>
            <a:ext cx="8180388" cy="811530"/>
          </a:xfrm>
          <a:prstGeom prst="rect">
            <a:avLst/>
          </a:prstGeom>
          <a:solidFill>
            <a:schemeClr val="bg1"/>
          </a:solidFill>
          <a:ln w="28575" cmpd="sng">
            <a:solidFill>
              <a:srgbClr val="0070C0"/>
            </a:solidFill>
            <a:prstDash val="dash"/>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107950" lvl="0" indent="0" algn="l" eaLnBrk="1" fontAlgn="base" hangingPunct="1">
              <a:lnSpc>
                <a:spcPct val="130000"/>
              </a:lnSpc>
              <a:spcBef>
                <a:spcPct val="0"/>
              </a:spcBef>
              <a:spcAft>
                <a:spcPct val="0"/>
              </a:spcAft>
              <a:buNone/>
            </a:pPr>
            <a:r>
              <a:rPr lang="en-US" altLang="en-US" sz="3600" b="1" baseline="0">
                <a:solidFill>
                  <a:srgbClr val="002060"/>
                </a:solidFill>
                <a:latin typeface="Times New Roman" panose="02020603050405020304" pitchFamily="18" charset="0"/>
                <a:ea typeface="宋体" panose="02010600030101010101" pitchFamily="2" charset="-122"/>
                <a:sym typeface="黑体" panose="02010609060101010101" pitchFamily="49" charset="-122"/>
              </a:rPr>
              <a:t>Where is the passage taken from?</a:t>
            </a:r>
            <a:endParaRPr lang="en-US" altLang="en-US" sz="3600" b="1" baseline="0">
              <a:solidFill>
                <a:srgbClr val="002060"/>
              </a:solidFill>
              <a:latin typeface="Times New Roman" panose="02020603050405020304" pitchFamily="18" charset="0"/>
              <a:ea typeface="宋体" panose="02010600030101010101" pitchFamily="2" charset="-122"/>
              <a:sym typeface="黑体" panose="02010609060101010101" pitchFamily="49" charset="-122"/>
            </a:endParaRPr>
          </a:p>
        </p:txBody>
      </p:sp>
      <p:pic>
        <p:nvPicPr>
          <p:cNvPr id="23557" name="图片 4"/>
          <p:cNvPicPr>
            <a:picLocks noChangeAspect="1"/>
          </p:cNvPicPr>
          <p:nvPr>
            <p:custDataLst>
              <p:tags r:id="rId3"/>
            </p:custDataLst>
          </p:nvPr>
        </p:nvPicPr>
        <p:blipFill>
          <a:blip r:embed="rId4"/>
          <a:stretch>
            <a:fillRect/>
          </a:stretch>
        </p:blipFill>
        <p:spPr>
          <a:xfrm>
            <a:off x="116205" y="5157788"/>
            <a:ext cx="6129338" cy="957262"/>
          </a:xfrm>
          <a:prstGeom prst="rect">
            <a:avLst/>
          </a:prstGeom>
          <a:noFill/>
          <a:ln>
            <a:noFill/>
            <a:miter lim="800000"/>
            <a:headEnd/>
            <a:tailEnd/>
          </a:ln>
        </p:spPr>
      </p:pic>
      <p:sp>
        <p:nvSpPr>
          <p:cNvPr id="23560" name="文本框 1"/>
          <p:cNvSpPr/>
          <p:nvPr>
            <p:custDataLst>
              <p:tags r:id="rId5"/>
            </p:custDataLst>
          </p:nvPr>
        </p:nvSpPr>
        <p:spPr>
          <a:xfrm>
            <a:off x="1558925" y="2806065"/>
            <a:ext cx="7585710" cy="81153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107950" lvl="0" indent="0" algn="l" eaLnBrk="1" fontAlgn="base" hangingPunct="1">
              <a:lnSpc>
                <a:spcPct val="130000"/>
              </a:lnSpc>
              <a:spcBef>
                <a:spcPct val="0"/>
              </a:spcBef>
              <a:spcAft>
                <a:spcPct val="0"/>
              </a:spcAft>
              <a:buNone/>
            </a:pPr>
            <a:r>
              <a:rPr lang="en-US" altLang="en-US" sz="3600" b="1" baseline="0">
                <a:solidFill>
                  <a:schemeClr val="tx1"/>
                </a:solidFill>
                <a:latin typeface="Times New Roman" panose="02020603050405020304" pitchFamily="18" charset="0"/>
                <a:ea typeface="宋体" panose="02010600030101010101" pitchFamily="2" charset="-122"/>
                <a:sym typeface="黑体" panose="02010609060101010101" pitchFamily="49" charset="-122"/>
              </a:rPr>
              <a:t>The passage is taken from </a:t>
            </a:r>
            <a:r>
              <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rPr>
              <a:t>a forum.</a:t>
            </a:r>
            <a:endParaRPr lang="en-US" altLang="en-US" sz="3600" b="1" baseline="0">
              <a:solidFill>
                <a:srgbClr val="C00000"/>
              </a:solidFill>
              <a:latin typeface="Times New Roman" panose="02020603050405020304" pitchFamily="18" charset="0"/>
              <a:ea typeface="宋体" panose="02010600030101010101" pitchFamily="2" charset="-122"/>
              <a:sym typeface="黑体" panose="02010609060101010101" pitchFamily="49" charset="-122"/>
            </a:endParaRPr>
          </a:p>
        </p:txBody>
      </p:sp>
      <p:pic>
        <p:nvPicPr>
          <p:cNvPr id="2" name="图片 1"/>
          <p:cNvPicPr>
            <a:picLocks noChangeAspect="1"/>
          </p:cNvPicPr>
          <p:nvPr>
            <p:custDataLst>
              <p:tags r:id="rId6"/>
            </p:custDataLst>
          </p:nvPr>
        </p:nvPicPr>
        <p:blipFill>
          <a:blip r:embed="rId7"/>
          <a:stretch>
            <a:fillRect/>
          </a:stretch>
        </p:blipFill>
        <p:spPr>
          <a:xfrm>
            <a:off x="6358255" y="3839210"/>
            <a:ext cx="5765800" cy="2945130"/>
          </a:xfrm>
          <a:prstGeom prst="rect">
            <a:avLst/>
          </a:prstGeom>
        </p:spPr>
      </p:pic>
      <p:cxnSp>
        <p:nvCxnSpPr>
          <p:cNvPr id="3" name="直接连接符 2"/>
          <p:cNvCxnSpPr/>
          <p:nvPr>
            <p:custDataLst>
              <p:tags r:id="rId8"/>
            </p:custDataLst>
          </p:nvPr>
        </p:nvCxnSpPr>
        <p:spPr>
          <a:xfrm>
            <a:off x="8989060" y="5005070"/>
            <a:ext cx="2732405"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4" name="直接连接符 3"/>
          <p:cNvCxnSpPr/>
          <p:nvPr>
            <p:custDataLst>
              <p:tags r:id="rId9"/>
            </p:custDataLst>
          </p:nvPr>
        </p:nvCxnSpPr>
        <p:spPr>
          <a:xfrm>
            <a:off x="7372985" y="5379720"/>
            <a:ext cx="781050" cy="825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filter="">
                                      <p:cBhvr>
                                        <p:cTn id="7" dur="500" fill="hold"/>
                                        <p:tgtEl>
                                          <p:spTgt spid="235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a:xfrm>
            <a:off x="0" y="0"/>
            <a:ext cx="10515600" cy="1325563"/>
          </a:xfrm>
        </p:spPr>
        <p:txBody>
          <a:bodyPr/>
          <a:lstStyle/>
          <a:p>
            <a:r>
              <a:rPr lang="en-US" altLang="zh-CN"/>
              <a:t>Read the forum and answer the questions:</a:t>
            </a:r>
            <a:endParaRPr lang="en-US" altLang="zh-CN"/>
          </a:p>
        </p:txBody>
      </p:sp>
      <p:sp>
        <p:nvSpPr>
          <p:cNvPr id="9" name="内容占位符 8"/>
          <p:cNvSpPr>
            <a:spLocks noGrp="1"/>
          </p:cNvSpPr>
          <p:nvPr>
            <p:ph idx="1"/>
            <p:custDataLst>
              <p:tags r:id="rId2"/>
            </p:custDataLst>
          </p:nvPr>
        </p:nvSpPr>
        <p:spPr>
          <a:xfrm>
            <a:off x="342265" y="959485"/>
            <a:ext cx="11566525" cy="5801995"/>
          </a:xfrm>
        </p:spPr>
        <p:txBody>
          <a:bodyPr>
            <a:normAutofit/>
            <a:scene3d>
              <a:camera prst="orthographicFront"/>
              <a:lightRig rig="threePt" dir="t"/>
            </a:scene3d>
          </a:bodyPr>
          <a:lstStyle/>
          <a:p>
            <a:pPr marL="0" indent="0">
              <a:lnSpc>
                <a:spcPct val="150000"/>
              </a:lnSpc>
              <a:buNone/>
            </a:pPr>
            <a:r>
              <a:rPr lang="en-US" altLang="zh-CN" sz="3200">
                <a:solidFill>
                  <a:schemeClr val="tx1"/>
                </a:solidFill>
                <a:effectLst>
                  <a:outerShdw blurRad="38100" dist="19050" dir="2700000" algn="tl" rotWithShape="0">
                    <a:schemeClr val="dk1">
                      <a:alpha val="40000"/>
                    </a:schemeClr>
                  </a:outerShdw>
                </a:effectLst>
              </a:rPr>
              <a:t>1. </a:t>
            </a:r>
            <a:r>
              <a:rPr lang="en-US" altLang="zh-CN" sz="3200">
                <a:solidFill>
                  <a:srgbClr val="FF0000"/>
                </a:solidFill>
                <a:effectLst>
                  <a:outerShdw blurRad="38100" dist="19050" dir="2700000" algn="tl" rotWithShape="0">
                    <a:schemeClr val="dk1">
                      <a:alpha val="40000"/>
                    </a:schemeClr>
                  </a:outerShdw>
                </a:effectLst>
              </a:rPr>
              <a:t>What</a:t>
            </a:r>
            <a:r>
              <a:rPr lang="en-US" altLang="zh-CN" sz="3200">
                <a:solidFill>
                  <a:schemeClr val="tx1"/>
                </a:solidFill>
                <a:effectLst>
                  <a:outerShdw blurRad="38100" dist="19050" dir="2700000" algn="tl" rotWithShape="0">
                    <a:schemeClr val="dk1">
                      <a:alpha val="40000"/>
                    </a:schemeClr>
                  </a:outerShdw>
                </a:effectLst>
              </a:rPr>
              <a:t> is the forum about and </a:t>
            </a:r>
            <a:r>
              <a:rPr lang="en-US" altLang="zh-CN" sz="3200">
                <a:solidFill>
                  <a:srgbClr val="FF0000"/>
                </a:solidFill>
                <a:effectLst>
                  <a:outerShdw blurRad="38100" dist="19050" dir="2700000" algn="tl" rotWithShape="0">
                    <a:schemeClr val="dk1">
                      <a:alpha val="40000"/>
                    </a:schemeClr>
                  </a:outerShdw>
                </a:effectLst>
              </a:rPr>
              <a:t>why </a:t>
            </a:r>
            <a:r>
              <a:rPr lang="en-US" altLang="zh-CN" sz="3200">
                <a:solidFill>
                  <a:schemeClr val="tx1"/>
                </a:solidFill>
                <a:effectLst>
                  <a:outerShdw blurRad="38100" dist="19050" dir="2700000" algn="tl" rotWithShape="0">
                    <a:schemeClr val="dk1">
                      <a:alpha val="40000"/>
                    </a:schemeClr>
                  </a:outerShdw>
                </a:effectLst>
              </a:rPr>
              <a:t>was it started?</a:t>
            </a:r>
            <a:endParaRPr lang="en-US" altLang="zh-CN" sz="3200">
              <a:solidFill>
                <a:schemeClr val="tx1"/>
              </a:solidFill>
              <a:effectLst>
                <a:outerShdw blurRad="38100" dist="19050" dir="2700000" algn="tl" rotWithShape="0">
                  <a:schemeClr val="dk1">
                    <a:alpha val="40000"/>
                  </a:schemeClr>
                </a:outerShdw>
              </a:effectLst>
            </a:endParaRPr>
          </a:p>
          <a:p>
            <a:pPr marL="0" indent="0">
              <a:lnSpc>
                <a:spcPct val="150000"/>
              </a:lnSpc>
              <a:buNone/>
            </a:pPr>
            <a:r>
              <a:rPr lang="en-US" altLang="zh-CN" sz="3200">
                <a:solidFill>
                  <a:schemeClr val="tx1"/>
                </a:solidFill>
                <a:effectLst>
                  <a:outerShdw blurRad="38100" dist="19050" dir="2700000" algn="tl" rotWithShape="0">
                    <a:schemeClr val="dk1">
                      <a:alpha val="40000"/>
                    </a:schemeClr>
                  </a:outerShdw>
                </a:effectLst>
              </a:rPr>
              <a:t>2. </a:t>
            </a:r>
            <a:r>
              <a:rPr lang="en-US" altLang="zh-CN" sz="3200">
                <a:solidFill>
                  <a:srgbClr val="FF0000"/>
                </a:solidFill>
                <a:effectLst>
                  <a:outerShdw blurRad="38100" dist="19050" dir="2700000" algn="tl" rotWithShape="0">
                    <a:schemeClr val="dk1">
                      <a:alpha val="40000"/>
                    </a:schemeClr>
                  </a:outerShdw>
                </a:effectLst>
              </a:rPr>
              <a:t>Were</a:t>
            </a:r>
            <a:r>
              <a:rPr lang="en-US" altLang="zh-CN" sz="3200">
                <a:solidFill>
                  <a:schemeClr val="tx1"/>
                </a:solidFill>
                <a:effectLst>
                  <a:outerShdw blurRad="38100" dist="19050" dir="2700000" algn="tl" rotWithShape="0">
                    <a:schemeClr val="dk1">
                      <a:alpha val="40000"/>
                    </a:schemeClr>
                  </a:outerShdw>
                </a:effectLst>
              </a:rPr>
              <a:t> all the participants </a:t>
            </a:r>
            <a:r>
              <a:rPr lang="en-US" altLang="zh-CN" sz="3200">
                <a:solidFill>
                  <a:srgbClr val="FF0000"/>
                </a:solidFill>
                <a:effectLst>
                  <a:outerShdw blurRad="38100" dist="19050" dir="2700000" algn="tl" rotWithShape="0">
                    <a:schemeClr val="dk1">
                      <a:alpha val="40000"/>
                    </a:schemeClr>
                  </a:outerShdw>
                </a:effectLst>
              </a:rPr>
              <a:t>willng to</a:t>
            </a:r>
            <a:r>
              <a:rPr lang="en-US" altLang="zh-CN" sz="3200">
                <a:solidFill>
                  <a:schemeClr val="tx1"/>
                </a:solidFill>
                <a:effectLst>
                  <a:outerShdw blurRad="38100" dist="19050" dir="2700000" algn="tl" rotWithShape="0">
                    <a:schemeClr val="dk1">
                      <a:alpha val="40000"/>
                    </a:schemeClr>
                  </a:outerShdw>
                </a:effectLst>
              </a:rPr>
              <a:t> participate in it?</a:t>
            </a:r>
            <a:endParaRPr lang="en-US" altLang="zh-CN" sz="3200">
              <a:solidFill>
                <a:schemeClr val="tx1"/>
              </a:solidFill>
              <a:effectLst>
                <a:outerShdw blurRad="38100" dist="19050" dir="2700000" algn="tl" rotWithShape="0">
                  <a:schemeClr val="dk1">
                    <a:alpha val="40000"/>
                  </a:schemeClr>
                </a:outerShdw>
              </a:effectLst>
            </a:endParaRPr>
          </a:p>
          <a:p>
            <a:pPr marL="0" indent="0">
              <a:lnSpc>
                <a:spcPct val="150000"/>
              </a:lnSpc>
              <a:buNone/>
            </a:pPr>
            <a:r>
              <a:rPr lang="en-US" altLang="zh-CN" sz="3200">
                <a:solidFill>
                  <a:schemeClr val="tx1"/>
                </a:solidFill>
                <a:effectLst>
                  <a:outerShdw blurRad="38100" dist="19050" dir="2700000" algn="tl" rotWithShape="0">
                    <a:schemeClr val="dk1">
                      <a:alpha val="40000"/>
                    </a:schemeClr>
                  </a:outerShdw>
                </a:effectLst>
              </a:rPr>
              <a:t>3. Among the 5 participants, </a:t>
            </a:r>
            <a:r>
              <a:rPr lang="en-US" altLang="zh-CN" sz="3200">
                <a:solidFill>
                  <a:srgbClr val="FF0000"/>
                </a:solidFill>
                <a:effectLst>
                  <a:outerShdw blurRad="38100" dist="19050" dir="2700000" algn="tl" rotWithShape="0">
                    <a:schemeClr val="dk1">
                      <a:alpha val="40000"/>
                    </a:schemeClr>
                  </a:outerShdw>
                </a:effectLst>
              </a:rPr>
              <a:t>who</a:t>
            </a:r>
            <a:r>
              <a:rPr lang="en-US" altLang="zh-CN" sz="3200">
                <a:solidFill>
                  <a:schemeClr val="tx1"/>
                </a:solidFill>
                <a:effectLst>
                  <a:outerShdw blurRad="38100" dist="19050" dir="2700000" algn="tl" rotWithShape="0">
                    <a:schemeClr val="dk1">
                      <a:alpha val="40000"/>
                    </a:schemeClr>
                  </a:outerShdw>
                </a:effectLst>
              </a:rPr>
              <a:t> lasted for the full 7 days?</a:t>
            </a:r>
            <a:endParaRPr lang="en-US" altLang="zh-CN" sz="3200">
              <a:solidFill>
                <a:schemeClr val="tx1"/>
              </a:solidFill>
              <a:effectLst>
                <a:outerShdw blurRad="38100" dist="19050" dir="2700000" algn="tl" rotWithShape="0">
                  <a:schemeClr val="dk1">
                    <a:alpha val="40000"/>
                  </a:schemeClr>
                </a:outerShdw>
              </a:effectLst>
            </a:endParaRPr>
          </a:p>
          <a:p>
            <a:pPr marL="0" indent="0">
              <a:lnSpc>
                <a:spcPct val="150000"/>
              </a:lnSpc>
              <a:buNone/>
            </a:pPr>
            <a:r>
              <a:rPr lang="en-US" altLang="zh-CN" sz="3200">
                <a:solidFill>
                  <a:schemeClr val="tx1"/>
                </a:solidFill>
                <a:effectLst>
                  <a:outerShdw blurRad="38100" dist="19050" dir="2700000" algn="tl" rotWithShape="0">
                    <a:schemeClr val="dk1">
                      <a:alpha val="40000"/>
                    </a:schemeClr>
                  </a:outerShdw>
                </a:effectLst>
              </a:rPr>
              <a:t>4. Why do you think the rest </a:t>
            </a:r>
            <a:r>
              <a:rPr lang="en-US" altLang="zh-CN" sz="3200">
                <a:solidFill>
                  <a:srgbClr val="FF0000"/>
                </a:solidFill>
                <a:effectLst>
                  <a:outerShdw blurRad="38100" dist="19050" dir="2700000" algn="tl" rotWithShape="0">
                    <a:schemeClr val="dk1">
                      <a:alpha val="40000"/>
                    </a:schemeClr>
                  </a:outerShdw>
                </a:effectLst>
              </a:rPr>
              <a:t>give up halfway</a:t>
            </a:r>
            <a:r>
              <a:rPr lang="en-US" altLang="zh-CN" sz="3200">
                <a:solidFill>
                  <a:schemeClr val="tx1"/>
                </a:solidFill>
                <a:effectLst>
                  <a:outerShdw blurRad="38100" dist="19050" dir="2700000" algn="tl" rotWithShape="0">
                    <a:schemeClr val="dk1">
                      <a:alpha val="40000"/>
                    </a:schemeClr>
                  </a:outerShdw>
                </a:effectLst>
              </a:rPr>
              <a:t> or even </a:t>
            </a:r>
            <a:r>
              <a:rPr lang="en-US" altLang="zh-CN" sz="3200">
                <a:solidFill>
                  <a:srgbClr val="FF0000"/>
                </a:solidFill>
                <a:effectLst>
                  <a:outerShdw blurRad="38100" dist="19050" dir="2700000" algn="tl" rotWithShape="0">
                    <a:schemeClr val="dk1">
                      <a:alpha val="40000"/>
                    </a:schemeClr>
                  </a:outerShdw>
                </a:effectLst>
              </a:rPr>
              <a:t>throw in the towel </a:t>
            </a:r>
            <a:r>
              <a:rPr lang="en-US" altLang="zh-CN" sz="3200">
                <a:solidFill>
                  <a:schemeClr val="tx1"/>
                </a:solidFill>
                <a:effectLst>
                  <a:outerShdw blurRad="38100" dist="19050" dir="2700000" algn="tl" rotWithShape="0">
                    <a:schemeClr val="dk1">
                      <a:alpha val="40000"/>
                    </a:schemeClr>
                  </a:outerShdw>
                </a:effectLst>
              </a:rPr>
              <a:t>at the very beginning?</a:t>
            </a:r>
            <a:endParaRPr lang="en-US" altLang="zh-CN" sz="3200">
              <a:solidFill>
                <a:schemeClr val="tx1"/>
              </a:solidFill>
              <a:effectLst>
                <a:outerShdw blurRad="38100" dist="19050" dir="2700000" algn="tl" rotWithShape="0">
                  <a:schemeClr val="dk1">
                    <a:alpha val="40000"/>
                  </a:schemeClr>
                </a:outerShdw>
              </a:effectLst>
            </a:endParaRPr>
          </a:p>
          <a:p>
            <a:pPr marL="0" indent="0">
              <a:lnSpc>
                <a:spcPct val="150000"/>
              </a:lnSpc>
              <a:buNone/>
            </a:pPr>
            <a:r>
              <a:rPr lang="en-US" altLang="zh-CN" sz="3200">
                <a:solidFill>
                  <a:schemeClr val="tx1"/>
                </a:solidFill>
                <a:effectLst>
                  <a:outerShdw blurRad="38100" dist="19050" dir="2700000" algn="tl" rotWithShape="0">
                    <a:schemeClr val="dk1">
                      <a:alpha val="40000"/>
                    </a:schemeClr>
                  </a:outerShdw>
                </a:effectLst>
              </a:rPr>
              <a:t>5. What </a:t>
            </a:r>
            <a:r>
              <a:rPr lang="en-US" altLang="zh-CN" sz="3200">
                <a:solidFill>
                  <a:srgbClr val="FF0000"/>
                </a:solidFill>
                <a:effectLst>
                  <a:outerShdw blurRad="38100" dist="19050" dir="2700000" algn="tl" rotWithShape="0">
                    <a:schemeClr val="dk1">
                      <a:alpha val="40000"/>
                    </a:schemeClr>
                  </a:outerShdw>
                </a:effectLst>
              </a:rPr>
              <a:t>positive impact</a:t>
            </a:r>
            <a:r>
              <a:rPr lang="en-US" altLang="zh-CN" sz="3200">
                <a:solidFill>
                  <a:schemeClr val="tx1"/>
                </a:solidFill>
                <a:effectLst>
                  <a:outerShdw blurRad="38100" dist="19050" dir="2700000" algn="tl" rotWithShape="0">
                    <a:schemeClr val="dk1">
                      <a:alpha val="40000"/>
                    </a:schemeClr>
                  </a:outerShdw>
                </a:effectLst>
              </a:rPr>
              <a:t> </a:t>
            </a:r>
            <a:r>
              <a:rPr lang="en-US" altLang="zh-CN" sz="3200">
                <a:solidFill>
                  <a:srgbClr val="FF0000"/>
                </a:solidFill>
                <a:effectLst>
                  <a:outerShdw blurRad="38100" dist="19050" dir="2700000" algn="tl" rotWithShape="0">
                    <a:schemeClr val="dk1">
                      <a:alpha val="40000"/>
                    </a:schemeClr>
                  </a:outerShdw>
                </a:effectLst>
              </a:rPr>
              <a:t>does</a:t>
            </a:r>
            <a:r>
              <a:rPr lang="en-US" altLang="zh-CN" sz="3200">
                <a:solidFill>
                  <a:schemeClr val="tx1"/>
                </a:solidFill>
                <a:effectLst>
                  <a:outerShdw blurRad="38100" dist="19050" dir="2700000" algn="tl" rotWithShape="0">
                    <a:schemeClr val="dk1">
                      <a:alpha val="40000"/>
                    </a:schemeClr>
                  </a:outerShdw>
                </a:effectLst>
              </a:rPr>
              <a:t> living without a smartphone for a week </a:t>
            </a:r>
            <a:r>
              <a:rPr lang="en-US" altLang="zh-CN" sz="3200">
                <a:solidFill>
                  <a:srgbClr val="FF0000"/>
                </a:solidFill>
                <a:effectLst>
                  <a:outerShdw blurRad="38100" dist="19050" dir="2700000" algn="tl" rotWithShape="0">
                    <a:schemeClr val="dk1">
                      <a:alpha val="40000"/>
                    </a:schemeClr>
                  </a:outerShdw>
                </a:effectLst>
              </a:rPr>
              <a:t>have</a:t>
            </a:r>
            <a:r>
              <a:rPr lang="en-US" altLang="zh-CN" sz="3200">
                <a:solidFill>
                  <a:schemeClr val="tx1"/>
                </a:solidFill>
                <a:effectLst>
                  <a:outerShdw blurRad="38100" dist="19050" dir="2700000" algn="tl" rotWithShape="0">
                    <a:schemeClr val="dk1">
                      <a:alpha val="40000"/>
                    </a:schemeClr>
                  </a:outerShdw>
                </a:effectLst>
              </a:rPr>
              <a:t> on both Devon and Cindy?</a:t>
            </a:r>
            <a:endParaRPr lang="en-US" altLang="zh-CN" sz="3200">
              <a:solidFill>
                <a:schemeClr val="tx1"/>
              </a:solidFill>
              <a:effectLst>
                <a:outerShdw blurRad="38100" dist="19050" dir="2700000" algn="tl" rotWithShape="0">
                  <a:schemeClr val="dk1">
                    <a:alpha val="40000"/>
                  </a:schemeClr>
                </a:outerShdw>
              </a:effectLst>
            </a:endParaRPr>
          </a:p>
          <a:p>
            <a:pPr marL="0" indent="0">
              <a:buNone/>
            </a:pPr>
            <a:endParaRPr lang="en-US" altLang="zh-CN" sz="320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fontScale="90000"/>
          </a:bodyPr>
          <a:lstStyle/>
          <a:p>
            <a:r>
              <a:rPr lang="en-US" altLang="zh-CN">
                <a:effectLst>
                  <a:outerShdw blurRad="38100" dist="19050" dir="2700000" algn="tl" rotWithShape="0">
                    <a:schemeClr val="dk1">
                      <a:alpha val="40000"/>
                    </a:schemeClr>
                  </a:outerShdw>
                </a:effectLst>
                <a:sym typeface="+mn-ea"/>
              </a:rPr>
              <a:t>1. </a:t>
            </a:r>
            <a:r>
              <a:rPr lang="en-US" altLang="zh-CN">
                <a:solidFill>
                  <a:srgbClr val="FF0000"/>
                </a:solidFill>
                <a:effectLst>
                  <a:outerShdw blurRad="38100" dist="19050" dir="2700000" algn="tl" rotWithShape="0">
                    <a:schemeClr val="dk1">
                      <a:alpha val="40000"/>
                    </a:schemeClr>
                  </a:outerShdw>
                </a:effectLst>
                <a:sym typeface="+mn-ea"/>
              </a:rPr>
              <a:t>What</a:t>
            </a:r>
            <a:r>
              <a:rPr lang="en-US" altLang="zh-CN">
                <a:effectLst>
                  <a:outerShdw blurRad="38100" dist="19050" dir="2700000" algn="tl" rotWithShape="0">
                    <a:schemeClr val="dk1">
                      <a:alpha val="40000"/>
                    </a:schemeClr>
                  </a:outerShdw>
                </a:effectLst>
                <a:sym typeface="+mn-ea"/>
              </a:rPr>
              <a:t> is the forum about and </a:t>
            </a:r>
            <a:r>
              <a:rPr lang="en-US" altLang="zh-CN">
                <a:solidFill>
                  <a:srgbClr val="FF0000"/>
                </a:solidFill>
                <a:effectLst>
                  <a:outerShdw blurRad="38100" dist="19050" dir="2700000" algn="tl" rotWithShape="0">
                    <a:schemeClr val="dk1">
                      <a:alpha val="40000"/>
                    </a:schemeClr>
                  </a:outerShdw>
                </a:effectLst>
                <a:sym typeface="+mn-ea"/>
              </a:rPr>
              <a:t>why </a:t>
            </a:r>
            <a:r>
              <a:rPr lang="en-US" altLang="zh-CN">
                <a:effectLst>
                  <a:outerShdw blurRad="38100" dist="19050" dir="2700000" algn="tl" rotWithShape="0">
                    <a:schemeClr val="dk1">
                      <a:alpha val="40000"/>
                    </a:schemeClr>
                  </a:outerShdw>
                </a:effectLst>
                <a:sym typeface="+mn-ea"/>
              </a:rPr>
              <a:t>was it started?</a:t>
            </a:r>
            <a:endParaRPr lang="zh-CN" altLang="en-US"/>
          </a:p>
        </p:txBody>
      </p:sp>
      <p:sp>
        <p:nvSpPr>
          <p:cNvPr id="3" name="内容占位符 2"/>
          <p:cNvSpPr>
            <a:spLocks noGrp="1"/>
          </p:cNvSpPr>
          <p:nvPr>
            <p:ph idx="1"/>
            <p:custDataLst>
              <p:tags r:id="rId2"/>
            </p:custDataLst>
          </p:nvPr>
        </p:nvSpPr>
        <p:spPr>
          <a:xfrm>
            <a:off x="51435" y="1818005"/>
            <a:ext cx="7382510" cy="4351655"/>
          </a:xfrm>
        </p:spPr>
        <p:txBody>
          <a:bodyPr/>
          <a:lstStyle/>
          <a:p>
            <a:r>
              <a:rPr lang="en-US" altLang="zh-CN" sz="3600"/>
              <a:t>The forum is about a fundraising campaign, </a:t>
            </a:r>
            <a:r>
              <a:rPr lang="en-US" altLang="zh-CN" sz="3600">
                <a:solidFill>
                  <a:srgbClr val="FF0000"/>
                </a:solidFill>
              </a:rPr>
              <a:t>in which</a:t>
            </a:r>
            <a:r>
              <a:rPr lang="en-US" altLang="zh-CN" sz="3600"/>
              <a:t> 5 participants talk about their experiences and reflection.</a:t>
            </a:r>
            <a:endParaRPr lang="en-US" altLang="zh-CN" sz="3600"/>
          </a:p>
          <a:p>
            <a:r>
              <a:rPr lang="en-US" altLang="zh-CN" sz="3600"/>
              <a:t>It was in order to</a:t>
            </a:r>
            <a:r>
              <a:rPr lang="en-US" altLang="zh-CN" sz="3600" b="1">
                <a:solidFill>
                  <a:srgbClr val="FF0000"/>
                </a:solidFill>
              </a:rPr>
              <a:t> raise funds</a:t>
            </a:r>
            <a:r>
              <a:rPr lang="en-US" altLang="zh-CN" sz="3600"/>
              <a:t> for new sports equipment that the campaign was started.</a:t>
            </a:r>
            <a:endParaRPr lang="en-US" altLang="zh-CN" sz="3600"/>
          </a:p>
        </p:txBody>
      </p:sp>
      <p:pic>
        <p:nvPicPr>
          <p:cNvPr id="4" name="图片 3"/>
          <p:cNvPicPr>
            <a:picLocks noChangeAspect="1"/>
          </p:cNvPicPr>
          <p:nvPr>
            <p:custDataLst>
              <p:tags r:id="rId3"/>
            </p:custDataLst>
          </p:nvPr>
        </p:nvPicPr>
        <p:blipFill>
          <a:blip r:embed="rId4"/>
          <a:stretch>
            <a:fillRect/>
          </a:stretch>
        </p:blipFill>
        <p:spPr>
          <a:xfrm>
            <a:off x="7433945" y="2018030"/>
            <a:ext cx="4701540" cy="3507740"/>
          </a:xfrm>
          <a:prstGeom prst="rect">
            <a:avLst/>
          </a:prstGeom>
        </p:spPr>
      </p:pic>
      <p:cxnSp>
        <p:nvCxnSpPr>
          <p:cNvPr id="5" name="直接连接符 4"/>
          <p:cNvCxnSpPr/>
          <p:nvPr>
            <p:custDataLst>
              <p:tags r:id="rId5"/>
            </p:custDataLst>
          </p:nvPr>
        </p:nvCxnSpPr>
        <p:spPr>
          <a:xfrm>
            <a:off x="8625840" y="2841625"/>
            <a:ext cx="2732405"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6" name="直接连接符 5"/>
          <p:cNvCxnSpPr/>
          <p:nvPr>
            <p:custDataLst>
              <p:tags r:id="rId6"/>
            </p:custDataLst>
          </p:nvPr>
        </p:nvCxnSpPr>
        <p:spPr>
          <a:xfrm>
            <a:off x="8700135" y="3132455"/>
            <a:ext cx="2732405"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fontScale="90000"/>
          </a:bodyPr>
          <a:lstStyle/>
          <a:p>
            <a:r>
              <a:rPr lang="en-US" altLang="zh-CN">
                <a:solidFill>
                  <a:schemeClr val="tx1"/>
                </a:solidFill>
                <a:effectLst>
                  <a:outerShdw blurRad="38100" dist="19050" dir="2700000" algn="tl" rotWithShape="0">
                    <a:schemeClr val="dk1">
                      <a:alpha val="40000"/>
                    </a:schemeClr>
                  </a:outerShdw>
                </a:effectLst>
                <a:sym typeface="+mn-ea"/>
              </a:rPr>
              <a:t>2.</a:t>
            </a:r>
            <a:r>
              <a:rPr lang="en-US" altLang="zh-CN">
                <a:solidFill>
                  <a:srgbClr val="FF0000"/>
                </a:solidFill>
                <a:effectLst>
                  <a:outerShdw blurRad="38100" dist="19050" dir="2700000" algn="tl" rotWithShape="0">
                    <a:schemeClr val="dk1">
                      <a:alpha val="40000"/>
                    </a:schemeClr>
                  </a:outerShdw>
                </a:effectLst>
                <a:sym typeface="+mn-ea"/>
              </a:rPr>
              <a:t> Were</a:t>
            </a:r>
            <a:r>
              <a:rPr lang="en-US" altLang="zh-CN">
                <a:effectLst>
                  <a:outerShdw blurRad="38100" dist="19050" dir="2700000" algn="tl" rotWithShape="0">
                    <a:schemeClr val="dk1">
                      <a:alpha val="40000"/>
                    </a:schemeClr>
                  </a:outerShdw>
                </a:effectLst>
                <a:sym typeface="+mn-ea"/>
              </a:rPr>
              <a:t> all the participants </a:t>
            </a:r>
            <a:r>
              <a:rPr lang="en-US" altLang="zh-CN">
                <a:solidFill>
                  <a:srgbClr val="FF0000"/>
                </a:solidFill>
                <a:effectLst>
                  <a:outerShdw blurRad="38100" dist="19050" dir="2700000" algn="tl" rotWithShape="0">
                    <a:schemeClr val="dk1">
                      <a:alpha val="40000"/>
                    </a:schemeClr>
                  </a:outerShdw>
                </a:effectLst>
                <a:sym typeface="+mn-ea"/>
              </a:rPr>
              <a:t>willng to</a:t>
            </a:r>
            <a:r>
              <a:rPr lang="en-US" altLang="zh-CN">
                <a:effectLst>
                  <a:outerShdw blurRad="38100" dist="19050" dir="2700000" algn="tl" rotWithShape="0">
                    <a:schemeClr val="dk1">
                      <a:alpha val="40000"/>
                    </a:schemeClr>
                  </a:outerShdw>
                </a:effectLst>
                <a:sym typeface="+mn-ea"/>
              </a:rPr>
              <a:t> participate in it?</a:t>
            </a:r>
            <a:endParaRPr lang="zh-CN" altLang="en-US"/>
          </a:p>
        </p:txBody>
      </p:sp>
      <p:sp>
        <p:nvSpPr>
          <p:cNvPr id="3" name="内容占位符 2"/>
          <p:cNvSpPr>
            <a:spLocks noGrp="1"/>
          </p:cNvSpPr>
          <p:nvPr>
            <p:ph idx="1"/>
            <p:custDataLst>
              <p:tags r:id="rId2"/>
            </p:custDataLst>
          </p:nvPr>
        </p:nvSpPr>
        <p:spPr>
          <a:xfrm>
            <a:off x="542290" y="1825625"/>
            <a:ext cx="6960235" cy="4543425"/>
          </a:xfrm>
        </p:spPr>
        <p:txBody>
          <a:bodyPr/>
          <a:lstStyle/>
          <a:p>
            <a:r>
              <a:rPr lang="en-US" altLang="zh-CN" sz="3600"/>
              <a:t>No, they were </a:t>
            </a:r>
            <a:r>
              <a:rPr lang="en-US" altLang="zh-CN" sz="3600" b="1">
                <a:solidFill>
                  <a:srgbClr val="FF0000"/>
                </a:solidFill>
              </a:rPr>
              <a:t>unwilling/reluctant </a:t>
            </a:r>
            <a:r>
              <a:rPr lang="en-US" altLang="zh-CN" sz="3600"/>
              <a:t>because most of them </a:t>
            </a:r>
            <a:r>
              <a:rPr lang="en-US" altLang="zh-CN" sz="3600" b="1">
                <a:solidFill>
                  <a:srgbClr val="FF0000"/>
                </a:solidFill>
              </a:rPr>
              <a:t>were persuaded to</a:t>
            </a:r>
            <a:r>
              <a:rPr lang="en-US" altLang="zh-CN" sz="3600"/>
              <a:t> participate in stoping using social media.</a:t>
            </a:r>
            <a:endParaRPr lang="en-US" altLang="zh-CN" sz="3600"/>
          </a:p>
        </p:txBody>
      </p:sp>
      <p:pic>
        <p:nvPicPr>
          <p:cNvPr id="4" name="图片 3"/>
          <p:cNvPicPr>
            <a:picLocks noChangeAspect="1"/>
          </p:cNvPicPr>
          <p:nvPr>
            <p:custDataLst>
              <p:tags r:id="rId3"/>
            </p:custDataLst>
          </p:nvPr>
        </p:nvPicPr>
        <p:blipFill>
          <a:blip r:embed="rId4"/>
          <a:stretch>
            <a:fillRect/>
          </a:stretch>
        </p:blipFill>
        <p:spPr>
          <a:xfrm>
            <a:off x="7433945" y="1929130"/>
            <a:ext cx="4701540" cy="3507740"/>
          </a:xfrm>
          <a:prstGeom prst="rect">
            <a:avLst/>
          </a:prstGeom>
        </p:spPr>
      </p:pic>
      <p:cxnSp>
        <p:nvCxnSpPr>
          <p:cNvPr id="5" name="直接连接符 4"/>
          <p:cNvCxnSpPr/>
          <p:nvPr>
            <p:custDataLst>
              <p:tags r:id="rId5"/>
            </p:custDataLst>
          </p:nvPr>
        </p:nvCxnSpPr>
        <p:spPr>
          <a:xfrm>
            <a:off x="7692390" y="3567430"/>
            <a:ext cx="4144010"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2636520" y="1282700"/>
            <a:ext cx="6193790" cy="2933065"/>
          </a:xfrm>
          <a:prstGeom prst="rect">
            <a:avLst/>
          </a:prstGeom>
        </p:spPr>
      </p:pic>
      <p:sp>
        <p:nvSpPr>
          <p:cNvPr id="2" name="标题 1"/>
          <p:cNvSpPr>
            <a:spLocks noGrp="1"/>
          </p:cNvSpPr>
          <p:nvPr>
            <p:ph type="title"/>
            <p:custDataLst>
              <p:tags r:id="rId3"/>
            </p:custDataLst>
          </p:nvPr>
        </p:nvSpPr>
        <p:spPr>
          <a:xfrm>
            <a:off x="0" y="365125"/>
            <a:ext cx="12192635" cy="1325880"/>
          </a:xfrm>
        </p:spPr>
        <p:txBody>
          <a:bodyPr/>
          <a:lstStyle/>
          <a:p>
            <a:pPr algn="ctr"/>
            <a:r>
              <a:rPr lang="en-US" altLang="zh-CN" sz="3600">
                <a:effectLst>
                  <a:outerShdw blurRad="38100" dist="19050" dir="2700000" algn="tl" rotWithShape="0">
                    <a:schemeClr val="dk1">
                      <a:alpha val="40000"/>
                    </a:schemeClr>
                  </a:outerShdw>
                </a:effectLst>
                <a:sym typeface="+mn-ea"/>
              </a:rPr>
              <a:t>3. Among the 5 participants, </a:t>
            </a:r>
            <a:r>
              <a:rPr lang="en-US" altLang="zh-CN" sz="3600">
                <a:solidFill>
                  <a:srgbClr val="FF0000"/>
                </a:solidFill>
                <a:effectLst>
                  <a:outerShdw blurRad="38100" dist="19050" dir="2700000" algn="tl" rotWithShape="0">
                    <a:schemeClr val="dk1">
                      <a:alpha val="40000"/>
                    </a:schemeClr>
                  </a:outerShdw>
                </a:effectLst>
                <a:sym typeface="+mn-ea"/>
              </a:rPr>
              <a:t>who</a:t>
            </a:r>
            <a:r>
              <a:rPr lang="en-US" altLang="zh-CN" sz="3600">
                <a:effectLst>
                  <a:outerShdw blurRad="38100" dist="19050" dir="2700000" algn="tl" rotWithShape="0">
                    <a:schemeClr val="dk1">
                      <a:alpha val="40000"/>
                    </a:schemeClr>
                  </a:outerShdw>
                </a:effectLst>
                <a:sym typeface="+mn-ea"/>
              </a:rPr>
              <a:t> lasted for the full 7 days?</a:t>
            </a:r>
            <a:endParaRPr lang="en-US" altLang="zh-CN" sz="3600">
              <a:effectLst>
                <a:outerShdw blurRad="38100" dist="19050" dir="2700000" algn="tl" rotWithShape="0">
                  <a:schemeClr val="dk1">
                    <a:alpha val="40000"/>
                  </a:schemeClr>
                </a:outerShdw>
              </a:effectLst>
              <a:sym typeface="+mn-ea"/>
            </a:endParaRPr>
          </a:p>
        </p:txBody>
      </p:sp>
      <p:cxnSp>
        <p:nvCxnSpPr>
          <p:cNvPr id="5" name="直接连接符 4"/>
          <p:cNvCxnSpPr/>
          <p:nvPr>
            <p:custDataLst>
              <p:tags r:id="rId4"/>
            </p:custDataLst>
          </p:nvPr>
        </p:nvCxnSpPr>
        <p:spPr>
          <a:xfrm>
            <a:off x="3833495" y="1737995"/>
            <a:ext cx="2306320" cy="889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pic>
        <p:nvPicPr>
          <p:cNvPr id="6" name="图片 5"/>
          <p:cNvPicPr>
            <a:picLocks noChangeAspect="1"/>
          </p:cNvPicPr>
          <p:nvPr>
            <p:custDataLst>
              <p:tags r:id="rId5"/>
            </p:custDataLst>
          </p:nvPr>
        </p:nvPicPr>
        <p:blipFill>
          <a:blip r:embed="rId6"/>
          <a:stretch>
            <a:fillRect/>
          </a:stretch>
        </p:blipFill>
        <p:spPr>
          <a:xfrm>
            <a:off x="2395220" y="4067810"/>
            <a:ext cx="6676390" cy="2701925"/>
          </a:xfrm>
          <a:prstGeom prst="rect">
            <a:avLst/>
          </a:prstGeom>
        </p:spPr>
      </p:pic>
      <p:cxnSp>
        <p:nvCxnSpPr>
          <p:cNvPr id="9" name="直接连接符 8"/>
          <p:cNvCxnSpPr/>
          <p:nvPr>
            <p:custDataLst>
              <p:tags r:id="rId7"/>
            </p:custDataLst>
          </p:nvPr>
        </p:nvCxnSpPr>
        <p:spPr>
          <a:xfrm flipV="1">
            <a:off x="3531235" y="4702175"/>
            <a:ext cx="2298065" cy="1460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9" name="Rectangle 8"/>
          <p:cNvSpPr/>
          <p:nvPr>
            <p:custDataLst>
              <p:tags r:id="rId1"/>
            </p:custDataLst>
          </p:nvPr>
        </p:nvSpPr>
        <p:spPr>
          <a:xfrm>
            <a:off x="-179108" y="1387308"/>
            <a:ext cx="12371108" cy="3327663"/>
          </a:xfrm>
          <a:prstGeom prst="rect">
            <a:avLst/>
          </a:prstGeom>
          <a:solidFill>
            <a:srgbClr val="2F4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custDataLst>
              <p:tags r:id="rId2"/>
            </p:custDataLst>
          </p:nvPr>
        </p:nvPicPr>
        <p:blipFill>
          <a:blip r:embed="rId3"/>
          <a:stretch>
            <a:fillRect/>
          </a:stretch>
        </p:blipFill>
        <p:spPr>
          <a:xfrm rot="2734290">
            <a:off x="6781801" y="4849077"/>
            <a:ext cx="3906515" cy="5254863"/>
          </a:xfrm>
          <a:prstGeom prst="rect">
            <a:avLst/>
          </a:prstGeom>
        </p:spPr>
      </p:pic>
      <p:pic>
        <p:nvPicPr>
          <p:cNvPr id="13" name="Picture 12"/>
          <p:cNvPicPr>
            <a:picLocks noChangeAspect="1"/>
          </p:cNvPicPr>
          <p:nvPr>
            <p:custDataLst>
              <p:tags r:id="rId4"/>
            </p:custDataLst>
          </p:nvPr>
        </p:nvPicPr>
        <p:blipFill>
          <a:blip r:embed="rId5"/>
          <a:stretch>
            <a:fillRect/>
          </a:stretch>
        </p:blipFill>
        <p:spPr>
          <a:xfrm rot="20137970">
            <a:off x="2884264" y="3622475"/>
            <a:ext cx="1768674" cy="1552503"/>
          </a:xfrm>
          <a:prstGeom prst="rect">
            <a:avLst/>
          </a:prstGeom>
        </p:spPr>
      </p:pic>
      <p:pic>
        <p:nvPicPr>
          <p:cNvPr id="14" name="Picture 13"/>
          <p:cNvPicPr>
            <a:picLocks noChangeAspect="1"/>
          </p:cNvPicPr>
          <p:nvPr>
            <p:custDataLst>
              <p:tags r:id="rId6"/>
            </p:custDataLst>
          </p:nvPr>
        </p:nvPicPr>
        <p:blipFill>
          <a:blip r:embed="rId7"/>
          <a:stretch>
            <a:fillRect/>
          </a:stretch>
        </p:blipFill>
        <p:spPr>
          <a:xfrm rot="3504814">
            <a:off x="5175276" y="878599"/>
            <a:ext cx="922169" cy="809459"/>
          </a:xfrm>
          <a:prstGeom prst="rect">
            <a:avLst/>
          </a:prstGeom>
        </p:spPr>
      </p:pic>
      <p:pic>
        <p:nvPicPr>
          <p:cNvPr id="18" name="Graphic 17"/>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11804048" y="206265"/>
            <a:ext cx="180000" cy="180000"/>
          </a:xfrm>
          <a:prstGeom prst="rect">
            <a:avLst/>
          </a:prstGeom>
        </p:spPr>
      </p:pic>
      <p:sp>
        <p:nvSpPr>
          <p:cNvPr id="2" name="矩形 1"/>
          <p:cNvSpPr/>
          <p:nvPr>
            <p:custDataLst>
              <p:tags r:id="rId11"/>
            </p:custDataLst>
          </p:nvPr>
        </p:nvSpPr>
        <p:spPr>
          <a:xfrm>
            <a:off x="4147794" y="2388882"/>
            <a:ext cx="4803676" cy="1014730"/>
          </a:xfrm>
          <a:prstGeom prst="rect">
            <a:avLst/>
          </a:prstGeom>
        </p:spPr>
        <p:txBody>
          <a:bodyPr wrap="square">
            <a:spAutoFit/>
          </a:bodyPr>
          <a:lstStyle/>
          <a:p>
            <a:r>
              <a:rPr lang="en-US" altLang="zh-CN" sz="6000" b="1">
                <a:solidFill>
                  <a:schemeClr val="bg1"/>
                </a:solidFill>
                <a:latin typeface="Times New Roman" panose="02020603050405020304" pitchFamily="18" charset="0"/>
                <a:cs typeface="Times New Roman" panose="02020603050405020304" pitchFamily="18" charset="0"/>
              </a:rPr>
              <a:t>Starting Out</a:t>
            </a:r>
            <a:endParaRPr lang="en-US" altLang="zh-CN" sz="60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46405" y="365125"/>
            <a:ext cx="11210290" cy="1325880"/>
          </a:xfrm>
        </p:spPr>
        <p:txBody>
          <a:bodyPr>
            <a:normAutofit fontScale="90000"/>
          </a:bodyPr>
          <a:lstStyle/>
          <a:p>
            <a:r>
              <a:rPr lang="en-US" altLang="zh-CN">
                <a:effectLst>
                  <a:outerShdw blurRad="38100" dist="19050" dir="2700000" algn="tl" rotWithShape="0">
                    <a:schemeClr val="dk1">
                      <a:alpha val="40000"/>
                    </a:schemeClr>
                  </a:outerShdw>
                </a:effectLst>
                <a:sym typeface="+mn-ea"/>
              </a:rPr>
              <a:t>4. Why do you think the rest </a:t>
            </a:r>
            <a:r>
              <a:rPr lang="en-US" altLang="zh-CN">
                <a:solidFill>
                  <a:srgbClr val="FF0000"/>
                </a:solidFill>
                <a:effectLst>
                  <a:outerShdw blurRad="38100" dist="19050" dir="2700000" algn="tl" rotWithShape="0">
                    <a:schemeClr val="dk1">
                      <a:alpha val="40000"/>
                    </a:schemeClr>
                  </a:outerShdw>
                </a:effectLst>
                <a:sym typeface="+mn-ea"/>
              </a:rPr>
              <a:t>give up halfway</a:t>
            </a:r>
            <a:r>
              <a:rPr lang="en-US" altLang="zh-CN">
                <a:effectLst>
                  <a:outerShdw blurRad="38100" dist="19050" dir="2700000" algn="tl" rotWithShape="0">
                    <a:schemeClr val="dk1">
                      <a:alpha val="40000"/>
                    </a:schemeClr>
                  </a:outerShdw>
                </a:effectLst>
                <a:sym typeface="+mn-ea"/>
              </a:rPr>
              <a:t> or even </a:t>
            </a:r>
            <a:r>
              <a:rPr lang="en-US" altLang="zh-CN">
                <a:solidFill>
                  <a:srgbClr val="FF0000"/>
                </a:solidFill>
                <a:effectLst>
                  <a:outerShdw blurRad="38100" dist="19050" dir="2700000" algn="tl" rotWithShape="0">
                    <a:schemeClr val="dk1">
                      <a:alpha val="40000"/>
                    </a:schemeClr>
                  </a:outerShdw>
                </a:effectLst>
                <a:sym typeface="+mn-ea"/>
              </a:rPr>
              <a:t>throw in the towel </a:t>
            </a:r>
            <a:r>
              <a:rPr lang="en-US" altLang="zh-CN">
                <a:effectLst>
                  <a:outerShdw blurRad="38100" dist="19050" dir="2700000" algn="tl" rotWithShape="0">
                    <a:schemeClr val="dk1">
                      <a:alpha val="40000"/>
                    </a:schemeClr>
                  </a:outerShdw>
                </a:effectLst>
                <a:sym typeface="+mn-ea"/>
              </a:rPr>
              <a:t>at the very beginning?</a:t>
            </a:r>
            <a:endParaRPr lang="zh-CN" altLang="en-US"/>
          </a:p>
        </p:txBody>
      </p:sp>
      <p:sp>
        <p:nvSpPr>
          <p:cNvPr id="3" name="内容占位符 2"/>
          <p:cNvSpPr>
            <a:spLocks noGrp="1"/>
          </p:cNvSpPr>
          <p:nvPr>
            <p:ph idx="1"/>
            <p:custDataLst>
              <p:tags r:id="rId2"/>
            </p:custDataLst>
          </p:nvPr>
        </p:nvSpPr>
        <p:spPr>
          <a:xfrm>
            <a:off x="523240" y="1825625"/>
            <a:ext cx="11055985" cy="4543425"/>
          </a:xfrm>
        </p:spPr>
        <p:txBody>
          <a:bodyPr/>
          <a:lstStyle/>
          <a:p>
            <a:pPr algn="ctr"/>
            <a:r>
              <a:rPr lang="en-US" altLang="zh-CN" sz="3600"/>
              <a:t>They couldn’t </a:t>
            </a:r>
            <a:r>
              <a:rPr lang="en-US" altLang="zh-CN" sz="3600">
                <a:solidFill>
                  <a:srgbClr val="FF0000"/>
                </a:solidFill>
              </a:rPr>
              <a:t>resist temptation</a:t>
            </a:r>
            <a:r>
              <a:rPr lang="en-US" altLang="zh-CN" sz="3600"/>
              <a:t> of mobile phone.</a:t>
            </a:r>
            <a:endParaRPr lang="en-US" altLang="zh-CN" sz="3600"/>
          </a:p>
        </p:txBody>
      </p:sp>
      <p:pic>
        <p:nvPicPr>
          <p:cNvPr id="6" name="图片 5"/>
          <p:cNvPicPr>
            <a:picLocks noChangeAspect="1"/>
          </p:cNvPicPr>
          <p:nvPr>
            <p:custDataLst>
              <p:tags r:id="rId3"/>
            </p:custDataLst>
          </p:nvPr>
        </p:nvPicPr>
        <p:blipFill>
          <a:blip r:embed="rId4"/>
          <a:stretch>
            <a:fillRect/>
          </a:stretch>
        </p:blipFill>
        <p:spPr>
          <a:xfrm>
            <a:off x="2867025" y="2550160"/>
            <a:ext cx="6653530" cy="4000500"/>
          </a:xfrm>
          <a:prstGeom prst="rect">
            <a:avLst/>
          </a:prstGeom>
        </p:spPr>
      </p:pic>
      <p:cxnSp>
        <p:nvCxnSpPr>
          <p:cNvPr id="5" name="直接连接符 4"/>
          <p:cNvCxnSpPr/>
          <p:nvPr>
            <p:custDataLst>
              <p:tags r:id="rId5"/>
            </p:custDataLst>
          </p:nvPr>
        </p:nvCxnSpPr>
        <p:spPr>
          <a:xfrm flipV="1">
            <a:off x="6229350" y="3384550"/>
            <a:ext cx="2719705"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7" name="直接连接符 6"/>
          <p:cNvCxnSpPr/>
          <p:nvPr>
            <p:custDataLst>
              <p:tags r:id="rId6"/>
            </p:custDataLst>
          </p:nvPr>
        </p:nvCxnSpPr>
        <p:spPr>
          <a:xfrm>
            <a:off x="4294505" y="3812540"/>
            <a:ext cx="4144010"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custDataLst>
              <p:tags r:id="rId7"/>
            </p:custDataLst>
          </p:nvPr>
        </p:nvCxnSpPr>
        <p:spPr>
          <a:xfrm>
            <a:off x="4121785" y="4189095"/>
            <a:ext cx="2884805" cy="952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1807210" y="2550160"/>
            <a:ext cx="8916670" cy="3455670"/>
          </a:xfrm>
          <a:prstGeom prst="rect">
            <a:avLst/>
          </a:prstGeom>
        </p:spPr>
      </p:pic>
      <p:sp>
        <p:nvSpPr>
          <p:cNvPr id="2" name="标题 1"/>
          <p:cNvSpPr>
            <a:spLocks noGrp="1"/>
          </p:cNvSpPr>
          <p:nvPr>
            <p:ph type="title"/>
            <p:custDataLst>
              <p:tags r:id="rId3"/>
            </p:custDataLst>
          </p:nvPr>
        </p:nvSpPr>
        <p:spPr>
          <a:xfrm>
            <a:off x="446405" y="365125"/>
            <a:ext cx="11210290" cy="1325880"/>
          </a:xfrm>
        </p:spPr>
        <p:txBody>
          <a:bodyPr>
            <a:normAutofit fontScale="90000"/>
          </a:bodyPr>
          <a:lstStyle/>
          <a:p>
            <a:r>
              <a:rPr lang="en-US" altLang="zh-CN">
                <a:effectLst>
                  <a:outerShdw blurRad="38100" dist="19050" dir="2700000" algn="tl" rotWithShape="0">
                    <a:schemeClr val="dk1">
                      <a:alpha val="40000"/>
                    </a:schemeClr>
                  </a:outerShdw>
                </a:effectLst>
                <a:sym typeface="+mn-ea"/>
              </a:rPr>
              <a:t>4. Why do you think the rest </a:t>
            </a:r>
            <a:r>
              <a:rPr lang="en-US" altLang="zh-CN">
                <a:solidFill>
                  <a:srgbClr val="FF0000"/>
                </a:solidFill>
                <a:effectLst>
                  <a:outerShdw blurRad="38100" dist="19050" dir="2700000" algn="tl" rotWithShape="0">
                    <a:schemeClr val="dk1">
                      <a:alpha val="40000"/>
                    </a:schemeClr>
                  </a:outerShdw>
                </a:effectLst>
                <a:sym typeface="+mn-ea"/>
              </a:rPr>
              <a:t>give up halfway</a:t>
            </a:r>
            <a:r>
              <a:rPr lang="en-US" altLang="zh-CN">
                <a:effectLst>
                  <a:outerShdw blurRad="38100" dist="19050" dir="2700000" algn="tl" rotWithShape="0">
                    <a:schemeClr val="dk1">
                      <a:alpha val="40000"/>
                    </a:schemeClr>
                  </a:outerShdw>
                </a:effectLst>
                <a:sym typeface="+mn-ea"/>
              </a:rPr>
              <a:t> or even </a:t>
            </a:r>
            <a:r>
              <a:rPr lang="en-US" altLang="zh-CN">
                <a:solidFill>
                  <a:srgbClr val="FF0000"/>
                </a:solidFill>
                <a:effectLst>
                  <a:outerShdw blurRad="38100" dist="19050" dir="2700000" algn="tl" rotWithShape="0">
                    <a:schemeClr val="dk1">
                      <a:alpha val="40000"/>
                    </a:schemeClr>
                  </a:outerShdw>
                </a:effectLst>
                <a:sym typeface="+mn-ea"/>
              </a:rPr>
              <a:t>throw in the towel </a:t>
            </a:r>
            <a:r>
              <a:rPr lang="en-US" altLang="zh-CN">
                <a:effectLst>
                  <a:outerShdw blurRad="38100" dist="19050" dir="2700000" algn="tl" rotWithShape="0">
                    <a:schemeClr val="dk1">
                      <a:alpha val="40000"/>
                    </a:schemeClr>
                  </a:outerShdw>
                </a:effectLst>
                <a:sym typeface="+mn-ea"/>
              </a:rPr>
              <a:t>at the very beginning?</a:t>
            </a:r>
            <a:endParaRPr lang="zh-CN" altLang="en-US"/>
          </a:p>
        </p:txBody>
      </p:sp>
      <p:sp>
        <p:nvSpPr>
          <p:cNvPr id="3" name="内容占位符 2"/>
          <p:cNvSpPr>
            <a:spLocks noGrp="1"/>
          </p:cNvSpPr>
          <p:nvPr>
            <p:ph idx="1"/>
            <p:custDataLst>
              <p:tags r:id="rId4"/>
            </p:custDataLst>
          </p:nvPr>
        </p:nvSpPr>
        <p:spPr>
          <a:xfrm>
            <a:off x="523240" y="1825625"/>
            <a:ext cx="11055985" cy="4543425"/>
          </a:xfrm>
        </p:spPr>
        <p:txBody>
          <a:bodyPr/>
          <a:lstStyle/>
          <a:p>
            <a:pPr algn="ctr"/>
            <a:r>
              <a:rPr lang="en-US" altLang="zh-CN" sz="3600"/>
              <a:t>They couldn’t </a:t>
            </a:r>
            <a:r>
              <a:rPr lang="en-US" altLang="zh-CN" sz="3600">
                <a:solidFill>
                  <a:srgbClr val="FF0000"/>
                </a:solidFill>
              </a:rPr>
              <a:t>resist temptation</a:t>
            </a:r>
            <a:r>
              <a:rPr lang="en-US" altLang="zh-CN" sz="3600"/>
              <a:t> of mobile phone.</a:t>
            </a:r>
            <a:endParaRPr lang="en-US" altLang="zh-CN" sz="3600"/>
          </a:p>
        </p:txBody>
      </p:sp>
      <p:cxnSp>
        <p:nvCxnSpPr>
          <p:cNvPr id="5" name="直接连接符 4"/>
          <p:cNvCxnSpPr/>
          <p:nvPr>
            <p:custDataLst>
              <p:tags r:id="rId5"/>
            </p:custDataLst>
          </p:nvPr>
        </p:nvCxnSpPr>
        <p:spPr>
          <a:xfrm flipV="1">
            <a:off x="7769860" y="3799840"/>
            <a:ext cx="2719705"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7" name="直接连接符 6"/>
          <p:cNvCxnSpPr/>
          <p:nvPr>
            <p:custDataLst>
              <p:tags r:id="rId6"/>
            </p:custDataLst>
          </p:nvPr>
        </p:nvCxnSpPr>
        <p:spPr>
          <a:xfrm flipV="1">
            <a:off x="3499485" y="4265295"/>
            <a:ext cx="4803775" cy="1270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custDataLst>
              <p:tags r:id="rId7"/>
            </p:custDataLst>
          </p:nvPr>
        </p:nvCxnSpPr>
        <p:spPr>
          <a:xfrm>
            <a:off x="3566160" y="5487670"/>
            <a:ext cx="6677660" cy="2476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9" name="直接连接符 8"/>
          <p:cNvCxnSpPr/>
          <p:nvPr>
            <p:custDataLst>
              <p:tags r:id="rId8"/>
            </p:custDataLst>
          </p:nvPr>
        </p:nvCxnSpPr>
        <p:spPr>
          <a:xfrm flipV="1">
            <a:off x="3648075" y="5073015"/>
            <a:ext cx="6329045" cy="3810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10" name="直接连接符 9"/>
          <p:cNvCxnSpPr/>
          <p:nvPr>
            <p:custDataLst>
              <p:tags r:id="rId9"/>
            </p:custDataLst>
          </p:nvPr>
        </p:nvCxnSpPr>
        <p:spPr>
          <a:xfrm flipV="1">
            <a:off x="3499485" y="5902325"/>
            <a:ext cx="1026160" cy="381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723900" y="2655570"/>
            <a:ext cx="10565765" cy="3902710"/>
          </a:xfrm>
          <a:prstGeom prst="rect">
            <a:avLst/>
          </a:prstGeom>
        </p:spPr>
      </p:pic>
      <p:sp>
        <p:nvSpPr>
          <p:cNvPr id="2" name="标题 1"/>
          <p:cNvSpPr>
            <a:spLocks noGrp="1"/>
          </p:cNvSpPr>
          <p:nvPr>
            <p:ph type="title"/>
            <p:custDataLst>
              <p:tags r:id="rId3"/>
            </p:custDataLst>
          </p:nvPr>
        </p:nvSpPr>
        <p:spPr>
          <a:xfrm>
            <a:off x="446405" y="365125"/>
            <a:ext cx="11210290" cy="1325880"/>
          </a:xfrm>
        </p:spPr>
        <p:txBody>
          <a:bodyPr>
            <a:normAutofit fontScale="90000"/>
          </a:bodyPr>
          <a:lstStyle/>
          <a:p>
            <a:r>
              <a:rPr lang="en-US" altLang="zh-CN">
                <a:effectLst>
                  <a:outerShdw blurRad="38100" dist="19050" dir="2700000" algn="tl" rotWithShape="0">
                    <a:schemeClr val="dk1">
                      <a:alpha val="40000"/>
                    </a:schemeClr>
                  </a:outerShdw>
                </a:effectLst>
                <a:sym typeface="+mn-ea"/>
              </a:rPr>
              <a:t>4. Why do you think the rest </a:t>
            </a:r>
            <a:r>
              <a:rPr lang="en-US" altLang="zh-CN">
                <a:solidFill>
                  <a:srgbClr val="FF0000"/>
                </a:solidFill>
                <a:effectLst>
                  <a:outerShdw blurRad="38100" dist="19050" dir="2700000" algn="tl" rotWithShape="0">
                    <a:schemeClr val="dk1">
                      <a:alpha val="40000"/>
                    </a:schemeClr>
                  </a:outerShdw>
                </a:effectLst>
                <a:sym typeface="+mn-ea"/>
              </a:rPr>
              <a:t>give up halfway</a:t>
            </a:r>
            <a:r>
              <a:rPr lang="en-US" altLang="zh-CN">
                <a:effectLst>
                  <a:outerShdw blurRad="38100" dist="19050" dir="2700000" algn="tl" rotWithShape="0">
                    <a:schemeClr val="dk1">
                      <a:alpha val="40000"/>
                    </a:schemeClr>
                  </a:outerShdw>
                </a:effectLst>
                <a:sym typeface="+mn-ea"/>
              </a:rPr>
              <a:t> or even </a:t>
            </a:r>
            <a:r>
              <a:rPr lang="en-US" altLang="zh-CN">
                <a:solidFill>
                  <a:srgbClr val="FF0000"/>
                </a:solidFill>
                <a:effectLst>
                  <a:outerShdw blurRad="38100" dist="19050" dir="2700000" algn="tl" rotWithShape="0">
                    <a:schemeClr val="dk1">
                      <a:alpha val="40000"/>
                    </a:schemeClr>
                  </a:outerShdw>
                </a:effectLst>
                <a:sym typeface="+mn-ea"/>
              </a:rPr>
              <a:t>throw in the towel </a:t>
            </a:r>
            <a:r>
              <a:rPr lang="en-US" altLang="zh-CN">
                <a:effectLst>
                  <a:outerShdw blurRad="38100" dist="19050" dir="2700000" algn="tl" rotWithShape="0">
                    <a:schemeClr val="dk1">
                      <a:alpha val="40000"/>
                    </a:schemeClr>
                  </a:outerShdw>
                </a:effectLst>
                <a:sym typeface="+mn-ea"/>
              </a:rPr>
              <a:t>at the very beginning?</a:t>
            </a:r>
            <a:endParaRPr lang="zh-CN" altLang="en-US"/>
          </a:p>
        </p:txBody>
      </p:sp>
      <p:sp>
        <p:nvSpPr>
          <p:cNvPr id="3" name="内容占位符 2"/>
          <p:cNvSpPr>
            <a:spLocks noGrp="1"/>
          </p:cNvSpPr>
          <p:nvPr>
            <p:ph idx="1"/>
            <p:custDataLst>
              <p:tags r:id="rId4"/>
            </p:custDataLst>
          </p:nvPr>
        </p:nvSpPr>
        <p:spPr>
          <a:xfrm>
            <a:off x="523240" y="1825625"/>
            <a:ext cx="11055985" cy="4543425"/>
          </a:xfrm>
        </p:spPr>
        <p:txBody>
          <a:bodyPr/>
          <a:lstStyle/>
          <a:p>
            <a:pPr algn="ctr"/>
            <a:r>
              <a:rPr lang="en-US" altLang="zh-CN" sz="3600"/>
              <a:t>They couldn’t </a:t>
            </a:r>
            <a:r>
              <a:rPr lang="en-US" altLang="zh-CN" sz="3600">
                <a:solidFill>
                  <a:srgbClr val="FF0000"/>
                </a:solidFill>
              </a:rPr>
              <a:t>resist temptation</a:t>
            </a:r>
            <a:r>
              <a:rPr lang="en-US" altLang="zh-CN" sz="3600"/>
              <a:t> of mobile phone.</a:t>
            </a:r>
            <a:endParaRPr lang="en-US" altLang="zh-CN" sz="3600"/>
          </a:p>
        </p:txBody>
      </p:sp>
      <p:cxnSp>
        <p:nvCxnSpPr>
          <p:cNvPr id="5" name="直接连接符 4"/>
          <p:cNvCxnSpPr/>
          <p:nvPr>
            <p:custDataLst>
              <p:tags r:id="rId5"/>
            </p:custDataLst>
          </p:nvPr>
        </p:nvCxnSpPr>
        <p:spPr>
          <a:xfrm flipV="1">
            <a:off x="5544820" y="3872865"/>
            <a:ext cx="3862070" cy="2286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7" name="直接连接符 6"/>
          <p:cNvCxnSpPr/>
          <p:nvPr>
            <p:custDataLst>
              <p:tags r:id="rId6"/>
            </p:custDataLst>
          </p:nvPr>
        </p:nvCxnSpPr>
        <p:spPr>
          <a:xfrm flipV="1">
            <a:off x="2743835" y="4784090"/>
            <a:ext cx="3255645" cy="2222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custDataLst>
              <p:tags r:id="rId7"/>
            </p:custDataLst>
          </p:nvPr>
        </p:nvCxnSpPr>
        <p:spPr>
          <a:xfrm flipV="1">
            <a:off x="2869565" y="5361305"/>
            <a:ext cx="7247890" cy="2413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9" name="直接连接符 8"/>
          <p:cNvCxnSpPr/>
          <p:nvPr>
            <p:custDataLst>
              <p:tags r:id="rId8"/>
            </p:custDataLst>
          </p:nvPr>
        </p:nvCxnSpPr>
        <p:spPr>
          <a:xfrm>
            <a:off x="7362825" y="4806315"/>
            <a:ext cx="3429000" cy="1778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10" name="直接连接符 9"/>
          <p:cNvCxnSpPr/>
          <p:nvPr>
            <p:custDataLst>
              <p:tags r:id="rId9"/>
            </p:custDataLst>
          </p:nvPr>
        </p:nvCxnSpPr>
        <p:spPr>
          <a:xfrm flipV="1">
            <a:off x="2869565" y="5805805"/>
            <a:ext cx="2833370" cy="381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31746" name="文本框 12"/>
          <p:cNvSpPr/>
          <p:nvPr>
            <p:custDataLst>
              <p:tags r:id="rId1"/>
            </p:custDataLst>
          </p:nvPr>
        </p:nvSpPr>
        <p:spPr>
          <a:xfrm>
            <a:off x="1127125" y="141288"/>
            <a:ext cx="10514013" cy="585787"/>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fontAlgn="base">
              <a:lnSpc>
                <a:spcPct val="100000"/>
              </a:lnSpc>
              <a:spcBef>
                <a:spcPct val="0"/>
              </a:spcBef>
              <a:spcAft>
                <a:spcPct val="0"/>
              </a:spcAft>
            </a:pPr>
            <a:r>
              <a:rPr lang="en-US" altLang="en-US" sz="3200" b="1">
                <a:solidFill>
                  <a:srgbClr val="C00000"/>
                </a:solidFill>
                <a:latin typeface="Arial" panose="020B0604020202020204"/>
                <a:ea typeface="黑体" panose="02010609060101010101" pitchFamily="49" charset="-122"/>
                <a:sym typeface="Times New Roman" panose="02020603050405020304" pitchFamily="18" charset="0"/>
              </a:rPr>
              <a:t>Read Para. 3 to 7 and complete the summaries. (P16)</a:t>
            </a:r>
            <a:endParaRPr lang="en-US" altLang="en-US"/>
          </a:p>
        </p:txBody>
      </p:sp>
      <p:pic>
        <p:nvPicPr>
          <p:cNvPr id="31747" name="图片 17"/>
          <p:cNvPicPr>
            <a:picLocks noChangeAspect="1"/>
          </p:cNvPicPr>
          <p:nvPr>
            <p:custDataLst>
              <p:tags r:id="rId2"/>
            </p:custDataLst>
          </p:nvPr>
        </p:nvPicPr>
        <p:blipFill>
          <a:blip r:embed="rId3"/>
          <a:stretch>
            <a:fillRect/>
          </a:stretch>
        </p:blipFill>
        <p:spPr>
          <a:xfrm>
            <a:off x="1487488" y="879475"/>
            <a:ext cx="9217025" cy="5837238"/>
          </a:xfrm>
          <a:prstGeom prst="rect">
            <a:avLst/>
          </a:prstGeom>
          <a:noFill/>
          <a:ln>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31746" name="文本框 12"/>
          <p:cNvSpPr/>
          <p:nvPr>
            <p:custDataLst>
              <p:tags r:id="rId1"/>
            </p:custDataLst>
          </p:nvPr>
        </p:nvSpPr>
        <p:spPr>
          <a:xfrm>
            <a:off x="1127125" y="141288"/>
            <a:ext cx="10514013" cy="585787"/>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fontAlgn="base">
              <a:lnSpc>
                <a:spcPct val="100000"/>
              </a:lnSpc>
              <a:spcBef>
                <a:spcPct val="0"/>
              </a:spcBef>
              <a:spcAft>
                <a:spcPct val="0"/>
              </a:spcAft>
            </a:pPr>
            <a:r>
              <a:rPr lang="en-US" altLang="en-US" sz="3200" b="1">
                <a:solidFill>
                  <a:srgbClr val="C00000"/>
                </a:solidFill>
                <a:latin typeface="Arial" panose="020B0604020202020204"/>
                <a:ea typeface="黑体" panose="02010609060101010101" pitchFamily="49" charset="-122"/>
                <a:sym typeface="Times New Roman" panose="02020603050405020304" pitchFamily="18" charset="0"/>
              </a:rPr>
              <a:t>Read Para. 3 to 7 and complete the summaries. (P16)</a:t>
            </a:r>
            <a:endParaRPr lang="en-US" altLang="en-US"/>
          </a:p>
        </p:txBody>
      </p:sp>
      <p:pic>
        <p:nvPicPr>
          <p:cNvPr id="31747" name="图片 17"/>
          <p:cNvPicPr>
            <a:picLocks noChangeAspect="1"/>
          </p:cNvPicPr>
          <p:nvPr>
            <p:custDataLst>
              <p:tags r:id="rId2"/>
            </p:custDataLst>
          </p:nvPr>
        </p:nvPicPr>
        <p:blipFill>
          <a:blip r:embed="rId3"/>
          <a:stretch>
            <a:fillRect/>
          </a:stretch>
        </p:blipFill>
        <p:spPr>
          <a:xfrm>
            <a:off x="1487488" y="879475"/>
            <a:ext cx="9217025" cy="5837238"/>
          </a:xfrm>
          <a:prstGeom prst="rect">
            <a:avLst/>
          </a:prstGeom>
          <a:noFill/>
          <a:ln>
            <a:noFill/>
            <a:miter lim="800000"/>
            <a:headEnd/>
            <a:tailEnd/>
          </a:ln>
        </p:spPr>
      </p:pic>
      <p:pic>
        <p:nvPicPr>
          <p:cNvPr id="11" name="图片 10"/>
          <p:cNvPicPr>
            <a:picLocks noChangeAspect="1"/>
          </p:cNvPicPr>
          <p:nvPr>
            <p:custDataLst>
              <p:tags r:id="rId4"/>
            </p:custDataLst>
          </p:nvPr>
        </p:nvPicPr>
        <p:blipFill>
          <a:blip r:embed="rId5"/>
          <a:stretch>
            <a:fillRect/>
          </a:stretch>
        </p:blipFill>
        <p:spPr>
          <a:xfrm>
            <a:off x="0" y="-24765"/>
            <a:ext cx="12192000" cy="674179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09575" y="276225"/>
            <a:ext cx="11610340" cy="1325880"/>
          </a:xfrm>
        </p:spPr>
        <p:txBody>
          <a:bodyPr/>
          <a:lstStyle/>
          <a:p>
            <a:r>
              <a:rPr lang="en-US" altLang="zh-CN" sz="3600">
                <a:effectLst>
                  <a:outerShdw blurRad="38100" dist="19050" dir="2700000" algn="tl" rotWithShape="0">
                    <a:schemeClr val="dk1">
                      <a:alpha val="40000"/>
                    </a:schemeClr>
                  </a:outerShdw>
                </a:effectLst>
                <a:sym typeface="+mn-ea"/>
              </a:rPr>
              <a:t>5. What </a:t>
            </a:r>
            <a:r>
              <a:rPr lang="en-US" altLang="zh-CN" sz="3600">
                <a:solidFill>
                  <a:srgbClr val="FF0000"/>
                </a:solidFill>
                <a:effectLst>
                  <a:outerShdw blurRad="38100" dist="19050" dir="2700000" algn="tl" rotWithShape="0">
                    <a:schemeClr val="dk1">
                      <a:alpha val="40000"/>
                    </a:schemeClr>
                  </a:outerShdw>
                </a:effectLst>
                <a:sym typeface="+mn-ea"/>
              </a:rPr>
              <a:t>positive impact</a:t>
            </a:r>
            <a:r>
              <a:rPr lang="en-US" altLang="zh-CN" sz="3600">
                <a:effectLst>
                  <a:outerShdw blurRad="38100" dist="19050" dir="2700000" algn="tl" rotWithShape="0">
                    <a:schemeClr val="dk1">
                      <a:alpha val="40000"/>
                    </a:schemeClr>
                  </a:outerShdw>
                </a:effectLst>
                <a:sym typeface="+mn-ea"/>
              </a:rPr>
              <a:t> </a:t>
            </a:r>
            <a:r>
              <a:rPr lang="en-US" altLang="zh-CN" sz="3600">
                <a:solidFill>
                  <a:srgbClr val="FF0000"/>
                </a:solidFill>
                <a:effectLst>
                  <a:outerShdw blurRad="38100" dist="19050" dir="2700000" algn="tl" rotWithShape="0">
                    <a:schemeClr val="dk1">
                      <a:alpha val="40000"/>
                    </a:schemeClr>
                  </a:outerShdw>
                </a:effectLst>
                <a:sym typeface="+mn-ea"/>
              </a:rPr>
              <a:t>does</a:t>
            </a:r>
            <a:r>
              <a:rPr lang="en-US" altLang="zh-CN" sz="3600">
                <a:effectLst>
                  <a:outerShdw blurRad="38100" dist="19050" dir="2700000" algn="tl" rotWithShape="0">
                    <a:schemeClr val="dk1">
                      <a:alpha val="40000"/>
                    </a:schemeClr>
                  </a:outerShdw>
                </a:effectLst>
                <a:sym typeface="+mn-ea"/>
              </a:rPr>
              <a:t> living without a smartphone for a week </a:t>
            </a:r>
            <a:r>
              <a:rPr lang="en-US" altLang="zh-CN" sz="3600">
                <a:solidFill>
                  <a:srgbClr val="FF0000"/>
                </a:solidFill>
                <a:effectLst>
                  <a:outerShdw blurRad="38100" dist="19050" dir="2700000" algn="tl" rotWithShape="0">
                    <a:schemeClr val="dk1">
                      <a:alpha val="40000"/>
                    </a:schemeClr>
                  </a:outerShdw>
                </a:effectLst>
                <a:sym typeface="+mn-ea"/>
              </a:rPr>
              <a:t>have</a:t>
            </a:r>
            <a:r>
              <a:rPr lang="en-US" altLang="zh-CN" sz="3600">
                <a:effectLst>
                  <a:outerShdw blurRad="38100" dist="19050" dir="2700000" algn="tl" rotWithShape="0">
                    <a:schemeClr val="dk1">
                      <a:alpha val="40000"/>
                    </a:schemeClr>
                  </a:outerShdw>
                </a:effectLst>
                <a:sym typeface="+mn-ea"/>
              </a:rPr>
              <a:t>?</a:t>
            </a:r>
            <a:endParaRPr lang="en-US" altLang="zh-CN" sz="3600">
              <a:effectLst>
                <a:outerShdw blurRad="38100" dist="19050" dir="2700000" algn="tl" rotWithShape="0">
                  <a:schemeClr val="dk1">
                    <a:alpha val="40000"/>
                  </a:schemeClr>
                </a:outerShdw>
              </a:effectLst>
              <a:sym typeface="+mn-ea"/>
            </a:endParaRPr>
          </a:p>
        </p:txBody>
      </p:sp>
      <p:sp>
        <p:nvSpPr>
          <p:cNvPr id="3" name="内容占位符 2"/>
          <p:cNvSpPr>
            <a:spLocks noGrp="1"/>
          </p:cNvSpPr>
          <p:nvPr>
            <p:ph idx="1"/>
            <p:custDataLst>
              <p:tags r:id="rId2"/>
            </p:custDataLst>
          </p:nvPr>
        </p:nvSpPr>
        <p:spPr>
          <a:xfrm>
            <a:off x="542290" y="1700530"/>
            <a:ext cx="11145520" cy="4957445"/>
          </a:xfrm>
        </p:spPr>
        <p:txBody>
          <a:bodyPr>
            <a:normAutofit fontScale="80000"/>
          </a:bodyPr>
          <a:lstStyle/>
          <a:p>
            <a:pPr marL="514350" indent="-514350" fontAlgn="auto">
              <a:lnSpc>
                <a:spcPct val="100000"/>
              </a:lnSpc>
              <a:buFont typeface="+mj-lt"/>
              <a:buAutoNum type="arabicPeriod"/>
            </a:pPr>
            <a:r>
              <a:rPr lang="en-US" altLang="zh-CN" sz="3600">
                <a:latin typeface="Arial Rounded MT Bold" panose="020F0704030504030204" charset="0"/>
                <a:cs typeface="Arial Rounded MT Bold" panose="020F0704030504030204" charset="0"/>
                <a:sym typeface="+mn-ea"/>
              </a:rPr>
              <a:t>It helped students </a:t>
            </a:r>
            <a:r>
              <a:rPr lang="en-US" altLang="zh-CN" sz="3600">
                <a:solidFill>
                  <a:srgbClr val="C00000"/>
                </a:solidFill>
                <a:latin typeface="Arial Rounded MT Bold" panose="020F0704030504030204" charset="0"/>
                <a:cs typeface="Arial Rounded MT Bold" panose="020F0704030504030204" charset="0"/>
                <a:sym typeface="+mn-ea"/>
              </a:rPr>
              <a:t>learn</a:t>
            </a:r>
            <a:r>
              <a:rPr lang="en-US" altLang="zh-CN" sz="3600">
                <a:latin typeface="Arial Rounded MT Bold" panose="020F0704030504030204" charset="0"/>
                <a:cs typeface="Arial Rounded MT Bold" panose="020F0704030504030204" charset="0"/>
                <a:sym typeface="+mn-ea"/>
              </a:rPr>
              <a:t> how to best communicate using social media.</a:t>
            </a:r>
            <a:endParaRPr lang="en-US" altLang="zh-CN" sz="3600">
              <a:latin typeface="Arial Rounded MT Bold" panose="020F0704030504030204" charset="0"/>
              <a:cs typeface="Arial Rounded MT Bold" panose="020F0704030504030204" charset="0"/>
            </a:endParaRPr>
          </a:p>
          <a:p>
            <a:pPr marL="514350" indent="-514350" fontAlgn="auto">
              <a:lnSpc>
                <a:spcPct val="100000"/>
              </a:lnSpc>
              <a:buFont typeface="+mj-lt"/>
              <a:buAutoNum type="arabicPeriod"/>
            </a:pPr>
            <a:r>
              <a:rPr lang="en-US" altLang="zh-CN" sz="3600">
                <a:latin typeface="Arial Rounded MT Bold" panose="020F0704030504030204" charset="0"/>
                <a:cs typeface="Arial Rounded MT Bold" panose="020F0704030504030204" charset="0"/>
                <a:sym typeface="+mn-ea"/>
              </a:rPr>
              <a:t>It </a:t>
            </a:r>
            <a:r>
              <a:rPr lang="en-US" altLang="zh-CN" sz="3600">
                <a:solidFill>
                  <a:srgbClr val="C00000"/>
                </a:solidFill>
                <a:latin typeface="Arial Rounded MT Bold" panose="020F0704030504030204" charset="0"/>
                <a:cs typeface="Arial Rounded MT Bold" panose="020F0704030504030204" charset="0"/>
                <a:sym typeface="+mn-ea"/>
              </a:rPr>
              <a:t>raised money</a:t>
            </a:r>
            <a:r>
              <a:rPr lang="en-US" altLang="zh-CN" sz="3600">
                <a:latin typeface="Arial Rounded MT Bold" panose="020F0704030504030204" charset="0"/>
                <a:cs typeface="Arial Rounded MT Bold" panose="020F0704030504030204" charset="0"/>
                <a:sym typeface="+mn-ea"/>
              </a:rPr>
              <a:t> for school sports equipment.</a:t>
            </a:r>
            <a:endParaRPr lang="en-US" altLang="zh-CN" sz="3600">
              <a:latin typeface="Arial Rounded MT Bold" panose="020F0704030504030204" charset="0"/>
              <a:cs typeface="Arial Rounded MT Bold" panose="020F0704030504030204" charset="0"/>
            </a:endParaRPr>
          </a:p>
          <a:p>
            <a:pPr marL="514350" indent="-514350" fontAlgn="auto">
              <a:lnSpc>
                <a:spcPct val="100000"/>
              </a:lnSpc>
              <a:buFont typeface="+mj-lt"/>
              <a:buAutoNum type="arabicPeriod"/>
            </a:pPr>
            <a:r>
              <a:rPr lang="en-US" altLang="zh-CN" sz="3600">
                <a:latin typeface="Arial Rounded MT Bold" panose="020F0704030504030204" charset="0"/>
                <a:cs typeface="Arial Rounded MT Bold" panose="020F0704030504030204" charset="0"/>
                <a:sym typeface="+mn-ea"/>
              </a:rPr>
              <a:t>It made students want to </a:t>
            </a:r>
            <a:r>
              <a:rPr lang="en-US" altLang="zh-CN" sz="3600">
                <a:solidFill>
                  <a:srgbClr val="C00000"/>
                </a:solidFill>
                <a:latin typeface="Arial Rounded MT Bold" panose="020F0704030504030204" charset="0"/>
                <a:cs typeface="Arial Rounded MT Bold" panose="020F0704030504030204" charset="0"/>
                <a:sym typeface="+mn-ea"/>
              </a:rPr>
              <a:t>spend even more time</a:t>
            </a:r>
            <a:r>
              <a:rPr lang="en-US" altLang="zh-CN" sz="3600">
                <a:latin typeface="Arial Rounded MT Bold" panose="020F0704030504030204" charset="0"/>
                <a:cs typeface="Arial Rounded MT Bold" panose="020F0704030504030204" charset="0"/>
                <a:sym typeface="+mn-ea"/>
              </a:rPr>
              <a:t> on social media.</a:t>
            </a:r>
            <a:endParaRPr lang="en-US" altLang="zh-CN" sz="3600">
              <a:latin typeface="Arial Rounded MT Bold" panose="020F0704030504030204" charset="0"/>
              <a:cs typeface="Arial Rounded MT Bold" panose="020F0704030504030204" charset="0"/>
            </a:endParaRPr>
          </a:p>
          <a:p>
            <a:pPr marL="514350" indent="-514350" fontAlgn="auto">
              <a:lnSpc>
                <a:spcPct val="100000"/>
              </a:lnSpc>
              <a:buFont typeface="+mj-lt"/>
              <a:buAutoNum type="arabicPeriod"/>
            </a:pPr>
            <a:r>
              <a:rPr lang="en-US" altLang="zh-CN" sz="3600">
                <a:latin typeface="Arial Rounded MT Bold" panose="020F0704030504030204" charset="0"/>
                <a:cs typeface="Arial Rounded MT Bold" panose="020F0704030504030204" charset="0"/>
                <a:sym typeface="+mn-ea"/>
              </a:rPr>
              <a:t>It made students </a:t>
            </a:r>
            <a:r>
              <a:rPr lang="en-US" altLang="zh-CN" sz="3600">
                <a:solidFill>
                  <a:srgbClr val="C00000"/>
                </a:solidFill>
                <a:latin typeface="Arial Rounded MT Bold" panose="020F0704030504030204" charset="0"/>
                <a:cs typeface="Arial Rounded MT Bold" panose="020F0704030504030204" charset="0"/>
                <a:sym typeface="+mn-ea"/>
              </a:rPr>
              <a:t>realize</a:t>
            </a:r>
            <a:r>
              <a:rPr lang="en-US" altLang="zh-CN" sz="3600">
                <a:latin typeface="Arial Rounded MT Bold" panose="020F0704030504030204" charset="0"/>
                <a:cs typeface="Arial Rounded MT Bold" panose="020F0704030504030204" charset="0"/>
                <a:sym typeface="+mn-ea"/>
              </a:rPr>
              <a:t> how much </a:t>
            </a:r>
            <a:r>
              <a:rPr lang="en-US" altLang="zh-CN" sz="3600">
                <a:solidFill>
                  <a:srgbClr val="FF0000"/>
                </a:solidFill>
                <a:latin typeface="Arial Rounded MT Bold" panose="020F0704030504030204" charset="0"/>
                <a:cs typeface="Arial Rounded MT Bold" panose="020F0704030504030204" charset="0"/>
                <a:sym typeface="+mn-ea"/>
              </a:rPr>
              <a:t>time they had been spending</a:t>
            </a:r>
            <a:r>
              <a:rPr lang="en-US" altLang="zh-CN" sz="3600">
                <a:latin typeface="Arial Rounded MT Bold" panose="020F0704030504030204" charset="0"/>
                <a:cs typeface="Arial Rounded MT Bold" panose="020F0704030504030204" charset="0"/>
                <a:sym typeface="+mn-ea"/>
              </a:rPr>
              <a:t> </a:t>
            </a:r>
            <a:r>
              <a:rPr lang="en-US" altLang="zh-CN" sz="3600">
                <a:solidFill>
                  <a:srgbClr val="FF0000"/>
                </a:solidFill>
                <a:latin typeface="Arial Rounded MT Bold" panose="020F0704030504030204" charset="0"/>
                <a:cs typeface="Arial Rounded MT Bold" panose="020F0704030504030204" charset="0"/>
                <a:sym typeface="+mn-ea"/>
              </a:rPr>
              <a:t>on</a:t>
            </a:r>
            <a:r>
              <a:rPr lang="en-US" altLang="zh-CN" sz="3600">
                <a:latin typeface="Arial Rounded MT Bold" panose="020F0704030504030204" charset="0"/>
                <a:cs typeface="Arial Rounded MT Bold" panose="020F0704030504030204" charset="0"/>
                <a:sym typeface="+mn-ea"/>
              </a:rPr>
              <a:t> social media.</a:t>
            </a:r>
            <a:endParaRPr lang="en-US" altLang="zh-CN" sz="3600">
              <a:latin typeface="Arial Rounded MT Bold" panose="020F0704030504030204" charset="0"/>
              <a:cs typeface="Arial Rounded MT Bold" panose="020F0704030504030204" charset="0"/>
            </a:endParaRPr>
          </a:p>
          <a:p>
            <a:pPr marL="514350" indent="-514350" fontAlgn="auto">
              <a:lnSpc>
                <a:spcPct val="100000"/>
              </a:lnSpc>
              <a:buFont typeface="+mj-lt"/>
              <a:buAutoNum type="arabicPeriod"/>
            </a:pPr>
            <a:r>
              <a:rPr lang="en-US" altLang="zh-CN" sz="3600">
                <a:latin typeface="Arial Rounded MT Bold" panose="020F0704030504030204" charset="0"/>
                <a:cs typeface="Arial Rounded MT Bold" panose="020F0704030504030204" charset="0"/>
                <a:sym typeface="+mn-ea"/>
              </a:rPr>
              <a:t>It encouraged students to </a:t>
            </a:r>
            <a:r>
              <a:rPr lang="en-US" altLang="zh-CN" sz="3600">
                <a:solidFill>
                  <a:srgbClr val="C00000"/>
                </a:solidFill>
                <a:latin typeface="Arial Rounded MT Bold" panose="020F0704030504030204" charset="0"/>
                <a:cs typeface="Arial Rounded MT Bold" panose="020F0704030504030204" charset="0"/>
                <a:sym typeface="+mn-ea"/>
              </a:rPr>
              <a:t>find new ways</a:t>
            </a:r>
            <a:r>
              <a:rPr lang="en-US" altLang="zh-CN" sz="3600">
                <a:latin typeface="Arial Rounded MT Bold" panose="020F0704030504030204" charset="0"/>
                <a:cs typeface="Arial Rounded MT Bold" panose="020F0704030504030204" charset="0"/>
                <a:sym typeface="+mn-ea"/>
              </a:rPr>
              <a:t> to communicate and try new activities.</a:t>
            </a:r>
            <a:endParaRPr lang="en-US" altLang="zh-CN" sz="3600"/>
          </a:p>
        </p:txBody>
      </p:sp>
      <p:pic>
        <p:nvPicPr>
          <p:cNvPr id="6" name="图片 5"/>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59690" y="2497455"/>
            <a:ext cx="1577975"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59690" y="3890010"/>
            <a:ext cx="1577975"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custDataLst>
              <p:tags r:id="rId6"/>
            </p:custDataLst>
          </p:nvPr>
        </p:nvPicPr>
        <p:blipFill>
          <a:blip r:embed="rId4">
            <a:extLst>
              <a:ext uri="{28A0092B-C50C-407E-A947-70E740481C1C}">
                <a14:useLocalDpi xmlns:a14="http://schemas.microsoft.com/office/drawing/2010/main" val="0"/>
              </a:ext>
            </a:extLst>
          </a:blip>
          <a:stretch>
            <a:fillRect/>
          </a:stretch>
        </p:blipFill>
        <p:spPr bwMode="auto">
          <a:xfrm>
            <a:off x="-59690" y="4949190"/>
            <a:ext cx="1577975"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8" presetClass="emph" presetSubtype="0" repeatCount="indefinite" fill="hold" nodeType="withEffect">
                                  <p:stCondLst>
                                    <p:cond delay="0"/>
                                  </p:stCondLst>
                                  <p:childTnLst>
                                    <p:animRot by="21600000">
                                      <p:cBhvr>
                                        <p:cTn id="38" dur="2000" fill="hold"/>
                                        <p:tgtEl>
                                          <p:spTgt spid="6"/>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8" presetClass="emph" presetSubtype="0" repeatCount="indefinite" fill="hold" nodeType="withEffect">
                                  <p:stCondLst>
                                    <p:cond delay="0"/>
                                  </p:stCondLst>
                                  <p:childTnLst>
                                    <p:animRot by="21600000">
                                      <p:cBhvr>
                                        <p:cTn id="44" dur="2000" fill="hold"/>
                                        <p:tgtEl>
                                          <p:spTgt spid="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8" presetClass="emph" presetSubtype="0" repeatCount="indefinite" fill="hold" nodeType="withEffect">
                                  <p:stCondLst>
                                    <p:cond delay="0"/>
                                  </p:stCondLst>
                                  <p:childTnLst>
                                    <p:animRot by="21600000">
                                      <p:cBhvr>
                                        <p:cTn id="50"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944860" cy="1325880"/>
          </a:xfrm>
        </p:spPr>
        <p:txBody>
          <a:bodyPr/>
          <a:lstStyle/>
          <a:p>
            <a:r>
              <a:rPr lang="en-US" altLang="zh-CN" sz="3600">
                <a:latin typeface="Arial Rounded MT Bold" panose="020F0704030504030204" charset="0"/>
                <a:cs typeface="Arial Rounded MT Bold" panose="020F0704030504030204" charset="0"/>
                <a:sym typeface="+mn-ea"/>
              </a:rPr>
              <a:t>2. It </a:t>
            </a:r>
            <a:r>
              <a:rPr lang="en-US" altLang="zh-CN" sz="3600">
                <a:solidFill>
                  <a:srgbClr val="C00000"/>
                </a:solidFill>
                <a:latin typeface="Arial Rounded MT Bold" panose="020F0704030504030204" charset="0"/>
                <a:cs typeface="Arial Rounded MT Bold" panose="020F0704030504030204" charset="0"/>
                <a:sym typeface="+mn-ea"/>
              </a:rPr>
              <a:t>raised money</a:t>
            </a:r>
            <a:r>
              <a:rPr lang="en-US" altLang="zh-CN" sz="3600">
                <a:latin typeface="Arial Rounded MT Bold" panose="020F0704030504030204" charset="0"/>
                <a:cs typeface="Arial Rounded MT Bold" panose="020F0704030504030204" charset="0"/>
                <a:sym typeface="+mn-ea"/>
              </a:rPr>
              <a:t> for school sports equipment.</a:t>
            </a:r>
            <a:endParaRPr lang="en-US" altLang="zh-CN" sz="3600">
              <a:latin typeface="Arial Rounded MT Bold" panose="020F0704030504030204" charset="0"/>
              <a:cs typeface="Arial Rounded MT Bold" panose="020F0704030504030204" charset="0"/>
              <a:sym typeface="+mn-ea"/>
            </a:endParaRPr>
          </a:p>
        </p:txBody>
      </p:sp>
      <p:pic>
        <p:nvPicPr>
          <p:cNvPr id="4" name="内容占位符 3"/>
          <p:cNvPicPr>
            <a:picLocks noChangeAspect="1"/>
          </p:cNvPicPr>
          <p:nvPr>
            <p:ph idx="1"/>
            <p:custDataLst>
              <p:tags r:id="rId2"/>
            </p:custDataLst>
          </p:nvPr>
        </p:nvPicPr>
        <p:blipFill>
          <a:blip r:embed="rId3"/>
          <a:stretch>
            <a:fillRect/>
          </a:stretch>
        </p:blipFill>
        <p:spPr>
          <a:xfrm>
            <a:off x="1893570" y="1885315"/>
            <a:ext cx="8495665" cy="4354830"/>
          </a:xfrm>
          <a:prstGeom prst="rect">
            <a:avLst/>
          </a:prstGeom>
        </p:spPr>
      </p:pic>
      <p:cxnSp>
        <p:nvCxnSpPr>
          <p:cNvPr id="5" name="直接连接符 4"/>
          <p:cNvCxnSpPr/>
          <p:nvPr>
            <p:custDataLst>
              <p:tags r:id="rId4"/>
            </p:custDataLst>
          </p:nvPr>
        </p:nvCxnSpPr>
        <p:spPr>
          <a:xfrm flipV="1">
            <a:off x="3833495" y="2621280"/>
            <a:ext cx="5735955" cy="7429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6" name="直接连接符 5"/>
          <p:cNvCxnSpPr/>
          <p:nvPr>
            <p:custDataLst>
              <p:tags r:id="rId5"/>
            </p:custDataLst>
          </p:nvPr>
        </p:nvCxnSpPr>
        <p:spPr>
          <a:xfrm flipV="1">
            <a:off x="3411220" y="3183890"/>
            <a:ext cx="3862070" cy="2286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ChangeAspect="1"/>
          </p:cNvPicPr>
          <p:nvPr>
            <p:ph idx="1"/>
            <p:custDataLst>
              <p:tags r:id="rId1"/>
            </p:custDataLst>
          </p:nvPr>
        </p:nvPicPr>
        <p:blipFill>
          <a:blip r:embed="rId2"/>
          <a:stretch>
            <a:fillRect/>
          </a:stretch>
        </p:blipFill>
        <p:spPr>
          <a:xfrm>
            <a:off x="1997075" y="1572260"/>
            <a:ext cx="8352790" cy="4777740"/>
          </a:xfrm>
          <a:prstGeom prst="rect">
            <a:avLst/>
          </a:prstGeom>
        </p:spPr>
      </p:pic>
      <p:sp>
        <p:nvSpPr>
          <p:cNvPr id="2" name="标题 1"/>
          <p:cNvSpPr>
            <a:spLocks noGrp="1"/>
          </p:cNvSpPr>
          <p:nvPr>
            <p:ph type="title"/>
            <p:custDataLst>
              <p:tags r:id="rId3"/>
            </p:custDataLst>
          </p:nvPr>
        </p:nvSpPr>
        <p:spPr>
          <a:xfrm>
            <a:off x="349250" y="365125"/>
            <a:ext cx="11647805" cy="1325880"/>
          </a:xfrm>
        </p:spPr>
        <p:txBody>
          <a:bodyPr/>
          <a:lstStyle/>
          <a:p>
            <a:r>
              <a:rPr lang="en-US" altLang="zh-CN" sz="3600">
                <a:latin typeface="Arial Rounded MT Bold" panose="020F0704030504030204" charset="0"/>
                <a:cs typeface="Arial Rounded MT Bold" panose="020F0704030504030204" charset="0"/>
                <a:sym typeface="+mn-ea"/>
              </a:rPr>
              <a:t>4. It made students </a:t>
            </a:r>
            <a:r>
              <a:rPr lang="en-US" altLang="zh-CN" sz="3600">
                <a:solidFill>
                  <a:srgbClr val="C00000"/>
                </a:solidFill>
                <a:latin typeface="Arial Rounded MT Bold" panose="020F0704030504030204" charset="0"/>
                <a:cs typeface="Arial Rounded MT Bold" panose="020F0704030504030204" charset="0"/>
                <a:sym typeface="+mn-ea"/>
              </a:rPr>
              <a:t>realize</a:t>
            </a:r>
            <a:r>
              <a:rPr lang="en-US" altLang="zh-CN" sz="3600">
                <a:latin typeface="Arial Rounded MT Bold" panose="020F0704030504030204" charset="0"/>
                <a:cs typeface="Arial Rounded MT Bold" panose="020F0704030504030204" charset="0"/>
                <a:sym typeface="+mn-ea"/>
              </a:rPr>
              <a:t> how much time they had been </a:t>
            </a:r>
            <a:r>
              <a:rPr lang="en-US" altLang="zh-CN" sz="3600">
                <a:solidFill>
                  <a:srgbClr val="FF0000"/>
                </a:solidFill>
                <a:latin typeface="Arial Rounded MT Bold" panose="020F0704030504030204" charset="0"/>
                <a:cs typeface="Arial Rounded MT Bold" panose="020F0704030504030204" charset="0"/>
                <a:sym typeface="+mn-ea"/>
              </a:rPr>
              <a:t>spending on social media.</a:t>
            </a:r>
            <a:endParaRPr lang="en-US" altLang="zh-CN" sz="3600">
              <a:solidFill>
                <a:srgbClr val="FF0000"/>
              </a:solidFill>
              <a:latin typeface="Arial Rounded MT Bold" panose="020F0704030504030204" charset="0"/>
              <a:cs typeface="Arial Rounded MT Bold" panose="020F0704030504030204" charset="0"/>
              <a:sym typeface="+mn-ea"/>
            </a:endParaRPr>
          </a:p>
        </p:txBody>
      </p:sp>
      <p:cxnSp>
        <p:nvCxnSpPr>
          <p:cNvPr id="5" name="直接连接符 4"/>
          <p:cNvCxnSpPr/>
          <p:nvPr>
            <p:custDataLst>
              <p:tags r:id="rId4"/>
            </p:custDataLst>
          </p:nvPr>
        </p:nvCxnSpPr>
        <p:spPr>
          <a:xfrm flipV="1">
            <a:off x="3736975" y="4621530"/>
            <a:ext cx="5735955" cy="7429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6" name="直接连接符 5"/>
          <p:cNvCxnSpPr/>
          <p:nvPr>
            <p:custDataLst>
              <p:tags r:id="rId5"/>
            </p:custDataLst>
          </p:nvPr>
        </p:nvCxnSpPr>
        <p:spPr>
          <a:xfrm flipV="1">
            <a:off x="3648075" y="5161280"/>
            <a:ext cx="6099175" cy="3048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custDataLst>
              <p:tags r:id="rId6"/>
            </p:custDataLst>
          </p:nvPr>
        </p:nvCxnSpPr>
        <p:spPr>
          <a:xfrm>
            <a:off x="8451215" y="4131945"/>
            <a:ext cx="1281430" cy="762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ph idx="1"/>
            <p:custDataLst>
              <p:tags r:id="rId1"/>
            </p:custDataLst>
          </p:nvPr>
        </p:nvPicPr>
        <p:blipFill>
          <a:blip r:embed="rId2"/>
          <a:stretch>
            <a:fillRect/>
          </a:stretch>
        </p:blipFill>
        <p:spPr>
          <a:xfrm>
            <a:off x="1063625" y="1629410"/>
            <a:ext cx="9843770" cy="4639945"/>
          </a:xfrm>
          <a:prstGeom prst="rect">
            <a:avLst/>
          </a:prstGeom>
        </p:spPr>
      </p:pic>
      <p:sp>
        <p:nvSpPr>
          <p:cNvPr id="2" name="标题 1"/>
          <p:cNvSpPr>
            <a:spLocks noGrp="1"/>
          </p:cNvSpPr>
          <p:nvPr>
            <p:ph type="title"/>
            <p:custDataLst>
              <p:tags r:id="rId3"/>
            </p:custDataLst>
          </p:nvPr>
        </p:nvSpPr>
        <p:spPr>
          <a:xfrm>
            <a:off x="349250" y="365125"/>
            <a:ext cx="11729085" cy="1325880"/>
          </a:xfrm>
        </p:spPr>
        <p:txBody>
          <a:bodyPr/>
          <a:lstStyle/>
          <a:p>
            <a:r>
              <a:rPr lang="en-US" altLang="zh-CN" sz="3600">
                <a:latin typeface="Arial Rounded MT Bold" panose="020F0704030504030204" charset="0"/>
                <a:cs typeface="Arial Rounded MT Bold" panose="020F0704030504030204" charset="0"/>
                <a:sym typeface="+mn-ea"/>
              </a:rPr>
              <a:t>5.It encouraged students to </a:t>
            </a:r>
            <a:r>
              <a:rPr lang="en-US" altLang="zh-CN" sz="3600">
                <a:solidFill>
                  <a:srgbClr val="C00000"/>
                </a:solidFill>
                <a:latin typeface="Arial Rounded MT Bold" panose="020F0704030504030204" charset="0"/>
                <a:cs typeface="Arial Rounded MT Bold" panose="020F0704030504030204" charset="0"/>
                <a:sym typeface="+mn-ea"/>
              </a:rPr>
              <a:t>find new ways</a:t>
            </a:r>
            <a:r>
              <a:rPr lang="en-US" altLang="zh-CN" sz="3600">
                <a:latin typeface="Arial Rounded MT Bold" panose="020F0704030504030204" charset="0"/>
                <a:cs typeface="Arial Rounded MT Bold" panose="020F0704030504030204" charset="0"/>
                <a:sym typeface="+mn-ea"/>
              </a:rPr>
              <a:t> to communicate and try new activities.</a:t>
            </a:r>
            <a:endParaRPr lang="en-US" altLang="zh-CN" sz="3600">
              <a:solidFill>
                <a:srgbClr val="FF0000"/>
              </a:solidFill>
              <a:latin typeface="Arial Rounded MT Bold" panose="020F0704030504030204" charset="0"/>
              <a:cs typeface="Arial Rounded MT Bold" panose="020F0704030504030204" charset="0"/>
              <a:sym typeface="+mn-ea"/>
            </a:endParaRPr>
          </a:p>
        </p:txBody>
      </p:sp>
      <p:cxnSp>
        <p:nvCxnSpPr>
          <p:cNvPr id="5" name="直接连接符 4"/>
          <p:cNvCxnSpPr/>
          <p:nvPr>
            <p:custDataLst>
              <p:tags r:id="rId4"/>
            </p:custDataLst>
          </p:nvPr>
        </p:nvCxnSpPr>
        <p:spPr>
          <a:xfrm flipV="1">
            <a:off x="3092450" y="3369310"/>
            <a:ext cx="7491730" cy="5969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6" name="直接连接符 5"/>
          <p:cNvCxnSpPr/>
          <p:nvPr>
            <p:custDataLst>
              <p:tags r:id="rId5"/>
            </p:custDataLst>
          </p:nvPr>
        </p:nvCxnSpPr>
        <p:spPr>
          <a:xfrm flipV="1">
            <a:off x="3092450" y="3865245"/>
            <a:ext cx="7284720" cy="3111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custDataLst>
              <p:tags r:id="rId6"/>
            </p:custDataLst>
          </p:nvPr>
        </p:nvCxnSpPr>
        <p:spPr>
          <a:xfrm flipV="1">
            <a:off x="4814570" y="2924810"/>
            <a:ext cx="5295900" cy="762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ChangeAspect="1"/>
          </p:cNvPicPr>
          <p:nvPr>
            <p:ph idx="1"/>
            <p:custDataLst>
              <p:tags r:id="rId1"/>
            </p:custDataLst>
          </p:nvPr>
        </p:nvPicPr>
        <p:blipFill>
          <a:blip r:embed="rId2"/>
          <a:stretch>
            <a:fillRect/>
          </a:stretch>
        </p:blipFill>
        <p:spPr>
          <a:xfrm>
            <a:off x="860425" y="1886585"/>
            <a:ext cx="10288270" cy="4052570"/>
          </a:xfrm>
          <a:prstGeom prst="rect">
            <a:avLst/>
          </a:prstGeom>
        </p:spPr>
      </p:pic>
      <p:sp>
        <p:nvSpPr>
          <p:cNvPr id="2" name="标题 1"/>
          <p:cNvSpPr>
            <a:spLocks noGrp="1"/>
          </p:cNvSpPr>
          <p:nvPr>
            <p:ph type="title"/>
            <p:custDataLst>
              <p:tags r:id="rId3"/>
            </p:custDataLst>
          </p:nvPr>
        </p:nvSpPr>
        <p:spPr>
          <a:xfrm>
            <a:off x="349250" y="365125"/>
            <a:ext cx="11729085" cy="1325880"/>
          </a:xfrm>
        </p:spPr>
        <p:txBody>
          <a:bodyPr/>
          <a:lstStyle/>
          <a:p>
            <a:r>
              <a:rPr lang="en-US" altLang="zh-CN" sz="3600">
                <a:latin typeface="Arial Rounded MT Bold" panose="020F0704030504030204" charset="0"/>
                <a:cs typeface="Arial Rounded MT Bold" panose="020F0704030504030204" charset="0"/>
                <a:sym typeface="+mn-ea"/>
              </a:rPr>
              <a:t>5.It encouraged students to </a:t>
            </a:r>
            <a:r>
              <a:rPr lang="en-US" altLang="zh-CN" sz="3600">
                <a:solidFill>
                  <a:srgbClr val="C00000"/>
                </a:solidFill>
                <a:latin typeface="Arial Rounded MT Bold" panose="020F0704030504030204" charset="0"/>
                <a:cs typeface="Arial Rounded MT Bold" panose="020F0704030504030204" charset="0"/>
                <a:sym typeface="+mn-ea"/>
              </a:rPr>
              <a:t>find new ways</a:t>
            </a:r>
            <a:r>
              <a:rPr lang="en-US" altLang="zh-CN" sz="3600">
                <a:latin typeface="Arial Rounded MT Bold" panose="020F0704030504030204" charset="0"/>
                <a:cs typeface="Arial Rounded MT Bold" panose="020F0704030504030204" charset="0"/>
                <a:sym typeface="+mn-ea"/>
              </a:rPr>
              <a:t> to communicate and try new activities.</a:t>
            </a:r>
            <a:endParaRPr lang="en-US" altLang="zh-CN" sz="3600">
              <a:solidFill>
                <a:srgbClr val="FF0000"/>
              </a:solidFill>
              <a:latin typeface="Arial Rounded MT Bold" panose="020F0704030504030204" charset="0"/>
              <a:cs typeface="Arial Rounded MT Bold" panose="020F0704030504030204" charset="0"/>
              <a:sym typeface="+mn-ea"/>
            </a:endParaRPr>
          </a:p>
        </p:txBody>
      </p:sp>
      <p:cxnSp>
        <p:nvCxnSpPr>
          <p:cNvPr id="5" name="直接连接符 4"/>
          <p:cNvCxnSpPr/>
          <p:nvPr>
            <p:custDataLst>
              <p:tags r:id="rId4"/>
            </p:custDataLst>
          </p:nvPr>
        </p:nvCxnSpPr>
        <p:spPr>
          <a:xfrm flipV="1">
            <a:off x="2943860" y="4239260"/>
            <a:ext cx="7491730" cy="5969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6" name="直接连接符 5"/>
          <p:cNvCxnSpPr/>
          <p:nvPr>
            <p:custDataLst>
              <p:tags r:id="rId5"/>
            </p:custDataLst>
          </p:nvPr>
        </p:nvCxnSpPr>
        <p:spPr>
          <a:xfrm flipV="1">
            <a:off x="3047365" y="4685665"/>
            <a:ext cx="7284720" cy="3111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custDataLst>
              <p:tags r:id="rId6"/>
            </p:custDataLst>
          </p:nvPr>
        </p:nvCxnSpPr>
        <p:spPr>
          <a:xfrm flipV="1">
            <a:off x="5139690" y="3736975"/>
            <a:ext cx="5295900" cy="762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10" name="直接连接符 9"/>
          <p:cNvCxnSpPr/>
          <p:nvPr>
            <p:custDataLst>
              <p:tags r:id="rId7"/>
            </p:custDataLst>
          </p:nvPr>
        </p:nvCxnSpPr>
        <p:spPr>
          <a:xfrm flipV="1">
            <a:off x="2886075" y="5657850"/>
            <a:ext cx="2765425" cy="1524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pic>
        <p:nvPicPr>
          <p:cNvPr id="15" name="Picture 14"/>
          <p:cNvPicPr>
            <a:picLocks noChangeAspect="1"/>
          </p:cNvPicPr>
          <p:nvPr>
            <p:custDataLst>
              <p:tags r:id="rId1"/>
            </p:custDataLst>
          </p:nvPr>
        </p:nvPicPr>
        <p:blipFill>
          <a:blip r:embed="rId2"/>
          <a:stretch>
            <a:fillRect/>
          </a:stretch>
        </p:blipFill>
        <p:spPr>
          <a:xfrm rot="6374126">
            <a:off x="-56782" y="4728929"/>
            <a:ext cx="2725052" cy="3665614"/>
          </a:xfrm>
          <a:prstGeom prst="rect">
            <a:avLst/>
          </a:prstGeom>
        </p:spPr>
      </p:pic>
      <p:sp>
        <p:nvSpPr>
          <p:cNvPr id="9" name="TextBox 8"/>
          <p:cNvSpPr txBox="1"/>
          <p:nvPr>
            <p:custDataLst>
              <p:tags r:id="rId3"/>
            </p:custDataLst>
          </p:nvPr>
        </p:nvSpPr>
        <p:spPr>
          <a:xfrm>
            <a:off x="148590" y="1398905"/>
            <a:ext cx="3698875" cy="3742055"/>
          </a:xfrm>
          <a:prstGeom prst="rect">
            <a:avLst/>
          </a:prstGeom>
          <a:noFill/>
        </p:spPr>
        <p:txBody>
          <a:bodyPr wrap="square" lIns="0" tIns="0" rIns="0" bIns="0" rtlCol="0">
            <a:spAutoFit/>
          </a:bodyPr>
          <a:lstStyle/>
          <a:p>
            <a:pPr>
              <a:lnSpc>
                <a:spcPct val="130000"/>
              </a:lnSpc>
              <a:spcBef>
                <a:spcPts val="1000"/>
              </a:spcBef>
            </a:pPr>
            <a:r>
              <a:rPr lang="en-US" sz="2400" b="1">
                <a:solidFill>
                  <a:srgbClr val="2F4666"/>
                </a:solidFill>
                <a:latin typeface="Times New Roman" panose="02020603050405020304" pitchFamily="18" charset="0"/>
                <a:cs typeface="Times New Roman" panose="02020603050405020304" pitchFamily="18" charset="0"/>
              </a:rPr>
              <a:t>Watch the video and answer the questions.</a:t>
            </a:r>
            <a:endParaRPr lang="en-US" sz="2400" b="1">
              <a:solidFill>
                <a:srgbClr val="2F4666"/>
              </a:solidFill>
              <a:latin typeface="Times New Roman" panose="02020603050405020304" pitchFamily="18" charset="0"/>
              <a:cs typeface="Times New Roman" panose="02020603050405020304" pitchFamily="18" charset="0"/>
            </a:endParaRPr>
          </a:p>
          <a:p>
            <a:pPr>
              <a:lnSpc>
                <a:spcPct val="130000"/>
              </a:lnSpc>
              <a:spcBef>
                <a:spcPts val="1000"/>
              </a:spcBef>
            </a:pPr>
            <a:r>
              <a:rPr lang="en-US" sz="2400">
                <a:solidFill>
                  <a:srgbClr val="2F4666"/>
                </a:solidFill>
                <a:latin typeface="Times New Roman" panose="02020603050405020304" pitchFamily="18" charset="0"/>
                <a:cs typeface="Times New Roman" panose="02020603050405020304" pitchFamily="18" charset="0"/>
              </a:rPr>
              <a:t>1. What is the video about?</a:t>
            </a:r>
            <a:endParaRPr lang="en-US" sz="2400">
              <a:solidFill>
                <a:srgbClr val="2F4666"/>
              </a:solidFill>
              <a:latin typeface="Times New Roman" panose="02020603050405020304" pitchFamily="18" charset="0"/>
              <a:cs typeface="Times New Roman" panose="02020603050405020304" pitchFamily="18" charset="0"/>
            </a:endParaRPr>
          </a:p>
          <a:p>
            <a:pPr>
              <a:lnSpc>
                <a:spcPct val="130000"/>
              </a:lnSpc>
              <a:spcBef>
                <a:spcPts val="1000"/>
              </a:spcBef>
            </a:pPr>
            <a:r>
              <a:rPr lang="en-US" sz="2400">
                <a:solidFill>
                  <a:srgbClr val="2F4666"/>
                </a:solidFill>
                <a:latin typeface="Times New Roman" panose="02020603050405020304" pitchFamily="18" charset="0"/>
                <a:cs typeface="Times New Roman" panose="02020603050405020304" pitchFamily="18" charset="0"/>
              </a:rPr>
              <a:t>2. Watch the video again and </a:t>
            </a:r>
            <a:r>
              <a:rPr lang="en-US" sz="2400" b="1">
                <a:solidFill>
                  <a:srgbClr val="FF0000"/>
                </a:solidFill>
                <a:latin typeface="Times New Roman" panose="02020603050405020304" pitchFamily="18" charset="0"/>
                <a:cs typeface="Times New Roman" panose="02020603050405020304" pitchFamily="18" charset="0"/>
              </a:rPr>
              <a:t>list</a:t>
            </a:r>
            <a:r>
              <a:rPr lang="en-US" sz="2400">
                <a:solidFill>
                  <a:srgbClr val="2F4666"/>
                </a:solidFill>
                <a:latin typeface="Times New Roman" panose="02020603050405020304" pitchFamily="18" charset="0"/>
                <a:cs typeface="Times New Roman" panose="02020603050405020304" pitchFamily="18" charset="0"/>
              </a:rPr>
              <a:t> the </a:t>
            </a:r>
            <a:r>
              <a:rPr lang="en-US" sz="2400" b="1">
                <a:solidFill>
                  <a:srgbClr val="FF0000"/>
                </a:solidFill>
                <a:latin typeface="Times New Roman" panose="02020603050405020304" pitchFamily="18" charset="0"/>
                <a:cs typeface="Times New Roman" panose="02020603050405020304" pitchFamily="18" charset="0"/>
              </a:rPr>
              <a:t>time management tips</a:t>
            </a:r>
            <a:r>
              <a:rPr lang="en-US" sz="2400">
                <a:solidFill>
                  <a:srgbClr val="2F4666"/>
                </a:solidFill>
                <a:latin typeface="Times New Roman" panose="02020603050405020304" pitchFamily="18" charset="0"/>
                <a:cs typeface="Times New Roman" panose="02020603050405020304" pitchFamily="18" charset="0"/>
              </a:rPr>
              <a:t> mentioned in the video.</a:t>
            </a:r>
            <a:endParaRPr lang="en-US" sz="2400">
              <a:solidFill>
                <a:srgbClr val="2F4666"/>
              </a:solidFill>
              <a:latin typeface="Times New Roman" panose="02020603050405020304" pitchFamily="18" charset="0"/>
              <a:cs typeface="Times New Roman" panose="02020603050405020304" pitchFamily="18" charset="0"/>
            </a:endParaRPr>
          </a:p>
          <a:p>
            <a:pPr>
              <a:lnSpc>
                <a:spcPct val="130000"/>
              </a:lnSpc>
              <a:spcBef>
                <a:spcPts val="1000"/>
              </a:spcBef>
            </a:pPr>
            <a:endParaRPr lang="en-US" sz="2400">
              <a:solidFill>
                <a:srgbClr val="2F4666"/>
              </a:solidFill>
              <a:latin typeface="Times New Roman" panose="02020603050405020304" pitchFamily="18" charset="0"/>
              <a:cs typeface="Times New Roman" panose="02020603050405020304" pitchFamily="18" charset="0"/>
            </a:endParaRPr>
          </a:p>
        </p:txBody>
      </p:sp>
      <p:sp>
        <p:nvSpPr>
          <p:cNvPr id="13" name="TextBox 12"/>
          <p:cNvSpPr txBox="1"/>
          <p:nvPr>
            <p:custDataLst>
              <p:tags r:id="rId4"/>
            </p:custDataLst>
          </p:nvPr>
        </p:nvSpPr>
        <p:spPr>
          <a:xfrm>
            <a:off x="503442" y="194997"/>
            <a:ext cx="2968174" cy="63944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Starting out</a:t>
            </a:r>
            <a:endParaRPr lang="en-US" sz="3200">
              <a:solidFill>
                <a:srgbClr val="2F4666"/>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custDataLst>
              <p:tags r:id="rId5"/>
            </p:custDataLst>
          </p:nvPr>
        </p:nvPicPr>
        <p:blipFill>
          <a:blip r:embed="rId6"/>
          <a:stretch>
            <a:fillRect/>
          </a:stretch>
        </p:blipFill>
        <p:spPr>
          <a:xfrm>
            <a:off x="3292869" y="5305497"/>
            <a:ext cx="1768674" cy="1552503"/>
          </a:xfrm>
          <a:prstGeom prst="rect">
            <a:avLst/>
          </a:prstGeom>
        </p:spPr>
      </p:pic>
      <p:pic>
        <p:nvPicPr>
          <p:cNvPr id="17" name="Picture 16"/>
          <p:cNvPicPr>
            <a:picLocks noChangeAspect="1"/>
          </p:cNvPicPr>
          <p:nvPr>
            <p:custDataLst>
              <p:tags r:id="rId7"/>
            </p:custDataLst>
          </p:nvPr>
        </p:nvPicPr>
        <p:blipFill>
          <a:blip r:embed="rId8"/>
          <a:stretch>
            <a:fillRect/>
          </a:stretch>
        </p:blipFill>
        <p:spPr>
          <a:xfrm rot="3504814">
            <a:off x="2814851" y="497440"/>
            <a:ext cx="922169" cy="809459"/>
          </a:xfrm>
          <a:prstGeom prst="rect">
            <a:avLst/>
          </a:prstGeom>
        </p:spPr>
      </p:pic>
      <p:sp>
        <p:nvSpPr>
          <p:cNvPr id="14" name="Rounded Rectangle 13"/>
          <p:cNvSpPr/>
          <p:nvPr>
            <p:custDataLst>
              <p:tags r:id="rId9"/>
            </p:custDataLst>
          </p:nvPr>
        </p:nvSpPr>
        <p:spPr>
          <a:xfrm>
            <a:off x="3406867" y="3061557"/>
            <a:ext cx="620462" cy="612772"/>
          </a:xfrm>
          <a:prstGeom prst="roundRect">
            <a:avLst>
              <a:gd name="adj" fmla="val 11605"/>
            </a:avLst>
          </a:prstGeom>
          <a:solidFill>
            <a:srgbClr val="BDD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custDataLst>
              <p:tags r:id="rId10"/>
            </p:custDataLst>
          </p:nvPr>
        </p:nvPicPr>
        <p:blipFill>
          <a:blip r:embed="rId11"/>
          <a:stretch>
            <a:fillRect/>
          </a:stretch>
        </p:blipFill>
        <p:spPr>
          <a:xfrm rot="8100000">
            <a:off x="3605217" y="3267938"/>
            <a:ext cx="200011" cy="200011"/>
          </a:xfrm>
          <a:prstGeom prst="rect">
            <a:avLst/>
          </a:prstGeom>
        </p:spPr>
      </p:pic>
      <p:pic>
        <p:nvPicPr>
          <p:cNvPr id="5" name="u2导入">
            <a:hlinkClick r:id="" action="ppaction://media"/>
          </p:cNvPr>
          <p:cNvPicPr>
            <a:picLocks noChangeAspect="1"/>
          </p:cNvPicPr>
          <p:nvPr>
            <a:videoFile r:link="rId12"/>
            <p:extLst>
              <p:ext uri="{DAA4B4D4-6D71-4841-9C94-3DE7FCFB9230}">
                <p14:media xmlns:p14="http://schemas.microsoft.com/office/powerpoint/2010/main" r:embed="rId13"/>
              </p:ext>
            </p:extLst>
            <p:custDataLst>
              <p:tags r:id="rId14"/>
            </p:custDataLst>
          </p:nvPr>
        </p:nvPicPr>
        <p:blipFill>
          <a:blip r:embed="rId15"/>
          <a:stretch>
            <a:fillRect/>
          </a:stretch>
        </p:blipFill>
        <p:spPr>
          <a:xfrm>
            <a:off x="3862214" y="609600"/>
            <a:ext cx="8113476" cy="574449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内容占位符 3"/>
          <p:cNvPicPr>
            <a:picLocks noChangeAspect="1"/>
          </p:cNvPicPr>
          <p:nvPr>
            <p:custDataLst>
              <p:tags r:id="rId1"/>
            </p:custDataLst>
          </p:nvPr>
        </p:nvPicPr>
        <p:blipFill>
          <a:blip r:embed="rId2"/>
          <a:stretch>
            <a:fillRect/>
          </a:stretch>
        </p:blipFill>
        <p:spPr>
          <a:xfrm>
            <a:off x="6384925" y="3338513"/>
            <a:ext cx="6272213" cy="3368675"/>
          </a:xfrm>
          <a:prstGeom prst="rect">
            <a:avLst/>
          </a:prstGeom>
          <a:noFill/>
          <a:ln>
            <a:noFill/>
            <a:miter lim="800000"/>
            <a:headEnd/>
            <a:tailEnd/>
          </a:ln>
        </p:spPr>
      </p:pic>
      <p:sp>
        <p:nvSpPr>
          <p:cNvPr id="8" name="文本框 7"/>
          <p:cNvSpPr txBox="1"/>
          <p:nvPr>
            <p:custDataLst>
              <p:tags r:id="rId3"/>
            </p:custDataLst>
          </p:nvPr>
        </p:nvSpPr>
        <p:spPr>
          <a:xfrm>
            <a:off x="1846580" y="746125"/>
            <a:ext cx="7256780" cy="2390140"/>
          </a:xfrm>
          <a:prstGeom prst="rect">
            <a:avLst/>
          </a:prstGeom>
        </p:spPr>
        <p:txBody>
          <a:bodyPr>
            <a:noAutofit/>
            <a:extLst>
              <a:ext uri="{4A0BC546-FE56-4ADE-93B0-CB8AF2F6F144}">
                <wpsdc:textFrameExt xmlns:wpsdc="http://www.wps.cn/officeDocument/2022/drawingmlCustomData" type="text"/>
              </a:ext>
            </a:extLst>
          </a:bodyPr>
          <a:lstStyle/>
          <a:p>
            <a:pPr marL="457200" indent="-457200" algn="l">
              <a:buFont typeface="Arial" panose="020B0604020202020204" pitchFamily="34" charset="0"/>
              <a:buChar char="•"/>
            </a:pPr>
            <a:r>
              <a:rPr lang="en-US" altLang="zh-CN" sz="2800">
                <a:latin typeface="Arial" panose="020B0604020202020204" pitchFamily="34" charset="0"/>
                <a:ea typeface="微软雅黑" panose="020B0503020204020204" charset="-122"/>
              </a:rPr>
              <a:t>surf on the Internet           网上冲浪   v.</a:t>
            </a:r>
            <a:endParaRPr lang="en-US" altLang="zh-CN" sz="2800">
              <a:latin typeface="Arial" panose="020B0604020202020204" pitchFamily="34" charset="0"/>
              <a:ea typeface="微软雅黑" panose="020B0503020204020204" charset="-122"/>
            </a:endParaRPr>
          </a:p>
          <a:p>
            <a:pPr marL="457200" indent="-457200" algn="l">
              <a:buFont typeface="Arial" panose="020B0604020202020204" pitchFamily="34" charset="0"/>
              <a:buChar char="•"/>
            </a:pPr>
            <a:r>
              <a:rPr lang="en-US" altLang="zh-CN" sz="2800">
                <a:latin typeface="Arial" panose="020B0604020202020204" pitchFamily="34" charset="0"/>
                <a:ea typeface="微软雅黑" panose="020B0503020204020204" charset="-122"/>
              </a:rPr>
              <a:t>drown(v.) to death             </a:t>
            </a:r>
            <a:r>
              <a:rPr lang="zh-CN" altLang="en-US" sz="2800">
                <a:latin typeface="Arial" panose="020B0604020202020204" pitchFamily="34" charset="0"/>
                <a:ea typeface="微软雅黑" panose="020B0503020204020204" charset="-122"/>
              </a:rPr>
              <a:t>溺死；淹死</a:t>
            </a:r>
            <a:r>
              <a:rPr lang="en-US" altLang="zh-CN" sz="2800">
                <a:latin typeface="Arial" panose="020B0604020202020204" pitchFamily="34" charset="0"/>
                <a:ea typeface="微软雅黑" panose="020B0503020204020204" charset="-122"/>
              </a:rPr>
              <a:t>  v.</a:t>
            </a:r>
            <a:endParaRPr lang="en-US" altLang="zh-CN" sz="2800">
              <a:latin typeface="Arial" panose="020B0604020202020204" pitchFamily="34" charset="0"/>
              <a:ea typeface="微软雅黑" panose="020B0503020204020204" charset="-122"/>
            </a:endParaRPr>
          </a:p>
          <a:p>
            <a:pPr marL="457200" indent="-457200" algn="l">
              <a:buFont typeface="Arial" panose="020B0604020202020204" pitchFamily="34" charset="0"/>
              <a:buChar char="•"/>
            </a:pPr>
            <a:r>
              <a:rPr lang="en-US" altLang="zh-CN" sz="2800">
                <a:latin typeface="Arial" panose="020B0604020202020204" pitchFamily="34" charset="0"/>
                <a:ea typeface="微软雅黑" panose="020B0503020204020204" charset="-122"/>
              </a:rPr>
              <a:t>struggle  v.                        </a:t>
            </a:r>
            <a:r>
              <a:rPr lang="zh-CN" altLang="en-US" sz="2800">
                <a:latin typeface="Arial" panose="020B0604020202020204" pitchFamily="34" charset="0"/>
                <a:ea typeface="微软雅黑" panose="020B0503020204020204" charset="-122"/>
              </a:rPr>
              <a:t>努力；挣扎</a:t>
            </a:r>
            <a:r>
              <a:rPr lang="en-US" altLang="zh-CN" sz="2800">
                <a:latin typeface="Arial" panose="020B0604020202020204" pitchFamily="34" charset="0"/>
                <a:ea typeface="微软雅黑" panose="020B0503020204020204" charset="-122"/>
              </a:rPr>
              <a:t>  v.</a:t>
            </a:r>
            <a:endParaRPr lang="en-US" altLang="zh-CN" sz="2800">
              <a:latin typeface="Arial" panose="020B0604020202020204" pitchFamily="34" charset="0"/>
              <a:ea typeface="微软雅黑" panose="020B0503020204020204" charset="-122"/>
            </a:endParaRPr>
          </a:p>
          <a:p>
            <a:pPr marL="457200" indent="-457200" algn="l">
              <a:buFont typeface="Arial" panose="020B0604020202020204" pitchFamily="34" charset="0"/>
              <a:buChar char="•"/>
            </a:pPr>
            <a:r>
              <a:rPr lang="en-US" altLang="zh-CN" sz="2800">
                <a:latin typeface="Arial" panose="020B0604020202020204" pitchFamily="34" charset="0"/>
                <a:ea typeface="微软雅黑" panose="020B0503020204020204" charset="-122"/>
              </a:rPr>
              <a:t>reach for  v.                       伸手去够  v.</a:t>
            </a:r>
            <a:endParaRPr lang="en-US" altLang="zh-CN" sz="2800">
              <a:latin typeface="Arial" panose="020B0604020202020204" pitchFamily="34" charset="0"/>
              <a:ea typeface="微软雅黑" panose="020B0503020204020204" charset="-122"/>
            </a:endParaRPr>
          </a:p>
          <a:p>
            <a:pPr marL="457200" indent="-457200" algn="l">
              <a:buFont typeface="Arial" panose="020B0604020202020204" pitchFamily="34" charset="0"/>
              <a:buChar char="•"/>
            </a:pPr>
            <a:r>
              <a:rPr lang="en-US" altLang="zh-CN" sz="2800">
                <a:latin typeface="Arial" panose="020B0604020202020204" pitchFamily="34" charset="0"/>
                <a:ea typeface="微软雅黑" panose="020B0503020204020204" charset="-122"/>
              </a:rPr>
              <a:t>life buoy   n.                      </a:t>
            </a:r>
            <a:r>
              <a:rPr lang="zh-CN" altLang="en-US" sz="2800">
                <a:latin typeface="Arial" panose="020B0604020202020204" pitchFamily="34" charset="0"/>
                <a:ea typeface="微软雅黑" panose="020B0503020204020204" charset="-122"/>
              </a:rPr>
              <a:t>救生圈</a:t>
            </a:r>
            <a:r>
              <a:rPr lang="en-US" altLang="zh-CN" sz="2800">
                <a:latin typeface="Arial" panose="020B0604020202020204" pitchFamily="34" charset="0"/>
                <a:ea typeface="微软雅黑" panose="020B0503020204020204" charset="-122"/>
              </a:rPr>
              <a:t>   n.</a:t>
            </a:r>
            <a:endParaRPr lang="zh-CN" altLang="en-US" sz="2800">
              <a:latin typeface="Arial" panose="020B0604020202020204" pitchFamily="34" charset="0"/>
              <a:ea typeface="微软雅黑" panose="020B0503020204020204" charset="-122"/>
            </a:endParaRPr>
          </a:p>
        </p:txBody>
      </p:sp>
      <p:sp>
        <p:nvSpPr>
          <p:cNvPr id="9" name="标题 2"/>
          <p:cNvSpPr>
            <a:spLocks noGrp="1"/>
          </p:cNvSpPr>
          <p:nvPr>
            <p:custDataLst>
              <p:tags r:id="rId4"/>
            </p:custDataLst>
          </p:nvPr>
        </p:nvSpPr>
        <p:spPr>
          <a:xfrm>
            <a:off x="635" y="0"/>
            <a:ext cx="12007215" cy="746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C00000"/>
                </a:solidFill>
                <a:effectLst>
                  <a:outerShdw blurRad="38100" dist="19050" dir="2700000" algn="tl" rotWithShape="0">
                    <a:schemeClr val="dk1">
                      <a:alpha val="40000"/>
                    </a:schemeClr>
                  </a:outerShdw>
                </a:effectLst>
              </a:rPr>
              <a:t>Make</a:t>
            </a:r>
            <a:r>
              <a:rPr lang="en-US" sz="3600">
                <a:solidFill>
                  <a:schemeClr val="tx1"/>
                </a:solidFill>
                <a:effectLst>
                  <a:outerShdw blurRad="38100" dist="19050" dir="2700000" algn="tl" rotWithShape="0">
                    <a:schemeClr val="dk1">
                      <a:alpha val="40000"/>
                    </a:schemeClr>
                  </a:outerShdw>
                </a:effectLst>
              </a:rPr>
              <a:t> these phrases </a:t>
            </a:r>
            <a:r>
              <a:rPr lang="en-US" sz="3600">
                <a:solidFill>
                  <a:srgbClr val="C00000"/>
                </a:solidFill>
                <a:effectLst>
                  <a:outerShdw blurRad="38100" dist="19050" dir="2700000" algn="tl" rotWithShape="0">
                    <a:schemeClr val="dk1">
                      <a:alpha val="40000"/>
                    </a:schemeClr>
                  </a:outerShdw>
                </a:effectLst>
              </a:rPr>
              <a:t>into sentences</a:t>
            </a:r>
            <a:r>
              <a:rPr lang="en-US" sz="3600">
                <a:solidFill>
                  <a:schemeClr val="tx1"/>
                </a:solidFill>
                <a:effectLst>
                  <a:outerShdw blurRad="38100" dist="19050" dir="2700000" algn="tl" rotWithShape="0">
                    <a:schemeClr val="dk1">
                      <a:alpha val="40000"/>
                    </a:schemeClr>
                  </a:outerShdw>
                </a:effectLst>
              </a:rPr>
              <a:t> according to the picture.</a:t>
            </a:r>
            <a:endParaRPr lang="en-US" sz="3600">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5"/>
            </p:custDataLst>
          </p:nvPr>
        </p:nvSpPr>
        <p:spPr>
          <a:xfrm>
            <a:off x="314960" y="2940050"/>
            <a:ext cx="6246495" cy="3575050"/>
          </a:xfrm>
          <a:prstGeom prst="rect">
            <a:avLst/>
          </a:prstGeom>
        </p:spPr>
        <p:txBody>
          <a:bodyPr>
            <a:noAutofit/>
            <a:extLst>
              <a:ext uri="{4A0BC546-FE56-4ADE-93B0-CB8AF2F6F144}">
                <wpsdc:textFrameExt xmlns:wpsdc="http://www.wps.cn/officeDocument/2022/drawingmlCustomData" type="text"/>
              </a:ext>
            </a:extLst>
          </a:bodyPr>
          <a:lstStyle/>
          <a:p>
            <a:pPr marL="457200" indent="-457200" algn="l">
              <a:lnSpc>
                <a:spcPct val="150000"/>
              </a:lnSpc>
              <a:buFont typeface="Arial" panose="020B0604020202020204" pitchFamily="34" charset="0"/>
              <a:buChar char="•"/>
            </a:pPr>
            <a:r>
              <a:rPr lang="en-US" altLang="zh-CN" sz="2800">
                <a:latin typeface="Arial" panose="020B0604020202020204" pitchFamily="34" charset="0"/>
                <a:ea typeface="微软雅黑" panose="020B0503020204020204" charset="-122"/>
              </a:rPr>
              <a:t>   Surfing on the Internet, a teen is </a:t>
            </a:r>
            <a:r>
              <a:rPr lang="en-US" altLang="zh-CN" sz="2800">
                <a:solidFill>
                  <a:srgbClr val="C00000"/>
                </a:solidFill>
                <a:latin typeface="Arial" panose="020B0604020202020204" pitchFamily="34" charset="0"/>
                <a:ea typeface="微软雅黑" panose="020B0503020204020204" charset="-122"/>
              </a:rPr>
              <a:t>trap</a:t>
            </a:r>
            <a:r>
              <a:rPr lang="en-US" altLang="zh-CN" sz="2800">
                <a:latin typeface="Arial" panose="020B0604020202020204" pitchFamily="34" charset="0"/>
                <a:ea typeface="微软雅黑" panose="020B0503020204020204" charset="-122"/>
              </a:rPr>
              <a:t>ped,nearly drowning to death. </a:t>
            </a:r>
            <a:r>
              <a:rPr lang="en-US" altLang="zh-CN" sz="2800">
                <a:solidFill>
                  <a:srgbClr val="C00000"/>
                </a:solidFill>
                <a:latin typeface="Arial" panose="020B0604020202020204" pitchFamily="34" charset="0"/>
                <a:ea typeface="微软雅黑" panose="020B0503020204020204" charset="-122"/>
              </a:rPr>
              <a:t>Aware of</a:t>
            </a:r>
            <a:r>
              <a:rPr lang="en-US" altLang="zh-CN" sz="2800">
                <a:latin typeface="Arial" panose="020B0604020202020204" pitchFamily="34" charset="0"/>
                <a:ea typeface="微软雅黑" panose="020B0503020204020204" charset="-122"/>
              </a:rPr>
              <a:t> danger, it is time for him to struggle, reaching for the life buoy.</a:t>
            </a:r>
            <a:endParaRPr lang="en-US" altLang="zh-CN" sz="2800">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79705" y="158750"/>
            <a:ext cx="11964670" cy="6586855"/>
          </a:xfrm>
          <a:prstGeom prst="rect">
            <a:avLst/>
          </a:prstGeom>
          <a:solidFill>
            <a:srgbClr val="FFFFFF"/>
          </a:solidFill>
          <a:ln>
            <a:noFill/>
          </a:ln>
          <a:effectLst>
            <a:outerShdw blurRad="63500" sx="102000" sy="102000" algn="ctr" rotWithShape="0">
              <a:srgbClr val="5A93A2">
                <a:alpha val="40000"/>
              </a:srgbClr>
            </a:outerShdw>
          </a:effectLst>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sp>
        <p:nvSpPr>
          <p:cNvPr id="9" name="Rectangle 8"/>
          <p:cNvSpPr/>
          <p:nvPr>
            <p:custDataLst>
              <p:tags r:id="rId2"/>
            </p:custDataLst>
          </p:nvPr>
        </p:nvSpPr>
        <p:spPr>
          <a:xfrm>
            <a:off x="-308902" y="-73559"/>
            <a:ext cx="3667836" cy="6871763"/>
          </a:xfrm>
          <a:prstGeom prst="rect">
            <a:avLst/>
          </a:prstGeom>
          <a:solidFill>
            <a:srgbClr val="2F4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custDataLst>
              <p:tags r:id="rId3"/>
            </p:custDataLst>
          </p:nvPr>
        </p:nvPicPr>
        <p:blipFill>
          <a:blip r:embed="rId4"/>
          <a:stretch>
            <a:fillRect/>
          </a:stretch>
        </p:blipFill>
        <p:spPr>
          <a:xfrm rot="2734290">
            <a:off x="6781801" y="4849077"/>
            <a:ext cx="3906515" cy="5254863"/>
          </a:xfrm>
          <a:prstGeom prst="rect">
            <a:avLst/>
          </a:prstGeom>
        </p:spPr>
      </p:pic>
      <p:pic>
        <p:nvPicPr>
          <p:cNvPr id="13" name="Picture 12"/>
          <p:cNvPicPr>
            <a:picLocks noChangeAspect="1"/>
          </p:cNvPicPr>
          <p:nvPr>
            <p:custDataLst>
              <p:tags r:id="rId5"/>
            </p:custDataLst>
          </p:nvPr>
        </p:nvPicPr>
        <p:blipFill>
          <a:blip r:embed="rId6"/>
          <a:stretch>
            <a:fillRect/>
          </a:stretch>
        </p:blipFill>
        <p:spPr>
          <a:xfrm rot="20137970">
            <a:off x="2771142" y="3991596"/>
            <a:ext cx="1768674" cy="1552503"/>
          </a:xfrm>
          <a:prstGeom prst="rect">
            <a:avLst/>
          </a:prstGeom>
        </p:spPr>
      </p:pic>
      <p:pic>
        <p:nvPicPr>
          <p:cNvPr id="14" name="Picture 13"/>
          <p:cNvPicPr>
            <a:picLocks noChangeAspect="1"/>
          </p:cNvPicPr>
          <p:nvPr>
            <p:custDataLst>
              <p:tags r:id="rId7"/>
            </p:custDataLst>
          </p:nvPr>
        </p:nvPicPr>
        <p:blipFill>
          <a:blip r:embed="rId8"/>
          <a:stretch>
            <a:fillRect/>
          </a:stretch>
        </p:blipFill>
        <p:spPr>
          <a:xfrm rot="3504814">
            <a:off x="5175276" y="496302"/>
            <a:ext cx="922169" cy="809459"/>
          </a:xfrm>
          <a:prstGeom prst="rect">
            <a:avLst/>
          </a:prstGeom>
        </p:spPr>
      </p:pic>
      <p:pic>
        <p:nvPicPr>
          <p:cNvPr id="18" name="Graphic 17"/>
          <p:cNvPicPr>
            <a:picLocks noChangeAspect="1"/>
          </p:cNvPicPr>
          <p:nvPr>
            <p:custDataLst>
              <p:tags r:id="rId9"/>
            </p:custDataLst>
          </p:nvPr>
        </p:nvPicPr>
        <p:blipFill>
          <a:blip r:embed="rId10"/>
          <a:stretch>
            <a:fillRect/>
          </a:stretch>
        </p:blipFill>
        <p:spPr>
          <a:xfrm>
            <a:off x="11804048" y="206265"/>
            <a:ext cx="180000" cy="180000"/>
          </a:xfrm>
          <a:prstGeom prst="rect">
            <a:avLst/>
          </a:prstGeom>
        </p:spPr>
      </p:pic>
      <p:sp>
        <p:nvSpPr>
          <p:cNvPr id="2" name="矩形 1"/>
          <p:cNvSpPr/>
          <p:nvPr>
            <p:custDataLst>
              <p:tags r:id="rId11"/>
            </p:custDataLst>
          </p:nvPr>
        </p:nvSpPr>
        <p:spPr>
          <a:xfrm>
            <a:off x="0" y="1439545"/>
            <a:ext cx="3146425" cy="3846195"/>
          </a:xfrm>
          <a:prstGeom prst="rect">
            <a:avLst/>
          </a:prstGeom>
        </p:spPr>
        <p:txBody>
          <a:bodyPr wrap="square">
            <a:noAutofit/>
          </a:bodyPr>
          <a:lstStyle/>
          <a:p>
            <a:pPr marL="457200" indent="-457200">
              <a:buFont typeface="Arial" panose="020B0604020202020204" pitchFamily="34" charset="0"/>
              <a:buChar char="•"/>
            </a:pPr>
            <a:r>
              <a:rPr lang="en-US" altLang="zh-CN" sz="3200">
                <a:solidFill>
                  <a:schemeClr val="bg1"/>
                </a:solidFill>
                <a:latin typeface="华文中宋" panose="02010600040101010101" charset="-122"/>
                <a:ea typeface="华文中宋" panose="02010600040101010101" charset="-122"/>
                <a:cs typeface="Times New Roman" panose="02020603050405020304" pitchFamily="18" charset="0"/>
              </a:rPr>
              <a:t>Let’s explore the </a:t>
            </a:r>
            <a:r>
              <a:rPr lang="en-US" altLang="zh-CN" sz="3600" b="1">
                <a:solidFill>
                  <a:srgbClr val="FF0000"/>
                </a:solidFill>
                <a:latin typeface="华文中宋" panose="02010600040101010101" charset="-122"/>
                <a:ea typeface="华文中宋" panose="02010600040101010101" charset="-122"/>
                <a:cs typeface="Times New Roman" panose="02020603050405020304" pitchFamily="18" charset="0"/>
              </a:rPr>
              <a:t>reasons</a:t>
            </a:r>
            <a:r>
              <a:rPr lang="en-US" altLang="zh-CN" sz="3200">
                <a:solidFill>
                  <a:schemeClr val="bg1"/>
                </a:solidFill>
                <a:latin typeface="华文中宋" panose="02010600040101010101" charset="-122"/>
                <a:ea typeface="华文中宋" panose="02010600040101010101" charset="-122"/>
                <a:cs typeface="Times New Roman" panose="02020603050405020304" pitchFamily="18" charset="0"/>
              </a:rPr>
              <a:t> for social media </a:t>
            </a:r>
            <a:r>
              <a:rPr lang="en-US" altLang="zh-CN" sz="3600" b="1">
                <a:solidFill>
                  <a:srgbClr val="FF0000"/>
                </a:solidFill>
                <a:latin typeface="华文中宋" panose="02010600040101010101" charset="-122"/>
                <a:ea typeface="华文中宋" panose="02010600040101010101" charset="-122"/>
                <a:cs typeface="Times New Roman" panose="02020603050405020304" pitchFamily="18" charset="0"/>
              </a:rPr>
              <a:t>addiction</a:t>
            </a:r>
            <a:endParaRPr lang="en-US" altLang="zh-CN" sz="3600" b="1">
              <a:solidFill>
                <a:srgbClr val="FF0000"/>
              </a:solidFill>
              <a:latin typeface="华文中宋" panose="02010600040101010101" charset="-122"/>
              <a:ea typeface="华文中宋" panose="02010600040101010101" charset="-122"/>
              <a:cs typeface="Times New Roman" panose="02020603050405020304" pitchFamily="18" charset="0"/>
            </a:endParaRPr>
          </a:p>
        </p:txBody>
      </p:sp>
      <p:pic>
        <p:nvPicPr>
          <p:cNvPr id="3" name="how is social media  affecting us">
            <a:hlinkClick r:id="" action="ppaction://media"/>
          </p:cNvPr>
          <p:cNvPicPr>
            <a:picLocks noChangeAspect="1"/>
          </p:cNvPicPr>
          <p:nvPr>
            <a:videoFile r:link="rId12"/>
            <p:extLst>
              <p:ext uri="{DAA4B4D4-6D71-4841-9C94-3DE7FCFB9230}">
                <p14:media xmlns:p14="http://schemas.microsoft.com/office/powerpoint/2010/main" r:embed="rId13"/>
              </p:ext>
            </p:extLst>
            <p:custDataLst>
              <p:tags r:id="rId14"/>
            </p:custDataLst>
          </p:nvPr>
        </p:nvPicPr>
        <p:blipFill>
          <a:blip r:embed="rId15"/>
          <a:stretch>
            <a:fillRect/>
          </a:stretch>
        </p:blipFill>
        <p:spPr>
          <a:xfrm>
            <a:off x="3826058" y="1018187"/>
            <a:ext cx="8232144" cy="50049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635" y="0"/>
            <a:ext cx="12192635" cy="6858000"/>
          </a:xfrm>
          <a:prstGeom prst="rect">
            <a:avLst/>
          </a:prstGeom>
        </p:spPr>
      </p:pic>
      <p:sp>
        <p:nvSpPr>
          <p:cNvPr id="9" name="矩形 8"/>
          <p:cNvSpPr/>
          <p:nvPr>
            <p:custDataLst>
              <p:tags r:id="rId3"/>
            </p:custDataLst>
          </p:nvPr>
        </p:nvSpPr>
        <p:spPr>
          <a:xfrm>
            <a:off x="1257935" y="3902710"/>
            <a:ext cx="2748280" cy="488950"/>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91365" cy="6848475"/>
          </a:xfrm>
          <a:prstGeom prst="rect">
            <a:avLst/>
          </a:prstGeom>
        </p:spPr>
      </p:pic>
      <p:sp>
        <p:nvSpPr>
          <p:cNvPr id="9" name="矩形 8"/>
          <p:cNvSpPr/>
          <p:nvPr>
            <p:custDataLst>
              <p:tags r:id="rId3"/>
            </p:custDataLst>
          </p:nvPr>
        </p:nvSpPr>
        <p:spPr>
          <a:xfrm>
            <a:off x="5998845" y="2421890"/>
            <a:ext cx="2962910" cy="488950"/>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custDataLst>
              <p:tags r:id="rId4"/>
            </p:custDataLst>
          </p:nvPr>
        </p:nvSpPr>
        <p:spPr>
          <a:xfrm>
            <a:off x="4718685" y="3622675"/>
            <a:ext cx="4909820" cy="488950"/>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48130" name="文本框 9"/>
          <p:cNvSpPr/>
          <p:nvPr>
            <p:custDataLst>
              <p:tags r:id="rId1"/>
            </p:custDataLst>
          </p:nvPr>
        </p:nvSpPr>
        <p:spPr>
          <a:xfrm>
            <a:off x="757238" y="836613"/>
            <a:ext cx="11315700" cy="6011862"/>
          </a:xfrm>
          <a:prstGeom prst="rect">
            <a:avLst/>
          </a:prstGeom>
          <a:solidFill>
            <a:schemeClr val="bg2"/>
          </a:solidFill>
          <a:ln>
            <a:noFill/>
            <a:miter lim="800000"/>
          </a:ln>
        </p:spPr>
        <p:txBody>
          <a:bodyPr wrap="square" lIns="50800" tIns="50800" rIns="50800" bIns="50800" anchor="ctr" anchorCtr="0">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0" lvl="0" indent="457200" eaLnBrk="1" fontAlgn="base" hangingPunct="0">
              <a:lnSpc>
                <a:spcPct val="100000"/>
              </a:lnSpc>
              <a:spcBef>
                <a:spcPct val="0"/>
              </a:spcBef>
              <a:spcAft>
                <a:spcPct val="0"/>
              </a:spcAft>
              <a:buNone/>
            </a:pP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A fundraising campaign — the Social Media Detox has been launched to persuade over 100 students to stop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1</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a:solidFill>
                  <a:srgbClr val="000000"/>
                </a:solidFill>
                <a:latin typeface="Times New Roman" panose="02020603050405020304" pitchFamily="18" charset="0"/>
                <a:sym typeface="Times New Roman" panose="02020603050405020304" pitchFamily="18" charset="0"/>
              </a:rPr>
              <a:t>(</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rely) on social media for seven days. Five of the students shared what they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2</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a:solidFill>
                  <a:srgbClr val="000000"/>
                </a:solidFill>
                <a:latin typeface="Times New Roman" panose="02020603050405020304" pitchFamily="18" charset="0"/>
                <a:sym typeface="Times New Roman" panose="02020603050405020304" pitchFamily="18" charset="0"/>
              </a:rPr>
              <a:t>(learn) </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from the experience.</a:t>
            </a:r>
            <a:endPar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endParaRPr>
          </a:p>
          <a:p>
            <a:pPr marL="0" lvl="0" indent="457200" eaLnBrk="1" fontAlgn="base" hangingPunct="0">
              <a:lnSpc>
                <a:spcPct val="100000"/>
              </a:lnSpc>
              <a:spcBef>
                <a:spcPct val="0"/>
              </a:spcBef>
              <a:spcAft>
                <a:spcPct val="0"/>
              </a:spcAft>
              <a:buNone/>
            </a:pP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Anna said the campaign was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3</a:t>
            </a:r>
            <a:r>
              <a:rPr lang="en-US" altLang="en-US" sz="3200" b="1">
                <a:solidFill>
                  <a:srgbClr val="000000"/>
                </a:solidFill>
                <a:latin typeface="Times New Roman" panose="02020603050405020304" pitchFamily="18" charset="0"/>
                <a:sym typeface="Times New Roman" panose="02020603050405020304" pitchFamily="18" charset="0"/>
              </a:rPr>
              <a:t>______________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a:solidFill>
                  <a:srgbClr val="000000"/>
                </a:solidFill>
                <a:latin typeface="Times New Roman" panose="02020603050405020304" pitchFamily="18" charset="0"/>
                <a:sym typeface="Times New Roman" panose="02020603050405020304" pitchFamily="18" charset="0"/>
              </a:rPr>
              <a:t>(difficult) </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than she had expected. She can now see how much of her time had been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4</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a:solidFill>
                  <a:srgbClr val="000000"/>
                </a:solidFill>
                <a:latin typeface="Times New Roman" panose="02020603050405020304" pitchFamily="18" charset="0"/>
                <a:sym typeface="Times New Roman" panose="02020603050405020304" pitchFamily="18" charset="0"/>
              </a:rPr>
              <a:t>(occupy) </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with checking her phone. She’s now trying to spend more time picking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5</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her hobbies. Devon said it felt strange not to already know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6</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b="1" baseline="0">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 </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his classmate had done at the weekend. They talked and explained what they were doing and thinking,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7</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made him realise the value of real contact. </a:t>
            </a:r>
            <a:endParaRPr lang="en-US" altLang="en-US"/>
          </a:p>
        </p:txBody>
      </p:sp>
      <p:sp>
        <p:nvSpPr>
          <p:cNvPr id="48131" name="TextBox 3"/>
          <p:cNvSpPr/>
          <p:nvPr>
            <p:custDataLst>
              <p:tags r:id="rId2"/>
            </p:custDataLst>
          </p:nvPr>
        </p:nvSpPr>
        <p:spPr>
          <a:xfrm>
            <a:off x="8975725" y="1263650"/>
            <a:ext cx="1584325" cy="585788"/>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a:solidFill>
                  <a:srgbClr val="000000"/>
                </a:solidFill>
                <a:latin typeface="Calibri" panose="020F0502020204030204"/>
                <a:ea typeface="宋体" panose="02010600030101010101" pitchFamily="2" charset="-122"/>
                <a:sym typeface="Arial" panose="020B0604020202020204"/>
              </a:rPr>
              <a:t> </a:t>
            </a:r>
            <a:r>
              <a:rPr lang="en-US" altLang="en-US" sz="3200" b="1">
                <a:solidFill>
                  <a:srgbClr val="C00000"/>
                </a:solidFill>
                <a:latin typeface="Times New Roman" panose="02020603050405020304" pitchFamily="18" charset="0"/>
                <a:sym typeface="Times New Roman" panose="02020603050405020304" pitchFamily="18" charset="0"/>
              </a:rPr>
              <a:t>relying</a:t>
            </a:r>
            <a:endParaRPr lang="zh-CN" altLang="en-US" sz="1800" b="1">
              <a:solidFill>
                <a:srgbClr val="C00000"/>
              </a:solidFill>
              <a:latin typeface="Times New Roman" panose="02020603050405020304" pitchFamily="18" charset="0"/>
              <a:sym typeface="Times New Roman" panose="02020603050405020304" pitchFamily="18" charset="0"/>
            </a:endParaRPr>
          </a:p>
        </p:txBody>
      </p:sp>
      <p:sp>
        <p:nvSpPr>
          <p:cNvPr id="48132" name="文本框 10"/>
          <p:cNvSpPr/>
          <p:nvPr>
            <p:custDataLst>
              <p:tags r:id="rId3"/>
            </p:custDataLst>
          </p:nvPr>
        </p:nvSpPr>
        <p:spPr>
          <a:xfrm>
            <a:off x="1247775" y="346075"/>
            <a:ext cx="10560050" cy="4445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80000"/>
              </a:lnSpc>
              <a:tabLst>
                <a:tab pos="266700" algn="l"/>
                <a:tab pos="533400" algn="l"/>
                <a:tab pos="800100" algn="l"/>
                <a:tab pos="1066800" algn="l"/>
                <a:tab pos="1333500" algn="l"/>
                <a:tab pos="1600200" algn="l"/>
                <a:tab pos="1866900" algn="l"/>
                <a:tab pos="2133600" algn="l"/>
                <a:tab pos="2400300" algn="l"/>
                <a:tab pos="2667000" algn="l"/>
                <a:tab pos="2933700" algn="l"/>
                <a:tab pos="3200400" algn="l"/>
              </a:tabLst>
            </a:pPr>
            <a:r>
              <a:rPr lang="en-US" altLang="en-US" sz="2800" b="1">
                <a:solidFill>
                  <a:srgbClr val="C00000"/>
                </a:solidFill>
                <a:latin typeface="Arial" panose="020B0604020202020204"/>
                <a:sym typeface="Times New Roman" panose="02020603050405020304" pitchFamily="18" charset="0"/>
              </a:rPr>
              <a:t>Fill in the blanks and try to retell the passage.</a:t>
            </a:r>
            <a:endParaRPr lang="zh-CN" altLang="en-US" sz="2800" b="1">
              <a:solidFill>
                <a:srgbClr val="C00000"/>
              </a:solidFill>
              <a:latin typeface="Arial" panose="020B0604020202020204"/>
              <a:sym typeface="Times New Roman" panose="02020603050405020304" pitchFamily="18" charset="0"/>
            </a:endParaRPr>
          </a:p>
        </p:txBody>
      </p:sp>
      <p:sp>
        <p:nvSpPr>
          <p:cNvPr id="48133" name="TextBox 3"/>
          <p:cNvSpPr/>
          <p:nvPr>
            <p:custDataLst>
              <p:tags r:id="rId4"/>
            </p:custDataLst>
          </p:nvPr>
        </p:nvSpPr>
        <p:spPr>
          <a:xfrm>
            <a:off x="1782763" y="2209800"/>
            <a:ext cx="2089150" cy="5842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a:solidFill>
                  <a:srgbClr val="000000"/>
                </a:solidFill>
                <a:latin typeface="Calibri" panose="020F0502020204030204"/>
                <a:ea typeface="宋体" panose="02010600030101010101" pitchFamily="2" charset="-122"/>
                <a:sym typeface="Arial" panose="020B0604020202020204"/>
              </a:rPr>
              <a:t> </a:t>
            </a: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had learnt</a:t>
            </a:r>
            <a:endParaRPr lang="zh-CN" altLang="en-US" sz="1800" b="1">
              <a:solidFill>
                <a:srgbClr val="C00000"/>
              </a:solidFill>
              <a:latin typeface="Times New Roman" panose="02020603050405020304" pitchFamily="18" charset="0"/>
              <a:sym typeface="Times New Roman" panose="02020603050405020304" pitchFamily="18" charset="0"/>
            </a:endParaRPr>
          </a:p>
        </p:txBody>
      </p:sp>
      <p:sp>
        <p:nvSpPr>
          <p:cNvPr id="48134" name="TextBox 3"/>
          <p:cNvSpPr/>
          <p:nvPr>
            <p:custDataLst>
              <p:tags r:id="rId5"/>
            </p:custDataLst>
          </p:nvPr>
        </p:nvSpPr>
        <p:spPr>
          <a:xfrm>
            <a:off x="6311900" y="2741613"/>
            <a:ext cx="2879725" cy="585787"/>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a:solidFill>
                  <a:srgbClr val="000000"/>
                </a:solidFill>
                <a:latin typeface="Calibri" panose="020F0502020204030204"/>
                <a:ea typeface="宋体" panose="02010600030101010101" pitchFamily="2" charset="-122"/>
                <a:sym typeface="Arial" panose="020B0604020202020204"/>
              </a:rPr>
              <a:t> </a:t>
            </a: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more difficult</a:t>
            </a:r>
            <a:endParaRPr lang="zh-CN" altLang="en-US" sz="1800" b="1">
              <a:solidFill>
                <a:srgbClr val="C00000"/>
              </a:solidFill>
              <a:latin typeface="Times New Roman" panose="02020603050405020304" pitchFamily="18" charset="0"/>
              <a:sym typeface="Times New Roman" panose="02020603050405020304" pitchFamily="18" charset="0"/>
            </a:endParaRPr>
          </a:p>
        </p:txBody>
      </p:sp>
      <p:sp>
        <p:nvSpPr>
          <p:cNvPr id="48135" name="TextBox 3"/>
          <p:cNvSpPr/>
          <p:nvPr>
            <p:custDataLst>
              <p:tags r:id="rId6"/>
            </p:custDataLst>
          </p:nvPr>
        </p:nvSpPr>
        <p:spPr>
          <a:xfrm>
            <a:off x="6024563" y="4159250"/>
            <a:ext cx="2152650" cy="5842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b="1">
                <a:solidFill>
                  <a:srgbClr val="C00000"/>
                </a:solidFill>
                <a:latin typeface="Calibri" panose="020F0502020204030204"/>
                <a:ea typeface="宋体" panose="02010600030101010101" pitchFamily="2" charset="-122"/>
                <a:sym typeface="Arial" panose="020B0604020202020204"/>
              </a:rPr>
              <a:t> </a:t>
            </a: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up</a:t>
            </a:r>
            <a:endParaRPr lang="zh-CN" altLang="en-US" sz="1800" b="1">
              <a:solidFill>
                <a:srgbClr val="C00000"/>
              </a:solidFill>
              <a:latin typeface="Times New Roman" panose="02020603050405020304" pitchFamily="18" charset="0"/>
              <a:sym typeface="Times New Roman" panose="02020603050405020304" pitchFamily="18" charset="0"/>
            </a:endParaRPr>
          </a:p>
        </p:txBody>
      </p:sp>
      <p:sp>
        <p:nvSpPr>
          <p:cNvPr id="48136" name="TextBox 3"/>
          <p:cNvSpPr/>
          <p:nvPr>
            <p:custDataLst>
              <p:tags r:id="rId7"/>
            </p:custDataLst>
          </p:nvPr>
        </p:nvSpPr>
        <p:spPr>
          <a:xfrm>
            <a:off x="1195388" y="3771900"/>
            <a:ext cx="2152650" cy="5842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b="1">
                <a:solidFill>
                  <a:srgbClr val="C00000"/>
                </a:solidFill>
                <a:latin typeface="Calibri" panose="020F0502020204030204"/>
                <a:ea typeface="宋体" panose="02010600030101010101" pitchFamily="2" charset="-122"/>
                <a:sym typeface="Arial" panose="020B0604020202020204"/>
              </a:rPr>
              <a:t> </a:t>
            </a: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occupied</a:t>
            </a:r>
            <a:endParaRPr lang="zh-CN" altLang="en-US" sz="1800" b="1">
              <a:solidFill>
                <a:srgbClr val="C00000"/>
              </a:solidFill>
              <a:latin typeface="Times New Roman" panose="02020603050405020304" pitchFamily="18" charset="0"/>
              <a:sym typeface="Times New Roman" panose="02020603050405020304" pitchFamily="18" charset="0"/>
            </a:endParaRPr>
          </a:p>
        </p:txBody>
      </p:sp>
      <p:sp>
        <p:nvSpPr>
          <p:cNvPr id="48137" name="TextBox 3"/>
          <p:cNvSpPr/>
          <p:nvPr>
            <p:custDataLst>
              <p:tags r:id="rId8"/>
            </p:custDataLst>
          </p:nvPr>
        </p:nvSpPr>
        <p:spPr>
          <a:xfrm>
            <a:off x="6675438" y="4762500"/>
            <a:ext cx="2152650" cy="5842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b="1">
                <a:solidFill>
                  <a:srgbClr val="C00000"/>
                </a:solidFill>
                <a:latin typeface="Calibri" panose="020F0502020204030204"/>
                <a:ea typeface="宋体" panose="02010600030101010101" pitchFamily="2" charset="-122"/>
                <a:sym typeface="Arial" panose="020B0604020202020204"/>
              </a:rPr>
              <a:t> </a:t>
            </a: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what</a:t>
            </a:r>
            <a:endParaRPr lang="zh-CN" altLang="en-US" sz="1800" b="1">
              <a:solidFill>
                <a:srgbClr val="C00000"/>
              </a:solidFill>
              <a:latin typeface="Times New Roman" panose="02020603050405020304" pitchFamily="18" charset="0"/>
              <a:sym typeface="Times New Roman" panose="02020603050405020304" pitchFamily="18" charset="0"/>
            </a:endParaRPr>
          </a:p>
        </p:txBody>
      </p:sp>
      <p:sp>
        <p:nvSpPr>
          <p:cNvPr id="48138" name="TextBox 3"/>
          <p:cNvSpPr/>
          <p:nvPr>
            <p:custDataLst>
              <p:tags r:id="rId9"/>
            </p:custDataLst>
          </p:nvPr>
        </p:nvSpPr>
        <p:spPr>
          <a:xfrm>
            <a:off x="4524375" y="5643563"/>
            <a:ext cx="1871663" cy="585787"/>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sz="3200" b="1">
                <a:solidFill>
                  <a:srgbClr val="C00000"/>
                </a:solidFill>
                <a:latin typeface="Times New Roman" panose="02020603050405020304" pitchFamily="18" charset="0"/>
                <a:sym typeface="Times New Roman" panose="02020603050405020304" pitchFamily="18" charset="0"/>
              </a:rPr>
              <a:t>which</a:t>
            </a:r>
            <a:endParaRPr lang="zh-CN" altLang="en-US" sz="3200" b="1">
              <a:solidFill>
                <a:srgbClr val="C00000"/>
              </a:solidFill>
              <a:latin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filter="">
                                      <p:cBhvr>
                                        <p:cTn id="7" dur="500" fill="hold"/>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133">
                                            <p:txEl>
                                              <p:pRg st="0" end="0"/>
                                            </p:txEl>
                                          </p:spTgt>
                                        </p:tgtEl>
                                        <p:attrNameLst>
                                          <p:attrName>style.visibility</p:attrName>
                                        </p:attrNameLst>
                                      </p:cBhvr>
                                      <p:to>
                                        <p:strVal val="visible"/>
                                      </p:to>
                                    </p:set>
                                    <p:animEffect filter="">
                                      <p:cBhvr>
                                        <p:cTn id="12" dur="500" fill="hold"/>
                                        <p:tgtEl>
                                          <p:spTgt spid="481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8134">
                                            <p:txEl>
                                              <p:pRg st="0" end="0"/>
                                            </p:txEl>
                                          </p:spTgt>
                                        </p:tgtEl>
                                        <p:attrNameLst>
                                          <p:attrName>style.visibility</p:attrName>
                                        </p:attrNameLst>
                                      </p:cBhvr>
                                      <p:to>
                                        <p:strVal val="visible"/>
                                      </p:to>
                                    </p:set>
                                    <p:animEffect filter="">
                                      <p:cBhvr>
                                        <p:cTn id="17" dur="500" fill="hold"/>
                                        <p:tgtEl>
                                          <p:spTgt spid="481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8136">
                                            <p:txEl>
                                              <p:pRg st="0" end="0"/>
                                            </p:txEl>
                                          </p:spTgt>
                                        </p:tgtEl>
                                        <p:attrNameLst>
                                          <p:attrName>style.visibility</p:attrName>
                                        </p:attrNameLst>
                                      </p:cBhvr>
                                      <p:to>
                                        <p:strVal val="visible"/>
                                      </p:to>
                                    </p:set>
                                    <p:animEffect filter="">
                                      <p:cBhvr>
                                        <p:cTn id="22" dur="500" fill="hold"/>
                                        <p:tgtEl>
                                          <p:spTgt spid="481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135">
                                            <p:txEl>
                                              <p:pRg st="0" end="0"/>
                                            </p:txEl>
                                          </p:spTgt>
                                        </p:tgtEl>
                                        <p:attrNameLst>
                                          <p:attrName>style.visibility</p:attrName>
                                        </p:attrNameLst>
                                      </p:cBhvr>
                                      <p:to>
                                        <p:strVal val="visible"/>
                                      </p:to>
                                    </p:set>
                                    <p:animEffect filter="">
                                      <p:cBhvr>
                                        <p:cTn id="27" dur="500" fill="hold"/>
                                        <p:tgtEl>
                                          <p:spTgt spid="4813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8137">
                                            <p:txEl>
                                              <p:pRg st="0" end="0"/>
                                            </p:txEl>
                                          </p:spTgt>
                                        </p:tgtEl>
                                        <p:attrNameLst>
                                          <p:attrName>style.visibility</p:attrName>
                                        </p:attrNameLst>
                                      </p:cBhvr>
                                      <p:to>
                                        <p:strVal val="visible"/>
                                      </p:to>
                                    </p:set>
                                    <p:animEffect filter="">
                                      <p:cBhvr>
                                        <p:cTn id="32" dur="500" fill="hold"/>
                                        <p:tgtEl>
                                          <p:spTgt spid="4813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8138">
                                            <p:txEl>
                                              <p:pRg st="0" end="0"/>
                                            </p:txEl>
                                          </p:spTgt>
                                        </p:tgtEl>
                                        <p:attrNameLst>
                                          <p:attrName>style.visibility</p:attrName>
                                        </p:attrNameLst>
                                      </p:cBhvr>
                                      <p:to>
                                        <p:strVal val="visible"/>
                                      </p:to>
                                    </p:set>
                                    <p:animEffect filter="">
                                      <p:cBhvr>
                                        <p:cTn id="37" dur="500" fill="hold"/>
                                        <p:tgtEl>
                                          <p:spTgt spid="48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allAtOnce"/>
      <p:bldP spid="48133" grpId="0" build="allAtOnce"/>
      <p:bldP spid="48134" grpId="0" build="allAtOnce"/>
      <p:bldP spid="48135" grpId="0" build="allAtOnce"/>
      <p:bldP spid="48136" grpId="0" build="allAtOnce"/>
      <p:bldP spid="48137" grpId="0" build="allAtOnce"/>
      <p:bldP spid="48138"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49154" name="文本框 9"/>
          <p:cNvSpPr/>
          <p:nvPr>
            <p:custDataLst>
              <p:tags r:id="rId1"/>
            </p:custDataLst>
          </p:nvPr>
        </p:nvSpPr>
        <p:spPr>
          <a:xfrm>
            <a:off x="238125" y="1550988"/>
            <a:ext cx="11664950" cy="4471987"/>
          </a:xfrm>
          <a:prstGeom prst="rect">
            <a:avLst/>
          </a:prstGeom>
          <a:solidFill>
            <a:schemeClr val="bg2"/>
          </a:solidFill>
          <a:ln>
            <a:noFill/>
            <a:miter lim="800000"/>
          </a:ln>
        </p:spPr>
        <p:txBody>
          <a:bodyPr wrap="square" lIns="50800" tIns="50800" rIns="50800" bIns="50800" anchor="ctr" anchorCtr="0">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0" lvl="0" indent="0" fontAlgn="base" hangingPunct="0">
              <a:lnSpc>
                <a:spcPts val="4300"/>
              </a:lnSpc>
              <a:spcBef>
                <a:spcPct val="0"/>
              </a:spcBef>
              <a:spcAft>
                <a:spcPct val="0"/>
              </a:spcAft>
            </a:pP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Without phones, Cindy and her friend had a proper conversation for over two hours, without being distracted by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8</a:t>
            </a:r>
            <a:r>
              <a:rPr lang="en-US" altLang="en-US" sz="3200" b="1">
                <a:solidFill>
                  <a:srgbClr val="000000"/>
                </a:solidFill>
                <a:latin typeface="Times New Roman" panose="02020603050405020304" pitchFamily="18" charset="0"/>
                <a:sym typeface="Times New Roman" panose="02020603050405020304" pitchFamily="18" charset="0"/>
              </a:rPr>
              <a:t>__________ </a:t>
            </a:r>
            <a:r>
              <a:rPr lang="en-US" altLang="en-US" sz="3200">
                <a:solidFill>
                  <a:srgbClr val="000000"/>
                </a:solidFill>
                <a:latin typeface="Times New Roman" panose="02020603050405020304" pitchFamily="18" charset="0"/>
                <a:sym typeface="Times New Roman" panose="02020603050405020304" pitchFamily="18" charset="0"/>
              </a:rPr>
              <a:t>(message)</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 She said it felt good.</a:t>
            </a:r>
            <a:endPar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endParaRPr>
          </a:p>
          <a:p>
            <a:pPr marL="0" lvl="0" indent="0" algn="l" eaLnBrk="1" fontAlgn="base" hangingPunct="0">
              <a:lnSpc>
                <a:spcPts val="4300"/>
              </a:lnSpc>
              <a:spcBef>
                <a:spcPct val="0"/>
              </a:spcBef>
              <a:spcAft>
                <a:spcPct val="0"/>
              </a:spcAft>
              <a:buNone/>
            </a:pP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George didn’t find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9</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zh-CN" altLang="en-US" sz="3200" b="1">
                <a:solidFill>
                  <a:srgbClr val="000000"/>
                </a:solidFill>
                <a:latin typeface="Times New Roman" panose="02020603050405020304" pitchFamily="18" charset="0"/>
                <a:sym typeface="Times New Roman" panose="02020603050405020304" pitchFamily="18" charset="0"/>
              </a:rPr>
              <a:t> </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campaign too difficult. An hour’s sport each day left him tired out and wanting to go to bed early. The campaign made him healthier. Max threw in the towel on the first day. He switched </a:t>
            </a:r>
            <a:r>
              <a:rPr lang="en-US" altLang="en-US" sz="3200" b="1" baseline="3000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10</a:t>
            </a:r>
            <a:r>
              <a:rPr lang="en-US" altLang="en-US" sz="3200" b="1">
                <a:solidFill>
                  <a:srgbClr val="000000"/>
                </a:solidFill>
                <a:latin typeface="Times New Roman" panose="02020603050405020304" pitchFamily="18" charset="0"/>
                <a:sym typeface="Times New Roman" panose="02020603050405020304" pitchFamily="18" charset="0"/>
              </a:rPr>
              <a:t>__________</a:t>
            </a:r>
            <a:r>
              <a:rPr lang="en-US" altLang="en-US" sz="3200" baseline="0">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 his phone to check where a party was. He couldn’t resist having a quick look at his social media accounts.</a:t>
            </a:r>
            <a:endParaRPr lang="en-US" altLang="en-US"/>
          </a:p>
        </p:txBody>
      </p:sp>
      <p:sp>
        <p:nvSpPr>
          <p:cNvPr id="49155" name="TextBox 7"/>
          <p:cNvSpPr/>
          <p:nvPr>
            <p:custDataLst>
              <p:tags r:id="rId2"/>
            </p:custDataLst>
          </p:nvPr>
        </p:nvSpPr>
        <p:spPr>
          <a:xfrm>
            <a:off x="7680325" y="2060575"/>
            <a:ext cx="2232025" cy="5842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messages</a:t>
            </a:r>
            <a:endParaRPr lang="zh-CN" altLang="en-US" sz="3200" b="1" baseline="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9156" name="文本框 10"/>
          <p:cNvSpPr/>
          <p:nvPr>
            <p:custDataLst>
              <p:tags r:id="rId3"/>
            </p:custDataLst>
          </p:nvPr>
        </p:nvSpPr>
        <p:spPr>
          <a:xfrm>
            <a:off x="925513" y="371475"/>
            <a:ext cx="10561637" cy="446088"/>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marL="0" lvl="0" indent="0" algn="l" eaLnBrk="1" fontAlgn="base" hangingPunct="1">
              <a:lnSpc>
                <a:spcPct val="80000"/>
              </a:lnSpc>
              <a:spcBef>
                <a:spcPct val="0"/>
              </a:spcBef>
              <a:spcAft>
                <a:spcPct val="0"/>
              </a:spcAft>
              <a:buNone/>
              <a:tabLst>
                <a:tab pos="266700" algn="l"/>
                <a:tab pos="533400" algn="l"/>
                <a:tab pos="800100" algn="l"/>
                <a:tab pos="1066800" algn="l"/>
                <a:tab pos="1333500" algn="l"/>
                <a:tab pos="1600200" algn="l"/>
                <a:tab pos="1866900" algn="l"/>
                <a:tab pos="2133600" algn="l"/>
                <a:tab pos="2400300" algn="l"/>
                <a:tab pos="2667000" algn="l"/>
                <a:tab pos="2933700" algn="l"/>
                <a:tab pos="3200400" algn="l"/>
              </a:tabLst>
            </a:pPr>
            <a:r>
              <a:rPr lang="en-US" altLang="en-US" sz="2800" b="1" baseline="0">
                <a:solidFill>
                  <a:srgbClr val="C00000"/>
                </a:solidFill>
                <a:latin typeface="Arial" panose="020B0604020202020204"/>
                <a:ea typeface="宋体" panose="02010600030101010101" pitchFamily="2" charset="-122"/>
                <a:sym typeface="Times New Roman" panose="02020603050405020304" pitchFamily="18" charset="0"/>
              </a:rPr>
              <a:t>Fill in the blanks and try to retell the passage.</a:t>
            </a:r>
            <a:endParaRPr lang="zh-CN" altLang="en-US" sz="2800" b="1" baseline="0">
              <a:solidFill>
                <a:srgbClr val="C00000"/>
              </a:solidFill>
              <a:latin typeface="Arial" panose="020B0604020202020204"/>
              <a:ea typeface="宋体" panose="02010600030101010101" pitchFamily="2" charset="-122"/>
              <a:sym typeface="Times New Roman" panose="02020603050405020304" pitchFamily="18" charset="0"/>
            </a:endParaRPr>
          </a:p>
        </p:txBody>
      </p:sp>
      <p:sp>
        <p:nvSpPr>
          <p:cNvPr id="49157" name="TextBox 7"/>
          <p:cNvSpPr/>
          <p:nvPr>
            <p:custDataLst>
              <p:tags r:id="rId4"/>
            </p:custDataLst>
          </p:nvPr>
        </p:nvSpPr>
        <p:spPr>
          <a:xfrm>
            <a:off x="4224338" y="3200400"/>
            <a:ext cx="1150937" cy="585788"/>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the</a:t>
            </a:r>
            <a:endParaRPr lang="zh-CN" altLang="en-US" sz="3200" b="1" baseline="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9158" name="TextBox 7"/>
          <p:cNvSpPr/>
          <p:nvPr>
            <p:custDataLst>
              <p:tags r:id="rId5"/>
            </p:custDataLst>
          </p:nvPr>
        </p:nvSpPr>
        <p:spPr>
          <a:xfrm>
            <a:off x="3287713" y="4797425"/>
            <a:ext cx="1150937" cy="584200"/>
          </a:xfrm>
          <a:prstGeom prst="rect">
            <a:avLst/>
          </a:prstGeom>
          <a:noFill/>
          <a:ln>
            <a:noFill/>
            <a:miter lim="800000"/>
          </a:ln>
        </p:spPr>
        <p:txBody>
          <a:bodyPr wrap="square">
            <a:spAutoFit/>
          </a:bodyPr>
          <a:lstStyle>
            <a:defPPr>
              <a:defRPr lang="zh-CN"/>
            </a:defPPr>
            <a:lvl1pPr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1pPr>
            <a:lvl2pPr marL="455295" indent="-12890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2pPr>
            <a:lvl3pPr marL="912495" indent="-26225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3pPr>
            <a:lvl4pPr marL="1369695" indent="-393700"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4pPr>
            <a:lvl5pPr marL="1826895" indent="-525145" algn="l" defTabSz="914400" fontAlgn="base">
              <a:lnSpc>
                <a:spcPct val="100000"/>
              </a:lnSpc>
              <a:spcBef>
                <a:spcPct val="0"/>
              </a:spcBef>
              <a:spcAft>
                <a:spcPct val="0"/>
              </a:spcAft>
              <a:buSzTx/>
              <a:buFont typeface="Arial" panose="020B0604020202020204"/>
              <a:defRPr lang="zh-CN" altLang="en-US" sz="1800" baseline="0">
                <a:solidFill>
                  <a:schemeClr val="tx1"/>
                </a:solidFill>
                <a:latin typeface="Calibri" panose="020F0502020204030204"/>
                <a:ea typeface="宋体" panose="02010600030101010101" pitchFamily="2" charset="-122"/>
              </a:defRPr>
            </a:lvl5pPr>
          </a:lstStyle>
          <a:p>
            <a:pPr lvl="0">
              <a:lnSpc>
                <a:spcPct val="100000"/>
              </a:lnSpc>
            </a:pPr>
            <a:r>
              <a:rPr lang="en-US" altLang="en-US" sz="3200" b="1">
                <a:solidFill>
                  <a:srgbClr val="C00000"/>
                </a:solidFill>
                <a:latin typeface="Times New Roman" panose="02020603050405020304" pitchFamily="18" charset="0"/>
                <a:ea typeface="黑体" panose="02010609060101010101" pitchFamily="49" charset="-122"/>
                <a:sym typeface="Times New Roman" panose="02020603050405020304" pitchFamily="18" charset="0"/>
              </a:rPr>
              <a:t>on</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filter="">
                                      <p:cBhvr>
                                        <p:cTn id="7" dur="500" fill="hold"/>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157">
                                            <p:txEl>
                                              <p:pRg st="0" end="0"/>
                                            </p:txEl>
                                          </p:spTgt>
                                        </p:tgtEl>
                                        <p:attrNameLst>
                                          <p:attrName>style.visibility</p:attrName>
                                        </p:attrNameLst>
                                      </p:cBhvr>
                                      <p:to>
                                        <p:strVal val="visible"/>
                                      </p:to>
                                    </p:set>
                                    <p:animEffect filter="">
                                      <p:cBhvr>
                                        <p:cTn id="12" dur="500" fill="hold"/>
                                        <p:tgtEl>
                                          <p:spTgt spid="491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9158">
                                            <p:txEl>
                                              <p:pRg st="0" end="0"/>
                                            </p:txEl>
                                          </p:spTgt>
                                        </p:tgtEl>
                                        <p:attrNameLst>
                                          <p:attrName>style.visibility</p:attrName>
                                        </p:attrNameLst>
                                      </p:cBhvr>
                                      <p:to>
                                        <p:strVal val="visible"/>
                                      </p:to>
                                    </p:set>
                                    <p:animEffect filter="">
                                      <p:cBhvr>
                                        <p:cTn id="17" dur="500" fill="hold"/>
                                        <p:tgtEl>
                                          <p:spTgt spid="49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9" name="TextBox 8"/>
          <p:cNvSpPr txBox="1"/>
          <p:nvPr>
            <p:custDataLst>
              <p:tags r:id="rId1"/>
            </p:custDataLst>
          </p:nvPr>
        </p:nvSpPr>
        <p:spPr>
          <a:xfrm>
            <a:off x="503442" y="903430"/>
            <a:ext cx="11185116" cy="294449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Watch the video and answer the questions.</a:t>
            </a:r>
            <a:endParaRPr lang="en-US" sz="3200" b="1">
              <a:solidFill>
                <a:srgbClr val="2F4666"/>
              </a:solidFill>
              <a:latin typeface="Times New Roman" panose="02020603050405020304" pitchFamily="18" charset="0"/>
              <a:cs typeface="Times New Roman" panose="02020603050405020304" pitchFamily="18" charset="0"/>
            </a:endParaRPr>
          </a:p>
          <a:p>
            <a:pPr marL="457200" indent="-457200">
              <a:lnSpc>
                <a:spcPct val="130000"/>
              </a:lnSpc>
              <a:spcBef>
                <a:spcPts val="1000"/>
              </a:spcBef>
              <a:buAutoNum type="arabicPeriod"/>
            </a:pPr>
            <a:r>
              <a:rPr lang="en-US" sz="3200">
                <a:solidFill>
                  <a:srgbClr val="2F4666"/>
                </a:solidFill>
                <a:latin typeface="Times New Roman" panose="02020603050405020304" pitchFamily="18" charset="0"/>
                <a:cs typeface="Times New Roman" panose="02020603050405020304" pitchFamily="18" charset="0"/>
              </a:rPr>
              <a:t>What is the video about?</a:t>
            </a:r>
            <a:endParaRPr lang="en-US" sz="3200">
              <a:solidFill>
                <a:srgbClr val="2F4666"/>
              </a:solidFill>
              <a:latin typeface="Times New Roman" panose="02020603050405020304" pitchFamily="18" charset="0"/>
              <a:cs typeface="Times New Roman" panose="02020603050405020304" pitchFamily="18" charset="0"/>
            </a:endParaRPr>
          </a:p>
          <a:p>
            <a:pPr>
              <a:lnSpc>
                <a:spcPct val="130000"/>
              </a:lnSpc>
              <a:spcBef>
                <a:spcPts val="1000"/>
              </a:spcBef>
            </a:pPr>
            <a:endParaRPr lang="en-US" sz="3200">
              <a:solidFill>
                <a:srgbClr val="2F4666"/>
              </a:solidFill>
              <a:latin typeface="Times New Roman" panose="02020603050405020304" pitchFamily="18" charset="0"/>
              <a:cs typeface="Times New Roman" panose="02020603050405020304" pitchFamily="18" charset="0"/>
            </a:endParaRPr>
          </a:p>
          <a:p>
            <a:pPr>
              <a:lnSpc>
                <a:spcPct val="130000"/>
              </a:lnSpc>
              <a:spcBef>
                <a:spcPts val="1000"/>
              </a:spcBef>
            </a:pPr>
            <a:endParaRPr lang="en-US" sz="3200">
              <a:solidFill>
                <a:srgbClr val="2F4666"/>
              </a:solidFill>
              <a:latin typeface="Times New Roman" panose="02020603050405020304" pitchFamily="18" charset="0"/>
              <a:cs typeface="Times New Roman" panose="02020603050405020304" pitchFamily="18" charset="0"/>
            </a:endParaRPr>
          </a:p>
        </p:txBody>
      </p:sp>
      <p:sp>
        <p:nvSpPr>
          <p:cNvPr id="13" name="TextBox 12"/>
          <p:cNvSpPr txBox="1"/>
          <p:nvPr>
            <p:custDataLst>
              <p:tags r:id="rId2"/>
            </p:custDataLst>
          </p:nvPr>
        </p:nvSpPr>
        <p:spPr>
          <a:xfrm>
            <a:off x="503442" y="194997"/>
            <a:ext cx="2968174" cy="63944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 Starting out</a:t>
            </a:r>
            <a:endParaRPr lang="en-US" sz="3200">
              <a:solidFill>
                <a:srgbClr val="2F4666"/>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custDataLst>
              <p:tags r:id="rId3"/>
            </p:custDataLst>
          </p:nvPr>
        </p:nvPicPr>
        <p:blipFill>
          <a:blip r:embed="rId4"/>
          <a:stretch>
            <a:fillRect/>
          </a:stretch>
        </p:blipFill>
        <p:spPr>
          <a:xfrm rot="6374126">
            <a:off x="-56782" y="4728929"/>
            <a:ext cx="2725052" cy="3665614"/>
          </a:xfrm>
          <a:prstGeom prst="rect">
            <a:avLst/>
          </a:prstGeom>
        </p:spPr>
      </p:pic>
      <p:pic>
        <p:nvPicPr>
          <p:cNvPr id="16" name="Picture 15"/>
          <p:cNvPicPr>
            <a:picLocks noChangeAspect="1"/>
          </p:cNvPicPr>
          <p:nvPr>
            <p:custDataLst>
              <p:tags r:id="rId5"/>
            </p:custDataLst>
          </p:nvPr>
        </p:nvPicPr>
        <p:blipFill>
          <a:blip r:embed="rId6"/>
          <a:stretch>
            <a:fillRect/>
          </a:stretch>
        </p:blipFill>
        <p:spPr>
          <a:xfrm>
            <a:off x="3292869" y="5305497"/>
            <a:ext cx="1768674" cy="1552503"/>
          </a:xfrm>
          <a:prstGeom prst="rect">
            <a:avLst/>
          </a:prstGeom>
        </p:spPr>
      </p:pic>
      <p:sp>
        <p:nvSpPr>
          <p:cNvPr id="10" name="剪去单角的矩形 3"/>
          <p:cNvSpPr/>
          <p:nvPr>
            <p:custDataLst>
              <p:tags r:id="rId7"/>
            </p:custDataLst>
          </p:nvPr>
        </p:nvSpPr>
        <p:spPr>
          <a:xfrm>
            <a:off x="503442" y="2693557"/>
            <a:ext cx="10667321" cy="550955"/>
          </a:xfrm>
          <a:prstGeom prst="snip1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1219200" rtl="0" eaLnBrk="1" fontAlgn="auto" latinLnBrk="0" hangingPunct="1">
              <a:lnSpc>
                <a:spcPct val="100000"/>
              </a:lnSpc>
              <a:spcBef>
                <a:spcPct val="0"/>
              </a:spcBef>
              <a:spcAft>
                <a:spcPct val="0"/>
              </a:spcAft>
              <a:buClrTx/>
              <a:buSzTx/>
              <a:buFontTx/>
              <a:buNone/>
              <a:defRPr/>
            </a:pPr>
            <a:r>
              <a:rPr lang="en-US" altLang="zh-CN" sz="3200">
                <a:solidFill>
                  <a:srgbClr val="2F4666"/>
                </a:solidFill>
                <a:latin typeface="Times New Roman" panose="02020603050405020304" pitchFamily="18" charset="0"/>
                <a:cs typeface="Times New Roman" panose="02020603050405020304" pitchFamily="18" charset="0"/>
              </a:rPr>
              <a:t>The video is about </a:t>
            </a:r>
            <a:r>
              <a:rPr lang="en-US" altLang="zh-CN" sz="3200">
                <a:solidFill>
                  <a:srgbClr val="C00000"/>
                </a:solidFill>
                <a:latin typeface="Times New Roman" panose="02020603050405020304" pitchFamily="18" charset="0"/>
                <a:cs typeface="Times New Roman" panose="02020603050405020304" pitchFamily="18" charset="0"/>
              </a:rPr>
              <a:t>time management tips </a:t>
            </a:r>
            <a:r>
              <a:rPr lang="en-US" altLang="zh-CN" sz="3200">
                <a:solidFill>
                  <a:srgbClr val="2F4666"/>
                </a:solidFill>
                <a:latin typeface="Times New Roman" panose="02020603050405020304" pitchFamily="18" charset="0"/>
                <a:cs typeface="Times New Roman" panose="02020603050405020304" pitchFamily="18" charset="0"/>
              </a:rPr>
              <a:t>for busy teenagers.</a:t>
            </a:r>
            <a:endParaRPr lang="en-US" altLang="zh-CN" sz="3200">
              <a:solidFill>
                <a:srgbClr val="2F4666"/>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custDataLst>
              <p:tags r:id="rId8"/>
            </p:custDataLst>
          </p:nvPr>
        </p:nvPicPr>
        <p:blipFill>
          <a:blip r:embed="rId9"/>
          <a:stretch>
            <a:fillRect/>
          </a:stretch>
        </p:blipFill>
        <p:spPr>
          <a:xfrm>
            <a:off x="7818850" y="3826358"/>
            <a:ext cx="4373435" cy="30312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sp>
        <p:nvSpPr>
          <p:cNvPr id="9" name="TextBox 8"/>
          <p:cNvSpPr txBox="1"/>
          <p:nvPr>
            <p:custDataLst>
              <p:tags r:id="rId1"/>
            </p:custDataLst>
          </p:nvPr>
        </p:nvSpPr>
        <p:spPr>
          <a:xfrm>
            <a:off x="503442" y="903430"/>
            <a:ext cx="11185116" cy="217614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Watch the video and answer the questions.</a:t>
            </a:r>
            <a:endParaRPr lang="en-US" sz="3200" b="1">
              <a:solidFill>
                <a:srgbClr val="2F4666"/>
              </a:solidFill>
              <a:latin typeface="Times New Roman" panose="02020603050405020304" pitchFamily="18" charset="0"/>
              <a:cs typeface="Times New Roman" panose="02020603050405020304" pitchFamily="18" charset="0"/>
            </a:endParaRPr>
          </a:p>
          <a:p>
            <a:pPr indent="0">
              <a:lnSpc>
                <a:spcPct val="130000"/>
              </a:lnSpc>
              <a:spcBef>
                <a:spcPts val="1000"/>
              </a:spcBef>
              <a:buNone/>
            </a:pPr>
            <a:r>
              <a:rPr lang="en-US" sz="3200">
                <a:solidFill>
                  <a:srgbClr val="2F4666"/>
                </a:solidFill>
                <a:latin typeface="Times New Roman" panose="02020603050405020304" pitchFamily="18" charset="0"/>
                <a:cs typeface="Times New Roman" panose="02020603050405020304" pitchFamily="18" charset="0"/>
              </a:rPr>
              <a:t>2. What </a:t>
            </a:r>
            <a:r>
              <a:rPr lang="en-US" sz="3200" b="1">
                <a:solidFill>
                  <a:srgbClr val="FF0000"/>
                </a:solidFill>
                <a:latin typeface="Times New Roman" panose="02020603050405020304" pitchFamily="18" charset="0"/>
                <a:cs typeface="Times New Roman" panose="02020603050405020304" pitchFamily="18" charset="0"/>
                <a:sym typeface="+mn-ea"/>
              </a:rPr>
              <a:t>time management tips</a:t>
            </a:r>
            <a:r>
              <a:rPr lang="en-US" sz="3200">
                <a:solidFill>
                  <a:srgbClr val="2F4666"/>
                </a:solidFill>
                <a:latin typeface="Times New Roman" panose="02020603050405020304" pitchFamily="18" charset="0"/>
                <a:cs typeface="Times New Roman" panose="02020603050405020304" pitchFamily="18" charset="0"/>
                <a:sym typeface="+mn-ea"/>
              </a:rPr>
              <a:t>  does the video list?</a:t>
            </a:r>
            <a:endParaRPr lang="en-US" sz="3200">
              <a:solidFill>
                <a:srgbClr val="2F4666"/>
              </a:solidFill>
              <a:latin typeface="Times New Roman" panose="02020603050405020304" pitchFamily="18" charset="0"/>
              <a:cs typeface="Times New Roman" panose="02020603050405020304" pitchFamily="18" charset="0"/>
            </a:endParaRPr>
          </a:p>
          <a:p>
            <a:pPr>
              <a:lnSpc>
                <a:spcPct val="130000"/>
              </a:lnSpc>
              <a:spcBef>
                <a:spcPts val="1000"/>
              </a:spcBef>
            </a:pPr>
            <a:endParaRPr lang="en-US" sz="3200">
              <a:solidFill>
                <a:srgbClr val="2F4666"/>
              </a:solidFill>
              <a:latin typeface="Times New Roman" panose="02020603050405020304" pitchFamily="18" charset="0"/>
              <a:cs typeface="Times New Roman" panose="02020603050405020304" pitchFamily="18" charset="0"/>
            </a:endParaRPr>
          </a:p>
        </p:txBody>
      </p:sp>
      <p:sp>
        <p:nvSpPr>
          <p:cNvPr id="13" name="TextBox 12"/>
          <p:cNvSpPr txBox="1"/>
          <p:nvPr>
            <p:custDataLst>
              <p:tags r:id="rId2"/>
            </p:custDataLst>
          </p:nvPr>
        </p:nvSpPr>
        <p:spPr>
          <a:xfrm>
            <a:off x="503442" y="194997"/>
            <a:ext cx="2968174" cy="63944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 Starting out</a:t>
            </a:r>
            <a:endParaRPr lang="en-US" sz="3200">
              <a:solidFill>
                <a:srgbClr val="2F4666"/>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custDataLst>
              <p:tags r:id="rId3"/>
            </p:custDataLst>
          </p:nvPr>
        </p:nvPicPr>
        <p:blipFill>
          <a:blip r:embed="rId4"/>
          <a:stretch>
            <a:fillRect/>
          </a:stretch>
        </p:blipFill>
        <p:spPr>
          <a:xfrm rot="6374126">
            <a:off x="-56782" y="4728929"/>
            <a:ext cx="2725052" cy="3665614"/>
          </a:xfrm>
          <a:prstGeom prst="rect">
            <a:avLst/>
          </a:prstGeom>
        </p:spPr>
      </p:pic>
      <p:pic>
        <p:nvPicPr>
          <p:cNvPr id="16" name="Picture 15"/>
          <p:cNvPicPr>
            <a:picLocks noChangeAspect="1"/>
          </p:cNvPicPr>
          <p:nvPr>
            <p:custDataLst>
              <p:tags r:id="rId5"/>
            </p:custDataLst>
          </p:nvPr>
        </p:nvPicPr>
        <p:blipFill>
          <a:blip r:embed="rId6"/>
          <a:stretch>
            <a:fillRect/>
          </a:stretch>
        </p:blipFill>
        <p:spPr>
          <a:xfrm>
            <a:off x="3292869" y="5305497"/>
            <a:ext cx="1768674" cy="1552503"/>
          </a:xfrm>
          <a:prstGeom prst="rect">
            <a:avLst/>
          </a:prstGeom>
        </p:spPr>
      </p:pic>
      <p:sp>
        <p:nvSpPr>
          <p:cNvPr id="10" name="剪去单角的矩形 3"/>
          <p:cNvSpPr/>
          <p:nvPr>
            <p:custDataLst>
              <p:tags r:id="rId7"/>
            </p:custDataLst>
          </p:nvPr>
        </p:nvSpPr>
        <p:spPr>
          <a:xfrm>
            <a:off x="1783715" y="2421890"/>
            <a:ext cx="5838190" cy="3501390"/>
          </a:xfrm>
          <a:prstGeom prst="snip1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1219200" rtl="0" eaLnBrk="1" fontAlgn="auto" latinLnBrk="0" hangingPunct="1">
              <a:lnSpc>
                <a:spcPct val="100000"/>
              </a:lnSpc>
              <a:spcBef>
                <a:spcPct val="0"/>
              </a:spcBef>
              <a:spcAft>
                <a:spcPct val="0"/>
              </a:spcAft>
              <a:buClrTx/>
              <a:buSzTx/>
              <a:buFontTx/>
              <a:buNone/>
              <a:defRPr/>
            </a:pPr>
            <a:r>
              <a:rPr lang="en-US" altLang="zh-CN" sz="3200">
                <a:solidFill>
                  <a:srgbClr val="2F4666"/>
                </a:solidFill>
                <a:latin typeface="Times New Roman" panose="02020603050405020304" pitchFamily="18" charset="0"/>
                <a:cs typeface="Times New Roman" panose="02020603050405020304" pitchFamily="18" charset="0"/>
              </a:rPr>
              <a:t>Create a </a:t>
            </a:r>
            <a:r>
              <a:rPr lang="en-US" altLang="zh-CN" sz="3200" b="1">
                <a:solidFill>
                  <a:srgbClr val="FF0000"/>
                </a:solidFill>
                <a:latin typeface="Times New Roman" panose="02020603050405020304" pitchFamily="18" charset="0"/>
                <a:cs typeface="Times New Roman" panose="02020603050405020304" pitchFamily="18" charset="0"/>
              </a:rPr>
              <a:t>schedule</a:t>
            </a:r>
            <a:r>
              <a:rPr lang="en-US" altLang="zh-CN" sz="2400" b="1">
                <a:solidFill>
                  <a:srgbClr val="FF0000"/>
                </a:solidFill>
                <a:latin typeface="Times New Roman" panose="02020603050405020304" pitchFamily="18" charset="0"/>
                <a:cs typeface="Times New Roman" panose="02020603050405020304" pitchFamily="18" charset="0"/>
              </a:rPr>
              <a:t>(</a:t>
            </a:r>
            <a:r>
              <a:rPr lang="zh-CN" altLang="en-US" sz="2000" b="1">
                <a:solidFill>
                  <a:srgbClr val="FF0000"/>
                </a:solidFill>
                <a:latin typeface="Times New Roman" panose="02020603050405020304" pitchFamily="18" charset="0"/>
                <a:cs typeface="Times New Roman" panose="02020603050405020304" pitchFamily="18" charset="0"/>
              </a:rPr>
              <a:t>工作计划</a:t>
            </a:r>
            <a:r>
              <a:rPr lang="en-US" altLang="zh-CN" sz="2000" b="1">
                <a:solidFill>
                  <a:srgbClr val="FF0000"/>
                </a:solidFill>
                <a:latin typeface="Times New Roman" panose="02020603050405020304" pitchFamily="18" charset="0"/>
                <a:cs typeface="Times New Roman" panose="02020603050405020304" pitchFamily="18" charset="0"/>
              </a:rPr>
              <a:t>,</a:t>
            </a:r>
            <a:r>
              <a:rPr lang="zh-CN" altLang="en-US" sz="2000" b="1">
                <a:solidFill>
                  <a:srgbClr val="FF0000"/>
                </a:solidFill>
                <a:latin typeface="Times New Roman" panose="02020603050405020304" pitchFamily="18" charset="0"/>
                <a:cs typeface="Times New Roman" panose="02020603050405020304" pitchFamily="18" charset="0"/>
              </a:rPr>
              <a:t>日程安排）</a:t>
            </a:r>
            <a:endParaRPr lang="en-US" altLang="zh-CN" sz="2000">
              <a:solidFill>
                <a:srgbClr val="2F4666"/>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ct val="0"/>
              </a:spcBef>
              <a:spcAft>
                <a:spcPct val="0"/>
              </a:spcAft>
              <a:buClrTx/>
              <a:buSzTx/>
              <a:buFontTx/>
              <a:buNone/>
              <a:defRPr/>
            </a:pPr>
            <a:r>
              <a:rPr lang="en-US" altLang="zh-CN" sz="3200">
                <a:solidFill>
                  <a:srgbClr val="2F4666"/>
                </a:solidFill>
                <a:latin typeface="Times New Roman" panose="02020603050405020304" pitchFamily="18" charset="0"/>
                <a:cs typeface="Times New Roman" panose="02020603050405020304" pitchFamily="18" charset="0"/>
              </a:rPr>
              <a:t>Set small goals</a:t>
            </a:r>
            <a:endParaRPr lang="en-US" altLang="zh-CN" sz="3200">
              <a:solidFill>
                <a:srgbClr val="2F4666"/>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ct val="0"/>
              </a:spcBef>
              <a:spcAft>
                <a:spcPct val="0"/>
              </a:spcAft>
              <a:buClrTx/>
              <a:buSzTx/>
              <a:buFontTx/>
              <a:buNone/>
              <a:defRPr/>
            </a:pPr>
            <a:r>
              <a:rPr lang="en-US" altLang="zh-CN" sz="3200" b="1">
                <a:solidFill>
                  <a:srgbClr val="FF0000"/>
                </a:solidFill>
                <a:latin typeface="Times New Roman" panose="02020603050405020304" pitchFamily="18" charset="0"/>
                <a:cs typeface="Times New Roman" panose="02020603050405020304" pitchFamily="18" charset="0"/>
              </a:rPr>
              <a:t>Make the most of </a:t>
            </a:r>
            <a:r>
              <a:rPr lang="en-US" altLang="zh-CN" sz="3200">
                <a:solidFill>
                  <a:srgbClr val="2F4666"/>
                </a:solidFill>
                <a:latin typeface="Times New Roman" panose="02020603050405020304" pitchFamily="18" charset="0"/>
                <a:cs typeface="Times New Roman" panose="02020603050405020304" pitchFamily="18" charset="0"/>
              </a:rPr>
              <a:t>every second</a:t>
            </a:r>
            <a:endParaRPr lang="en-US" altLang="zh-CN" sz="3200">
              <a:solidFill>
                <a:srgbClr val="2F4666"/>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ct val="0"/>
              </a:spcBef>
              <a:spcAft>
                <a:spcPct val="0"/>
              </a:spcAft>
              <a:buClrTx/>
              <a:buSzTx/>
              <a:buFontTx/>
              <a:buNone/>
              <a:defRPr/>
            </a:pPr>
            <a:r>
              <a:rPr lang="en-US" altLang="zh-CN" sz="3200" b="1">
                <a:solidFill>
                  <a:srgbClr val="FF0000"/>
                </a:solidFill>
                <a:latin typeface="Times New Roman" panose="02020603050405020304" pitchFamily="18" charset="0"/>
                <a:cs typeface="Times New Roman" panose="02020603050405020304" pitchFamily="18" charset="0"/>
              </a:rPr>
              <a:t>Identify</a:t>
            </a:r>
            <a:r>
              <a:rPr lang="en-US" altLang="zh-CN" sz="3200">
                <a:solidFill>
                  <a:srgbClr val="2F4666"/>
                </a:solidFill>
                <a:latin typeface="Times New Roman" panose="02020603050405020304" pitchFamily="18" charset="0"/>
                <a:cs typeface="Times New Roman" panose="02020603050405020304" pitchFamily="18" charset="0"/>
              </a:rPr>
              <a:t> your </a:t>
            </a:r>
            <a:r>
              <a:rPr lang="en-US" altLang="zh-CN" sz="3200" b="1">
                <a:solidFill>
                  <a:srgbClr val="FF0000"/>
                </a:solidFill>
                <a:latin typeface="Times New Roman" panose="02020603050405020304" pitchFamily="18" charset="0"/>
                <a:cs typeface="Times New Roman" panose="02020603050405020304" pitchFamily="18" charset="0"/>
              </a:rPr>
              <a:t>productive</a:t>
            </a:r>
            <a:r>
              <a:rPr lang="en-US" altLang="zh-CN" sz="3200">
                <a:solidFill>
                  <a:srgbClr val="2F4666"/>
                </a:solidFill>
                <a:latin typeface="Times New Roman" panose="02020603050405020304" pitchFamily="18" charset="0"/>
                <a:cs typeface="Times New Roman" panose="02020603050405020304" pitchFamily="18" charset="0"/>
              </a:rPr>
              <a:t> time</a:t>
            </a:r>
            <a:endParaRPr lang="en-US" altLang="zh-CN" sz="3200">
              <a:solidFill>
                <a:srgbClr val="2F4666"/>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ct val="0"/>
              </a:spcBef>
              <a:spcAft>
                <a:spcPct val="0"/>
              </a:spcAft>
              <a:buClrTx/>
              <a:buSzTx/>
              <a:buFontTx/>
              <a:buNone/>
              <a:defRPr/>
            </a:pPr>
            <a:r>
              <a:rPr lang="en-US" altLang="zh-CN" sz="3200">
                <a:solidFill>
                  <a:srgbClr val="2F4666"/>
                </a:solidFill>
                <a:latin typeface="Times New Roman" panose="02020603050405020304" pitchFamily="18" charset="0"/>
                <a:cs typeface="Times New Roman" panose="02020603050405020304" pitchFamily="18" charset="0"/>
              </a:rPr>
              <a:t>Wear a watch</a:t>
            </a:r>
            <a:endParaRPr lang="en-US" altLang="zh-CN" sz="3200">
              <a:solidFill>
                <a:srgbClr val="2F4666"/>
              </a:solidFill>
              <a:latin typeface="Times New Roman" panose="02020603050405020304" pitchFamily="18" charset="0"/>
              <a:cs typeface="Times New Roman" panose="02020603050405020304" pitchFamily="18" charset="0"/>
            </a:endParaRPr>
          </a:p>
          <a:p>
            <a:pPr marL="0" marR="0" lvl="0" indent="0" algn="l" defTabSz="1219200" rtl="0" eaLnBrk="1" fontAlgn="auto" latinLnBrk="0" hangingPunct="1">
              <a:lnSpc>
                <a:spcPct val="100000"/>
              </a:lnSpc>
              <a:spcBef>
                <a:spcPct val="0"/>
              </a:spcBef>
              <a:spcAft>
                <a:spcPct val="0"/>
              </a:spcAft>
              <a:buClrTx/>
              <a:buSzTx/>
              <a:buFontTx/>
              <a:buNone/>
              <a:defRPr/>
            </a:pPr>
            <a:r>
              <a:rPr lang="en-US" altLang="zh-CN" sz="3200">
                <a:solidFill>
                  <a:srgbClr val="2F4666"/>
                </a:solidFill>
                <a:latin typeface="Times New Roman" panose="02020603050405020304" pitchFamily="18" charset="0"/>
                <a:cs typeface="Times New Roman" panose="02020603050405020304" pitchFamily="18" charset="0"/>
              </a:rPr>
              <a:t>Focus your efforts</a:t>
            </a:r>
            <a:endParaRPr lang="en-US" altLang="zh-CN" sz="3200">
              <a:solidFill>
                <a:srgbClr val="2F4666"/>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custDataLst>
              <p:tags r:id="rId8"/>
            </p:custDataLst>
          </p:nvPr>
        </p:nvPicPr>
        <p:blipFill>
          <a:blip r:embed="rId9"/>
          <a:stretch>
            <a:fillRect/>
          </a:stretch>
        </p:blipFill>
        <p:spPr>
          <a:xfrm>
            <a:off x="7818850" y="3826358"/>
            <a:ext cx="4373435" cy="30312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pic>
        <p:nvPicPr>
          <p:cNvPr id="12" name="Graphic 11"/>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1804048" y="157374"/>
            <a:ext cx="180000" cy="180000"/>
          </a:xfrm>
          <a:prstGeom prst="rect">
            <a:avLst/>
          </a:prstGeom>
        </p:spPr>
      </p:pic>
      <p:pic>
        <p:nvPicPr>
          <p:cNvPr id="17" name="Picture 16"/>
          <p:cNvPicPr>
            <a:picLocks noChangeAspect="1"/>
          </p:cNvPicPr>
          <p:nvPr>
            <p:custDataLst>
              <p:tags r:id="rId4"/>
            </p:custDataLst>
          </p:nvPr>
        </p:nvPicPr>
        <p:blipFill>
          <a:blip r:embed="rId5"/>
          <a:stretch>
            <a:fillRect/>
          </a:stretch>
        </p:blipFill>
        <p:spPr>
          <a:xfrm rot="8404654">
            <a:off x="-1790147" y="1596193"/>
            <a:ext cx="2725052" cy="3665614"/>
          </a:xfrm>
          <a:prstGeom prst="rect">
            <a:avLst/>
          </a:prstGeom>
        </p:spPr>
      </p:pic>
      <p:sp>
        <p:nvSpPr>
          <p:cNvPr id="20" name="TextBox 12"/>
          <p:cNvSpPr txBox="1"/>
          <p:nvPr>
            <p:custDataLst>
              <p:tags r:id="rId6"/>
            </p:custDataLst>
          </p:nvPr>
        </p:nvSpPr>
        <p:spPr>
          <a:xfrm>
            <a:off x="503442" y="136"/>
            <a:ext cx="2968174" cy="63944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 Starting out</a:t>
            </a:r>
            <a:endParaRPr lang="en-US" sz="3200">
              <a:solidFill>
                <a:srgbClr val="2F4666"/>
              </a:solidFill>
              <a:latin typeface="Times New Roman" panose="02020603050405020304" pitchFamily="18" charset="0"/>
              <a:cs typeface="Times New Roman" panose="02020603050405020304" pitchFamily="18" charset="0"/>
            </a:endParaRPr>
          </a:p>
        </p:txBody>
      </p:sp>
      <p:sp>
        <p:nvSpPr>
          <p:cNvPr id="31" name="TextBox 1"/>
          <p:cNvSpPr txBox="1"/>
          <p:nvPr>
            <p:custDataLst>
              <p:tags r:id="rId7"/>
            </p:custDataLst>
          </p:nvPr>
        </p:nvSpPr>
        <p:spPr>
          <a:xfrm>
            <a:off x="1793240" y="1713865"/>
            <a:ext cx="10027920" cy="4927600"/>
          </a:xfrm>
          <a:prstGeom prst="rect">
            <a:avLst/>
          </a:prstGeom>
          <a:noFill/>
        </p:spPr>
        <p:txBody>
          <a:bodyPr wrap="square" rtlCol="0">
            <a:spAutoFit/>
          </a:bodyPr>
          <a:lstStyle/>
          <a:p>
            <a:pPr>
              <a:lnSpc>
                <a:spcPct val="120000"/>
              </a:lnSpc>
            </a:pPr>
            <a:endParaRPr lang="en-US" altLang="zh-CN" sz="2200">
              <a:latin typeface="Calibri" panose="020F0502020204030204"/>
            </a:endParaRPr>
          </a:p>
          <a:p>
            <a:pPr>
              <a:lnSpc>
                <a:spcPct val="120000"/>
              </a:lnSpc>
            </a:pPr>
            <a:r>
              <a:rPr lang="en-US" altLang="zh-CN" sz="2400" b="1">
                <a:solidFill>
                  <a:srgbClr val="C00000"/>
                </a:solidFill>
                <a:latin typeface="Times New Roman" panose="02020603050405020304" pitchFamily="18" charset="0"/>
                <a:cs typeface="Times New Roman" panose="02020603050405020304" pitchFamily="18" charset="0"/>
              </a:rPr>
              <a:t>1</a:t>
            </a:r>
            <a:r>
              <a:rPr lang="en-US" altLang="zh-CN" sz="2400" b="1">
                <a:latin typeface="Times New Roman" panose="02020603050405020304" pitchFamily="18" charset="0"/>
                <a:cs typeface="Times New Roman" panose="02020603050405020304" pitchFamily="18" charset="0"/>
              </a:rPr>
              <a:t>  Do you ever </a:t>
            </a:r>
            <a:r>
              <a:rPr lang="en-US" altLang="zh-CN" sz="2400" b="1">
                <a:solidFill>
                  <a:srgbClr val="C00000"/>
                </a:solidFill>
                <a:latin typeface="Times New Roman" panose="02020603050405020304" pitchFamily="18" charset="0"/>
                <a:cs typeface="Times New Roman" panose="02020603050405020304" pitchFamily="18" charset="0"/>
              </a:rPr>
              <a:t>lose your temper with</a:t>
            </a:r>
            <a:r>
              <a:rPr lang="en-US" altLang="zh-CN" sz="2400" b="1">
                <a:solidFill>
                  <a:srgbClr val="FF0000"/>
                </a:solidFill>
                <a:latin typeface="Times New Roman" panose="02020603050405020304" pitchFamily="18" charset="0"/>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your family, friends, or classmates?</a:t>
            </a:r>
            <a:endParaRPr lang="en-US" altLang="zh-CN" sz="2400" b="1">
              <a:latin typeface="Times New Roman" panose="02020603050405020304" pitchFamily="18" charset="0"/>
              <a:cs typeface="Times New Roman" panose="02020603050405020304" pitchFamily="18" charset="0"/>
            </a:endParaRPr>
          </a:p>
          <a:p>
            <a:pPr>
              <a:lnSpc>
                <a:spcPct val="120000"/>
              </a:lnSpc>
            </a:pPr>
            <a:r>
              <a:rPr lang="en-US" altLang="zh-CN" sz="2400" b="1">
                <a:solidFill>
                  <a:schemeClr val="tx1"/>
                </a:solidFill>
                <a:latin typeface="Times New Roman" panose="02020603050405020304" pitchFamily="18" charset="0"/>
                <a:cs typeface="Times New Roman" panose="02020603050405020304" pitchFamily="18" charset="0"/>
              </a:rPr>
              <a:t> a Never      b Sometimes     c Always.</a:t>
            </a:r>
            <a:endParaRPr lang="en-US" altLang="zh-CN" sz="2400" b="1">
              <a:solidFill>
                <a:schemeClr val="tx1"/>
              </a:solidFill>
              <a:latin typeface="Times New Roman" panose="02020603050405020304" pitchFamily="18" charset="0"/>
              <a:cs typeface="Times New Roman" panose="02020603050405020304" pitchFamily="18" charset="0"/>
            </a:endParaRPr>
          </a:p>
          <a:p>
            <a:pPr>
              <a:lnSpc>
                <a:spcPct val="120000"/>
              </a:lnSpc>
            </a:pPr>
            <a:r>
              <a:rPr lang="en-US" altLang="zh-CN" sz="2400" b="1">
                <a:solidFill>
                  <a:srgbClr val="C00000"/>
                </a:solidFill>
                <a:latin typeface="Times New Roman" panose="02020603050405020304" pitchFamily="18" charset="0"/>
                <a:cs typeface="Times New Roman" panose="02020603050405020304" pitchFamily="18" charset="0"/>
              </a:rPr>
              <a:t>2</a:t>
            </a:r>
            <a:r>
              <a:rPr lang="en-US" altLang="zh-CN" sz="2400" b="1">
                <a:latin typeface="Times New Roman" panose="02020603050405020304" pitchFamily="18" charset="0"/>
                <a:cs typeface="Times New Roman" panose="02020603050405020304" pitchFamily="18" charset="0"/>
              </a:rPr>
              <a:t> Do you find it difficult to </a:t>
            </a:r>
            <a:r>
              <a:rPr lang="en-US" altLang="zh-CN" sz="2400" b="1">
                <a:solidFill>
                  <a:srgbClr val="C00000"/>
                </a:solidFill>
                <a:latin typeface="Times New Roman" panose="02020603050405020304" pitchFamily="18" charset="0"/>
                <a:cs typeface="Times New Roman" panose="02020603050405020304" pitchFamily="18" charset="0"/>
              </a:rPr>
              <a:t>resist temptations</a:t>
            </a:r>
            <a:r>
              <a:rPr lang="en-US" altLang="zh-CN" sz="2400" b="1">
                <a:latin typeface="Times New Roman" panose="02020603050405020304" pitchFamily="18" charset="0"/>
                <a:cs typeface="Times New Roman" panose="02020603050405020304" pitchFamily="18" charset="0"/>
              </a:rPr>
              <a:t> such as junk food?</a:t>
            </a:r>
            <a:endParaRPr lang="en-US" altLang="zh-CN" sz="2400" b="1">
              <a:latin typeface="Times New Roman" panose="02020603050405020304" pitchFamily="18" charset="0"/>
              <a:cs typeface="Times New Roman" panose="02020603050405020304" pitchFamily="18" charset="0"/>
            </a:endParaRPr>
          </a:p>
          <a:p>
            <a:pPr>
              <a:lnSpc>
                <a:spcPct val="120000"/>
              </a:lnSpc>
            </a:pPr>
            <a:r>
              <a:rPr lang="en-US" altLang="zh-CN" sz="2400" b="1">
                <a:solidFill>
                  <a:schemeClr val="tx1"/>
                </a:solidFill>
                <a:latin typeface="Times New Roman" panose="02020603050405020304" pitchFamily="18" charset="0"/>
                <a:cs typeface="Times New Roman" panose="02020603050405020304" pitchFamily="18" charset="0"/>
              </a:rPr>
              <a:t> a Never      b Sometimes     c Always.</a:t>
            </a:r>
            <a:endParaRPr lang="en-US" altLang="zh-CN" sz="2400" b="1">
              <a:solidFill>
                <a:schemeClr val="tx1"/>
              </a:solidFill>
              <a:latin typeface="Times New Roman" panose="02020603050405020304" pitchFamily="18" charset="0"/>
              <a:cs typeface="Times New Roman" panose="02020603050405020304" pitchFamily="18" charset="0"/>
            </a:endParaRPr>
          </a:p>
          <a:p>
            <a:pPr>
              <a:lnSpc>
                <a:spcPct val="120000"/>
              </a:lnSpc>
            </a:pPr>
            <a:r>
              <a:rPr lang="en-US" altLang="zh-CN" sz="2400" b="1">
                <a:solidFill>
                  <a:srgbClr val="C00000"/>
                </a:solidFill>
                <a:latin typeface="Times New Roman" panose="02020603050405020304" pitchFamily="18" charset="0"/>
                <a:cs typeface="Times New Roman" panose="02020603050405020304" pitchFamily="18" charset="0"/>
              </a:rPr>
              <a:t>3</a:t>
            </a:r>
            <a:r>
              <a:rPr lang="en-US" altLang="zh-CN" sz="2400" b="1">
                <a:latin typeface="Times New Roman" panose="02020603050405020304" pitchFamily="18" charset="0"/>
                <a:cs typeface="Times New Roman" panose="02020603050405020304" pitchFamily="18" charset="0"/>
              </a:rPr>
              <a:t> Do you have any </a:t>
            </a:r>
            <a:r>
              <a:rPr lang="en-US" altLang="zh-CN" sz="2400" b="1">
                <a:solidFill>
                  <a:srgbClr val="C00000"/>
                </a:solidFill>
                <a:latin typeface="Times New Roman" panose="02020603050405020304" pitchFamily="18" charset="0"/>
                <a:cs typeface="Times New Roman" panose="02020603050405020304" pitchFamily="18" charset="0"/>
              </a:rPr>
              <a:t>bad habits</a:t>
            </a:r>
            <a:r>
              <a:rPr lang="en-US" altLang="zh-CN" sz="2400" b="1">
                <a:latin typeface="Times New Roman" panose="02020603050405020304" pitchFamily="18" charset="0"/>
                <a:cs typeface="Times New Roman" panose="02020603050405020304" pitchFamily="18" charset="0"/>
              </a:rPr>
              <a:t> that you cannot </a:t>
            </a:r>
            <a:r>
              <a:rPr lang="en-US" altLang="zh-CN" sz="2400" b="1">
                <a:solidFill>
                  <a:srgbClr val="C00000"/>
                </a:solidFill>
                <a:latin typeface="Times New Roman" panose="02020603050405020304" pitchFamily="18" charset="0"/>
                <a:cs typeface="Times New Roman" panose="02020603050405020304" pitchFamily="18" charset="0"/>
              </a:rPr>
              <a:t>break</a:t>
            </a:r>
            <a:r>
              <a:rPr lang="en-US" altLang="zh-CN" sz="2400" b="1">
                <a:latin typeface="Times New Roman" panose="02020603050405020304" pitchFamily="18" charset="0"/>
                <a:cs typeface="Times New Roman" panose="02020603050405020304" pitchFamily="18" charset="0"/>
              </a:rPr>
              <a:t>?</a:t>
            </a:r>
            <a:endParaRPr lang="en-US" altLang="zh-CN" sz="2400" b="1">
              <a:latin typeface="Times New Roman" panose="02020603050405020304" pitchFamily="18" charset="0"/>
              <a:cs typeface="Times New Roman" panose="02020603050405020304" pitchFamily="18" charset="0"/>
            </a:endParaRPr>
          </a:p>
          <a:p>
            <a:pPr>
              <a:lnSpc>
                <a:spcPct val="120000"/>
              </a:lnSpc>
            </a:pPr>
            <a:r>
              <a:rPr lang="en-US" altLang="zh-CN" sz="2400" b="1">
                <a:solidFill>
                  <a:schemeClr val="tx1"/>
                </a:solidFill>
                <a:latin typeface="Times New Roman" panose="02020603050405020304" pitchFamily="18" charset="0"/>
                <a:cs typeface="Times New Roman" panose="02020603050405020304" pitchFamily="18" charset="0"/>
              </a:rPr>
              <a:t> a </a:t>
            </a:r>
            <a:r>
              <a:rPr lang="en-US" altLang="zh-CN" sz="2400" b="1">
                <a:latin typeface="Times New Roman" panose="02020603050405020304" pitchFamily="18" charset="0"/>
                <a:cs typeface="Times New Roman" panose="02020603050405020304" pitchFamily="18" charset="0"/>
              </a:rPr>
              <a:t>None </a:t>
            </a:r>
            <a:r>
              <a:rPr lang="en-US" altLang="zh-CN" sz="2400" b="1">
                <a:solidFill>
                  <a:srgbClr val="C00000"/>
                </a:solidFill>
                <a:latin typeface="Times New Roman" panose="02020603050405020304" pitchFamily="18" charset="0"/>
                <a:cs typeface="Times New Roman" panose="02020603050405020304" pitchFamily="18" charset="0"/>
              </a:rPr>
              <a:t>whatsoever</a:t>
            </a:r>
            <a:r>
              <a:rPr lang="en-US" altLang="zh-CN" sz="2400" b="1">
                <a:latin typeface="Times New Roman" panose="02020603050405020304" pitchFamily="18" charset="0"/>
                <a:cs typeface="Times New Roman" panose="02020603050405020304" pitchFamily="18" charset="0"/>
              </a:rPr>
              <a:t>!     </a:t>
            </a:r>
            <a:r>
              <a:rPr lang="en-US" altLang="zh-CN" sz="2400" b="1">
                <a:solidFill>
                  <a:schemeClr val="tx1"/>
                </a:solidFill>
                <a:latin typeface="Times New Roman" panose="02020603050405020304" pitchFamily="18" charset="0"/>
                <a:cs typeface="Times New Roman" panose="02020603050405020304" pitchFamily="18" charset="0"/>
              </a:rPr>
              <a:t>  b Some       c Where do I start?</a:t>
            </a:r>
            <a:endParaRPr lang="en-US" altLang="zh-CN" sz="2400" b="1">
              <a:latin typeface="Times New Roman" panose="02020603050405020304" pitchFamily="18" charset="0"/>
              <a:cs typeface="Times New Roman" panose="02020603050405020304" pitchFamily="18" charset="0"/>
            </a:endParaRPr>
          </a:p>
          <a:p>
            <a:pPr>
              <a:lnSpc>
                <a:spcPct val="120000"/>
              </a:lnSpc>
            </a:pPr>
            <a:r>
              <a:rPr lang="en-US" altLang="zh-CN" sz="2400" b="1">
                <a:solidFill>
                  <a:srgbClr val="C00000"/>
                </a:solidFill>
                <a:latin typeface="Times New Roman" panose="02020603050405020304" pitchFamily="18" charset="0"/>
                <a:cs typeface="Times New Roman" panose="02020603050405020304" pitchFamily="18" charset="0"/>
              </a:rPr>
              <a:t>4</a:t>
            </a:r>
            <a:r>
              <a:rPr lang="en-US" altLang="zh-CN" sz="2400" b="1">
                <a:latin typeface="Times New Roman" panose="02020603050405020304" pitchFamily="18" charset="0"/>
                <a:cs typeface="Times New Roman" panose="02020603050405020304" pitchFamily="18" charset="0"/>
              </a:rPr>
              <a:t> Do you sometimes fail to get work done because you cannot concentrate?</a:t>
            </a:r>
            <a:endParaRPr lang="en-US" altLang="zh-CN" sz="2400" b="1">
              <a:latin typeface="Times New Roman" panose="02020603050405020304" pitchFamily="18" charset="0"/>
              <a:cs typeface="Times New Roman" panose="02020603050405020304" pitchFamily="18" charset="0"/>
            </a:endParaRPr>
          </a:p>
          <a:p>
            <a:pPr>
              <a:lnSpc>
                <a:spcPct val="120000"/>
              </a:lnSpc>
            </a:pPr>
            <a:r>
              <a:rPr lang="en-US" altLang="zh-CN" sz="2400" b="1">
                <a:solidFill>
                  <a:schemeClr val="tx1"/>
                </a:solidFill>
                <a:latin typeface="Times New Roman" panose="02020603050405020304" pitchFamily="18" charset="0"/>
                <a:cs typeface="Times New Roman" panose="02020603050405020304" pitchFamily="18" charset="0"/>
              </a:rPr>
              <a:t> a Never      b Sometimes     c A</a:t>
            </a:r>
            <a:r>
              <a:rPr lang="en-US" altLang="zh-CN" sz="2400" b="1">
                <a:latin typeface="Times New Roman" panose="02020603050405020304" pitchFamily="18" charset="0"/>
                <a:cs typeface="Times New Roman" panose="02020603050405020304" pitchFamily="18" charset="0"/>
              </a:rPr>
              <a:t>lways</a:t>
            </a:r>
            <a:endParaRPr lang="en-US" altLang="zh-CN" sz="2400" b="1">
              <a:latin typeface="Times New Roman" panose="02020603050405020304" pitchFamily="18" charset="0"/>
              <a:cs typeface="Times New Roman" panose="02020603050405020304" pitchFamily="18" charset="0"/>
            </a:endParaRPr>
          </a:p>
          <a:p>
            <a:pPr>
              <a:lnSpc>
                <a:spcPct val="120000"/>
              </a:lnSpc>
            </a:pPr>
            <a:r>
              <a:rPr lang="en-US" altLang="zh-CN" sz="2400" b="1">
                <a:solidFill>
                  <a:srgbClr val="C00000"/>
                </a:solidFill>
                <a:latin typeface="Times New Roman" panose="02020603050405020304" pitchFamily="18" charset="0"/>
                <a:cs typeface="Times New Roman" panose="02020603050405020304" pitchFamily="18" charset="0"/>
              </a:rPr>
              <a:t>5</a:t>
            </a:r>
            <a:r>
              <a:rPr lang="en-US" altLang="zh-CN" sz="2400" b="1">
                <a:latin typeface="Times New Roman" panose="02020603050405020304" pitchFamily="18" charset="0"/>
                <a:cs typeface="Times New Roman" panose="02020603050405020304" pitchFamily="18" charset="0"/>
              </a:rPr>
              <a:t> Do you ever </a:t>
            </a:r>
            <a:r>
              <a:rPr lang="en-US" altLang="zh-CN" sz="2400" b="1">
                <a:solidFill>
                  <a:srgbClr val="C00000"/>
                </a:solidFill>
                <a:latin typeface="Times New Roman" panose="02020603050405020304" pitchFamily="18" charset="0"/>
                <a:cs typeface="Times New Roman" panose="02020603050405020304" pitchFamily="18" charset="0"/>
              </a:rPr>
              <a:t>offend</a:t>
            </a:r>
            <a:r>
              <a:rPr lang="en-US" altLang="zh-CN" sz="2400" b="1">
                <a:latin typeface="Times New Roman" panose="02020603050405020304" pitchFamily="18" charset="0"/>
                <a:cs typeface="Times New Roman" panose="02020603050405020304" pitchFamily="18" charset="0"/>
              </a:rPr>
              <a:t> people by speaking carelessly?</a:t>
            </a:r>
            <a:endParaRPr lang="en-US" altLang="zh-CN" sz="2400" b="1">
              <a:latin typeface="Times New Roman" panose="02020603050405020304" pitchFamily="18" charset="0"/>
              <a:cs typeface="Times New Roman" panose="02020603050405020304" pitchFamily="18" charset="0"/>
            </a:endParaRPr>
          </a:p>
          <a:p>
            <a:pPr>
              <a:lnSpc>
                <a:spcPct val="120000"/>
              </a:lnSpc>
            </a:pPr>
            <a:r>
              <a:rPr lang="en-US" altLang="zh-CN" sz="2400" b="1">
                <a:latin typeface="Times New Roman" panose="02020603050405020304" pitchFamily="18" charset="0"/>
                <a:cs typeface="Times New Roman" panose="02020603050405020304" pitchFamily="18" charset="0"/>
              </a:rPr>
              <a:t> </a:t>
            </a:r>
            <a:r>
              <a:rPr lang="en-US" altLang="zh-CN" sz="2400" b="1">
                <a:solidFill>
                  <a:schemeClr val="tx1"/>
                </a:solidFill>
                <a:latin typeface="Times New Roman" panose="02020603050405020304" pitchFamily="18" charset="0"/>
                <a:cs typeface="Times New Roman" panose="02020603050405020304" pitchFamily="18" charset="0"/>
              </a:rPr>
              <a:t>a Never      b Sometimes     c Al</a:t>
            </a:r>
            <a:r>
              <a:rPr lang="en-US" altLang="zh-CN" sz="2400" b="1">
                <a:latin typeface="Times New Roman" panose="02020603050405020304" pitchFamily="18" charset="0"/>
                <a:cs typeface="Times New Roman" panose="02020603050405020304" pitchFamily="18" charset="0"/>
              </a:rPr>
              <a:t>ways</a:t>
            </a:r>
            <a:endParaRPr lang="en-US" altLang="zh-CN" sz="2400" b="1">
              <a:latin typeface="Times New Roman" panose="02020603050405020304" pitchFamily="18" charset="0"/>
              <a:cs typeface="Times New Roman" panose="02020603050405020304" pitchFamily="18" charset="0"/>
            </a:endParaRPr>
          </a:p>
        </p:txBody>
      </p:sp>
      <p:pic>
        <p:nvPicPr>
          <p:cNvPr id="32" name="图片 31"/>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r="71667" b="77511"/>
          <a:stretch>
            <a:fillRect/>
          </a:stretch>
        </p:blipFill>
        <p:spPr>
          <a:xfrm>
            <a:off x="2703181" y="1272841"/>
            <a:ext cx="1128362" cy="1107590"/>
          </a:xfrm>
          <a:prstGeom prst="rect">
            <a:avLst/>
          </a:prstGeom>
          <a:ln>
            <a:noFill/>
          </a:ln>
          <a:effectLst>
            <a:softEdge rad="112500"/>
          </a:effectLst>
        </p:spPr>
      </p:pic>
      <p:sp>
        <p:nvSpPr>
          <p:cNvPr id="33" name="TextBox 4"/>
          <p:cNvSpPr txBox="1"/>
          <p:nvPr>
            <p:custDataLst>
              <p:tags r:id="rId10"/>
            </p:custDataLst>
          </p:nvPr>
        </p:nvSpPr>
        <p:spPr>
          <a:xfrm>
            <a:off x="4206317" y="1547030"/>
            <a:ext cx="4755954" cy="461665"/>
          </a:xfrm>
          <a:prstGeom prst="rect">
            <a:avLst/>
          </a:prstGeom>
          <a:noFill/>
        </p:spPr>
        <p:txBody>
          <a:bodyPr wrap="square" rtlCol="0">
            <a:spAutoFit/>
          </a:bodyPr>
          <a:lstStyle/>
          <a:p>
            <a:r>
              <a:rPr lang="en-US" altLang="zh-CN" sz="2400">
                <a:solidFill>
                  <a:srgbClr val="C00000"/>
                </a:solidFill>
                <a:latin typeface="Comic Sans MS" panose="030F0702030302020204" charset="0"/>
              </a:rPr>
              <a:t>Self –Control </a:t>
            </a:r>
            <a:r>
              <a:rPr lang="en-US" altLang="zh-CN" sz="2400">
                <a:latin typeface="Comic Sans MS" panose="030F0702030302020204" charset="0"/>
              </a:rPr>
              <a:t>Questionnaire</a:t>
            </a:r>
            <a:endParaRPr lang="zh-CN" altLang="en-US" sz="2400">
              <a:latin typeface="Comic Sans MS" panose="030F0702030302020204" charset="0"/>
            </a:endParaRPr>
          </a:p>
        </p:txBody>
      </p:sp>
      <p:sp>
        <p:nvSpPr>
          <p:cNvPr id="34" name="圆角矩形 5"/>
          <p:cNvSpPr/>
          <p:nvPr>
            <p:custDataLst>
              <p:tags r:id="rId11"/>
            </p:custDataLst>
          </p:nvPr>
        </p:nvSpPr>
        <p:spPr>
          <a:xfrm>
            <a:off x="1602657" y="1282700"/>
            <a:ext cx="9389807" cy="53585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5" name="矩形 34"/>
          <p:cNvSpPr/>
          <p:nvPr>
            <p:custDataLst>
              <p:tags r:id="rId12"/>
            </p:custDataLst>
          </p:nvPr>
        </p:nvSpPr>
        <p:spPr>
          <a:xfrm>
            <a:off x="715645" y="480060"/>
            <a:ext cx="10886440" cy="737235"/>
          </a:xfrm>
          <a:prstGeom prst="rect">
            <a:avLst/>
          </a:prstGeom>
        </p:spPr>
        <p:txBody>
          <a:bodyPr wrap="square">
            <a:spAutoFit/>
          </a:bodyPr>
          <a:lstStyle/>
          <a:p>
            <a:pPr>
              <a:lnSpc>
                <a:spcPct val="150000"/>
              </a:lnSpc>
            </a:pPr>
            <a:r>
              <a:rPr lang="en-US" altLang="zh-CN" sz="2800" b="1">
                <a:solidFill>
                  <a:srgbClr val="C00000"/>
                </a:solidFill>
                <a:latin typeface="Times New Roman" panose="02020603050405020304" pitchFamily="18" charset="0"/>
                <a:cs typeface="Times New Roman" panose="02020603050405020304" pitchFamily="18" charset="0"/>
              </a:rPr>
              <a:t>Complete the questionnaire and find out how good your self-control is.</a:t>
            </a:r>
            <a:endParaRPr lang="en-US" altLang="zh-CN" sz="2800" b="1">
              <a:solidFill>
                <a:srgbClr val="C00000"/>
              </a:solidFill>
              <a:latin typeface="Times New Roman" panose="02020603050405020304" pitchFamily="18" charset="0"/>
              <a:cs typeface="Times New Roman" panose="02020603050405020304" pitchFamily="18" charset="0"/>
            </a:endParaRPr>
          </a:p>
        </p:txBody>
      </p:sp>
      <p:pic>
        <p:nvPicPr>
          <p:cNvPr id="36" name="Picture 19"/>
          <p:cNvPicPr>
            <a:picLocks noChangeAspect="1"/>
          </p:cNvPicPr>
          <p:nvPr>
            <p:custDataLst>
              <p:tags r:id="rId13"/>
            </p:custDataLst>
          </p:nvPr>
        </p:nvPicPr>
        <p:blipFill>
          <a:blip r:embed="rId14"/>
          <a:stretch>
            <a:fillRect/>
          </a:stretch>
        </p:blipFill>
        <p:spPr>
          <a:xfrm rot="1978932">
            <a:off x="9772550" y="-1043645"/>
            <a:ext cx="1768674" cy="1552503"/>
          </a:xfrm>
          <a:prstGeom prst="rect">
            <a:avLst/>
          </a:prstGeom>
        </p:spPr>
      </p:pic>
      <p:sp>
        <p:nvSpPr>
          <p:cNvPr id="38" name="燕尾形箭头 3"/>
          <p:cNvSpPr/>
          <p:nvPr>
            <p:custDataLst>
              <p:tags r:id="rId15"/>
            </p:custDataLst>
          </p:nvPr>
        </p:nvSpPr>
        <p:spPr>
          <a:xfrm>
            <a:off x="8962684" y="5095033"/>
            <a:ext cx="3096000" cy="1439572"/>
          </a:xfrm>
          <a:prstGeom prst="notchedRigh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000" b="1">
                <a:solidFill>
                  <a:schemeClr val="accent2">
                    <a:lumMod val="75000"/>
                  </a:schemeClr>
                </a:solidFill>
                <a:latin typeface="Times New Roman" panose="02020603050405020304" pitchFamily="18" charset="0"/>
                <a:cs typeface="Times New Roman" panose="02020603050405020304" pitchFamily="18" charset="0"/>
              </a:rPr>
              <a:t>Turn to Page 110-111 to find out your result. </a:t>
            </a:r>
            <a:endParaRPr lang="en-US" altLang="zh-CN" sz="2000"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9" name="New picture"/>
          <p:cNvPicPr/>
          <p:nvPr>
            <p:custDataLst>
              <p:tags r:id="rId16"/>
            </p:custDataLst>
          </p:nvPr>
        </p:nvPicPr>
        <p:blipFill>
          <a:blip r:embed="rId17"/>
          <a:stretch>
            <a:fillRect/>
          </a:stretch>
        </p:blipFill>
        <p:spPr>
          <a:xfrm>
            <a:off x="11315700" y="12687300"/>
            <a:ext cx="304800" cy="2286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pic>
        <p:nvPicPr>
          <p:cNvPr id="12" name="Graphic 11"/>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1804048" y="157374"/>
            <a:ext cx="180000" cy="180000"/>
          </a:xfrm>
          <a:prstGeom prst="rect">
            <a:avLst/>
          </a:prstGeom>
        </p:spPr>
      </p:pic>
      <p:pic>
        <p:nvPicPr>
          <p:cNvPr id="17" name="Picture 16"/>
          <p:cNvPicPr>
            <a:picLocks noChangeAspect="1"/>
          </p:cNvPicPr>
          <p:nvPr>
            <p:custDataLst>
              <p:tags r:id="rId4"/>
            </p:custDataLst>
          </p:nvPr>
        </p:nvPicPr>
        <p:blipFill>
          <a:blip r:embed="rId5"/>
          <a:stretch>
            <a:fillRect/>
          </a:stretch>
        </p:blipFill>
        <p:spPr>
          <a:xfrm rot="8404654">
            <a:off x="-1790147" y="1596193"/>
            <a:ext cx="2725052" cy="3665614"/>
          </a:xfrm>
          <a:prstGeom prst="rect">
            <a:avLst/>
          </a:prstGeom>
        </p:spPr>
      </p:pic>
      <p:sp>
        <p:nvSpPr>
          <p:cNvPr id="20" name="TextBox 12"/>
          <p:cNvSpPr txBox="1"/>
          <p:nvPr>
            <p:custDataLst>
              <p:tags r:id="rId6"/>
            </p:custDataLst>
          </p:nvPr>
        </p:nvSpPr>
        <p:spPr>
          <a:xfrm>
            <a:off x="503442" y="194997"/>
            <a:ext cx="2968174" cy="63944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 Starting out</a:t>
            </a:r>
            <a:endParaRPr lang="en-US" sz="3200">
              <a:solidFill>
                <a:srgbClr val="2F4666"/>
              </a:solidFill>
              <a:latin typeface="Times New Roman" panose="02020603050405020304" pitchFamily="18" charset="0"/>
              <a:cs typeface="Times New Roman" panose="02020603050405020304" pitchFamily="18" charset="0"/>
            </a:endParaRPr>
          </a:p>
        </p:txBody>
      </p:sp>
      <p:sp>
        <p:nvSpPr>
          <p:cNvPr id="11" name="TextBox 1"/>
          <p:cNvSpPr txBox="1"/>
          <p:nvPr>
            <p:custDataLst>
              <p:tags r:id="rId7"/>
            </p:custDataLst>
          </p:nvPr>
        </p:nvSpPr>
        <p:spPr>
          <a:xfrm>
            <a:off x="806768" y="1148993"/>
            <a:ext cx="11177280" cy="4523105"/>
          </a:xfrm>
          <a:prstGeom prst="rect">
            <a:avLst/>
          </a:prstGeom>
          <a:noFill/>
        </p:spPr>
        <p:txBody>
          <a:bodyPr wrap="square" rtlCol="0">
            <a:spAutoFit/>
          </a:bodyPr>
          <a:lstStyle/>
          <a:p>
            <a:pPr algn="ctr"/>
            <a:r>
              <a:rPr lang="en-US" altLang="zh-CN" sz="3200">
                <a:solidFill>
                  <a:srgbClr val="C00000"/>
                </a:solidFill>
                <a:latin typeface="Times New Roman" panose="02020603050405020304" pitchFamily="18" charset="0"/>
                <a:cs typeface="Times New Roman" panose="02020603050405020304" pitchFamily="18" charset="0"/>
              </a:rPr>
              <a:t>Results of the questionnaire </a:t>
            </a:r>
            <a:endParaRPr lang="en-US" altLang="zh-CN" sz="3200">
              <a:solidFill>
                <a:srgbClr val="C00000"/>
              </a:solidFill>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Mostly “a”</a:t>
            </a:r>
            <a:endParaRPr lang="en-US" altLang="zh-CN" sz="3200">
              <a:latin typeface="Times New Roman" panose="02020603050405020304" pitchFamily="18" charset="0"/>
              <a:cs typeface="Times New Roman" panose="02020603050405020304" pitchFamily="18" charset="0"/>
            </a:endParaRPr>
          </a:p>
          <a:p>
            <a:r>
              <a:rPr lang="en-US" altLang="zh-CN" sz="3200">
                <a:solidFill>
                  <a:srgbClr val="C00000"/>
                </a:solidFill>
                <a:latin typeface="Times New Roman" panose="02020603050405020304" pitchFamily="18" charset="0"/>
                <a:cs typeface="Times New Roman" panose="02020603050405020304" pitchFamily="18" charset="0"/>
              </a:rPr>
              <a:t>You are the captain of </a:t>
            </a:r>
            <a:r>
              <a:rPr lang="en-US" altLang="zh-CN" sz="3200">
                <a:solidFill>
                  <a:srgbClr val="C00000"/>
                </a:solidFill>
                <a:highlight>
                  <a:srgbClr val="FFFF00"/>
                </a:highlight>
                <a:latin typeface="Times New Roman" panose="02020603050405020304" pitchFamily="18" charset="0"/>
                <a:cs typeface="Times New Roman" panose="02020603050405020304" pitchFamily="18" charset="0"/>
              </a:rPr>
              <a:t>self-control</a:t>
            </a:r>
            <a:r>
              <a:rPr lang="en-US" altLang="zh-CN" sz="3200">
                <a:solidFill>
                  <a:srgbClr val="C00000"/>
                </a:solidFill>
                <a:latin typeface="Times New Roman" panose="02020603050405020304" pitchFamily="18" charset="0"/>
                <a:cs typeface="Times New Roman" panose="02020603050405020304" pitchFamily="18" charset="0"/>
              </a:rPr>
              <a:t>, the ruler of </a:t>
            </a:r>
            <a:r>
              <a:rPr lang="en-US" altLang="zh-CN" sz="3200">
                <a:solidFill>
                  <a:srgbClr val="C00000"/>
                </a:solidFill>
                <a:highlight>
                  <a:srgbClr val="FFFF00"/>
                </a:highlight>
                <a:latin typeface="Times New Roman" panose="02020603050405020304" pitchFamily="18" charset="0"/>
                <a:cs typeface="Times New Roman" panose="02020603050405020304" pitchFamily="18" charset="0"/>
              </a:rPr>
              <a:t>self-regulation</a:t>
            </a:r>
            <a:r>
              <a:rPr lang="zh-CN" altLang="en-US" sz="3200">
                <a:solidFill>
                  <a:srgbClr val="C00000"/>
                </a:solidFill>
                <a:latin typeface="Times New Roman" panose="02020603050405020304" pitchFamily="18" charset="0"/>
                <a:cs typeface="Times New Roman" panose="02020603050405020304" pitchFamily="18" charset="0"/>
              </a:rPr>
              <a:t>（自我调节）</a:t>
            </a:r>
            <a:r>
              <a:rPr lang="en-US" altLang="zh-CN" sz="3200">
                <a:solidFill>
                  <a:srgbClr val="C00000"/>
                </a:solidFill>
                <a:latin typeface="Times New Roman" panose="02020603050405020304" pitchFamily="18" charset="0"/>
                <a:cs typeface="Times New Roman" panose="02020603050405020304" pitchFamily="18" charset="0"/>
              </a:rPr>
              <a:t>! </a:t>
            </a:r>
            <a:r>
              <a:rPr lang="en-US" altLang="zh-CN" sz="3200">
                <a:latin typeface="Times New Roman" panose="02020603050405020304" pitchFamily="18" charset="0"/>
                <a:cs typeface="Times New Roman" panose="02020603050405020304" pitchFamily="18" charset="0"/>
              </a:rPr>
              <a:t>Not only are you conscientious/ˌkɒnʃiˈenʃəs/</a:t>
            </a:r>
            <a:r>
              <a:rPr lang="zh-CN" altLang="en-US" sz="3200">
                <a:latin typeface="Times New Roman" panose="02020603050405020304" pitchFamily="18" charset="0"/>
                <a:cs typeface="Times New Roman" panose="02020603050405020304" pitchFamily="18" charset="0"/>
              </a:rPr>
              <a:t>（认真的）</a:t>
            </a:r>
            <a:r>
              <a:rPr lang="en-US" altLang="zh-CN" sz="3200">
                <a:latin typeface="Times New Roman" panose="02020603050405020304" pitchFamily="18" charset="0"/>
                <a:cs typeface="Times New Roman" panose="02020603050405020304" pitchFamily="18" charset="0"/>
              </a:rPr>
              <a:t> and </a:t>
            </a:r>
            <a:r>
              <a:rPr lang="en-US" altLang="zh-CN" sz="3200">
                <a:highlight>
                  <a:srgbClr val="FFFF00"/>
                </a:highlight>
                <a:latin typeface="Times New Roman" panose="02020603050405020304" pitchFamily="18" charset="0"/>
                <a:cs typeface="Times New Roman" panose="02020603050405020304" pitchFamily="18" charset="0"/>
              </a:rPr>
              <a:t>in control of</a:t>
            </a:r>
            <a:r>
              <a:rPr lang="en-US" altLang="zh-CN" sz="3200">
                <a:latin typeface="Times New Roman" panose="02020603050405020304" pitchFamily="18" charset="0"/>
                <a:cs typeface="Times New Roman" panose="02020603050405020304" pitchFamily="18" charset="0"/>
              </a:rPr>
              <a:t> your emotions , it also seems you can </a:t>
            </a:r>
            <a:r>
              <a:rPr lang="en-US" altLang="zh-CN" sz="3200">
                <a:highlight>
                  <a:srgbClr val="FFFF00"/>
                </a:highlight>
                <a:latin typeface="Times New Roman" panose="02020603050405020304" pitchFamily="18" charset="0"/>
                <a:cs typeface="Times New Roman" panose="02020603050405020304" pitchFamily="18" charset="0"/>
              </a:rPr>
              <a:t>resist temptation.</a:t>
            </a:r>
            <a:r>
              <a:rPr lang="en-US" altLang="zh-CN" sz="3200">
                <a:latin typeface="Times New Roman" panose="02020603050405020304" pitchFamily="18" charset="0"/>
                <a:cs typeface="Times New Roman" panose="02020603050405020304" pitchFamily="18" charset="0"/>
              </a:rPr>
              <a:t> Be careful not to </a:t>
            </a:r>
            <a:r>
              <a:rPr lang="en-US" altLang="zh-CN" sz="3200">
                <a:highlight>
                  <a:srgbClr val="FFFF00"/>
                </a:highlight>
                <a:latin typeface="Times New Roman" panose="02020603050405020304" pitchFamily="18" charset="0"/>
                <a:cs typeface="Times New Roman" panose="02020603050405020304" pitchFamily="18" charset="0"/>
              </a:rPr>
              <a:t>take</a:t>
            </a:r>
            <a:r>
              <a:rPr lang="en-US" altLang="zh-CN" sz="3200">
                <a:latin typeface="Times New Roman" panose="02020603050405020304" pitchFamily="18" charset="0"/>
                <a:cs typeface="Times New Roman" panose="02020603050405020304" pitchFamily="18" charset="0"/>
              </a:rPr>
              <a:t> everything so </a:t>
            </a:r>
            <a:r>
              <a:rPr lang="en-US" altLang="zh-CN" sz="3200">
                <a:highlight>
                  <a:srgbClr val="FFFF00"/>
                </a:highlight>
                <a:latin typeface="Times New Roman" panose="02020603050405020304" pitchFamily="18" charset="0"/>
                <a:cs typeface="Times New Roman" panose="02020603050405020304" pitchFamily="18" charset="0"/>
              </a:rPr>
              <a:t>seriously</a:t>
            </a:r>
            <a:r>
              <a:rPr lang="en-US" altLang="zh-CN" sz="3200">
                <a:latin typeface="Times New Roman" panose="02020603050405020304" pitchFamily="18" charset="0"/>
                <a:cs typeface="Times New Roman" panose="02020603050405020304" pitchFamily="18" charset="0"/>
              </a:rPr>
              <a:t> though. Try to relax more and </a:t>
            </a:r>
            <a:r>
              <a:rPr lang="en-US" altLang="zh-CN" sz="3200">
                <a:highlight>
                  <a:srgbClr val="FFFF00"/>
                </a:highlight>
                <a:latin typeface="Times New Roman" panose="02020603050405020304" pitchFamily="18" charset="0"/>
                <a:cs typeface="Times New Roman" panose="02020603050405020304" pitchFamily="18" charset="0"/>
              </a:rPr>
              <a:t>once in a while</a:t>
            </a:r>
            <a:r>
              <a:rPr lang="zh-CN" altLang="en-US" sz="3200">
                <a:latin typeface="Times New Roman" panose="02020603050405020304" pitchFamily="18" charset="0"/>
                <a:cs typeface="Times New Roman" panose="02020603050405020304" pitchFamily="18" charset="0"/>
              </a:rPr>
              <a:t>（偶尔）</a:t>
            </a:r>
            <a:r>
              <a:rPr lang="en-US" altLang="zh-CN" sz="3200">
                <a:latin typeface="Times New Roman" panose="02020603050405020304" pitchFamily="18" charset="0"/>
                <a:cs typeface="Times New Roman" panose="02020603050405020304" pitchFamily="18" charset="0"/>
              </a:rPr>
              <a:t> , do something impulsive/ɪmˈpʌlsɪv/</a:t>
            </a:r>
            <a:r>
              <a:rPr lang="zh-CN" altLang="en-US" sz="3200">
                <a:latin typeface="Times New Roman" panose="02020603050405020304" pitchFamily="18" charset="0"/>
                <a:cs typeface="Times New Roman" panose="02020603050405020304" pitchFamily="18" charset="0"/>
              </a:rPr>
              <a:t>（冲动的）</a:t>
            </a:r>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a:p>
            <a:endParaRPr lang="en-US" altLang="zh-CN" sz="320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pic>
        <p:nvPicPr>
          <p:cNvPr id="12" name="Graphic 11"/>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1804048" y="157374"/>
            <a:ext cx="180000" cy="180000"/>
          </a:xfrm>
          <a:prstGeom prst="rect">
            <a:avLst/>
          </a:prstGeom>
        </p:spPr>
      </p:pic>
      <p:pic>
        <p:nvPicPr>
          <p:cNvPr id="17" name="Picture 16"/>
          <p:cNvPicPr>
            <a:picLocks noChangeAspect="1"/>
          </p:cNvPicPr>
          <p:nvPr>
            <p:custDataLst>
              <p:tags r:id="rId4"/>
            </p:custDataLst>
          </p:nvPr>
        </p:nvPicPr>
        <p:blipFill>
          <a:blip r:embed="rId5"/>
          <a:stretch>
            <a:fillRect/>
          </a:stretch>
        </p:blipFill>
        <p:spPr>
          <a:xfrm rot="8404654">
            <a:off x="-1790147" y="1596193"/>
            <a:ext cx="2725052" cy="3665614"/>
          </a:xfrm>
          <a:prstGeom prst="rect">
            <a:avLst/>
          </a:prstGeom>
        </p:spPr>
      </p:pic>
      <p:sp>
        <p:nvSpPr>
          <p:cNvPr id="20" name="TextBox 12"/>
          <p:cNvSpPr txBox="1"/>
          <p:nvPr>
            <p:custDataLst>
              <p:tags r:id="rId6"/>
            </p:custDataLst>
          </p:nvPr>
        </p:nvSpPr>
        <p:spPr>
          <a:xfrm>
            <a:off x="503442" y="52"/>
            <a:ext cx="2968174" cy="639445"/>
          </a:xfrm>
          <a:prstGeom prst="rect">
            <a:avLst/>
          </a:prstGeom>
          <a:noFill/>
        </p:spPr>
        <p:txBody>
          <a:bodyPr wrap="square" lIns="0" tIns="0" rIns="0" bIns="0" rtlCol="0">
            <a:spAutoFit/>
          </a:bodyPr>
          <a:lstStyle/>
          <a:p>
            <a:pPr>
              <a:lnSpc>
                <a:spcPct val="130000"/>
              </a:lnSpc>
              <a:spcBef>
                <a:spcPts val="1000"/>
              </a:spcBef>
            </a:pPr>
            <a:r>
              <a:rPr lang="en-US" sz="3200" b="1">
                <a:solidFill>
                  <a:srgbClr val="2F4666"/>
                </a:solidFill>
                <a:latin typeface="Times New Roman" panose="02020603050405020304" pitchFamily="18" charset="0"/>
                <a:cs typeface="Times New Roman" panose="02020603050405020304" pitchFamily="18" charset="0"/>
              </a:rPr>
              <a:t>Starting out</a:t>
            </a:r>
            <a:endParaRPr lang="en-US" sz="3200">
              <a:solidFill>
                <a:srgbClr val="2F4666"/>
              </a:solidFill>
              <a:latin typeface="Times New Roman" panose="02020603050405020304" pitchFamily="18" charset="0"/>
              <a:cs typeface="Times New Roman" panose="02020603050405020304" pitchFamily="18" charset="0"/>
            </a:endParaRPr>
          </a:p>
        </p:txBody>
      </p:sp>
      <p:sp>
        <p:nvSpPr>
          <p:cNvPr id="11" name="TextBox 1"/>
          <p:cNvSpPr txBox="1"/>
          <p:nvPr>
            <p:custDataLst>
              <p:tags r:id="rId7"/>
            </p:custDataLst>
          </p:nvPr>
        </p:nvSpPr>
        <p:spPr>
          <a:xfrm>
            <a:off x="806768" y="549473"/>
            <a:ext cx="11177280" cy="5692775"/>
          </a:xfrm>
          <a:prstGeom prst="rect">
            <a:avLst/>
          </a:prstGeom>
          <a:noFill/>
        </p:spPr>
        <p:txBody>
          <a:bodyPr wrap="square" rtlCol="0">
            <a:spAutoFit/>
          </a:bodyPr>
          <a:lstStyle/>
          <a:p>
            <a:pPr algn="ctr"/>
            <a:r>
              <a:rPr lang="en-US" altLang="zh-CN" sz="2800">
                <a:solidFill>
                  <a:srgbClr val="C00000"/>
                </a:solidFill>
                <a:latin typeface="Times New Roman" panose="02020603050405020304" pitchFamily="18" charset="0"/>
                <a:cs typeface="Times New Roman" panose="02020603050405020304" pitchFamily="18" charset="0"/>
              </a:rPr>
              <a:t>Results of the questionnaire </a:t>
            </a:r>
            <a:endParaRPr lang="en-US" altLang="zh-CN" sz="2800">
              <a:solidFill>
                <a:srgbClr val="C00000"/>
              </a:solidFill>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Mostly “b”</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Hmm…</a:t>
            </a:r>
            <a:r>
              <a:rPr lang="en-US" altLang="zh-CN" sz="2800">
                <a:solidFill>
                  <a:srgbClr val="C00000"/>
                </a:solidFill>
                <a:latin typeface="Times New Roman" panose="02020603050405020304" pitchFamily="18" charset="0"/>
                <a:cs typeface="Times New Roman" panose="02020603050405020304" pitchFamily="18" charset="0"/>
              </a:rPr>
              <a:t>whilst</a:t>
            </a:r>
            <a:r>
              <a:rPr lang="zh-CN" altLang="en-US" sz="2800">
                <a:solidFill>
                  <a:srgbClr val="C00000"/>
                </a:solidFill>
                <a:latin typeface="Times New Roman" panose="02020603050405020304" pitchFamily="18" charset="0"/>
                <a:cs typeface="Times New Roman" panose="02020603050405020304" pitchFamily="18" charset="0"/>
              </a:rPr>
              <a:t>（尽管）</a:t>
            </a:r>
            <a:r>
              <a:rPr lang="en-US" altLang="zh-CN" sz="2800">
                <a:solidFill>
                  <a:srgbClr val="C00000"/>
                </a:solidFill>
                <a:latin typeface="Times New Roman" panose="02020603050405020304" pitchFamily="18" charset="0"/>
                <a:cs typeface="Times New Roman" panose="02020603050405020304" pitchFamily="18" charset="0"/>
              </a:rPr>
              <a:t> you seem to have </a:t>
            </a:r>
            <a:r>
              <a:rPr lang="en-US" altLang="zh-CN" sz="2800">
                <a:solidFill>
                  <a:srgbClr val="C00000"/>
                </a:solidFill>
                <a:highlight>
                  <a:srgbClr val="FFFF00"/>
                </a:highlight>
                <a:latin typeface="Times New Roman" panose="02020603050405020304" pitchFamily="18" charset="0"/>
                <a:cs typeface="Times New Roman" panose="02020603050405020304" pitchFamily="18" charset="0"/>
              </a:rPr>
              <a:t>grasp</a:t>
            </a:r>
            <a:r>
              <a:rPr lang="en-US" altLang="zh-CN" sz="2800">
                <a:solidFill>
                  <a:srgbClr val="C00000"/>
                </a:solidFill>
                <a:latin typeface="Times New Roman" panose="02020603050405020304" pitchFamily="18" charset="0"/>
                <a:cs typeface="Times New Roman" panose="02020603050405020304" pitchFamily="18" charset="0"/>
              </a:rPr>
              <a:t>ed the basics of self-management, there is still </a:t>
            </a:r>
            <a:r>
              <a:rPr lang="en-US" altLang="zh-CN" sz="2800">
                <a:solidFill>
                  <a:srgbClr val="C00000"/>
                </a:solidFill>
                <a:highlight>
                  <a:srgbClr val="FFFF00"/>
                </a:highlight>
                <a:latin typeface="Times New Roman" panose="02020603050405020304" pitchFamily="18" charset="0"/>
                <a:cs typeface="Times New Roman" panose="02020603050405020304" pitchFamily="18" charset="0"/>
              </a:rPr>
              <a:t>room for improvement</a:t>
            </a:r>
            <a:r>
              <a:rPr lang="en-US" altLang="zh-CN" sz="2800">
                <a:solidFill>
                  <a:srgbClr val="C00000"/>
                </a:solidFill>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 </a:t>
            </a:r>
            <a:r>
              <a:rPr lang="en-US" altLang="zh-CN" sz="2800">
                <a:highlight>
                  <a:srgbClr val="FFFF00"/>
                </a:highlight>
                <a:latin typeface="Times New Roman" panose="02020603050405020304" pitchFamily="18" charset="0"/>
                <a:cs typeface="Times New Roman" panose="02020603050405020304" pitchFamily="18" charset="0"/>
              </a:rPr>
              <a:t>Take a step back</a:t>
            </a:r>
            <a:r>
              <a:rPr lang="zh-CN" altLang="en-US" sz="2800">
                <a:latin typeface="Times New Roman" panose="02020603050405020304" pitchFamily="18" charset="0"/>
                <a:cs typeface="Times New Roman" panose="02020603050405020304" pitchFamily="18" charset="0"/>
              </a:rPr>
              <a:t>（退一步）</a:t>
            </a:r>
            <a:r>
              <a:rPr lang="en-US" altLang="zh-CN" sz="2800">
                <a:latin typeface="Times New Roman" panose="02020603050405020304" pitchFamily="18" charset="0"/>
                <a:cs typeface="Times New Roman" panose="02020603050405020304" pitchFamily="18" charset="0"/>
              </a:rPr>
              <a:t> and think about how you could be more focused on your goals and gain more control of your emotions.</a:t>
            </a:r>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Mostly “c”</a:t>
            </a:r>
            <a:endParaRPr lang="en-US" altLang="zh-CN" sz="2800">
              <a:latin typeface="Times New Roman" panose="02020603050405020304" pitchFamily="18" charset="0"/>
              <a:cs typeface="Times New Roman" panose="02020603050405020304" pitchFamily="18" charset="0"/>
            </a:endParaRPr>
          </a:p>
          <a:p>
            <a:r>
              <a:rPr lang="en-US" altLang="zh-CN" sz="2800">
                <a:solidFill>
                  <a:srgbClr val="C00000"/>
                </a:solidFill>
                <a:highlight>
                  <a:srgbClr val="FFFF00"/>
                </a:highlight>
                <a:latin typeface="Times New Roman" panose="02020603050405020304" pitchFamily="18" charset="0"/>
                <a:cs typeface="Times New Roman" panose="02020603050405020304" pitchFamily="18" charset="0"/>
              </a:rPr>
              <a:t>Far from</a:t>
            </a:r>
            <a:r>
              <a:rPr lang="en-US" altLang="zh-CN" sz="2800">
                <a:solidFill>
                  <a:srgbClr val="C00000"/>
                </a:solidFill>
                <a:latin typeface="Times New Roman" panose="02020603050405020304" pitchFamily="18" charset="0"/>
                <a:cs typeface="Times New Roman" panose="02020603050405020304" pitchFamily="18" charset="0"/>
              </a:rPr>
              <a:t> being in control, it seems your emotional impulses</a:t>
            </a:r>
            <a:r>
              <a:rPr lang="zh-CN" altLang="en-US" sz="2800">
                <a:solidFill>
                  <a:srgbClr val="C00000"/>
                </a:solidFill>
                <a:latin typeface="Times New Roman" panose="02020603050405020304" pitchFamily="18" charset="0"/>
                <a:cs typeface="Times New Roman" panose="02020603050405020304" pitchFamily="18" charset="0"/>
              </a:rPr>
              <a:t>（情感冲动）</a:t>
            </a:r>
            <a:r>
              <a:rPr lang="en-US" altLang="zh-CN" sz="2800">
                <a:solidFill>
                  <a:srgbClr val="C00000"/>
                </a:solidFill>
                <a:latin typeface="Times New Roman" panose="02020603050405020304" pitchFamily="18" charset="0"/>
                <a:cs typeface="Times New Roman" panose="02020603050405020304" pitchFamily="18" charset="0"/>
              </a:rPr>
              <a:t> and temptations are controlling you !</a:t>
            </a:r>
            <a:r>
              <a:rPr lang="en-US" altLang="zh-CN" sz="2800">
                <a:latin typeface="Times New Roman" panose="02020603050405020304" pitchFamily="18" charset="0"/>
                <a:cs typeface="Times New Roman" panose="02020603050405020304" pitchFamily="18" charset="0"/>
              </a:rPr>
              <a:t> Don`t just </a:t>
            </a:r>
            <a:r>
              <a:rPr lang="en-US" altLang="zh-CN" sz="2800">
                <a:highlight>
                  <a:srgbClr val="FFFF00"/>
                </a:highlight>
                <a:latin typeface="Times New Roman" panose="02020603050405020304" pitchFamily="18" charset="0"/>
                <a:cs typeface="Times New Roman" panose="02020603050405020304" pitchFamily="18" charset="0"/>
              </a:rPr>
              <a:t>sit back</a:t>
            </a:r>
            <a:r>
              <a:rPr lang="zh-CN" altLang="en-US" sz="2800">
                <a:latin typeface="Times New Roman" panose="02020603050405020304" pitchFamily="18" charset="0"/>
                <a:cs typeface="Times New Roman" panose="02020603050405020304" pitchFamily="18" charset="0"/>
              </a:rPr>
              <a:t>（不采取行动）</a:t>
            </a:r>
            <a:r>
              <a:rPr lang="en-US" altLang="zh-CN" sz="2800">
                <a:latin typeface="Times New Roman" panose="02020603050405020304" pitchFamily="18" charset="0"/>
                <a:cs typeface="Times New Roman" panose="02020603050405020304" pitchFamily="18" charset="0"/>
              </a:rPr>
              <a:t> and let things happen. Assess and find our what`s going wrong and </a:t>
            </a:r>
            <a:r>
              <a:rPr lang="en-US" altLang="zh-CN" sz="2800">
                <a:highlight>
                  <a:srgbClr val="FFFF00"/>
                </a:highlight>
                <a:latin typeface="Times New Roman" panose="02020603050405020304" pitchFamily="18" charset="0"/>
                <a:cs typeface="Times New Roman" panose="02020603050405020304" pitchFamily="18" charset="0"/>
              </a:rPr>
              <a:t>draw up</a:t>
            </a:r>
            <a:r>
              <a:rPr lang="en-US" altLang="zh-CN" sz="2800">
                <a:latin typeface="Times New Roman" panose="02020603050405020304" pitchFamily="18" charset="0"/>
                <a:cs typeface="Times New Roman" panose="02020603050405020304" pitchFamily="18" charset="0"/>
              </a:rPr>
              <a:t> a plan of action</a:t>
            </a:r>
            <a:r>
              <a:rPr lang="zh-CN" altLang="en-US" sz="2800">
                <a:latin typeface="Times New Roman" panose="02020603050405020304" pitchFamily="18" charset="0"/>
                <a:cs typeface="Times New Roman" panose="02020603050405020304" pitchFamily="18" charset="0"/>
              </a:rPr>
              <a:t>（制定一份行动计划）</a:t>
            </a:r>
            <a:r>
              <a:rPr lang="en-US" altLang="zh-CN" sz="2800">
                <a:latin typeface="Times New Roman" panose="02020603050405020304" pitchFamily="18" charset="0"/>
                <a:cs typeface="Times New Roman" panose="02020603050405020304" pitchFamily="18" charset="0"/>
              </a:rPr>
              <a:t>. Try to </a:t>
            </a:r>
            <a:r>
              <a:rPr lang="en-US" altLang="zh-CN" sz="2800">
                <a:highlight>
                  <a:srgbClr val="FFFF00"/>
                </a:highlight>
                <a:latin typeface="Times New Roman" panose="02020603050405020304" pitchFamily="18" charset="0"/>
                <a:cs typeface="Times New Roman" panose="02020603050405020304" pitchFamily="18" charset="0"/>
              </a:rPr>
              <a:t>stick with</a:t>
            </a:r>
            <a:r>
              <a:rPr lang="en-US" altLang="zh-CN" sz="2800">
                <a:latin typeface="Times New Roman" panose="02020603050405020304" pitchFamily="18" charset="0"/>
                <a:cs typeface="Times New Roman" panose="02020603050405020304" pitchFamily="18" charset="0"/>
              </a:rPr>
              <a:t> it</a:t>
            </a:r>
            <a:r>
              <a:rPr lang="zh-CN" altLang="en-US" sz="2800">
                <a:latin typeface="Times New Roman" panose="02020603050405020304" pitchFamily="18" charset="0"/>
                <a:cs typeface="Times New Roman" panose="02020603050405020304" pitchFamily="18" charset="0"/>
              </a:rPr>
              <a:t>（坚持下去）</a:t>
            </a:r>
            <a:r>
              <a:rPr lang="en-US" altLang="zh-CN"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0000">
              <a:srgbClr val="EAEAE5"/>
            </a:gs>
            <a:gs pos="0">
              <a:srgbClr val="F1F1EE"/>
            </a:gs>
            <a:gs pos="100000">
              <a:srgbClr val="E3E2DC"/>
            </a:gs>
          </a:gsLst>
          <a:lin scaled="1"/>
        </a:gradFill>
        <a:effectLst/>
      </p:bgPr>
    </p:bg>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2"/>
          <a:stretch>
            <a:fillRect/>
          </a:stretch>
        </p:blipFill>
        <p:spPr>
          <a:xfrm rot="16522478">
            <a:off x="9781816" y="-1116556"/>
            <a:ext cx="2725052" cy="3665614"/>
          </a:xfrm>
          <a:prstGeom prst="rect">
            <a:avLst/>
          </a:prstGeom>
        </p:spPr>
      </p:pic>
      <p:sp>
        <p:nvSpPr>
          <p:cNvPr id="5" name="Rectangle 4"/>
          <p:cNvSpPr/>
          <p:nvPr>
            <p:custDataLst>
              <p:tags r:id="rId3"/>
            </p:custDataLst>
          </p:nvPr>
        </p:nvSpPr>
        <p:spPr>
          <a:xfrm>
            <a:off x="-12357" y="-12358"/>
            <a:ext cx="3655479" cy="6870358"/>
          </a:xfrm>
          <a:prstGeom prst="rect">
            <a:avLst/>
          </a:prstGeom>
          <a:solidFill>
            <a:srgbClr val="2F4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804048" y="206265"/>
            <a:ext cx="180000" cy="180000"/>
          </a:xfrm>
          <a:prstGeom prst="rect">
            <a:avLst/>
          </a:prstGeom>
        </p:spPr>
      </p:pic>
      <p:pic>
        <p:nvPicPr>
          <p:cNvPr id="12" name="Picture 11"/>
          <p:cNvPicPr>
            <a:picLocks noChangeAspect="1"/>
          </p:cNvPicPr>
          <p:nvPr>
            <p:custDataLst>
              <p:tags r:id="rId7"/>
            </p:custDataLst>
          </p:nvPr>
        </p:nvPicPr>
        <p:blipFill>
          <a:blip r:embed="rId8"/>
          <a:stretch>
            <a:fillRect/>
          </a:stretch>
        </p:blipFill>
        <p:spPr>
          <a:xfrm rot="3088434">
            <a:off x="2935177" y="610164"/>
            <a:ext cx="1365651" cy="1198738"/>
          </a:xfrm>
          <a:prstGeom prst="rect">
            <a:avLst/>
          </a:prstGeom>
        </p:spPr>
      </p:pic>
      <p:pic>
        <p:nvPicPr>
          <p:cNvPr id="13" name="Picture 12"/>
          <p:cNvPicPr>
            <a:picLocks noChangeAspect="1"/>
          </p:cNvPicPr>
          <p:nvPr>
            <p:custDataLst>
              <p:tags r:id="rId9"/>
            </p:custDataLst>
          </p:nvPr>
        </p:nvPicPr>
        <p:blipFill>
          <a:blip r:embed="rId10"/>
          <a:stretch>
            <a:fillRect/>
          </a:stretch>
        </p:blipFill>
        <p:spPr>
          <a:xfrm rot="3504814">
            <a:off x="5806475" y="200037"/>
            <a:ext cx="922169" cy="809459"/>
          </a:xfrm>
          <a:prstGeom prst="rect">
            <a:avLst/>
          </a:prstGeom>
        </p:spPr>
      </p:pic>
      <p:pic>
        <p:nvPicPr>
          <p:cNvPr id="14" name="Picture 2"/>
          <p:cNvPicPr>
            <a:picLocks noChangeAspect="1" noChangeArrowheads="1"/>
          </p:cNvPicPr>
          <p:nvPr>
            <p:custDataLst>
              <p:tags r:id="rId11"/>
            </p:custDataLst>
          </p:nvPr>
        </p:nvPicPr>
        <p:blipFill>
          <a:blip r:embed="rId12"/>
          <a:stretch>
            <a:fillRect/>
          </a:stretch>
        </p:blipFill>
        <p:spPr bwMode="auto">
          <a:xfrm>
            <a:off x="4631690" y="502920"/>
            <a:ext cx="6360795" cy="3491865"/>
          </a:xfrm>
          <a:prstGeom prst="rect">
            <a:avLst/>
          </a:prstGeom>
          <a:no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pic>
      <p:sp>
        <p:nvSpPr>
          <p:cNvPr id="16" name="矩形 15"/>
          <p:cNvSpPr/>
          <p:nvPr>
            <p:custDataLst>
              <p:tags r:id="rId13"/>
            </p:custDataLst>
          </p:nvPr>
        </p:nvSpPr>
        <p:spPr>
          <a:xfrm>
            <a:off x="3659505" y="4264025"/>
            <a:ext cx="8324850" cy="1568450"/>
          </a:xfrm>
          <a:prstGeom prst="rect">
            <a:avLst/>
          </a:prstGeom>
        </p:spPr>
        <p:txBody>
          <a:bodyPr wrap="square">
            <a:spAutoFit/>
          </a:bodyPr>
          <a:lstStyle/>
          <a:p>
            <a:pPr algn="r"/>
            <a:r>
              <a:rPr lang="en-US" altLang="zh-CN" sz="3200" b="1">
                <a:latin typeface="Times New Roman" panose="02020603050405020304" pitchFamily="18" charset="0"/>
                <a:cs typeface="Times New Roman" panose="02020603050405020304" pitchFamily="18" charset="0"/>
              </a:rPr>
              <a:t>He who </a:t>
            </a:r>
            <a:r>
              <a:rPr lang="en-US" altLang="zh-CN" sz="3200" b="1">
                <a:solidFill>
                  <a:srgbClr val="FF0000"/>
                </a:solidFill>
                <a:latin typeface="Times New Roman" panose="02020603050405020304" pitchFamily="18" charset="0"/>
                <a:cs typeface="Times New Roman" panose="02020603050405020304" pitchFamily="18" charset="0"/>
              </a:rPr>
              <a:t>abandon</a:t>
            </a:r>
            <a:r>
              <a:rPr lang="en-US" altLang="zh-CN" sz="3200" b="1">
                <a:latin typeface="Times New Roman" panose="02020603050405020304" pitchFamily="18" charset="0"/>
                <a:cs typeface="Times New Roman" panose="02020603050405020304" pitchFamily="18" charset="0"/>
              </a:rPr>
              <a:t>s time, time </a:t>
            </a:r>
            <a:r>
              <a:rPr lang="en-US" altLang="zh-CN" sz="3200" b="1">
                <a:solidFill>
                  <a:srgbClr val="FF0000"/>
                </a:solidFill>
                <a:latin typeface="Times New Roman" panose="02020603050405020304" pitchFamily="18" charset="0"/>
                <a:cs typeface="Times New Roman" panose="02020603050405020304" pitchFamily="18" charset="0"/>
              </a:rPr>
              <a:t>abandon</a:t>
            </a:r>
            <a:r>
              <a:rPr lang="en-US" altLang="zh-CN" sz="3200" b="1">
                <a:latin typeface="Times New Roman" panose="02020603050405020304" pitchFamily="18" charset="0"/>
                <a:cs typeface="Times New Roman" panose="02020603050405020304" pitchFamily="18" charset="0"/>
              </a:rPr>
              <a:t>s him.</a:t>
            </a:r>
            <a:endParaRPr lang="en-US" altLang="zh-CN" sz="3200" b="1">
              <a:latin typeface="Times New Roman" panose="02020603050405020304" pitchFamily="18" charset="0"/>
              <a:cs typeface="Times New Roman" panose="02020603050405020304" pitchFamily="18" charset="0"/>
            </a:endParaRPr>
          </a:p>
          <a:p>
            <a:pPr algn="r"/>
            <a:endParaRPr lang="en-US" altLang="zh-CN" sz="3200" b="1">
              <a:latin typeface="Times New Roman" panose="02020603050405020304" pitchFamily="18" charset="0"/>
              <a:cs typeface="Times New Roman" panose="02020603050405020304" pitchFamily="18" charset="0"/>
            </a:endParaRPr>
          </a:p>
          <a:p>
            <a:pPr algn="r"/>
            <a:r>
              <a:rPr lang="en-US" altLang="zh-CN" sz="3200" b="1">
                <a:latin typeface="Times New Roman" panose="02020603050405020304" pitchFamily="18" charset="0"/>
                <a:cs typeface="Times New Roman" panose="02020603050405020304" pitchFamily="18" charset="0"/>
              </a:rPr>
              <a:t>-----Shakespeare</a:t>
            </a:r>
            <a:endParaRPr lang="zh-CN" altLang="en-US" sz="3200" b="1">
              <a:latin typeface="Times New Roman" panose="02020603050405020304" pitchFamily="18" charset="0"/>
              <a:cs typeface="Times New Roman" panose="02020603050405020304" pitchFamily="18" charset="0"/>
            </a:endParaRPr>
          </a:p>
        </p:txBody>
      </p:sp>
      <p:pic>
        <p:nvPicPr>
          <p:cNvPr id="2" name="Picture 2"/>
          <p:cNvPicPr>
            <a:picLocks noChangeAspect="1"/>
          </p:cNvPicPr>
          <p:nvPr>
            <p:custDataLst>
              <p:tags r:id="rId14"/>
            </p:custDataLst>
          </p:nvPr>
        </p:nvPicPr>
        <p:blipFill>
          <a:blip r:embed="rId15"/>
          <a:stretch>
            <a:fillRect/>
          </a:stretch>
        </p:blipFill>
        <p:spPr>
          <a:xfrm flipH="1">
            <a:off x="11391900" y="11137900"/>
            <a:ext cx="0" cy="0"/>
          </a:xfrm>
          <a:prstGeom prst="rect">
            <a:avLst/>
          </a:prstGeom>
          <a:ln>
            <a:noFill/>
          </a:ln>
        </p:spPr>
      </p:pic>
    </p:spTree>
  </p:cSld>
  <p:clrMapOvr>
    <a:masterClrMapping/>
  </p:clrMapOvr>
  <p:transition/>
</p:sld>
</file>

<file path=ppt/tags/tag1.xml><?xml version="1.0" encoding="utf-8"?>
<p:tagLst xmlns:p="http://schemas.openxmlformats.org/presentationml/2006/main">
  <p:tag name="AS_UNIQUEID" val="2351"/>
</p:tagLst>
</file>

<file path=ppt/tags/tag10.xml><?xml version="1.0" encoding="utf-8"?>
<p:tagLst xmlns:p="http://schemas.openxmlformats.org/presentationml/2006/main">
  <p:tag name="AS_UNIQUEID" val="2361"/>
</p:tagLst>
</file>

<file path=ppt/tags/tag100.xml><?xml version="1.0" encoding="utf-8"?>
<p:tagLst xmlns:p="http://schemas.openxmlformats.org/presentationml/2006/main">
  <p:tag name="AS_UNIQUEID" val="2112"/>
</p:tagLst>
</file>

<file path=ppt/tags/tag101.xml><?xml version="1.0" encoding="utf-8"?>
<p:tagLst xmlns:p="http://schemas.openxmlformats.org/presentationml/2006/main">
  <p:tag name="AS_UNIQUEID" val="2113"/>
</p:tagLst>
</file>

<file path=ppt/tags/tag102.xml><?xml version="1.0" encoding="utf-8"?>
<p:tagLst xmlns:p="http://schemas.openxmlformats.org/presentationml/2006/main">
  <p:tag name="AS_UNIQUEID" val="2114"/>
</p:tagLst>
</file>

<file path=ppt/tags/tag103.xml><?xml version="1.0" encoding="utf-8"?>
<p:tagLst xmlns:p="http://schemas.openxmlformats.org/presentationml/2006/main">
  <p:tag name="AS_UNIQUEID" val="2115"/>
</p:tagLst>
</file>

<file path=ppt/tags/tag104.xml><?xml version="1.0" encoding="utf-8"?>
<p:tagLst xmlns:p="http://schemas.openxmlformats.org/presentationml/2006/main">
  <p:tag name="AS_UNIQUEID" val="2116"/>
</p:tagLst>
</file>

<file path=ppt/tags/tag105.xml><?xml version="1.0" encoding="utf-8"?>
<p:tagLst xmlns:p="http://schemas.openxmlformats.org/presentationml/2006/main">
  <p:tag name="AS_UNIQUEID" val="2117"/>
</p:tagLst>
</file>

<file path=ppt/tags/tag106.xml><?xml version="1.0" encoding="utf-8"?>
<p:tagLst xmlns:p="http://schemas.openxmlformats.org/presentationml/2006/main">
  <p:tag name="AS_UNIQUEID" val="2118"/>
</p:tagLst>
</file>

<file path=ppt/tags/tag107.xml><?xml version="1.0" encoding="utf-8"?>
<p:tagLst xmlns:p="http://schemas.openxmlformats.org/presentationml/2006/main">
  <p:tag name="AS_UNIQUEID" val="2119"/>
</p:tagLst>
</file>

<file path=ppt/tags/tag108.xml><?xml version="1.0" encoding="utf-8"?>
<p:tagLst xmlns:p="http://schemas.openxmlformats.org/presentationml/2006/main">
  <p:tag name="AS_UNIQUEID" val="2120"/>
</p:tagLst>
</file>

<file path=ppt/tags/tag109.xml><?xml version="1.0" encoding="utf-8"?>
<p:tagLst xmlns:p="http://schemas.openxmlformats.org/presentationml/2006/main">
  <p:tag name="AS_UNIQUEID" val="395"/>
</p:tagLst>
</file>

<file path=ppt/tags/tag11.xml><?xml version="1.0" encoding="utf-8"?>
<p:tagLst xmlns:p="http://schemas.openxmlformats.org/presentationml/2006/main">
  <p:tag name="AS_UNIQUEID" val="2363"/>
</p:tagLst>
</file>

<file path=ppt/tags/tag110.xml><?xml version="1.0" encoding="utf-8"?>
<p:tagLst xmlns:p="http://schemas.openxmlformats.org/presentationml/2006/main">
  <p:tag name="AS_UNIQUEID" val="2349"/>
</p:tagLst>
</file>

<file path=ppt/tags/tag111.xml><?xml version="1.0" encoding="utf-8"?>
<p:tagLst xmlns:p="http://schemas.openxmlformats.org/presentationml/2006/main">
  <p:tag name="AS_UNIQUEID" val="2122"/>
</p:tagLst>
</file>

<file path=ppt/tags/tag112.xml><?xml version="1.0" encoding="utf-8"?>
<p:tagLst xmlns:p="http://schemas.openxmlformats.org/presentationml/2006/main">
  <p:tag name="AS_UNIQUEID" val="2123"/>
</p:tagLst>
</file>

<file path=ppt/tags/tag113.xml><?xml version="1.0" encoding="utf-8"?>
<p:tagLst xmlns:p="http://schemas.openxmlformats.org/presentationml/2006/main">
  <p:tag name="AS_UNIQUEID" val="2124"/>
</p:tagLst>
</file>

<file path=ppt/tags/tag114.xml><?xml version="1.0" encoding="utf-8"?>
<p:tagLst xmlns:p="http://schemas.openxmlformats.org/presentationml/2006/main">
  <p:tag name="AS_UNIQUEID" val="2125"/>
</p:tagLst>
</file>

<file path=ppt/tags/tag115.xml><?xml version="1.0" encoding="utf-8"?>
<p:tagLst xmlns:p="http://schemas.openxmlformats.org/presentationml/2006/main">
  <p:tag name="AS_UNIQUEID" val="2127"/>
</p:tagLst>
</file>

<file path=ppt/tags/tag116.xml><?xml version="1.0" encoding="utf-8"?>
<p:tagLst xmlns:p="http://schemas.openxmlformats.org/presentationml/2006/main">
  <p:tag name="AS_UNIQUEID" val="2128"/>
</p:tagLst>
</file>

<file path=ppt/tags/tag117.xml><?xml version="1.0" encoding="utf-8"?>
<p:tagLst xmlns:p="http://schemas.openxmlformats.org/presentationml/2006/main">
  <p:tag name="AS_UNIQUEID" val="2129"/>
</p:tagLst>
</file>

<file path=ppt/tags/tag118.xml><?xml version="1.0" encoding="utf-8"?>
<p:tagLst xmlns:p="http://schemas.openxmlformats.org/presentationml/2006/main">
  <p:tag name="AS_UNIQUEID" val="2130"/>
</p:tagLst>
</file>

<file path=ppt/tags/tag119.xml><?xml version="1.0" encoding="utf-8"?>
<p:tagLst xmlns:p="http://schemas.openxmlformats.org/presentationml/2006/main">
  <p:tag name="AS_UNIQUEID" val="2132"/>
</p:tagLst>
</file>

<file path=ppt/tags/tag12.xml><?xml version="1.0" encoding="utf-8"?>
<p:tagLst xmlns:p="http://schemas.openxmlformats.org/presentationml/2006/main">
  <p:tag name="AS_UNIQUEID" val="2364"/>
</p:tagLst>
</file>

<file path=ppt/tags/tag120.xml><?xml version="1.0" encoding="utf-8"?>
<p:tagLst xmlns:p="http://schemas.openxmlformats.org/presentationml/2006/main">
  <p:tag name="AS_UNIQUEID" val="2133"/>
</p:tagLst>
</file>

<file path=ppt/tags/tag121.xml><?xml version="1.0" encoding="utf-8"?>
<p:tagLst xmlns:p="http://schemas.openxmlformats.org/presentationml/2006/main">
  <p:tag name="AS_UNIQUEID" val="2134"/>
</p:tagLst>
</file>

<file path=ppt/tags/tag122.xml><?xml version="1.0" encoding="utf-8"?>
<p:tagLst xmlns:p="http://schemas.openxmlformats.org/presentationml/2006/main">
  <p:tag name="AS_UNIQUEID" val="2135"/>
</p:tagLst>
</file>

<file path=ppt/tags/tag123.xml><?xml version="1.0" encoding="utf-8"?>
<p:tagLst xmlns:p="http://schemas.openxmlformats.org/presentationml/2006/main">
  <p:tag name="AS_UNIQUEID" val="2136"/>
</p:tagLst>
</file>

<file path=ppt/tags/tag124.xml><?xml version="1.0" encoding="utf-8"?>
<p:tagLst xmlns:p="http://schemas.openxmlformats.org/presentationml/2006/main">
  <p:tag name="AS_UNIQUEID" val="2137"/>
  <p:tag name="KSO_WM_UNIT_PLACING_PICTURE_USER_VIEWPORT" val="{&quot;height&quot;:3942.75905511811,&quot;width&quot;:6591.609448818897}"/>
</p:tagLst>
</file>

<file path=ppt/tags/tag125.xml><?xml version="1.0" encoding="utf-8"?>
<p:tagLst xmlns:p="http://schemas.openxmlformats.org/presentationml/2006/main">
  <p:tag name="AS_UNIQUEID" val="2138"/>
</p:tagLst>
</file>

<file path=ppt/tags/tag126.xml><?xml version="1.0" encoding="utf-8"?>
<p:tagLst xmlns:p="http://schemas.openxmlformats.org/presentationml/2006/main">
  <p:tag name="AS_UNIQUEID" val="2848"/>
</p:tagLst>
</file>

<file path=ppt/tags/tag127.xml><?xml version="1.0" encoding="utf-8"?>
<p:tagLst xmlns:p="http://schemas.openxmlformats.org/presentationml/2006/main">
  <p:tag name="AS_UNIQUEID" val="2140"/>
</p:tagLst>
</file>

<file path=ppt/tags/tag128.xml><?xml version="1.0" encoding="utf-8"?>
<p:tagLst xmlns:p="http://schemas.openxmlformats.org/presentationml/2006/main">
  <p:tag name="AS_UNIQUEID" val="2141"/>
</p:tagLst>
</file>

<file path=ppt/tags/tag129.xml><?xml version="1.0" encoding="utf-8"?>
<p:tagLst xmlns:p="http://schemas.openxmlformats.org/presentationml/2006/main">
  <p:tag name="AS_UNIQUEID" val="2142"/>
</p:tagLst>
</file>

<file path=ppt/tags/tag13.xml><?xml version="1.0" encoding="utf-8"?>
<p:tagLst xmlns:p="http://schemas.openxmlformats.org/presentationml/2006/main">
  <p:tag name="AS_UNIQUEID" val="2365"/>
</p:tagLst>
</file>

<file path=ppt/tags/tag130.xml><?xml version="1.0" encoding="utf-8"?>
<p:tagLst xmlns:p="http://schemas.openxmlformats.org/presentationml/2006/main">
  <p:tag name="AS_UNIQUEID" val="2143"/>
</p:tagLst>
</file>

<file path=ppt/tags/tag131.xml><?xml version="1.0" encoding="utf-8"?>
<p:tagLst xmlns:p="http://schemas.openxmlformats.org/presentationml/2006/main">
  <p:tag name="AS_UNIQUEID" val="2144"/>
</p:tagLst>
</file>

<file path=ppt/tags/tag132.xml><?xml version="1.0" encoding="utf-8"?>
<p:tagLst xmlns:p="http://schemas.openxmlformats.org/presentationml/2006/main">
  <p:tag name="AS_UNIQUEID" val="2145"/>
</p:tagLst>
</file>

<file path=ppt/tags/tag133.xml><?xml version="1.0" encoding="utf-8"?>
<p:tagLst xmlns:p="http://schemas.openxmlformats.org/presentationml/2006/main">
  <p:tag name="AS_UNIQUEID" val="2146"/>
</p:tagLst>
</file>

<file path=ppt/tags/tag134.xml><?xml version="1.0" encoding="utf-8"?>
<p:tagLst xmlns:p="http://schemas.openxmlformats.org/presentationml/2006/main">
  <p:tag name="AS_UNIQUEID" val="2147"/>
</p:tagLst>
</file>

<file path=ppt/tags/tag135.xml><?xml version="1.0" encoding="utf-8"?>
<p:tagLst xmlns:p="http://schemas.openxmlformats.org/presentationml/2006/main">
  <p:tag name="AS_UNIQUEID" val="2148"/>
</p:tagLst>
</file>

<file path=ppt/tags/tag136.xml><?xml version="1.0" encoding="utf-8"?>
<p:tagLst xmlns:p="http://schemas.openxmlformats.org/presentationml/2006/main">
  <p:tag name="AS_UNIQUEID" val="2329"/>
</p:tagLst>
</file>

<file path=ppt/tags/tag137.xml><?xml version="1.0" encoding="utf-8"?>
<p:tagLst xmlns:p="http://schemas.openxmlformats.org/presentationml/2006/main">
  <p:tag name="AS_UNIQUEID" val="2330"/>
</p:tagLst>
</file>

<file path=ppt/tags/tag138.xml><?xml version="1.0" encoding="utf-8"?>
<p:tagLst xmlns:p="http://schemas.openxmlformats.org/presentationml/2006/main">
  <p:tag name="AS_UNIQUEID" val="2331"/>
</p:tagLst>
</file>

<file path=ppt/tags/tag139.xml><?xml version="1.0" encoding="utf-8"?>
<p:tagLst xmlns:p="http://schemas.openxmlformats.org/presentationml/2006/main">
  <p:tag name="AS_UNIQUEID" val="2332"/>
</p:tagLst>
</file>

<file path=ppt/tags/tag14.xml><?xml version="1.0" encoding="utf-8"?>
<p:tagLst xmlns:p="http://schemas.openxmlformats.org/presentationml/2006/main">
  <p:tag name="AS_UNIQUEID" val="2366"/>
</p:tagLst>
</file>

<file path=ppt/tags/tag140.xml><?xml version="1.0" encoding="utf-8"?>
<p:tagLst xmlns:p="http://schemas.openxmlformats.org/presentationml/2006/main">
  <p:tag name="AS_UNIQUEID" val="2333"/>
</p:tagLst>
</file>

<file path=ppt/tags/tag141.xml><?xml version="1.0" encoding="utf-8"?>
<p:tagLst xmlns:p="http://schemas.openxmlformats.org/presentationml/2006/main">
  <p:tag name="AS_UNIQUEID" val="2334"/>
</p:tagLst>
</file>

<file path=ppt/tags/tag142.xml><?xml version="1.0" encoding="utf-8"?>
<p:tagLst xmlns:p="http://schemas.openxmlformats.org/presentationml/2006/main">
  <p:tag name="AS_UNIQUEID" val="2335"/>
</p:tagLst>
</file>

<file path=ppt/tags/tag143.xml><?xml version="1.0" encoding="utf-8"?>
<p:tagLst xmlns:p="http://schemas.openxmlformats.org/presentationml/2006/main">
  <p:tag name="AS_UNIQUEID" val="2336"/>
</p:tagLst>
</file>

<file path=ppt/tags/tag144.xml><?xml version="1.0" encoding="utf-8"?>
<p:tagLst xmlns:p="http://schemas.openxmlformats.org/presentationml/2006/main">
  <p:tag name="AS_UNIQUEID" val="2337"/>
</p:tagLst>
</file>

<file path=ppt/tags/tag145.xml><?xml version="1.0" encoding="utf-8"?>
<p:tagLst xmlns:p="http://schemas.openxmlformats.org/presentationml/2006/main">
  <p:tag name="AS_UNIQUEID" val="2338"/>
</p:tagLst>
</file>

<file path=ppt/tags/tag146.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47.xml><?xml version="1.0" encoding="utf-8"?>
<p:tagLst xmlns:p="http://schemas.openxmlformats.org/presentationml/2006/main">
  <p:tag name="AS_UNIQUEID" val="2343"/>
</p:tagLst>
</file>

<file path=ppt/tags/tag148.xml><?xml version="1.0" encoding="utf-8"?>
<p:tagLst xmlns:p="http://schemas.openxmlformats.org/presentationml/2006/main">
  <p:tag name="AS_UNIQUEID" val="2344"/>
</p:tagLst>
</file>

<file path=ppt/tags/tag149.xml><?xml version="1.0" encoding="utf-8"?>
<p:tagLst xmlns:p="http://schemas.openxmlformats.org/presentationml/2006/main">
  <p:tag name="AS_UNIQUEID" val="2345"/>
</p:tagLst>
</file>

<file path=ppt/tags/tag15.xml><?xml version="1.0" encoding="utf-8"?>
<p:tagLst xmlns:p="http://schemas.openxmlformats.org/presentationml/2006/main">
  <p:tag name="AS_UNIQUEID" val="2367"/>
</p:tagLst>
</file>

<file path=ppt/tags/tag150.xml><?xml version="1.0" encoding="utf-8"?>
<p:tagLst xmlns:p="http://schemas.openxmlformats.org/presentationml/2006/main">
  <p:tag name="AS_UNIQUEID" val="2346"/>
  <p:tag name="MH" val="20160202215101"/>
  <p:tag name="MH_LIBRARY" val="GRAPHIC"/>
  <p:tag name="MH_ORDER" val="8"/>
  <p:tag name="MH_TYPE" val="Other"/>
</p:tagLst>
</file>

<file path=ppt/tags/tag151.xml><?xml version="1.0" encoding="utf-8"?>
<p:tagLst xmlns:p="http://schemas.openxmlformats.org/presentationml/2006/main">
  <p:tag name="AS_UNIQUEID" val="2347"/>
  <p:tag name="MH" val="20160202215101"/>
  <p:tag name="MH_LIBRARY" val="GRAPHIC"/>
  <p:tag name="MH_ORDER" val="8"/>
  <p:tag name="MH_TYPE" val="Other"/>
</p:tagLst>
</file>

<file path=ppt/tags/tag152.xml><?xml version="1.0" encoding="utf-8"?>
<p:tagLst xmlns:p="http://schemas.openxmlformats.org/presentationml/2006/main">
  <p:tag name="AS_UNIQUEID" val="2348"/>
  <p:tag name="MH" val="20160202215101"/>
  <p:tag name="MH_LIBRARY" val="GRAPHIC"/>
  <p:tag name="MH_ORDER" val="8"/>
  <p:tag name="MH_TYPE" val="Other"/>
</p:tagLst>
</file>

<file path=ppt/tags/tag153.xml><?xml version="1.0" encoding="utf-8"?>
<p:tagLst xmlns:p="http://schemas.openxmlformats.org/presentationml/2006/main">
  <p:tag name="AS_UNIQUEID" val="2349"/>
  <p:tag name="MH" val="20160202215101"/>
  <p:tag name="MH_LIBRARY" val="GRAPHIC"/>
  <p:tag name="MH_ORDER" val="8"/>
  <p:tag name="MH_TYPE" val="Other"/>
</p:tagLst>
</file>

<file path=ppt/tags/tag154.xml><?xml version="1.0" encoding="utf-8"?>
<p:tagLst xmlns:p="http://schemas.openxmlformats.org/presentationml/2006/main">
  <p:tag name="AS_UNIQUEID" val="2350"/>
  <p:tag name="MH" val="20160202215101"/>
  <p:tag name="MH_LIBRARY" val="GRAPHIC"/>
  <p:tag name="MH_ORDER" val="8"/>
  <p:tag name="MH_TYPE" val="Other"/>
</p:tagLst>
</file>

<file path=ppt/tags/tag155.xml><?xml version="1.0" encoding="utf-8"?>
<p:tagLst xmlns:p="http://schemas.openxmlformats.org/presentationml/2006/main">
  <p:tag name="AS_UNIQUEID" val="2351"/>
  <p:tag name="MH" val="20160202215101"/>
  <p:tag name="MH_LIBRARY" val="GRAPHIC"/>
  <p:tag name="MH_ORDER" val="8"/>
  <p:tag name="MH_TYPE" val="Other"/>
</p:tagLst>
</file>

<file path=ppt/tags/tag156.xml><?xml version="1.0" encoding="utf-8"?>
<p:tagLst xmlns:p="http://schemas.openxmlformats.org/presentationml/2006/main">
  <p:tag name="AS_UNIQUEID" val="2352"/>
</p:tagLst>
</file>

<file path=ppt/tags/tag157.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58.xml><?xml version="1.0" encoding="utf-8"?>
<p:tagLst xmlns:p="http://schemas.openxmlformats.org/presentationml/2006/main">
  <p:tag name="AS_UNIQUEID" val="2072"/>
</p:tagLst>
</file>

<file path=ppt/tags/tag159.xml><?xml version="1.0" encoding="utf-8"?>
<p:tagLst xmlns:p="http://schemas.openxmlformats.org/presentationml/2006/main">
  <p:tag name="AS_UNIQUEID" val="2073"/>
</p:tagLst>
</file>

<file path=ppt/tags/tag16.xml><?xml version="1.0" encoding="utf-8"?>
<p:tagLst xmlns:p="http://schemas.openxmlformats.org/presentationml/2006/main">
  <p:tag name="AS_UNIQUEID" val="2369"/>
</p:tagLst>
</file>

<file path=ppt/tags/tag160.xml><?xml version="1.0" encoding="utf-8"?>
<p:tagLst xmlns:p="http://schemas.openxmlformats.org/presentationml/2006/main">
  <p:tag name="AS_UNIQUEID" val="2074"/>
</p:tagLst>
</file>

<file path=ppt/tags/tag161.xml><?xml version="1.0" encoding="utf-8"?>
<p:tagLst xmlns:p="http://schemas.openxmlformats.org/presentationml/2006/main">
  <p:tag name="AS_UNIQUEID" val="2075"/>
</p:tagLst>
</file>

<file path=ppt/tags/tag162.xml><?xml version="1.0" encoding="utf-8"?>
<p:tagLst xmlns:p="http://schemas.openxmlformats.org/presentationml/2006/main">
  <p:tag name="AS_UNIQUEID" val="2076"/>
</p:tagLst>
</file>

<file path=ppt/tags/tag163.xml><?xml version="1.0" encoding="utf-8"?>
<p:tagLst xmlns:p="http://schemas.openxmlformats.org/presentationml/2006/main">
  <p:tag name="AS_UNIQUEID" val="2077"/>
</p:tagLst>
</file>

<file path=ppt/tags/tag164.xml><?xml version="1.0" encoding="utf-8"?>
<p:tagLst xmlns:p="http://schemas.openxmlformats.org/presentationml/2006/main">
  <p:tag name="AS_UNIQUEID" val="2440"/>
</p:tagLst>
</file>

<file path=ppt/tags/tag165.xml><?xml version="1.0" encoding="utf-8"?>
<p:tagLst xmlns:p="http://schemas.openxmlformats.org/presentationml/2006/main">
  <p:tag name="AS_UNIQUEID" val="2441"/>
</p:tagLst>
</file>

<file path=ppt/tags/tag166.xml><?xml version="1.0" encoding="utf-8"?>
<p:tagLst xmlns:p="http://schemas.openxmlformats.org/presentationml/2006/main">
  <p:tag name="AS_UNIQUEID" val="2442"/>
</p:tagLst>
</file>

<file path=ppt/tags/tag167.xml><?xml version="1.0" encoding="utf-8"?>
<p:tagLst xmlns:p="http://schemas.openxmlformats.org/presentationml/2006/main">
  <p:tag name="AS_UNIQUEID" val="2443"/>
</p:tagLst>
</file>

<file path=ppt/tags/tag168.xml><?xml version="1.0" encoding="utf-8"?>
<p:tagLst xmlns:p="http://schemas.openxmlformats.org/presentationml/2006/main">
  <p:tag name="AS_UNIQUEID" val="2444"/>
</p:tagLst>
</file>

<file path=ppt/tags/tag169.xml><?xml version="1.0" encoding="utf-8"?>
<p:tagLst xmlns:p="http://schemas.openxmlformats.org/presentationml/2006/main">
  <p:tag name="AS_UNIQUEID" val="2445"/>
</p:tagLst>
</file>

<file path=ppt/tags/tag17.xml><?xml version="1.0" encoding="utf-8"?>
<p:tagLst xmlns:p="http://schemas.openxmlformats.org/presentationml/2006/main">
  <p:tag name="AS_UNIQUEID" val="2370"/>
</p:tagLst>
</file>

<file path=ppt/tags/tag170.xml><?xml version="1.0" encoding="utf-8"?>
<p:tagLst xmlns:p="http://schemas.openxmlformats.org/presentationml/2006/main">
  <p:tag name="AS_UNIQUEID" val="2446"/>
</p:tagLst>
</file>

<file path=ppt/tags/tag171.xml><?xml version="1.0" encoding="utf-8"?>
<p:tagLst xmlns:p="http://schemas.openxmlformats.org/presentationml/2006/main">
  <p:tag name="AS_UNIQUEID" val="2440"/>
</p:tagLst>
</file>

<file path=ppt/tags/tag172.xml><?xml version="1.0" encoding="utf-8"?>
<p:tagLst xmlns:p="http://schemas.openxmlformats.org/presentationml/2006/main">
  <p:tag name="AS_UNIQUEID" val="2442"/>
</p:tagLst>
</file>

<file path=ppt/tags/tag173.xml><?xml version="1.0" encoding="utf-8"?>
<p:tagLst xmlns:p="http://schemas.openxmlformats.org/presentationml/2006/main">
  <p:tag name="AS_UNIQUEID" val="2443"/>
</p:tagLst>
</file>

<file path=ppt/tags/tag174.xml><?xml version="1.0" encoding="utf-8"?>
<p:tagLst xmlns:p="http://schemas.openxmlformats.org/presentationml/2006/main">
  <p:tag name="AS_UNIQUEID" val="2446"/>
</p:tagLst>
</file>

<file path=ppt/tags/tag175.xml><?xml version="1.0" encoding="utf-8"?>
<p:tagLst xmlns:p="http://schemas.openxmlformats.org/presentationml/2006/main">
  <p:tag name="AS_UNIQUEID" val="2748"/>
  <p:tag name="KSO_WM_BEAUTIFY_FLAG" val=""/>
</p:tagLst>
</file>

<file path=ppt/tags/tag176.xml><?xml version="1.0" encoding="utf-8"?>
<p:tagLst xmlns:p="http://schemas.openxmlformats.org/presentationml/2006/main">
  <p:tag name="AS_UNIQUEID" val="2749"/>
</p:tagLst>
</file>

<file path=ppt/tags/tag177.xml><?xml version="1.0" encoding="utf-8"?>
<p:tagLst xmlns:p="http://schemas.openxmlformats.org/presentationml/2006/main">
  <p:tag name="AS_UNIQUEID" val="2750"/>
</p:tagLst>
</file>

<file path=ppt/tags/tag178.xml><?xml version="1.0" encoding="utf-8"?>
<p:tagLst xmlns:p="http://schemas.openxmlformats.org/presentationml/2006/main">
  <p:tag name="AS_UNIQUEID" val="2752"/>
</p:tagLst>
</file>

<file path=ppt/tags/tag179.xml><?xml version="1.0" encoding="utf-8"?>
<p:tagLst xmlns:p="http://schemas.openxmlformats.org/presentationml/2006/main">
  <p:tag name="AS_UNIQUEID" val="2753"/>
</p:tagLst>
</file>

<file path=ppt/tags/tag18.xml><?xml version="1.0" encoding="utf-8"?>
<p:tagLst xmlns:p="http://schemas.openxmlformats.org/presentationml/2006/main">
  <p:tag name="AS_UNIQUEID" val="2371"/>
</p:tagLst>
</file>

<file path=ppt/tags/tag180.xml><?xml version="1.0" encoding="utf-8"?>
<p:tagLst xmlns:p="http://schemas.openxmlformats.org/presentationml/2006/main">
  <p:tag name="AS_UNIQUEID" val="2755"/>
</p:tagLst>
</file>

<file path=ppt/tags/tag181.xml><?xml version="1.0" encoding="utf-8"?>
<p:tagLst xmlns:p="http://schemas.openxmlformats.org/presentationml/2006/main">
  <p:tag name="AS_UNIQUEID" val="2756"/>
</p:tagLst>
</file>

<file path=ppt/tags/tag182.xml><?xml version="1.0" encoding="utf-8"?>
<p:tagLst xmlns:p="http://schemas.openxmlformats.org/presentationml/2006/main">
  <p:tag name="AS_UNIQUEID" val="2757"/>
</p:tagLst>
</file>

<file path=ppt/tags/tag183.xml><?xml version="1.0" encoding="utf-8"?>
<p:tagLst xmlns:p="http://schemas.openxmlformats.org/presentationml/2006/main">
  <p:tag name="AS_UNIQUEID" val="2758"/>
  <p:tag name="KSO_WM_BEAUTIFY_FLAG" val=""/>
</p:tagLst>
</file>

<file path=ppt/tags/tag184.xml><?xml version="1.0" encoding="utf-8"?>
<p:tagLst xmlns:p="http://schemas.openxmlformats.org/presentationml/2006/main">
  <p:tag name="AS_UNIQUEID" val="2759"/>
  <p:tag name="KSO_WM_BEAUTIFY_FLAG" val=""/>
</p:tagLst>
</file>

<file path=ppt/tags/tag185.xml><?xml version="1.0" encoding="utf-8"?>
<p:tagLst xmlns:p="http://schemas.openxmlformats.org/presentationml/2006/main">
  <p:tag name="AS_UNIQUEID" val="2761"/>
</p:tagLst>
</file>

<file path=ppt/tags/tag186.xml><?xml version="1.0" encoding="utf-8"?>
<p:tagLst xmlns:p="http://schemas.openxmlformats.org/presentationml/2006/main">
  <p:tag name="AS_UNIQUEID" val="2762"/>
</p:tagLst>
</file>

<file path=ppt/tags/tag187.xml><?xml version="1.0" encoding="utf-8"?>
<p:tagLst xmlns:p="http://schemas.openxmlformats.org/presentationml/2006/main">
  <p:tag name="AS_UNIQUEID" val="2763"/>
  <p:tag name="KSO_WM_BEAUTIFY_FLAG" val=""/>
</p:tagLst>
</file>

<file path=ppt/tags/tag188.xml><?xml version="1.0" encoding="utf-8"?>
<p:tagLst xmlns:p="http://schemas.openxmlformats.org/presentationml/2006/main">
  <p:tag name="AS_UNIQUEID" val="2764"/>
  <p:tag name="KSO_WM_BEAUTIFY_FLAG" val=""/>
</p:tagLst>
</file>

<file path=ppt/tags/tag189.xml><?xml version="1.0" encoding="utf-8"?>
<p:tagLst xmlns:p="http://schemas.openxmlformats.org/presentationml/2006/main">
  <p:tag name="AS_UNIQUEID" val="2766"/>
</p:tagLst>
</file>

<file path=ppt/tags/tag19.xml><?xml version="1.0" encoding="utf-8"?>
<p:tagLst xmlns:p="http://schemas.openxmlformats.org/presentationml/2006/main">
  <p:tag name="AS_UNIQUEID" val="2372"/>
</p:tagLst>
</file>

<file path=ppt/tags/tag190.xml><?xml version="1.0" encoding="utf-8"?>
<p:tagLst xmlns:p="http://schemas.openxmlformats.org/presentationml/2006/main">
  <p:tag name="AS_UNIQUEID" val="2767"/>
</p:tagLst>
</file>

<file path=ppt/tags/tag191.xml><?xml version="1.0" encoding="utf-8"?>
<p:tagLst xmlns:p="http://schemas.openxmlformats.org/presentationml/2006/main">
  <p:tag name="AS_UNIQUEID" val="2768"/>
  <p:tag name="KSO_WM_BEAUTIFY_FLAG" val=""/>
</p:tagLst>
</file>

<file path=ppt/tags/tag192.xml><?xml version="1.0" encoding="utf-8"?>
<p:tagLst xmlns:p="http://schemas.openxmlformats.org/presentationml/2006/main">
  <p:tag name="AS_UNIQUEID" val="2769"/>
</p:tagLst>
</file>

<file path=ppt/tags/tag193.xml><?xml version="1.0" encoding="utf-8"?>
<p:tagLst xmlns:p="http://schemas.openxmlformats.org/presentationml/2006/main">
  <p:tag name="AS_UNIQUEID" val="2770"/>
  <p:tag name="KSO_WM_BEAUTIFY_FLAG" val=""/>
</p:tagLst>
</file>

<file path=ppt/tags/tag194.xml><?xml version="1.0" encoding="utf-8"?>
<p:tagLst xmlns:p="http://schemas.openxmlformats.org/presentationml/2006/main">
  <p:tag name="AS_UNIQUEID" val="2772"/>
</p:tagLst>
</file>

<file path=ppt/tags/tag195.xml><?xml version="1.0" encoding="utf-8"?>
<p:tagLst xmlns:p="http://schemas.openxmlformats.org/presentationml/2006/main">
  <p:tag name="AS_UNIQUEID" val="2773"/>
</p:tagLst>
</file>

<file path=ppt/tags/tag196.xml><?xml version="1.0" encoding="utf-8"?>
<p:tagLst xmlns:p="http://schemas.openxmlformats.org/presentationml/2006/main">
  <p:tag name="AS_UNIQUEID" val="2774"/>
</p:tagLst>
</file>

<file path=ppt/tags/tag197.xml><?xml version="1.0" encoding="utf-8"?>
<p:tagLst xmlns:p="http://schemas.openxmlformats.org/presentationml/2006/main">
  <p:tag name="AS_UNIQUEID" val="2775"/>
  <p:tag name="KSO_WM_BEAUTIFY_FLAG" val=""/>
</p:tagLst>
</file>

<file path=ppt/tags/tag198.xml><?xml version="1.0" encoding="utf-8"?>
<p:tagLst xmlns:p="http://schemas.openxmlformats.org/presentationml/2006/main">
  <p:tag name="AS_UNIQUEID" val="2776"/>
  <p:tag name="KSO_WM_BEAUTIFY_FLAG" val=""/>
</p:tagLst>
</file>

<file path=ppt/tags/tag199.xml><?xml version="1.0" encoding="utf-8"?>
<p:tagLst xmlns:p="http://schemas.openxmlformats.org/presentationml/2006/main">
  <p:tag name="AS_UNIQUEID" val="2777"/>
  <p:tag name="KSO_WM_BEAUTIFY_FLAG" val=""/>
</p:tagLst>
</file>

<file path=ppt/tags/tag2.xml><?xml version="1.0" encoding="utf-8"?>
<p:tagLst xmlns:p="http://schemas.openxmlformats.org/presentationml/2006/main">
  <p:tag name="AS_UNIQUEID" val="2352"/>
</p:tagLst>
</file>

<file path=ppt/tags/tag20.xml><?xml version="1.0" encoding="utf-8"?>
<p:tagLst xmlns:p="http://schemas.openxmlformats.org/presentationml/2006/main">
  <p:tag name="AS_UNIQUEID" val="2373"/>
</p:tagLst>
</file>

<file path=ppt/tags/tag200.xml><?xml version="1.0" encoding="utf-8"?>
<p:tagLst xmlns:p="http://schemas.openxmlformats.org/presentationml/2006/main">
  <p:tag name="AS_UNIQUEID" val="2779"/>
  <p:tag name="KSO_WM_BEAUTIFY_FLAG" val=""/>
</p:tagLst>
</file>

<file path=ppt/tags/tag201.xml><?xml version="1.0" encoding="utf-8"?>
<p:tagLst xmlns:p="http://schemas.openxmlformats.org/presentationml/2006/main">
  <p:tag name="AS_UNIQUEID" val="2780"/>
</p:tagLst>
</file>

<file path=ppt/tags/tag202.xml><?xml version="1.0" encoding="utf-8"?>
<p:tagLst xmlns:p="http://schemas.openxmlformats.org/presentationml/2006/main">
  <p:tag name="AS_UNIQUEID" val="2781"/>
</p:tagLst>
</file>

<file path=ppt/tags/tag203.xml><?xml version="1.0" encoding="utf-8"?>
<p:tagLst xmlns:p="http://schemas.openxmlformats.org/presentationml/2006/main">
  <p:tag name="AS_UNIQUEID" val="2782"/>
  <p:tag name="KSO_WM_BEAUTIFY_FLAG" val=""/>
</p:tagLst>
</file>

<file path=ppt/tags/tag204.xml><?xml version="1.0" encoding="utf-8"?>
<p:tagLst xmlns:p="http://schemas.openxmlformats.org/presentationml/2006/main">
  <p:tag name="AS_UNIQUEID" val="2783"/>
  <p:tag name="KSO_WM_BEAUTIFY_FLAG" val=""/>
</p:tagLst>
</file>

<file path=ppt/tags/tag205.xml><?xml version="1.0" encoding="utf-8"?>
<p:tagLst xmlns:p="http://schemas.openxmlformats.org/presentationml/2006/main">
  <p:tag name="AS_UNIQUEID" val="2784"/>
  <p:tag name="KSO_WM_BEAUTIFY_FLAG" val=""/>
</p:tagLst>
</file>

<file path=ppt/tags/tag206.xml><?xml version="1.0" encoding="utf-8"?>
<p:tagLst xmlns:p="http://schemas.openxmlformats.org/presentationml/2006/main">
  <p:tag name="AS_UNIQUEID" val="2785"/>
  <p:tag name="KSO_WM_BEAUTIFY_FLAG" val=""/>
</p:tagLst>
</file>

<file path=ppt/tags/tag207.xml><?xml version="1.0" encoding="utf-8"?>
<p:tagLst xmlns:p="http://schemas.openxmlformats.org/presentationml/2006/main">
  <p:tag name="AS_UNIQUEID" val="2786"/>
  <p:tag name="KSO_WM_BEAUTIFY_FLAG" val=""/>
</p:tagLst>
</file>

<file path=ppt/tags/tag208.xml><?xml version="1.0" encoding="utf-8"?>
<p:tagLst xmlns:p="http://schemas.openxmlformats.org/presentationml/2006/main">
  <p:tag name="AS_UNIQUEID" val="2788"/>
  <p:tag name="KSO_WM_BEAUTIFY_FLAG" val=""/>
</p:tagLst>
</file>

<file path=ppt/tags/tag209.xml><?xml version="1.0" encoding="utf-8"?>
<p:tagLst xmlns:p="http://schemas.openxmlformats.org/presentationml/2006/main">
  <p:tag name="AS_UNIQUEID" val="2789"/>
</p:tagLst>
</file>

<file path=ppt/tags/tag21.xml><?xml version="1.0" encoding="utf-8"?>
<p:tagLst xmlns:p="http://schemas.openxmlformats.org/presentationml/2006/main">
  <p:tag name="AS_UNIQUEID" val="2374"/>
</p:tagLst>
</file>

<file path=ppt/tags/tag210.xml><?xml version="1.0" encoding="utf-8"?>
<p:tagLst xmlns:p="http://schemas.openxmlformats.org/presentationml/2006/main">
  <p:tag name="AS_UNIQUEID" val="2790"/>
</p:tagLst>
</file>

<file path=ppt/tags/tag211.xml><?xml version="1.0" encoding="utf-8"?>
<p:tagLst xmlns:p="http://schemas.openxmlformats.org/presentationml/2006/main">
  <p:tag name="AS_UNIQUEID" val="2791"/>
  <p:tag name="KSO_WM_BEAUTIFY_FLAG" val=""/>
</p:tagLst>
</file>

<file path=ppt/tags/tag212.xml><?xml version="1.0" encoding="utf-8"?>
<p:tagLst xmlns:p="http://schemas.openxmlformats.org/presentationml/2006/main">
  <p:tag name="AS_UNIQUEID" val="2792"/>
  <p:tag name="KSO_WM_BEAUTIFY_FLAG" val=""/>
</p:tagLst>
</file>

<file path=ppt/tags/tag213.xml><?xml version="1.0" encoding="utf-8"?>
<p:tagLst xmlns:p="http://schemas.openxmlformats.org/presentationml/2006/main">
  <p:tag name="AS_UNIQUEID" val="2793"/>
  <p:tag name="KSO_WM_BEAUTIFY_FLAG" val=""/>
</p:tagLst>
</file>

<file path=ppt/tags/tag214.xml><?xml version="1.0" encoding="utf-8"?>
<p:tagLst xmlns:p="http://schemas.openxmlformats.org/presentationml/2006/main">
  <p:tag name="AS_UNIQUEID" val="2794"/>
  <p:tag name="KSO_WM_BEAUTIFY_FLAG" val=""/>
</p:tagLst>
</file>

<file path=ppt/tags/tag215.xml><?xml version="1.0" encoding="utf-8"?>
<p:tagLst xmlns:p="http://schemas.openxmlformats.org/presentationml/2006/main">
  <p:tag name="AS_UNIQUEID" val="2795"/>
  <p:tag name="KSO_WM_BEAUTIFY_FLAG" val=""/>
</p:tagLst>
</file>

<file path=ppt/tags/tag216.xml><?xml version="1.0" encoding="utf-8"?>
<p:tagLst xmlns:p="http://schemas.openxmlformats.org/presentationml/2006/main">
  <p:tag name="AS_UNIQUEID" val="2540"/>
</p:tagLst>
</file>

<file path=ppt/tags/tag217.xml><?xml version="1.0" encoding="utf-8"?>
<p:tagLst xmlns:p="http://schemas.openxmlformats.org/presentationml/2006/main">
  <p:tag name="AS_UNIQUEID" val="2541"/>
</p:tagLst>
</file>

<file path=ppt/tags/tag218.xml><?xml version="1.0" encoding="utf-8"?>
<p:tagLst xmlns:p="http://schemas.openxmlformats.org/presentationml/2006/main">
  <p:tag name="AS_UNIQUEID" val="2540"/>
</p:tagLst>
</file>

<file path=ppt/tags/tag219.xml><?xml version="1.0" encoding="utf-8"?>
<p:tagLst xmlns:p="http://schemas.openxmlformats.org/presentationml/2006/main">
  <p:tag name="AS_UNIQUEID" val="2541"/>
</p:tagLst>
</file>

<file path=ppt/tags/tag22.xml><?xml version="1.0" encoding="utf-8"?>
<p:tagLst xmlns:p="http://schemas.openxmlformats.org/presentationml/2006/main">
  <p:tag name="AS_UNIQUEID" val="2376"/>
</p:tagLst>
</file>

<file path=ppt/tags/tag220.xml><?xml version="1.0" encoding="utf-8"?>
<p:tagLst xmlns:p="http://schemas.openxmlformats.org/presentationml/2006/main">
  <p:tag name="AS_UNIQUEID" val="2798"/>
  <p:tag name="KSO_WM_BEAUTIFY_FLAG" val=""/>
</p:tagLst>
</file>

<file path=ppt/tags/tag221.xml><?xml version="1.0" encoding="utf-8"?>
<p:tagLst xmlns:p="http://schemas.openxmlformats.org/presentationml/2006/main">
  <p:tag name="AS_UNIQUEID" val="2800"/>
</p:tagLst>
</file>

<file path=ppt/tags/tag222.xml><?xml version="1.0" encoding="utf-8"?>
<p:tagLst xmlns:p="http://schemas.openxmlformats.org/presentationml/2006/main">
  <p:tag name="AS_UNIQUEID" val="2801"/>
</p:tagLst>
</file>

<file path=ppt/tags/tag223.xml><?xml version="1.0" encoding="utf-8"?>
<p:tagLst xmlns:p="http://schemas.openxmlformats.org/presentationml/2006/main">
  <p:tag name="AS_UNIQUEID" val="2502"/>
  <p:tag name="KSO_WM_BEAUTIFY_FLAG" val=""/>
</p:tagLst>
</file>

<file path=ppt/tags/tag224.xml><?xml version="1.0" encoding="utf-8"?>
<p:tagLst xmlns:p="http://schemas.openxmlformats.org/presentationml/2006/main">
  <p:tag name="AS_UNIQUEID" val="2503"/>
  <p:tag name="KSO_WM_BEAUTIFY_FLAG" val=""/>
</p:tagLst>
</file>

<file path=ppt/tags/tag225.xml><?xml version="1.0" encoding="utf-8"?>
<p:tagLst xmlns:p="http://schemas.openxmlformats.org/presentationml/2006/main">
  <p:tag name="AS_UNIQUEID" val="2504"/>
  <p:tag name="KSO_WM_BEAUTIFY_FLAG" val=""/>
</p:tagLst>
</file>

<file path=ppt/tags/tag226.xml><?xml version="1.0" encoding="utf-8"?>
<p:tagLst xmlns:p="http://schemas.openxmlformats.org/presentationml/2006/main">
  <p:tag name="AS_UNIQUEID" val="2803"/>
</p:tagLst>
</file>

<file path=ppt/tags/tag227.xml><?xml version="1.0" encoding="utf-8"?>
<p:tagLst xmlns:p="http://schemas.openxmlformats.org/presentationml/2006/main">
  <p:tag name="AS_UNIQUEID" val="2804"/>
</p:tagLst>
</file>

<file path=ppt/tags/tag228.xml><?xml version="1.0" encoding="utf-8"?>
<p:tagLst xmlns:p="http://schemas.openxmlformats.org/presentationml/2006/main">
  <p:tag name="AS_UNIQUEID" val="2805"/>
  <p:tag name="KSO_WM_BEAUTIFY_FLAG" val=""/>
</p:tagLst>
</file>

<file path=ppt/tags/tag229.xml><?xml version="1.0" encoding="utf-8"?>
<p:tagLst xmlns:p="http://schemas.openxmlformats.org/presentationml/2006/main">
  <p:tag name="AS_UNIQUEID" val="2806"/>
  <p:tag name="KSO_WM_BEAUTIFY_FLAG" val=""/>
</p:tagLst>
</file>

<file path=ppt/tags/tag23.xml><?xml version="1.0" encoding="utf-8"?>
<p:tagLst xmlns:p="http://schemas.openxmlformats.org/presentationml/2006/main">
  <p:tag name="AS_UNIQUEID" val="2377"/>
</p:tagLst>
</file>

<file path=ppt/tags/tag230.xml><?xml version="1.0" encoding="utf-8"?>
<p:tagLst xmlns:p="http://schemas.openxmlformats.org/presentationml/2006/main">
  <p:tag name="AS_UNIQUEID" val="2808"/>
</p:tagLst>
</file>

<file path=ppt/tags/tag231.xml><?xml version="1.0" encoding="utf-8"?>
<p:tagLst xmlns:p="http://schemas.openxmlformats.org/presentationml/2006/main">
  <p:tag name="AS_UNIQUEID" val="2809"/>
</p:tagLst>
</file>

<file path=ppt/tags/tag232.xml><?xml version="1.0" encoding="utf-8"?>
<p:tagLst xmlns:p="http://schemas.openxmlformats.org/presentationml/2006/main">
  <p:tag name="AS_UNIQUEID" val="2810"/>
  <p:tag name="KSO_WM_BEAUTIFY_FLAG" val=""/>
</p:tagLst>
</file>

<file path=ppt/tags/tag233.xml><?xml version="1.0" encoding="utf-8"?>
<p:tagLst xmlns:p="http://schemas.openxmlformats.org/presentationml/2006/main">
  <p:tag name="AS_UNIQUEID" val="2811"/>
  <p:tag name="KSO_WM_BEAUTIFY_FLAG" val=""/>
</p:tagLst>
</file>

<file path=ppt/tags/tag234.xml><?xml version="1.0" encoding="utf-8"?>
<p:tagLst xmlns:p="http://schemas.openxmlformats.org/presentationml/2006/main">
  <p:tag name="AS_UNIQUEID" val="2812"/>
  <p:tag name="KSO_WM_BEAUTIFY_FLAG" val=""/>
</p:tagLst>
</file>

<file path=ppt/tags/tag235.xml><?xml version="1.0" encoding="utf-8"?>
<p:tagLst xmlns:p="http://schemas.openxmlformats.org/presentationml/2006/main">
  <p:tag name="AS_UNIQUEID" val="2814"/>
</p:tagLst>
</file>

<file path=ppt/tags/tag236.xml><?xml version="1.0" encoding="utf-8"?>
<p:tagLst xmlns:p="http://schemas.openxmlformats.org/presentationml/2006/main">
  <p:tag name="AS_UNIQUEID" val="2815"/>
</p:tagLst>
</file>

<file path=ppt/tags/tag237.xml><?xml version="1.0" encoding="utf-8"?>
<p:tagLst xmlns:p="http://schemas.openxmlformats.org/presentationml/2006/main">
  <p:tag name="AS_UNIQUEID" val="2816"/>
  <p:tag name="KSO_WM_BEAUTIFY_FLAG" val=""/>
</p:tagLst>
</file>

<file path=ppt/tags/tag238.xml><?xml version="1.0" encoding="utf-8"?>
<p:tagLst xmlns:p="http://schemas.openxmlformats.org/presentationml/2006/main">
  <p:tag name="AS_UNIQUEID" val="2817"/>
  <p:tag name="KSO_WM_BEAUTIFY_FLAG" val=""/>
</p:tagLst>
</file>

<file path=ppt/tags/tag239.xml><?xml version="1.0" encoding="utf-8"?>
<p:tagLst xmlns:p="http://schemas.openxmlformats.org/presentationml/2006/main">
  <p:tag name="AS_UNIQUEID" val="2818"/>
  <p:tag name="KSO_WM_BEAUTIFY_FLAG" val=""/>
</p:tagLst>
</file>

<file path=ppt/tags/tag24.xml><?xml version="1.0" encoding="utf-8"?>
<p:tagLst xmlns:p="http://schemas.openxmlformats.org/presentationml/2006/main">
  <p:tag name="AS_UNIQUEID" val="2378"/>
</p:tagLst>
</file>

<file path=ppt/tags/tag240.xml><?xml version="1.0" encoding="utf-8"?>
<p:tagLst xmlns:p="http://schemas.openxmlformats.org/presentationml/2006/main">
  <p:tag name="AS_UNIQUEID" val="2820"/>
</p:tagLst>
</file>

<file path=ppt/tags/tag241.xml><?xml version="1.0" encoding="utf-8"?>
<p:tagLst xmlns:p="http://schemas.openxmlformats.org/presentationml/2006/main">
  <p:tag name="AS_UNIQUEID" val="2821"/>
</p:tagLst>
</file>

<file path=ppt/tags/tag242.xml><?xml version="1.0" encoding="utf-8"?>
<p:tagLst xmlns:p="http://schemas.openxmlformats.org/presentationml/2006/main">
  <p:tag name="AS_UNIQUEID" val="2822"/>
  <p:tag name="KSO_WM_BEAUTIFY_FLAG" val=""/>
</p:tagLst>
</file>

<file path=ppt/tags/tag243.xml><?xml version="1.0" encoding="utf-8"?>
<p:tagLst xmlns:p="http://schemas.openxmlformats.org/presentationml/2006/main">
  <p:tag name="AS_UNIQUEID" val="2823"/>
  <p:tag name="KSO_WM_BEAUTIFY_FLAG" val=""/>
</p:tagLst>
</file>

<file path=ppt/tags/tag244.xml><?xml version="1.0" encoding="utf-8"?>
<p:tagLst xmlns:p="http://schemas.openxmlformats.org/presentationml/2006/main">
  <p:tag name="AS_UNIQUEID" val="2824"/>
  <p:tag name="KSO_WM_BEAUTIFY_FLAG" val=""/>
</p:tagLst>
</file>

<file path=ppt/tags/tag245.xml><?xml version="1.0" encoding="utf-8"?>
<p:tagLst xmlns:p="http://schemas.openxmlformats.org/presentationml/2006/main">
  <p:tag name="AS_UNIQUEID" val="2825"/>
  <p:tag name="KSO_WM_BEAUTIFY_FLAG" val=""/>
</p:tagLst>
</file>

<file path=ppt/tags/tag246.xml><?xml version="1.0" encoding="utf-8"?>
<p:tagLst xmlns:p="http://schemas.openxmlformats.org/presentationml/2006/main">
  <p:tag name="AS_UNIQUEID" val="2441"/>
  <p:tag name="KSO_WM_BEAUTIFY_FLAG" val=""/>
</p:tagLst>
</file>

<file path=ppt/tags/tag247.xml><?xml version="1.0" encoding="utf-8"?>
<p:tagLst xmlns:p="http://schemas.openxmlformats.org/presentationml/2006/main">
  <p:tag name="AS_UNIQUEID" val="2827"/>
</p:tagLst>
</file>

<file path=ppt/tags/tag248.xml><?xml version="1.0" encoding="utf-8"?>
<p:tagLst xmlns:p="http://schemas.openxmlformats.org/presentationml/2006/main">
  <p:tag name="AS_UNIQUEID" val="2828"/>
  <p:tag name="KSO_WM_BEAUTIFY_FLAG" val=""/>
</p:tagLst>
</file>

<file path=ppt/tags/tag249.xml><?xml version="1.0" encoding="utf-8"?>
<p:tagLst xmlns:p="http://schemas.openxmlformats.org/presentationml/2006/main">
  <p:tag name="AS_UNIQUEID" val="2829"/>
</p:tagLst>
</file>

<file path=ppt/tags/tag25.xml><?xml version="1.0" encoding="utf-8"?>
<p:tagLst xmlns:p="http://schemas.openxmlformats.org/presentationml/2006/main">
  <p:tag name="AS_UNIQUEID" val="2379"/>
</p:tagLst>
</file>

<file path=ppt/tags/tag250.xml><?xml version="1.0" encoding="utf-8"?>
<p:tagLst xmlns:p="http://schemas.openxmlformats.org/presentationml/2006/main">
  <p:tag name="AS_UNIQUEID" val="2340"/>
  <p:tag name="KSO_WM_BEAUTIFY_FLAG" val=""/>
</p:tagLst>
</file>

<file path=ppt/tags/tag251.xml><?xml version="1.0" encoding="utf-8"?>
<p:tagLst xmlns:p="http://schemas.openxmlformats.org/presentationml/2006/main">
  <p:tag name="AS_UNIQUEID" val="2170"/>
</p:tagLst>
</file>

<file path=ppt/tags/tag252.xml><?xml version="1.0" encoding="utf-8"?>
<p:tagLst xmlns:p="http://schemas.openxmlformats.org/presentationml/2006/main">
  <p:tag name="AS_UNIQUEID" val="2171"/>
</p:tagLst>
</file>

<file path=ppt/tags/tag253.xml><?xml version="1.0" encoding="utf-8"?>
<p:tagLst xmlns:p="http://schemas.openxmlformats.org/presentationml/2006/main">
  <p:tag name="AS_UNIQUEID" val="2172"/>
</p:tagLst>
</file>

<file path=ppt/tags/tag254.xml><?xml version="1.0" encoding="utf-8"?>
<p:tagLst xmlns:p="http://schemas.openxmlformats.org/presentationml/2006/main">
  <p:tag name="AS_UNIQUEID" val="2173"/>
</p:tagLst>
</file>

<file path=ppt/tags/tag255.xml><?xml version="1.0" encoding="utf-8"?>
<p:tagLst xmlns:p="http://schemas.openxmlformats.org/presentationml/2006/main">
  <p:tag name="AS_UNIQUEID" val="2174"/>
</p:tagLst>
</file>

<file path=ppt/tags/tag256.xml><?xml version="1.0" encoding="utf-8"?>
<p:tagLst xmlns:p="http://schemas.openxmlformats.org/presentationml/2006/main">
  <p:tag name="AS_UNIQUEID" val="2175"/>
</p:tagLst>
</file>

<file path=ppt/tags/tag257.xml><?xml version="1.0" encoding="utf-8"?>
<p:tagLst xmlns:p="http://schemas.openxmlformats.org/presentationml/2006/main">
  <p:tag name="AS_UNIQUEID" val="2341"/>
</p:tagLst>
</file>

<file path=ppt/tags/tag258.xml><?xml version="1.0" encoding="utf-8"?>
<p:tagLst xmlns:p="http://schemas.openxmlformats.org/presentationml/2006/main">
  <p:tag name="AS_UNIQUEID" val="2832"/>
  <p:tag name="KSO_WM_BEAUTIFY_FLAG" val=""/>
</p:tagLst>
</file>

<file path=ppt/tags/tag259.xml><?xml version="1.0" encoding="utf-8"?>
<p:tagLst xmlns:p="http://schemas.openxmlformats.org/presentationml/2006/main">
  <p:tag name="AS_UNIQUEID" val="2833"/>
</p:tagLst>
</file>

<file path=ppt/tags/tag26.xml><?xml version="1.0" encoding="utf-8"?>
<p:tagLst xmlns:p="http://schemas.openxmlformats.org/presentationml/2006/main">
  <p:tag name="AS_UNIQUEID" val="2380"/>
</p:tagLst>
</file>

<file path=ppt/tags/tag260.xml><?xml version="1.0" encoding="utf-8"?>
<p:tagLst xmlns:p="http://schemas.openxmlformats.org/presentationml/2006/main">
  <p:tag name="AS_UNIQUEID" val="2835"/>
  <p:tag name="KSO_WM_BEAUTIFY_FLAG" val=""/>
</p:tagLst>
</file>

<file path=ppt/tags/tag261.xml><?xml version="1.0" encoding="utf-8"?>
<p:tagLst xmlns:p="http://schemas.openxmlformats.org/presentationml/2006/main">
  <p:tag name="AS_UNIQUEID" val="2836"/>
  <p:tag name="KSO_WM_BEAUTIFY_FLAG" val=""/>
</p:tagLst>
</file>

<file path=ppt/tags/tag262.xml><?xml version="1.0" encoding="utf-8"?>
<p:tagLst xmlns:p="http://schemas.openxmlformats.org/presentationml/2006/main">
  <p:tag name="AS_UNIQUEID" val="2837"/>
  <p:tag name="KSO_WM_BEAUTIFY_FLAG" val=""/>
</p:tagLst>
</file>

<file path=ppt/tags/tag263.xml><?xml version="1.0" encoding="utf-8"?>
<p:tagLst xmlns:p="http://schemas.openxmlformats.org/presentationml/2006/main">
  <p:tag name="AS_UNIQUEID" val="2687"/>
</p:tagLst>
</file>

<file path=ppt/tags/tag264.xml><?xml version="1.0" encoding="utf-8"?>
<p:tagLst xmlns:p="http://schemas.openxmlformats.org/presentationml/2006/main">
  <p:tag name="AS_UNIQUEID" val="2688"/>
</p:tagLst>
</file>

<file path=ppt/tags/tag265.xml><?xml version="1.0" encoding="utf-8"?>
<p:tagLst xmlns:p="http://schemas.openxmlformats.org/presentationml/2006/main">
  <p:tag name="AS_UNIQUEID" val="2689"/>
</p:tagLst>
</file>

<file path=ppt/tags/tag266.xml><?xml version="1.0" encoding="utf-8"?>
<p:tagLst xmlns:p="http://schemas.openxmlformats.org/presentationml/2006/main">
  <p:tag name="AS_UNIQUEID" val="2690"/>
</p:tagLst>
</file>

<file path=ppt/tags/tag267.xml><?xml version="1.0" encoding="utf-8"?>
<p:tagLst xmlns:p="http://schemas.openxmlformats.org/presentationml/2006/main">
  <p:tag name="AS_UNIQUEID" val="2691"/>
</p:tagLst>
</file>

<file path=ppt/tags/tag268.xml><?xml version="1.0" encoding="utf-8"?>
<p:tagLst xmlns:p="http://schemas.openxmlformats.org/presentationml/2006/main">
  <p:tag name="AS_UNIQUEID" val="2692"/>
</p:tagLst>
</file>

<file path=ppt/tags/tag269.xml><?xml version="1.0" encoding="utf-8"?>
<p:tagLst xmlns:p="http://schemas.openxmlformats.org/presentationml/2006/main">
  <p:tag name="AS_UNIQUEID" val="2693"/>
</p:tagLst>
</file>

<file path=ppt/tags/tag27.xml><?xml version="1.0" encoding="utf-8"?>
<p:tagLst xmlns:p="http://schemas.openxmlformats.org/presentationml/2006/main">
  <p:tag name="AS_UNIQUEID" val="2381"/>
</p:tagLst>
</file>

<file path=ppt/tags/tag270.xml><?xml version="1.0" encoding="utf-8"?>
<p:tagLst xmlns:p="http://schemas.openxmlformats.org/presentationml/2006/main">
  <p:tag name="AS_UNIQUEID" val="2694"/>
</p:tagLst>
</file>

<file path=ppt/tags/tag271.xml><?xml version="1.0" encoding="utf-8"?>
<p:tagLst xmlns:p="http://schemas.openxmlformats.org/presentationml/2006/main">
  <p:tag name="AS_UNIQUEID" val="2695"/>
</p:tagLst>
</file>

<file path=ppt/tags/tag272.xml><?xml version="1.0" encoding="utf-8"?>
<p:tagLst xmlns:p="http://schemas.openxmlformats.org/presentationml/2006/main">
  <p:tag name="AS_UNIQUEID" val="2697"/>
</p:tagLst>
</file>

<file path=ppt/tags/tag273.xml><?xml version="1.0" encoding="utf-8"?>
<p:tagLst xmlns:p="http://schemas.openxmlformats.org/presentationml/2006/main">
  <p:tag name="AS_UNIQUEID" val="2698"/>
</p:tagLst>
</file>

<file path=ppt/tags/tag274.xml><?xml version="1.0" encoding="utf-8"?>
<p:tagLst xmlns:p="http://schemas.openxmlformats.org/presentationml/2006/main">
  <p:tag name="AS_UNIQUEID" val="2699"/>
</p:tagLst>
</file>

<file path=ppt/tags/tag275.xml><?xml version="1.0" encoding="utf-8"?>
<p:tagLst xmlns:p="http://schemas.openxmlformats.org/presentationml/2006/main">
  <p:tag name="AS_UNIQUEID" val="2700"/>
</p:tagLst>
</file>

<file path=ppt/tags/tag276.xml><?xml version="1.0" encoding="utf-8"?>
<p:tagLst xmlns:p="http://schemas.openxmlformats.org/presentationml/2006/main">
  <p:tag name="AS_UNIQUEID" val="2701"/>
</p:tagLst>
</file>

<file path=ppt/tags/tag277.xml><?xml version="1.0" encoding="utf-8"?>
<p:tagLst xmlns:p="http://schemas.openxmlformats.org/presentationml/2006/main">
  <p:tag name="AS_OS" val="Unix 3.10 unknown"/>
  <p:tag name="AS_RELEASE_DATE" val="2023.03.31"/>
  <p:tag name="AS_TITLE" val="Aspose.Slides for Java"/>
  <p:tag name="AS_VERSION" val="23.3"/>
  <p:tag name="COMMONDATA" val="eyJoZGlkIjoiNDUwMTFkMDI3ZjBmZjczM2Q3M2EwOGI5M2VjYzUzMDkifQ=="/>
  <p:tag name="KSO_WPP_MARK_KEY" val="db544fab-9408-4b19-8b04-2c8081ee1d75"/>
  <p:tag name="commondata" val="eyJoZGlkIjoiZDRlYzgyNWU3NzliYmRjNWJhZmUwMTUwYmRhZGFmNTAifQ=="/>
</p:tagLst>
</file>

<file path=ppt/tags/tag28.xml><?xml version="1.0" encoding="utf-8"?>
<p:tagLst xmlns:p="http://schemas.openxmlformats.org/presentationml/2006/main">
  <p:tag name="AS_UNIQUEID" val="2382"/>
</p:tagLst>
</file>

<file path=ppt/tags/tag29.xml><?xml version="1.0" encoding="utf-8"?>
<p:tagLst xmlns:p="http://schemas.openxmlformats.org/presentationml/2006/main">
  <p:tag name="AS_UNIQUEID" val="2383"/>
</p:tagLst>
</file>

<file path=ppt/tags/tag3.xml><?xml version="1.0" encoding="utf-8"?>
<p:tagLst xmlns:p="http://schemas.openxmlformats.org/presentationml/2006/main">
  <p:tag name="AS_UNIQUEID" val="2353"/>
</p:tagLst>
</file>

<file path=ppt/tags/tag30.xml><?xml version="1.0" encoding="utf-8"?>
<p:tagLst xmlns:p="http://schemas.openxmlformats.org/presentationml/2006/main">
  <p:tag name="AS_UNIQUEID" val="2385"/>
</p:tagLst>
</file>

<file path=ppt/tags/tag31.xml><?xml version="1.0" encoding="utf-8"?>
<p:tagLst xmlns:p="http://schemas.openxmlformats.org/presentationml/2006/main">
  <p:tag name="AS_UNIQUEID" val="2386"/>
</p:tagLst>
</file>

<file path=ppt/tags/tag32.xml><?xml version="1.0" encoding="utf-8"?>
<p:tagLst xmlns:p="http://schemas.openxmlformats.org/presentationml/2006/main">
  <p:tag name="AS_UNIQUEID" val="2387"/>
</p:tagLst>
</file>

<file path=ppt/tags/tag33.xml><?xml version="1.0" encoding="utf-8"?>
<p:tagLst xmlns:p="http://schemas.openxmlformats.org/presentationml/2006/main">
  <p:tag name="AS_UNIQUEID" val="2388"/>
</p:tagLst>
</file>

<file path=ppt/tags/tag34.xml><?xml version="1.0" encoding="utf-8"?>
<p:tagLst xmlns:p="http://schemas.openxmlformats.org/presentationml/2006/main">
  <p:tag name="AS_UNIQUEID" val="2390"/>
</p:tagLst>
</file>

<file path=ppt/tags/tag35.xml><?xml version="1.0" encoding="utf-8"?>
<p:tagLst xmlns:p="http://schemas.openxmlformats.org/presentationml/2006/main">
  <p:tag name="AS_UNIQUEID" val="2391"/>
</p:tagLst>
</file>

<file path=ppt/tags/tag36.xml><?xml version="1.0" encoding="utf-8"?>
<p:tagLst xmlns:p="http://schemas.openxmlformats.org/presentationml/2006/main">
  <p:tag name="AS_UNIQUEID" val="2392"/>
</p:tagLst>
</file>

<file path=ppt/tags/tag37.xml><?xml version="1.0" encoding="utf-8"?>
<p:tagLst xmlns:p="http://schemas.openxmlformats.org/presentationml/2006/main">
  <p:tag name="AS_UNIQUEID" val="2394"/>
</p:tagLst>
</file>

<file path=ppt/tags/tag38.xml><?xml version="1.0" encoding="utf-8"?>
<p:tagLst xmlns:p="http://schemas.openxmlformats.org/presentationml/2006/main">
  <p:tag name="AS_UNIQUEID" val="2395"/>
</p:tagLst>
</file>

<file path=ppt/tags/tag39.xml><?xml version="1.0" encoding="utf-8"?>
<p:tagLst xmlns:p="http://schemas.openxmlformats.org/presentationml/2006/main">
  <p:tag name="AS_UNIQUEID" val="2396"/>
</p:tagLst>
</file>

<file path=ppt/tags/tag4.xml><?xml version="1.0" encoding="utf-8"?>
<p:tagLst xmlns:p="http://schemas.openxmlformats.org/presentationml/2006/main">
  <p:tag name="AS_UNIQUEID" val="2354"/>
</p:tagLst>
</file>

<file path=ppt/tags/tag40.xml><?xml version="1.0" encoding="utf-8"?>
<p:tagLst xmlns:p="http://schemas.openxmlformats.org/presentationml/2006/main">
  <p:tag name="AS_UNIQUEID" val="2397"/>
</p:tagLst>
</file>

<file path=ppt/tags/tag41.xml><?xml version="1.0" encoding="utf-8"?>
<p:tagLst xmlns:p="http://schemas.openxmlformats.org/presentationml/2006/main">
  <p:tag name="AS_UNIQUEID" val="2398"/>
</p:tagLst>
</file>

<file path=ppt/tags/tag42.xml><?xml version="1.0" encoding="utf-8"?>
<p:tagLst xmlns:p="http://schemas.openxmlformats.org/presentationml/2006/main">
  <p:tag name="AS_UNIQUEID" val="2399"/>
</p:tagLst>
</file>

<file path=ppt/tags/tag43.xml><?xml version="1.0" encoding="utf-8"?>
<p:tagLst xmlns:p="http://schemas.openxmlformats.org/presentationml/2006/main">
  <p:tag name="AS_UNIQUEID" val="2401"/>
</p:tagLst>
</file>

<file path=ppt/tags/tag44.xml><?xml version="1.0" encoding="utf-8"?>
<p:tagLst xmlns:p="http://schemas.openxmlformats.org/presentationml/2006/main">
  <p:tag name="AS_UNIQUEID" val="2402"/>
</p:tagLst>
</file>

<file path=ppt/tags/tag45.xml><?xml version="1.0" encoding="utf-8"?>
<p:tagLst xmlns:p="http://schemas.openxmlformats.org/presentationml/2006/main">
  <p:tag name="AS_UNIQUEID" val="2403"/>
</p:tagLst>
</file>

<file path=ppt/tags/tag46.xml><?xml version="1.0" encoding="utf-8"?>
<p:tagLst xmlns:p="http://schemas.openxmlformats.org/presentationml/2006/main">
  <p:tag name="AS_UNIQUEID" val="2404"/>
</p:tagLst>
</file>

<file path=ppt/tags/tag47.xml><?xml version="1.0" encoding="utf-8"?>
<p:tagLst xmlns:p="http://schemas.openxmlformats.org/presentationml/2006/main">
  <p:tag name="AS_UNIQUEID" val="2405"/>
</p:tagLst>
</file>

<file path=ppt/tags/tag48.xml><?xml version="1.0" encoding="utf-8"?>
<p:tagLst xmlns:p="http://schemas.openxmlformats.org/presentationml/2006/main">
  <p:tag name="AS_UNIQUEID" val="2406"/>
</p:tagLst>
</file>

<file path=ppt/tags/tag49.xml><?xml version="1.0" encoding="utf-8"?>
<p:tagLst xmlns:p="http://schemas.openxmlformats.org/presentationml/2006/main">
  <p:tag name="AS_UNIQUEID" val="2408"/>
</p:tagLst>
</file>

<file path=ppt/tags/tag5.xml><?xml version="1.0" encoding="utf-8"?>
<p:tagLst xmlns:p="http://schemas.openxmlformats.org/presentationml/2006/main">
  <p:tag name="AS_UNIQUEID" val="2355"/>
</p:tagLst>
</file>

<file path=ppt/tags/tag50.xml><?xml version="1.0" encoding="utf-8"?>
<p:tagLst xmlns:p="http://schemas.openxmlformats.org/presentationml/2006/main">
  <p:tag name="AS_UNIQUEID" val="2409"/>
</p:tagLst>
</file>

<file path=ppt/tags/tag51.xml><?xml version="1.0" encoding="utf-8"?>
<p:tagLst xmlns:p="http://schemas.openxmlformats.org/presentationml/2006/main">
  <p:tag name="AS_UNIQUEID" val="2410"/>
</p:tagLst>
</file>

<file path=ppt/tags/tag52.xml><?xml version="1.0" encoding="utf-8"?>
<p:tagLst xmlns:p="http://schemas.openxmlformats.org/presentationml/2006/main">
  <p:tag name="AS_UNIQUEID" val="2411"/>
</p:tagLst>
</file>

<file path=ppt/tags/tag53.xml><?xml version="1.0" encoding="utf-8"?>
<p:tagLst xmlns:p="http://schemas.openxmlformats.org/presentationml/2006/main">
  <p:tag name="AS_UNIQUEID" val="2412"/>
</p:tagLst>
</file>

<file path=ppt/tags/tag54.xml><?xml version="1.0" encoding="utf-8"?>
<p:tagLst xmlns:p="http://schemas.openxmlformats.org/presentationml/2006/main">
  <p:tag name="AS_UNIQUEID" val="2414"/>
</p:tagLst>
</file>

<file path=ppt/tags/tag55.xml><?xml version="1.0" encoding="utf-8"?>
<p:tagLst xmlns:p="http://schemas.openxmlformats.org/presentationml/2006/main">
  <p:tag name="AS_UNIQUEID" val="2415"/>
</p:tagLst>
</file>

<file path=ppt/tags/tag56.xml><?xml version="1.0" encoding="utf-8"?>
<p:tagLst xmlns:p="http://schemas.openxmlformats.org/presentationml/2006/main">
  <p:tag name="AS_UNIQUEID" val="2416"/>
</p:tagLst>
</file>

<file path=ppt/tags/tag57.xml><?xml version="1.0" encoding="utf-8"?>
<p:tagLst xmlns:p="http://schemas.openxmlformats.org/presentationml/2006/main">
  <p:tag name="AS_UNIQUEID" val="2417"/>
</p:tagLst>
</file>

<file path=ppt/tags/tag58.xml><?xml version="1.0" encoding="utf-8"?>
<p:tagLst xmlns:p="http://schemas.openxmlformats.org/presentationml/2006/main">
  <p:tag name="AS_UNIQUEID" val="2418"/>
</p:tagLst>
</file>

<file path=ppt/tags/tag59.xml><?xml version="1.0" encoding="utf-8"?>
<p:tagLst xmlns:p="http://schemas.openxmlformats.org/presentationml/2006/main">
  <p:tag name="AS_UNIQUEID" val="1980"/>
</p:tagLst>
</file>

<file path=ppt/tags/tag6.xml><?xml version="1.0" encoding="utf-8"?>
<p:tagLst xmlns:p="http://schemas.openxmlformats.org/presentationml/2006/main">
  <p:tag name="AS_UNIQUEID" val="2357"/>
</p:tagLst>
</file>

<file path=ppt/tags/tag60.xml><?xml version="1.0" encoding="utf-8"?>
<p:tagLst xmlns:p="http://schemas.openxmlformats.org/presentationml/2006/main">
  <p:tag name="AS_UNIQUEID" val="1981"/>
</p:tagLst>
</file>

<file path=ppt/tags/tag61.xml><?xml version="1.0" encoding="utf-8"?>
<p:tagLst xmlns:p="http://schemas.openxmlformats.org/presentationml/2006/main">
  <p:tag name="AS_UNIQUEID" val="1982"/>
</p:tagLst>
</file>

<file path=ppt/tags/tag62.xml><?xml version="1.0" encoding="utf-8"?>
<p:tagLst xmlns:p="http://schemas.openxmlformats.org/presentationml/2006/main">
  <p:tag name="AS_UNIQUEID" val="1983"/>
</p:tagLst>
</file>

<file path=ppt/tags/tag63.xml><?xml version="1.0" encoding="utf-8"?>
<p:tagLst xmlns:p="http://schemas.openxmlformats.org/presentationml/2006/main">
  <p:tag name="AS_UNIQUEID" val="1984"/>
</p:tagLst>
</file>

<file path=ppt/tags/tag64.xml><?xml version="1.0" encoding="utf-8"?>
<p:tagLst xmlns:p="http://schemas.openxmlformats.org/presentationml/2006/main">
  <p:tag name="AS_UNIQUEID" val="1985"/>
</p:tagLst>
</file>

<file path=ppt/tags/tag65.xml><?xml version="1.0" encoding="utf-8"?>
<p:tagLst xmlns:p="http://schemas.openxmlformats.org/presentationml/2006/main">
  <p:tag name="AS_UNIQUEID" val="1987"/>
</p:tagLst>
</file>

<file path=ppt/tags/tag66.xml><?xml version="1.0" encoding="utf-8"?>
<p:tagLst xmlns:p="http://schemas.openxmlformats.org/presentationml/2006/main">
  <p:tag name="AS_UNIQUEID" val="2422"/>
</p:tagLst>
</file>

<file path=ppt/tags/tag67.xml><?xml version="1.0" encoding="utf-8"?>
<p:tagLst xmlns:p="http://schemas.openxmlformats.org/presentationml/2006/main">
  <p:tag name="AS_UNIQUEID" val="2423"/>
</p:tagLst>
</file>

<file path=ppt/tags/tag68.xml><?xml version="1.0" encoding="utf-8"?>
<p:tagLst xmlns:p="http://schemas.openxmlformats.org/presentationml/2006/main">
  <p:tag name="AS_UNIQUEID" val="2424"/>
</p:tagLst>
</file>

<file path=ppt/tags/tag69.xml><?xml version="1.0" encoding="utf-8"?>
<p:tagLst xmlns:p="http://schemas.openxmlformats.org/presentationml/2006/main">
  <p:tag name="AS_UNIQUEID" val="2425"/>
</p:tagLst>
</file>

<file path=ppt/tags/tag7.xml><?xml version="1.0" encoding="utf-8"?>
<p:tagLst xmlns:p="http://schemas.openxmlformats.org/presentationml/2006/main">
  <p:tag name="AS_UNIQUEID" val="2358"/>
</p:tagLst>
</file>

<file path=ppt/tags/tag70.xml><?xml version="1.0" encoding="utf-8"?>
<p:tagLst xmlns:p="http://schemas.openxmlformats.org/presentationml/2006/main">
  <p:tag name="AS_UNIQUEID" val="2426"/>
</p:tagLst>
</file>

<file path=ppt/tags/tag71.xml><?xml version="1.0" encoding="utf-8"?>
<p:tagLst xmlns:p="http://schemas.openxmlformats.org/presentationml/2006/main">
  <p:tag name="AS_UNIQUEID" val="2427"/>
</p:tagLst>
</file>

<file path=ppt/tags/tag72.xml><?xml version="1.0" encoding="utf-8"?>
<p:tagLst xmlns:p="http://schemas.openxmlformats.org/presentationml/2006/main">
  <p:tag name="AS_UNIQUEID" val="2716"/>
</p:tagLst>
</file>

<file path=ppt/tags/tag73.xml><?xml version="1.0" encoding="utf-8"?>
<p:tagLst xmlns:p="http://schemas.openxmlformats.org/presentationml/2006/main">
  <p:tag name="AS_UNIQUEID" val="2429"/>
</p:tagLst>
</file>

<file path=ppt/tags/tag74.xml><?xml version="1.0" encoding="utf-8"?>
<p:tagLst xmlns:p="http://schemas.openxmlformats.org/presentationml/2006/main">
  <p:tag name="AS_UNIQUEID" val="2072"/>
</p:tagLst>
</file>

<file path=ppt/tags/tag75.xml><?xml version="1.0" encoding="utf-8"?>
<p:tagLst xmlns:p="http://schemas.openxmlformats.org/presentationml/2006/main">
  <p:tag name="AS_UNIQUEID" val="2073"/>
</p:tagLst>
</file>

<file path=ppt/tags/tag76.xml><?xml version="1.0" encoding="utf-8"?>
<p:tagLst xmlns:p="http://schemas.openxmlformats.org/presentationml/2006/main">
  <p:tag name="AS_UNIQUEID" val="2074"/>
</p:tagLst>
</file>

<file path=ppt/tags/tag77.xml><?xml version="1.0" encoding="utf-8"?>
<p:tagLst xmlns:p="http://schemas.openxmlformats.org/presentationml/2006/main">
  <p:tag name="AS_UNIQUEID" val="2075"/>
</p:tagLst>
</file>

<file path=ppt/tags/tag78.xml><?xml version="1.0" encoding="utf-8"?>
<p:tagLst xmlns:p="http://schemas.openxmlformats.org/presentationml/2006/main">
  <p:tag name="AS_UNIQUEID" val="2076"/>
</p:tagLst>
</file>

<file path=ppt/tags/tag79.xml><?xml version="1.0" encoding="utf-8"?>
<p:tagLst xmlns:p="http://schemas.openxmlformats.org/presentationml/2006/main">
  <p:tag name="AS_UNIQUEID" val="2077"/>
</p:tagLst>
</file>

<file path=ppt/tags/tag8.xml><?xml version="1.0" encoding="utf-8"?>
<p:tagLst xmlns:p="http://schemas.openxmlformats.org/presentationml/2006/main">
  <p:tag name="AS_UNIQUEID" val="2359"/>
</p:tagLst>
</file>

<file path=ppt/tags/tag80.xml><?xml version="1.0" encoding="utf-8"?>
<p:tagLst xmlns:p="http://schemas.openxmlformats.org/presentationml/2006/main">
  <p:tag name="AS_UNIQUEID" val="2079"/>
</p:tagLst>
</file>

<file path=ppt/tags/tag81.xml><?xml version="1.0" encoding="utf-8"?>
<p:tagLst xmlns:p="http://schemas.openxmlformats.org/presentationml/2006/main">
  <p:tag name="AS_UNIQUEID" val="2080"/>
</p:tagLst>
</file>

<file path=ppt/tags/tag82.xml><?xml version="1.0" encoding="utf-8"?>
<p:tagLst xmlns:p="http://schemas.openxmlformats.org/presentationml/2006/main">
  <p:tag name="AS_UNIQUEID" val="2081"/>
</p:tagLst>
</file>

<file path=ppt/tags/tag83.xml><?xml version="1.0" encoding="utf-8"?>
<p:tagLst xmlns:p="http://schemas.openxmlformats.org/presentationml/2006/main">
  <p:tag name="AS_UNIQUEID" val="2082"/>
</p:tagLst>
</file>

<file path=ppt/tags/tag84.xml><?xml version="1.0" encoding="utf-8"?>
<p:tagLst xmlns:p="http://schemas.openxmlformats.org/presentationml/2006/main">
  <p:tag name="AS_UNIQUEID" val="2083"/>
</p:tagLst>
</file>

<file path=ppt/tags/tag85.xml><?xml version="1.0" encoding="utf-8"?>
<p:tagLst xmlns:p="http://schemas.openxmlformats.org/presentationml/2006/main">
  <p:tag name="AS_UNIQUEID" val="2084"/>
</p:tagLst>
</file>

<file path=ppt/tags/tag86.xml><?xml version="1.0" encoding="utf-8"?>
<p:tagLst xmlns:p="http://schemas.openxmlformats.org/presentationml/2006/main">
  <p:tag name="AS_UNIQUEID" val="2085"/>
</p:tagLst>
</file>

<file path=ppt/tags/tag87.xml><?xml version="1.0" encoding="utf-8"?>
<p:tagLst xmlns:p="http://schemas.openxmlformats.org/presentationml/2006/main">
  <p:tag name="AS_UNIQUEID" val="2086"/>
</p:tagLst>
</file>

<file path=ppt/tags/tag88.xml><?xml version="1.0" encoding="utf-8"?>
<p:tagLst xmlns:p="http://schemas.openxmlformats.org/presentationml/2006/main">
  <p:tag name="AS_UNIQUEID" val="2088"/>
</p:tagLst>
</file>

<file path=ppt/tags/tag89.xml><?xml version="1.0" encoding="utf-8"?>
<p:tagLst xmlns:p="http://schemas.openxmlformats.org/presentationml/2006/main">
  <p:tag name="AS_UNIQUEID" val="2089"/>
</p:tagLst>
</file>

<file path=ppt/tags/tag9.xml><?xml version="1.0" encoding="utf-8"?>
<p:tagLst xmlns:p="http://schemas.openxmlformats.org/presentationml/2006/main">
  <p:tag name="AS_UNIQUEID" val="2360"/>
</p:tagLst>
</file>

<file path=ppt/tags/tag90.xml><?xml version="1.0" encoding="utf-8"?>
<p:tagLst xmlns:p="http://schemas.openxmlformats.org/presentationml/2006/main">
  <p:tag name="AS_UNIQUEID" val="2090"/>
</p:tagLst>
</file>

<file path=ppt/tags/tag91.xml><?xml version="1.0" encoding="utf-8"?>
<p:tagLst xmlns:p="http://schemas.openxmlformats.org/presentationml/2006/main">
  <p:tag name="AS_UNIQUEID" val="2091"/>
</p:tagLst>
</file>

<file path=ppt/tags/tag92.xml><?xml version="1.0" encoding="utf-8"?>
<p:tagLst xmlns:p="http://schemas.openxmlformats.org/presentationml/2006/main">
  <p:tag name="AS_UNIQUEID" val="2092"/>
</p:tagLst>
</file>

<file path=ppt/tags/tag93.xml><?xml version="1.0" encoding="utf-8"?>
<p:tagLst xmlns:p="http://schemas.openxmlformats.org/presentationml/2006/main">
  <p:tag name="AS_UNIQUEID" val="2093"/>
</p:tagLst>
</file>

<file path=ppt/tags/tag94.xml><?xml version="1.0" encoding="utf-8"?>
<p:tagLst xmlns:p="http://schemas.openxmlformats.org/presentationml/2006/main">
  <p:tag name="AS_UNIQUEID" val="2088"/>
</p:tagLst>
</file>

<file path=ppt/tags/tag95.xml><?xml version="1.0" encoding="utf-8"?>
<p:tagLst xmlns:p="http://schemas.openxmlformats.org/presentationml/2006/main">
  <p:tag name="AS_UNIQUEID" val="2089"/>
</p:tagLst>
</file>

<file path=ppt/tags/tag96.xml><?xml version="1.0" encoding="utf-8"?>
<p:tagLst xmlns:p="http://schemas.openxmlformats.org/presentationml/2006/main">
  <p:tag name="AS_UNIQUEID" val="2090"/>
</p:tagLst>
</file>

<file path=ppt/tags/tag97.xml><?xml version="1.0" encoding="utf-8"?>
<p:tagLst xmlns:p="http://schemas.openxmlformats.org/presentationml/2006/main">
  <p:tag name="AS_UNIQUEID" val="2091"/>
</p:tagLst>
</file>

<file path=ppt/tags/tag98.xml><?xml version="1.0" encoding="utf-8"?>
<p:tagLst xmlns:p="http://schemas.openxmlformats.org/presentationml/2006/main">
  <p:tag name="AS_UNIQUEID" val="2092"/>
</p:tagLst>
</file>

<file path=ppt/tags/tag99.xml><?xml version="1.0" encoding="utf-8"?>
<p:tagLst xmlns:p="http://schemas.openxmlformats.org/presentationml/2006/main">
  <p:tag name="AS_UNIQUEID" val="2093"/>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6941</Words>
  <Application>WPS 演示</Application>
  <PresentationFormat/>
  <Paragraphs>213</Paragraphs>
  <Slides>35</Slides>
  <Notes>0</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35</vt:i4>
      </vt:variant>
    </vt:vector>
  </HeadingPairs>
  <TitlesOfParts>
    <vt:vector size="52" baseType="lpstr">
      <vt:lpstr>Arial</vt:lpstr>
      <vt:lpstr>宋体</vt:lpstr>
      <vt:lpstr>Wingdings</vt:lpstr>
      <vt:lpstr>Montserrat Medium</vt:lpstr>
      <vt:lpstr>Segoe Print</vt:lpstr>
      <vt:lpstr>Times New Roman</vt:lpstr>
      <vt:lpstr>Calibri</vt:lpstr>
      <vt:lpstr>Comic Sans MS</vt:lpstr>
      <vt:lpstr>微软雅黑</vt:lpstr>
      <vt:lpstr>Arial Unicode MS</vt:lpstr>
      <vt:lpstr>黑体</vt:lpstr>
      <vt:lpstr>Arial Rounded MT Bold</vt:lpstr>
      <vt:lpstr>Wingdings</vt:lpstr>
      <vt:lpstr>Arial</vt:lpstr>
      <vt:lpstr>Arial Black</vt:lpstr>
      <vt:lpstr>华文中宋</vt:lpstr>
      <vt:lpstr>Office 主题</vt:lpstr>
      <vt:lpstr>新外研社高中英语选择性必修二 Unit 2 Improving Yourself Starting Out&amp;Understanding Ideas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Read the forum and answer the questions:</vt:lpstr>
      <vt:lpstr>1. What is the forum about and why was it started?</vt:lpstr>
      <vt:lpstr>2. Were all the participants willng to participate in it?</vt:lpstr>
      <vt:lpstr>3. Among the 5 participants, who lasted for the full 7 days?</vt:lpstr>
      <vt:lpstr>4. Why do you think the rest give up halfway or even throw in the towel at the very beginning?</vt:lpstr>
      <vt:lpstr>4. Why do you think the rest give up halfway or even throw in the towel at the very beginning?</vt:lpstr>
      <vt:lpstr>4. Why do you think the rest give up halfway or even throw in the towel at the very beginning?</vt:lpstr>
      <vt:lpstr>PowerPoint 演示文稿</vt:lpstr>
      <vt:lpstr>PowerPoint 演示文稿</vt:lpstr>
      <vt:lpstr>5. What positive impact does living without a smartphone for a week have?</vt:lpstr>
      <vt:lpstr>2. It raised money for school sports equipment.</vt:lpstr>
      <vt:lpstr>4. It made students realize how much time they had been spending on social media.</vt:lpstr>
      <vt:lpstr>5.It encouraged students to find new ways to communicate and try new activities.</vt:lpstr>
      <vt:lpstr>5.It encouraged students to find new ways to communicate and try new activities.</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雨后彩虹</cp:lastModifiedBy>
  <cp:revision>3</cp:revision>
  <cp:lastPrinted>2023-12-07T21:08:00Z</cp:lastPrinted>
  <dcterms:created xsi:type="dcterms:W3CDTF">2023-12-07T21:08:00Z</dcterms:created>
  <dcterms:modified xsi:type="dcterms:W3CDTF">2024-08-16T08:35:01Z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2C1F3D8F253D49E2AB02C7EABB616892_13</vt:lpwstr>
  </property>
  <property fmtid="{D5CDD505-2E9C-101B-9397-08002B2CF9AE}" pid="7" name="KSOProductBuildVer">
    <vt:lpwstr>2052-12.1.0.17857</vt:lpwstr>
  </property>
</Properties>
</file>