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3" r:id="rId3"/>
  </p:sldMasterIdLst>
  <p:notesMasterIdLst>
    <p:notesMasterId r:id="rId5"/>
  </p:notesMasterIdLst>
  <p:sldIdLst>
    <p:sldId id="461" r:id="rId4"/>
    <p:sldId id="439" r:id="rId6"/>
    <p:sldId id="298" r:id="rId7"/>
    <p:sldId id="443" r:id="rId8"/>
    <p:sldId id="368" r:id="rId9"/>
    <p:sldId id="463" r:id="rId10"/>
    <p:sldId id="465" r:id="rId11"/>
    <p:sldId id="392" r:id="rId12"/>
    <p:sldId id="352" r:id="rId13"/>
    <p:sldId id="444" r:id="rId14"/>
    <p:sldId id="445" r:id="rId15"/>
    <p:sldId id="476" r:id="rId16"/>
    <p:sldId id="466" r:id="rId17"/>
    <p:sldId id="467" r:id="rId18"/>
    <p:sldId id="462" r:id="rId19"/>
  </p:sldIdLst>
  <p:sldSz cx="9144000" cy="5144135"/>
  <p:notesSz cx="6858000" cy="9144000"/>
  <p:embeddedFontLst>
    <p:embeddedFont>
      <p:font typeface="华文隶书" panose="02010800040101010101" charset="-122"/>
      <p:regular r:id="rId24"/>
    </p:embeddedFont>
    <p:embeddedFont>
      <p:font typeface="黑体" panose="02010609060101010101" charset="-122"/>
      <p:regular r:id="rId25"/>
    </p:embeddedFont>
    <p:embeddedFont>
      <p:font typeface="微软雅黑" panose="020B0503020204020204" charset="-122"/>
      <p:regular r:id="rId26"/>
    </p:embeddedFont>
    <p:embeddedFont>
      <p:font typeface="汉仪中宋简" panose="02010600000101010101" charset="-122"/>
      <p:regular r:id="rId27"/>
    </p:embeddedFont>
    <p:embeddedFont>
      <p:font typeface="Calibri" panose="020F0502020204030204" charset="0"/>
      <p:regular r:id="rId28"/>
      <p:bold r:id="rId29"/>
      <p:italic r:id="rId30"/>
      <p:boldItalic r:id="rId31"/>
    </p:embeddedFont>
  </p:embeddedFontLst>
  <p:custDataLst>
    <p:tags r:id="rId3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71" userDrawn="1">
          <p15:clr>
            <a:srgbClr val="A4A3A4"/>
          </p15:clr>
        </p15:guide>
        <p15:guide id="2" pos="282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用户" initials="新" lastIdx="0" clrIdx="0"/>
  <p:cmAuthor id="2" name="何富军" initials="何" lastIdx="0" clrIdx="0"/>
  <p:cmAuthor id="3" name="fafa" initials="f" lastIdx="0" clrIdx="1"/>
  <p:cmAuthor id="4" name="王习习" initials="王" lastIdx="0" clrIdx="0"/>
  <p:cmAuthor id="5" name="新课标第一网" initials="新" lastIdx="0" clrIdx="0"/>
  <p:cmAuthor id="6" name="Administrator" initials="A" lastIdx="0" clrIdx="5"/>
  <p:cmAuthor id="0" name="lirun" initials="lr" lastIdx="0" clrIdx="0"/>
  <p:cmAuthor id="75" name="作者" initials="A" lastIdx="0" clrIdx="2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1771"/>
        <p:guide pos="2825"/>
      </p:guideLst>
    </p:cSldViewPr>
  </p:slide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2" Type="http://schemas.openxmlformats.org/officeDocument/2006/relationships/tags" Target="tags/tag239.xml"/><Relationship Id="rId31" Type="http://schemas.openxmlformats.org/officeDocument/2006/relationships/font" Target="fonts/font8.fntdata"/><Relationship Id="rId30" Type="http://schemas.openxmlformats.org/officeDocument/2006/relationships/font" Target="fonts/font7.fntdata"/><Relationship Id="rId3" Type="http://schemas.openxmlformats.org/officeDocument/2006/relationships/slideMaster" Target="slideMasters/slideMaster2.xml"/><Relationship Id="rId29" Type="http://schemas.openxmlformats.org/officeDocument/2006/relationships/font" Target="fonts/font6.fntdata"/><Relationship Id="rId28" Type="http://schemas.openxmlformats.org/officeDocument/2006/relationships/font" Target="fonts/font5.fntdata"/><Relationship Id="rId27" Type="http://schemas.openxmlformats.org/officeDocument/2006/relationships/font" Target="fonts/font4.fntdata"/><Relationship Id="rId26" Type="http://schemas.openxmlformats.org/officeDocument/2006/relationships/font" Target="fonts/font3.fntdata"/><Relationship Id="rId25" Type="http://schemas.openxmlformats.org/officeDocument/2006/relationships/font" Target="fonts/font2.fntdata"/><Relationship Id="rId24" Type="http://schemas.openxmlformats.org/officeDocument/2006/relationships/font" Target="fonts/font1.fntdata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3.xml"/><Relationship Id="rId6" Type="http://schemas.openxmlformats.org/officeDocument/2006/relationships/tags" Target="../tags/tag238.xml"/><Relationship Id="rId5" Type="http://schemas.openxmlformats.org/officeDocument/2006/relationships/tags" Target="../tags/tag237.xml"/><Relationship Id="rId4" Type="http://schemas.openxmlformats.org/officeDocument/2006/relationships/tags" Target="../tags/tag236.xml"/><Relationship Id="rId3" Type="http://schemas.openxmlformats.org/officeDocument/2006/relationships/tags" Target="../tags/tag235.xml"/><Relationship Id="rId2" Type="http://schemas.openxmlformats.org/officeDocument/2006/relationships/tags" Target="../tags/tag234.xml"/><Relationship Id="rId1" Type="http://schemas.openxmlformats.org/officeDocument/2006/relationships/tags" Target="../tags/tag23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2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100" name="幻灯片图像占位符 3"/>
          <p:cNvSpPr>
            <a:spLocks noGrp="1" noRot="1" noChangeAspect="1"/>
          </p:cNvSpPr>
          <p:nvPr>
            <p:ph type="sldImg" idx="6"/>
            <p:custDataLst>
              <p:tags r:id="rId3"/>
            </p:custDataLst>
          </p:nvPr>
        </p:nvSpPr>
        <p:spPr>
          <a:xfrm>
            <a:off x="686280" y="1143000"/>
            <a:ext cx="548544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01" name="备注占位符 4"/>
          <p:cNvSpPr>
            <a:spLocks noGrp="1"/>
          </p:cNvSpPr>
          <p:nvPr>
            <p:ph type="body" sz="quarter" idx="7"/>
            <p:custDataLst>
              <p:tags r:id="rId4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5"/>
            </p:custDataLst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5" Type="http://schemas.openxmlformats.org/officeDocument/2006/relationships/tags" Target="../tags/tag225.xml"/><Relationship Id="rId4" Type="http://schemas.openxmlformats.org/officeDocument/2006/relationships/tags" Target="../tags/tag224.xml"/><Relationship Id="rId3" Type="http://schemas.openxmlformats.org/officeDocument/2006/relationships/tags" Target="../tags/tag223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4" Type="http://schemas.openxmlformats.org/officeDocument/2006/relationships/tags" Target="../tags/tag232.xml"/><Relationship Id="rId3" Type="http://schemas.openxmlformats.org/officeDocument/2006/relationships/tags" Target="../tags/tag231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5" Type="http://schemas.openxmlformats.org/officeDocument/2006/relationships/tags" Target="../tags/tag105.xml"/><Relationship Id="rId4" Type="http://schemas.openxmlformats.org/officeDocument/2006/relationships/tags" Target="../tags/tag104.xml"/><Relationship Id="rId3" Type="http://schemas.openxmlformats.org/officeDocument/2006/relationships/tags" Target="../tags/tag103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5" Type="http://schemas.openxmlformats.org/officeDocument/2006/relationships/tags" Target="../tags/tag122.xml"/><Relationship Id="rId4" Type="http://schemas.openxmlformats.org/officeDocument/2006/relationships/tags" Target="../tags/tag121.xml"/><Relationship Id="rId3" Type="http://schemas.openxmlformats.org/officeDocument/2006/relationships/tags" Target="../tags/tag120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4" Type="http://schemas.openxmlformats.org/officeDocument/2006/relationships/tags" Target="../tags/tag134.xml"/><Relationship Id="rId3" Type="http://schemas.openxmlformats.org/officeDocument/2006/relationships/tags" Target="../tags/tag133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4" Type="http://schemas.openxmlformats.org/officeDocument/2006/relationships/tags" Target="../tags/tag140.xml"/><Relationship Id="rId3" Type="http://schemas.openxmlformats.org/officeDocument/2006/relationships/tags" Target="../tags/tag139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5" Type="http://schemas.openxmlformats.org/officeDocument/2006/relationships/tags" Target="../tags/tag157.xml"/><Relationship Id="rId4" Type="http://schemas.openxmlformats.org/officeDocument/2006/relationships/tags" Target="../tags/tag156.xml"/><Relationship Id="rId3" Type="http://schemas.openxmlformats.org/officeDocument/2006/relationships/tags" Target="../tags/tag155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4" Type="http://schemas.openxmlformats.org/officeDocument/2006/relationships/tags" Target="../tags/tag167.xml"/><Relationship Id="rId3" Type="http://schemas.openxmlformats.org/officeDocument/2006/relationships/tags" Target="../tags/tag166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5" Type="http://schemas.openxmlformats.org/officeDocument/2006/relationships/tags" Target="../tags/tag189.xml"/><Relationship Id="rId4" Type="http://schemas.openxmlformats.org/officeDocument/2006/relationships/tags" Target="../tags/tag188.xml"/><Relationship Id="rId3" Type="http://schemas.openxmlformats.org/officeDocument/2006/relationships/tags" Target="../tags/tag187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5" Type="http://schemas.openxmlformats.org/officeDocument/2006/relationships/tags" Target="../tags/tag214.xml"/><Relationship Id="rId4" Type="http://schemas.openxmlformats.org/officeDocument/2006/relationships/tags" Target="../tags/tag213.xml"/><Relationship Id="rId3" Type="http://schemas.openxmlformats.org/officeDocument/2006/relationships/tags" Target="../tags/tag212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文本占位符 2"/>
          <p:cNvSpPr txBox="1"/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5A04FA34-DDC2-4732-BEE3-5530C8E6A3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文本占位符 2"/>
          <p:cNvSpPr txBox="1"/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5A04FA34-DDC2-4732-BEE3-5530C8E6A3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5A04FA34-DDC2-4732-BEE3-5530C8E6A3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9218" name="文本占位符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9218" name="文本占位符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5A04FA34-DDC2-4732-BEE3-5530C8E6A3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9218" name="文本占位符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5A04FA34-DDC2-4732-BEE3-5530C8E6A3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5A04FA34-DDC2-4732-BEE3-5530C8E6A3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60.xml"/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39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47.xml"/><Relationship Id="rId8" Type="http://schemas.openxmlformats.org/officeDocument/2006/relationships/tags" Target="../tags/tag46.xml"/><Relationship Id="rId7" Type="http://schemas.openxmlformats.org/officeDocument/2006/relationships/tags" Target="../tags/tag45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9841" y="342960"/>
            <a:ext cx="2949178" cy="1200360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887391" y="740698"/>
            <a:ext cx="4629150" cy="3655858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9841" y="1543320"/>
            <a:ext cx="2949178" cy="28591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8035" indent="0">
              <a:buNone/>
              <a:defRPr sz="56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9841" y="342960"/>
            <a:ext cx="3124012" cy="1200360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3887391" y="342961"/>
            <a:ext cx="4629150" cy="405359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8035" indent="0">
              <a:buNone/>
              <a:defRPr sz="112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9841" y="1543320"/>
            <a:ext cx="3124012" cy="2859191"/>
          </a:xfrm>
        </p:spPr>
        <p:txBody>
          <a:bodyPr/>
          <a:lstStyle>
            <a:lvl1pPr marL="0" indent="0">
              <a:buNone/>
              <a:defRPr sz="1125"/>
            </a:lvl1pPr>
            <a:lvl2pPr marL="257175" indent="0">
              <a:buNone/>
              <a:defRPr sz="1015"/>
            </a:lvl2pPr>
            <a:lvl3pPr marL="514350" indent="0">
              <a:buNone/>
              <a:defRPr sz="900"/>
            </a:lvl3pPr>
            <a:lvl4pPr marL="771525" indent="0">
              <a:buNone/>
              <a:defRPr sz="790"/>
            </a:lvl4pPr>
            <a:lvl5pPr marL="1028700" indent="0">
              <a:buNone/>
              <a:defRPr sz="790"/>
            </a:lvl5pPr>
            <a:lvl6pPr marL="1285875" indent="0">
              <a:buNone/>
              <a:defRPr sz="790"/>
            </a:lvl6pPr>
            <a:lvl7pPr marL="1543050" indent="0">
              <a:buNone/>
              <a:defRPr sz="790"/>
            </a:lvl7pPr>
            <a:lvl8pPr marL="1800225" indent="0">
              <a:buNone/>
              <a:defRPr sz="790"/>
            </a:lvl8pPr>
            <a:lvl9pPr marL="2058035" indent="0">
              <a:buNone/>
              <a:defRPr sz="79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6629400" y="206015"/>
            <a:ext cx="2057400" cy="4389411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457200" y="206015"/>
            <a:ext cx="6052930" cy="4389411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43000" y="841920"/>
            <a:ext cx="6858000" cy="1791013"/>
          </a:xfrm>
        </p:spPr>
        <p:txBody>
          <a:bodyPr anchor="b"/>
          <a:lstStyle>
            <a:lvl1pPr algn="ctr">
              <a:defRPr sz="3375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43000" y="2702001"/>
            <a:ext cx="6858000" cy="1242039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8035" indent="0" algn="ctr">
              <a:buNone/>
              <a:defRPr sz="9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3888" y="1282528"/>
            <a:ext cx="7886700" cy="2139927"/>
          </a:xfrm>
        </p:spPr>
        <p:txBody>
          <a:bodyPr anchor="b"/>
          <a:lstStyle>
            <a:lvl1pPr>
              <a:defRPr sz="3375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23888" y="3442699"/>
            <a:ext cx="7886700" cy="11253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80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7200" y="1200360"/>
            <a:ext cx="4032504" cy="3395066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54296" y="1200360"/>
            <a:ext cx="4032504" cy="3395066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9841" y="273892"/>
            <a:ext cx="7886700" cy="994346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90081" y="1334062"/>
            <a:ext cx="3655181" cy="618042"/>
          </a:xfrm>
        </p:spPr>
        <p:txBody>
          <a:bodyPr anchor="ctr" anchorCtr="0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225" indent="0">
              <a:buNone/>
              <a:defRPr sz="1015"/>
            </a:lvl8pPr>
            <a:lvl9pPr marL="2058035" indent="0">
              <a:buNone/>
              <a:defRPr sz="101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90081" y="1999384"/>
            <a:ext cx="3655181" cy="2643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4692704" y="1334062"/>
            <a:ext cx="3673182" cy="618042"/>
          </a:xfrm>
        </p:spPr>
        <p:txBody>
          <a:bodyPr anchor="ctr" anchorCtr="0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225" indent="0">
              <a:buNone/>
              <a:defRPr sz="1015"/>
            </a:lvl8pPr>
            <a:lvl9pPr marL="2058035" indent="0">
              <a:buNone/>
              <a:defRPr sz="101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92704" y="1999384"/>
            <a:ext cx="3673182" cy="2643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8" Type="http://schemas.openxmlformats.org/officeDocument/2006/relationships/tags" Target="../tags/tag15.xml"/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18.xml"/><Relationship Id="rId12" Type="http://schemas.openxmlformats.org/officeDocument/2006/relationships/image" Target="file:///D:\qq&#25991;&#20214;\712321467\Image\C2C\Image2\%7b75232B38-A165-1FB7-499C-2E1C792CACB5%7d.png" TargetMode="External"/><Relationship Id="rId11" Type="http://schemas.openxmlformats.org/officeDocument/2006/relationships/image" Target="../media/image1.png"/><Relationship Id="rId10" Type="http://schemas.openxmlformats.org/officeDocument/2006/relationships/tags" Target="../tags/tag17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3" Type="http://schemas.openxmlformats.org/officeDocument/2006/relationships/slideLayout" Target="../slideLayouts/slideLayout7.xml"/><Relationship Id="rId20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9" Type="http://schemas.openxmlformats.org/officeDocument/2006/relationships/image" Target="file:///D:\qq&#25991;&#20214;\712321467\Image\C2C\Image2\%7b75232B38-A165-1FB7-499C-2E1C792CACB5%7d.png" TargetMode="External"/><Relationship Id="rId18" Type="http://schemas.openxmlformats.org/officeDocument/2006/relationships/image" Target="../media/image1.png"/><Relationship Id="rId17" Type="http://schemas.openxmlformats.org/officeDocument/2006/relationships/tags" Target="../tags/tag82.xml"/><Relationship Id="rId16" Type="http://schemas.openxmlformats.org/officeDocument/2006/relationships/tags" Target="../tags/tag81.xml"/><Relationship Id="rId15" Type="http://schemas.openxmlformats.org/officeDocument/2006/relationships/tags" Target="../tags/tag80.xml"/><Relationship Id="rId14" Type="http://schemas.openxmlformats.org/officeDocument/2006/relationships/tags" Target="../tags/tag79.xml"/><Relationship Id="rId13" Type="http://schemas.openxmlformats.org/officeDocument/2006/relationships/tags" Target="../tags/tag78.xml"/><Relationship Id="rId12" Type="http://schemas.openxmlformats.org/officeDocument/2006/relationships/tags" Target="../tags/tag77.xml"/><Relationship Id="rId11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4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456300" y="456356"/>
            <a:ext cx="8226900" cy="529265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456300" y="1117938"/>
            <a:ext cx="8226900" cy="3569841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7"/>
            </p:custDataLst>
          </p:nvPr>
        </p:nvSpPr>
        <p:spPr>
          <a:xfrm>
            <a:off x="459000" y="4736385"/>
            <a:ext cx="2025000" cy="2376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8"/>
            </p:custDataLst>
          </p:nvPr>
        </p:nvSpPr>
        <p:spPr>
          <a:xfrm>
            <a:off x="3087000" y="4736385"/>
            <a:ext cx="2970000" cy="2376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6658200" y="4736385"/>
            <a:ext cx="2025000" cy="2376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r:link="rId1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 1025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57200" y="206015"/>
            <a:ext cx="8229600" cy="8574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 idx="5"/>
            <p:custDataLst>
              <p:tags r:id="rId13"/>
            </p:custDataLst>
          </p:nvPr>
        </p:nvSpPr>
        <p:spPr>
          <a:xfrm>
            <a:off x="457200" y="1200360"/>
            <a:ext cx="8229600" cy="3395066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457200" y="4684738"/>
            <a:ext cx="2133600" cy="357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05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124200" y="4684738"/>
            <a:ext cx="2895600" cy="357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05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553200" y="4684738"/>
            <a:ext cx="2133600" cy="357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05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  <p:pic>
        <p:nvPicPr>
          <p:cNvPr id="2052" name="图片 1073743875" descr="学科网 zxxk.com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 r:link="rId19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/>
  <p:txStyles>
    <p:titleStyle>
      <a:lvl1pPr marL="0" lvl="0" indent="0" algn="ctr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463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6585" lvl="5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9485" lvl="6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2385" lvl="7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5285" lvl="8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85800" lvl="2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28700" lvl="3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71600" lvl="4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14500" lvl="5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58035" lvl="6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00935" lvl="7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43835" lvl="8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85.xml"/><Relationship Id="rId3" Type="http://schemas.openxmlformats.org/officeDocument/2006/relationships/image" Target="../media/image2.png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195.xml"/><Relationship Id="rId5" Type="http://schemas.openxmlformats.org/officeDocument/2006/relationships/tags" Target="../tags/tag194.xml"/><Relationship Id="rId4" Type="http://schemas.openxmlformats.org/officeDocument/2006/relationships/tags" Target="../tags/tag193.xml"/><Relationship Id="rId3" Type="http://schemas.openxmlformats.org/officeDocument/2006/relationships/tags" Target="../tags/tag192.xml"/><Relationship Id="rId2" Type="http://schemas.openxmlformats.org/officeDocument/2006/relationships/tags" Target="../tags/tag191.xml"/><Relationship Id="rId1" Type="http://schemas.openxmlformats.org/officeDocument/2006/relationships/tags" Target="../tags/tag190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99.xml"/><Relationship Id="rId3" Type="http://schemas.openxmlformats.org/officeDocument/2006/relationships/tags" Target="../tags/tag198.xml"/><Relationship Id="rId2" Type="http://schemas.openxmlformats.org/officeDocument/2006/relationships/tags" Target="../tags/tag197.xml"/><Relationship Id="rId1" Type="http://schemas.openxmlformats.org/officeDocument/2006/relationships/tags" Target="../tags/tag19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0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208.xml"/><Relationship Id="rId8" Type="http://schemas.openxmlformats.org/officeDocument/2006/relationships/tags" Target="../tags/tag207.xml"/><Relationship Id="rId7" Type="http://schemas.openxmlformats.org/officeDocument/2006/relationships/tags" Target="../tags/tag206.xml"/><Relationship Id="rId6" Type="http://schemas.openxmlformats.org/officeDocument/2006/relationships/tags" Target="../tags/tag205.xml"/><Relationship Id="rId5" Type="http://schemas.openxmlformats.org/officeDocument/2006/relationships/tags" Target="../tags/tag204.xml"/><Relationship Id="rId4" Type="http://schemas.openxmlformats.org/officeDocument/2006/relationships/tags" Target="../tags/tag203.xml"/><Relationship Id="rId3" Type="http://schemas.openxmlformats.org/officeDocument/2006/relationships/image" Target="../media/image11.png"/><Relationship Id="rId2" Type="http://schemas.openxmlformats.org/officeDocument/2006/relationships/tags" Target="../tags/tag202.xml"/><Relationship Id="rId14" Type="http://schemas.openxmlformats.org/officeDocument/2006/relationships/notesSlide" Target="../notesSlides/notesSlide9.xml"/><Relationship Id="rId13" Type="http://schemas.openxmlformats.org/officeDocument/2006/relationships/slideLayout" Target="../slideLayouts/slideLayout3.xml"/><Relationship Id="rId12" Type="http://schemas.openxmlformats.org/officeDocument/2006/relationships/tags" Target="../tags/tag211.xml"/><Relationship Id="rId11" Type="http://schemas.openxmlformats.org/officeDocument/2006/relationships/tags" Target="../tags/tag210.xml"/><Relationship Id="rId10" Type="http://schemas.openxmlformats.org/officeDocument/2006/relationships/tags" Target="../tags/tag209.xml"/><Relationship Id="rId1" Type="http://schemas.openxmlformats.org/officeDocument/2006/relationships/tags" Target="../tags/tag201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222.xml"/><Relationship Id="rId8" Type="http://schemas.openxmlformats.org/officeDocument/2006/relationships/tags" Target="../tags/tag221.xml"/><Relationship Id="rId7" Type="http://schemas.openxmlformats.org/officeDocument/2006/relationships/tags" Target="../tags/tag220.xml"/><Relationship Id="rId6" Type="http://schemas.openxmlformats.org/officeDocument/2006/relationships/tags" Target="../tags/tag219.xml"/><Relationship Id="rId5" Type="http://schemas.openxmlformats.org/officeDocument/2006/relationships/tags" Target="../tags/tag218.xml"/><Relationship Id="rId4" Type="http://schemas.openxmlformats.org/officeDocument/2006/relationships/tags" Target="../tags/tag217.xml"/><Relationship Id="rId3" Type="http://schemas.openxmlformats.org/officeDocument/2006/relationships/image" Target="../media/image11.png"/><Relationship Id="rId2" Type="http://schemas.openxmlformats.org/officeDocument/2006/relationships/tags" Target="../tags/tag216.xml"/><Relationship Id="rId11" Type="http://schemas.openxmlformats.org/officeDocument/2006/relationships/notesSlide" Target="../notesSlides/notesSlide10.xml"/><Relationship Id="rId10" Type="http://schemas.openxmlformats.org/officeDocument/2006/relationships/slideLayout" Target="../slideLayouts/slideLayout3.xml"/><Relationship Id="rId1" Type="http://schemas.openxmlformats.org/officeDocument/2006/relationships/tags" Target="../tags/tag215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1.xml"/><Relationship Id="rId8" Type="http://schemas.openxmlformats.org/officeDocument/2006/relationships/slideLayout" Target="../slideLayouts/slideLayout6.xml"/><Relationship Id="rId7" Type="http://schemas.openxmlformats.org/officeDocument/2006/relationships/image" Target="../media/image13.png"/><Relationship Id="rId6" Type="http://schemas.openxmlformats.org/officeDocument/2006/relationships/tags" Target="../tags/tag230.xml"/><Relationship Id="rId5" Type="http://schemas.openxmlformats.org/officeDocument/2006/relationships/tags" Target="../tags/tag229.xml"/><Relationship Id="rId4" Type="http://schemas.openxmlformats.org/officeDocument/2006/relationships/tags" Target="../tags/tag228.xml"/><Relationship Id="rId3" Type="http://schemas.openxmlformats.org/officeDocument/2006/relationships/image" Target="../media/image2.png"/><Relationship Id="rId2" Type="http://schemas.openxmlformats.org/officeDocument/2006/relationships/tags" Target="../tags/tag227.xml"/><Relationship Id="rId1" Type="http://schemas.openxmlformats.org/officeDocument/2006/relationships/tags" Target="../tags/tag2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tags" Target="../tags/tag97.xml"/><Relationship Id="rId7" Type="http://schemas.openxmlformats.org/officeDocument/2006/relationships/tags" Target="../tags/tag96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1" Type="http://schemas.openxmlformats.org/officeDocument/2006/relationships/notesSlide" Target="../notesSlides/notesSlide2.xml"/><Relationship Id="rId20" Type="http://schemas.openxmlformats.org/officeDocument/2006/relationships/slideLayout" Target="../slideLayouts/slideLayout3.xml"/><Relationship Id="rId2" Type="http://schemas.openxmlformats.org/officeDocument/2006/relationships/tags" Target="../tags/tag91.xml"/><Relationship Id="rId19" Type="http://schemas.openxmlformats.org/officeDocument/2006/relationships/image" Target="../media/image8.png"/><Relationship Id="rId18" Type="http://schemas.openxmlformats.org/officeDocument/2006/relationships/tags" Target="../tags/tag102.xml"/><Relationship Id="rId17" Type="http://schemas.openxmlformats.org/officeDocument/2006/relationships/image" Target="../media/image7.png"/><Relationship Id="rId16" Type="http://schemas.openxmlformats.org/officeDocument/2006/relationships/tags" Target="../tags/tag101.xml"/><Relationship Id="rId15" Type="http://schemas.openxmlformats.org/officeDocument/2006/relationships/image" Target="../media/image6.png"/><Relationship Id="rId14" Type="http://schemas.openxmlformats.org/officeDocument/2006/relationships/tags" Target="../tags/tag100.xml"/><Relationship Id="rId13" Type="http://schemas.openxmlformats.org/officeDocument/2006/relationships/image" Target="../media/image5.png"/><Relationship Id="rId12" Type="http://schemas.openxmlformats.org/officeDocument/2006/relationships/tags" Target="../tags/tag99.xml"/><Relationship Id="rId11" Type="http://schemas.openxmlformats.org/officeDocument/2006/relationships/image" Target="../media/image4.png"/><Relationship Id="rId10" Type="http://schemas.openxmlformats.org/officeDocument/2006/relationships/tags" Target="../tags/tag98.xml"/><Relationship Id="rId1" Type="http://schemas.openxmlformats.org/officeDocument/2006/relationships/tags" Target="../tags/tag90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13.xml"/><Relationship Id="rId8" Type="http://schemas.openxmlformats.org/officeDocument/2006/relationships/image" Target="../media/image9.png"/><Relationship Id="rId7" Type="http://schemas.openxmlformats.org/officeDocument/2006/relationships/tags" Target="../tags/tag112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7" Type="http://schemas.openxmlformats.org/officeDocument/2006/relationships/notesSlide" Target="../notesSlides/notesSlide3.xml"/><Relationship Id="rId16" Type="http://schemas.openxmlformats.org/officeDocument/2006/relationships/slideLayout" Target="../slideLayouts/slideLayout3.xml"/><Relationship Id="rId15" Type="http://schemas.openxmlformats.org/officeDocument/2006/relationships/tags" Target="../tags/tag119.xml"/><Relationship Id="rId14" Type="http://schemas.openxmlformats.org/officeDocument/2006/relationships/tags" Target="../tags/tag118.xml"/><Relationship Id="rId13" Type="http://schemas.openxmlformats.org/officeDocument/2006/relationships/tags" Target="../tags/tag117.xml"/><Relationship Id="rId12" Type="http://schemas.openxmlformats.org/officeDocument/2006/relationships/tags" Target="../tags/tag116.xml"/><Relationship Id="rId11" Type="http://schemas.openxmlformats.org/officeDocument/2006/relationships/tags" Target="../tags/tag115.xml"/><Relationship Id="rId10" Type="http://schemas.openxmlformats.org/officeDocument/2006/relationships/tags" Target="../tags/tag114.xml"/><Relationship Id="rId1" Type="http://schemas.openxmlformats.org/officeDocument/2006/relationships/tags" Target="../tags/tag106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31.xml"/><Relationship Id="rId8" Type="http://schemas.openxmlformats.org/officeDocument/2006/relationships/tags" Target="../tags/tag130.xml"/><Relationship Id="rId7" Type="http://schemas.openxmlformats.org/officeDocument/2006/relationships/tags" Target="../tags/tag129.xml"/><Relationship Id="rId6" Type="http://schemas.openxmlformats.org/officeDocument/2006/relationships/tags" Target="../tags/tag128.xml"/><Relationship Id="rId5" Type="http://schemas.openxmlformats.org/officeDocument/2006/relationships/tags" Target="../tags/tag127.xml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2" Type="http://schemas.openxmlformats.org/officeDocument/2006/relationships/notesSlide" Target="../notesSlides/notesSlide4.xml"/><Relationship Id="rId11" Type="http://schemas.openxmlformats.org/officeDocument/2006/relationships/slideLayout" Target="../slideLayouts/slideLayout3.xml"/><Relationship Id="rId10" Type="http://schemas.openxmlformats.org/officeDocument/2006/relationships/tags" Target="../tags/tag132.xml"/><Relationship Id="rId1" Type="http://schemas.openxmlformats.org/officeDocument/2006/relationships/tags" Target="../tags/tag123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tags" Target="../tags/tag135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49.xml"/><Relationship Id="rId8" Type="http://schemas.openxmlformats.org/officeDocument/2006/relationships/tags" Target="../tags/tag148.xml"/><Relationship Id="rId7" Type="http://schemas.openxmlformats.org/officeDocument/2006/relationships/tags" Target="../tags/tag147.xml"/><Relationship Id="rId6" Type="http://schemas.openxmlformats.org/officeDocument/2006/relationships/tags" Target="../tags/tag146.xml"/><Relationship Id="rId5" Type="http://schemas.openxmlformats.org/officeDocument/2006/relationships/tags" Target="../tags/tag145.xml"/><Relationship Id="rId4" Type="http://schemas.openxmlformats.org/officeDocument/2006/relationships/tags" Target="../tags/tag144.xml"/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6" Type="http://schemas.openxmlformats.org/officeDocument/2006/relationships/notesSlide" Target="../notesSlides/notesSlide6.xml"/><Relationship Id="rId15" Type="http://schemas.openxmlformats.org/officeDocument/2006/relationships/slideLayout" Target="../slideLayouts/slideLayout3.xml"/><Relationship Id="rId14" Type="http://schemas.openxmlformats.org/officeDocument/2006/relationships/tags" Target="../tags/tag154.xml"/><Relationship Id="rId13" Type="http://schemas.openxmlformats.org/officeDocument/2006/relationships/tags" Target="../tags/tag153.xml"/><Relationship Id="rId12" Type="http://schemas.openxmlformats.org/officeDocument/2006/relationships/tags" Target="../tags/tag152.xml"/><Relationship Id="rId11" Type="http://schemas.openxmlformats.org/officeDocument/2006/relationships/tags" Target="../tags/tag151.xml"/><Relationship Id="rId10" Type="http://schemas.openxmlformats.org/officeDocument/2006/relationships/tags" Target="../tags/tag150.xml"/><Relationship Id="rId1" Type="http://schemas.openxmlformats.org/officeDocument/2006/relationships/tags" Target="../tags/tag141.xml"/></Relationships>
</file>

<file path=ppt/slides/_rels/slide8.xml.rels><?xml version="1.0" encoding="UTF-8" standalone="yes"?>
<Relationships xmlns="http://schemas.openxmlformats.org/package/2006/relationships"><Relationship Id="rId9" Type="http://schemas.microsoft.com/office/2007/relationships/media" Target="../media/media1.mp3"/><Relationship Id="rId8" Type="http://schemas.openxmlformats.org/officeDocument/2006/relationships/audio" Target="../media/media1.mp3"/><Relationship Id="rId7" Type="http://schemas.openxmlformats.org/officeDocument/2006/relationships/tags" Target="../tags/tag164.xml"/><Relationship Id="rId6" Type="http://schemas.openxmlformats.org/officeDocument/2006/relationships/tags" Target="../tags/tag163.xml"/><Relationship Id="rId5" Type="http://schemas.openxmlformats.org/officeDocument/2006/relationships/tags" Target="../tags/tag162.xml"/><Relationship Id="rId4" Type="http://schemas.openxmlformats.org/officeDocument/2006/relationships/tags" Target="../tags/tag161.xml"/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3" Type="http://schemas.openxmlformats.org/officeDocument/2006/relationships/notesSlide" Target="../notesSlides/notesSlide7.xml"/><Relationship Id="rId12" Type="http://schemas.openxmlformats.org/officeDocument/2006/relationships/slideLayout" Target="../slideLayouts/slideLayout3.xml"/><Relationship Id="rId11" Type="http://schemas.openxmlformats.org/officeDocument/2006/relationships/image" Target="../media/image10.png"/><Relationship Id="rId10" Type="http://schemas.openxmlformats.org/officeDocument/2006/relationships/tags" Target="../tags/tag165.xml"/><Relationship Id="rId1" Type="http://schemas.openxmlformats.org/officeDocument/2006/relationships/tags" Target="../tags/tag158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75.xml"/><Relationship Id="rId8" Type="http://schemas.openxmlformats.org/officeDocument/2006/relationships/tags" Target="../tags/tag174.xml"/><Relationship Id="rId7" Type="http://schemas.openxmlformats.org/officeDocument/2006/relationships/tags" Target="../tags/tag173.xml"/><Relationship Id="rId6" Type="http://schemas.openxmlformats.org/officeDocument/2006/relationships/tags" Target="../tags/tag172.xml"/><Relationship Id="rId5" Type="http://schemas.openxmlformats.org/officeDocument/2006/relationships/tags" Target="../tags/tag171.xml"/><Relationship Id="rId4" Type="http://schemas.openxmlformats.org/officeDocument/2006/relationships/tags" Target="../tags/tag170.xml"/><Relationship Id="rId3" Type="http://schemas.openxmlformats.org/officeDocument/2006/relationships/image" Target="../media/image11.png"/><Relationship Id="rId26" Type="http://schemas.openxmlformats.org/officeDocument/2006/relationships/notesSlide" Target="../notesSlides/notesSlide8.xml"/><Relationship Id="rId25" Type="http://schemas.openxmlformats.org/officeDocument/2006/relationships/slideLayout" Target="../slideLayouts/slideLayout3.xml"/><Relationship Id="rId24" Type="http://schemas.openxmlformats.org/officeDocument/2006/relationships/image" Target="../media/image10.png"/><Relationship Id="rId23" Type="http://schemas.openxmlformats.org/officeDocument/2006/relationships/tags" Target="../tags/tag186.xml"/><Relationship Id="rId22" Type="http://schemas.microsoft.com/office/2007/relationships/media" Target="../media/media1.mp3"/><Relationship Id="rId21" Type="http://schemas.openxmlformats.org/officeDocument/2006/relationships/audio" Target="../media/media1.mp3"/><Relationship Id="rId20" Type="http://schemas.openxmlformats.org/officeDocument/2006/relationships/tags" Target="../tags/tag185.xml"/><Relationship Id="rId2" Type="http://schemas.openxmlformats.org/officeDocument/2006/relationships/tags" Target="../tags/tag169.xml"/><Relationship Id="rId19" Type="http://schemas.openxmlformats.org/officeDocument/2006/relationships/tags" Target="../tags/tag184.xml"/><Relationship Id="rId18" Type="http://schemas.openxmlformats.org/officeDocument/2006/relationships/tags" Target="../tags/tag183.xml"/><Relationship Id="rId17" Type="http://schemas.openxmlformats.org/officeDocument/2006/relationships/tags" Target="../tags/tag182.xml"/><Relationship Id="rId16" Type="http://schemas.openxmlformats.org/officeDocument/2006/relationships/image" Target="../media/image12.png"/><Relationship Id="rId15" Type="http://schemas.openxmlformats.org/officeDocument/2006/relationships/tags" Target="../tags/tag181.xml"/><Relationship Id="rId14" Type="http://schemas.openxmlformats.org/officeDocument/2006/relationships/tags" Target="../tags/tag180.xml"/><Relationship Id="rId13" Type="http://schemas.openxmlformats.org/officeDocument/2006/relationships/tags" Target="../tags/tag179.xml"/><Relationship Id="rId12" Type="http://schemas.openxmlformats.org/officeDocument/2006/relationships/tags" Target="../tags/tag178.xml"/><Relationship Id="rId11" Type="http://schemas.openxmlformats.org/officeDocument/2006/relationships/tags" Target="../tags/tag177.xml"/><Relationship Id="rId10" Type="http://schemas.openxmlformats.org/officeDocument/2006/relationships/tags" Target="../tags/tag176.xml"/><Relationship Id="rId1" Type="http://schemas.openxmlformats.org/officeDocument/2006/relationships/tags" Target="../tags/tag1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10795"/>
            <a:ext cx="9223375" cy="5325110"/>
          </a:xfrm>
          <a:prstGeom prst="rect">
            <a:avLst/>
          </a:prstGeom>
        </p:spPr>
      </p:pic>
      <p:sp>
        <p:nvSpPr>
          <p:cNvPr id="26627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-36195" y="2353945"/>
            <a:ext cx="9260205" cy="1441450"/>
          </a:xfrm>
          <a:prstGeom prst="rect">
            <a:avLst/>
          </a:prstGeom>
          <a:solidFill>
            <a:schemeClr val="bg1">
              <a:alpha val="75000"/>
            </a:schemeClr>
          </a:solidFill>
          <a:ln w="25400">
            <a:noFill/>
            <a:miter lim="800000"/>
          </a:ln>
        </p:spPr>
        <p:txBody>
          <a:bodyPr wrap="square" lIns="88856" tIns="44428" rIns="88856" bIns="44428">
            <a:spAutoFit/>
          </a:bodyPr>
          <a:lstStyle/>
          <a:p>
            <a:pPr algn="ctr" defTabSz="911225"/>
            <a:r>
              <a:rPr lang="en-US" altLang="zh-CN" sz="4000" b="1">
                <a:solidFill>
                  <a:srgbClr val="7030A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微软雅黑" panose="020B0503020204020204" charset="-122"/>
                <a:ea typeface="微软雅黑" panose="020B0503020204020204" charset="-122"/>
              </a:rPr>
              <a:t>Unit 2  Improving yourself</a:t>
            </a:r>
            <a:endParaRPr lang="en-US" altLang="zh-CN" sz="4000" b="1">
              <a:solidFill>
                <a:schemeClr val="tx1"/>
              </a:solidFill>
              <a:effectLst>
                <a:glow rad="139700">
                  <a:srgbClr val="173B6E">
                    <a:alpha val="40000"/>
                  </a:srgbClr>
                </a:glo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algn="ctr" defTabSz="911225"/>
            <a:r>
              <a:rPr lang="en-US" altLang="zh-CN" sz="4800" b="1">
                <a:solidFill>
                  <a:srgbClr val="FF0000"/>
                </a:solidFill>
                <a:effectLst>
                  <a:glow rad="139700">
                    <a:srgbClr val="173B6E">
                      <a:alpha val="40000"/>
                    </a:srgbClr>
                  </a:glow>
                </a:effectLst>
                <a:latin typeface="华文隶书" panose="02010800040101010101" charset="-122"/>
                <a:ea typeface="华文隶书" panose="02010800040101010101" charset="-122"/>
                <a:sym typeface="+mn-ea"/>
              </a:rPr>
              <a:t> </a:t>
            </a:r>
            <a:r>
              <a:rPr lang="en-US" altLang="zh-CN" sz="4800" b="1">
                <a:solidFill>
                  <a:srgbClr val="FF0000"/>
                </a:solidFill>
                <a:effectLst>
                  <a:glow rad="139700">
                    <a:srgbClr val="C00000">
                      <a:alpha val="40000"/>
                    </a:srgbClr>
                  </a:glow>
                </a:effectLst>
                <a:latin typeface="华文隶书" panose="02010800040101010101" charset="-122"/>
                <a:ea typeface="华文隶书" panose="02010800040101010101" charset="-122"/>
                <a:sym typeface="+mn-ea"/>
              </a:rPr>
              <a:t>Using languageⅡ</a:t>
            </a:r>
            <a:r>
              <a:rPr lang="en-US" altLang="zh-CN" sz="4800" b="1">
                <a:solidFill>
                  <a:srgbClr val="002060"/>
                </a:solidFill>
                <a:effectLst>
                  <a:glow rad="139700">
                    <a:srgbClr val="C00000">
                      <a:alpha val="40000"/>
                    </a:srgbClr>
                  </a:glow>
                </a:effectLst>
                <a:latin typeface="华文隶书" panose="02010800040101010101" charset="-122"/>
                <a:ea typeface="华文隶书" panose="02010800040101010101" charset="-122"/>
                <a:sym typeface="+mn-ea"/>
              </a:rPr>
              <a:t>P18-19</a:t>
            </a:r>
            <a:r>
              <a:rPr lang="en-US" altLang="zh-CN" sz="4000" b="1">
                <a:solidFill>
                  <a:srgbClr val="002060"/>
                </a:solidFill>
                <a:effectLst>
                  <a:glow rad="139700">
                    <a:srgbClr val="C00000">
                      <a:alpha val="40000"/>
                    </a:srgbClr>
                  </a:glo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4000" b="1">
                <a:solidFill>
                  <a:srgbClr val="002060"/>
                </a:solidFill>
                <a:effectLst>
                  <a:glow rad="139700">
                    <a:srgbClr val="4DD60C">
                      <a:alpha val="40000"/>
                    </a:srgbClr>
                  </a:glo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endParaRPr lang="en-US" altLang="zh-CN" sz="4000" b="1">
              <a:solidFill>
                <a:srgbClr val="002060"/>
              </a:solidFill>
              <a:effectLst>
                <a:glow rad="139700">
                  <a:srgbClr val="4DD60C">
                    <a:alpha val="40000"/>
                  </a:srgbClr>
                </a:glo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251460" y="840740"/>
            <a:ext cx="8703310" cy="40925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000">
                <a:latin typeface="Times New Roman" panose="02020603050405020304" pitchFamily="18" charset="0"/>
                <a:cs typeface="Times New Roman" panose="02020603050405020304" pitchFamily="18" charset="0"/>
              </a:rPr>
              <a:t>Interviewer: Honesty is a traditional value for the Chinese. Recently, one senior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sz="2000">
                <a:latin typeface="Times New Roman" panose="02020603050405020304" pitchFamily="18" charset="0"/>
                <a:cs typeface="Times New Roman" panose="02020603050405020304" pitchFamily="18" charset="0"/>
              </a:rPr>
              <a:t>high scho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00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>
                <a:latin typeface="Times New Roman" panose="02020603050405020304" pitchFamily="18" charset="0"/>
                <a:cs typeface="Times New Roman" panose="02020603050405020304" pitchFamily="18" charset="0"/>
              </a:rPr>
              <a:t>in our city developed a programme to promote honesty</a:t>
            </a: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sz="2000">
                <a:latin typeface="Times New Roman" panose="02020603050405020304" pitchFamily="18" charset="0"/>
                <a:cs typeface="Times New Roman" panose="02020603050405020304" pitchFamily="18" charset="0"/>
              </a:rPr>
              <a:t> among its students.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>
                <a:latin typeface="Times New Roman" panose="02020603050405020304" pitchFamily="18" charset="0"/>
                <a:cs typeface="Times New Roman" panose="02020603050405020304" pitchFamily="18" charset="0"/>
              </a:rPr>
              <a:t>Today we are honoured to have with us the </a:t>
            </a: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sz="2000">
                <a:latin typeface="Times New Roman" panose="02020603050405020304" pitchFamily="18" charset="0"/>
                <a:cs typeface="Times New Roman" panose="02020603050405020304" pitchFamily="18" charset="0"/>
              </a:rPr>
              <a:t>principal of that high school, Ms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>
                <a:latin typeface="Times New Roman" panose="02020603050405020304" pitchFamily="18" charset="0"/>
                <a:cs typeface="Times New Roman" panose="02020603050405020304" pitchFamily="18" charset="0"/>
              </a:rPr>
              <a:t>Wu Yuxian, who is the initiator of</a:t>
            </a: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sz="2000">
                <a:latin typeface="Times New Roman" panose="02020603050405020304" pitchFamily="18" charset="0"/>
                <a:cs typeface="Times New Roman" panose="02020603050405020304" pitchFamily="18" charset="0"/>
              </a:rPr>
              <a:t> the Honesty Programme. Ms Wu, how did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>
                <a:latin typeface="Times New Roman" panose="02020603050405020304" pitchFamily="18" charset="0"/>
                <a:cs typeface="Times New Roman" panose="02020603050405020304" pitchFamily="18" charset="0"/>
              </a:rPr>
              <a:t>you go about promoting </a:t>
            </a: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sz="2000">
                <a:latin typeface="Times New Roman" panose="02020603050405020304" pitchFamily="18" charset="0"/>
                <a:cs typeface="Times New Roman" panose="02020603050405020304" pitchFamily="18" charset="0"/>
              </a:rPr>
              <a:t>honesty at your school?</a:t>
            </a: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Wu: I can give a couple of examples. We first started an activity last year called</a:t>
            </a:r>
            <a:r>
              <a:rPr lang="en-US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endParaRPr sz="20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“unsupervised examination”. That is, during this examination, there is no</a:t>
            </a:r>
            <a:endParaRPr sz="20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 present to oversee the students. Before taking the examination,</a:t>
            </a:r>
            <a:endParaRPr sz="20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students</a:t>
            </a:r>
            <a:r>
              <a:rPr lang="en-US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need to sign a letter of commitment, promising to abide by the </a:t>
            </a:r>
            <a:endParaRPr sz="20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rules.</a:t>
            </a:r>
            <a:endParaRPr sz="20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000">
                <a:latin typeface="Times New Roman" panose="02020603050405020304" pitchFamily="18" charset="0"/>
                <a:cs typeface="Times New Roman" panose="02020603050405020304" pitchFamily="18" charset="0"/>
              </a:rPr>
              <a:t>Interviewer: I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t’</a:t>
            </a:r>
            <a:r>
              <a:rPr sz="2000">
                <a:latin typeface="Times New Roman" panose="02020603050405020304" pitchFamily="18" charset="0"/>
                <a:cs typeface="Times New Roman" panose="02020603050405020304" pitchFamily="18" charset="0"/>
              </a:rPr>
              <a:t>s gr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000">
                <a:latin typeface="Times New Roman" panose="02020603050405020304" pitchFamily="18" charset="0"/>
                <a:cs typeface="Times New Roman" panose="02020603050405020304" pitchFamily="18" charset="0"/>
              </a:rPr>
              <a:t>at that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>
                <a:latin typeface="Times New Roman" panose="02020603050405020304" pitchFamily="18" charset="0"/>
                <a:cs typeface="Times New Roman" panose="02020603050405020304" pitchFamily="18" charset="0"/>
              </a:rPr>
              <a:t>you trust all of your students to sit the unsupe</a:t>
            </a:r>
            <a:r>
              <a:rPr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rvised </a:t>
            </a:r>
            <a:endParaRPr sz="20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  </a:t>
            </a:r>
            <a:r>
              <a:rPr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examination.</a:t>
            </a: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191453" y="339725"/>
            <a:ext cx="2218055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隶书" panose="02010800040101010101" charset="-122"/>
                <a:ea typeface="华文隶书" panose="02010800040101010101" charset="-122"/>
              </a:rPr>
              <a:t>听力原文：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隶书" panose="02010800040101010101" charset="-122"/>
              <a:ea typeface="华文隶书" panose="02010800040101010101" charset="-122"/>
            </a:endParaRPr>
          </a:p>
        </p:txBody>
      </p:sp>
      <p:sp>
        <p:nvSpPr>
          <p:cNvPr id="4" name="椭圆 3"/>
          <p:cNvSpPr/>
          <p:nvPr>
            <p:custDataLst>
              <p:tags r:id="rId3"/>
            </p:custDataLst>
          </p:nvPr>
        </p:nvSpPr>
        <p:spPr>
          <a:xfrm>
            <a:off x="1403985" y="2120900"/>
            <a:ext cx="2806700" cy="302895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>
            <p:custDataLst>
              <p:tags r:id="rId4"/>
            </p:custDataLst>
          </p:nvPr>
        </p:nvGrpSpPr>
        <p:grpSpPr>
          <a:xfrm>
            <a:off x="767715" y="2491105"/>
            <a:ext cx="8373745" cy="877570"/>
            <a:chOff x="1209" y="3923"/>
            <a:chExt cx="13187" cy="1382"/>
          </a:xfrm>
        </p:grpSpPr>
        <p:sp>
          <p:nvSpPr>
            <p:cNvPr id="8" name="圆角矩形 7"/>
            <p:cNvSpPr/>
            <p:nvPr>
              <p:custDataLst>
                <p:tags r:id="rId5"/>
              </p:custDataLst>
            </p:nvPr>
          </p:nvSpPr>
          <p:spPr>
            <a:xfrm>
              <a:off x="1209" y="4277"/>
              <a:ext cx="12806" cy="1029"/>
            </a:xfrm>
            <a:prstGeom prst="roundRect">
              <a:avLst>
                <a:gd name="adj" fmla="val 8252"/>
              </a:avLst>
            </a:prstGeom>
            <a:noFill/>
            <a:ln w="28575" cmpd="sng"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>
              <p:custDataLst>
                <p:tags r:id="rId6"/>
              </p:custDataLst>
            </p:nvPr>
          </p:nvSpPr>
          <p:spPr>
            <a:xfrm>
              <a:off x="7196" y="3923"/>
              <a:ext cx="7200" cy="62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sz="2000"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➊</a:t>
              </a:r>
              <a:endParaRPr lang="en-US" altLang="en-US" sz="20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251460" y="269240"/>
            <a:ext cx="8655050" cy="47078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None/>
            </a:pPr>
            <a:r>
              <a:rPr lang="zh-CN" altLang="en-US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Wu: W</a:t>
            </a:r>
            <a:r>
              <a:rPr lang="en-US" altLang="zh-CN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ell, let me clarify, it’s still only some of them. </a:t>
            </a:r>
            <a:r>
              <a:rPr lang="zh-CN" altLang="en-US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beginning,</a:t>
            </a:r>
            <a:r>
              <a:rPr lang="en-US" altLang="zh-CN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 chose</a:t>
            </a:r>
            <a:endParaRPr lang="en-US" altLang="zh-CN" sz="20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ClrTx/>
              <a:buSzTx/>
              <a:buNone/>
            </a:pPr>
            <a:r>
              <a:rPr lang="en-US" altLang="zh-CN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en-US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some classes so we could get an idea if an unsupervised</a:t>
            </a:r>
            <a:r>
              <a:rPr lang="en-US" altLang="zh-CN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examination</a:t>
            </a:r>
            <a:r>
              <a:rPr lang="en-US" altLang="zh-CN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 altLang="zh-CN" sz="20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would work or not.</a:t>
            </a:r>
            <a:r>
              <a:rPr lang="zh-CN" altLang="en-US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our surprise, it was a great su</a:t>
            </a:r>
            <a:r>
              <a:rPr lang="en-US" altLang="zh-CN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cce</a:t>
            </a:r>
            <a:r>
              <a:rPr lang="zh-CN" altLang="en-US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</a:t>
            </a:r>
            <a:r>
              <a:rPr lang="en-US" altLang="zh-CN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Stu</a:t>
            </a:r>
            <a:r>
              <a:rPr lang="en-US" altLang="zh-CN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dents generally </a:t>
            </a:r>
            <a:endParaRPr lang="zh-CN" altLang="en-US" sz="20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ClrTx/>
              <a:buSzTx/>
              <a:buNone/>
            </a:pPr>
            <a:r>
              <a:rPr lang="en-US" altLang="zh-CN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en-US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expr</a:t>
            </a:r>
            <a:r>
              <a:rPr lang="en-US" altLang="zh-CN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zh-CN" altLang="en-US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ssed that they like this kind of examination</a:t>
            </a:r>
            <a:r>
              <a:rPr lang="en-US" altLang="zh-CN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it</a:t>
            </a:r>
            <a:r>
              <a:rPr lang="en-US" altLang="zh-CN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en-US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good</a:t>
            </a:r>
            <a:r>
              <a:rPr lang="en-US" altLang="zh-CN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feel</a:t>
            </a:r>
            <a:endParaRPr lang="zh-CN" altLang="en-US" sz="20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ClrTx/>
              <a:buSzTx/>
              <a:buNone/>
            </a:pPr>
            <a:r>
              <a:rPr lang="en-US" altLang="zh-CN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en-US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trusted and they quite enjoyed the relaxed atmosphere in the examination.</a:t>
            </a:r>
            <a:r>
              <a:rPr lang="en-US" altLang="zh-CN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zh-CN" altLang="en-US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zh-CN" altLang="en-US" sz="20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ClrTx/>
              <a:buSzTx/>
              <a:buNone/>
            </a:pPr>
            <a:r>
              <a:rPr lang="en-US" altLang="zh-CN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en-US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turn, they developed greater sef-cntrol. As a result, more c</a:t>
            </a:r>
            <a:r>
              <a:rPr lang="en-US" altLang="zh-CN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zh-CN" altLang="en-US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asses will do this</a:t>
            </a:r>
            <a:endParaRPr lang="zh-CN" altLang="en-US" sz="20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ClrTx/>
              <a:buSzTx/>
              <a:buNone/>
            </a:pPr>
            <a:r>
              <a:rPr lang="en-US" altLang="zh-CN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en-US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examination as of next term.</a:t>
            </a:r>
            <a:endParaRPr lang="zh-CN" altLang="en-US" sz="20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ClrTx/>
              <a:buSzTx/>
              <a:buNone/>
            </a:pP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Interviewer: What fabulous students! Can you give any other examples from the </a:t>
            </a:r>
            <a:endParaRPr lang="zh-CN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ClrTx/>
              <a:buSzTx/>
              <a:buNone/>
            </a:pP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Honesty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Programme?</a:t>
            </a:r>
            <a:endParaRPr lang="zh-CN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ClrTx/>
              <a:buSzTx/>
              <a:buNone/>
            </a:pPr>
            <a:r>
              <a:rPr lang="zh-CN" altLang="en-US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Wu: Yes, for instance, we have what we call the </a:t>
            </a:r>
            <a:r>
              <a:rPr lang="en-US" altLang="zh-CN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en-US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honesty umbrella</a:t>
            </a:r>
            <a:r>
              <a:rPr lang="en-US" altLang="zh-CN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en-US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At the start</a:t>
            </a:r>
            <a:r>
              <a:rPr lang="en-US" altLang="zh-CN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endParaRPr lang="zh-CN" altLang="en-US" sz="20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ClrTx/>
              <a:buSzTx/>
              <a:buNone/>
            </a:pPr>
            <a:r>
              <a:rPr lang="zh-CN" altLang="en-US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term, we put 200 umbrellas in the library, the canteen and the teaching</a:t>
            </a:r>
            <a:endParaRPr lang="zh-CN" altLang="en-US" sz="20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ClrTx/>
              <a:buSzTx/>
              <a:buNone/>
            </a:pPr>
            <a:r>
              <a:rPr lang="en-US" altLang="zh-CN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en-US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buildings. Printed on each umbrella was a short statement about honesty and</a:t>
            </a:r>
            <a:endParaRPr lang="zh-CN" altLang="en-US" sz="20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ClrTx/>
              <a:buSzTx/>
              <a:buNone/>
            </a:pPr>
            <a:r>
              <a:rPr lang="en-US" altLang="zh-CN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en-US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values, such as</a:t>
            </a:r>
            <a:r>
              <a:rPr lang="en-US" altLang="zh-CN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zh-CN" altLang="en-US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Honesty is the best policy</a:t>
            </a:r>
            <a:r>
              <a:rPr lang="en-US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zh-CN" altLang="en-US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altLang="zh-CN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zh-CN" altLang="en-US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altLang="zh-CN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en-US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good to share</a:t>
            </a:r>
            <a:r>
              <a:rPr lang="en-US" altLang="zh-CN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en-US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</a:t>
            </a:r>
            <a:endParaRPr lang="zh-CN" altLang="en-US" sz="20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ClrTx/>
              <a:buSzTx/>
              <a:buNone/>
            </a:pPr>
            <a:r>
              <a:rPr lang="en-US" altLang="zh-CN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en-US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 was that at the end of the term, all the umbrellas were returned in one</a:t>
            </a:r>
            <a:r>
              <a:rPr lang="en-US" altLang="zh-CN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0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ClrTx/>
              <a:buSzTx/>
              <a:buNone/>
            </a:pPr>
            <a:r>
              <a:rPr lang="en-US" altLang="zh-CN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en-US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piece. I mean not one of them had been lost or damaged.</a:t>
            </a:r>
            <a:endParaRPr lang="zh-CN" altLang="en-US" sz="20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1044575" y="2879090"/>
            <a:ext cx="6279515" cy="469900"/>
            <a:chOff x="1645" y="4534"/>
            <a:chExt cx="9889" cy="740"/>
          </a:xfrm>
        </p:grpSpPr>
        <p:sp>
          <p:nvSpPr>
            <p:cNvPr id="5" name="圆角矩形 4"/>
            <p:cNvSpPr/>
            <p:nvPr>
              <p:custDataLst>
                <p:tags r:id="rId3"/>
              </p:custDataLst>
            </p:nvPr>
          </p:nvSpPr>
          <p:spPr>
            <a:xfrm>
              <a:off x="1984" y="4844"/>
              <a:ext cx="9550" cy="430"/>
            </a:xfrm>
            <a:prstGeom prst="roundRect">
              <a:avLst/>
            </a:prstGeom>
            <a:noFill/>
            <a:ln w="28575" cmpd="sng"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>
              <p:custDataLst>
                <p:tags r:id="rId4"/>
              </p:custDataLst>
            </p:nvPr>
          </p:nvSpPr>
          <p:spPr>
            <a:xfrm>
              <a:off x="1645" y="4534"/>
              <a:ext cx="648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</a:rPr>
                <a:t>➋</a:t>
              </a:r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23215" y="484505"/>
            <a:ext cx="8655050" cy="2553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None/>
            </a:pP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Interviewer: That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s fantastic! What else are you going to do?</a:t>
            </a:r>
            <a:endParaRPr lang="zh-CN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ClrTx/>
              <a:buSzTx/>
              <a:buNone/>
            </a:pPr>
            <a:r>
              <a:rPr lang="zh-CN" altLang="en-US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Wu: We are planning to expand the programme. Take next year as an i</a:t>
            </a:r>
            <a:r>
              <a:rPr lang="en-US" altLang="zh-CN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zh-CN" altLang="en-US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lustration.</a:t>
            </a:r>
            <a:r>
              <a:rPr lang="en-US" altLang="zh-CN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0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ClrTx/>
              <a:buSzTx/>
              <a:buNone/>
            </a:pPr>
            <a:r>
              <a:rPr lang="en-US" altLang="zh-CN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en-US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aim to introduce the programme to another branch of the school. A culture</a:t>
            </a:r>
            <a:endParaRPr lang="zh-CN" altLang="en-US" sz="20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ClrTx/>
              <a:buSzTx/>
              <a:buNone/>
            </a:pPr>
            <a:r>
              <a:rPr lang="en-US" altLang="zh-CN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en-US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honesty can exist and grow in a group environment. To put it another way,</a:t>
            </a:r>
            <a:endParaRPr lang="zh-CN" altLang="en-US" sz="20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ClrTx/>
              <a:buSzTx/>
              <a:buNone/>
            </a:pPr>
            <a:r>
              <a:rPr lang="en-US" altLang="zh-CN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en-US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everyone needs to work together to build a culture of honesty, and we need</a:t>
            </a:r>
            <a:endParaRPr lang="zh-CN" altLang="en-US" sz="20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ClrTx/>
              <a:buSzTx/>
              <a:buNone/>
            </a:pPr>
            <a:r>
              <a:rPr lang="en-US" altLang="zh-CN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en-US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teachers and students to join us.</a:t>
            </a:r>
            <a:endParaRPr lang="zh-CN" altLang="en-US" sz="20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ClrTx/>
              <a:buSzTx/>
              <a:buNone/>
            </a:pP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Interviewer: Thank you, Ms Wu!</a:t>
            </a:r>
            <a:endParaRPr lang="zh-CN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ClrTx/>
              <a:buSzTx/>
              <a:buNone/>
            </a:pPr>
            <a:r>
              <a:rPr lang="zh-CN" altLang="en-US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Wu: It</a:t>
            </a:r>
            <a:r>
              <a:rPr lang="en-US" altLang="zh-CN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en-US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my pleasure.</a:t>
            </a:r>
            <a:endParaRPr lang="zh-CN" altLang="en-US" sz="20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>
            <p:custDataLst>
              <p:tags r:id="rId1"/>
            </p:custDataLst>
          </p:nvPr>
        </p:nvSpPr>
        <p:spPr>
          <a:xfrm>
            <a:off x="590550" y="426720"/>
            <a:ext cx="8352155" cy="80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70C0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汉仪中宋简" panose="02010600000101010101" charset="-122"/>
                <a:cs typeface="Times New Roman" panose="02020603050405020304" pitchFamily="18" charset="0"/>
              </a:rPr>
              <a:t>  </a:t>
            </a:r>
            <a:r>
              <a:rPr lang="en-US" altLang="zh-CN" sz="2600" b="1">
                <a:solidFill>
                  <a:srgbClr val="002060"/>
                </a:solidFill>
                <a:latin typeface="Times New Roman" panose="02020603050405020304" pitchFamily="18" charset="0"/>
                <a:ea typeface="汉仪中宋简" panose="02010600000101010101" charset="-122"/>
                <a:cs typeface="Times New Roman" panose="02020603050405020304" pitchFamily="18" charset="0"/>
              </a:rPr>
              <a:t>Complete the boxes with the expressions from the</a:t>
            </a:r>
            <a:endParaRPr lang="en-US" altLang="zh-CN" sz="2600" b="1">
              <a:solidFill>
                <a:srgbClr val="002060"/>
              </a:solidFill>
              <a:latin typeface="Times New Roman" panose="02020603050405020304" pitchFamily="18" charset="0"/>
              <a:ea typeface="汉仪中宋简" panose="02010600000101010101" charset="-122"/>
              <a:cs typeface="Times New Roman" panose="02020603050405020304" pitchFamily="18" charset="0"/>
            </a:endParaRPr>
          </a:p>
          <a:p>
            <a:pPr>
              <a:lnSpc>
                <a:spcPts val="2800"/>
              </a:lnSpc>
            </a:pPr>
            <a:r>
              <a:rPr lang="en-US" altLang="zh-CN" sz="2600" b="1">
                <a:solidFill>
                  <a:srgbClr val="002060"/>
                </a:solidFill>
                <a:latin typeface="Times New Roman" panose="02020603050405020304" pitchFamily="18" charset="0"/>
                <a:ea typeface="汉仪中宋简" panose="02010600000101010101" charset="-122"/>
                <a:cs typeface="Times New Roman" panose="02020603050405020304" pitchFamily="18" charset="0"/>
              </a:rPr>
              <a:t>  interview.</a:t>
            </a:r>
            <a:endParaRPr lang="en-US" altLang="zh-CN" sz="2600" b="1">
              <a:solidFill>
                <a:srgbClr val="002060"/>
              </a:solidFill>
              <a:latin typeface="Times New Roman" panose="02020603050405020304" pitchFamily="18" charset="0"/>
              <a:ea typeface="汉仪中宋简" panose="02010600000101010101" charset="-122"/>
              <a:cs typeface="Times New Roman" panose="02020603050405020304" pitchFamily="18" charset="0"/>
            </a:endParaRPr>
          </a:p>
        </p:txBody>
      </p:sp>
      <p:pic>
        <p:nvPicPr>
          <p:cNvPr id="2097155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 bwMode="auto">
          <a:xfrm>
            <a:off x="1043604" y="3304281"/>
            <a:ext cx="12700" cy="1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组合 3"/>
          <p:cNvGrpSpPr/>
          <p:nvPr>
            <p:custDataLst>
              <p:tags r:id="rId4"/>
            </p:custDataLst>
          </p:nvPr>
        </p:nvGrpSpPr>
        <p:grpSpPr>
          <a:xfrm>
            <a:off x="366395" y="349885"/>
            <a:ext cx="2970530" cy="460375"/>
            <a:chOff x="850" y="2494"/>
            <a:chExt cx="4848" cy="725"/>
          </a:xfrm>
        </p:grpSpPr>
        <p:grpSp>
          <p:nvGrpSpPr>
            <p:cNvPr id="15" name="组合 14"/>
            <p:cNvGrpSpPr/>
            <p:nvPr>
              <p:custDataLst>
                <p:tags r:id="rId5"/>
              </p:custDataLst>
            </p:nvPr>
          </p:nvGrpSpPr>
          <p:grpSpPr>
            <a:xfrm>
              <a:off x="850" y="2577"/>
              <a:ext cx="634" cy="635"/>
              <a:chOff x="850" y="2577"/>
              <a:chExt cx="634" cy="635"/>
            </a:xfrm>
          </p:grpSpPr>
          <p:sp>
            <p:nvSpPr>
              <p:cNvPr id="18" name="矩形 17"/>
              <p:cNvSpPr/>
              <p:nvPr>
                <p:custDataLst>
                  <p:tags r:id="rId6"/>
                </p:custDataLst>
              </p:nvPr>
            </p:nvSpPr>
            <p:spPr>
              <a:xfrm>
                <a:off x="850" y="2646"/>
                <a:ext cx="567" cy="567"/>
              </a:xfrm>
              <a:prstGeom prst="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矩形 7"/>
              <p:cNvSpPr/>
              <p:nvPr>
                <p:custDataLst>
                  <p:tags r:id="rId7"/>
                </p:custDataLst>
              </p:nvPr>
            </p:nvSpPr>
            <p:spPr>
              <a:xfrm>
                <a:off x="918" y="2577"/>
                <a:ext cx="567" cy="567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898" y="2494"/>
              <a:ext cx="480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>
                  <a:solidFill>
                    <a:schemeClr val="bg1"/>
                  </a:solidFill>
                </a:rPr>
                <a:t>9</a:t>
              </a:r>
              <a:endParaRPr lang="en-US" altLang="zh-CN" sz="2400" b="1">
                <a:solidFill>
                  <a:schemeClr val="bg1"/>
                </a:solidFill>
              </a:endParaRPr>
            </a:p>
          </p:txBody>
        </p:sp>
      </p:grpSp>
      <p:sp>
        <p:nvSpPr>
          <p:cNvPr id="2" name="文本框 1"/>
          <p:cNvSpPr txBox="1"/>
          <p:nvPr>
            <p:custDataLst>
              <p:tags r:id="rId9"/>
            </p:custDataLst>
          </p:nvPr>
        </p:nvSpPr>
        <p:spPr>
          <a:xfrm>
            <a:off x="860425" y="1294765"/>
            <a:ext cx="7672070" cy="26765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marL="457200" indent="-457200">
              <a:buFont typeface="+mj-ea"/>
              <a:buAutoNum type="circleNumDbPlain"/>
            </a:pPr>
            <a:r>
              <a:rPr lang="zh-CN" altLang="en-US" sz="2400"/>
              <a:t>I can give a couple of examples. </a:t>
            </a:r>
            <a:endParaRPr lang="zh-CN" altLang="en-US" sz="2400"/>
          </a:p>
          <a:p>
            <a:pPr marL="457200" indent="-457200">
              <a:buFont typeface="+mj-ea"/>
              <a:buAutoNum type="circleNumDbPlain"/>
            </a:pPr>
            <a:r>
              <a:rPr lang="zh-CN" altLang="en-US" sz="2400"/>
              <a:t>That is…</a:t>
            </a:r>
            <a:endParaRPr lang="zh-CN" altLang="en-US" sz="2400"/>
          </a:p>
          <a:p>
            <a:pPr marL="457200" indent="-457200">
              <a:buFont typeface="+mj-ea"/>
              <a:buAutoNum type="circleNumDbPlain"/>
            </a:pPr>
            <a:r>
              <a:rPr lang="zh-CN" altLang="en-US" sz="2400"/>
              <a:t>Let me clarify… </a:t>
            </a:r>
            <a:endParaRPr lang="zh-CN" altLang="en-US" sz="2400"/>
          </a:p>
          <a:p>
            <a:pPr marL="457200" indent="-457200">
              <a:buFont typeface="+mj-ea"/>
              <a:buAutoNum type="circleNumDbPlain"/>
            </a:pPr>
            <a:r>
              <a:rPr lang="zh-CN" altLang="en-US" sz="2400"/>
              <a:t>For instance, … </a:t>
            </a:r>
            <a:endParaRPr lang="zh-CN" altLang="en-US" sz="2400"/>
          </a:p>
          <a:p>
            <a:pPr marL="457200" indent="-457200">
              <a:buFont typeface="+mj-ea"/>
              <a:buAutoNum type="circleNumDbPlain"/>
            </a:pPr>
            <a:r>
              <a:rPr lang="zh-CN" altLang="en-US" sz="2400"/>
              <a:t>I mean…</a:t>
            </a:r>
            <a:endParaRPr lang="zh-CN" altLang="en-US" sz="2400"/>
          </a:p>
          <a:p>
            <a:pPr marL="457200" indent="-457200">
              <a:buFont typeface="+mj-ea"/>
              <a:buAutoNum type="circleNumDbPlain"/>
            </a:pPr>
            <a:r>
              <a:rPr lang="zh-CN" altLang="en-US" sz="2400"/>
              <a:t>Take… as an illustration.</a:t>
            </a:r>
            <a:endParaRPr lang="zh-CN" altLang="en-US" sz="2400"/>
          </a:p>
          <a:p>
            <a:pPr marL="457200" indent="-457200">
              <a:buFont typeface="+mj-ea"/>
              <a:buAutoNum type="circleNumDbPlain"/>
            </a:pPr>
            <a:r>
              <a:rPr lang="zh-CN" altLang="en-US" sz="2400"/>
              <a:t>To put it another way, …</a:t>
            </a:r>
            <a:endParaRPr lang="zh-CN" altLang="en-US" sz="2400"/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401320" y="4040505"/>
            <a:ext cx="835533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0070C0"/>
                </a:solidFill>
              </a:rPr>
              <a:t>Clarifying what you mean：</a:t>
            </a:r>
            <a:r>
              <a:rPr lang="en-US" altLang="zh-CN" sz="2400">
                <a:solidFill>
                  <a:srgbClr val="0070C0"/>
                </a:solidFill>
              </a:rPr>
              <a:t>_________________________</a:t>
            </a:r>
            <a:endParaRPr lang="en-US" altLang="zh-CN" sz="2400">
              <a:solidFill>
                <a:srgbClr val="0070C0"/>
              </a:solidFill>
            </a:endParaRPr>
          </a:p>
          <a:p>
            <a:r>
              <a:rPr lang="en-US" altLang="zh-CN" sz="2400">
                <a:solidFill>
                  <a:srgbClr val="0070C0"/>
                </a:solidFill>
              </a:rPr>
              <a:t>Giving examples: _________________________________</a:t>
            </a:r>
            <a:endParaRPr lang="en-US" altLang="zh-CN" sz="2400">
              <a:solidFill>
                <a:srgbClr val="0070C0"/>
              </a:solidFill>
            </a:endParaRPr>
          </a:p>
        </p:txBody>
      </p:sp>
      <p:sp>
        <p:nvSpPr>
          <p:cNvPr id="21" name="文本框 20"/>
          <p:cNvSpPr txBox="1"/>
          <p:nvPr>
            <p:custDataLst>
              <p:tags r:id="rId11"/>
            </p:custDataLst>
          </p:nvPr>
        </p:nvSpPr>
        <p:spPr>
          <a:xfrm>
            <a:off x="5363845" y="4011930"/>
            <a:ext cx="16097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C00000"/>
                </a:solidFill>
              </a:rPr>
              <a:t>2, 3, 5, 7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22" name="文本框 21"/>
          <p:cNvSpPr txBox="1"/>
          <p:nvPr>
            <p:custDataLst>
              <p:tags r:id="rId12"/>
            </p:custDataLst>
          </p:nvPr>
        </p:nvSpPr>
        <p:spPr>
          <a:xfrm>
            <a:off x="5701665" y="4387215"/>
            <a:ext cx="11296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C00000"/>
                </a:solidFill>
              </a:rPr>
              <a:t>1, 4, 6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>
            <p:custDataLst>
              <p:tags r:id="rId1"/>
            </p:custDataLst>
          </p:nvPr>
        </p:nvSpPr>
        <p:spPr>
          <a:xfrm>
            <a:off x="518795" y="517525"/>
            <a:ext cx="8352155" cy="4399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70C0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汉仪中宋简" panose="02010600000101010101" charset="-122"/>
                <a:cs typeface="Times New Roman" panose="02020603050405020304" pitchFamily="18" charset="0"/>
              </a:rPr>
              <a:t>  </a:t>
            </a:r>
            <a:r>
              <a:rPr lang="en-US" altLang="zh-CN" sz="2600" b="1">
                <a:solidFill>
                  <a:srgbClr val="002060"/>
                </a:solidFill>
                <a:latin typeface="Times New Roman" panose="02020603050405020304" pitchFamily="18" charset="0"/>
                <a:ea typeface="汉仪中宋简" panose="02010600000101010101" charset="-122"/>
                <a:cs typeface="Times New Roman" panose="02020603050405020304" pitchFamily="18" charset="0"/>
              </a:rPr>
              <a:t>Work in groups. </a:t>
            </a:r>
            <a:endParaRPr lang="en-US" altLang="zh-CN" sz="2600" b="1">
              <a:solidFill>
                <a:srgbClr val="002060"/>
              </a:solidFill>
              <a:latin typeface="Times New Roman" panose="02020603050405020304" pitchFamily="18" charset="0"/>
              <a:ea typeface="汉仪中宋简" panose="02010600000101010101" charset="-122"/>
              <a:cs typeface="Times New Roman" panose="02020603050405020304" pitchFamily="18" charset="0"/>
            </a:endParaRPr>
          </a:p>
          <a:p>
            <a:pPr>
              <a:lnSpc>
                <a:spcPts val="2800"/>
              </a:lnSpc>
            </a:pPr>
            <a:r>
              <a:rPr lang="en-US" altLang="zh-CN" sz="2600" b="1">
                <a:solidFill>
                  <a:srgbClr val="002060"/>
                </a:solidFill>
                <a:latin typeface="Times New Roman" panose="02020603050405020304" pitchFamily="18" charset="0"/>
                <a:ea typeface="汉仪中宋简" panose="02010600000101010101" charset="-122"/>
                <a:cs typeface="Times New Roman" panose="02020603050405020304" pitchFamily="18" charset="0"/>
              </a:rPr>
              <a:t>  Discuss how to promote values education at your school</a:t>
            </a:r>
            <a:endParaRPr lang="en-US" altLang="zh-CN" sz="2600" b="1">
              <a:solidFill>
                <a:srgbClr val="002060"/>
              </a:solidFill>
              <a:latin typeface="Times New Roman" panose="02020603050405020304" pitchFamily="18" charset="0"/>
              <a:ea typeface="汉仪中宋简" panose="02010600000101010101" charset="-122"/>
              <a:cs typeface="Times New Roman" panose="02020603050405020304" pitchFamily="18" charset="0"/>
            </a:endParaRPr>
          </a:p>
          <a:p>
            <a:pPr>
              <a:lnSpc>
                <a:spcPts val="2800"/>
              </a:lnSpc>
            </a:pPr>
            <a:r>
              <a:rPr lang="en-US" altLang="zh-CN" sz="2600" b="1">
                <a:solidFill>
                  <a:srgbClr val="002060"/>
                </a:solidFill>
                <a:latin typeface="Times New Roman" panose="02020603050405020304" pitchFamily="18" charset="0"/>
                <a:ea typeface="汉仪中宋简" panose="02010600000101010101" charset="-122"/>
                <a:cs typeface="Times New Roman" panose="02020603050405020304" pitchFamily="18" charset="0"/>
              </a:rPr>
              <a:t>  using the words and expressions in this section.</a:t>
            </a:r>
            <a:endParaRPr lang="en-US" altLang="zh-CN" sz="2600" b="1">
              <a:solidFill>
                <a:srgbClr val="002060"/>
              </a:solidFill>
              <a:latin typeface="Times New Roman" panose="02020603050405020304" pitchFamily="18" charset="0"/>
              <a:ea typeface="汉仪中宋简" panose="02010600000101010101" charset="-122"/>
              <a:cs typeface="Times New Roman" panose="02020603050405020304" pitchFamily="18" charset="0"/>
            </a:endParaRPr>
          </a:p>
          <a:p>
            <a:pPr>
              <a:lnSpc>
                <a:spcPts val="2800"/>
              </a:lnSpc>
            </a:pPr>
            <a:endParaRPr lang="en-US" altLang="zh-CN" sz="2600" b="1">
              <a:solidFill>
                <a:srgbClr val="002060"/>
              </a:solidFill>
              <a:latin typeface="Times New Roman" panose="02020603050405020304" pitchFamily="18" charset="0"/>
              <a:ea typeface="汉仪中宋简" panose="02010600000101010101" charset="-122"/>
              <a:cs typeface="Times New Roman" panose="02020603050405020304" pitchFamily="18" charset="0"/>
            </a:endParaRPr>
          </a:p>
          <a:p>
            <a:pPr>
              <a:lnSpc>
                <a:spcPts val="2800"/>
              </a:lnSpc>
            </a:pPr>
            <a:endParaRPr lang="en-US" altLang="zh-CN" sz="2600" b="1">
              <a:solidFill>
                <a:srgbClr val="002060"/>
              </a:solidFill>
              <a:latin typeface="Times New Roman" panose="02020603050405020304" pitchFamily="18" charset="0"/>
              <a:ea typeface="汉仪中宋简" panose="02010600000101010101" charset="-122"/>
              <a:cs typeface="Times New Roman" panose="02020603050405020304" pitchFamily="18" charset="0"/>
            </a:endParaRPr>
          </a:p>
          <a:p>
            <a:pPr>
              <a:lnSpc>
                <a:spcPts val="2800"/>
              </a:lnSpc>
            </a:pPr>
            <a:endParaRPr lang="en-US" altLang="zh-CN" sz="2600" b="1">
              <a:solidFill>
                <a:srgbClr val="002060"/>
              </a:solidFill>
              <a:latin typeface="Times New Roman" panose="02020603050405020304" pitchFamily="18" charset="0"/>
              <a:ea typeface="汉仪中宋简" panose="02010600000101010101" charset="-122"/>
              <a:cs typeface="Times New Roman" panose="02020603050405020304" pitchFamily="18" charset="0"/>
            </a:endParaRPr>
          </a:p>
          <a:p>
            <a:pPr>
              <a:lnSpc>
                <a:spcPts val="2800"/>
              </a:lnSpc>
            </a:pPr>
            <a:endParaRPr lang="en-US" altLang="zh-CN" sz="2600" b="1">
              <a:solidFill>
                <a:srgbClr val="002060"/>
              </a:solidFill>
              <a:latin typeface="Times New Roman" panose="02020603050405020304" pitchFamily="18" charset="0"/>
              <a:ea typeface="汉仪中宋简" panose="02010600000101010101" charset="-122"/>
              <a:cs typeface="Times New Roman" panose="02020603050405020304" pitchFamily="18" charset="0"/>
            </a:endParaRPr>
          </a:p>
          <a:p>
            <a:pPr>
              <a:lnSpc>
                <a:spcPts val="2800"/>
              </a:lnSpc>
            </a:pPr>
            <a:endParaRPr lang="en-US" altLang="zh-CN" sz="2600" b="1">
              <a:solidFill>
                <a:srgbClr val="002060"/>
              </a:solidFill>
              <a:latin typeface="Times New Roman" panose="02020603050405020304" pitchFamily="18" charset="0"/>
              <a:ea typeface="汉仪中宋简" panose="02010600000101010101" charset="-122"/>
              <a:cs typeface="Times New Roman" panose="02020603050405020304" pitchFamily="18" charset="0"/>
            </a:endParaRPr>
          </a:p>
          <a:p>
            <a:pPr>
              <a:lnSpc>
                <a:spcPts val="2800"/>
              </a:lnSpc>
            </a:pPr>
            <a:endParaRPr lang="en-US" altLang="zh-CN" sz="2600" b="1">
              <a:solidFill>
                <a:srgbClr val="002060"/>
              </a:solidFill>
              <a:latin typeface="Times New Roman" panose="02020603050405020304" pitchFamily="18" charset="0"/>
              <a:ea typeface="汉仪中宋简" panose="02010600000101010101" charset="-122"/>
              <a:cs typeface="Times New Roman" panose="02020603050405020304" pitchFamily="18" charset="0"/>
            </a:endParaRPr>
          </a:p>
          <a:p>
            <a:pPr>
              <a:lnSpc>
                <a:spcPts val="2800"/>
              </a:lnSpc>
            </a:pPr>
            <a:r>
              <a:rPr lang="en-US" altLang="zh-CN" sz="2600" b="1">
                <a:solidFill>
                  <a:srgbClr val="002060"/>
                </a:solidFill>
                <a:latin typeface="Times New Roman" panose="02020603050405020304" pitchFamily="18" charset="0"/>
                <a:ea typeface="汉仪中宋简" panose="02010600000101010101" charset="-122"/>
                <a:cs typeface="Times New Roman" panose="02020603050405020304" pitchFamily="18" charset="0"/>
              </a:rPr>
              <a:t> Now talk about how well you did in offering effective </a:t>
            </a:r>
            <a:endParaRPr lang="en-US" altLang="zh-CN" sz="2600" b="1">
              <a:solidFill>
                <a:srgbClr val="002060"/>
              </a:solidFill>
              <a:latin typeface="Times New Roman" panose="02020603050405020304" pitchFamily="18" charset="0"/>
              <a:ea typeface="汉仪中宋简" panose="02010600000101010101" charset="-122"/>
              <a:cs typeface="Times New Roman" panose="02020603050405020304" pitchFamily="18" charset="0"/>
            </a:endParaRPr>
          </a:p>
          <a:p>
            <a:pPr>
              <a:lnSpc>
                <a:spcPts val="2800"/>
              </a:lnSpc>
            </a:pPr>
            <a:r>
              <a:rPr lang="en-US" altLang="zh-CN" sz="2600" b="1">
                <a:solidFill>
                  <a:srgbClr val="002060"/>
                </a:solidFill>
                <a:latin typeface="Times New Roman" panose="02020603050405020304" pitchFamily="18" charset="0"/>
                <a:ea typeface="汉仪中宋简" panose="02010600000101010101" charset="-122"/>
                <a:cs typeface="Times New Roman" panose="02020603050405020304" pitchFamily="18" charset="0"/>
              </a:rPr>
              <a:t> advice or ideas and developing effective solutions in the </a:t>
            </a:r>
            <a:endParaRPr lang="en-US" altLang="zh-CN" sz="2600" b="1">
              <a:solidFill>
                <a:srgbClr val="002060"/>
              </a:solidFill>
              <a:latin typeface="Times New Roman" panose="02020603050405020304" pitchFamily="18" charset="0"/>
              <a:ea typeface="汉仪中宋简" panose="02010600000101010101" charset="-122"/>
              <a:cs typeface="Times New Roman" panose="02020603050405020304" pitchFamily="18" charset="0"/>
            </a:endParaRPr>
          </a:p>
          <a:p>
            <a:pPr>
              <a:lnSpc>
                <a:spcPts val="2800"/>
              </a:lnSpc>
            </a:pPr>
            <a:r>
              <a:rPr lang="en-US" altLang="zh-CN" sz="2600" b="1">
                <a:solidFill>
                  <a:srgbClr val="002060"/>
                </a:solidFill>
                <a:latin typeface="Times New Roman" panose="02020603050405020304" pitchFamily="18" charset="0"/>
                <a:ea typeface="汉仪中宋简" panose="02010600000101010101" charset="-122"/>
                <a:cs typeface="Times New Roman" panose="02020603050405020304" pitchFamily="18" charset="0"/>
              </a:rPr>
              <a:t> group discussion.</a:t>
            </a:r>
            <a:endParaRPr lang="en-US" altLang="zh-CN" sz="2600" b="1">
              <a:solidFill>
                <a:srgbClr val="002060"/>
              </a:solidFill>
              <a:latin typeface="Times New Roman" panose="02020603050405020304" pitchFamily="18" charset="0"/>
              <a:ea typeface="汉仪中宋简" panose="02010600000101010101" charset="-122"/>
              <a:cs typeface="Times New Roman" panose="02020603050405020304" pitchFamily="18" charset="0"/>
            </a:endParaRPr>
          </a:p>
        </p:txBody>
      </p:sp>
      <p:pic>
        <p:nvPicPr>
          <p:cNvPr id="2097155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 bwMode="auto">
          <a:xfrm>
            <a:off x="971849" y="3466841"/>
            <a:ext cx="12700" cy="1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组合 3"/>
          <p:cNvGrpSpPr/>
          <p:nvPr>
            <p:custDataLst>
              <p:tags r:id="rId4"/>
            </p:custDataLst>
          </p:nvPr>
        </p:nvGrpSpPr>
        <p:grpSpPr>
          <a:xfrm>
            <a:off x="284836" y="446405"/>
            <a:ext cx="3036092" cy="460375"/>
            <a:chOff x="834" y="2503"/>
            <a:chExt cx="4955" cy="725"/>
          </a:xfrm>
        </p:grpSpPr>
        <p:grpSp>
          <p:nvGrpSpPr>
            <p:cNvPr id="15" name="组合 14"/>
            <p:cNvGrpSpPr/>
            <p:nvPr>
              <p:custDataLst>
                <p:tags r:id="rId5"/>
              </p:custDataLst>
            </p:nvPr>
          </p:nvGrpSpPr>
          <p:grpSpPr>
            <a:xfrm>
              <a:off x="850" y="2577"/>
              <a:ext cx="781" cy="636"/>
              <a:chOff x="850" y="2577"/>
              <a:chExt cx="781" cy="636"/>
            </a:xfrm>
          </p:grpSpPr>
          <p:sp>
            <p:nvSpPr>
              <p:cNvPr id="18" name="矩形 17"/>
              <p:cNvSpPr/>
              <p:nvPr>
                <p:custDataLst>
                  <p:tags r:id="rId6"/>
                </p:custDataLst>
              </p:nvPr>
            </p:nvSpPr>
            <p:spPr>
              <a:xfrm>
                <a:off x="850" y="2646"/>
                <a:ext cx="567" cy="567"/>
              </a:xfrm>
              <a:prstGeom prst="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矩形 7"/>
              <p:cNvSpPr/>
              <p:nvPr>
                <p:custDataLst>
                  <p:tags r:id="rId7"/>
                </p:custDataLst>
              </p:nvPr>
            </p:nvSpPr>
            <p:spPr>
              <a:xfrm>
                <a:off x="918" y="2577"/>
                <a:ext cx="713" cy="567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834" y="2503"/>
              <a:ext cx="495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>
                  <a:solidFill>
                    <a:schemeClr val="bg1"/>
                  </a:solidFill>
                </a:rPr>
                <a:t>10</a:t>
              </a:r>
              <a:endParaRPr lang="en-US" altLang="zh-CN" sz="2400" b="1">
                <a:solidFill>
                  <a:schemeClr val="bg1"/>
                </a:solidFill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9"/>
            </p:custDataLst>
          </p:nvPr>
        </p:nvSpPr>
        <p:spPr>
          <a:xfrm>
            <a:off x="827405" y="1781175"/>
            <a:ext cx="7827010" cy="17837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l" fontAlgn="auto">
              <a:lnSpc>
                <a:spcPts val="2200"/>
              </a:lnSpc>
            </a:pPr>
            <a:r>
              <a:rPr lang="en-US" altLang="zh-CN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Reference:</a:t>
            </a:r>
            <a:endParaRPr lang="en-US" altLang="zh-CN" sz="2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lnSpc>
                <a:spcPts val="2200"/>
              </a:lnSpc>
            </a:pPr>
            <a:r>
              <a:rPr lang="en-US" altLang="zh-CN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start from strengthening patriotic emotion, </a:t>
            </a:r>
            <a:endParaRPr lang="en-US" altLang="zh-CN" sz="2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lnSpc>
                <a:spcPts val="2200"/>
              </a:lnSpc>
            </a:pPr>
            <a:r>
              <a:rPr lang="en-US" altLang="zh-CN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cultivate the great national spirit with patriotism ;</a:t>
            </a:r>
            <a:endParaRPr lang="en-US" altLang="zh-CN" sz="2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lnSpc>
                <a:spcPts val="2200"/>
              </a:lnSpc>
            </a:pPr>
            <a:r>
              <a:rPr lang="en-US" altLang="zh-CN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 set up and cultivate the right ideal and belief;</a:t>
            </a:r>
            <a:endParaRPr lang="en-US" altLang="zh-CN" sz="2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lnSpc>
                <a:spcPts val="2200"/>
              </a:lnSpc>
            </a:pPr>
            <a:r>
              <a:rPr lang="en-US" altLang="zh-CN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4. cultivate good moral character and civilized behavior;</a:t>
            </a:r>
            <a:endParaRPr lang="en-US" altLang="zh-CN" sz="2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lnSpc>
                <a:spcPts val="2200"/>
              </a:lnSpc>
            </a:pPr>
            <a:r>
              <a:rPr lang="en-US" altLang="zh-CN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5. start from improving the basic quality</a:t>
            </a:r>
            <a:endParaRPr lang="en-US" altLang="zh-CN" sz="2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10795"/>
            <a:ext cx="9223375" cy="5325110"/>
          </a:xfrm>
          <a:prstGeom prst="rect">
            <a:avLst/>
          </a:prstGeom>
        </p:spPr>
      </p:pic>
      <p:sp>
        <p:nvSpPr>
          <p:cNvPr id="26627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-36195" y="2353945"/>
            <a:ext cx="9260205" cy="1564640"/>
          </a:xfrm>
          <a:prstGeom prst="rect">
            <a:avLst/>
          </a:prstGeom>
          <a:solidFill>
            <a:schemeClr val="bg1">
              <a:alpha val="75000"/>
            </a:schemeClr>
          </a:solidFill>
          <a:ln w="25400">
            <a:noFill/>
            <a:miter lim="800000"/>
          </a:ln>
        </p:spPr>
        <p:txBody>
          <a:bodyPr wrap="square" lIns="88856" tIns="44428" rIns="88856" bIns="44428">
            <a:spAutoFit/>
          </a:bodyPr>
          <a:lstStyle/>
          <a:p>
            <a:pPr algn="ctr" defTabSz="911225"/>
            <a:endParaRPr lang="en-US" altLang="zh-CN" sz="4800" b="1">
              <a:solidFill>
                <a:srgbClr val="FF0000"/>
              </a:solidFill>
              <a:effectLst>
                <a:glow rad="139700">
                  <a:srgbClr val="173B6E">
                    <a:alpha val="40000"/>
                  </a:srgbClr>
                </a:glow>
              </a:effectLst>
              <a:latin typeface="华文隶书" panose="02010800040101010101" charset="-122"/>
              <a:ea typeface="华文隶书" panose="02010800040101010101" charset="-122"/>
              <a:sym typeface="+mn-ea"/>
            </a:endParaRPr>
          </a:p>
          <a:p>
            <a:pPr algn="ctr" defTabSz="911225"/>
            <a:r>
              <a:rPr lang="en-US" altLang="zh-CN" sz="4800" b="1">
                <a:solidFill>
                  <a:srgbClr val="FF0000"/>
                </a:solidFill>
                <a:effectLst>
                  <a:glow rad="139700">
                    <a:srgbClr val="173B6E">
                      <a:alpha val="40000"/>
                    </a:srgbClr>
                  </a:glow>
                </a:effectLst>
                <a:latin typeface="华文隶书" panose="02010800040101010101" charset="-122"/>
                <a:ea typeface="华文隶书" panose="02010800040101010101" charset="-122"/>
                <a:sym typeface="+mn-ea"/>
              </a:rPr>
              <a:t> </a:t>
            </a:r>
            <a:endParaRPr lang="en-US" altLang="zh-CN" sz="4000" b="1">
              <a:solidFill>
                <a:srgbClr val="002060"/>
              </a:solidFill>
              <a:effectLst>
                <a:glow rad="139700">
                  <a:srgbClr val="4DD60C">
                    <a:alpha val="40000"/>
                  </a:srgbClr>
                </a:glo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2124278" y="2499917"/>
            <a:ext cx="5132070" cy="11068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6600" b="1" i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Thank you! </a:t>
            </a:r>
            <a:endParaRPr lang="en-US" altLang="zh-CN" sz="6600" b="1" i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Picture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 flipH="1">
            <a:off x="11036300" y="111379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1411288" y="713740"/>
            <a:ext cx="6134735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800" b="1">
                <a:solidFill>
                  <a:srgbClr val="7030A0"/>
                </a:solidFill>
                <a:effectLst>
                  <a:glow rad="228600">
                    <a:srgbClr val="7030A0">
                      <a:alpha val="40000"/>
                    </a:srgbClr>
                  </a:glow>
                </a:effectLst>
                <a:latin typeface="微软雅黑" panose="020B0503020204020204" charset="-122"/>
                <a:ea typeface="微软雅黑" panose="020B0503020204020204" charset="-122"/>
              </a:rPr>
              <a:t>Learning objectives</a:t>
            </a:r>
            <a:endParaRPr lang="en-US" altLang="zh-CN" sz="4800" b="1">
              <a:solidFill>
                <a:srgbClr val="7030A0"/>
              </a:solidFill>
              <a:effectLst>
                <a:glow rad="228600">
                  <a:srgbClr val="7030A0">
                    <a:alpha val="40000"/>
                  </a:srgbClr>
                </a:glo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408305" y="1741170"/>
            <a:ext cx="8530590" cy="2934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lnSpc>
                <a:spcPct val="110000"/>
              </a:lnSpc>
              <a:buFont typeface="Wingdings" panose="05000000000000000000" charset="0"/>
              <a:buChar char="ü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You’ll k</a:t>
            </a: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</a:rPr>
              <a:t>now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some expressions and </a:t>
            </a: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</a:rPr>
              <a:t>signs that prohibit uncivilized behavior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s.</a:t>
            </a: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0000"/>
              </a:lnSpc>
              <a:buFont typeface="Wingdings" panose="05000000000000000000" charset="0"/>
              <a:buChar char="ü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You’ll listen to and complete a newspaper report about civilized behaviors in schools.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0000"/>
              </a:lnSpc>
              <a:buFont typeface="Wingdings" panose="05000000000000000000" charset="0"/>
              <a:buChar char="ü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You’ll talk about the significance of promoting values education in schools.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>
            <p:custDataLst>
              <p:tags r:id="rId1"/>
            </p:custDataLst>
          </p:nvPr>
        </p:nvSpPr>
        <p:spPr>
          <a:xfrm>
            <a:off x="196215" y="2498725"/>
            <a:ext cx="25869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Do not litter.</a:t>
            </a:r>
            <a:endParaRPr lang="en-US" altLang="zh-CN" sz="2400" b="1">
              <a:solidFill>
                <a:srgbClr val="C00000"/>
              </a:solidFill>
              <a:highlight>
                <a:srgbClr val="FFFF00"/>
              </a:highlight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>
            <p:custDataLst>
              <p:tags r:id="rId2"/>
            </p:custDataLst>
          </p:nvPr>
        </p:nvSpPr>
        <p:spPr>
          <a:xfrm>
            <a:off x="2334895" y="2498725"/>
            <a:ext cx="41109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Do not talk loudly in public.</a:t>
            </a:r>
            <a:endParaRPr lang="en-US" altLang="zh-CN" sz="2400" b="1">
              <a:solidFill>
                <a:srgbClr val="C00000"/>
              </a:solidFill>
              <a:highlight>
                <a:srgbClr val="FFFF00"/>
              </a:highlight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>
            <p:custDataLst>
              <p:tags r:id="rId3"/>
            </p:custDataLst>
          </p:nvPr>
        </p:nvSpPr>
        <p:spPr>
          <a:xfrm>
            <a:off x="6614795" y="2498725"/>
            <a:ext cx="202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Do not smoke.</a:t>
            </a:r>
            <a:endParaRPr lang="zh-CN" altLang="en-US" sz="2400" b="1">
              <a:solidFill>
                <a:srgbClr val="C00000"/>
              </a:solidFill>
              <a:highlight>
                <a:srgbClr val="FFFF00"/>
              </a:highlight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>
            <p:custDataLst>
              <p:tags r:id="rId4"/>
            </p:custDataLst>
          </p:nvPr>
        </p:nvSpPr>
        <p:spPr>
          <a:xfrm>
            <a:off x="181610" y="4585970"/>
            <a:ext cx="28613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Do not take photos.</a:t>
            </a:r>
            <a:endParaRPr lang="zh-CN" altLang="en-US" sz="2400" b="1">
              <a:solidFill>
                <a:srgbClr val="C00000"/>
              </a:solidFill>
              <a:highlight>
                <a:srgbClr val="FFFF00"/>
              </a:highlight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>
            <p:custDataLst>
              <p:tags r:id="rId5"/>
            </p:custDataLst>
          </p:nvPr>
        </p:nvSpPr>
        <p:spPr>
          <a:xfrm>
            <a:off x="2799080" y="4603750"/>
            <a:ext cx="29413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Do not spit in public.</a:t>
            </a:r>
            <a:endParaRPr lang="zh-CN" altLang="en-US" sz="2400" b="1">
              <a:solidFill>
                <a:srgbClr val="C00000"/>
              </a:solidFill>
              <a:highlight>
                <a:srgbClr val="FFFF00"/>
              </a:highlight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2" name="文本框 21"/>
          <p:cNvSpPr txBox="1"/>
          <p:nvPr>
            <p:custDataLst>
              <p:tags r:id="rId6"/>
            </p:custDataLst>
          </p:nvPr>
        </p:nvSpPr>
        <p:spPr>
          <a:xfrm>
            <a:off x="5683250" y="4585970"/>
            <a:ext cx="3419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Do not walk on the grass.</a:t>
            </a:r>
            <a:endParaRPr lang="zh-CN" altLang="en-US" sz="2400" b="1">
              <a:solidFill>
                <a:srgbClr val="C00000"/>
              </a:solidFill>
              <a:highlight>
                <a:srgbClr val="FFFF00"/>
              </a:highlight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>
            <p:custDataLst>
              <p:tags r:id="rId7"/>
            </p:custDataLst>
          </p:nvPr>
        </p:nvSpPr>
        <p:spPr>
          <a:xfrm>
            <a:off x="-38735" y="65405"/>
            <a:ext cx="9204325" cy="605790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 anchorCtr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you know these signs? Guess the meanings.</a:t>
            </a:r>
            <a:endParaRPr lang="en-US" altLang="zh-CN" sz="2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13410" y="843915"/>
            <a:ext cx="1638300" cy="162306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3566160" y="843915"/>
            <a:ext cx="1638300" cy="16383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6511925" y="909320"/>
            <a:ext cx="1616075" cy="15652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613410" y="3003550"/>
            <a:ext cx="1510665" cy="153924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3566160" y="3003550"/>
            <a:ext cx="1594485" cy="157988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6588760" y="3003550"/>
            <a:ext cx="1553845" cy="153162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414655" y="387985"/>
            <a:ext cx="2933700" cy="460375"/>
            <a:chOff x="850" y="2494"/>
            <a:chExt cx="4848" cy="725"/>
          </a:xfrm>
        </p:grpSpPr>
        <p:grpSp>
          <p:nvGrpSpPr>
            <p:cNvPr id="15" name="组合 14"/>
            <p:cNvGrpSpPr/>
            <p:nvPr>
              <p:custDataLst>
                <p:tags r:id="rId2"/>
              </p:custDataLst>
            </p:nvPr>
          </p:nvGrpSpPr>
          <p:grpSpPr>
            <a:xfrm>
              <a:off x="850" y="2577"/>
              <a:ext cx="634" cy="635"/>
              <a:chOff x="850" y="2577"/>
              <a:chExt cx="634" cy="635"/>
            </a:xfrm>
          </p:grpSpPr>
          <p:sp>
            <p:nvSpPr>
              <p:cNvPr id="18" name="矩形 17"/>
              <p:cNvSpPr/>
              <p:nvPr>
                <p:custDataLst>
                  <p:tags r:id="rId3"/>
                </p:custDataLst>
              </p:nvPr>
            </p:nvSpPr>
            <p:spPr>
              <a:xfrm>
                <a:off x="850" y="2646"/>
                <a:ext cx="567" cy="567"/>
              </a:xfrm>
              <a:prstGeom prst="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矩形 18"/>
              <p:cNvSpPr/>
              <p:nvPr>
                <p:custDataLst>
                  <p:tags r:id="rId4"/>
                </p:custDataLst>
              </p:nvPr>
            </p:nvSpPr>
            <p:spPr>
              <a:xfrm>
                <a:off x="918" y="2577"/>
                <a:ext cx="567" cy="567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0" name="文本框 19"/>
            <p:cNvSpPr txBox="1"/>
            <p:nvPr>
              <p:custDataLst>
                <p:tags r:id="rId5"/>
              </p:custDataLst>
            </p:nvPr>
          </p:nvSpPr>
          <p:spPr>
            <a:xfrm>
              <a:off x="898" y="2494"/>
              <a:ext cx="480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>
                  <a:solidFill>
                    <a:schemeClr val="bg1"/>
                  </a:solidFill>
                </a:rPr>
                <a:t>5</a:t>
              </a:r>
              <a:endParaRPr lang="en-US" altLang="zh-CN" sz="2400" b="1">
                <a:solidFill>
                  <a:schemeClr val="bg1"/>
                </a:solidFill>
              </a:endParaRPr>
            </a:p>
          </p:txBody>
        </p:sp>
      </p:grpSp>
      <p:sp>
        <p:nvSpPr>
          <p:cNvPr id="10" name="文本框 9"/>
          <p:cNvSpPr txBox="1"/>
          <p:nvPr>
            <p:custDataLst>
              <p:tags r:id="rId6"/>
            </p:custDataLst>
          </p:nvPr>
        </p:nvSpPr>
        <p:spPr>
          <a:xfrm>
            <a:off x="612140" y="414655"/>
            <a:ext cx="9123680" cy="80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70C0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汉仪中宋简" panose="02010600000101010101" charset="-122"/>
                <a:cs typeface="Times New Roman" panose="02020603050405020304" pitchFamily="18" charset="0"/>
              </a:rPr>
              <a:t>  </a:t>
            </a:r>
            <a:r>
              <a:rPr lang="en-US" altLang="zh-CN" sz="2600" b="1">
                <a:solidFill>
                  <a:srgbClr val="002060"/>
                </a:solidFill>
                <a:latin typeface="Times New Roman" panose="02020603050405020304" pitchFamily="18" charset="0"/>
                <a:ea typeface="汉仪中宋简" panose="02010600000101010101" charset="-122"/>
                <a:cs typeface="Times New Roman" panose="02020603050405020304" pitchFamily="18" charset="0"/>
              </a:rPr>
              <a:t>Match the sentences to the signs. Pay attention to the </a:t>
            </a:r>
            <a:endParaRPr lang="en-US" altLang="zh-CN" sz="2600" b="1">
              <a:solidFill>
                <a:srgbClr val="002060"/>
              </a:solidFill>
              <a:latin typeface="Times New Roman" panose="02020603050405020304" pitchFamily="18" charset="0"/>
              <a:ea typeface="汉仪中宋简" panose="02010600000101010101" charset="-122"/>
              <a:cs typeface="Times New Roman" panose="02020603050405020304" pitchFamily="18" charset="0"/>
            </a:endParaRPr>
          </a:p>
          <a:p>
            <a:pPr>
              <a:lnSpc>
                <a:spcPts val="2800"/>
              </a:lnSpc>
            </a:pPr>
            <a:r>
              <a:rPr lang="en-US" altLang="zh-CN" sz="2600" b="1">
                <a:solidFill>
                  <a:srgbClr val="002060"/>
                </a:solidFill>
                <a:latin typeface="Times New Roman" panose="02020603050405020304" pitchFamily="18" charset="0"/>
                <a:ea typeface="汉仪中宋简" panose="02010600000101010101" charset="-122"/>
                <a:cs typeface="Times New Roman" panose="02020603050405020304" pitchFamily="18" charset="0"/>
              </a:rPr>
              <a:t>  words and expressions in bold. </a:t>
            </a:r>
            <a:endParaRPr lang="en-US" altLang="zh-CN" sz="2600" b="1">
              <a:solidFill>
                <a:srgbClr val="002060"/>
              </a:solidFill>
              <a:latin typeface="Times New Roman" panose="02020603050405020304" pitchFamily="18" charset="0"/>
              <a:ea typeface="汉仪中宋简" panose="02010600000101010101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815715" y="1998980"/>
            <a:ext cx="5250180" cy="3073400"/>
          </a:xfrm>
          <a:prstGeom prst="rect">
            <a:avLst/>
          </a:prstGeom>
        </p:spPr>
      </p:pic>
      <p:sp>
        <p:nvSpPr>
          <p:cNvPr id="12" name="文本框 11"/>
          <p:cNvSpPr txBox="1"/>
          <p:nvPr>
            <p:custDataLst>
              <p:tags r:id="rId9"/>
            </p:custDataLst>
          </p:nvPr>
        </p:nvSpPr>
        <p:spPr>
          <a:xfrm>
            <a:off x="450850" y="1233170"/>
            <a:ext cx="4572000" cy="2122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Wingdings" panose="05000000000000000000" charset="0"/>
              <a:buChar char="p"/>
            </a:pPr>
            <a:r>
              <a:rPr lang="zh-CN" altLang="en-US" sz="2200"/>
              <a:t>1 Do not litter.</a:t>
            </a:r>
            <a:endParaRPr lang="zh-CN" altLang="en-US" sz="2200"/>
          </a:p>
          <a:p>
            <a:pPr marL="342900" indent="-342900">
              <a:buFont typeface="Wingdings" panose="05000000000000000000" charset="0"/>
              <a:buChar char="p"/>
            </a:pPr>
            <a:r>
              <a:rPr lang="zh-CN" altLang="en-US" sz="2200"/>
              <a:t>2 Do not talk loudly in public.</a:t>
            </a:r>
            <a:endParaRPr lang="zh-CN" altLang="en-US" sz="2200"/>
          </a:p>
          <a:p>
            <a:pPr marL="342900" indent="-342900">
              <a:buFont typeface="Wingdings" panose="05000000000000000000" charset="0"/>
              <a:buChar char="p"/>
            </a:pPr>
            <a:r>
              <a:rPr lang="zh-CN" altLang="en-US" sz="2200"/>
              <a:t>3 Do not spit in public.</a:t>
            </a:r>
            <a:endParaRPr lang="zh-CN" altLang="en-US" sz="2200"/>
          </a:p>
          <a:p>
            <a:pPr marL="342900" indent="-342900">
              <a:buFont typeface="Wingdings" panose="05000000000000000000" charset="0"/>
              <a:buChar char="p"/>
            </a:pPr>
            <a:r>
              <a:rPr lang="zh-CN" altLang="en-US" sz="2200"/>
              <a:t>4 Do not walk on the grass.</a:t>
            </a:r>
            <a:endParaRPr lang="zh-CN" altLang="en-US" sz="2200"/>
          </a:p>
          <a:p>
            <a:pPr marL="342900" indent="-342900">
              <a:buFont typeface="Wingdings" panose="05000000000000000000" charset="0"/>
              <a:buChar char="p"/>
            </a:pPr>
            <a:r>
              <a:rPr lang="zh-CN" altLang="en-US" sz="2200"/>
              <a:t>5 Do not smoke.</a:t>
            </a:r>
            <a:endParaRPr lang="zh-CN" altLang="en-US" sz="2200"/>
          </a:p>
          <a:p>
            <a:pPr marL="342900" indent="-342900">
              <a:buFont typeface="Wingdings" panose="05000000000000000000" charset="0"/>
              <a:buChar char="p"/>
            </a:pPr>
            <a:r>
              <a:rPr lang="zh-CN" altLang="en-US" sz="2200"/>
              <a:t>6 Do not take photos.</a:t>
            </a:r>
            <a:endParaRPr lang="zh-CN" altLang="en-US" sz="2200"/>
          </a:p>
        </p:txBody>
      </p:sp>
      <p:sp>
        <p:nvSpPr>
          <p:cNvPr id="23" name="文本框 22"/>
          <p:cNvSpPr txBox="1"/>
          <p:nvPr>
            <p:custDataLst>
              <p:tags r:id="rId10"/>
            </p:custDataLst>
          </p:nvPr>
        </p:nvSpPr>
        <p:spPr>
          <a:xfrm>
            <a:off x="470535" y="1208405"/>
            <a:ext cx="372745" cy="3536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altLang="zh-CN" sz="2400" b="1">
                <a:solidFill>
                  <a:srgbClr val="C00000"/>
                </a:solidFill>
              </a:rPr>
              <a:t>a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24" name="文本框 23"/>
          <p:cNvSpPr txBox="1"/>
          <p:nvPr>
            <p:custDataLst>
              <p:tags r:id="rId11"/>
            </p:custDataLst>
          </p:nvPr>
        </p:nvSpPr>
        <p:spPr>
          <a:xfrm>
            <a:off x="470535" y="1546860"/>
            <a:ext cx="372745" cy="3536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altLang="zh-CN" sz="2400" b="1">
                <a:solidFill>
                  <a:srgbClr val="C00000"/>
                </a:solidFill>
              </a:rPr>
              <a:t>b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25" name="文本框 24"/>
          <p:cNvSpPr txBox="1"/>
          <p:nvPr>
            <p:custDataLst>
              <p:tags r:id="rId12"/>
            </p:custDataLst>
          </p:nvPr>
        </p:nvSpPr>
        <p:spPr>
          <a:xfrm>
            <a:off x="470535" y="1885315"/>
            <a:ext cx="372745" cy="3536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altLang="zh-CN" sz="2400" b="1">
                <a:solidFill>
                  <a:srgbClr val="C00000"/>
                </a:solidFill>
              </a:rPr>
              <a:t>e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26" name="文本框 25"/>
          <p:cNvSpPr txBox="1"/>
          <p:nvPr>
            <p:custDataLst>
              <p:tags r:id="rId13"/>
            </p:custDataLst>
          </p:nvPr>
        </p:nvSpPr>
        <p:spPr>
          <a:xfrm>
            <a:off x="470535" y="2223770"/>
            <a:ext cx="372745" cy="3536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altLang="zh-CN" sz="2400" b="1">
                <a:solidFill>
                  <a:srgbClr val="C00000"/>
                </a:solidFill>
              </a:rPr>
              <a:t>f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27" name="文本框 26"/>
          <p:cNvSpPr txBox="1"/>
          <p:nvPr>
            <p:custDataLst>
              <p:tags r:id="rId14"/>
            </p:custDataLst>
          </p:nvPr>
        </p:nvSpPr>
        <p:spPr>
          <a:xfrm>
            <a:off x="470535" y="2562225"/>
            <a:ext cx="372745" cy="3536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altLang="zh-CN" sz="2400" b="1">
                <a:solidFill>
                  <a:srgbClr val="C00000"/>
                </a:solidFill>
              </a:rPr>
              <a:t>c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28" name="文本框 27"/>
          <p:cNvSpPr txBox="1"/>
          <p:nvPr>
            <p:custDataLst>
              <p:tags r:id="rId15"/>
            </p:custDataLst>
          </p:nvPr>
        </p:nvSpPr>
        <p:spPr>
          <a:xfrm>
            <a:off x="470535" y="2900680"/>
            <a:ext cx="372745" cy="3536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altLang="zh-CN" sz="2400" b="1">
                <a:solidFill>
                  <a:srgbClr val="C00000"/>
                </a:solidFill>
              </a:rPr>
              <a:t>d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713740" y="455930"/>
            <a:ext cx="8361045" cy="80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D4F4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altLang="zh-CN" sz="2600" b="1">
                <a:solidFill>
                  <a:srgbClr val="002060"/>
                </a:solidFill>
                <a:latin typeface="Times New Roman" panose="02020603050405020304" pitchFamily="18" charset="0"/>
                <a:ea typeface="汉仪中宋简" panose="02010600000101010101" charset="-122"/>
                <a:cs typeface="Times New Roman" panose="02020603050405020304" pitchFamily="18" charset="0"/>
              </a:rPr>
              <a:t>Complete the conversations with the correct form of the words and expressions in Activity 5.</a:t>
            </a:r>
            <a:endParaRPr lang="en-US" altLang="zh-CN" sz="2600" b="1">
              <a:solidFill>
                <a:srgbClr val="002060"/>
              </a:solidFill>
              <a:latin typeface="Times New Roman" panose="02020603050405020304" pitchFamily="18" charset="0"/>
              <a:ea typeface="汉仪中宋简" panose="02010600000101010101" charset="-122"/>
              <a:cs typeface="Times New Roman" panose="02020603050405020304" pitchFamily="18" charset="0"/>
            </a:endParaRPr>
          </a:p>
        </p:txBody>
      </p:sp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290195" y="431165"/>
            <a:ext cx="2933700" cy="460375"/>
            <a:chOff x="850" y="2494"/>
            <a:chExt cx="4848" cy="725"/>
          </a:xfrm>
        </p:grpSpPr>
        <p:grpSp>
          <p:nvGrpSpPr>
            <p:cNvPr id="7" name="组合 6"/>
            <p:cNvGrpSpPr/>
            <p:nvPr>
              <p:custDataLst>
                <p:tags r:id="rId3"/>
              </p:custDataLst>
            </p:nvPr>
          </p:nvGrpSpPr>
          <p:grpSpPr>
            <a:xfrm>
              <a:off x="850" y="2577"/>
              <a:ext cx="634" cy="635"/>
              <a:chOff x="850" y="2577"/>
              <a:chExt cx="634" cy="635"/>
            </a:xfrm>
          </p:grpSpPr>
          <p:sp>
            <p:nvSpPr>
              <p:cNvPr id="4" name="矩形 3"/>
              <p:cNvSpPr/>
              <p:nvPr>
                <p:custDataLst>
                  <p:tags r:id="rId4"/>
                </p:custDataLst>
              </p:nvPr>
            </p:nvSpPr>
            <p:spPr>
              <a:xfrm>
                <a:off x="850" y="2646"/>
                <a:ext cx="567" cy="567"/>
              </a:xfrm>
              <a:prstGeom prst="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" name="矩形 1"/>
              <p:cNvSpPr/>
              <p:nvPr>
                <p:custDataLst>
                  <p:tags r:id="rId5"/>
                </p:custDataLst>
              </p:nvPr>
            </p:nvSpPr>
            <p:spPr>
              <a:xfrm>
                <a:off x="918" y="2577"/>
                <a:ext cx="567" cy="567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文本框 5"/>
            <p:cNvSpPr txBox="1"/>
            <p:nvPr>
              <p:custDataLst>
                <p:tags r:id="rId6"/>
              </p:custDataLst>
            </p:nvPr>
          </p:nvSpPr>
          <p:spPr>
            <a:xfrm>
              <a:off x="898" y="2494"/>
              <a:ext cx="480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>
                  <a:solidFill>
                    <a:schemeClr val="bg1"/>
                  </a:solidFill>
                </a:rPr>
                <a:t>6</a:t>
              </a:r>
              <a:endParaRPr lang="en-US" altLang="zh-CN" sz="2400" b="1">
                <a:solidFill>
                  <a:schemeClr val="bg1"/>
                </a:solidFill>
              </a:endParaRPr>
            </a:p>
          </p:txBody>
        </p:sp>
      </p:grpSp>
      <p:sp>
        <p:nvSpPr>
          <p:cNvPr id="5" name="文本框 4"/>
          <p:cNvSpPr txBox="1"/>
          <p:nvPr>
            <p:custDataLst>
              <p:tags r:id="rId7"/>
            </p:custDataLst>
          </p:nvPr>
        </p:nvSpPr>
        <p:spPr>
          <a:xfrm>
            <a:off x="396875" y="1634490"/>
            <a:ext cx="8180070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A: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do when people __________________?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B: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 put my headphones on. I don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 want to hear other people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conversations.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A: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How can we stop people ________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_____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__________?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B: We should tell them it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s dirty and it can spread diseases.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A: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What would you do if you saw people ________?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B: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 would go up to them and ask them to put the litter into a 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rubbish bin.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8"/>
            </p:custDataLst>
          </p:nvPr>
        </p:nvSpPr>
        <p:spPr>
          <a:xfrm>
            <a:off x="4683125" y="1611630"/>
            <a:ext cx="36887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talk loudly in public</a:t>
            </a:r>
            <a:endParaRPr lang="en-US" altLang="zh-CN" sz="2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9"/>
            </p:custDataLst>
          </p:nvPr>
        </p:nvSpPr>
        <p:spPr>
          <a:xfrm>
            <a:off x="4139565" y="2729865"/>
            <a:ext cx="36887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(from) spitting in public</a:t>
            </a:r>
            <a:endParaRPr lang="en-US" altLang="zh-CN" sz="2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7" name="文本框 16"/>
          <p:cNvSpPr txBox="1"/>
          <p:nvPr>
            <p:custDataLst>
              <p:tags r:id="rId10"/>
            </p:custDataLst>
          </p:nvPr>
        </p:nvSpPr>
        <p:spPr>
          <a:xfrm>
            <a:off x="5795645" y="3464560"/>
            <a:ext cx="13950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littering</a:t>
            </a:r>
            <a:endParaRPr lang="en-US" altLang="zh-CN" sz="2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323850" y="774700"/>
            <a:ext cx="8545195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 A: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How can we prevent people from __________________?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B: If we keep the grass looking really neat, maybe people will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 realise they shouldn’t walk on it.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A: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What would you do if you saw someone ________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where it’s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 not allowed?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B: I’d politely remind them it’s not permitted, and that they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 be considerate of others.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A: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What would you do if you saw someone ____________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in a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 museum?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B: I’d ask them to stop, because it can damage the exhibits.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2"/>
            </p:custDataLst>
          </p:nvPr>
        </p:nvSpPr>
        <p:spPr>
          <a:xfrm>
            <a:off x="5105400" y="785495"/>
            <a:ext cx="29083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walking on the grass</a:t>
            </a:r>
            <a:endParaRPr lang="en-US" altLang="zh-CN" sz="2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5983605" y="1879600"/>
            <a:ext cx="228854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smoking</a:t>
            </a:r>
            <a:endParaRPr lang="en-US" altLang="zh-CN" sz="2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5945505" y="3339465"/>
            <a:ext cx="20758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taking photos</a:t>
            </a:r>
            <a:endParaRPr lang="en-US" altLang="zh-CN" sz="2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08585" y="368935"/>
            <a:ext cx="8874760" cy="732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70C0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2400" b="1">
                <a:solidFill>
                  <a:srgbClr val="002060"/>
                </a:solidFill>
                <a:latin typeface="Times New Roman" panose="02020603050405020304" pitchFamily="18" charset="0"/>
                <a:ea typeface="汉仪中宋简" panose="02010600000101010101" charset="-122"/>
                <a:cs typeface="Times New Roman" panose="02020603050405020304" pitchFamily="18" charset="0"/>
              </a:rPr>
              <a:t>  Think of more types of inappropriate behaviour and talk about</a:t>
            </a:r>
            <a:endParaRPr lang="en-US" altLang="zh-CN" sz="2400" b="1">
              <a:solidFill>
                <a:srgbClr val="002060"/>
              </a:solidFill>
              <a:latin typeface="Times New Roman" panose="02020603050405020304" pitchFamily="18" charset="0"/>
              <a:ea typeface="汉仪中宋简" panose="02010600000101010101" charset="-122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</a:pPr>
            <a:r>
              <a:rPr lang="en-US" altLang="zh-CN" sz="2400" b="1">
                <a:solidFill>
                  <a:srgbClr val="002060"/>
                </a:solidFill>
                <a:latin typeface="Times New Roman" panose="02020603050405020304" pitchFamily="18" charset="0"/>
                <a:ea typeface="汉仪中宋简" panose="02010600000101010101" charset="-122"/>
                <a:cs typeface="Times New Roman" panose="02020603050405020304" pitchFamily="18" charset="0"/>
              </a:rPr>
              <a:t>  what you think is the right thing to do when faced with them.</a:t>
            </a:r>
            <a:endParaRPr lang="en-US" altLang="zh-CN" sz="2400" b="1">
              <a:solidFill>
                <a:srgbClr val="002060"/>
              </a:solidFill>
              <a:latin typeface="Times New Roman" panose="02020603050405020304" pitchFamily="18" charset="0"/>
              <a:ea typeface="汉仪中宋简" panose="02010600000101010101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626110" y="1600835"/>
            <a:ext cx="109251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Bicycles are parked randomly.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组合 26"/>
          <p:cNvGrpSpPr/>
          <p:nvPr>
            <p:custDataLst>
              <p:tags r:id="rId3"/>
            </p:custDataLst>
          </p:nvPr>
        </p:nvGrpSpPr>
        <p:grpSpPr>
          <a:xfrm>
            <a:off x="494665" y="2256790"/>
            <a:ext cx="7908290" cy="645160"/>
            <a:chOff x="779" y="3659"/>
            <a:chExt cx="12454" cy="1016"/>
          </a:xfrm>
        </p:grpSpPr>
        <p:sp>
          <p:nvSpPr>
            <p:cNvPr id="6" name="圆角矩形 5"/>
            <p:cNvSpPr/>
            <p:nvPr>
              <p:custDataLst>
                <p:tags r:id="rId4"/>
              </p:custDataLst>
            </p:nvPr>
          </p:nvSpPr>
          <p:spPr>
            <a:xfrm>
              <a:off x="779" y="3862"/>
              <a:ext cx="12454" cy="794"/>
            </a:xfrm>
            <a:prstGeom prst="roundRect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>
              <p:custDataLst>
                <p:tags r:id="rId5"/>
              </p:custDataLst>
            </p:nvPr>
          </p:nvSpPr>
          <p:spPr>
            <a:xfrm>
              <a:off x="851" y="3659"/>
              <a:ext cx="10636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 fontAlgn="auto">
                <a:lnSpc>
                  <a:spcPct val="150000"/>
                </a:lnSpc>
              </a:pPr>
              <a:r>
                <a:rPr lang="en-US" altLang="zh-CN" sz="2400" b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2. Small advertisements are posted here and there.</a:t>
              </a:r>
              <a:endPara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</p:grpSp>
      <p:grpSp>
        <p:nvGrpSpPr>
          <p:cNvPr id="28" name="组合 27"/>
          <p:cNvGrpSpPr/>
          <p:nvPr>
            <p:custDataLst>
              <p:tags r:id="rId6"/>
            </p:custDataLst>
          </p:nvPr>
        </p:nvGrpSpPr>
        <p:grpSpPr>
          <a:xfrm>
            <a:off x="478155" y="3531870"/>
            <a:ext cx="7929880" cy="645160"/>
            <a:chOff x="753" y="5667"/>
            <a:chExt cx="12488" cy="1016"/>
          </a:xfrm>
        </p:grpSpPr>
        <p:sp>
          <p:nvSpPr>
            <p:cNvPr id="8" name="圆角矩形 7"/>
            <p:cNvSpPr/>
            <p:nvPr>
              <p:custDataLst>
                <p:tags r:id="rId7"/>
              </p:custDataLst>
            </p:nvPr>
          </p:nvSpPr>
          <p:spPr>
            <a:xfrm>
              <a:off x="753" y="5870"/>
              <a:ext cx="12489" cy="79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>
              <p:custDataLst>
                <p:tags r:id="rId8"/>
              </p:custDataLst>
            </p:nvPr>
          </p:nvSpPr>
          <p:spPr>
            <a:xfrm>
              <a:off x="825" y="5667"/>
              <a:ext cx="12248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 fontAlgn="auto">
                <a:lnSpc>
                  <a:spcPct val="150000"/>
                </a:lnSpc>
              </a:pPr>
              <a:r>
                <a:rPr lang="en-US" altLang="zh-CN" sz="2400" b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3. People cross the street without obeying traffic rules.</a:t>
              </a:r>
              <a:endPara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</p:grpSp>
      <p:sp>
        <p:nvSpPr>
          <p:cNvPr id="15" name="文本框 14"/>
          <p:cNvSpPr txBox="1"/>
          <p:nvPr>
            <p:custDataLst>
              <p:tags r:id="rId9"/>
            </p:custDataLst>
          </p:nvPr>
        </p:nvSpPr>
        <p:spPr>
          <a:xfrm>
            <a:off x="834390" y="1697355"/>
            <a:ext cx="77990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I’ll suggest that people park the bicycles where they won’t block the way.</a:t>
            </a:r>
            <a:endParaRPr lang="en-US" altLang="zh-CN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10"/>
            </p:custDataLst>
          </p:nvPr>
        </p:nvSpPr>
        <p:spPr>
          <a:xfrm>
            <a:off x="855345" y="2929255"/>
            <a:ext cx="81368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2400"/>
              </a:lnSpc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I’ll tell people that small ads will make the city look ugly, and we should make our city more beautiful. </a:t>
            </a:r>
            <a:endParaRPr lang="en-US" altLang="zh-CN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23"/>
          <p:cNvSpPr txBox="1"/>
          <p:nvPr>
            <p:custDataLst>
              <p:tags r:id="rId11"/>
            </p:custDataLst>
          </p:nvPr>
        </p:nvSpPr>
        <p:spPr>
          <a:xfrm>
            <a:off x="827405" y="4200525"/>
            <a:ext cx="80568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2400"/>
              </a:lnSpc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will warn people that it’s dangerous to do like that and we should obey the traffic rules.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组合 25"/>
          <p:cNvGrpSpPr/>
          <p:nvPr>
            <p:custDataLst>
              <p:tags r:id="rId12"/>
            </p:custDataLst>
          </p:nvPr>
        </p:nvGrpSpPr>
        <p:grpSpPr>
          <a:xfrm>
            <a:off x="529590" y="1035050"/>
            <a:ext cx="7922260" cy="645160"/>
            <a:chOff x="834" y="1735"/>
            <a:chExt cx="12476" cy="1016"/>
          </a:xfrm>
        </p:grpSpPr>
        <p:sp>
          <p:nvSpPr>
            <p:cNvPr id="4" name="圆角矩形 3"/>
            <p:cNvSpPr/>
            <p:nvPr>
              <p:custDataLst>
                <p:tags r:id="rId13"/>
              </p:custDataLst>
            </p:nvPr>
          </p:nvSpPr>
          <p:spPr>
            <a:xfrm>
              <a:off x="834" y="1937"/>
              <a:ext cx="12476" cy="794"/>
            </a:xfrm>
            <a:prstGeom prst="roundRect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>
              <p:custDataLst>
                <p:tags r:id="rId14"/>
              </p:custDataLst>
            </p:nvPr>
          </p:nvSpPr>
          <p:spPr>
            <a:xfrm>
              <a:off x="878" y="1735"/>
              <a:ext cx="10636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 fontAlgn="auto">
                <a:lnSpc>
                  <a:spcPct val="150000"/>
                </a:lnSpc>
              </a:pPr>
              <a:r>
                <a:rPr lang="en-US" altLang="zh-CN" sz="2400" b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1. Bicycles are parked randomly.</a:t>
              </a:r>
              <a:endPara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2"/>
      <p:bldP spid="24" grpId="4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868045" y="603885"/>
            <a:ext cx="8087995" cy="450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D4F4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汉仪中宋简" panose="02010600000101010101" charset="-122"/>
                <a:cs typeface="Times New Roman" panose="02020603050405020304" pitchFamily="18" charset="0"/>
              </a:rPr>
              <a:t>Listen to the interview and choose a topic for it.</a:t>
            </a:r>
            <a:endParaRPr lang="en-US" altLang="zh-CN" sz="2800" b="1">
              <a:solidFill>
                <a:srgbClr val="002060"/>
              </a:solidFill>
              <a:latin typeface="Times New Roman" panose="02020603050405020304" pitchFamily="18" charset="0"/>
              <a:ea typeface="汉仪中宋简" panose="02010600000101010101" charset="-122"/>
              <a:cs typeface="Times New Roman" panose="02020603050405020304" pitchFamily="18" charset="0"/>
            </a:endParaRPr>
          </a:p>
        </p:txBody>
      </p:sp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414655" y="560705"/>
            <a:ext cx="2933700" cy="460375"/>
            <a:chOff x="850" y="2494"/>
            <a:chExt cx="4848" cy="725"/>
          </a:xfrm>
        </p:grpSpPr>
        <p:grpSp>
          <p:nvGrpSpPr>
            <p:cNvPr id="7" name="组合 6"/>
            <p:cNvGrpSpPr/>
            <p:nvPr>
              <p:custDataLst>
                <p:tags r:id="rId3"/>
              </p:custDataLst>
            </p:nvPr>
          </p:nvGrpSpPr>
          <p:grpSpPr>
            <a:xfrm>
              <a:off x="850" y="2577"/>
              <a:ext cx="634" cy="635"/>
              <a:chOff x="850" y="2577"/>
              <a:chExt cx="634" cy="635"/>
            </a:xfrm>
          </p:grpSpPr>
          <p:sp>
            <p:nvSpPr>
              <p:cNvPr id="4" name="矩形 3"/>
              <p:cNvSpPr/>
              <p:nvPr>
                <p:custDataLst>
                  <p:tags r:id="rId4"/>
                </p:custDataLst>
              </p:nvPr>
            </p:nvSpPr>
            <p:spPr>
              <a:xfrm>
                <a:off x="850" y="2646"/>
                <a:ext cx="567" cy="567"/>
              </a:xfrm>
              <a:prstGeom prst="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" name="矩形 1"/>
              <p:cNvSpPr/>
              <p:nvPr>
                <p:custDataLst>
                  <p:tags r:id="rId5"/>
                </p:custDataLst>
              </p:nvPr>
            </p:nvSpPr>
            <p:spPr>
              <a:xfrm>
                <a:off x="918" y="2577"/>
                <a:ext cx="567" cy="567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文本框 5"/>
            <p:cNvSpPr txBox="1"/>
            <p:nvPr>
              <p:custDataLst>
                <p:tags r:id="rId6"/>
              </p:custDataLst>
            </p:nvPr>
          </p:nvSpPr>
          <p:spPr>
            <a:xfrm>
              <a:off x="898" y="2494"/>
              <a:ext cx="480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>
                  <a:solidFill>
                    <a:schemeClr val="bg1"/>
                  </a:solidFill>
                </a:rPr>
                <a:t>7</a:t>
              </a:r>
              <a:endParaRPr lang="en-US" altLang="zh-CN" sz="2400" b="1">
                <a:solidFill>
                  <a:schemeClr val="bg1"/>
                </a:solidFill>
              </a:endParaRPr>
            </a:p>
          </p:txBody>
        </p:sp>
      </p:grpSp>
      <p:sp>
        <p:nvSpPr>
          <p:cNvPr id="5" name="文本框 4"/>
          <p:cNvSpPr txBox="1"/>
          <p:nvPr>
            <p:custDataLst>
              <p:tags r:id="rId7"/>
            </p:custDataLst>
          </p:nvPr>
        </p:nvSpPr>
        <p:spPr>
          <a:xfrm>
            <a:off x="899795" y="1132205"/>
            <a:ext cx="750887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Ways to promote values education.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How to inspire students to work hard.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How to introduce school programmes.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How to fairly distribute books and umbrellas.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Unit 2 Using  language P19-7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063230" y="2235200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00EB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>
            <p:custDataLst>
              <p:tags r:id="rId1"/>
            </p:custDataLst>
          </p:nvPr>
        </p:nvSpPr>
        <p:spPr>
          <a:xfrm>
            <a:off x="590550" y="426720"/>
            <a:ext cx="7707630" cy="450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70C0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汉仪中宋简" panose="02010600000101010101" charset="-122"/>
                <a:cs typeface="Times New Roman" panose="02020603050405020304" pitchFamily="18" charset="0"/>
              </a:rPr>
              <a:t>  </a:t>
            </a:r>
            <a:r>
              <a:rPr lang="en-US" altLang="zh-CN" sz="2600" b="1">
                <a:solidFill>
                  <a:srgbClr val="002060"/>
                </a:solidFill>
                <a:latin typeface="Times New Roman" panose="02020603050405020304" pitchFamily="18" charset="0"/>
                <a:ea typeface="汉仪中宋简" panose="02010600000101010101" charset="-122"/>
                <a:cs typeface="Times New Roman" panose="02020603050405020304" pitchFamily="18" charset="0"/>
              </a:rPr>
              <a:t>Listen again and complete the newspaper report.</a:t>
            </a:r>
            <a:endParaRPr lang="en-US" altLang="zh-CN" sz="2600" b="1">
              <a:solidFill>
                <a:srgbClr val="002060"/>
              </a:solidFill>
              <a:latin typeface="Times New Roman" panose="02020603050405020304" pitchFamily="18" charset="0"/>
              <a:ea typeface="汉仪中宋简" panose="02010600000101010101" charset="-122"/>
              <a:cs typeface="Times New Roman" panose="02020603050405020304" pitchFamily="18" charset="0"/>
            </a:endParaRPr>
          </a:p>
        </p:txBody>
      </p:sp>
      <p:pic>
        <p:nvPicPr>
          <p:cNvPr id="2097155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 bwMode="auto">
          <a:xfrm>
            <a:off x="1043604" y="3304281"/>
            <a:ext cx="12700" cy="1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组合 3"/>
          <p:cNvGrpSpPr/>
          <p:nvPr>
            <p:custDataLst>
              <p:tags r:id="rId4"/>
            </p:custDataLst>
          </p:nvPr>
        </p:nvGrpSpPr>
        <p:grpSpPr>
          <a:xfrm>
            <a:off x="366395" y="349885"/>
            <a:ext cx="2933700" cy="460375"/>
            <a:chOff x="850" y="2494"/>
            <a:chExt cx="4848" cy="725"/>
          </a:xfrm>
        </p:grpSpPr>
        <p:grpSp>
          <p:nvGrpSpPr>
            <p:cNvPr id="15" name="组合 14"/>
            <p:cNvGrpSpPr/>
            <p:nvPr>
              <p:custDataLst>
                <p:tags r:id="rId5"/>
              </p:custDataLst>
            </p:nvPr>
          </p:nvGrpSpPr>
          <p:grpSpPr>
            <a:xfrm>
              <a:off x="850" y="2577"/>
              <a:ext cx="634" cy="635"/>
              <a:chOff x="850" y="2577"/>
              <a:chExt cx="634" cy="635"/>
            </a:xfrm>
          </p:grpSpPr>
          <p:sp>
            <p:nvSpPr>
              <p:cNvPr id="18" name="矩形 17"/>
              <p:cNvSpPr/>
              <p:nvPr>
                <p:custDataLst>
                  <p:tags r:id="rId6"/>
                </p:custDataLst>
              </p:nvPr>
            </p:nvSpPr>
            <p:spPr>
              <a:xfrm>
                <a:off x="850" y="2646"/>
                <a:ext cx="567" cy="567"/>
              </a:xfrm>
              <a:prstGeom prst="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矩形 7"/>
              <p:cNvSpPr/>
              <p:nvPr>
                <p:custDataLst>
                  <p:tags r:id="rId7"/>
                </p:custDataLst>
              </p:nvPr>
            </p:nvSpPr>
            <p:spPr>
              <a:xfrm>
                <a:off x="918" y="2577"/>
                <a:ext cx="567" cy="567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898" y="2494"/>
              <a:ext cx="480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>
                  <a:solidFill>
                    <a:schemeClr val="bg1"/>
                  </a:solidFill>
                </a:rPr>
                <a:t>8</a:t>
              </a:r>
              <a:endParaRPr lang="en-US" altLang="zh-CN" sz="2400" b="1">
                <a:solidFill>
                  <a:schemeClr val="bg1"/>
                </a:solidFill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9"/>
            </p:custDataLst>
          </p:nvPr>
        </p:nvSpPr>
        <p:spPr>
          <a:xfrm>
            <a:off x="4340225" y="1059815"/>
            <a:ext cx="46431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sym typeface="+mn-ea"/>
              </a:rPr>
              <a:t>1 honesty</a:t>
            </a:r>
            <a:endParaRPr lang="en-US" altLang="en-US" sz="2400" b="1" kern="10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10"/>
            </p:custDataLst>
          </p:nvPr>
        </p:nvSpPr>
        <p:spPr>
          <a:xfrm>
            <a:off x="4340225" y="1811655"/>
            <a:ext cx="440055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sym typeface="+mn-ea"/>
              </a:rPr>
              <a:t>3 sign a letter of commitment</a:t>
            </a:r>
            <a:endParaRPr lang="en-US" altLang="en-US" sz="2400" b="1" kern="10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11"/>
            </p:custDataLst>
          </p:nvPr>
        </p:nvSpPr>
        <p:spPr>
          <a:xfrm>
            <a:off x="4340225" y="1435735"/>
            <a:ext cx="46736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sym typeface="+mn-ea"/>
              </a:rPr>
              <a:t>2 present to oversee the students</a:t>
            </a:r>
            <a:endParaRPr lang="en-US" altLang="en-US" sz="2400" b="1" kern="10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12"/>
            </p:custDataLst>
          </p:nvPr>
        </p:nvSpPr>
        <p:spPr>
          <a:xfrm>
            <a:off x="4340225" y="2187575"/>
            <a:ext cx="3683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sym typeface="+mn-ea"/>
              </a:rPr>
              <a:t>4 trusted</a:t>
            </a:r>
            <a:endParaRPr lang="en-US" altLang="en-US" sz="2400" b="1" kern="10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3"/>
            </p:custDataLst>
          </p:nvPr>
        </p:nvSpPr>
        <p:spPr>
          <a:xfrm>
            <a:off x="4340225" y="2563495"/>
            <a:ext cx="414274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b="1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sym typeface="+mn-ea"/>
              </a:rPr>
              <a:t>5 the relaxed atmosphere</a:t>
            </a:r>
            <a:endParaRPr lang="en-US" altLang="en-US" sz="2400" b="1" kern="10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14"/>
            </p:custDataLst>
          </p:nvPr>
        </p:nvSpPr>
        <p:spPr>
          <a:xfrm>
            <a:off x="4340225" y="2939415"/>
            <a:ext cx="414274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b="1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sym typeface="+mn-ea"/>
              </a:rPr>
              <a:t>6 greater self-control</a:t>
            </a:r>
            <a:endParaRPr lang="en-US" altLang="en-US" sz="2400" b="1" kern="10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386080" y="897255"/>
            <a:ext cx="3045460" cy="421449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4" name="文本框 13"/>
          <p:cNvSpPr txBox="1"/>
          <p:nvPr>
            <p:custDataLst>
              <p:tags r:id="rId17"/>
            </p:custDataLst>
          </p:nvPr>
        </p:nvSpPr>
        <p:spPr>
          <a:xfrm>
            <a:off x="4340225" y="3315335"/>
            <a:ext cx="378015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sym typeface="+mn-ea"/>
              </a:rPr>
              <a:t>7 honesty umbrella</a:t>
            </a:r>
            <a:endParaRPr lang="en-US" altLang="en-US" sz="2400" b="1" kern="10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sym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18"/>
            </p:custDataLst>
          </p:nvPr>
        </p:nvSpPr>
        <p:spPr>
          <a:xfrm>
            <a:off x="4340225" y="3691255"/>
            <a:ext cx="3683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sym typeface="+mn-ea"/>
              </a:rPr>
              <a:t>8 honesty and other values</a:t>
            </a:r>
            <a:endParaRPr lang="en-US" altLang="en-US" sz="2400" b="1" kern="10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sym typeface="+mn-ea"/>
            </a:endParaRPr>
          </a:p>
        </p:txBody>
      </p:sp>
      <p:sp>
        <p:nvSpPr>
          <p:cNvPr id="17" name="文本框 16"/>
          <p:cNvSpPr txBox="1"/>
          <p:nvPr>
            <p:custDataLst>
              <p:tags r:id="rId19"/>
            </p:custDataLst>
          </p:nvPr>
        </p:nvSpPr>
        <p:spPr>
          <a:xfrm>
            <a:off x="4340225" y="4067175"/>
            <a:ext cx="414274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b="1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sym typeface="+mn-ea"/>
              </a:rPr>
              <a:t>9 in one piece</a:t>
            </a:r>
            <a:endParaRPr lang="en-US" altLang="en-US" sz="2400" b="1" kern="10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sym typeface="+mn-ea"/>
            </a:endParaRPr>
          </a:p>
        </p:txBody>
      </p:sp>
      <p:sp>
        <p:nvSpPr>
          <p:cNvPr id="19" name="文本框 18"/>
          <p:cNvSpPr txBox="1"/>
          <p:nvPr>
            <p:custDataLst>
              <p:tags r:id="rId20"/>
            </p:custDataLst>
          </p:nvPr>
        </p:nvSpPr>
        <p:spPr>
          <a:xfrm>
            <a:off x="4340225" y="4443095"/>
            <a:ext cx="44748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b="1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sym typeface="+mn-ea"/>
              </a:rPr>
              <a:t>10 another branch of the school</a:t>
            </a:r>
            <a:endParaRPr lang="en-US" altLang="en-US" sz="2400" b="1" kern="10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sym typeface="+mn-ea"/>
            </a:endParaRPr>
          </a:p>
        </p:txBody>
      </p:sp>
      <p:pic>
        <p:nvPicPr>
          <p:cNvPr id="2" name="Unit 2 Using  language P19-8">
            <a:hlinkClick r:id="" action="ppaction://media"/>
          </p:cNvPr>
          <p:cNvPicPr>
            <a:picLocks noRot="1"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  <p:custDataLst>
              <p:tags r:id="rId23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8204200" y="768350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5" grpId="0"/>
      <p:bldP spid="6" grpId="0"/>
      <p:bldP spid="7" grpId="0"/>
      <p:bldP spid="12" grpId="0"/>
      <p:bldP spid="13" grpId="0"/>
      <p:bldP spid="14" grpId="0"/>
      <p:bldP spid="16" grpId="0"/>
      <p:bldP spid="17" grpId="0"/>
      <p:bldP spid="19" grpId="0"/>
    </p:bldLst>
  </p:timing>
</p:sld>
</file>

<file path=ppt/tags/tag1.xml><?xml version="1.0" encoding="utf-8"?>
<p:tagLst xmlns:p="http://schemas.openxmlformats.org/presentationml/2006/main">
  <p:tag name="AS_UNIQUEID" val="27"/>
</p:tagLst>
</file>

<file path=ppt/tags/tag10.xml><?xml version="1.0" encoding="utf-8"?>
<p:tagLst xmlns:p="http://schemas.openxmlformats.org/presentationml/2006/main">
  <p:tag name="AS_UNIQUEID" val="38"/>
</p:tagLst>
</file>

<file path=ppt/tags/tag100.xml><?xml version="1.0" encoding="utf-8"?>
<p:tagLst xmlns:p="http://schemas.openxmlformats.org/presentationml/2006/main">
  <p:tag name="AS_UNIQUEID" val="156"/>
  <p:tag name="KSO_WM_BEAUTIFY_FLAG" val=""/>
</p:tagLst>
</file>

<file path=ppt/tags/tag101.xml><?xml version="1.0" encoding="utf-8"?>
<p:tagLst xmlns:p="http://schemas.openxmlformats.org/presentationml/2006/main">
  <p:tag name="AS_UNIQUEID" val="157"/>
  <p:tag name="KSO_WM_BEAUTIFY_FLAG" val=""/>
</p:tagLst>
</file>

<file path=ppt/tags/tag102.xml><?xml version="1.0" encoding="utf-8"?>
<p:tagLst xmlns:p="http://schemas.openxmlformats.org/presentationml/2006/main">
  <p:tag name="AS_UNIQUEID" val="158"/>
  <p:tag name="KSO_WM_BEAUTIFY_FLAG" val=""/>
</p:tagLst>
</file>

<file path=ppt/tags/tag103.xml><?xml version="1.0" encoding="utf-8"?>
<p:tagLst xmlns:p="http://schemas.openxmlformats.org/presentationml/2006/main">
  <p:tag name="AS_UNIQUEID" val="142"/>
</p:tagLst>
</file>

<file path=ppt/tags/tag104.xml><?xml version="1.0" encoding="utf-8"?>
<p:tagLst xmlns:p="http://schemas.openxmlformats.org/presentationml/2006/main">
  <p:tag name="AS_UNIQUEID" val="143"/>
</p:tagLst>
</file>

<file path=ppt/tags/tag105.xml><?xml version="1.0" encoding="utf-8"?>
<p:tagLst xmlns:p="http://schemas.openxmlformats.org/presentationml/2006/main">
  <p:tag name="AS_UNIQUEID" val="144"/>
</p:tagLst>
</file>

<file path=ppt/tags/tag106.xml><?xml version="1.0" encoding="utf-8"?>
<p:tagLst xmlns:p="http://schemas.openxmlformats.org/presentationml/2006/main">
  <p:tag name="AS_UNIQUEID" val="164"/>
</p:tagLst>
</file>

<file path=ppt/tags/tag107.xml><?xml version="1.0" encoding="utf-8"?>
<p:tagLst xmlns:p="http://schemas.openxmlformats.org/presentationml/2006/main">
  <p:tag name="AS_UNIQUEID" val="165"/>
</p:tagLst>
</file>

<file path=ppt/tags/tag108.xml><?xml version="1.0" encoding="utf-8"?>
<p:tagLst xmlns:p="http://schemas.openxmlformats.org/presentationml/2006/main">
  <p:tag name="AS_UNIQUEID" val="166"/>
  <p:tag name="KSO_WM_BEAUTIFY_FLAG" val=""/>
</p:tagLst>
</file>

<file path=ppt/tags/tag109.xml><?xml version="1.0" encoding="utf-8"?>
<p:tagLst xmlns:p="http://schemas.openxmlformats.org/presentationml/2006/main">
  <p:tag name="AS_UNIQUEID" val="167"/>
  <p:tag name="KSO_WM_BEAUTIFY_FLAG" val=""/>
</p:tagLst>
</file>

<file path=ppt/tags/tag11.xml><?xml version="1.0" encoding="utf-8"?>
<p:tagLst xmlns:p="http://schemas.openxmlformats.org/presentationml/2006/main">
  <p:tag name="AS_UNIQUEID" val="39"/>
</p:tagLst>
</file>

<file path=ppt/tags/tag110.xml><?xml version="1.0" encoding="utf-8"?>
<p:tagLst xmlns:p="http://schemas.openxmlformats.org/presentationml/2006/main">
  <p:tag name="AS_UNIQUEID" val="168"/>
  <p:tag name="KSO_WM_BEAUTIFY_FLAG" val=""/>
</p:tagLst>
</file>

<file path=ppt/tags/tag111.xml><?xml version="1.0" encoding="utf-8"?>
<p:tagLst xmlns:p="http://schemas.openxmlformats.org/presentationml/2006/main">
  <p:tag name="AS_UNIQUEID" val="169"/>
  <p:tag name="KSO_WM_UNIT_FILL_FORE_SCHEMECOLOR_INDEX" val="7"/>
  <p:tag name="KSO_WM_UNIT_FILL_FORE_SCHEMECOLOR_INDEX_BRIGHTNESS" val="0"/>
  <p:tag name="KSO_WM_UNIT_FILL_TYPE" val="1"/>
  <p:tag name="KSO_WM_UNIT_TEXT_FILL_FORE_SCHEMECOLOR_INDEX" val="13"/>
  <p:tag name="KSO_WM_UNIT_TEXT_FILL_FORE_SCHEMECOLOR_INDEX_BRIGHTNESS" val="0"/>
  <p:tag name="KSO_WM_UNIT_TEXT_FILL_TYPE" val="1"/>
</p:tagLst>
</file>

<file path=ppt/tags/tag112.xml><?xml version="1.0" encoding="utf-8"?>
<p:tagLst xmlns:p="http://schemas.openxmlformats.org/presentationml/2006/main">
  <p:tag name="AS_UNIQUEID" val="170"/>
  <p:tag name="KSO_WM_BEAUTIFY_FLAG" val=""/>
</p:tagLst>
</file>

<file path=ppt/tags/tag113.xml><?xml version="1.0" encoding="utf-8"?>
<p:tagLst xmlns:p="http://schemas.openxmlformats.org/presentationml/2006/main">
  <p:tag name="AS_UNIQUEID" val="171"/>
</p:tagLst>
</file>

<file path=ppt/tags/tag114.xml><?xml version="1.0" encoding="utf-8"?>
<p:tagLst xmlns:p="http://schemas.openxmlformats.org/presentationml/2006/main">
  <p:tag name="AS_UNIQUEID" val="172"/>
</p:tagLst>
</file>

<file path=ppt/tags/tag115.xml><?xml version="1.0" encoding="utf-8"?>
<p:tagLst xmlns:p="http://schemas.openxmlformats.org/presentationml/2006/main">
  <p:tag name="AS_UNIQUEID" val="173"/>
  <p:tag name="KSO_WM_BEAUTIFY_FLAG" val=""/>
</p:tagLst>
</file>

<file path=ppt/tags/tag116.xml><?xml version="1.0" encoding="utf-8"?>
<p:tagLst xmlns:p="http://schemas.openxmlformats.org/presentationml/2006/main">
  <p:tag name="AS_UNIQUEID" val="174"/>
  <p:tag name="KSO_WM_BEAUTIFY_FLAG" val=""/>
</p:tagLst>
</file>

<file path=ppt/tags/tag117.xml><?xml version="1.0" encoding="utf-8"?>
<p:tagLst xmlns:p="http://schemas.openxmlformats.org/presentationml/2006/main">
  <p:tag name="AS_UNIQUEID" val="175"/>
  <p:tag name="KSO_WM_BEAUTIFY_FLAG" val=""/>
</p:tagLst>
</file>

<file path=ppt/tags/tag118.xml><?xml version="1.0" encoding="utf-8"?>
<p:tagLst xmlns:p="http://schemas.openxmlformats.org/presentationml/2006/main">
  <p:tag name="AS_UNIQUEID" val="176"/>
  <p:tag name="KSO_WM_BEAUTIFY_FLAG" val=""/>
</p:tagLst>
</file>

<file path=ppt/tags/tag119.xml><?xml version="1.0" encoding="utf-8"?>
<p:tagLst xmlns:p="http://schemas.openxmlformats.org/presentationml/2006/main">
  <p:tag name="AS_UNIQUEID" val="177"/>
  <p:tag name="KSO_WM_BEAUTIFY_FLAG" val=""/>
</p:tagLst>
</file>

<file path=ppt/tags/tag12.xml><?xml version="1.0" encoding="utf-8"?>
<p:tagLst xmlns:p="http://schemas.openxmlformats.org/presentationml/2006/main">
  <p:tag name="AS_UNIQUEID" val="41"/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20.xml><?xml version="1.0" encoding="utf-8"?>
<p:tagLst xmlns:p="http://schemas.openxmlformats.org/presentationml/2006/main">
  <p:tag name="AS_UNIQUEID" val="160"/>
</p:tagLst>
</file>

<file path=ppt/tags/tag121.xml><?xml version="1.0" encoding="utf-8"?>
<p:tagLst xmlns:p="http://schemas.openxmlformats.org/presentationml/2006/main">
  <p:tag name="AS_UNIQUEID" val="161"/>
</p:tagLst>
</file>

<file path=ppt/tags/tag122.xml><?xml version="1.0" encoding="utf-8"?>
<p:tagLst xmlns:p="http://schemas.openxmlformats.org/presentationml/2006/main">
  <p:tag name="AS_UNIQUEID" val="162"/>
</p:tagLst>
</file>

<file path=ppt/tags/tag123.xml><?xml version="1.0" encoding="utf-8"?>
<p:tagLst xmlns:p="http://schemas.openxmlformats.org/presentationml/2006/main">
  <p:tag name="AS_UNIQUEID" val="182"/>
  <p:tag name="KSO_WM_BEAUTIFY_FLAG" val=""/>
  <p:tag name="KSO_WM_UNIT_FILL_FORE_SCHEMECOLOR_INDEX" val="7"/>
  <p:tag name="KSO_WM_UNIT_FILL_FORE_SCHEMECOLOR_INDEX_BRIGHTNESS" val="0"/>
  <p:tag name="KSO_WM_UNIT_FILL_TYPE" val="1"/>
  <p:tag name="KSO_WM_UNIT_TEXT_FILL_FORE_SCHEMECOLOR_INDEX" val="13"/>
  <p:tag name="KSO_WM_UNIT_TEXT_FILL_FORE_SCHEMECOLOR_INDEX_BRIGHTNESS" val="0"/>
  <p:tag name="KSO_WM_UNIT_TEXT_FILL_TYPE" val="1"/>
</p:tagLst>
</file>

<file path=ppt/tags/tag124.xml><?xml version="1.0" encoding="utf-8"?>
<p:tagLst xmlns:p="http://schemas.openxmlformats.org/presentationml/2006/main">
  <p:tag name="AS_UNIQUEID" val="183"/>
</p:tagLst>
</file>

<file path=ppt/tags/tag125.xml><?xml version="1.0" encoding="utf-8"?>
<p:tagLst xmlns:p="http://schemas.openxmlformats.org/presentationml/2006/main">
  <p:tag name="AS_UNIQUEID" val="184"/>
</p:tagLst>
</file>

<file path=ppt/tags/tag126.xml><?xml version="1.0" encoding="utf-8"?>
<p:tagLst xmlns:p="http://schemas.openxmlformats.org/presentationml/2006/main">
  <p:tag name="AS_UNIQUEID" val="185"/>
  <p:tag name="KSO_WM_BEAUTIFY_FLAG" val=""/>
</p:tagLst>
</file>

<file path=ppt/tags/tag127.xml><?xml version="1.0" encoding="utf-8"?>
<p:tagLst xmlns:p="http://schemas.openxmlformats.org/presentationml/2006/main">
  <p:tag name="AS_UNIQUEID" val="186"/>
  <p:tag name="KSO_WM_BEAUTIFY_FLAG" val=""/>
</p:tagLst>
</file>

<file path=ppt/tags/tag128.xml><?xml version="1.0" encoding="utf-8"?>
<p:tagLst xmlns:p="http://schemas.openxmlformats.org/presentationml/2006/main">
  <p:tag name="AS_UNIQUEID" val="187"/>
  <p:tag name="KSO_WM_BEAUTIFY_FLAG" val=""/>
</p:tagLst>
</file>

<file path=ppt/tags/tag129.xml><?xml version="1.0" encoding="utf-8"?>
<p:tagLst xmlns:p="http://schemas.openxmlformats.org/presentationml/2006/main">
  <p:tag name="AS_UNIQUEID" val="188"/>
</p:tagLst>
</file>

<file path=ppt/tags/tag13.xml><?xml version="1.0" encoding="utf-8"?>
<p:tagLst xmlns:p="http://schemas.openxmlformats.org/presentationml/2006/main">
  <p:tag name="AS_UNIQUEID" val="42"/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30.xml><?xml version="1.0" encoding="utf-8"?>
<p:tagLst xmlns:p="http://schemas.openxmlformats.org/presentationml/2006/main">
  <p:tag name="AS_UNIQUEID" val="189"/>
</p:tagLst>
</file>

<file path=ppt/tags/tag131.xml><?xml version="1.0" encoding="utf-8"?>
<p:tagLst xmlns:p="http://schemas.openxmlformats.org/presentationml/2006/main">
  <p:tag name="AS_UNIQUEID" val="190"/>
  <p:tag name="KSO_WM_BEAUTIFY_FLAG" val=""/>
</p:tagLst>
</file>

<file path=ppt/tags/tag132.xml><?xml version="1.0" encoding="utf-8"?>
<p:tagLst xmlns:p="http://schemas.openxmlformats.org/presentationml/2006/main">
  <p:tag name="AS_UNIQUEID" val="191"/>
  <p:tag name="KSO_WM_BEAUTIFY_FLAG" val=""/>
</p:tagLst>
</file>

<file path=ppt/tags/tag133.xml><?xml version="1.0" encoding="utf-8"?>
<p:tagLst xmlns:p="http://schemas.openxmlformats.org/presentationml/2006/main">
  <p:tag name="AS_UNIQUEID" val="179"/>
</p:tagLst>
</file>

<file path=ppt/tags/tag134.xml><?xml version="1.0" encoding="utf-8"?>
<p:tagLst xmlns:p="http://schemas.openxmlformats.org/presentationml/2006/main">
  <p:tag name="AS_UNIQUEID" val="180"/>
</p:tagLst>
</file>

<file path=ppt/tags/tag135.xml><?xml version="1.0" encoding="utf-8"?>
<p:tagLst xmlns:p="http://schemas.openxmlformats.org/presentationml/2006/main">
  <p:tag name="AS_UNIQUEID" val="196"/>
</p:tagLst>
</file>

<file path=ppt/tags/tag136.xml><?xml version="1.0" encoding="utf-8"?>
<p:tagLst xmlns:p="http://schemas.openxmlformats.org/presentationml/2006/main">
  <p:tag name="AS_UNIQUEID" val="197"/>
  <p:tag name="KSO_WM_BEAUTIFY_FLAG" val=""/>
</p:tagLst>
</file>

<file path=ppt/tags/tag137.xml><?xml version="1.0" encoding="utf-8"?>
<p:tagLst xmlns:p="http://schemas.openxmlformats.org/presentationml/2006/main">
  <p:tag name="AS_UNIQUEID" val="198"/>
  <p:tag name="KSO_WM_BEAUTIFY_FLAG" val=""/>
</p:tagLst>
</file>

<file path=ppt/tags/tag138.xml><?xml version="1.0" encoding="utf-8"?>
<p:tagLst xmlns:p="http://schemas.openxmlformats.org/presentationml/2006/main">
  <p:tag name="AS_UNIQUEID" val="199"/>
  <p:tag name="KSO_WM_BEAUTIFY_FLAG" val=""/>
</p:tagLst>
</file>

<file path=ppt/tags/tag139.xml><?xml version="1.0" encoding="utf-8"?>
<p:tagLst xmlns:p="http://schemas.openxmlformats.org/presentationml/2006/main">
  <p:tag name="AS_UNIQUEID" val="193"/>
</p:tagLst>
</file>

<file path=ppt/tags/tag14.xml><?xml version="1.0" encoding="utf-8"?>
<p:tagLst xmlns:p="http://schemas.openxmlformats.org/presentationml/2006/main">
  <p:tag name="AS_UNIQUEID" val="4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40.xml><?xml version="1.0" encoding="utf-8"?>
<p:tagLst xmlns:p="http://schemas.openxmlformats.org/presentationml/2006/main">
  <p:tag name="AS_UNIQUEID" val="194"/>
</p:tagLst>
</file>

<file path=ppt/tags/tag141.xml><?xml version="1.0" encoding="utf-8"?>
<p:tagLst xmlns:p="http://schemas.openxmlformats.org/presentationml/2006/main">
  <p:tag name="AS_UNIQUEID" val="205"/>
  <p:tag name="KSO_WM_BEAUTIFY_FLAG" val=""/>
  <p:tag name="KSO_WM_UNIT_FILL_FORE_SCHEMECOLOR_INDEX" val="7"/>
  <p:tag name="KSO_WM_UNIT_FILL_FORE_SCHEMECOLOR_INDEX_BRIGHTNESS" val="0"/>
  <p:tag name="KSO_WM_UNIT_FILL_TYPE" val="1"/>
  <p:tag name="KSO_WM_UNIT_TEXT_FILL_FORE_SCHEMECOLOR_INDEX" val="13"/>
  <p:tag name="KSO_WM_UNIT_TEXT_FILL_FORE_SCHEMECOLOR_INDEX_BRIGHTNESS" val="0"/>
  <p:tag name="KSO_WM_UNIT_TEXT_FILL_TYPE" val="1"/>
</p:tagLst>
</file>

<file path=ppt/tags/tag142.xml><?xml version="1.0" encoding="utf-8"?>
<p:tagLst xmlns:p="http://schemas.openxmlformats.org/presentationml/2006/main">
  <p:tag name="AS_UNIQUEID" val="206"/>
  <p:tag name="KSO_WM_BEAUTIFY_FLAG" val=""/>
</p:tagLst>
</file>

<file path=ppt/tags/tag143.xml><?xml version="1.0" encoding="utf-8"?>
<p:tagLst xmlns:p="http://schemas.openxmlformats.org/presentationml/2006/main">
  <p:tag name="AS_UNIQUEID" val="207"/>
</p:tagLst>
</file>

<file path=ppt/tags/tag144.xml><?xml version="1.0" encoding="utf-8"?>
<p:tagLst xmlns:p="http://schemas.openxmlformats.org/presentationml/2006/main">
  <p:tag name="AS_UNIQUEID" val="208"/>
  <p:tag name="KSO_WM_BEAUTIFY_FLAG" val=""/>
</p:tagLst>
</file>

<file path=ppt/tags/tag145.xml><?xml version="1.0" encoding="utf-8"?>
<p:tagLst xmlns:p="http://schemas.openxmlformats.org/presentationml/2006/main">
  <p:tag name="AS_UNIQUEID" val="209"/>
</p:tagLst>
</file>

<file path=ppt/tags/tag146.xml><?xml version="1.0" encoding="utf-8"?>
<p:tagLst xmlns:p="http://schemas.openxmlformats.org/presentationml/2006/main">
  <p:tag name="AS_UNIQUEID" val="210"/>
</p:tagLst>
</file>

<file path=ppt/tags/tag147.xml><?xml version="1.0" encoding="utf-8"?>
<p:tagLst xmlns:p="http://schemas.openxmlformats.org/presentationml/2006/main">
  <p:tag name="AS_UNIQUEID" val="211"/>
  <p:tag name="KSO_WM_BEAUTIFY_FLAG" val=""/>
</p:tagLst>
</file>

<file path=ppt/tags/tag148.xml><?xml version="1.0" encoding="utf-8"?>
<p:tagLst xmlns:p="http://schemas.openxmlformats.org/presentationml/2006/main">
  <p:tag name="AS_UNIQUEID" val="212"/>
  <p:tag name="KSO_WM_BEAUTIFY_FLAG" val=""/>
</p:tagLst>
</file>

<file path=ppt/tags/tag149.xml><?xml version="1.0" encoding="utf-8"?>
<p:tagLst xmlns:p="http://schemas.openxmlformats.org/presentationml/2006/main">
  <p:tag name="AS_UNIQUEID" val="213"/>
  <p:tag name="KSO_WM_BEAUTIFY_FLAG" val=""/>
</p:tagLst>
</file>

<file path=ppt/tags/tag15.xml><?xml version="1.0" encoding="utf-8"?>
<p:tagLst xmlns:p="http://schemas.openxmlformats.org/presentationml/2006/main">
  <p:tag name="AS_UNIQUEID" val="4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50.xml><?xml version="1.0" encoding="utf-8"?>
<p:tagLst xmlns:p="http://schemas.openxmlformats.org/presentationml/2006/main">
  <p:tag name="AS_UNIQUEID" val="214"/>
  <p:tag name="KSO_WM_BEAUTIFY_FLAG" val=""/>
</p:tagLst>
</file>

<file path=ppt/tags/tag151.xml><?xml version="1.0" encoding="utf-8"?>
<p:tagLst xmlns:p="http://schemas.openxmlformats.org/presentationml/2006/main">
  <p:tag name="AS_UNIQUEID" val="215"/>
  <p:tag name="KSO_WM_BEAUTIFY_FLAG" val=""/>
</p:tagLst>
</file>

<file path=ppt/tags/tag152.xml><?xml version="1.0" encoding="utf-8"?>
<p:tagLst xmlns:p="http://schemas.openxmlformats.org/presentationml/2006/main">
  <p:tag name="AS_UNIQUEID" val="216"/>
</p:tagLst>
</file>

<file path=ppt/tags/tag153.xml><?xml version="1.0" encoding="utf-8"?>
<p:tagLst xmlns:p="http://schemas.openxmlformats.org/presentationml/2006/main">
  <p:tag name="AS_UNIQUEID" val="217"/>
</p:tagLst>
</file>

<file path=ppt/tags/tag154.xml><?xml version="1.0" encoding="utf-8"?>
<p:tagLst xmlns:p="http://schemas.openxmlformats.org/presentationml/2006/main">
  <p:tag name="AS_UNIQUEID" val="218"/>
  <p:tag name="KSO_WM_BEAUTIFY_FLAG" val=""/>
</p:tagLst>
</file>

<file path=ppt/tags/tag155.xml><?xml version="1.0" encoding="utf-8"?>
<p:tagLst xmlns:p="http://schemas.openxmlformats.org/presentationml/2006/main">
  <p:tag name="AS_UNIQUEID" val="201"/>
</p:tagLst>
</file>

<file path=ppt/tags/tag156.xml><?xml version="1.0" encoding="utf-8"?>
<p:tagLst xmlns:p="http://schemas.openxmlformats.org/presentationml/2006/main">
  <p:tag name="AS_UNIQUEID" val="202"/>
</p:tagLst>
</file>

<file path=ppt/tags/tag157.xml><?xml version="1.0" encoding="utf-8"?>
<p:tagLst xmlns:p="http://schemas.openxmlformats.org/presentationml/2006/main">
  <p:tag name="AS_UNIQUEID" val="203"/>
</p:tagLst>
</file>

<file path=ppt/tags/tag158.xml><?xml version="1.0" encoding="utf-8"?>
<p:tagLst xmlns:p="http://schemas.openxmlformats.org/presentationml/2006/main">
  <p:tag name="AS_UNIQUEID" val="223"/>
  <p:tag name="KSO_WM_BEAUTIFY_FLAG" val=""/>
  <p:tag name="KSO_WM_UNIT_FILL_FORE_SCHEMECOLOR_INDEX" val="7"/>
  <p:tag name="KSO_WM_UNIT_FILL_FORE_SCHEMECOLOR_INDEX_BRIGHTNESS" val="0"/>
  <p:tag name="KSO_WM_UNIT_FILL_TYPE" val="1"/>
  <p:tag name="KSO_WM_UNIT_TEXT_FILL_FORE_SCHEMECOLOR_INDEX" val="13"/>
  <p:tag name="KSO_WM_UNIT_TEXT_FILL_FORE_SCHEMECOLOR_INDEX_BRIGHTNESS" val="0"/>
  <p:tag name="KSO_WM_UNIT_TEXT_FILL_TYPE" val="1"/>
</p:tagLst>
</file>

<file path=ppt/tags/tag159.xml><?xml version="1.0" encoding="utf-8"?>
<p:tagLst xmlns:p="http://schemas.openxmlformats.org/presentationml/2006/main">
  <p:tag name="AS_UNIQUEID" val="224"/>
</p:tagLst>
</file>

<file path=ppt/tags/tag16.xml><?xml version="1.0" encoding="utf-8"?>
<p:tagLst xmlns:p="http://schemas.openxmlformats.org/presentationml/2006/main">
  <p:tag name="AS_UNIQUEID" val="4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60.xml><?xml version="1.0" encoding="utf-8"?>
<p:tagLst xmlns:p="http://schemas.openxmlformats.org/presentationml/2006/main">
  <p:tag name="AS_UNIQUEID" val="225"/>
</p:tagLst>
</file>

<file path=ppt/tags/tag161.xml><?xml version="1.0" encoding="utf-8"?>
<p:tagLst xmlns:p="http://schemas.openxmlformats.org/presentationml/2006/main">
  <p:tag name="AS_UNIQUEID" val="226"/>
  <p:tag name="KSO_WM_BEAUTIFY_FLAG" val=""/>
</p:tagLst>
</file>

<file path=ppt/tags/tag162.xml><?xml version="1.0" encoding="utf-8"?>
<p:tagLst xmlns:p="http://schemas.openxmlformats.org/presentationml/2006/main">
  <p:tag name="AS_UNIQUEID" val="227"/>
  <p:tag name="KSO_WM_BEAUTIFY_FLAG" val=""/>
</p:tagLst>
</file>

<file path=ppt/tags/tag163.xml><?xml version="1.0" encoding="utf-8"?>
<p:tagLst xmlns:p="http://schemas.openxmlformats.org/presentationml/2006/main">
  <p:tag name="AS_UNIQUEID" val="228"/>
  <p:tag name="KSO_WM_BEAUTIFY_FLAG" val=""/>
</p:tagLst>
</file>

<file path=ppt/tags/tag164.xml><?xml version="1.0" encoding="utf-8"?>
<p:tagLst xmlns:p="http://schemas.openxmlformats.org/presentationml/2006/main">
  <p:tag name="AS_UNIQUEID" val="229"/>
</p:tagLst>
</file>

<file path=ppt/tags/tag165.xml><?xml version="1.0" encoding="utf-8"?>
<p:tagLst xmlns:p="http://schemas.openxmlformats.org/presentationml/2006/main">
  <p:tag name="AS_UNIQUEID" val="230"/>
</p:tagLst>
</file>

<file path=ppt/tags/tag166.xml><?xml version="1.0" encoding="utf-8"?>
<p:tagLst xmlns:p="http://schemas.openxmlformats.org/presentationml/2006/main">
  <p:tag name="AS_UNIQUEID" val="220"/>
</p:tagLst>
</file>

<file path=ppt/tags/tag167.xml><?xml version="1.0" encoding="utf-8"?>
<p:tagLst xmlns:p="http://schemas.openxmlformats.org/presentationml/2006/main">
  <p:tag name="AS_UNIQUEID" val="221"/>
</p:tagLst>
</file>

<file path=ppt/tags/tag168.xml><?xml version="1.0" encoding="utf-8"?>
<p:tagLst xmlns:p="http://schemas.openxmlformats.org/presentationml/2006/main">
  <p:tag name="AS_UNIQUEID" val="236"/>
  <p:tag name="KSO_WM_BEAUTIFY_FLAG" val=""/>
  <p:tag name="KSO_WM_UNIT_FILL_FORE_SCHEMECOLOR_INDEX" val="7"/>
  <p:tag name="KSO_WM_UNIT_FILL_FORE_SCHEMECOLOR_INDEX_BRIGHTNESS" val="0"/>
  <p:tag name="KSO_WM_UNIT_FILL_TYPE" val="1"/>
  <p:tag name="KSO_WM_UNIT_TEXT_FILL_FORE_SCHEMECOLOR_INDEX" val="13"/>
  <p:tag name="KSO_WM_UNIT_TEXT_FILL_FORE_SCHEMECOLOR_INDEX_BRIGHTNESS" val="0"/>
  <p:tag name="KSO_WM_UNIT_TEXT_FILL_TYPE" val="1"/>
</p:tagLst>
</file>

<file path=ppt/tags/tag169.xml><?xml version="1.0" encoding="utf-8"?>
<p:tagLst xmlns:p="http://schemas.openxmlformats.org/presentationml/2006/main">
  <p:tag name="AS_UNIQUEID" val="24"/>
</p:tagLst>
</file>

<file path=ppt/tags/tag17.xml><?xml version="1.0" encoding="utf-8"?>
<p:tagLst xmlns:p="http://schemas.openxmlformats.org/presentationml/2006/main">
  <p:tag name="AS_UNIQUEID" val="46"/>
</p:tagLst>
</file>

<file path=ppt/tags/tag170.xml><?xml version="1.0" encoding="utf-8"?>
<p:tagLst xmlns:p="http://schemas.openxmlformats.org/presentationml/2006/main">
  <p:tag name="AS_UNIQUEID" val="237"/>
</p:tagLst>
</file>

<file path=ppt/tags/tag171.xml><?xml version="1.0" encoding="utf-8"?>
<p:tagLst xmlns:p="http://schemas.openxmlformats.org/presentationml/2006/main">
  <p:tag name="AS_UNIQUEID" val="238"/>
</p:tagLst>
</file>

<file path=ppt/tags/tag172.xml><?xml version="1.0" encoding="utf-8"?>
<p:tagLst xmlns:p="http://schemas.openxmlformats.org/presentationml/2006/main">
  <p:tag name="AS_UNIQUEID" val="239"/>
  <p:tag name="KSO_WM_BEAUTIFY_FLAG" val=""/>
</p:tagLst>
</file>

<file path=ppt/tags/tag173.xml><?xml version="1.0" encoding="utf-8"?>
<p:tagLst xmlns:p="http://schemas.openxmlformats.org/presentationml/2006/main">
  <p:tag name="AS_UNIQUEID" val="240"/>
  <p:tag name="KSO_WM_BEAUTIFY_FLAG" val=""/>
</p:tagLst>
</file>

<file path=ppt/tags/tag174.xml><?xml version="1.0" encoding="utf-8"?>
<p:tagLst xmlns:p="http://schemas.openxmlformats.org/presentationml/2006/main">
  <p:tag name="AS_UNIQUEID" val="241"/>
  <p:tag name="KSO_WM_BEAUTIFY_FLAG" val=""/>
</p:tagLst>
</file>

<file path=ppt/tags/tag175.xml><?xml version="1.0" encoding="utf-8"?>
<p:tagLst xmlns:p="http://schemas.openxmlformats.org/presentationml/2006/main">
  <p:tag name="AS_UNIQUEID" val="242"/>
</p:tagLst>
</file>

<file path=ppt/tags/tag176.xml><?xml version="1.0" encoding="utf-8"?>
<p:tagLst xmlns:p="http://schemas.openxmlformats.org/presentationml/2006/main">
  <p:tag name="AS_UNIQUEID" val="243"/>
</p:tagLst>
</file>

<file path=ppt/tags/tag177.xml><?xml version="1.0" encoding="utf-8"?>
<p:tagLst xmlns:p="http://schemas.openxmlformats.org/presentationml/2006/main">
  <p:tag name="AS_UNIQUEID" val="244"/>
</p:tagLst>
</file>

<file path=ppt/tags/tag178.xml><?xml version="1.0" encoding="utf-8"?>
<p:tagLst xmlns:p="http://schemas.openxmlformats.org/presentationml/2006/main">
  <p:tag name="AS_UNIQUEID" val="245"/>
</p:tagLst>
</file>

<file path=ppt/tags/tag179.xml><?xml version="1.0" encoding="utf-8"?>
<p:tagLst xmlns:p="http://schemas.openxmlformats.org/presentationml/2006/main">
  <p:tag name="AS_UNIQUEID" val="246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80.xml><?xml version="1.0" encoding="utf-8"?>
<p:tagLst xmlns:p="http://schemas.openxmlformats.org/presentationml/2006/main">
  <p:tag name="AS_UNIQUEID" val="247"/>
  <p:tag name="KSO_WM_BEAUTIFY_FLAG" val=""/>
</p:tagLst>
</file>

<file path=ppt/tags/tag181.xml><?xml version="1.0" encoding="utf-8"?>
<p:tagLst xmlns:p="http://schemas.openxmlformats.org/presentationml/2006/main">
  <p:tag name="AS_UNIQUEID" val="248"/>
  <p:tag name="KSO_WM_BEAUTIFY_FLAG" val=""/>
</p:tagLst>
</file>

<file path=ppt/tags/tag182.xml><?xml version="1.0" encoding="utf-8"?>
<p:tagLst xmlns:p="http://schemas.openxmlformats.org/presentationml/2006/main">
  <p:tag name="AS_UNIQUEID" val="249"/>
  <p:tag name="KSO_WM_BEAUTIFY_FLAG" val=""/>
</p:tagLst>
</file>

<file path=ppt/tags/tag183.xml><?xml version="1.0" encoding="utf-8"?>
<p:tagLst xmlns:p="http://schemas.openxmlformats.org/presentationml/2006/main">
  <p:tag name="AS_UNIQUEID" val="250"/>
  <p:tag name="KSO_WM_BEAUTIFY_FLAG" val=""/>
</p:tagLst>
</file>

<file path=ppt/tags/tag184.xml><?xml version="1.0" encoding="utf-8"?>
<p:tagLst xmlns:p="http://schemas.openxmlformats.org/presentationml/2006/main">
  <p:tag name="AS_UNIQUEID" val="251"/>
  <p:tag name="KSO_WM_BEAUTIFY_FLAG" val=""/>
</p:tagLst>
</file>

<file path=ppt/tags/tag185.xml><?xml version="1.0" encoding="utf-8"?>
<p:tagLst xmlns:p="http://schemas.openxmlformats.org/presentationml/2006/main">
  <p:tag name="AS_UNIQUEID" val="252"/>
  <p:tag name="KSO_WM_BEAUTIFY_FLAG" val=""/>
</p:tagLst>
</file>

<file path=ppt/tags/tag186.xml><?xml version="1.0" encoding="utf-8"?>
<p:tagLst xmlns:p="http://schemas.openxmlformats.org/presentationml/2006/main">
  <p:tag name="AS_UNIQUEID" val="253"/>
</p:tagLst>
</file>

<file path=ppt/tags/tag187.xml><?xml version="1.0" encoding="utf-8"?>
<p:tagLst xmlns:p="http://schemas.openxmlformats.org/presentationml/2006/main">
  <p:tag name="AS_UNIQUEID" val="232"/>
</p:tagLst>
</file>

<file path=ppt/tags/tag188.xml><?xml version="1.0" encoding="utf-8"?>
<p:tagLst xmlns:p="http://schemas.openxmlformats.org/presentationml/2006/main">
  <p:tag name="AS_UNIQUEID" val="233"/>
</p:tagLst>
</file>

<file path=ppt/tags/tag189.xml><?xml version="1.0" encoding="utf-8"?>
<p:tagLst xmlns:p="http://schemas.openxmlformats.org/presentationml/2006/main">
  <p:tag name="AS_UNIQUEID" val="234"/>
</p:tagLst>
</file>

<file path=ppt/tags/tag19.xml><?xml version="1.0" encoding="utf-8"?>
<p:tagLst xmlns:p="http://schemas.openxmlformats.org/presentationml/2006/main">
  <p:tag name="AS_UNIQUEID" val="48"/>
</p:tagLst>
</file>

<file path=ppt/tags/tag190.xml><?xml version="1.0" encoding="utf-8"?>
<p:tagLst xmlns:p="http://schemas.openxmlformats.org/presentationml/2006/main">
  <p:tag name="AS_UNIQUEID" val="255"/>
</p:tagLst>
</file>

<file path=ppt/tags/tag191.xml><?xml version="1.0" encoding="utf-8"?>
<p:tagLst xmlns:p="http://schemas.openxmlformats.org/presentationml/2006/main">
  <p:tag name="AS_UNIQUEID" val="256"/>
</p:tagLst>
</file>

<file path=ppt/tags/tag192.xml><?xml version="1.0" encoding="utf-8"?>
<p:tagLst xmlns:p="http://schemas.openxmlformats.org/presentationml/2006/main">
  <p:tag name="AS_UNIQUEID" val="257"/>
</p:tagLst>
</file>

<file path=ppt/tags/tag193.xml><?xml version="1.0" encoding="utf-8"?>
<p:tagLst xmlns:p="http://schemas.openxmlformats.org/presentationml/2006/main">
  <p:tag name="AS_UNIQUEID" val="258"/>
</p:tagLst>
</file>

<file path=ppt/tags/tag194.xml><?xml version="1.0" encoding="utf-8"?>
<p:tagLst xmlns:p="http://schemas.openxmlformats.org/presentationml/2006/main">
  <p:tag name="AS_UNIQUEID" val="259"/>
</p:tagLst>
</file>

<file path=ppt/tags/tag195.xml><?xml version="1.0" encoding="utf-8"?>
<p:tagLst xmlns:p="http://schemas.openxmlformats.org/presentationml/2006/main">
  <p:tag name="AS_UNIQUEID" val="260"/>
</p:tagLst>
</file>

<file path=ppt/tags/tag196.xml><?xml version="1.0" encoding="utf-8"?>
<p:tagLst xmlns:p="http://schemas.openxmlformats.org/presentationml/2006/main">
  <p:tag name="AS_UNIQUEID" val="262"/>
</p:tagLst>
</file>

<file path=ppt/tags/tag197.xml><?xml version="1.0" encoding="utf-8"?>
<p:tagLst xmlns:p="http://schemas.openxmlformats.org/presentationml/2006/main">
  <p:tag name="AS_UNIQUEID" val="263"/>
</p:tagLst>
</file>

<file path=ppt/tags/tag198.xml><?xml version="1.0" encoding="utf-8"?>
<p:tagLst xmlns:p="http://schemas.openxmlformats.org/presentationml/2006/main">
  <p:tag name="AS_UNIQUEID" val="264"/>
  <p:tag name="KSO_WM_BEAUTIFY_FLAG" val=""/>
</p:tagLst>
</file>

<file path=ppt/tags/tag199.xml><?xml version="1.0" encoding="utf-8"?>
<p:tagLst xmlns:p="http://schemas.openxmlformats.org/presentationml/2006/main">
  <p:tag name="AS_UNIQUEID" val="265"/>
</p:tagLst>
</file>

<file path=ppt/tags/tag2.xml><?xml version="1.0" encoding="utf-8"?>
<p:tagLst xmlns:p="http://schemas.openxmlformats.org/presentationml/2006/main">
  <p:tag name="AS_UNIQUEID" val="28"/>
</p:tagLst>
</file>

<file path=ppt/tags/tag20.xml><?xml version="1.0" encoding="utf-8"?>
<p:tagLst xmlns:p="http://schemas.openxmlformats.org/presentationml/2006/main">
  <p:tag name="AS_UNIQUEID" val="49"/>
</p:tagLst>
</file>

<file path=ppt/tags/tag200.xml><?xml version="1.0" encoding="utf-8"?>
<p:tagLst xmlns:p="http://schemas.openxmlformats.org/presentationml/2006/main">
  <p:tag name="AS_UNIQUEID" val="267"/>
</p:tagLst>
</file>

<file path=ppt/tags/tag201.xml><?xml version="1.0" encoding="utf-8"?>
<p:tagLst xmlns:p="http://schemas.openxmlformats.org/presentationml/2006/main">
  <p:tag name="AS_UNIQUEID" val="273"/>
  <p:tag name="KSO_WM_BEAUTIFY_FLAG" val=""/>
  <p:tag name="KSO_WM_UNIT_FILL_FORE_SCHEMECOLOR_INDEX" val="7"/>
  <p:tag name="KSO_WM_UNIT_FILL_FORE_SCHEMECOLOR_INDEX_BRIGHTNESS" val="0"/>
  <p:tag name="KSO_WM_UNIT_FILL_TYPE" val="1"/>
  <p:tag name="KSO_WM_UNIT_TEXT_FILL_FORE_SCHEMECOLOR_INDEX" val="13"/>
  <p:tag name="KSO_WM_UNIT_TEXT_FILL_FORE_SCHEMECOLOR_INDEX_BRIGHTNESS" val="0"/>
  <p:tag name="KSO_WM_UNIT_TEXT_FILL_TYPE" val="1"/>
</p:tagLst>
</file>

<file path=ppt/tags/tag202.xml><?xml version="1.0" encoding="utf-8"?>
<p:tagLst xmlns:p="http://schemas.openxmlformats.org/presentationml/2006/main">
  <p:tag name="AS_UNIQUEID" val="24"/>
</p:tagLst>
</file>

<file path=ppt/tags/tag203.xml><?xml version="1.0" encoding="utf-8"?>
<p:tagLst xmlns:p="http://schemas.openxmlformats.org/presentationml/2006/main">
  <p:tag name="AS_UNIQUEID" val="274"/>
</p:tagLst>
</file>

<file path=ppt/tags/tag204.xml><?xml version="1.0" encoding="utf-8"?>
<p:tagLst xmlns:p="http://schemas.openxmlformats.org/presentationml/2006/main">
  <p:tag name="AS_UNIQUEID" val="275"/>
</p:tagLst>
</file>

<file path=ppt/tags/tag205.xml><?xml version="1.0" encoding="utf-8"?>
<p:tagLst xmlns:p="http://schemas.openxmlformats.org/presentationml/2006/main">
  <p:tag name="AS_UNIQUEID" val="276"/>
  <p:tag name="KSO_WM_BEAUTIFY_FLAG" val=""/>
</p:tagLst>
</file>

<file path=ppt/tags/tag206.xml><?xml version="1.0" encoding="utf-8"?>
<p:tagLst xmlns:p="http://schemas.openxmlformats.org/presentationml/2006/main">
  <p:tag name="AS_UNIQUEID" val="277"/>
  <p:tag name="KSO_WM_BEAUTIFY_FLAG" val=""/>
</p:tagLst>
</file>

<file path=ppt/tags/tag207.xml><?xml version="1.0" encoding="utf-8"?>
<p:tagLst xmlns:p="http://schemas.openxmlformats.org/presentationml/2006/main">
  <p:tag name="AS_UNIQUEID" val="278"/>
  <p:tag name="KSO_WM_BEAUTIFY_FLAG" val=""/>
</p:tagLst>
</file>

<file path=ppt/tags/tag208.xml><?xml version="1.0" encoding="utf-8"?>
<p:tagLst xmlns:p="http://schemas.openxmlformats.org/presentationml/2006/main">
  <p:tag name="AS_UNIQUEID" val="279"/>
</p:tagLst>
</file>

<file path=ppt/tags/tag209.xml><?xml version="1.0" encoding="utf-8"?>
<p:tagLst xmlns:p="http://schemas.openxmlformats.org/presentationml/2006/main">
  <p:tag name="AS_UNIQUEID" val="280"/>
</p:tagLst>
</file>

<file path=ppt/tags/tag21.xml><?xml version="1.0" encoding="utf-8"?>
<p:tagLst xmlns:p="http://schemas.openxmlformats.org/presentationml/2006/main">
  <p:tag name="AS_UNIQUEID" val="50"/>
</p:tagLst>
</file>

<file path=ppt/tags/tag210.xml><?xml version="1.0" encoding="utf-8"?>
<p:tagLst xmlns:p="http://schemas.openxmlformats.org/presentationml/2006/main">
  <p:tag name="AS_UNIQUEID" val="281"/>
  <p:tag name="KSO_WM_BEAUTIFY_FLAG" val=""/>
</p:tagLst>
</file>

<file path=ppt/tags/tag211.xml><?xml version="1.0" encoding="utf-8"?>
<p:tagLst xmlns:p="http://schemas.openxmlformats.org/presentationml/2006/main">
  <p:tag name="AS_UNIQUEID" val="282"/>
  <p:tag name="KSO_WM_BEAUTIFY_FLAG" val=""/>
</p:tagLst>
</file>

<file path=ppt/tags/tag212.xml><?xml version="1.0" encoding="utf-8"?>
<p:tagLst xmlns:p="http://schemas.openxmlformats.org/presentationml/2006/main">
  <p:tag name="AS_UNIQUEID" val="269"/>
</p:tagLst>
</file>

<file path=ppt/tags/tag213.xml><?xml version="1.0" encoding="utf-8"?>
<p:tagLst xmlns:p="http://schemas.openxmlformats.org/presentationml/2006/main">
  <p:tag name="AS_UNIQUEID" val="270"/>
</p:tagLst>
</file>

<file path=ppt/tags/tag214.xml><?xml version="1.0" encoding="utf-8"?>
<p:tagLst xmlns:p="http://schemas.openxmlformats.org/presentationml/2006/main">
  <p:tag name="AS_UNIQUEID" val="271"/>
</p:tagLst>
</file>

<file path=ppt/tags/tag215.xml><?xml version="1.0" encoding="utf-8"?>
<p:tagLst xmlns:p="http://schemas.openxmlformats.org/presentationml/2006/main">
  <p:tag name="AS_UNIQUEID" val="288"/>
  <p:tag name="KSO_WM_BEAUTIFY_FLAG" val=""/>
  <p:tag name="KSO_WM_UNIT_FILL_FORE_SCHEMECOLOR_INDEX" val="7"/>
  <p:tag name="KSO_WM_UNIT_FILL_FORE_SCHEMECOLOR_INDEX_BRIGHTNESS" val="0"/>
  <p:tag name="KSO_WM_UNIT_FILL_TYPE" val="1"/>
  <p:tag name="KSO_WM_UNIT_TEXT_FILL_FORE_SCHEMECOLOR_INDEX" val="13"/>
  <p:tag name="KSO_WM_UNIT_TEXT_FILL_FORE_SCHEMECOLOR_INDEX_BRIGHTNESS" val="0"/>
  <p:tag name="KSO_WM_UNIT_TEXT_FILL_TYPE" val="1"/>
</p:tagLst>
</file>

<file path=ppt/tags/tag216.xml><?xml version="1.0" encoding="utf-8"?>
<p:tagLst xmlns:p="http://schemas.openxmlformats.org/presentationml/2006/main">
  <p:tag name="AS_UNIQUEID" val="24"/>
</p:tagLst>
</file>

<file path=ppt/tags/tag217.xml><?xml version="1.0" encoding="utf-8"?>
<p:tagLst xmlns:p="http://schemas.openxmlformats.org/presentationml/2006/main">
  <p:tag name="AS_UNIQUEID" val="289"/>
</p:tagLst>
</file>

<file path=ppt/tags/tag218.xml><?xml version="1.0" encoding="utf-8"?>
<p:tagLst xmlns:p="http://schemas.openxmlformats.org/presentationml/2006/main">
  <p:tag name="AS_UNIQUEID" val="290"/>
</p:tagLst>
</file>

<file path=ppt/tags/tag219.xml><?xml version="1.0" encoding="utf-8"?>
<p:tagLst xmlns:p="http://schemas.openxmlformats.org/presentationml/2006/main">
  <p:tag name="AS_UNIQUEID" val="291"/>
  <p:tag name="KSO_WM_BEAUTIFY_FLAG" val=""/>
</p:tagLst>
</file>

<file path=ppt/tags/tag22.xml><?xml version="1.0" encoding="utf-8"?>
<p:tagLst xmlns:p="http://schemas.openxmlformats.org/presentationml/2006/main">
  <p:tag name="AS_UNIQUEID" val="51"/>
</p:tagLst>
</file>

<file path=ppt/tags/tag220.xml><?xml version="1.0" encoding="utf-8"?>
<p:tagLst xmlns:p="http://schemas.openxmlformats.org/presentationml/2006/main">
  <p:tag name="AS_UNIQUEID" val="292"/>
  <p:tag name="KSO_WM_BEAUTIFY_FLAG" val=""/>
</p:tagLst>
</file>

<file path=ppt/tags/tag221.xml><?xml version="1.0" encoding="utf-8"?>
<p:tagLst xmlns:p="http://schemas.openxmlformats.org/presentationml/2006/main">
  <p:tag name="AS_UNIQUEID" val="293"/>
  <p:tag name="KSO_WM_BEAUTIFY_FLAG" val=""/>
</p:tagLst>
</file>

<file path=ppt/tags/tag222.xml><?xml version="1.0" encoding="utf-8"?>
<p:tagLst xmlns:p="http://schemas.openxmlformats.org/presentationml/2006/main">
  <p:tag name="AS_UNIQUEID" val="294"/>
</p:tagLst>
</file>

<file path=ppt/tags/tag223.xml><?xml version="1.0" encoding="utf-8"?>
<p:tagLst xmlns:p="http://schemas.openxmlformats.org/presentationml/2006/main">
  <p:tag name="AS_UNIQUEID" val="284"/>
</p:tagLst>
</file>

<file path=ppt/tags/tag224.xml><?xml version="1.0" encoding="utf-8"?>
<p:tagLst xmlns:p="http://schemas.openxmlformats.org/presentationml/2006/main">
  <p:tag name="AS_UNIQUEID" val="285"/>
</p:tagLst>
</file>

<file path=ppt/tags/tag225.xml><?xml version="1.0" encoding="utf-8"?>
<p:tagLst xmlns:p="http://schemas.openxmlformats.org/presentationml/2006/main">
  <p:tag name="AS_UNIQUEID" val="286"/>
</p:tagLst>
</file>

<file path=ppt/tags/tag226.xml><?xml version="1.0" encoding="utf-8"?>
<p:tagLst xmlns:p="http://schemas.openxmlformats.org/presentationml/2006/main">
  <p:tag name="AS_UNIQUEID" val="299"/>
</p:tagLst>
</file>

<file path=ppt/tags/tag227.xml><?xml version="1.0" encoding="utf-8"?>
<p:tagLst xmlns:p="http://schemas.openxmlformats.org/presentationml/2006/main">
  <p:tag name="AS_UNIQUEID" val="300"/>
  <p:tag name="KSO_WM_BEAUTIFY_FLAG" val=""/>
</p:tagLst>
</file>

<file path=ppt/tags/tag228.xml><?xml version="1.0" encoding="utf-8"?>
<p:tagLst xmlns:p="http://schemas.openxmlformats.org/presentationml/2006/main">
  <p:tag name="AS_UNIQUEID" val="301"/>
  <p:tag name="KSO_WM_BEAUTIFY_FLAG" val=""/>
</p:tagLst>
</file>

<file path=ppt/tags/tag229.xml><?xml version="1.0" encoding="utf-8"?>
<p:tagLst xmlns:p="http://schemas.openxmlformats.org/presentationml/2006/main">
  <p:tag name="AS_UNIQUEID" val="302"/>
  <p:tag name="KSO_WM_BEAUTIFY_FLAG" val=""/>
</p:tagLst>
</file>

<file path=ppt/tags/tag23.xml><?xml version="1.0" encoding="utf-8"?>
<p:tagLst xmlns:p="http://schemas.openxmlformats.org/presentationml/2006/main">
  <p:tag name="AS_UNIQUEID" val="52"/>
</p:tagLst>
</file>

<file path=ppt/tags/tag230.xml><?xml version="1.0" encoding="utf-8"?>
<p:tagLst xmlns:p="http://schemas.openxmlformats.org/presentationml/2006/main">
  <p:tag name="AS_UNIQUEID" val="303"/>
</p:tagLst>
</file>

<file path=ppt/tags/tag231.xml><?xml version="1.0" encoding="utf-8"?>
<p:tagLst xmlns:p="http://schemas.openxmlformats.org/presentationml/2006/main">
  <p:tag name="AS_UNIQUEID" val="296"/>
</p:tagLst>
</file>

<file path=ppt/tags/tag232.xml><?xml version="1.0" encoding="utf-8"?>
<p:tagLst xmlns:p="http://schemas.openxmlformats.org/presentationml/2006/main">
  <p:tag name="AS_UNIQUEID" val="297"/>
</p:tagLst>
</file>

<file path=ppt/tags/tag233.xml><?xml version="1.0" encoding="utf-8"?>
<p:tagLst xmlns:p="http://schemas.openxmlformats.org/presentationml/2006/main">
  <p:tag name="AS_UNIQUEID" val="124"/>
</p:tagLst>
</file>

<file path=ppt/tags/tag234.xml><?xml version="1.0" encoding="utf-8"?>
<p:tagLst xmlns:p="http://schemas.openxmlformats.org/presentationml/2006/main">
  <p:tag name="AS_UNIQUEID" val="125"/>
</p:tagLst>
</file>

<file path=ppt/tags/tag235.xml><?xml version="1.0" encoding="utf-8"?>
<p:tagLst xmlns:p="http://schemas.openxmlformats.org/presentationml/2006/main">
  <p:tag name="AS_UNIQUEID" val="126"/>
</p:tagLst>
</file>

<file path=ppt/tags/tag236.xml><?xml version="1.0" encoding="utf-8"?>
<p:tagLst xmlns:p="http://schemas.openxmlformats.org/presentationml/2006/main">
  <p:tag name="AS_UNIQUEID" val="127"/>
</p:tagLst>
</file>

<file path=ppt/tags/tag237.xml><?xml version="1.0" encoding="utf-8"?>
<p:tagLst xmlns:p="http://schemas.openxmlformats.org/presentationml/2006/main">
  <p:tag name="AS_UNIQUEID" val="128"/>
</p:tagLst>
</file>

<file path=ppt/tags/tag238.xml><?xml version="1.0" encoding="utf-8"?>
<p:tagLst xmlns:p="http://schemas.openxmlformats.org/presentationml/2006/main">
  <p:tag name="AS_UNIQUEID" val="129"/>
</p:tagLst>
</file>

<file path=ppt/tags/tag239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MmJkMmRmOGNlYmYyMjY0ZjhhMWYxMDAwMmMyNTQ2NGEifQ=="/>
  <p:tag name="FULLTEXTBEAUTIFYED" val="1"/>
  <p:tag name="KSO_WPP_MARK_KEY" val="d2116395-57c0-404e-97d9-30d78d79feeb"/>
  <p:tag name="commondata" val="eyJoZGlkIjoiZDRlYzgyNWU3NzliYmRjNWJhZmUwMTUwYmRhZGFmNTAifQ=="/>
</p:tagLst>
</file>

<file path=ppt/tags/tag24.xml><?xml version="1.0" encoding="utf-8"?>
<p:tagLst xmlns:p="http://schemas.openxmlformats.org/presentationml/2006/main">
  <p:tag name="AS_UNIQUEID" val="54"/>
</p:tagLst>
</file>

<file path=ppt/tags/tag25.xml><?xml version="1.0" encoding="utf-8"?>
<p:tagLst xmlns:p="http://schemas.openxmlformats.org/presentationml/2006/main">
  <p:tag name="AS_UNIQUEID" val="55"/>
</p:tagLst>
</file>

<file path=ppt/tags/tag26.xml><?xml version="1.0" encoding="utf-8"?>
<p:tagLst xmlns:p="http://schemas.openxmlformats.org/presentationml/2006/main">
  <p:tag name="AS_UNIQUEID" val="56"/>
</p:tagLst>
</file>

<file path=ppt/tags/tag27.xml><?xml version="1.0" encoding="utf-8"?>
<p:tagLst xmlns:p="http://schemas.openxmlformats.org/presentationml/2006/main">
  <p:tag name="AS_UNIQUEID" val="57"/>
</p:tagLst>
</file>

<file path=ppt/tags/tag28.xml><?xml version="1.0" encoding="utf-8"?>
<p:tagLst xmlns:p="http://schemas.openxmlformats.org/presentationml/2006/main">
  <p:tag name="AS_UNIQUEID" val="58"/>
</p:tagLst>
</file>

<file path=ppt/tags/tag29.xml><?xml version="1.0" encoding="utf-8"?>
<p:tagLst xmlns:p="http://schemas.openxmlformats.org/presentationml/2006/main">
  <p:tag name="AS_UNIQUEID" val="60"/>
</p:tagLst>
</file>

<file path=ppt/tags/tag3.xml><?xml version="1.0" encoding="utf-8"?>
<p:tagLst xmlns:p="http://schemas.openxmlformats.org/presentationml/2006/main">
  <p:tag name="AS_UNIQUEID" val="29"/>
</p:tagLst>
</file>

<file path=ppt/tags/tag30.xml><?xml version="1.0" encoding="utf-8"?>
<p:tagLst xmlns:p="http://schemas.openxmlformats.org/presentationml/2006/main">
  <p:tag name="AS_UNIQUEID" val="61"/>
</p:tagLst>
</file>

<file path=ppt/tags/tag31.xml><?xml version="1.0" encoding="utf-8"?>
<p:tagLst xmlns:p="http://schemas.openxmlformats.org/presentationml/2006/main">
  <p:tag name="AS_UNIQUEID" val="62"/>
</p:tagLst>
</file>

<file path=ppt/tags/tag32.xml><?xml version="1.0" encoding="utf-8"?>
<p:tagLst xmlns:p="http://schemas.openxmlformats.org/presentationml/2006/main">
  <p:tag name="AS_UNIQUEID" val="63"/>
</p:tagLst>
</file>

<file path=ppt/tags/tag33.xml><?xml version="1.0" encoding="utf-8"?>
<p:tagLst xmlns:p="http://schemas.openxmlformats.org/presentationml/2006/main">
  <p:tag name="AS_UNIQUEID" val="64"/>
</p:tagLst>
</file>

<file path=ppt/tags/tag34.xml><?xml version="1.0" encoding="utf-8"?>
<p:tagLst xmlns:p="http://schemas.openxmlformats.org/presentationml/2006/main">
  <p:tag name="AS_UNIQUEID" val="66"/>
</p:tagLst>
</file>

<file path=ppt/tags/tag35.xml><?xml version="1.0" encoding="utf-8"?>
<p:tagLst xmlns:p="http://schemas.openxmlformats.org/presentationml/2006/main">
  <p:tag name="AS_UNIQUEID" val="67"/>
</p:tagLst>
</file>

<file path=ppt/tags/tag36.xml><?xml version="1.0" encoding="utf-8"?>
<p:tagLst xmlns:p="http://schemas.openxmlformats.org/presentationml/2006/main">
  <p:tag name="AS_UNIQUEID" val="68"/>
</p:tagLst>
</file>

<file path=ppt/tags/tag37.xml><?xml version="1.0" encoding="utf-8"?>
<p:tagLst xmlns:p="http://schemas.openxmlformats.org/presentationml/2006/main">
  <p:tag name="AS_UNIQUEID" val="69"/>
</p:tagLst>
</file>

<file path=ppt/tags/tag38.xml><?xml version="1.0" encoding="utf-8"?>
<p:tagLst xmlns:p="http://schemas.openxmlformats.org/presentationml/2006/main">
  <p:tag name="AS_UNIQUEID" val="70"/>
</p:tagLst>
</file>

<file path=ppt/tags/tag39.xml><?xml version="1.0" encoding="utf-8"?>
<p:tagLst xmlns:p="http://schemas.openxmlformats.org/presentationml/2006/main">
  <p:tag name="AS_UNIQUEID" val="71"/>
</p:tagLst>
</file>

<file path=ppt/tags/tag4.xml><?xml version="1.0" encoding="utf-8"?>
<p:tagLst xmlns:p="http://schemas.openxmlformats.org/presentationml/2006/main">
  <p:tag name="AS_UNIQUEID" val="31"/>
</p:tagLst>
</file>

<file path=ppt/tags/tag40.xml><?xml version="1.0" encoding="utf-8"?>
<p:tagLst xmlns:p="http://schemas.openxmlformats.org/presentationml/2006/main">
  <p:tag name="AS_UNIQUEID" val="73"/>
</p:tagLst>
</file>

<file path=ppt/tags/tag41.xml><?xml version="1.0" encoding="utf-8"?>
<p:tagLst xmlns:p="http://schemas.openxmlformats.org/presentationml/2006/main">
  <p:tag name="AS_UNIQUEID" val="74"/>
</p:tagLst>
</file>

<file path=ppt/tags/tag42.xml><?xml version="1.0" encoding="utf-8"?>
<p:tagLst xmlns:p="http://schemas.openxmlformats.org/presentationml/2006/main">
  <p:tag name="AS_UNIQUEID" val="75"/>
</p:tagLst>
</file>

<file path=ppt/tags/tag43.xml><?xml version="1.0" encoding="utf-8"?>
<p:tagLst xmlns:p="http://schemas.openxmlformats.org/presentationml/2006/main">
  <p:tag name="AS_UNIQUEID" val="76"/>
</p:tagLst>
</file>

<file path=ppt/tags/tag44.xml><?xml version="1.0" encoding="utf-8"?>
<p:tagLst xmlns:p="http://schemas.openxmlformats.org/presentationml/2006/main">
  <p:tag name="AS_UNIQUEID" val="77"/>
</p:tagLst>
</file>

<file path=ppt/tags/tag45.xml><?xml version="1.0" encoding="utf-8"?>
<p:tagLst xmlns:p="http://schemas.openxmlformats.org/presentationml/2006/main">
  <p:tag name="AS_UNIQUEID" val="78"/>
</p:tagLst>
</file>

<file path=ppt/tags/tag46.xml><?xml version="1.0" encoding="utf-8"?>
<p:tagLst xmlns:p="http://schemas.openxmlformats.org/presentationml/2006/main">
  <p:tag name="AS_UNIQUEID" val="79"/>
</p:tagLst>
</file>

<file path=ppt/tags/tag47.xml><?xml version="1.0" encoding="utf-8"?>
<p:tagLst xmlns:p="http://schemas.openxmlformats.org/presentationml/2006/main">
  <p:tag name="AS_UNIQUEID" val="80"/>
</p:tagLst>
</file>

<file path=ppt/tags/tag48.xml><?xml version="1.0" encoding="utf-8"?>
<p:tagLst xmlns:p="http://schemas.openxmlformats.org/presentationml/2006/main">
  <p:tag name="AS_UNIQUEID" val="82"/>
</p:tagLst>
</file>

<file path=ppt/tags/tag49.xml><?xml version="1.0" encoding="utf-8"?>
<p:tagLst xmlns:p="http://schemas.openxmlformats.org/presentationml/2006/main">
  <p:tag name="AS_UNIQUEID" val="83"/>
</p:tagLst>
</file>

<file path=ppt/tags/tag5.xml><?xml version="1.0" encoding="utf-8"?>
<p:tagLst xmlns:p="http://schemas.openxmlformats.org/presentationml/2006/main">
  <p:tag name="AS_UNIQUEID" val="32"/>
</p:tagLst>
</file>

<file path=ppt/tags/tag50.xml><?xml version="1.0" encoding="utf-8"?>
<p:tagLst xmlns:p="http://schemas.openxmlformats.org/presentationml/2006/main">
  <p:tag name="AS_UNIQUEID" val="84"/>
</p:tagLst>
</file>

<file path=ppt/tags/tag51.xml><?xml version="1.0" encoding="utf-8"?>
<p:tagLst xmlns:p="http://schemas.openxmlformats.org/presentationml/2006/main">
  <p:tag name="AS_UNIQUEID" val="85"/>
</p:tagLst>
</file>

<file path=ppt/tags/tag52.xml><?xml version="1.0" encoding="utf-8"?>
<p:tagLst xmlns:p="http://schemas.openxmlformats.org/presentationml/2006/main">
  <p:tag name="AS_UNIQUEID" val="87"/>
</p:tagLst>
</file>

<file path=ppt/tags/tag53.xml><?xml version="1.0" encoding="utf-8"?>
<p:tagLst xmlns:p="http://schemas.openxmlformats.org/presentationml/2006/main">
  <p:tag name="AS_UNIQUEID" val="88"/>
</p:tagLst>
</file>

<file path=ppt/tags/tag54.xml><?xml version="1.0" encoding="utf-8"?>
<p:tagLst xmlns:p="http://schemas.openxmlformats.org/presentationml/2006/main">
  <p:tag name="AS_UNIQUEID" val="89"/>
</p:tagLst>
</file>

<file path=ppt/tags/tag55.xml><?xml version="1.0" encoding="utf-8"?>
<p:tagLst xmlns:p="http://schemas.openxmlformats.org/presentationml/2006/main">
  <p:tag name="AS_UNIQUEID" val="91"/>
</p:tagLst>
</file>

<file path=ppt/tags/tag56.xml><?xml version="1.0" encoding="utf-8"?>
<p:tagLst xmlns:p="http://schemas.openxmlformats.org/presentationml/2006/main">
  <p:tag name="AS_UNIQUEID" val="92"/>
</p:tagLst>
</file>

<file path=ppt/tags/tag57.xml><?xml version="1.0" encoding="utf-8"?>
<p:tagLst xmlns:p="http://schemas.openxmlformats.org/presentationml/2006/main">
  <p:tag name="AS_UNIQUEID" val="93"/>
</p:tagLst>
</file>

<file path=ppt/tags/tag58.xml><?xml version="1.0" encoding="utf-8"?>
<p:tagLst xmlns:p="http://schemas.openxmlformats.org/presentationml/2006/main">
  <p:tag name="AS_UNIQUEID" val="94"/>
</p:tagLst>
</file>

<file path=ppt/tags/tag59.xml><?xml version="1.0" encoding="utf-8"?>
<p:tagLst xmlns:p="http://schemas.openxmlformats.org/presentationml/2006/main">
  <p:tag name="AS_UNIQUEID" val="95"/>
</p:tagLst>
</file>

<file path=ppt/tags/tag6.xml><?xml version="1.0" encoding="utf-8"?>
<p:tagLst xmlns:p="http://schemas.openxmlformats.org/presentationml/2006/main">
  <p:tag name="AS_UNIQUEID" val="33"/>
</p:tagLst>
</file>

<file path=ppt/tags/tag60.xml><?xml version="1.0" encoding="utf-8"?>
<p:tagLst xmlns:p="http://schemas.openxmlformats.org/presentationml/2006/main">
  <p:tag name="AS_UNIQUEID" val="96"/>
</p:tagLst>
</file>

<file path=ppt/tags/tag61.xml><?xml version="1.0" encoding="utf-8"?>
<p:tagLst xmlns:p="http://schemas.openxmlformats.org/presentationml/2006/main">
  <p:tag name="AS_UNIQUEID" val="98"/>
</p:tagLst>
</file>

<file path=ppt/tags/tag62.xml><?xml version="1.0" encoding="utf-8"?>
<p:tagLst xmlns:p="http://schemas.openxmlformats.org/presentationml/2006/main">
  <p:tag name="AS_UNIQUEID" val="99"/>
</p:tagLst>
</file>

<file path=ppt/tags/tag63.xml><?xml version="1.0" encoding="utf-8"?>
<p:tagLst xmlns:p="http://schemas.openxmlformats.org/presentationml/2006/main">
  <p:tag name="AS_UNIQUEID" val="100"/>
</p:tagLst>
</file>

<file path=ppt/tags/tag64.xml><?xml version="1.0" encoding="utf-8"?>
<p:tagLst xmlns:p="http://schemas.openxmlformats.org/presentationml/2006/main">
  <p:tag name="AS_UNIQUEID" val="101"/>
</p:tagLst>
</file>

<file path=ppt/tags/tag65.xml><?xml version="1.0" encoding="utf-8"?>
<p:tagLst xmlns:p="http://schemas.openxmlformats.org/presentationml/2006/main">
  <p:tag name="AS_UNIQUEID" val="102"/>
</p:tagLst>
</file>

<file path=ppt/tags/tag66.xml><?xml version="1.0" encoding="utf-8"?>
<p:tagLst xmlns:p="http://schemas.openxmlformats.org/presentationml/2006/main">
  <p:tag name="AS_UNIQUEID" val="103"/>
</p:tagLst>
</file>

<file path=ppt/tags/tag67.xml><?xml version="1.0" encoding="utf-8"?>
<p:tagLst xmlns:p="http://schemas.openxmlformats.org/presentationml/2006/main">
  <p:tag name="AS_UNIQUEID" val="105"/>
</p:tagLst>
</file>

<file path=ppt/tags/tag68.xml><?xml version="1.0" encoding="utf-8"?>
<p:tagLst xmlns:p="http://schemas.openxmlformats.org/presentationml/2006/main">
  <p:tag name="AS_UNIQUEID" val="106"/>
</p:tagLst>
</file>

<file path=ppt/tags/tag69.xml><?xml version="1.0" encoding="utf-8"?>
<p:tagLst xmlns:p="http://schemas.openxmlformats.org/presentationml/2006/main">
  <p:tag name="AS_UNIQUEID" val="107"/>
</p:tagLst>
</file>

<file path=ppt/tags/tag7.xml><?xml version="1.0" encoding="utf-8"?>
<p:tagLst xmlns:p="http://schemas.openxmlformats.org/presentationml/2006/main">
  <p:tag name="AS_UNIQUEID" val="34"/>
</p:tagLst>
</file>

<file path=ppt/tags/tag70.xml><?xml version="1.0" encoding="utf-8"?>
<p:tagLst xmlns:p="http://schemas.openxmlformats.org/presentationml/2006/main">
  <p:tag name="AS_UNIQUEID" val="108"/>
</p:tagLst>
</file>

<file path=ppt/tags/tag71.xml><?xml version="1.0" encoding="utf-8"?>
<p:tagLst xmlns:p="http://schemas.openxmlformats.org/presentationml/2006/main">
  <p:tag name="AS_UNIQUEID" val="109"/>
</p:tagLst>
</file>

<file path=ppt/tags/tag72.xml><?xml version="1.0" encoding="utf-8"?>
<p:tagLst xmlns:p="http://schemas.openxmlformats.org/presentationml/2006/main">
  <p:tag name="AS_UNIQUEID" val="111"/>
</p:tagLst>
</file>

<file path=ppt/tags/tag73.xml><?xml version="1.0" encoding="utf-8"?>
<p:tagLst xmlns:p="http://schemas.openxmlformats.org/presentationml/2006/main">
  <p:tag name="AS_UNIQUEID" val="112"/>
</p:tagLst>
</file>

<file path=ppt/tags/tag74.xml><?xml version="1.0" encoding="utf-8"?>
<p:tagLst xmlns:p="http://schemas.openxmlformats.org/presentationml/2006/main">
  <p:tag name="AS_UNIQUEID" val="113"/>
</p:tagLst>
</file>

<file path=ppt/tags/tag75.xml><?xml version="1.0" encoding="utf-8"?>
<p:tagLst xmlns:p="http://schemas.openxmlformats.org/presentationml/2006/main">
  <p:tag name="AS_UNIQUEID" val="114"/>
</p:tagLst>
</file>

<file path=ppt/tags/tag76.xml><?xml version="1.0" encoding="utf-8"?>
<p:tagLst xmlns:p="http://schemas.openxmlformats.org/presentationml/2006/main">
  <p:tag name="AS_UNIQUEID" val="115"/>
</p:tagLst>
</file>

<file path=ppt/tags/tag77.xml><?xml version="1.0" encoding="utf-8"?>
<p:tagLst xmlns:p="http://schemas.openxmlformats.org/presentationml/2006/main">
  <p:tag name="AS_UNIQUEID" val="117"/>
</p:tagLst>
</file>

<file path=ppt/tags/tag78.xml><?xml version="1.0" encoding="utf-8"?>
<p:tagLst xmlns:p="http://schemas.openxmlformats.org/presentationml/2006/main">
  <p:tag name="AS_UNIQUEID" val="118"/>
</p:tagLst>
</file>

<file path=ppt/tags/tag79.xml><?xml version="1.0" encoding="utf-8"?>
<p:tagLst xmlns:p="http://schemas.openxmlformats.org/presentationml/2006/main">
  <p:tag name="AS_UNIQUEID" val="119"/>
</p:tagLst>
</file>

<file path=ppt/tags/tag8.xml><?xml version="1.0" encoding="utf-8"?>
<p:tagLst xmlns:p="http://schemas.openxmlformats.org/presentationml/2006/main">
  <p:tag name="AS_UNIQUEID" val="36"/>
</p:tagLst>
</file>

<file path=ppt/tags/tag80.xml><?xml version="1.0" encoding="utf-8"?>
<p:tagLst xmlns:p="http://schemas.openxmlformats.org/presentationml/2006/main">
  <p:tag name="AS_UNIQUEID" val="120"/>
</p:tagLst>
</file>

<file path=ppt/tags/tag81.xml><?xml version="1.0" encoding="utf-8"?>
<p:tagLst xmlns:p="http://schemas.openxmlformats.org/presentationml/2006/main">
  <p:tag name="AS_UNIQUEID" val="121"/>
</p:tagLst>
</file>

<file path=ppt/tags/tag82.xml><?xml version="1.0" encoding="utf-8"?>
<p:tagLst xmlns:p="http://schemas.openxmlformats.org/presentationml/2006/main">
  <p:tag name="AS_UNIQUEID" val="122"/>
</p:tagLst>
</file>

<file path=ppt/tags/tag83.xml><?xml version="1.0" encoding="utf-8"?>
<p:tagLst xmlns:p="http://schemas.openxmlformats.org/presentationml/2006/main">
  <p:tag name="AS_UNIQUEID" val="134"/>
</p:tagLst>
</file>

<file path=ppt/tags/tag84.xml><?xml version="1.0" encoding="utf-8"?>
<p:tagLst xmlns:p="http://schemas.openxmlformats.org/presentationml/2006/main">
  <p:tag name="AS_UNIQUEID" val="135"/>
  <p:tag name="KSO_WM_BEAUTIFY_FLAG" val=""/>
</p:tagLst>
</file>

<file path=ppt/tags/tag85.xml><?xml version="1.0" encoding="utf-8"?>
<p:tagLst xmlns:p="http://schemas.openxmlformats.org/presentationml/2006/main">
  <p:tag name="AS_UNIQUEID" val="137"/>
  <p:tag name="KSO_WM_BEAUTIFY_FLAG" val=""/>
</p:tagLst>
</file>

<file path=ppt/tags/tag86.xml><?xml version="1.0" encoding="utf-8"?>
<p:tagLst xmlns:p="http://schemas.openxmlformats.org/presentationml/2006/main">
  <p:tag name="AS_UNIQUEID" val="131"/>
</p:tagLst>
</file>

<file path=ppt/tags/tag87.xml><?xml version="1.0" encoding="utf-8"?>
<p:tagLst xmlns:p="http://schemas.openxmlformats.org/presentationml/2006/main">
  <p:tag name="AS_UNIQUEID" val="132"/>
</p:tagLst>
</file>

<file path=ppt/tags/tag88.xml><?xml version="1.0" encoding="utf-8"?>
<p:tagLst xmlns:p="http://schemas.openxmlformats.org/presentationml/2006/main">
  <p:tag name="AS_UNIQUEID" val="139"/>
</p:tagLst>
</file>

<file path=ppt/tags/tag89.xml><?xml version="1.0" encoding="utf-8"?>
<p:tagLst xmlns:p="http://schemas.openxmlformats.org/presentationml/2006/main">
  <p:tag name="AS_UNIQUEID" val="140"/>
</p:tagLst>
</file>

<file path=ppt/tags/tag9.xml><?xml version="1.0" encoding="utf-8"?>
<p:tagLst xmlns:p="http://schemas.openxmlformats.org/presentationml/2006/main">
  <p:tag name="AS_UNIQUEID" val="37"/>
</p:tagLst>
</file>

<file path=ppt/tags/tag90.xml><?xml version="1.0" encoding="utf-8"?>
<p:tagLst xmlns:p="http://schemas.openxmlformats.org/presentationml/2006/main">
  <p:tag name="AS_UNIQUEID" val="146"/>
</p:tagLst>
</file>

<file path=ppt/tags/tag91.xml><?xml version="1.0" encoding="utf-8"?>
<p:tagLst xmlns:p="http://schemas.openxmlformats.org/presentationml/2006/main">
  <p:tag name="AS_UNIQUEID" val="147"/>
  <p:tag name="KSO_WM_BEAUTIFY_FLAG" val=""/>
</p:tagLst>
</file>

<file path=ppt/tags/tag92.xml><?xml version="1.0" encoding="utf-8"?>
<p:tagLst xmlns:p="http://schemas.openxmlformats.org/presentationml/2006/main">
  <p:tag name="AS_UNIQUEID" val="148"/>
  <p:tag name="KSO_WM_BEAUTIFY_FLAG" val=""/>
</p:tagLst>
</file>

<file path=ppt/tags/tag93.xml><?xml version="1.0" encoding="utf-8"?>
<p:tagLst xmlns:p="http://schemas.openxmlformats.org/presentationml/2006/main">
  <p:tag name="AS_UNIQUEID" val="149"/>
  <p:tag name="KSO_WM_BEAUTIFY_FLAG" val=""/>
</p:tagLst>
</file>

<file path=ppt/tags/tag94.xml><?xml version="1.0" encoding="utf-8"?>
<p:tagLst xmlns:p="http://schemas.openxmlformats.org/presentationml/2006/main">
  <p:tag name="AS_UNIQUEID" val="150"/>
  <p:tag name="KSO_WM_BEAUTIFY_FLAG" val=""/>
</p:tagLst>
</file>

<file path=ppt/tags/tag95.xml><?xml version="1.0" encoding="utf-8"?>
<p:tagLst xmlns:p="http://schemas.openxmlformats.org/presentationml/2006/main">
  <p:tag name="AS_UNIQUEID" val="151"/>
  <p:tag name="KSO_WM_BEAUTIFY_FLAG" val=""/>
</p:tagLst>
</file>

<file path=ppt/tags/tag96.xml><?xml version="1.0" encoding="utf-8"?>
<p:tagLst xmlns:p="http://schemas.openxmlformats.org/presentationml/2006/main">
  <p:tag name="AS_UNIQUEID" val="152"/>
</p:tagLst>
</file>

<file path=ppt/tags/tag97.xml><?xml version="1.0" encoding="utf-8"?>
<p:tagLst xmlns:p="http://schemas.openxmlformats.org/presentationml/2006/main">
  <p:tag name="AS_UNIQUEID" val="153"/>
  <p:tag name="KSO_WM_BEAUTIFY_FLAG" val=""/>
</p:tagLst>
</file>

<file path=ppt/tags/tag98.xml><?xml version="1.0" encoding="utf-8"?>
<p:tagLst xmlns:p="http://schemas.openxmlformats.org/presentationml/2006/main">
  <p:tag name="AS_UNIQUEID" val="154"/>
  <p:tag name="KSO_WM_BEAUTIFY_FLAG" val=""/>
</p:tagLst>
</file>

<file path=ppt/tags/tag99.xml><?xml version="1.0" encoding="utf-8"?>
<p:tagLst xmlns:p="http://schemas.openxmlformats.org/presentationml/2006/main">
  <p:tag name="AS_UNIQUEID" val="155"/>
  <p:tag name="KSO_WM_BEAUTIFY_FLAG" val=""/>
</p:tagLst>
</file>

<file path=ppt/theme/theme1.xml><?xml version="1.0" encoding="utf-8"?>
<a:theme xmlns:a="http://schemas.openxmlformats.org/drawingml/2006/main" name="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6224</Words>
  <Application>WPS 演示</Application>
  <PresentationFormat/>
  <Paragraphs>224</Paragraphs>
  <Slides>15</Slides>
  <Notes>11</Notes>
  <HiddenSlides>0</HiddenSlides>
  <MMClips>2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31" baseType="lpstr">
      <vt:lpstr>Arial</vt:lpstr>
      <vt:lpstr>宋体</vt:lpstr>
      <vt:lpstr>Wingdings</vt:lpstr>
      <vt:lpstr>Wingdings</vt:lpstr>
      <vt:lpstr>华文行楷</vt:lpstr>
      <vt:lpstr>华文隶书</vt:lpstr>
      <vt:lpstr>Garamond</vt:lpstr>
      <vt:lpstr>黑体</vt:lpstr>
      <vt:lpstr>微软雅黑</vt:lpstr>
      <vt:lpstr>Times New Roman</vt:lpstr>
      <vt:lpstr>汉仪中宋简</vt:lpstr>
      <vt:lpstr>方正中等线简体</vt:lpstr>
      <vt:lpstr>Arial Unicode MS</vt:lpstr>
      <vt:lpstr>Calibri</vt:lpstr>
      <vt:lpstr>自定义设计方案</vt:lpstr>
      <vt:lpstr>3_默认设计模板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雨后彩虹</cp:lastModifiedBy>
  <cp:revision>2</cp:revision>
  <cp:lastPrinted>2024-07-14T17:16:00Z</cp:lastPrinted>
  <dcterms:created xsi:type="dcterms:W3CDTF">2024-07-14T17:16:00Z</dcterms:created>
  <dcterms:modified xsi:type="dcterms:W3CDTF">2024-08-16T08:37:50Z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A793A6167FF440FD9AA6EE93029112D6_13</vt:lpwstr>
  </property>
  <property fmtid="{D5CDD505-2E9C-101B-9397-08002B2CF9AE}" pid="7" name="KSOProductBuildVer">
    <vt:lpwstr>2052-12.1.0.17857</vt:lpwstr>
  </property>
</Properties>
</file>