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3"/>
  </p:sldMasterIdLst>
  <p:notesMasterIdLst>
    <p:notesMasterId r:id="rId5"/>
  </p:notesMasterIdLst>
  <p:sldIdLst>
    <p:sldId id="258" r:id="rId4"/>
    <p:sldId id="405" r:id="rId6"/>
    <p:sldId id="428" r:id="rId7"/>
    <p:sldId id="425" r:id="rId8"/>
    <p:sldId id="426" r:id="rId9"/>
    <p:sldId id="446" r:id="rId10"/>
    <p:sldId id="475" r:id="rId11"/>
    <p:sldId id="467" r:id="rId12"/>
    <p:sldId id="484" r:id="rId13"/>
    <p:sldId id="461" r:id="rId14"/>
    <p:sldId id="476" r:id="rId15"/>
    <p:sldId id="477" r:id="rId16"/>
    <p:sldId id="489" r:id="rId17"/>
    <p:sldId id="490" r:id="rId18"/>
    <p:sldId id="491" r:id="rId19"/>
    <p:sldId id="492" r:id="rId20"/>
    <p:sldId id="493" r:id="rId21"/>
    <p:sldId id="494" r:id="rId22"/>
  </p:sldIdLst>
  <p:sldSz cx="12192000" cy="6858000"/>
  <p:notesSz cx="6858000" cy="9144000"/>
  <p:embeddedFontLst>
    <p:embeddedFont>
      <p:font typeface="Bahnschrift Light SemiCondensed" panose="020B0502040204020203" pitchFamily="34" charset="0"/>
      <p:regular r:id="rId26"/>
    </p:embeddedFont>
    <p:embeddedFont>
      <p:font typeface="微软雅黑" panose="020B0503020204020204" pitchFamily="34" charset="-122"/>
      <p:regular r:id="rId27"/>
    </p:embeddedFont>
    <p:embeddedFont>
      <p:font typeface="楷体" panose="02010609060101010101" pitchFamily="49" charset="-122"/>
      <p:regular r:id="rId28"/>
    </p:embeddedFont>
    <p:embeddedFont>
      <p:font typeface="Britannic Bold" panose="020B0903060703020204" pitchFamily="34" charset="0"/>
      <p:regular r:id="rId29"/>
    </p:embeddedFont>
    <p:embeddedFont>
      <p:font typeface="Calibri Light" panose="020F0302020204030204" pitchFamily="34" charset="0"/>
      <p:regular r:id="rId30"/>
      <p:italic r:id="rId31"/>
    </p:embeddedFont>
    <p:embeddedFont>
      <p:font typeface="Calibri" panose="020F0502020204030204" charset="0"/>
      <p:regular r:id="rId32"/>
      <p:bold r:id="rId33"/>
      <p:italic r:id="rId34"/>
      <p:boldItalic r:id="rId35"/>
    </p:embeddedFont>
    <p:embeddedFont>
      <p:font typeface="汉仪粗圆简" panose="02010600000101010101" charset="-122"/>
      <p:regular r:id="rId36"/>
    </p:embeddedFont>
    <p:embeddedFont>
      <p:font typeface="Calibri" panose="020F0502020204030204"/>
      <p:regular r:id="rId37"/>
      <p:bold r:id="rId38"/>
      <p:italic r:id="rId39"/>
      <p:boldItalic r:id="rId40"/>
    </p:embeddedFont>
    <p:embeddedFont>
      <p:font typeface="Imprint MT Shadow" panose="04020605060303030202" pitchFamily="82" charset="0"/>
      <p:regular r:id="rId41"/>
    </p:embeddedFont>
    <p:embeddedFont>
      <p:font typeface="等线" panose="02010600030101010101" charset="-122"/>
      <p:regular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FEC"/>
    <a:srgbClr val="FDFEEC"/>
    <a:srgbClr val="FEFFED"/>
    <a:srgbClr val="FCFDF2"/>
    <a:srgbClr val="DDE2E6"/>
    <a:srgbClr val="F3F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323" autoAdjust="0"/>
  </p:normalViewPr>
  <p:slideViewPr>
    <p:cSldViewPr snapToGrid="0">
      <p:cViewPr varScale="1">
        <p:scale>
          <a:sx n="43" d="100"/>
          <a:sy n="43" d="100"/>
        </p:scale>
        <p:origin x="9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3" Type="http://schemas.openxmlformats.org/officeDocument/2006/relationships/tags" Target="tags/tag8.xml"/><Relationship Id="rId42" Type="http://schemas.openxmlformats.org/officeDocument/2006/relationships/font" Target="fonts/font17.fntdata"/><Relationship Id="rId41" Type="http://schemas.openxmlformats.org/officeDocument/2006/relationships/font" Target="fonts/font16.fntdata"/><Relationship Id="rId40" Type="http://schemas.openxmlformats.org/officeDocument/2006/relationships/font" Target="fonts/font15.fntdata"/><Relationship Id="rId4" Type="http://schemas.openxmlformats.org/officeDocument/2006/relationships/slide" Target="slides/slide1.xml"/><Relationship Id="rId39" Type="http://schemas.openxmlformats.org/officeDocument/2006/relationships/font" Target="fonts/font14.fntdata"/><Relationship Id="rId38" Type="http://schemas.openxmlformats.org/officeDocument/2006/relationships/font" Target="fonts/font13.fntdata"/><Relationship Id="rId37" Type="http://schemas.openxmlformats.org/officeDocument/2006/relationships/font" Target="fonts/font12.fntdata"/><Relationship Id="rId36" Type="http://schemas.openxmlformats.org/officeDocument/2006/relationships/font" Target="fonts/font11.fntdata"/><Relationship Id="rId35" Type="http://schemas.openxmlformats.org/officeDocument/2006/relationships/font" Target="fonts/font10.fntdata"/><Relationship Id="rId34" Type="http://schemas.openxmlformats.org/officeDocument/2006/relationships/font" Target="fonts/font9.fntdata"/><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Master" Target="slideMasters/slideMaster2.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2DB78-9D45-47B6-B0CB-68E1FB4B1C7A}" type="datetimeFigureOut">
              <a:rPr lang="en-GB" smtClean="0"/>
            </a:fld>
            <a:endParaRPr lang="en-GB"/>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1D392-0CF5-46DF-B1C1-1558FEE7A405}"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How are you doing, today? Great. </a:t>
            </a:r>
            <a:endParaRPr lang="en-US" altLang="zh-CN" dirty="0"/>
          </a:p>
          <a:p>
            <a:r>
              <a:rPr lang="en-US" altLang="zh-CN" dirty="0"/>
              <a:t>Let’s start our class. Class begins. Sit down, please.</a:t>
            </a:r>
            <a:br>
              <a:rPr lang="en-US" altLang="zh-CN" dirty="0"/>
            </a:br>
            <a:r>
              <a:rPr lang="en-US" altLang="zh-CN" dirty="0"/>
              <a:t>Today, we are going into Unit </a:t>
            </a:r>
            <a:r>
              <a:rPr lang="en-US" altLang="zh-CN" dirty="0" smtClean="0"/>
              <a:t>3 Times change. Let’s </a:t>
            </a:r>
            <a:r>
              <a:rPr lang="en-US" altLang="zh-CN" dirty="0"/>
              <a:t>start with a </a:t>
            </a:r>
            <a:r>
              <a:rPr lang="en-US" altLang="zh-CN" dirty="0" smtClean="0"/>
              <a:t>video about changes</a:t>
            </a:r>
            <a:r>
              <a:rPr lang="en-US" altLang="zh-CN" baseline="0" dirty="0" smtClean="0"/>
              <a:t>.</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Speaking of “A New Chapter”</a:t>
            </a:r>
            <a:r>
              <a:rPr lang="en-US" altLang="zh-CN" baseline="0" dirty="0" smtClean="0"/>
              <a:t>What’s your understanding of the title? Discuss with your shoulder partner. You have 1min.</a:t>
            </a:r>
            <a:endParaRPr lang="en-US" altLang="zh-CN" baseline="0" dirty="0" smtClean="0"/>
          </a:p>
          <a:p>
            <a:r>
              <a:rPr lang="en-US" baseline="0" dirty="0" smtClean="0">
                <a:sym typeface="Wingdings" panose="05000000000000000000" pitchFamily="2" charset="2"/>
              </a:rPr>
              <a:t>When do you see a new chapter? In a book. This is a story about a bookstore. So the writer chose this word in response to the context of a bookstore.</a:t>
            </a:r>
            <a:endParaRPr lang="en-US" baseline="0" dirty="0" smtClean="0">
              <a:sym typeface="Wingdings" panose="05000000000000000000" pitchFamily="2" charset="2"/>
            </a:endParaRPr>
          </a:p>
          <a:p>
            <a:r>
              <a:rPr lang="en-US" dirty="0" smtClean="0">
                <a:sym typeface="Wingdings" panose="05000000000000000000" pitchFamily="2" charset="2"/>
              </a:rPr>
              <a:t>What does it mean in a book? </a:t>
            </a:r>
            <a:endParaRPr lang="en-US" baseline="0" dirty="0" smtClean="0">
              <a:sym typeface="Wingdings" panose="05000000000000000000" pitchFamily="2" charset="2"/>
            </a:endParaRPr>
          </a:p>
          <a:p>
            <a:r>
              <a:rPr lang="en-US" baseline="0" dirty="0" smtClean="0">
                <a:sym typeface="Wingdings" panose="05000000000000000000" pitchFamily="2" charset="2"/>
              </a:rPr>
              <a:t>A new beginning. From my point of view, it means a new beginning of the Rainbow Bookstore. And it is also a typical example of the bookselling industry. It also means a new beginning of the industry where physical bookstores have been turned into cultural centers in response to the times’change. So it also symbolizes a new beginning of the times. As times change so quickly, a new chapter is opened every day.</a:t>
            </a:r>
            <a:endParaRPr lang="en-US" baseline="0" dirty="0" smtClean="0">
              <a:sym typeface="Wingdings" panose="05000000000000000000" pitchFamily="2" charset="2"/>
            </a:endParaRPr>
          </a:p>
        </p:txBody>
      </p:sp>
      <p:sp>
        <p:nvSpPr>
          <p:cNvPr id="4" name="灯片编号占位符 3"/>
          <p:cNvSpPr>
            <a:spLocks noGrp="1"/>
          </p:cNvSpPr>
          <p:nvPr>
            <p:ph type="sldNum" sz="quarter" idx="10"/>
          </p:nvPr>
        </p:nvSpPr>
        <p:spPr/>
        <p:txBody>
          <a:bodyPr/>
          <a:lstStyle/>
          <a:p>
            <a:fld id="{3CC1D392-0CF5-46DF-B1C1-1558FEE7A405}" type="slidenum">
              <a:rPr lang="en-GB" smtClean="0"/>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baseline="0" dirty="0">
                <a:sym typeface="Wingdings" panose="05000000000000000000" pitchFamily="2" charset="2"/>
              </a:rPr>
              <a:t>In order to always embrace a new chapter, what qualities do we need?</a:t>
            </a:r>
            <a:endParaRPr lang="zh-CN" altLang="en-US" dirty="0"/>
          </a:p>
          <a:p>
            <a:r>
              <a:rPr lang="en-US" altLang="zh-CN" dirty="0"/>
              <a:t>Ss’ answers. (1~2mins) (</a:t>
            </a:r>
            <a:r>
              <a:rPr lang="zh-CN" altLang="en-US" dirty="0"/>
              <a:t>总共</a:t>
            </a:r>
            <a:r>
              <a:rPr lang="en-US" altLang="zh-CN" dirty="0"/>
              <a:t>27</a:t>
            </a:r>
            <a:r>
              <a:rPr lang="en-US" altLang="zh-CN" dirty="0"/>
              <a:t>mins)</a:t>
            </a:r>
            <a:endParaRPr lang="en-US" altLang="zh-CN" dirty="0"/>
          </a:p>
          <a:p>
            <a:r>
              <a:rPr lang="en-US" altLang="zh-CN" dirty="0"/>
              <a:t>With these qualities, we can always embrace a new chapter.</a:t>
            </a:r>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It’s fantastic</a:t>
            </a:r>
            <a:r>
              <a:rPr lang="en-US" altLang="zh-CN" baseline="0" dirty="0"/>
              <a:t> to see that you all have echoed times’ change. Heraclitus once said, there is nothing permanent except change. So we need to keep up with change, then the change will be our chance to always embrace a new chapter. Be insightful, be adaptive.</a:t>
            </a:r>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Now, </a:t>
            </a:r>
            <a:r>
              <a:rPr lang="en-US" altLang="zh-CN" dirty="0" smtClean="0"/>
              <a:t>I’m going to show two</a:t>
            </a:r>
            <a:r>
              <a:rPr lang="en-US" altLang="zh-CN" baseline="0" dirty="0" smtClean="0"/>
              <a:t> charts which also show a change</a:t>
            </a:r>
            <a:r>
              <a:rPr lang="en-US" altLang="zh-CN" dirty="0" smtClean="0"/>
              <a:t>.</a:t>
            </a:r>
            <a:endParaRPr lang="en-US" altLang="zh-CN" dirty="0"/>
          </a:p>
          <a:p>
            <a:r>
              <a:rPr lang="en-US" altLang="zh-CN" dirty="0"/>
              <a:t>What information do the charts show?</a:t>
            </a:r>
            <a:endParaRPr lang="en-US" altLang="zh-CN" dirty="0"/>
          </a:p>
          <a:p>
            <a:r>
              <a:rPr lang="zh-CN" altLang="en-US" dirty="0"/>
              <a:t>抽一个学生：</a:t>
            </a:r>
            <a:r>
              <a:rPr lang="en-US" altLang="zh-CN" dirty="0"/>
              <a:t>the left one</a:t>
            </a:r>
            <a:r>
              <a:rPr lang="zh-CN" altLang="en-US" dirty="0"/>
              <a:t>？</a:t>
            </a:r>
            <a:endParaRPr lang="zh-CN" altLang="en-US" dirty="0"/>
          </a:p>
          <a:p>
            <a:r>
              <a:rPr lang="zh-CN" altLang="en-US" dirty="0"/>
              <a:t>抽一个学生</a:t>
            </a:r>
            <a:r>
              <a:rPr lang="en-US" altLang="zh-CN" dirty="0"/>
              <a:t>:  the right one?</a:t>
            </a:r>
            <a:endParaRPr lang="en-US" altLang="zh-CN" dirty="0"/>
          </a:p>
          <a:p>
            <a:r>
              <a:rPr lang="zh-CN" altLang="en-US" dirty="0">
                <a:sym typeface="+mn-ea"/>
              </a:rPr>
              <a:t>抽一个学生</a:t>
            </a:r>
            <a:r>
              <a:rPr lang="en-US" altLang="zh-CN" dirty="0">
                <a:sym typeface="+mn-ea"/>
              </a:rPr>
              <a:t>: </a:t>
            </a:r>
            <a:r>
              <a:rPr lang="en-US" altLang="zh-CN" dirty="0"/>
              <a:t>What change is shown in the two charts?</a:t>
            </a:r>
            <a:endParaRPr lang="en-US" altLang="zh-CN" dirty="0"/>
          </a:p>
          <a:p>
            <a:r>
              <a:rPr lang="en-US" altLang="zh-CN" dirty="0"/>
              <a:t>And that is, </a:t>
            </a:r>
            <a:r>
              <a:rPr lang="en-US" altLang="zh-CN" dirty="0" smtClean="0">
                <a:ln w="0"/>
                <a:solidFill>
                  <a:srgbClr val="C00000"/>
                </a:solidFill>
                <a:effectLst>
                  <a:outerShdw blurRad="38100" dist="25400" dir="5400000" algn="ctr" rotWithShape="0">
                    <a:srgbClr val="6E747A">
                      <a:alpha val="43000"/>
                    </a:srgbClr>
                  </a:outerShdw>
                </a:effectLst>
                <a:sym typeface="+mn-ea"/>
              </a:rPr>
              <a:t>more and more people are choosing to buy books online instead of from physical bookstores. (1min)</a:t>
            </a:r>
            <a:endParaRPr lang="en-US" altLang="zh-CN" dirty="0" smtClean="0">
              <a:ln w="0"/>
              <a:solidFill>
                <a:srgbClr val="C00000"/>
              </a:solidFill>
              <a:effectLst>
                <a:outerShdw blurRad="38100" dist="25400" dir="5400000" algn="ctr" rotWithShape="0">
                  <a:srgbClr val="6E747A">
                    <a:alpha val="43000"/>
                  </a:srgbClr>
                </a:outerShdw>
              </a:effectLst>
              <a:sym typeface="+mn-ea"/>
            </a:endParaRPr>
          </a:p>
          <a:p>
            <a:r>
              <a:rPr lang="en-US" altLang="zh-CN" dirty="0" smtClean="0">
                <a:ln w="0"/>
                <a:solidFill>
                  <a:srgbClr val="C00000"/>
                </a:solidFill>
                <a:effectLst>
                  <a:outerShdw blurRad="38100" dist="25400" dir="5400000" algn="ctr" rotWithShape="0">
                    <a:srgbClr val="6E747A">
                      <a:alpha val="43000"/>
                    </a:srgbClr>
                  </a:outerShdw>
                </a:effectLst>
                <a:sym typeface="+mn-ea"/>
              </a:rPr>
              <a:t>Then what may happen to physical bookstores? They may die, maybe.</a:t>
            </a:r>
            <a:br>
              <a:rPr lang="en-US" altLang="zh-CN" dirty="0" smtClean="0">
                <a:ln w="0"/>
                <a:solidFill>
                  <a:srgbClr val="C00000"/>
                </a:solidFill>
                <a:effectLst>
                  <a:outerShdw blurRad="38100" dist="25400" dir="5400000" algn="ctr" rotWithShape="0">
                    <a:srgbClr val="6E747A">
                      <a:alpha val="43000"/>
                    </a:srgbClr>
                  </a:outerShdw>
                </a:effectLst>
                <a:sym typeface="+mn-ea"/>
              </a:rPr>
            </a:br>
            <a:r>
              <a:rPr lang="en-US" altLang="zh-CN" dirty="0" smtClean="0">
                <a:ln w="0"/>
                <a:solidFill>
                  <a:srgbClr val="C00000"/>
                </a:solidFill>
                <a:effectLst>
                  <a:outerShdw blurRad="38100" dist="25400" dir="5400000" algn="ctr" rotWithShape="0">
                    <a:srgbClr val="6E747A">
                      <a:alpha val="43000"/>
                    </a:srgbClr>
                  </a:outerShdw>
                </a:effectLst>
                <a:sym typeface="+mn-ea"/>
              </a:rPr>
              <a:t>Today, we are going to read about a physical bookstore, the Rainbow Bookstore.</a:t>
            </a:r>
            <a:endParaRPr lang="en-US" altLang="zh-CN" dirty="0" smtClean="0">
              <a:ln w="0"/>
              <a:solidFill>
                <a:srgbClr val="C00000"/>
              </a:solidFill>
              <a:effectLst>
                <a:outerShdw blurRad="38100" dist="25400" dir="5400000" algn="ctr" rotWithShape="0">
                  <a:srgbClr val="6E747A">
                    <a:alpha val="43000"/>
                  </a:srgbClr>
                </a:outerShdw>
              </a:effectLst>
              <a:sym typeface="+mn-ea"/>
            </a:endParaRPr>
          </a:p>
          <a:p>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smtClean="0"/>
              <a:t>Turn </a:t>
            </a:r>
            <a:r>
              <a:rPr lang="en-US" altLang="zh-CN" dirty="0"/>
              <a:t>to P26 read the passage and tell what happened to the bookstore. </a:t>
            </a:r>
            <a:r>
              <a:rPr lang="en-US" altLang="zh-CN" dirty="0" smtClean="0"/>
              <a:t>You have 3 </a:t>
            </a:r>
            <a:r>
              <a:rPr lang="en-US" altLang="zh-CN" dirty="0" err="1" smtClean="0"/>
              <a:t>mins</a:t>
            </a:r>
            <a:r>
              <a:rPr lang="en-US" altLang="zh-CN" dirty="0" smtClean="0"/>
              <a:t> (</a:t>
            </a:r>
            <a:r>
              <a:rPr lang="zh-CN" altLang="en-US" dirty="0" smtClean="0"/>
              <a:t>目前总共花</a:t>
            </a:r>
            <a:r>
              <a:rPr lang="en-US" altLang="zh-CN" dirty="0" smtClean="0"/>
              <a:t>7</a:t>
            </a:r>
            <a:r>
              <a:rPr lang="en-US" altLang="zh-CN" dirty="0" smtClean="0"/>
              <a:t>~8mins)</a:t>
            </a:r>
            <a:endParaRPr lang="en-US" altLang="zh-CN" dirty="0" smtClean="0"/>
          </a:p>
          <a:p>
            <a:r>
              <a:rPr lang="zh-CN" altLang="en-US" dirty="0"/>
              <a:t>此处板书</a:t>
            </a:r>
            <a:r>
              <a:rPr lang="en-US" altLang="zh-CN" dirty="0"/>
              <a:t>T</a:t>
            </a:r>
            <a:r>
              <a:rPr lang="en-US" altLang="zh-CN" dirty="0"/>
              <a:t>he crisis               The revival</a:t>
            </a:r>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sym typeface="+mn-ea"/>
              </a:rPr>
              <a:t>Quite an interesting story, huh! And the author tells the story in a specific order. What order?</a:t>
            </a:r>
            <a:endParaRPr lang="en-US" altLang="zh-CN" dirty="0"/>
          </a:p>
          <a:p>
            <a:r>
              <a:rPr lang="en-US" dirty="0"/>
              <a:t>-Time order.</a:t>
            </a:r>
            <a:endParaRPr lang="en-US" dirty="0"/>
          </a:p>
          <a:p>
            <a:r>
              <a:rPr lang="en-US" altLang="zh-CN" dirty="0" smtClean="0"/>
              <a:t>Now</a:t>
            </a:r>
            <a:r>
              <a:rPr lang="en-US" altLang="zh-CN" baseline="0" dirty="0" smtClean="0"/>
              <a:t> follow the time order, divide the passage into parts and summarize the main idea in each part. You have 1 and half a </a:t>
            </a:r>
            <a:r>
              <a:rPr lang="en-US" altLang="zh-CN" baseline="0" dirty="0" err="1" smtClean="0"/>
              <a:t>mins</a:t>
            </a:r>
            <a:r>
              <a:rPr lang="en-US" altLang="zh-CN" baseline="0" dirty="0" smtClean="0"/>
              <a:t>. </a:t>
            </a:r>
            <a:endParaRPr lang="en-US" altLang="zh-CN" baseline="0" dirty="0" smtClean="0"/>
          </a:p>
          <a:p>
            <a:r>
              <a:rPr lang="en-US" altLang="zh-CN" baseline="0" dirty="0" smtClean="0"/>
              <a:t>I do like your second half, para 5~8. But I want to divide your first half into two parts, cuz they are in different scenes.</a:t>
            </a:r>
            <a:endParaRPr lang="en-US" altLang="zh-CN" baseline="0" dirty="0" smtClean="0"/>
          </a:p>
          <a:p>
            <a:r>
              <a:rPr lang="en-US" altLang="zh-CN" baseline="0" dirty="0" smtClean="0"/>
              <a:t>So if we divide para 1~4 into two parts. </a:t>
            </a:r>
            <a:endParaRPr lang="en-US" altLang="zh-CN" baseline="0" dirty="0" smtClean="0"/>
          </a:p>
          <a:p>
            <a:r>
              <a:rPr lang="en-US" altLang="zh-CN" baseline="0" dirty="0" smtClean="0"/>
              <a:t>Part 1--para 1    I heard of the bookstore’s crisis.</a:t>
            </a:r>
            <a:endParaRPr lang="en-US" altLang="zh-CN" baseline="0" dirty="0" smtClean="0"/>
          </a:p>
          <a:p>
            <a:r>
              <a:rPr lang="en-US" altLang="zh-CN" baseline="0" dirty="0" smtClean="0"/>
              <a:t>para 2~4 When I went back to the bookstore to chat with the ow</a:t>
            </a:r>
            <a:r>
              <a:rPr lang="en-US" altLang="zh-CN" dirty="0" smtClean="0">
                <a:sym typeface="+mn-ea"/>
              </a:rPr>
              <a:t>n</a:t>
            </a:r>
            <a:r>
              <a:rPr lang="en-US" altLang="zh-CN" baseline="0" dirty="0" smtClean="0"/>
              <a:t>er, childhood memories went back.</a:t>
            </a:r>
            <a:endParaRPr lang="en-US" altLang="zh-CN" baseline="0" dirty="0" smtClean="0"/>
          </a:p>
          <a:p>
            <a:r>
              <a:rPr lang="en-US" altLang="zh-CN" baseline="0" dirty="0" smtClean="0"/>
              <a:t>para 5~8 When I saw the bookstore again, it revived.</a:t>
            </a:r>
            <a:endParaRPr lang="en-US" altLang="zh-CN" baseline="0" dirty="0" smtClean="0"/>
          </a:p>
          <a:p>
            <a:r>
              <a:rPr lang="en-US" altLang="zh-CN" baseline="0" dirty="0" smtClean="0"/>
              <a:t>So there are three stages in the story. In each stage, there was an “I”. (3mins) (</a:t>
            </a:r>
            <a:r>
              <a:rPr lang="zh-CN" altLang="en-US" baseline="0" dirty="0" smtClean="0"/>
              <a:t>目前</a:t>
            </a:r>
            <a:r>
              <a:rPr lang="en-US" altLang="zh-CN" baseline="0" dirty="0" smtClean="0"/>
              <a:t>10</a:t>
            </a:r>
            <a:r>
              <a:rPr lang="en-US" altLang="zh-CN" baseline="0" dirty="0" smtClean="0"/>
              <a:t>mins)</a:t>
            </a:r>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How did the author feel in each stage? We can find direct and indirect description from the passage. Circle the direct description &amp; think about the indirect description. You have 1 min.</a:t>
            </a:r>
            <a:endParaRPr lang="en-US" altLang="zh-CN" dirty="0"/>
          </a:p>
          <a:p>
            <a:r>
              <a:rPr lang="en-US" altLang="zh-CN" dirty="0"/>
              <a:t>--</a:t>
            </a:r>
            <a:r>
              <a:rPr lang="zh-CN" altLang="en-US" dirty="0"/>
              <a:t>请一位同学</a:t>
            </a:r>
            <a:r>
              <a:rPr lang="en-US" altLang="zh-CN" dirty="0"/>
              <a:t> When hearing the news, how did I feel?</a:t>
            </a:r>
            <a:endParaRPr lang="en-US" altLang="zh-CN" dirty="0"/>
          </a:p>
          <a:p>
            <a:r>
              <a:rPr lang="en-US" altLang="zh-CN" dirty="0"/>
              <a:t>--heartbroken. (</a:t>
            </a:r>
            <a:r>
              <a:rPr lang="zh-CN" altLang="en-US" dirty="0"/>
              <a:t>抽同桌</a:t>
            </a:r>
            <a:r>
              <a:rPr lang="en-US" altLang="zh-CN" dirty="0"/>
              <a:t>) </a:t>
            </a:r>
            <a:endParaRPr lang="en-US" altLang="zh-CN" dirty="0"/>
          </a:p>
          <a:p>
            <a:r>
              <a:rPr lang="en-US" altLang="zh-CN" dirty="0">
                <a:sym typeface="+mn-ea"/>
              </a:rPr>
              <a:t>--</a:t>
            </a:r>
            <a:r>
              <a:rPr lang="en-US" altLang="zh-CN" dirty="0"/>
              <a:t>Then when hurrying to the store?</a:t>
            </a:r>
            <a:endParaRPr lang="en-US" altLang="zh-CN" dirty="0"/>
          </a:p>
          <a:p>
            <a:r>
              <a:rPr lang="en-US" altLang="zh-CN" dirty="0"/>
              <a:t>When I was chatting with the owner, how did I feel?</a:t>
            </a:r>
            <a:endParaRPr lang="en-US" altLang="zh-CN" dirty="0"/>
          </a:p>
          <a:p>
            <a:r>
              <a:rPr lang="en-US" altLang="zh-CN" dirty="0"/>
              <a:t>--sad. Did I understand and have the same feelings with Casey, the owner? </a:t>
            </a:r>
            <a:endParaRPr lang="en-US" altLang="zh-CN" dirty="0"/>
          </a:p>
          <a:p>
            <a:r>
              <a:rPr lang="en-US" altLang="zh-CN" dirty="0"/>
              <a:t>--sympathetic</a:t>
            </a:r>
            <a:endParaRPr lang="en-US" altLang="zh-CN" dirty="0"/>
          </a:p>
          <a:p>
            <a:r>
              <a:rPr lang="en-US" altLang="zh-CN" dirty="0"/>
              <a:t>Why does the author describe his childhood memories? What feelings does this show?</a:t>
            </a:r>
            <a:endParaRPr lang="en-US" altLang="zh-CN" dirty="0"/>
          </a:p>
          <a:p>
            <a:r>
              <a:rPr lang="en-US" altLang="zh-CN" dirty="0"/>
              <a:t>--miss the good old days, or we say nostalgic</a:t>
            </a:r>
            <a:endParaRPr lang="en-US" altLang="zh-CN" dirty="0"/>
          </a:p>
          <a:p>
            <a:r>
              <a:rPr lang="en-US" altLang="zh-CN" dirty="0"/>
              <a:t>How did I feel when I left the bookstore? Why does the author describe the weather?</a:t>
            </a:r>
            <a:br>
              <a:rPr lang="en-US" altLang="zh-CN" dirty="0"/>
            </a:br>
            <a:r>
              <a:rPr lang="en-US" altLang="zh-CN" dirty="0"/>
              <a:t>To reflect his mood, just like the weather, cold, and dark and in a thick mist. Gloomy.</a:t>
            </a:r>
            <a:endParaRPr lang="en-US" altLang="zh-CN" dirty="0"/>
          </a:p>
          <a:p>
            <a:r>
              <a:rPr lang="en-US" altLang="zh-CN" dirty="0">
                <a:sym typeface="+mn-ea"/>
              </a:rPr>
              <a:t>--</a:t>
            </a:r>
            <a:r>
              <a:rPr lang="zh-CN" altLang="en-US" dirty="0">
                <a:sym typeface="+mn-ea"/>
              </a:rPr>
              <a:t>请第三位同学</a:t>
            </a:r>
            <a:endParaRPr lang="en-US" altLang="zh-CN" dirty="0"/>
          </a:p>
          <a:p>
            <a:r>
              <a:rPr lang="en-US" altLang="zh-CN" dirty="0"/>
              <a:t>surprised, pleased and relieved, right? (</a:t>
            </a:r>
            <a:r>
              <a:rPr lang="zh-CN" altLang="en-US" dirty="0"/>
              <a:t>抽同桌</a:t>
            </a:r>
            <a:r>
              <a:rPr lang="en-US" altLang="zh-CN" dirty="0"/>
              <a:t>)</a:t>
            </a:r>
            <a:endParaRPr lang="en-US" altLang="zh-CN" dirty="0"/>
          </a:p>
          <a:p>
            <a:r>
              <a:rPr lang="en-US" altLang="zh-CN" dirty="0"/>
              <a:t>From heartbroken to pleased, we can see the author did love the Rainbow Bookstore. And so did other people in the community. That’s why they worked together to save it. </a:t>
            </a:r>
            <a:r>
              <a:rPr lang="en-US" altLang="zh-CN" dirty="0" smtClean="0"/>
              <a:t>(2mins) (</a:t>
            </a:r>
            <a:r>
              <a:rPr lang="zh-CN" altLang="en-US" dirty="0" smtClean="0"/>
              <a:t>总共</a:t>
            </a:r>
            <a:r>
              <a:rPr lang="en-US" altLang="zh-CN" dirty="0" smtClean="0"/>
              <a:t>13mins)</a:t>
            </a:r>
            <a:endParaRPr lang="en-US" altLang="zh-CN" dirty="0"/>
          </a:p>
          <a:p>
            <a:r>
              <a:rPr lang="en-US" altLang="zh-CN" dirty="0"/>
              <a:t> </a:t>
            </a:r>
            <a:endParaRPr lang="en-US" altLang="zh-CN" dirty="0"/>
          </a:p>
          <a:p>
            <a:endParaRPr lang="en-US" altLang="zh-CN" dirty="0"/>
          </a:p>
          <a:p>
            <a:endParaRPr lang="en-US"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What did they do? What was changed?</a:t>
            </a:r>
            <a:br>
              <a:rPr lang="en-US" altLang="zh-CN" dirty="0" smtClean="0"/>
            </a:br>
            <a:r>
              <a:rPr lang="en-US" altLang="zh-CN" dirty="0" smtClean="0"/>
              <a:t>L</a:t>
            </a:r>
            <a:r>
              <a:rPr lang="en-US" altLang="zh-CN" baseline="0" dirty="0" smtClean="0"/>
              <a:t>et’s find the differences and similarities between the old and the new Rainbow Bookstore. </a:t>
            </a:r>
            <a:endParaRPr lang="en-US" altLang="zh-CN" baseline="0" dirty="0" smtClean="0"/>
          </a:p>
          <a:p>
            <a:r>
              <a:rPr lang="en-US" altLang="zh-CN" baseline="0" dirty="0" smtClean="0"/>
              <a:t>Organize information with the Venn diagram on P28.</a:t>
            </a:r>
            <a:endParaRPr lang="en-US" altLang="zh-CN" baseline="0" dirty="0" smtClean="0"/>
          </a:p>
          <a:p>
            <a:r>
              <a:rPr lang="en-US" altLang="zh-CN" baseline="0" dirty="0" smtClean="0"/>
              <a:t>You have 2mins.</a:t>
            </a:r>
            <a:r>
              <a:rPr lang="en-US" altLang="zh-CN" dirty="0" smtClean="0"/>
              <a:t> </a:t>
            </a:r>
            <a:r>
              <a:rPr lang="zh-CN" altLang="en-US" dirty="0" smtClean="0"/>
              <a:t>目前总共</a:t>
            </a:r>
            <a:r>
              <a:rPr lang="en-US" altLang="zh-CN" dirty="0" smtClean="0"/>
              <a:t>(18~20mins)</a:t>
            </a:r>
            <a:endParaRPr lang="zh-CN" altLang="en-US" dirty="0"/>
          </a:p>
        </p:txBody>
      </p:sp>
      <p:sp>
        <p:nvSpPr>
          <p:cNvPr id="4" name="灯片编号占位符 3"/>
          <p:cNvSpPr>
            <a:spLocks noGrp="1"/>
          </p:cNvSpPr>
          <p:nvPr>
            <p:ph type="sldNum" sz="quarter" idx="10"/>
          </p:nvPr>
        </p:nvSpPr>
        <p:spPr/>
        <p:txBody>
          <a:bodyPr/>
          <a:lstStyle/>
          <a:p>
            <a:fld id="{3CC1D392-0CF5-46DF-B1C1-1558FEE7A405}" type="slidenum">
              <a:rPr lang="en-GB" smtClean="0"/>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sym typeface="+mn-ea"/>
              </a:rPr>
              <a:t>Let’s take a look at the similarites first.</a:t>
            </a:r>
            <a:r>
              <a:rPr lang="zh-CN" altLang="en-US" dirty="0">
                <a:sym typeface="+mn-ea"/>
              </a:rPr>
              <a:t>抽一个同学 </a:t>
            </a:r>
            <a:r>
              <a:rPr lang="en-US" altLang="zh-CN" dirty="0">
                <a:sym typeface="+mn-ea"/>
              </a:rPr>
              <a:t>books, an old brick exterior, a place for people to read and connect.</a:t>
            </a:r>
            <a:endParaRPr lang="en-US" altLang="zh-CN" dirty="0">
              <a:sym typeface="+mn-ea"/>
            </a:endParaRPr>
          </a:p>
          <a:p>
            <a:r>
              <a:rPr lang="en-US" altLang="zh-CN" dirty="0">
                <a:sym typeface="+mn-ea"/>
              </a:rPr>
              <a:t>What are the differences. W</a:t>
            </a:r>
            <a:r>
              <a:rPr lang="en-US" altLang="zh-CN" baseline="0" dirty="0"/>
              <a:t>hat was the old Rainbow Bookstore like?—</a:t>
            </a:r>
            <a:r>
              <a:rPr lang="zh-CN" altLang="en-US" baseline="0" dirty="0"/>
              <a:t>抽一个同学</a:t>
            </a:r>
            <a:endParaRPr lang="en-US" altLang="zh-CN" baseline="0" dirty="0"/>
          </a:p>
          <a:p>
            <a:r>
              <a:rPr lang="en-US" altLang="zh-CN" baseline="0" dirty="0"/>
              <a:t>What was the new Rainbow Bookstore like?—</a:t>
            </a:r>
            <a:endParaRPr lang="en-US" altLang="zh-CN" baseline="0" dirty="0"/>
          </a:p>
          <a:p>
            <a:r>
              <a:rPr lang="zh-CN" altLang="en-US" baseline="0" dirty="0"/>
              <a:t>抽一个同学</a:t>
            </a:r>
            <a:r>
              <a:rPr lang="en-US" altLang="zh-CN" baseline="0" dirty="0"/>
              <a:t>—</a:t>
            </a:r>
            <a:r>
              <a:rPr lang="zh-CN" altLang="en-US" baseline="0" dirty="0"/>
              <a:t>此处处理</a:t>
            </a:r>
            <a:r>
              <a:rPr lang="en-US" altLang="zh-CN" baseline="0" dirty="0"/>
              <a:t>recital</a:t>
            </a:r>
            <a:endParaRPr lang="en-US" altLang="zh-CN" baseline="0" dirty="0"/>
          </a:p>
          <a:p>
            <a:r>
              <a:rPr lang="zh-CN" altLang="en-US" baseline="0" dirty="0"/>
              <a:t>以及</a:t>
            </a:r>
            <a:r>
              <a:rPr lang="en-US" altLang="zh-CN" baseline="0" dirty="0"/>
              <a:t>Does the author think these activities meaningful? How do you know that? </a:t>
            </a:r>
            <a:endParaRPr lang="en-US" altLang="zh-CN" baseline="0" dirty="0"/>
          </a:p>
          <a:p>
            <a:r>
              <a:rPr lang="en-US" altLang="zh-CN" baseline="0" dirty="0"/>
              <a:t>From para 7, we can see the author think in these community events, people could gather to share an experience that couldn’t be downloaded. </a:t>
            </a:r>
            <a:endParaRPr lang="en-US" altLang="zh-CN" baseline="0" dirty="0"/>
          </a:p>
          <a:p>
            <a:r>
              <a:rPr lang="en-US" altLang="zh-CN" baseline="0" dirty="0"/>
              <a:t>What does it mean?</a:t>
            </a:r>
            <a:endParaRPr lang="en-US" altLang="zh-CN" baseline="0" dirty="0"/>
          </a:p>
          <a:p>
            <a:r>
              <a:rPr lang="zh-CN" altLang="en-US" baseline="0" dirty="0"/>
              <a:t>学生说：</a:t>
            </a:r>
            <a:r>
              <a:rPr lang="en-US" altLang="zh-CN" baseline="0" dirty="0"/>
              <a:t>Maybe e-books are cheaper and more convenient, but that doesn’t mean bookstores should be replaced, </a:t>
            </a:r>
            <a:endParaRPr lang="en-US" altLang="zh-CN" baseline="0" dirty="0"/>
          </a:p>
          <a:p>
            <a:r>
              <a:rPr lang="en-US" altLang="zh-CN" baseline="0" dirty="0"/>
              <a:t>for the experience to read and communicate with other people cannot be replaced.</a:t>
            </a:r>
            <a:endParaRPr lang="en-US" altLang="zh-CN" baseline="0" dirty="0"/>
          </a:p>
          <a:p>
            <a:r>
              <a:rPr lang="en-US" altLang="zh-CN" baseline="0" dirty="0"/>
              <a:t>Let’s compare the old and new Rainbow Bookstore. What characteristics does the new Rainbow Bookstore have?</a:t>
            </a:r>
            <a:endParaRPr lang="en-US" altLang="zh-CN" baseline="0" dirty="0"/>
          </a:p>
          <a:p>
            <a:r>
              <a:rPr lang="en-US" altLang="zh-CN" baseline="0" dirty="0"/>
              <a:t>multifunctional(5mins</a:t>
            </a:r>
            <a:r>
              <a:rPr lang="zh-CN" altLang="en-US" baseline="0" dirty="0"/>
              <a:t>）</a:t>
            </a:r>
            <a:endParaRPr lang="en-US" altLang="zh-CN" baseline="0" dirty="0"/>
          </a:p>
          <a:p>
            <a:endParaRPr lang="zh-CN" altLang="en-US" dirty="0"/>
          </a:p>
        </p:txBody>
      </p:sp>
      <p:sp>
        <p:nvSpPr>
          <p:cNvPr id="4" name="灯片编号占位符 3"/>
          <p:cNvSpPr>
            <a:spLocks noGrp="1"/>
          </p:cNvSpPr>
          <p:nvPr>
            <p:ph type="sldNum" sz="quarter" idx="10"/>
          </p:nvPr>
        </p:nvSpPr>
        <p:spPr/>
        <p:txBody>
          <a:bodyPr/>
          <a:lstStyle/>
          <a:p>
            <a:fld id="{3CC1D392-0CF5-46DF-B1C1-1558FEE7A405}" type="slidenum">
              <a:rPr lang="en-GB" smtClean="0"/>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Why did Jennifer make </a:t>
            </a:r>
            <a:r>
              <a:rPr lang="en-US" altLang="zh-CN" dirty="0"/>
              <a:t>the Rainbow Bookstore multifunctional?</a:t>
            </a:r>
            <a:endParaRPr lang="en-US" altLang="zh-CN" dirty="0"/>
          </a:p>
          <a:p>
            <a:r>
              <a:rPr lang="en-US" altLang="zh-CN" dirty="0"/>
              <a:t>--increase profit--Why? Drinks and activities are more profitable than books.</a:t>
            </a:r>
            <a:endParaRPr lang="en-US" altLang="zh-CN" dirty="0"/>
          </a:p>
          <a:p>
            <a:r>
              <a:rPr lang="en-US" altLang="zh-CN" dirty="0"/>
              <a:t>But why do people come to the bookstore for drinks and activities?</a:t>
            </a:r>
            <a:endParaRPr lang="en-US" altLang="zh-CN" dirty="0"/>
          </a:p>
          <a:p>
            <a:r>
              <a:rPr lang="en-US" altLang="zh-CN" dirty="0"/>
              <a:t>Here I wanna introduce an economic term.</a:t>
            </a:r>
            <a:endParaRPr lang="en-US" altLang="zh-CN" dirty="0"/>
          </a:p>
          <a:p>
            <a:r>
              <a:rPr lang="en-US" altLang="zh-CN" dirty="0"/>
              <a:t>Competitive advantage. </a:t>
            </a:r>
            <a:r>
              <a:rPr lang="zh-CN" altLang="en-US" dirty="0"/>
              <a:t>此处板书</a:t>
            </a:r>
            <a:r>
              <a:rPr lang="en-US" altLang="zh-CN" dirty="0"/>
              <a:t> competitive </a:t>
            </a:r>
            <a:r>
              <a:rPr lang="en-US" altLang="zh-CN" dirty="0"/>
              <a:t>advantage</a:t>
            </a:r>
            <a:endParaRPr lang="en-US" altLang="zh-CN" dirty="0"/>
          </a:p>
          <a:p>
            <a:r>
              <a:rPr lang="en-US" altLang="zh-CN" dirty="0"/>
              <a:t>What’s that? Let’s read the definition together.</a:t>
            </a:r>
            <a:endParaRPr lang="en-US" altLang="zh-CN" dirty="0"/>
          </a:p>
          <a:p>
            <a:r>
              <a:rPr lang="en-US" altLang="zh-CN" dirty="0"/>
              <a:t>Competitive advantage one two three go.</a:t>
            </a:r>
            <a:endParaRPr lang="en-US" altLang="zh-CN" dirty="0"/>
          </a:p>
          <a:p>
            <a:r>
              <a:rPr lang="en-US" altLang="zh-CN" dirty="0"/>
              <a:t>What’s the Rainbow Bookstore’s competitive advantage?</a:t>
            </a:r>
            <a:endParaRPr lang="en-US" altLang="zh-CN" dirty="0"/>
          </a:p>
          <a:p>
            <a:r>
              <a:rPr lang="en-US" altLang="zh-CN" dirty="0"/>
              <a:t>It offers experiences that couldn’t be downloaded.</a:t>
            </a:r>
            <a:endParaRPr lang="en-US" altLang="zh-CN" dirty="0"/>
          </a:p>
          <a:p>
            <a:r>
              <a:rPr lang="en-US" altLang="zh-CN" dirty="0"/>
              <a:t>To survive, to find and keep the competitive advantage is the key.</a:t>
            </a:r>
            <a:endParaRPr lang="en-US" altLang="zh-CN" dirty="0"/>
          </a:p>
          <a:p>
            <a:r>
              <a:rPr lang="en-US" altLang="zh-CN" dirty="0"/>
              <a:t>But how? When I was in college, my economic professor told us</a:t>
            </a:r>
            <a:br>
              <a:rPr lang="en-US" altLang="zh-CN" dirty="0"/>
            </a:br>
            <a:r>
              <a:rPr lang="en-US" altLang="zh-CN" dirty="0"/>
              <a:t>“to keep competitive advantage, rule no.1 constant change.”</a:t>
            </a:r>
            <a:endParaRPr lang="en-US" altLang="zh-CN" dirty="0"/>
          </a:p>
          <a:p>
            <a:r>
              <a:rPr lang="en-US" altLang="zh-CN" dirty="0"/>
              <a:t>Why? Let’s take a look at the definition. There are three variables.</a:t>
            </a:r>
            <a:endParaRPr lang="en-US" altLang="zh-CN" dirty="0"/>
          </a:p>
          <a:p>
            <a:r>
              <a:rPr lang="en-US" altLang="zh-CN" dirty="0"/>
              <a:t>competitior, consumer, we---If one factor changes, competitive advantage changes.</a:t>
            </a:r>
            <a:endParaRPr lang="en-US" altLang="zh-CN" dirty="0"/>
          </a:p>
          <a:p>
            <a:r>
              <a:rPr lang="en-US" altLang="zh-CN" dirty="0"/>
              <a:t>In order to keep competitve advantage, we need to change, we need to find and even create our competitive advantage first.</a:t>
            </a:r>
            <a:endParaRPr lang="en-US" altLang="zh-CN" dirty="0"/>
          </a:p>
          <a:p>
            <a:r>
              <a:rPr lang="en-US" altLang="zh-CN" dirty="0"/>
              <a:t> That’s why Jennifer could bring the rainbow bookstore into a new chapter.</a:t>
            </a:r>
            <a:endParaRPr lang="en-US" altLang="zh-CN" dirty="0"/>
          </a:p>
          <a:p>
            <a:endParaRPr lang="en-US" altLang="zh-CN" dirty="0"/>
          </a:p>
          <a:p>
            <a:endParaRPr lang="en-US" altLang="zh-CN" dirty="0"/>
          </a:p>
          <a:p>
            <a:endParaRPr lang="en-US" altLang="zh-CN" dirty="0"/>
          </a:p>
        </p:txBody>
      </p:sp>
      <p:sp>
        <p:nvSpPr>
          <p:cNvPr id="4" name="灯片编号占位符 3"/>
          <p:cNvSpPr>
            <a:spLocks noGrp="1"/>
          </p:cNvSpPr>
          <p:nvPr>
            <p:ph type="sldNum" sz="quarter" idx="10"/>
          </p:nvPr>
        </p:nvSpPr>
        <p:spPr/>
        <p:txBody>
          <a:bodyPr/>
          <a:lstStyle/>
          <a:p>
            <a:fld id="{3CC1D392-0CF5-46DF-B1C1-1558FEE7A405}" type="slidenum">
              <a:rPr lang="en-GB" smtClean="0"/>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This is the author’s story. We don’t have a say.</a:t>
            </a:r>
            <a:endParaRPr lang="en-US" altLang="zh-CN"/>
          </a:p>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9"/>
          <p:cNvSpPr/>
          <p:nvPr userDrawn="1"/>
        </p:nvSpPr>
        <p:spPr>
          <a:xfrm>
            <a:off x="1276903" y="1553378"/>
            <a:ext cx="9636084" cy="3751242"/>
          </a:xfrm>
          <a:prstGeom prst="rect">
            <a:avLst/>
          </a:prstGeom>
          <a:noFill/>
          <a:ln w="25400">
            <a:solidFill>
              <a:srgbClr val="3F403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10"/>
          <p:cNvSpPr/>
          <p:nvPr userDrawn="1"/>
        </p:nvSpPr>
        <p:spPr>
          <a:xfrm>
            <a:off x="2525485" y="955300"/>
            <a:ext cx="7141030" cy="4993807"/>
          </a:xfrm>
          <a:prstGeom prst="rect">
            <a:avLst/>
          </a:prstGeom>
          <a:solidFill>
            <a:srgbClr val="FCFCF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矩形: 圆角 11"/>
          <p:cNvSpPr/>
          <p:nvPr userDrawn="1"/>
        </p:nvSpPr>
        <p:spPr>
          <a:xfrm>
            <a:off x="0" y="2247071"/>
            <a:ext cx="12192000" cy="2363856"/>
          </a:xfrm>
          <a:prstGeom prst="roundRect">
            <a:avLst>
              <a:gd name="adj" fmla="val 0"/>
            </a:avLst>
          </a:prstGeom>
          <a:solidFill>
            <a:schemeClr val="accent1"/>
          </a:solidFill>
          <a:ln>
            <a:noFill/>
          </a:ln>
          <a:effectLst>
            <a:outerShdw blurRad="254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标题 1"/>
          <p:cNvSpPr>
            <a:spLocks noGrp="1"/>
          </p:cNvSpPr>
          <p:nvPr>
            <p:ph type="title"/>
          </p:nvPr>
        </p:nvSpPr>
        <p:spPr>
          <a:xfrm>
            <a:off x="833970" y="2754982"/>
            <a:ext cx="10521950" cy="1348034"/>
          </a:xfrm>
        </p:spPr>
        <p:txBody>
          <a:bodyPr anchor="b">
            <a:noAutofit/>
          </a:bodyPr>
          <a:lstStyle>
            <a:lvl1pPr algn="ctr">
              <a:defRPr sz="8800" b="1" spc="0">
                <a:solidFill>
                  <a:schemeClr val="bg1"/>
                </a:solidFill>
                <a:latin typeface="Bahnschrift Light SemiCondensed" panose="020B0502040204020203" pitchFamily="34" charset="0"/>
              </a:defRPr>
            </a:lvl1pPr>
          </a:lstStyle>
          <a:p>
            <a:endParaRPr lang="en-GB" dirty="0"/>
          </a:p>
        </p:txBody>
      </p:sp>
      <p:sp>
        <p:nvSpPr>
          <p:cNvPr id="3" name="文本占位符 2"/>
          <p:cNvSpPr>
            <a:spLocks noGrp="1"/>
          </p:cNvSpPr>
          <p:nvPr>
            <p:ph type="body" idx="1"/>
          </p:nvPr>
        </p:nvSpPr>
        <p:spPr>
          <a:xfrm>
            <a:off x="3275937" y="1266290"/>
            <a:ext cx="5638015" cy="672587"/>
          </a:xfrm>
        </p:spPr>
        <p:txBody>
          <a:bodyPr>
            <a:noAutofit/>
          </a:bodyPr>
          <a:lstStyle>
            <a:lvl1pPr marL="0" indent="0" algn="ctr">
              <a:buNone/>
              <a:defRPr sz="4400" b="1" i="0">
                <a:solidFill>
                  <a:schemeClr val="accent1"/>
                </a:solidFill>
                <a:latin typeface="微软雅黑" panose="020B0503020204020204" pitchFamily="34" charset="-122"/>
                <a:ea typeface="微软雅黑" panose="020B0503020204020204" pitchFamily="3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zh-CN" altLang="en-US"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21"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2)">
                                      <p:cBhvr>
                                        <p:cTn id="19" dur="500"/>
                                        <p:tgtEl>
                                          <p:spTgt spid="10"/>
                                        </p:tgtEl>
                                      </p:cBhvr>
                                    </p:animEffect>
                                  </p:childTnLst>
                                </p:cTn>
                              </p:par>
                              <p:par>
                                <p:cTn id="20" presetID="22" presetClass="entr" presetSubtype="8" fill="hold" grpId="0" nodeType="withEffect" nodePh="1">
                                  <p:stCondLst>
                                    <p:cond delay="0"/>
                                  </p:stCondLst>
                                  <p:endCondLst>
                                    <p:cond evt="begin" delay="0">
                                      <p:tn val="20"/>
                                    </p:cond>
                                  </p:end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 grpId="0"/>
      <p:bldP spid="3"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CA3B80-B0CF-4B0D-9833-5F5D06800D33}" type="datetimeFigureOut">
              <a:rPr lang="en-GB" smtClean="0"/>
            </a:fld>
            <a:endParaRPr lang="en-GB"/>
          </a:p>
        </p:txBody>
      </p:sp>
      <p:sp>
        <p:nvSpPr>
          <p:cNvPr id="3" name="页脚占位符 2"/>
          <p:cNvSpPr>
            <a:spLocks noGrp="1"/>
          </p:cNvSpPr>
          <p:nvPr>
            <p:ph type="ftr" sz="quarter" idx="11"/>
          </p:nvPr>
        </p:nvSpPr>
        <p:spPr/>
        <p:txBody>
          <a:bodyPr/>
          <a:lstStyle/>
          <a:p>
            <a:endParaRPr lang="en-GB"/>
          </a:p>
        </p:txBody>
      </p:sp>
      <p:sp>
        <p:nvSpPr>
          <p:cNvPr id="4" name="灯片编号占位符 3"/>
          <p:cNvSpPr>
            <a:spLocks noGrp="1"/>
          </p:cNvSpPr>
          <p:nvPr>
            <p:ph type="sldNum" sz="quarter" idx="12"/>
          </p:nvPr>
        </p:nvSpPr>
        <p:spPr/>
        <p:txBody>
          <a:bodyPr/>
          <a:lstStyle/>
          <a:p>
            <a:fld id="{AD07DC03-4CE9-4684-A0B9-47EBE8FF52EA}"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solidFill>
                  <a:schemeClr val="accent1"/>
                </a:solidFill>
              </a:defRPr>
            </a:lvl1pPr>
          </a:lstStyle>
          <a:p>
            <a:endParaRPr lang="en-GB" dirty="0"/>
          </a:p>
        </p:txBody>
      </p:sp>
      <p:sp>
        <p:nvSpPr>
          <p:cNvPr id="3" name="内容占位符 2"/>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nvPr>
        </p:nvSpPr>
        <p:spPr/>
        <p:txBody>
          <a:bodyPr/>
          <a:lstStyle/>
          <a:p>
            <a:endParaRPr lang="en-GB"/>
          </a:p>
        </p:txBody>
      </p:sp>
      <p:sp>
        <p:nvSpPr>
          <p:cNvPr id="7" name="灯片编号占位符 6"/>
          <p:cNvSpPr>
            <a:spLocks noGrp="1"/>
          </p:cNvSpPr>
          <p:nvPr>
            <p:ph type="sldNum" sz="quarter" idx="12"/>
          </p:nvPr>
        </p:nvSpPr>
        <p:spPr/>
        <p:txBody>
          <a:bodyPr/>
          <a:lstStyle/>
          <a:p>
            <a:fld id="{AD07DC03-4CE9-4684-A0B9-47EBE8FF52EA}" type="slidenum">
              <a:rPr lang="en-GB" smtClean="0"/>
            </a:fld>
            <a:endParaRPr lang="en-GB"/>
          </a:p>
        </p:txBody>
      </p:sp>
      <p:sp>
        <p:nvSpPr>
          <p:cNvPr id="11" name="矩形 10"/>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solidFill>
                  <a:schemeClr val="accent1"/>
                </a:solidFill>
              </a:defRPr>
            </a:lvl1pPr>
          </a:lstStyle>
          <a:p>
            <a:endParaRPr lang="en-GB" dirty="0"/>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nvPr>
        </p:nvSpPr>
        <p:spPr/>
        <p:txBody>
          <a:bodyPr/>
          <a:lstStyle/>
          <a:p>
            <a:endParaRPr lang="en-GB"/>
          </a:p>
        </p:txBody>
      </p:sp>
      <p:sp>
        <p:nvSpPr>
          <p:cNvPr id="7" name="灯片编号占位符 6"/>
          <p:cNvSpPr>
            <a:spLocks noGrp="1"/>
          </p:cNvSpPr>
          <p:nvPr>
            <p:ph type="sldNum" sz="quarter" idx="12"/>
          </p:nvPr>
        </p:nvSpPr>
        <p:spPr/>
        <p:txBody>
          <a:bodyPr/>
          <a:lstStyle/>
          <a:p>
            <a:fld id="{AD07DC03-4CE9-4684-A0B9-47EBE8FF52EA}" type="slidenum">
              <a:rPr lang="en-GB" smtClean="0"/>
            </a:fld>
            <a:endParaRPr lang="en-GB"/>
          </a:p>
        </p:txBody>
      </p:sp>
      <p:sp>
        <p:nvSpPr>
          <p:cNvPr id="11" name="矩形 10"/>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27054" y="150653"/>
            <a:ext cx="11446569" cy="729671"/>
          </a:xfrm>
        </p:spPr>
        <p:txBody>
          <a:bodyPr/>
          <a:lstStyle>
            <a:lvl1pPr>
              <a:defRPr>
                <a:solidFill>
                  <a:schemeClr val="accent1"/>
                </a:solidFill>
              </a:defRPr>
            </a:lvl1pPr>
          </a:lstStyle>
          <a:p>
            <a:endParaRPr lang="en-GB" dirty="0"/>
          </a:p>
        </p:txBody>
      </p:sp>
      <p:sp>
        <p:nvSpPr>
          <p:cNvPr id="3" name="竖排文字占位符 2"/>
          <p:cNvSpPr>
            <a:spLocks noGrp="1"/>
          </p:cNvSpPr>
          <p:nvPr>
            <p:ph type="body" orient="vert" idx="1"/>
          </p:nvPr>
        </p:nvSpPr>
        <p:spPr>
          <a:xfrm>
            <a:off x="427053" y="1021973"/>
            <a:ext cx="11446569" cy="5203951"/>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grpSp>
        <p:nvGrpSpPr>
          <p:cNvPr id="10" name="组合 9"/>
          <p:cNvGrpSpPr/>
          <p:nvPr userDrawn="1"/>
        </p:nvGrpSpPr>
        <p:grpSpPr>
          <a:xfrm flipH="1">
            <a:off x="-469" y="150653"/>
            <a:ext cx="376535" cy="729670"/>
            <a:chOff x="11722066" y="1592297"/>
            <a:chExt cx="469934" cy="1431122"/>
          </a:xfrm>
          <a:solidFill>
            <a:schemeClr val="accent1"/>
          </a:solidFill>
        </p:grpSpPr>
        <p:sp>
          <p:nvSpPr>
            <p:cNvPr id="11" name="矩形 10"/>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042374" y="427522"/>
            <a:ext cx="726206" cy="6111633"/>
          </a:xfrm>
        </p:spPr>
        <p:txBody>
          <a:bodyPr vert="eaVert"/>
          <a:lstStyle>
            <a:lvl1pPr>
              <a:defRPr>
                <a:solidFill>
                  <a:schemeClr val="accent1"/>
                </a:solidFill>
              </a:defRPr>
            </a:lvl1pPr>
          </a:lstStyle>
          <a:p>
            <a:endParaRPr lang="en-GB" dirty="0"/>
          </a:p>
        </p:txBody>
      </p:sp>
      <p:sp>
        <p:nvSpPr>
          <p:cNvPr id="3" name="竖排文字占位符 2"/>
          <p:cNvSpPr>
            <a:spLocks noGrp="1"/>
          </p:cNvSpPr>
          <p:nvPr>
            <p:ph type="body" orient="vert" idx="1"/>
          </p:nvPr>
        </p:nvSpPr>
        <p:spPr>
          <a:xfrm>
            <a:off x="1252980" y="427521"/>
            <a:ext cx="9609394" cy="6111633"/>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grpSp>
        <p:nvGrpSpPr>
          <p:cNvPr id="10" name="组合 9"/>
          <p:cNvGrpSpPr/>
          <p:nvPr userDrawn="1"/>
        </p:nvGrpSpPr>
        <p:grpSpPr>
          <a:xfrm rot="5400000" flipH="1">
            <a:off x="11215478" y="-176568"/>
            <a:ext cx="376535" cy="729670"/>
            <a:chOff x="11722066" y="1592297"/>
            <a:chExt cx="469934" cy="1431122"/>
          </a:xfrm>
          <a:solidFill>
            <a:schemeClr val="accent1"/>
          </a:solidFill>
        </p:grpSpPr>
        <p:sp>
          <p:nvSpPr>
            <p:cNvPr id="11" name="矩形 10"/>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userDrawn="1"/>
        </p:nvSpPr>
        <p:spPr>
          <a:xfrm rot="5400000">
            <a:off x="-3339001" y="3339001"/>
            <a:ext cx="6858002"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rot="5400000">
            <a:off x="-3252065" y="3249000"/>
            <a:ext cx="6858002"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rot="5400000">
            <a:off x="-3159001" y="3158999"/>
            <a:ext cx="6858002"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0F0F0"/>
        </a:solidFill>
        <a:effectLst/>
      </p:bgPr>
    </p:bg>
    <p:spTree>
      <p:nvGrpSpPr>
        <p:cNvPr id="1" name=""/>
        <p:cNvGrpSpPr/>
        <p:nvPr/>
      </p:nvGrpSpPr>
      <p:grpSpPr>
        <a:xfrm>
          <a:off x="0" y="0"/>
          <a:ext cx="0" cy="0"/>
          <a:chOff x="0" y="0"/>
          <a:chExt cx="0" cy="0"/>
        </a:xfrm>
      </p:grpSpPr>
      <p:grpSp>
        <p:nvGrpSpPr>
          <p:cNvPr id="181" name="组合 180"/>
          <p:cNvGrpSpPr/>
          <p:nvPr userDrawn="1"/>
        </p:nvGrpSpPr>
        <p:grpSpPr>
          <a:xfrm>
            <a:off x="815414" y="836713"/>
            <a:ext cx="10561173" cy="60959"/>
            <a:chOff x="3060700" y="4724400"/>
            <a:chExt cx="5955507" cy="31432"/>
          </a:xfrm>
        </p:grpSpPr>
        <p:cxnSp>
          <p:nvCxnSpPr>
            <p:cNvPr id="182" name="直接连接符 181"/>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图片 4" descr="图标.png"/>
          <p:cNvPicPr>
            <a:picLocks noChangeAspect="1"/>
          </p:cNvPicPr>
          <p:nvPr userDrawn="1"/>
        </p:nvPicPr>
        <p:blipFill>
          <a:blip r:embed="rId2" cstate="print"/>
          <a:stretch>
            <a:fillRect/>
          </a:stretch>
        </p:blipFill>
        <p:spPr>
          <a:xfrm>
            <a:off x="199289" y="1"/>
            <a:ext cx="836023" cy="8360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500" fill="hold"/>
                                        <p:tgtEl>
                                          <p:spTgt spid="181"/>
                                        </p:tgtEl>
                                        <p:attrNameLst>
                                          <p:attrName>ppt_x</p:attrName>
                                        </p:attrNameLst>
                                      </p:cBhvr>
                                      <p:tavLst>
                                        <p:tav tm="0">
                                          <p:val>
                                            <p:strVal val="0-#ppt_w/2"/>
                                          </p:val>
                                        </p:tav>
                                        <p:tav tm="100000">
                                          <p:val>
                                            <p:strVal val="#ppt_x"/>
                                          </p:val>
                                        </p:tav>
                                      </p:tavLst>
                                    </p:anim>
                                    <p:anim calcmode="lin" valueType="num">
                                      <p:cBhvr additive="base">
                                        <p:cTn id="8"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9"/>
          <p:cNvSpPr/>
          <p:nvPr userDrawn="1"/>
        </p:nvSpPr>
        <p:spPr>
          <a:xfrm>
            <a:off x="1276903" y="1553378"/>
            <a:ext cx="9636084" cy="3751242"/>
          </a:xfrm>
          <a:prstGeom prst="rect">
            <a:avLst/>
          </a:prstGeom>
          <a:noFill/>
          <a:ln w="25400">
            <a:solidFill>
              <a:srgbClr val="3F403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10"/>
          <p:cNvSpPr/>
          <p:nvPr userDrawn="1"/>
        </p:nvSpPr>
        <p:spPr>
          <a:xfrm>
            <a:off x="2525485" y="955300"/>
            <a:ext cx="7141030" cy="4993807"/>
          </a:xfrm>
          <a:prstGeom prst="rect">
            <a:avLst/>
          </a:prstGeom>
          <a:solidFill>
            <a:srgbClr val="FCFCF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矩形: 圆角 11"/>
          <p:cNvSpPr/>
          <p:nvPr userDrawn="1"/>
        </p:nvSpPr>
        <p:spPr>
          <a:xfrm>
            <a:off x="0" y="2247071"/>
            <a:ext cx="12192000" cy="2363856"/>
          </a:xfrm>
          <a:prstGeom prst="roundRect">
            <a:avLst>
              <a:gd name="adj" fmla="val 0"/>
            </a:avLst>
          </a:prstGeom>
          <a:solidFill>
            <a:schemeClr val="accent1"/>
          </a:solidFill>
          <a:ln>
            <a:noFill/>
          </a:ln>
          <a:effectLst>
            <a:outerShdw blurRad="254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标题 1"/>
          <p:cNvSpPr>
            <a:spLocks noGrp="1"/>
          </p:cNvSpPr>
          <p:nvPr>
            <p:ph type="title"/>
          </p:nvPr>
        </p:nvSpPr>
        <p:spPr>
          <a:xfrm>
            <a:off x="833970" y="2754982"/>
            <a:ext cx="10521950" cy="1348034"/>
          </a:xfrm>
        </p:spPr>
        <p:txBody>
          <a:bodyPr anchor="b">
            <a:noAutofit/>
          </a:bodyPr>
          <a:lstStyle>
            <a:lvl1pPr algn="ctr">
              <a:defRPr sz="8800" b="1" spc="0">
                <a:solidFill>
                  <a:schemeClr val="bg1"/>
                </a:solidFill>
                <a:latin typeface="Bahnschrift Light SemiCondensed" panose="020B0502040204020203" pitchFamily="34" charset="0"/>
              </a:defRPr>
            </a:lvl1pPr>
          </a:lstStyle>
          <a:p>
            <a:endParaRPr lang="en-GB" dirty="0"/>
          </a:p>
        </p:txBody>
      </p:sp>
      <p:sp>
        <p:nvSpPr>
          <p:cNvPr id="3" name="文本占位符 2"/>
          <p:cNvSpPr>
            <a:spLocks noGrp="1"/>
          </p:cNvSpPr>
          <p:nvPr>
            <p:ph type="body" idx="1"/>
          </p:nvPr>
        </p:nvSpPr>
        <p:spPr>
          <a:xfrm>
            <a:off x="3275937" y="1266290"/>
            <a:ext cx="5638015" cy="672587"/>
          </a:xfrm>
        </p:spPr>
        <p:txBody>
          <a:bodyPr>
            <a:noAutofit/>
          </a:bodyPr>
          <a:lstStyle>
            <a:lvl1pPr marL="0" indent="0" algn="ctr">
              <a:buNone/>
              <a:defRPr sz="4400" b="1" i="0">
                <a:solidFill>
                  <a:schemeClr val="accent1"/>
                </a:solidFill>
                <a:latin typeface="微软雅黑" panose="020B0503020204020204" pitchFamily="34" charset="-122"/>
                <a:ea typeface="微软雅黑" panose="020B0503020204020204" pitchFamily="34"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zh-CN" altLang="en-US"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21"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2)">
                                      <p:cBhvr>
                                        <p:cTn id="19" dur="500"/>
                                        <p:tgtEl>
                                          <p:spTgt spid="10"/>
                                        </p:tgtEl>
                                      </p:cBhvr>
                                    </p:animEffect>
                                  </p:childTnLst>
                                </p:cTn>
                              </p:par>
                              <p:par>
                                <p:cTn id="20" presetID="22" presetClass="entr" presetSubtype="8" fill="hold" grpId="0" nodeType="withEffect" nodePh="1">
                                  <p:stCondLst>
                                    <p:cond delay="0"/>
                                  </p:stCondLst>
                                  <p:endCondLst>
                                    <p:cond evt="begin" delay="0">
                                      <p:tn val="20"/>
                                    </p:cond>
                                  </p:end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2" grpId="0"/>
      <p:bldP spid="3"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8" name="PA_矩形 28"/>
          <p:cNvSpPr/>
          <p:nvPr userDrawn="1">
            <p:custDataLst>
              <p:tags r:id="rId2"/>
            </p:custDataLst>
          </p:nvPr>
        </p:nvSpPr>
        <p:spPr>
          <a:xfrm>
            <a:off x="-4" y="3438046"/>
            <a:ext cx="12192000" cy="3428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矩形 32"/>
          <p:cNvSpPr/>
          <p:nvPr userDrawn="1">
            <p:custDataLst>
              <p:tags r:id="rId3"/>
            </p:custDataLst>
          </p:nvPr>
        </p:nvSpPr>
        <p:spPr>
          <a:xfrm>
            <a:off x="1329365" y="1344962"/>
            <a:ext cx="9533262" cy="4149985"/>
          </a:xfrm>
          <a:prstGeom prst="rect">
            <a:avLst/>
          </a:prstGeom>
          <a:solidFill>
            <a:srgbClr val="FCFCF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1" name="PA_矩形 27"/>
          <p:cNvSpPr/>
          <p:nvPr userDrawn="1">
            <p:custDataLst>
              <p:tags r:id="rId4"/>
            </p:custDataLst>
          </p:nvPr>
        </p:nvSpPr>
        <p:spPr>
          <a:xfrm>
            <a:off x="2456002" y="2431159"/>
            <a:ext cx="7279995" cy="2013774"/>
          </a:xfrm>
          <a:prstGeom prst="rect">
            <a:avLst/>
          </a:prstGeom>
          <a:noFill/>
          <a:ln w="25400">
            <a:solidFill>
              <a:srgbClr val="3F4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3258585" y="1918817"/>
            <a:ext cx="5674821" cy="945374"/>
          </a:xfrm>
          <a:solidFill>
            <a:schemeClr val="bg1"/>
          </a:solidFill>
          <a:ln>
            <a:noFill/>
          </a:ln>
        </p:spPr>
        <p:txBody>
          <a:bodyPr anchor="b">
            <a:noAutofit/>
          </a:bodyPr>
          <a:lstStyle>
            <a:lvl1pPr algn="ctr">
              <a:defRPr sz="5400" baseline="0">
                <a:solidFill>
                  <a:schemeClr val="accent1"/>
                </a:solidFill>
                <a:latin typeface="Bahnschrift Light SemiCondensed" panose="020B0502040204020203" pitchFamily="34" charset="0"/>
                <a:ea typeface="楷体" panose="02010609060101010101" pitchFamily="49" charset="-122"/>
              </a:defRPr>
            </a:lvl1pPr>
          </a:lstStyle>
          <a:p>
            <a:endParaRPr lang="en-GB" dirty="0"/>
          </a:p>
        </p:txBody>
      </p:sp>
      <p:sp>
        <p:nvSpPr>
          <p:cNvPr id="3" name="副标题 2"/>
          <p:cNvSpPr>
            <a:spLocks noGrp="1"/>
          </p:cNvSpPr>
          <p:nvPr>
            <p:ph type="subTitle" idx="1"/>
          </p:nvPr>
        </p:nvSpPr>
        <p:spPr>
          <a:xfrm>
            <a:off x="2796237" y="3339379"/>
            <a:ext cx="6599518" cy="665570"/>
          </a:xfrm>
        </p:spPr>
        <p:txBody>
          <a:bodyPr>
            <a:noAutofit/>
          </a:bodyPr>
          <a:lstStyle>
            <a:lvl1pPr marL="0" indent="0" algn="ctr">
              <a:buNone/>
              <a:defRPr lang="en-GB" altLang="en-US" sz="40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defTabSz="914400" rtl="0" eaLnBrk="1" latinLnBrk="0" hangingPunct="1">
              <a:lnSpc>
                <a:spcPct val="90000"/>
              </a:lnSpc>
              <a:spcBef>
                <a:spcPts val="1000"/>
              </a:spcBef>
              <a:buFont typeface="Arial" panose="020B0604020202020204" pitchFamily="34" charset="0"/>
              <a:buNone/>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Vertical)">
                                      <p:cBhvr>
                                        <p:cTn id="16" dur="500"/>
                                        <p:tgtEl>
                                          <p:spTgt spid="11"/>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par>
                          <p:cTn id="20" fill="hold">
                            <p:stCondLst>
                              <p:cond delay="1500"/>
                            </p:stCondLst>
                            <p:childTnLst>
                              <p:par>
                                <p:cTn id="21" presetID="16" presetClass="entr" presetSubtype="37" fill="hold" grpId="0" nodeType="afterEffect" nodePh="1">
                                  <p:stCondLst>
                                    <p:cond delay="0"/>
                                  </p:stCondLst>
                                  <p:endCondLst>
                                    <p:cond evt="begin" delay="0">
                                      <p:tn val="21"/>
                                    </p:cond>
                                  </p:end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outVertical)">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1" grpId="0" bldLvl="0" animBg="1"/>
      <p:bldP spid="2" grpId="0" bldLvl="0" animBg="1"/>
      <p:bldP spid="3" grpId="0" build="p">
        <p:tmplLst>
          <p:tmpl lvl="1">
            <p:tnLst>
              <p:par>
                <p:cTn presetID="16" presetClass="entr" presetSubtype="37" fill="hold" nodeType="after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barn(outVertical)">
                      <p:cBhvr>
                        <p:cTn dur="500"/>
                        <p:tgtEl>
                          <p:spTgt spid="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27056" y="150654"/>
            <a:ext cx="11446567" cy="729670"/>
          </a:xfrm>
        </p:spPr>
        <p:txBody>
          <a:bodyPr/>
          <a:lstStyle>
            <a:lvl1pPr>
              <a:defRPr b="0" baseline="0">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内容占位符 2"/>
          <p:cNvSpPr>
            <a:spLocks noGrp="1"/>
          </p:cNvSpPr>
          <p:nvPr>
            <p:ph idx="1"/>
          </p:nvPr>
        </p:nvSpPr>
        <p:spPr>
          <a:xfrm>
            <a:off x="427056" y="1060323"/>
            <a:ext cx="11446566" cy="5121151"/>
          </a:xfrm>
        </p:spPr>
        <p:txBody>
          <a:bodyPr>
            <a:normAutofit/>
          </a:bodyPr>
          <a:lstStyle>
            <a:lvl1pPr>
              <a:defRPr sz="2800">
                <a:latin typeface="+mn-lt"/>
                <a:ea typeface="楷体" panose="02010609060101010101" pitchFamily="49" charset="-122"/>
                <a:cs typeface="Arial" panose="020B0604020202020204" pitchFamily="34" charset="0"/>
              </a:defRPr>
            </a:lvl1pPr>
            <a:lvl2pPr>
              <a:defRPr sz="2400">
                <a:latin typeface="+mn-lt"/>
                <a:ea typeface="楷体" panose="02010609060101010101" pitchFamily="49" charset="-122"/>
                <a:cs typeface="Arial" panose="020B0604020202020204" pitchFamily="34" charset="0"/>
              </a:defRPr>
            </a:lvl2pPr>
            <a:lvl3pPr>
              <a:defRPr sz="2000">
                <a:latin typeface="+mn-lt"/>
                <a:ea typeface="楷体" panose="02010609060101010101" pitchFamily="49" charset="-122"/>
                <a:cs typeface="Arial" panose="020B0604020202020204" pitchFamily="34" charset="0"/>
              </a:defRPr>
            </a:lvl3pPr>
            <a:lvl4pPr>
              <a:defRPr sz="1800">
                <a:latin typeface="+mn-lt"/>
                <a:ea typeface="楷体" panose="02010609060101010101" pitchFamily="49" charset="-122"/>
                <a:cs typeface="Arial" panose="020B0604020202020204" pitchFamily="34" charset="0"/>
              </a:defRPr>
            </a:lvl4pPr>
            <a:lvl5pPr>
              <a:defRPr sz="18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grpSp>
        <p:nvGrpSpPr>
          <p:cNvPr id="13" name="组合 12"/>
          <p:cNvGrpSpPr/>
          <p:nvPr userDrawn="1"/>
        </p:nvGrpSpPr>
        <p:grpSpPr>
          <a:xfrm flipH="1">
            <a:off x="-469" y="150653"/>
            <a:ext cx="376535" cy="729670"/>
            <a:chOff x="11722066" y="1592297"/>
            <a:chExt cx="469934" cy="1431122"/>
          </a:xfrm>
          <a:solidFill>
            <a:schemeClr val="accent1"/>
          </a:solidFill>
        </p:grpSpPr>
        <p:sp>
          <p:nvSpPr>
            <p:cNvPr id="14" name="矩形 13"/>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27056" y="150654"/>
            <a:ext cx="11446567" cy="729670"/>
          </a:xfrm>
        </p:spPr>
        <p:txBody>
          <a:bodyPr/>
          <a:lstStyle>
            <a:lvl1pPr>
              <a:defRPr b="0" baseline="0">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内容占位符 2"/>
          <p:cNvSpPr>
            <a:spLocks noGrp="1"/>
          </p:cNvSpPr>
          <p:nvPr>
            <p:ph idx="1"/>
          </p:nvPr>
        </p:nvSpPr>
        <p:spPr>
          <a:xfrm>
            <a:off x="427056" y="1060323"/>
            <a:ext cx="11446566" cy="5121151"/>
          </a:xfrm>
        </p:spPr>
        <p:txBody>
          <a:bodyPr>
            <a:normAutofit/>
          </a:bodyPr>
          <a:lstStyle>
            <a:lvl1pPr>
              <a:defRPr sz="2800">
                <a:latin typeface="+mn-lt"/>
                <a:ea typeface="楷体" panose="02010609060101010101" pitchFamily="49" charset="-122"/>
                <a:cs typeface="Arial" panose="020B0604020202020204" pitchFamily="34" charset="0"/>
              </a:defRPr>
            </a:lvl1pPr>
            <a:lvl2pPr>
              <a:defRPr sz="2400">
                <a:latin typeface="+mn-lt"/>
                <a:ea typeface="楷体" panose="02010609060101010101" pitchFamily="49" charset="-122"/>
                <a:cs typeface="Arial" panose="020B0604020202020204" pitchFamily="34" charset="0"/>
              </a:defRPr>
            </a:lvl2pPr>
            <a:lvl3pPr>
              <a:defRPr sz="2000">
                <a:latin typeface="+mn-lt"/>
                <a:ea typeface="楷体" panose="02010609060101010101" pitchFamily="49" charset="-122"/>
                <a:cs typeface="Arial" panose="020B0604020202020204" pitchFamily="34" charset="0"/>
              </a:defRPr>
            </a:lvl3pPr>
            <a:lvl4pPr>
              <a:defRPr sz="1800">
                <a:latin typeface="+mn-lt"/>
                <a:ea typeface="楷体" panose="02010609060101010101" pitchFamily="49" charset="-122"/>
                <a:cs typeface="Arial" panose="020B0604020202020204" pitchFamily="34" charset="0"/>
              </a:defRPr>
            </a:lvl4pPr>
            <a:lvl5pPr>
              <a:defRPr sz="18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grpSp>
        <p:nvGrpSpPr>
          <p:cNvPr id="13" name="组合 12"/>
          <p:cNvGrpSpPr/>
          <p:nvPr userDrawn="1"/>
        </p:nvGrpSpPr>
        <p:grpSpPr>
          <a:xfrm flipH="1">
            <a:off x="-469" y="150653"/>
            <a:ext cx="376535" cy="729670"/>
            <a:chOff x="11722066" y="1592297"/>
            <a:chExt cx="469934" cy="1431122"/>
          </a:xfrm>
          <a:solidFill>
            <a:schemeClr val="accent1"/>
          </a:solidFill>
        </p:grpSpPr>
        <p:sp>
          <p:nvSpPr>
            <p:cNvPr id="14" name="矩形 13"/>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8" name="PA_矩形 28"/>
          <p:cNvSpPr/>
          <p:nvPr userDrawn="1">
            <p:custDataLst>
              <p:tags r:id="rId2"/>
            </p:custDataLst>
          </p:nvPr>
        </p:nvSpPr>
        <p:spPr>
          <a:xfrm>
            <a:off x="-4" y="3438046"/>
            <a:ext cx="12192000" cy="3428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矩形 32"/>
          <p:cNvSpPr/>
          <p:nvPr userDrawn="1">
            <p:custDataLst>
              <p:tags r:id="rId3"/>
            </p:custDataLst>
          </p:nvPr>
        </p:nvSpPr>
        <p:spPr>
          <a:xfrm>
            <a:off x="1329365" y="1344962"/>
            <a:ext cx="9533262" cy="4149985"/>
          </a:xfrm>
          <a:prstGeom prst="rect">
            <a:avLst/>
          </a:prstGeom>
          <a:solidFill>
            <a:srgbClr val="FCFCF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11" name="PA_矩形 27"/>
          <p:cNvSpPr/>
          <p:nvPr userDrawn="1">
            <p:custDataLst>
              <p:tags r:id="rId4"/>
            </p:custDataLst>
          </p:nvPr>
        </p:nvSpPr>
        <p:spPr>
          <a:xfrm>
            <a:off x="2456002" y="2431159"/>
            <a:ext cx="7279995" cy="2013774"/>
          </a:xfrm>
          <a:prstGeom prst="rect">
            <a:avLst/>
          </a:prstGeom>
          <a:noFill/>
          <a:ln w="25400">
            <a:solidFill>
              <a:srgbClr val="3F40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3258585" y="1918817"/>
            <a:ext cx="5674821" cy="945374"/>
          </a:xfrm>
          <a:solidFill>
            <a:schemeClr val="bg1"/>
          </a:solidFill>
          <a:ln>
            <a:noFill/>
          </a:ln>
        </p:spPr>
        <p:txBody>
          <a:bodyPr anchor="b">
            <a:noAutofit/>
          </a:bodyPr>
          <a:lstStyle>
            <a:lvl1pPr algn="ctr">
              <a:defRPr sz="5400" baseline="0">
                <a:solidFill>
                  <a:schemeClr val="accent1"/>
                </a:solidFill>
                <a:latin typeface="Bahnschrift Light SemiCondensed" panose="020B0502040204020203" pitchFamily="34" charset="0"/>
                <a:ea typeface="楷体" panose="02010609060101010101" pitchFamily="49" charset="-122"/>
              </a:defRPr>
            </a:lvl1pPr>
          </a:lstStyle>
          <a:p>
            <a:endParaRPr lang="en-GB" dirty="0"/>
          </a:p>
        </p:txBody>
      </p:sp>
      <p:sp>
        <p:nvSpPr>
          <p:cNvPr id="3" name="副标题 2"/>
          <p:cNvSpPr>
            <a:spLocks noGrp="1"/>
          </p:cNvSpPr>
          <p:nvPr>
            <p:ph type="subTitle" idx="1"/>
          </p:nvPr>
        </p:nvSpPr>
        <p:spPr>
          <a:xfrm>
            <a:off x="2796237" y="3339379"/>
            <a:ext cx="6599518" cy="665570"/>
          </a:xfrm>
        </p:spPr>
        <p:txBody>
          <a:bodyPr>
            <a:noAutofit/>
          </a:bodyPr>
          <a:lstStyle>
            <a:lvl1pPr marL="0" indent="0" algn="ctr">
              <a:buNone/>
              <a:defRPr lang="en-GB" altLang="en-US" sz="40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defTabSz="914400" rtl="0" eaLnBrk="1" latinLnBrk="0" hangingPunct="1">
              <a:lnSpc>
                <a:spcPct val="90000"/>
              </a:lnSpc>
              <a:spcBef>
                <a:spcPts val="1000"/>
              </a:spcBef>
              <a:buFont typeface="Arial" panose="020B0604020202020204" pitchFamily="34" charset="0"/>
              <a:buNone/>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Vertical)">
                                      <p:cBhvr>
                                        <p:cTn id="16" dur="500"/>
                                        <p:tgtEl>
                                          <p:spTgt spid="11"/>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par>
                          <p:cTn id="20" fill="hold">
                            <p:stCondLst>
                              <p:cond delay="1500"/>
                            </p:stCondLst>
                            <p:childTnLst>
                              <p:par>
                                <p:cTn id="21" presetID="16" presetClass="entr" presetSubtype="37" fill="hold" grpId="0" nodeType="afterEffect" nodePh="1">
                                  <p:stCondLst>
                                    <p:cond delay="0"/>
                                  </p:stCondLst>
                                  <p:endCondLst>
                                    <p:cond evt="begin" delay="0">
                                      <p:tn val="21"/>
                                    </p:cond>
                                  </p:end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outVertical)">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2" grpId="0" animBg="1"/>
      <p:bldP spid="3" grpId="0" build="p">
        <p:tmplLst>
          <p:tmpl lvl="1">
            <p:tnLst>
              <p:par>
                <p:cTn presetID="16" presetClass="entr" presetSubtype="37" fill="hold" nodeType="after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barn(outVertical)">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6225" y="138229"/>
            <a:ext cx="11257397" cy="634537"/>
          </a:xfrm>
        </p:spPr>
        <p:txBody>
          <a:bodyPr>
            <a:normAutofit/>
          </a:bodyPr>
          <a:lstStyle>
            <a:lvl1pPr>
              <a:lnSpc>
                <a:spcPct val="100000"/>
              </a:lnSpc>
              <a:defRPr sz="3600" b="1" baseline="0">
                <a:solidFill>
                  <a:schemeClr val="accent1"/>
                </a:solidFill>
                <a:latin typeface="Calibri Light" panose="020F0302020204030204" pitchFamily="34" charset="0"/>
                <a:ea typeface="楷体" panose="02010609060101010101" pitchFamily="49" charset="-122"/>
                <a:cs typeface="Calibri Light" panose="020F0302020204030204" pitchFamily="34" charset="0"/>
              </a:defRPr>
            </a:lvl1pPr>
          </a:lstStyle>
          <a:p>
            <a:endParaRPr lang="en-GB" dirty="0"/>
          </a:p>
        </p:txBody>
      </p:sp>
      <p:sp>
        <p:nvSpPr>
          <p:cNvPr id="3" name="内容占位符 2"/>
          <p:cNvSpPr>
            <a:spLocks noGrp="1"/>
          </p:cNvSpPr>
          <p:nvPr>
            <p:ph idx="1"/>
          </p:nvPr>
        </p:nvSpPr>
        <p:spPr>
          <a:xfrm>
            <a:off x="427056" y="993913"/>
            <a:ext cx="11446566" cy="5187561"/>
          </a:xfrm>
        </p:spPr>
        <p:txBody>
          <a:bodyPr>
            <a:normAutofit/>
          </a:bodyPr>
          <a:lstStyle>
            <a:lvl1pPr>
              <a:defRPr sz="2800">
                <a:latin typeface="+mn-lt"/>
                <a:ea typeface="楷体" panose="02010609060101010101" pitchFamily="49" charset="-122"/>
                <a:cs typeface="Arial" panose="020B0604020202020204" pitchFamily="34" charset="0"/>
              </a:defRPr>
            </a:lvl1pPr>
            <a:lvl2pPr>
              <a:defRPr sz="2400">
                <a:latin typeface="+mn-lt"/>
                <a:ea typeface="楷体" panose="02010609060101010101" pitchFamily="49" charset="-122"/>
                <a:cs typeface="Arial" panose="020B0604020202020204" pitchFamily="34" charset="0"/>
              </a:defRPr>
            </a:lvl2pPr>
            <a:lvl3pPr>
              <a:defRPr sz="2000">
                <a:latin typeface="+mn-lt"/>
                <a:ea typeface="楷体" panose="02010609060101010101" pitchFamily="49" charset="-122"/>
                <a:cs typeface="Arial" panose="020B0604020202020204" pitchFamily="34" charset="0"/>
              </a:defRPr>
            </a:lvl3pPr>
            <a:lvl4pPr>
              <a:defRPr sz="1800">
                <a:latin typeface="+mn-lt"/>
                <a:ea typeface="楷体" panose="02010609060101010101" pitchFamily="49" charset="-122"/>
                <a:cs typeface="Arial" panose="020B0604020202020204" pitchFamily="34" charset="0"/>
              </a:defRPr>
            </a:lvl4pPr>
            <a:lvl5pPr>
              <a:defRPr sz="18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7" name="矩形 6"/>
          <p:cNvSpPr/>
          <p:nvPr userDrawn="1"/>
        </p:nvSpPr>
        <p:spPr>
          <a:xfrm>
            <a:off x="208722" y="150654"/>
            <a:ext cx="318052" cy="609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7" name="矩形 6"/>
          <p:cNvSpPr/>
          <p:nvPr userDrawn="1"/>
        </p:nvSpPr>
        <p:spPr>
          <a:xfrm>
            <a:off x="-936" y="150654"/>
            <a:ext cx="12192936" cy="684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标题 1"/>
          <p:cNvSpPr>
            <a:spLocks noGrp="1"/>
          </p:cNvSpPr>
          <p:nvPr>
            <p:ph type="title"/>
          </p:nvPr>
        </p:nvSpPr>
        <p:spPr>
          <a:xfrm>
            <a:off x="427056" y="127935"/>
            <a:ext cx="11446567" cy="729670"/>
          </a:xfrm>
        </p:spPr>
        <p:txBody>
          <a:bodyPr>
            <a:normAutofit/>
          </a:bodyPr>
          <a:lstStyle>
            <a:lvl1pPr algn="ctr">
              <a:defRPr sz="4000" b="0" baseline="0">
                <a:solidFill>
                  <a:schemeClr val="bg1"/>
                </a:solidFill>
                <a:effectLst>
                  <a:outerShdw blurRad="38100" dist="38100" dir="2700000" algn="tl">
                    <a:srgbClr val="000000">
                      <a:alpha val="43137"/>
                    </a:srgbClr>
                  </a:outerShdw>
                </a:effectLst>
                <a:latin typeface="Britannic Bold" panose="020B0903060703020204" pitchFamily="34" charset="0"/>
                <a:ea typeface="楷体" panose="02010609060101010101" pitchFamily="49" charset="-122"/>
              </a:defRPr>
            </a:lvl1pPr>
          </a:lstStyle>
          <a:p>
            <a:endParaRPr lang="en-GB" dirty="0"/>
          </a:p>
        </p:txBody>
      </p:sp>
      <p:sp>
        <p:nvSpPr>
          <p:cNvPr id="3" name="内容占位符 2"/>
          <p:cNvSpPr>
            <a:spLocks noGrp="1"/>
          </p:cNvSpPr>
          <p:nvPr>
            <p:ph idx="1"/>
          </p:nvPr>
        </p:nvSpPr>
        <p:spPr>
          <a:xfrm>
            <a:off x="427056" y="1060323"/>
            <a:ext cx="11446566" cy="5121151"/>
          </a:xfrm>
        </p:spPr>
        <p:txBody>
          <a:bodyPr>
            <a:normAutofit/>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16" name="矩形 15"/>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27054" y="152290"/>
            <a:ext cx="11446569" cy="728033"/>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内容占位符 2"/>
          <p:cNvSpPr>
            <a:spLocks noGrp="1"/>
          </p:cNvSpPr>
          <p:nvPr>
            <p:ph sz="half" idx="1"/>
          </p:nvPr>
        </p:nvSpPr>
        <p:spPr>
          <a:xfrm>
            <a:off x="427053" y="1060323"/>
            <a:ext cx="5668947" cy="5121152"/>
          </a:xfrm>
        </p:spPr>
        <p:txBody>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内容占位符 3"/>
          <p:cNvSpPr>
            <a:spLocks noGrp="1"/>
          </p:cNvSpPr>
          <p:nvPr>
            <p:ph sz="half" idx="2"/>
          </p:nvPr>
        </p:nvSpPr>
        <p:spPr>
          <a:xfrm>
            <a:off x="6204678" y="1060323"/>
            <a:ext cx="5668946" cy="5121152"/>
          </a:xfrm>
        </p:spPr>
        <p:txBody>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5" name="日期占位符 4"/>
          <p:cNvSpPr>
            <a:spLocks noGrp="1"/>
          </p:cNvSpPr>
          <p:nvPr>
            <p:ph type="dt" sz="half" idx="10"/>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nvPr>
        </p:nvSpPr>
        <p:spPr/>
        <p:txBody>
          <a:bodyPr/>
          <a:lstStyle/>
          <a:p>
            <a:endParaRPr lang="en-GB"/>
          </a:p>
        </p:txBody>
      </p:sp>
      <p:sp>
        <p:nvSpPr>
          <p:cNvPr id="7" name="灯片编号占位符 6"/>
          <p:cNvSpPr>
            <a:spLocks noGrp="1"/>
          </p:cNvSpPr>
          <p:nvPr>
            <p:ph type="sldNum" sz="quarter" idx="12"/>
          </p:nvPr>
        </p:nvSpPr>
        <p:spPr/>
        <p:txBody>
          <a:bodyPr/>
          <a:lstStyle/>
          <a:p>
            <a:fld id="{AD07DC03-4CE9-4684-A0B9-47EBE8FF52EA}" type="slidenum">
              <a:rPr lang="en-GB" smtClean="0"/>
            </a:fld>
            <a:endParaRPr lang="en-GB"/>
          </a:p>
        </p:txBody>
      </p:sp>
      <p:grpSp>
        <p:nvGrpSpPr>
          <p:cNvPr id="11" name="组合 10"/>
          <p:cNvGrpSpPr/>
          <p:nvPr userDrawn="1"/>
        </p:nvGrpSpPr>
        <p:grpSpPr>
          <a:xfrm flipH="1">
            <a:off x="-469" y="150653"/>
            <a:ext cx="376535" cy="729670"/>
            <a:chOff x="11722066" y="1592297"/>
            <a:chExt cx="469934" cy="1431122"/>
          </a:xfrm>
          <a:solidFill>
            <a:schemeClr val="accent1"/>
          </a:solidFill>
        </p:grpSpPr>
        <p:sp>
          <p:nvSpPr>
            <p:cNvPr id="12" name="矩形 11"/>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27054" y="150654"/>
            <a:ext cx="11446569" cy="729670"/>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文本占位符 2"/>
          <p:cNvSpPr>
            <a:spLocks noGrp="1"/>
          </p:cNvSpPr>
          <p:nvPr>
            <p:ph type="body" idx="1"/>
          </p:nvPr>
        </p:nvSpPr>
        <p:spPr>
          <a:xfrm>
            <a:off x="427054" y="1021974"/>
            <a:ext cx="5668946"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427053" y="1878971"/>
            <a:ext cx="5668946" cy="431069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5" name="文本占位符 4"/>
          <p:cNvSpPr>
            <a:spLocks noGrp="1"/>
          </p:cNvSpPr>
          <p:nvPr>
            <p:ph type="body" sz="quarter" idx="3"/>
          </p:nvPr>
        </p:nvSpPr>
        <p:spPr>
          <a:xfrm>
            <a:off x="6204677" y="1021974"/>
            <a:ext cx="5668946"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204677" y="1861925"/>
            <a:ext cx="5668946" cy="43277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7" name="日期占位符 6"/>
          <p:cNvSpPr>
            <a:spLocks noGrp="1"/>
          </p:cNvSpPr>
          <p:nvPr>
            <p:ph type="dt" sz="half" idx="10"/>
          </p:nvPr>
        </p:nvSpPr>
        <p:spPr/>
        <p:txBody>
          <a:bodyPr/>
          <a:lstStyle/>
          <a:p>
            <a:fld id="{1DCA3B80-B0CF-4B0D-9833-5F5D06800D33}" type="datetimeFigureOut">
              <a:rPr lang="en-GB" smtClean="0"/>
            </a:fld>
            <a:endParaRPr lang="en-GB"/>
          </a:p>
        </p:txBody>
      </p:sp>
      <p:sp>
        <p:nvSpPr>
          <p:cNvPr id="8" name="页脚占位符 7"/>
          <p:cNvSpPr>
            <a:spLocks noGrp="1"/>
          </p:cNvSpPr>
          <p:nvPr>
            <p:ph type="ftr" sz="quarter" idx="11"/>
          </p:nvPr>
        </p:nvSpPr>
        <p:spPr/>
        <p:txBody>
          <a:bodyPr/>
          <a:lstStyle/>
          <a:p>
            <a:endParaRPr lang="en-GB"/>
          </a:p>
        </p:txBody>
      </p:sp>
      <p:sp>
        <p:nvSpPr>
          <p:cNvPr id="9" name="灯片编号占位符 8"/>
          <p:cNvSpPr>
            <a:spLocks noGrp="1"/>
          </p:cNvSpPr>
          <p:nvPr>
            <p:ph type="sldNum" sz="quarter" idx="12"/>
          </p:nvPr>
        </p:nvSpPr>
        <p:spPr/>
        <p:txBody>
          <a:bodyPr/>
          <a:lstStyle/>
          <a:p>
            <a:fld id="{AD07DC03-4CE9-4684-A0B9-47EBE8FF52EA}" type="slidenum">
              <a:rPr lang="en-GB" smtClean="0"/>
            </a:fld>
            <a:endParaRPr lang="en-GB"/>
          </a:p>
        </p:txBody>
      </p:sp>
      <p:grpSp>
        <p:nvGrpSpPr>
          <p:cNvPr id="13" name="组合 12"/>
          <p:cNvGrpSpPr/>
          <p:nvPr userDrawn="1"/>
        </p:nvGrpSpPr>
        <p:grpSpPr>
          <a:xfrm flipH="1">
            <a:off x="-469" y="150653"/>
            <a:ext cx="376535" cy="729670"/>
            <a:chOff x="11722066" y="1592297"/>
            <a:chExt cx="469934" cy="1431122"/>
          </a:xfrm>
          <a:solidFill>
            <a:schemeClr val="accent1"/>
          </a:solidFill>
        </p:grpSpPr>
        <p:sp>
          <p:nvSpPr>
            <p:cNvPr id="14" name="矩形 13"/>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27054" y="150654"/>
            <a:ext cx="11446569" cy="729669"/>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日期占位符 2"/>
          <p:cNvSpPr>
            <a:spLocks noGrp="1"/>
          </p:cNvSpPr>
          <p:nvPr>
            <p:ph type="dt" sz="half" idx="10"/>
          </p:nvPr>
        </p:nvSpPr>
        <p:spPr/>
        <p:txBody>
          <a:bodyPr/>
          <a:lstStyle/>
          <a:p>
            <a:fld id="{1DCA3B80-B0CF-4B0D-9833-5F5D06800D33}" type="datetimeFigureOut">
              <a:rPr lang="en-GB" smtClean="0"/>
            </a:fld>
            <a:endParaRPr lang="en-GB"/>
          </a:p>
        </p:txBody>
      </p:sp>
      <p:sp>
        <p:nvSpPr>
          <p:cNvPr id="4" name="页脚占位符 3"/>
          <p:cNvSpPr>
            <a:spLocks noGrp="1"/>
          </p:cNvSpPr>
          <p:nvPr>
            <p:ph type="ftr" sz="quarter" idx="11"/>
          </p:nvPr>
        </p:nvSpPr>
        <p:spPr/>
        <p:txBody>
          <a:bodyPr/>
          <a:lstStyle/>
          <a:p>
            <a:endParaRPr lang="en-GB"/>
          </a:p>
        </p:txBody>
      </p:sp>
      <p:sp>
        <p:nvSpPr>
          <p:cNvPr id="5" name="灯片编号占位符 4"/>
          <p:cNvSpPr>
            <a:spLocks noGrp="1"/>
          </p:cNvSpPr>
          <p:nvPr>
            <p:ph type="sldNum" sz="quarter" idx="12"/>
          </p:nvPr>
        </p:nvSpPr>
        <p:spPr/>
        <p:txBody>
          <a:bodyPr/>
          <a:lstStyle/>
          <a:p>
            <a:fld id="{AD07DC03-4CE9-4684-A0B9-47EBE8FF52EA}" type="slidenum">
              <a:rPr lang="en-GB" smtClean="0"/>
            </a:fld>
            <a:endParaRPr lang="en-GB"/>
          </a:p>
        </p:txBody>
      </p:sp>
      <p:grpSp>
        <p:nvGrpSpPr>
          <p:cNvPr id="9" name="组合 8"/>
          <p:cNvGrpSpPr/>
          <p:nvPr userDrawn="1"/>
        </p:nvGrpSpPr>
        <p:grpSpPr>
          <a:xfrm flipH="1">
            <a:off x="-469" y="150653"/>
            <a:ext cx="376535" cy="729670"/>
            <a:chOff x="11722066" y="1592297"/>
            <a:chExt cx="469934" cy="1431122"/>
          </a:xfrm>
          <a:solidFill>
            <a:schemeClr val="accent1"/>
          </a:solidFill>
        </p:grpSpPr>
        <p:sp>
          <p:nvSpPr>
            <p:cNvPr id="10" name="矩形 9"/>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CA3B80-B0CF-4B0D-9833-5F5D06800D33}" type="datetimeFigureOut">
              <a:rPr lang="en-GB" smtClean="0"/>
            </a:fld>
            <a:endParaRPr lang="en-GB"/>
          </a:p>
        </p:txBody>
      </p:sp>
      <p:sp>
        <p:nvSpPr>
          <p:cNvPr id="3" name="页脚占位符 2"/>
          <p:cNvSpPr>
            <a:spLocks noGrp="1"/>
          </p:cNvSpPr>
          <p:nvPr>
            <p:ph type="ftr" sz="quarter" idx="11"/>
          </p:nvPr>
        </p:nvSpPr>
        <p:spPr/>
        <p:txBody>
          <a:bodyPr/>
          <a:lstStyle/>
          <a:p>
            <a:endParaRPr lang="en-GB"/>
          </a:p>
        </p:txBody>
      </p:sp>
      <p:sp>
        <p:nvSpPr>
          <p:cNvPr id="4" name="灯片编号占位符 3"/>
          <p:cNvSpPr>
            <a:spLocks noGrp="1"/>
          </p:cNvSpPr>
          <p:nvPr>
            <p:ph type="sldNum" sz="quarter" idx="12"/>
          </p:nvPr>
        </p:nvSpPr>
        <p:spPr/>
        <p:txBody>
          <a:bodyPr/>
          <a:lstStyle/>
          <a:p>
            <a:fld id="{AD07DC03-4CE9-4684-A0B9-47EBE8FF52EA}" type="slidenum">
              <a:rPr lang="en-GB" smtClean="0"/>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solidFill>
                  <a:schemeClr val="accent1"/>
                </a:solidFill>
              </a:defRPr>
            </a:lvl1pPr>
          </a:lstStyle>
          <a:p>
            <a:endParaRPr lang="en-GB" dirty="0"/>
          </a:p>
        </p:txBody>
      </p:sp>
      <p:sp>
        <p:nvSpPr>
          <p:cNvPr id="3" name="内容占位符 2"/>
          <p:cNvSpPr>
            <a:spLocks noGrp="1"/>
          </p:cNvSpPr>
          <p:nvPr>
            <p:ph idx="1"/>
          </p:nvPr>
        </p:nvSpPr>
        <p:spPr>
          <a:xfrm>
            <a:off x="5183188" y="987425"/>
            <a:ext cx="617220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nvPr>
        </p:nvSpPr>
        <p:spPr/>
        <p:txBody>
          <a:bodyPr/>
          <a:lstStyle/>
          <a:p>
            <a:endParaRPr lang="en-GB"/>
          </a:p>
        </p:txBody>
      </p:sp>
      <p:sp>
        <p:nvSpPr>
          <p:cNvPr id="7" name="灯片编号占位符 6"/>
          <p:cNvSpPr>
            <a:spLocks noGrp="1"/>
          </p:cNvSpPr>
          <p:nvPr>
            <p:ph type="sldNum" sz="quarter" idx="12"/>
          </p:nvPr>
        </p:nvSpPr>
        <p:spPr/>
        <p:txBody>
          <a:bodyPr/>
          <a:lstStyle/>
          <a:p>
            <a:fld id="{AD07DC03-4CE9-4684-A0B9-47EBE8FF52EA}" type="slidenum">
              <a:rPr lang="en-GB" smtClean="0"/>
            </a:fld>
            <a:endParaRPr lang="en-GB"/>
          </a:p>
        </p:txBody>
      </p:sp>
      <p:sp>
        <p:nvSpPr>
          <p:cNvPr id="11" name="矩形 10"/>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solidFill>
                  <a:schemeClr val="accent1"/>
                </a:solidFill>
              </a:defRPr>
            </a:lvl1pPr>
          </a:lstStyle>
          <a:p>
            <a:endParaRPr lang="en-GB" dirty="0"/>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nvPr>
        </p:nvSpPr>
        <p:spPr/>
        <p:txBody>
          <a:bodyPr/>
          <a:lstStyle/>
          <a:p>
            <a:endParaRPr lang="en-GB"/>
          </a:p>
        </p:txBody>
      </p:sp>
      <p:sp>
        <p:nvSpPr>
          <p:cNvPr id="7" name="灯片编号占位符 6"/>
          <p:cNvSpPr>
            <a:spLocks noGrp="1"/>
          </p:cNvSpPr>
          <p:nvPr>
            <p:ph type="sldNum" sz="quarter" idx="12"/>
          </p:nvPr>
        </p:nvSpPr>
        <p:spPr/>
        <p:txBody>
          <a:bodyPr/>
          <a:lstStyle/>
          <a:p>
            <a:fld id="{AD07DC03-4CE9-4684-A0B9-47EBE8FF52EA}" type="slidenum">
              <a:rPr lang="en-GB" smtClean="0"/>
            </a:fld>
            <a:endParaRPr lang="en-GB"/>
          </a:p>
        </p:txBody>
      </p:sp>
      <p:sp>
        <p:nvSpPr>
          <p:cNvPr id="11" name="矩形 10"/>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27054" y="150653"/>
            <a:ext cx="11446569" cy="729671"/>
          </a:xfrm>
        </p:spPr>
        <p:txBody>
          <a:bodyPr/>
          <a:lstStyle>
            <a:lvl1pPr>
              <a:defRPr>
                <a:solidFill>
                  <a:schemeClr val="accent1"/>
                </a:solidFill>
              </a:defRPr>
            </a:lvl1pPr>
          </a:lstStyle>
          <a:p>
            <a:endParaRPr lang="en-GB" dirty="0"/>
          </a:p>
        </p:txBody>
      </p:sp>
      <p:sp>
        <p:nvSpPr>
          <p:cNvPr id="3" name="竖排文字占位符 2"/>
          <p:cNvSpPr>
            <a:spLocks noGrp="1"/>
          </p:cNvSpPr>
          <p:nvPr>
            <p:ph type="body" orient="vert" idx="1"/>
          </p:nvPr>
        </p:nvSpPr>
        <p:spPr>
          <a:xfrm>
            <a:off x="427053" y="1021973"/>
            <a:ext cx="11446569" cy="5203951"/>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grpSp>
        <p:nvGrpSpPr>
          <p:cNvPr id="10" name="组合 9"/>
          <p:cNvGrpSpPr/>
          <p:nvPr userDrawn="1"/>
        </p:nvGrpSpPr>
        <p:grpSpPr>
          <a:xfrm flipH="1">
            <a:off x="-469" y="150653"/>
            <a:ext cx="376535" cy="729670"/>
            <a:chOff x="11722066" y="1592297"/>
            <a:chExt cx="469934" cy="1431122"/>
          </a:xfrm>
          <a:solidFill>
            <a:schemeClr val="accent1"/>
          </a:solidFill>
        </p:grpSpPr>
        <p:sp>
          <p:nvSpPr>
            <p:cNvPr id="11" name="矩形 10"/>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042374" y="427522"/>
            <a:ext cx="726206" cy="6111633"/>
          </a:xfrm>
        </p:spPr>
        <p:txBody>
          <a:bodyPr vert="eaVert"/>
          <a:lstStyle>
            <a:lvl1pPr>
              <a:defRPr>
                <a:solidFill>
                  <a:schemeClr val="accent1"/>
                </a:solidFill>
              </a:defRPr>
            </a:lvl1pPr>
          </a:lstStyle>
          <a:p>
            <a:endParaRPr lang="en-GB" dirty="0"/>
          </a:p>
        </p:txBody>
      </p:sp>
      <p:sp>
        <p:nvSpPr>
          <p:cNvPr id="3" name="竖排文字占位符 2"/>
          <p:cNvSpPr>
            <a:spLocks noGrp="1"/>
          </p:cNvSpPr>
          <p:nvPr>
            <p:ph type="body" orient="vert" idx="1"/>
          </p:nvPr>
        </p:nvSpPr>
        <p:spPr>
          <a:xfrm>
            <a:off x="1252980" y="427521"/>
            <a:ext cx="9609394" cy="6111633"/>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grpSp>
        <p:nvGrpSpPr>
          <p:cNvPr id="10" name="组合 9"/>
          <p:cNvGrpSpPr/>
          <p:nvPr userDrawn="1"/>
        </p:nvGrpSpPr>
        <p:grpSpPr>
          <a:xfrm rot="5400000" flipH="1">
            <a:off x="11215478" y="-176568"/>
            <a:ext cx="376535" cy="729670"/>
            <a:chOff x="11722066" y="1592297"/>
            <a:chExt cx="469934" cy="1431122"/>
          </a:xfrm>
          <a:solidFill>
            <a:schemeClr val="accent1"/>
          </a:solidFill>
        </p:grpSpPr>
        <p:sp>
          <p:nvSpPr>
            <p:cNvPr id="11" name="矩形 10"/>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userDrawn="1"/>
        </p:nvSpPr>
        <p:spPr>
          <a:xfrm rot="5400000">
            <a:off x="-3339001" y="3339001"/>
            <a:ext cx="6858002"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rot="5400000">
            <a:off x="-3252065" y="3249000"/>
            <a:ext cx="6858002"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rot="5400000">
            <a:off x="-3159001" y="3158999"/>
            <a:ext cx="6858002"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27056" y="150654"/>
            <a:ext cx="11446567" cy="729670"/>
          </a:xfrm>
        </p:spPr>
        <p:txBody>
          <a:bodyPr/>
          <a:lstStyle>
            <a:lvl1pPr>
              <a:defRPr b="0" baseline="0">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内容占位符 2"/>
          <p:cNvSpPr>
            <a:spLocks noGrp="1"/>
          </p:cNvSpPr>
          <p:nvPr>
            <p:ph idx="1"/>
          </p:nvPr>
        </p:nvSpPr>
        <p:spPr>
          <a:xfrm>
            <a:off x="427056" y="1060323"/>
            <a:ext cx="11446566" cy="5121151"/>
          </a:xfrm>
        </p:spPr>
        <p:txBody>
          <a:bodyPr>
            <a:normAutofit/>
          </a:bodyPr>
          <a:lstStyle>
            <a:lvl1pPr>
              <a:defRPr sz="2800">
                <a:latin typeface="+mn-lt"/>
                <a:ea typeface="楷体" panose="02010609060101010101" pitchFamily="49" charset="-122"/>
                <a:cs typeface="Arial" panose="020B0604020202020204" pitchFamily="34" charset="0"/>
              </a:defRPr>
            </a:lvl1pPr>
            <a:lvl2pPr>
              <a:defRPr sz="2400">
                <a:latin typeface="+mn-lt"/>
                <a:ea typeface="楷体" panose="02010609060101010101" pitchFamily="49" charset="-122"/>
                <a:cs typeface="Arial" panose="020B0604020202020204" pitchFamily="34" charset="0"/>
              </a:defRPr>
            </a:lvl2pPr>
            <a:lvl3pPr>
              <a:defRPr sz="2000">
                <a:latin typeface="+mn-lt"/>
                <a:ea typeface="楷体" panose="02010609060101010101" pitchFamily="49" charset="-122"/>
                <a:cs typeface="Arial" panose="020B0604020202020204" pitchFamily="34" charset="0"/>
              </a:defRPr>
            </a:lvl3pPr>
            <a:lvl4pPr>
              <a:defRPr sz="1800">
                <a:latin typeface="+mn-lt"/>
                <a:ea typeface="楷体" panose="02010609060101010101" pitchFamily="49" charset="-122"/>
                <a:cs typeface="Arial" panose="020B0604020202020204" pitchFamily="34" charset="0"/>
              </a:defRPr>
            </a:lvl4pPr>
            <a:lvl5pPr>
              <a:defRPr sz="18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grpSp>
        <p:nvGrpSpPr>
          <p:cNvPr id="13" name="组合 12"/>
          <p:cNvGrpSpPr/>
          <p:nvPr userDrawn="1"/>
        </p:nvGrpSpPr>
        <p:grpSpPr>
          <a:xfrm flipH="1">
            <a:off x="-469" y="150653"/>
            <a:ext cx="376535" cy="729670"/>
            <a:chOff x="11722066" y="1592297"/>
            <a:chExt cx="469934" cy="1431122"/>
          </a:xfrm>
          <a:solidFill>
            <a:schemeClr val="accent1"/>
          </a:solidFill>
        </p:grpSpPr>
        <p:sp>
          <p:nvSpPr>
            <p:cNvPr id="14" name="矩形 13"/>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0F0F0"/>
        </a:solidFill>
        <a:effectLst/>
      </p:bgPr>
    </p:bg>
    <p:spTree>
      <p:nvGrpSpPr>
        <p:cNvPr id="1" name=""/>
        <p:cNvGrpSpPr/>
        <p:nvPr/>
      </p:nvGrpSpPr>
      <p:grpSpPr>
        <a:xfrm>
          <a:off x="0" y="0"/>
          <a:ext cx="0" cy="0"/>
          <a:chOff x="0" y="0"/>
          <a:chExt cx="0" cy="0"/>
        </a:xfrm>
      </p:grpSpPr>
      <p:grpSp>
        <p:nvGrpSpPr>
          <p:cNvPr id="181" name="组合 180"/>
          <p:cNvGrpSpPr/>
          <p:nvPr userDrawn="1"/>
        </p:nvGrpSpPr>
        <p:grpSpPr>
          <a:xfrm>
            <a:off x="815414" y="836713"/>
            <a:ext cx="10561173" cy="60959"/>
            <a:chOff x="3060700" y="4724400"/>
            <a:chExt cx="5955507" cy="31432"/>
          </a:xfrm>
        </p:grpSpPr>
        <p:cxnSp>
          <p:nvCxnSpPr>
            <p:cNvPr id="182" name="直接连接符 181"/>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图片 4" descr="图标.png"/>
          <p:cNvPicPr>
            <a:picLocks noChangeAspect="1"/>
          </p:cNvPicPr>
          <p:nvPr userDrawn="1"/>
        </p:nvPicPr>
        <p:blipFill>
          <a:blip r:embed="rId2" cstate="print"/>
          <a:stretch>
            <a:fillRect/>
          </a:stretch>
        </p:blipFill>
        <p:spPr>
          <a:xfrm>
            <a:off x="199289" y="1"/>
            <a:ext cx="836023" cy="8360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500" fill="hold"/>
                                        <p:tgtEl>
                                          <p:spTgt spid="181"/>
                                        </p:tgtEl>
                                        <p:attrNameLst>
                                          <p:attrName>ppt_x</p:attrName>
                                        </p:attrNameLst>
                                      </p:cBhvr>
                                      <p:tavLst>
                                        <p:tav tm="0">
                                          <p:val>
                                            <p:strVal val="0-#ppt_w/2"/>
                                          </p:val>
                                        </p:tav>
                                        <p:tav tm="100000">
                                          <p:val>
                                            <p:strVal val="#ppt_x"/>
                                          </p:val>
                                        </p:tav>
                                      </p:tavLst>
                                    </p:anim>
                                    <p:anim calcmode="lin" valueType="num">
                                      <p:cBhvr additive="base">
                                        <p:cTn id="8"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6225" y="138229"/>
            <a:ext cx="11257397" cy="634537"/>
          </a:xfrm>
        </p:spPr>
        <p:txBody>
          <a:bodyPr>
            <a:normAutofit/>
          </a:bodyPr>
          <a:lstStyle>
            <a:lvl1pPr>
              <a:lnSpc>
                <a:spcPct val="100000"/>
              </a:lnSpc>
              <a:defRPr sz="3600" b="1" baseline="0">
                <a:solidFill>
                  <a:schemeClr val="accent1"/>
                </a:solidFill>
                <a:latin typeface="Calibri Light" panose="020F0302020204030204" pitchFamily="34" charset="0"/>
                <a:ea typeface="楷体" panose="02010609060101010101" pitchFamily="49" charset="-122"/>
                <a:cs typeface="Calibri Light" panose="020F0302020204030204" pitchFamily="34" charset="0"/>
              </a:defRPr>
            </a:lvl1pPr>
          </a:lstStyle>
          <a:p>
            <a:endParaRPr lang="en-GB" dirty="0"/>
          </a:p>
        </p:txBody>
      </p:sp>
      <p:sp>
        <p:nvSpPr>
          <p:cNvPr id="3" name="内容占位符 2"/>
          <p:cNvSpPr>
            <a:spLocks noGrp="1"/>
          </p:cNvSpPr>
          <p:nvPr>
            <p:ph idx="1"/>
          </p:nvPr>
        </p:nvSpPr>
        <p:spPr>
          <a:xfrm>
            <a:off x="427056" y="993913"/>
            <a:ext cx="11446566" cy="5187561"/>
          </a:xfrm>
        </p:spPr>
        <p:txBody>
          <a:bodyPr>
            <a:normAutofit/>
          </a:bodyPr>
          <a:lstStyle>
            <a:lvl1pPr>
              <a:defRPr sz="2800">
                <a:latin typeface="+mn-lt"/>
                <a:ea typeface="楷体" panose="02010609060101010101" pitchFamily="49" charset="-122"/>
                <a:cs typeface="Arial" panose="020B0604020202020204" pitchFamily="34" charset="0"/>
              </a:defRPr>
            </a:lvl1pPr>
            <a:lvl2pPr>
              <a:defRPr sz="2400">
                <a:latin typeface="+mn-lt"/>
                <a:ea typeface="楷体" panose="02010609060101010101" pitchFamily="49" charset="-122"/>
                <a:cs typeface="Arial" panose="020B0604020202020204" pitchFamily="34" charset="0"/>
              </a:defRPr>
            </a:lvl2pPr>
            <a:lvl3pPr>
              <a:defRPr sz="2000">
                <a:latin typeface="+mn-lt"/>
                <a:ea typeface="楷体" panose="02010609060101010101" pitchFamily="49" charset="-122"/>
                <a:cs typeface="Arial" panose="020B0604020202020204" pitchFamily="34" charset="0"/>
              </a:defRPr>
            </a:lvl3pPr>
            <a:lvl4pPr>
              <a:defRPr sz="1800">
                <a:latin typeface="+mn-lt"/>
                <a:ea typeface="楷体" panose="02010609060101010101" pitchFamily="49" charset="-122"/>
                <a:cs typeface="Arial" panose="020B0604020202020204" pitchFamily="34" charset="0"/>
              </a:defRPr>
            </a:lvl4pPr>
            <a:lvl5pPr>
              <a:defRPr sz="18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7" name="矩形 6"/>
          <p:cNvSpPr/>
          <p:nvPr userDrawn="1"/>
        </p:nvSpPr>
        <p:spPr>
          <a:xfrm>
            <a:off x="208722" y="150654"/>
            <a:ext cx="318052" cy="609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t="3306" b="3306"/>
          <a:stretch>
            <a:fillRect/>
          </a:stretch>
        </p:blipFill>
        <p:spPr>
          <a:xfrm>
            <a:off x="0" y="0"/>
            <a:ext cx="12192000" cy="6858000"/>
          </a:xfrm>
          <a:prstGeom prst="rect">
            <a:avLst/>
          </a:prstGeom>
        </p:spPr>
      </p:pic>
      <p:sp>
        <p:nvSpPr>
          <p:cNvPr id="9" name="矩形 8"/>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标题 1"/>
          <p:cNvSpPr>
            <a:spLocks noGrp="1"/>
          </p:cNvSpPr>
          <p:nvPr>
            <p:ph type="title"/>
          </p:nvPr>
        </p:nvSpPr>
        <p:spPr>
          <a:xfrm>
            <a:off x="616225" y="138229"/>
            <a:ext cx="11257397" cy="634537"/>
          </a:xfrm>
        </p:spPr>
        <p:txBody>
          <a:bodyPr>
            <a:normAutofit/>
          </a:bodyPr>
          <a:lstStyle>
            <a:lvl1pPr>
              <a:lnSpc>
                <a:spcPct val="100000"/>
              </a:lnSpc>
              <a:defRPr sz="3600" b="1" baseline="0">
                <a:solidFill>
                  <a:schemeClr val="accent1"/>
                </a:solidFill>
                <a:latin typeface="Calibri Light" panose="020F0302020204030204" pitchFamily="34" charset="0"/>
                <a:ea typeface="楷体" panose="02010609060101010101" pitchFamily="49" charset="-122"/>
                <a:cs typeface="Calibri Light" panose="020F0302020204030204" pitchFamily="34" charset="0"/>
              </a:defRPr>
            </a:lvl1pPr>
          </a:lstStyle>
          <a:p>
            <a:endParaRPr lang="en-GB" dirty="0"/>
          </a:p>
        </p:txBody>
      </p:sp>
      <p:sp>
        <p:nvSpPr>
          <p:cNvPr id="3" name="内容占位符 2"/>
          <p:cNvSpPr>
            <a:spLocks noGrp="1"/>
          </p:cNvSpPr>
          <p:nvPr>
            <p:ph idx="1"/>
          </p:nvPr>
        </p:nvSpPr>
        <p:spPr>
          <a:xfrm>
            <a:off x="427056" y="993913"/>
            <a:ext cx="11446566" cy="5187561"/>
          </a:xfrm>
        </p:spPr>
        <p:txBody>
          <a:bodyPr>
            <a:normAutofit/>
          </a:bodyPr>
          <a:lstStyle>
            <a:lvl1pPr>
              <a:defRPr sz="2800">
                <a:latin typeface="+mn-lt"/>
                <a:ea typeface="楷体" panose="02010609060101010101" pitchFamily="49" charset="-122"/>
                <a:cs typeface="Arial" panose="020B0604020202020204" pitchFamily="34" charset="0"/>
              </a:defRPr>
            </a:lvl1pPr>
            <a:lvl2pPr>
              <a:defRPr sz="2400">
                <a:latin typeface="+mn-lt"/>
                <a:ea typeface="楷体" panose="02010609060101010101" pitchFamily="49" charset="-122"/>
                <a:cs typeface="Arial" panose="020B0604020202020204" pitchFamily="34" charset="0"/>
              </a:defRPr>
            </a:lvl2pPr>
            <a:lvl3pPr>
              <a:defRPr sz="2000">
                <a:latin typeface="+mn-lt"/>
                <a:ea typeface="楷体" panose="02010609060101010101" pitchFamily="49" charset="-122"/>
                <a:cs typeface="Arial" panose="020B0604020202020204" pitchFamily="34" charset="0"/>
              </a:defRPr>
            </a:lvl3pPr>
            <a:lvl4pPr>
              <a:defRPr sz="1800">
                <a:latin typeface="+mn-lt"/>
                <a:ea typeface="楷体" panose="02010609060101010101" pitchFamily="49" charset="-122"/>
                <a:cs typeface="Arial" panose="020B0604020202020204" pitchFamily="34" charset="0"/>
              </a:defRPr>
            </a:lvl4pPr>
            <a:lvl5pPr>
              <a:defRPr sz="18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7" name="矩形 6"/>
          <p:cNvSpPr/>
          <p:nvPr userDrawn="1"/>
        </p:nvSpPr>
        <p:spPr>
          <a:xfrm>
            <a:off x="208722" y="150654"/>
            <a:ext cx="318052" cy="609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7" name="矩形 6"/>
          <p:cNvSpPr/>
          <p:nvPr userDrawn="1"/>
        </p:nvSpPr>
        <p:spPr>
          <a:xfrm>
            <a:off x="-936" y="150654"/>
            <a:ext cx="12192936" cy="684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标题 1"/>
          <p:cNvSpPr>
            <a:spLocks noGrp="1"/>
          </p:cNvSpPr>
          <p:nvPr>
            <p:ph type="title"/>
          </p:nvPr>
        </p:nvSpPr>
        <p:spPr>
          <a:xfrm>
            <a:off x="427056" y="127935"/>
            <a:ext cx="11446567" cy="729670"/>
          </a:xfrm>
        </p:spPr>
        <p:txBody>
          <a:bodyPr>
            <a:normAutofit/>
          </a:bodyPr>
          <a:lstStyle>
            <a:lvl1pPr algn="ctr">
              <a:defRPr sz="4000" b="0" baseline="0">
                <a:solidFill>
                  <a:schemeClr val="bg1"/>
                </a:solidFill>
                <a:effectLst>
                  <a:outerShdw blurRad="38100" dist="38100" dir="2700000" algn="tl">
                    <a:srgbClr val="000000">
                      <a:alpha val="43137"/>
                    </a:srgbClr>
                  </a:outerShdw>
                </a:effectLst>
                <a:latin typeface="Britannic Bold" panose="020B0903060703020204" pitchFamily="34" charset="0"/>
                <a:ea typeface="楷体" panose="02010609060101010101" pitchFamily="49" charset="-122"/>
              </a:defRPr>
            </a:lvl1pPr>
          </a:lstStyle>
          <a:p>
            <a:endParaRPr lang="en-GB" dirty="0"/>
          </a:p>
        </p:txBody>
      </p:sp>
      <p:sp>
        <p:nvSpPr>
          <p:cNvPr id="3" name="内容占位符 2"/>
          <p:cNvSpPr>
            <a:spLocks noGrp="1"/>
          </p:cNvSpPr>
          <p:nvPr>
            <p:ph idx="1"/>
          </p:nvPr>
        </p:nvSpPr>
        <p:spPr>
          <a:xfrm>
            <a:off x="427056" y="1060323"/>
            <a:ext cx="11446566" cy="5121151"/>
          </a:xfrm>
        </p:spPr>
        <p:txBody>
          <a:bodyPr>
            <a:normAutofit/>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日期占位符 3"/>
          <p:cNvSpPr>
            <a:spLocks noGrp="1"/>
          </p:cNvSpPr>
          <p:nvPr>
            <p:ph type="dt" sz="half" idx="10"/>
          </p:nvPr>
        </p:nvSpPr>
        <p:spPr/>
        <p:txBody>
          <a:bodyPr/>
          <a:lstStyle/>
          <a:p>
            <a:fld id="{1DCA3B80-B0CF-4B0D-9833-5F5D06800D33}" type="datetimeFigureOut">
              <a:rPr lang="en-GB" smtClean="0"/>
            </a:fld>
            <a:endParaRPr lang="en-GB"/>
          </a:p>
        </p:txBody>
      </p:sp>
      <p:sp>
        <p:nvSpPr>
          <p:cNvPr id="5" name="页脚占位符 4"/>
          <p:cNvSpPr>
            <a:spLocks noGrp="1"/>
          </p:cNvSpPr>
          <p:nvPr>
            <p:ph type="ftr" sz="quarter" idx="11"/>
          </p:nvPr>
        </p:nvSpPr>
        <p:spPr/>
        <p:txBody>
          <a:bodyPr/>
          <a:lstStyle/>
          <a:p>
            <a:endParaRPr lang="en-GB"/>
          </a:p>
        </p:txBody>
      </p:sp>
      <p:sp>
        <p:nvSpPr>
          <p:cNvPr id="6" name="灯片编号占位符 5"/>
          <p:cNvSpPr>
            <a:spLocks noGrp="1"/>
          </p:cNvSpPr>
          <p:nvPr>
            <p:ph type="sldNum" sz="quarter" idx="12"/>
          </p:nvPr>
        </p:nvSpPr>
        <p:spPr/>
        <p:txBody>
          <a:bodyPr/>
          <a:lstStyle/>
          <a:p>
            <a:fld id="{AD07DC03-4CE9-4684-A0B9-47EBE8FF52EA}" type="slidenum">
              <a:rPr lang="en-GB" smtClean="0"/>
            </a:fld>
            <a:endParaRPr lang="en-GB"/>
          </a:p>
        </p:txBody>
      </p:sp>
      <p:sp>
        <p:nvSpPr>
          <p:cNvPr id="16" name="矩形 15"/>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27054" y="152290"/>
            <a:ext cx="11446569" cy="728033"/>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内容占位符 2"/>
          <p:cNvSpPr>
            <a:spLocks noGrp="1"/>
          </p:cNvSpPr>
          <p:nvPr>
            <p:ph sz="half" idx="1"/>
          </p:nvPr>
        </p:nvSpPr>
        <p:spPr>
          <a:xfrm>
            <a:off x="427053" y="1060323"/>
            <a:ext cx="5668947" cy="5121152"/>
          </a:xfrm>
        </p:spPr>
        <p:txBody>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4" name="内容占位符 3"/>
          <p:cNvSpPr>
            <a:spLocks noGrp="1"/>
          </p:cNvSpPr>
          <p:nvPr>
            <p:ph sz="half" idx="2"/>
          </p:nvPr>
        </p:nvSpPr>
        <p:spPr>
          <a:xfrm>
            <a:off x="6204678" y="1060323"/>
            <a:ext cx="5668946" cy="5121152"/>
          </a:xfrm>
        </p:spPr>
        <p:txBody>
          <a:bodyPr/>
          <a:lstStyle>
            <a:lvl1pPr>
              <a:defRPr sz="3200">
                <a:latin typeface="+mn-lt"/>
                <a:ea typeface="楷体" panose="02010609060101010101" pitchFamily="49" charset="-122"/>
                <a:cs typeface="Arial" panose="020B0604020202020204" pitchFamily="34" charset="0"/>
              </a:defRPr>
            </a:lvl1pPr>
            <a:lvl2pPr>
              <a:defRPr sz="2800">
                <a:latin typeface="+mn-lt"/>
                <a:ea typeface="楷体" panose="02010609060101010101" pitchFamily="49" charset="-122"/>
                <a:cs typeface="Arial" panose="020B0604020202020204" pitchFamily="34" charset="0"/>
              </a:defRPr>
            </a:lvl2pPr>
            <a:lvl3pPr>
              <a:defRPr sz="2400">
                <a:latin typeface="+mn-lt"/>
                <a:ea typeface="楷体" panose="02010609060101010101" pitchFamily="49" charset="-122"/>
                <a:cs typeface="Arial" panose="020B0604020202020204" pitchFamily="34" charset="0"/>
              </a:defRPr>
            </a:lvl3pPr>
            <a:lvl4pPr>
              <a:defRPr sz="2000">
                <a:latin typeface="+mn-lt"/>
                <a:ea typeface="楷体" panose="02010609060101010101" pitchFamily="49" charset="-122"/>
                <a:cs typeface="Arial" panose="020B0604020202020204" pitchFamily="34" charset="0"/>
              </a:defRPr>
            </a:lvl4pPr>
            <a:lvl5pPr>
              <a:defRPr sz="2000">
                <a:latin typeface="+mn-lt"/>
                <a:ea typeface="楷体" panose="02010609060101010101" pitchFamily="49"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5" name="日期占位符 4"/>
          <p:cNvSpPr>
            <a:spLocks noGrp="1"/>
          </p:cNvSpPr>
          <p:nvPr>
            <p:ph type="dt" sz="half" idx="10"/>
          </p:nvPr>
        </p:nvSpPr>
        <p:spPr/>
        <p:txBody>
          <a:bodyPr/>
          <a:lstStyle/>
          <a:p>
            <a:fld id="{1DCA3B80-B0CF-4B0D-9833-5F5D06800D33}" type="datetimeFigureOut">
              <a:rPr lang="en-GB" smtClean="0"/>
            </a:fld>
            <a:endParaRPr lang="en-GB"/>
          </a:p>
        </p:txBody>
      </p:sp>
      <p:sp>
        <p:nvSpPr>
          <p:cNvPr id="6" name="页脚占位符 5"/>
          <p:cNvSpPr>
            <a:spLocks noGrp="1"/>
          </p:cNvSpPr>
          <p:nvPr>
            <p:ph type="ftr" sz="quarter" idx="11"/>
          </p:nvPr>
        </p:nvSpPr>
        <p:spPr/>
        <p:txBody>
          <a:bodyPr/>
          <a:lstStyle/>
          <a:p>
            <a:endParaRPr lang="en-GB"/>
          </a:p>
        </p:txBody>
      </p:sp>
      <p:sp>
        <p:nvSpPr>
          <p:cNvPr id="7" name="灯片编号占位符 6"/>
          <p:cNvSpPr>
            <a:spLocks noGrp="1"/>
          </p:cNvSpPr>
          <p:nvPr>
            <p:ph type="sldNum" sz="quarter" idx="12"/>
          </p:nvPr>
        </p:nvSpPr>
        <p:spPr/>
        <p:txBody>
          <a:bodyPr/>
          <a:lstStyle/>
          <a:p>
            <a:fld id="{AD07DC03-4CE9-4684-A0B9-47EBE8FF52EA}" type="slidenum">
              <a:rPr lang="en-GB" smtClean="0"/>
            </a:fld>
            <a:endParaRPr lang="en-GB"/>
          </a:p>
        </p:txBody>
      </p:sp>
      <p:grpSp>
        <p:nvGrpSpPr>
          <p:cNvPr id="11" name="组合 10"/>
          <p:cNvGrpSpPr/>
          <p:nvPr userDrawn="1"/>
        </p:nvGrpSpPr>
        <p:grpSpPr>
          <a:xfrm flipH="1">
            <a:off x="-469" y="150653"/>
            <a:ext cx="376535" cy="729670"/>
            <a:chOff x="11722066" y="1592297"/>
            <a:chExt cx="469934" cy="1431122"/>
          </a:xfrm>
          <a:solidFill>
            <a:schemeClr val="accent1"/>
          </a:solidFill>
        </p:grpSpPr>
        <p:sp>
          <p:nvSpPr>
            <p:cNvPr id="12" name="矩形 11"/>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27054" y="150654"/>
            <a:ext cx="11446569" cy="729670"/>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文本占位符 2"/>
          <p:cNvSpPr>
            <a:spLocks noGrp="1"/>
          </p:cNvSpPr>
          <p:nvPr>
            <p:ph type="body" idx="1"/>
          </p:nvPr>
        </p:nvSpPr>
        <p:spPr>
          <a:xfrm>
            <a:off x="427054" y="1021974"/>
            <a:ext cx="5668946"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427053" y="1878971"/>
            <a:ext cx="5668946" cy="431069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5" name="文本占位符 4"/>
          <p:cNvSpPr>
            <a:spLocks noGrp="1"/>
          </p:cNvSpPr>
          <p:nvPr>
            <p:ph type="body" sz="quarter" idx="3"/>
          </p:nvPr>
        </p:nvSpPr>
        <p:spPr>
          <a:xfrm>
            <a:off x="6204677" y="1021974"/>
            <a:ext cx="5668946"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204677" y="1861925"/>
            <a:ext cx="5668946" cy="43277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GB" dirty="0"/>
          </a:p>
        </p:txBody>
      </p:sp>
      <p:sp>
        <p:nvSpPr>
          <p:cNvPr id="7" name="日期占位符 6"/>
          <p:cNvSpPr>
            <a:spLocks noGrp="1"/>
          </p:cNvSpPr>
          <p:nvPr>
            <p:ph type="dt" sz="half" idx="10"/>
          </p:nvPr>
        </p:nvSpPr>
        <p:spPr/>
        <p:txBody>
          <a:bodyPr/>
          <a:lstStyle/>
          <a:p>
            <a:fld id="{1DCA3B80-B0CF-4B0D-9833-5F5D06800D33}" type="datetimeFigureOut">
              <a:rPr lang="en-GB" smtClean="0"/>
            </a:fld>
            <a:endParaRPr lang="en-GB"/>
          </a:p>
        </p:txBody>
      </p:sp>
      <p:sp>
        <p:nvSpPr>
          <p:cNvPr id="8" name="页脚占位符 7"/>
          <p:cNvSpPr>
            <a:spLocks noGrp="1"/>
          </p:cNvSpPr>
          <p:nvPr>
            <p:ph type="ftr" sz="quarter" idx="11"/>
          </p:nvPr>
        </p:nvSpPr>
        <p:spPr/>
        <p:txBody>
          <a:bodyPr/>
          <a:lstStyle/>
          <a:p>
            <a:endParaRPr lang="en-GB"/>
          </a:p>
        </p:txBody>
      </p:sp>
      <p:sp>
        <p:nvSpPr>
          <p:cNvPr id="9" name="灯片编号占位符 8"/>
          <p:cNvSpPr>
            <a:spLocks noGrp="1"/>
          </p:cNvSpPr>
          <p:nvPr>
            <p:ph type="sldNum" sz="quarter" idx="12"/>
          </p:nvPr>
        </p:nvSpPr>
        <p:spPr/>
        <p:txBody>
          <a:bodyPr/>
          <a:lstStyle/>
          <a:p>
            <a:fld id="{AD07DC03-4CE9-4684-A0B9-47EBE8FF52EA}" type="slidenum">
              <a:rPr lang="en-GB" smtClean="0"/>
            </a:fld>
            <a:endParaRPr lang="en-GB"/>
          </a:p>
        </p:txBody>
      </p:sp>
      <p:grpSp>
        <p:nvGrpSpPr>
          <p:cNvPr id="13" name="组合 12"/>
          <p:cNvGrpSpPr/>
          <p:nvPr userDrawn="1"/>
        </p:nvGrpSpPr>
        <p:grpSpPr>
          <a:xfrm flipH="1">
            <a:off x="-469" y="150653"/>
            <a:ext cx="376535" cy="729670"/>
            <a:chOff x="11722066" y="1592297"/>
            <a:chExt cx="469934" cy="1431122"/>
          </a:xfrm>
          <a:solidFill>
            <a:schemeClr val="accent1"/>
          </a:solidFill>
        </p:grpSpPr>
        <p:sp>
          <p:nvSpPr>
            <p:cNvPr id="14" name="矩形 13"/>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27054" y="150654"/>
            <a:ext cx="11446569" cy="729669"/>
          </a:xfrm>
        </p:spPr>
        <p:txBody>
          <a:bodyPr/>
          <a:lstStyle>
            <a:lvl1pPr>
              <a:defRPr>
                <a:solidFill>
                  <a:schemeClr val="accent1"/>
                </a:solidFill>
                <a:latin typeface="Britannic Bold" panose="020B0903060703020204" pitchFamily="34" charset="0"/>
                <a:ea typeface="楷体" panose="02010609060101010101" pitchFamily="49" charset="-122"/>
              </a:defRPr>
            </a:lvl1pPr>
          </a:lstStyle>
          <a:p>
            <a:endParaRPr lang="en-GB" dirty="0"/>
          </a:p>
        </p:txBody>
      </p:sp>
      <p:sp>
        <p:nvSpPr>
          <p:cNvPr id="3" name="日期占位符 2"/>
          <p:cNvSpPr>
            <a:spLocks noGrp="1"/>
          </p:cNvSpPr>
          <p:nvPr>
            <p:ph type="dt" sz="half" idx="10"/>
          </p:nvPr>
        </p:nvSpPr>
        <p:spPr/>
        <p:txBody>
          <a:bodyPr/>
          <a:lstStyle/>
          <a:p>
            <a:fld id="{1DCA3B80-B0CF-4B0D-9833-5F5D06800D33}" type="datetimeFigureOut">
              <a:rPr lang="en-GB" smtClean="0"/>
            </a:fld>
            <a:endParaRPr lang="en-GB"/>
          </a:p>
        </p:txBody>
      </p:sp>
      <p:sp>
        <p:nvSpPr>
          <p:cNvPr id="4" name="页脚占位符 3"/>
          <p:cNvSpPr>
            <a:spLocks noGrp="1"/>
          </p:cNvSpPr>
          <p:nvPr>
            <p:ph type="ftr" sz="quarter" idx="11"/>
          </p:nvPr>
        </p:nvSpPr>
        <p:spPr/>
        <p:txBody>
          <a:bodyPr/>
          <a:lstStyle/>
          <a:p>
            <a:endParaRPr lang="en-GB"/>
          </a:p>
        </p:txBody>
      </p:sp>
      <p:sp>
        <p:nvSpPr>
          <p:cNvPr id="5" name="灯片编号占位符 4"/>
          <p:cNvSpPr>
            <a:spLocks noGrp="1"/>
          </p:cNvSpPr>
          <p:nvPr>
            <p:ph type="sldNum" sz="quarter" idx="12"/>
          </p:nvPr>
        </p:nvSpPr>
        <p:spPr/>
        <p:txBody>
          <a:bodyPr/>
          <a:lstStyle/>
          <a:p>
            <a:fld id="{AD07DC03-4CE9-4684-A0B9-47EBE8FF52EA}" type="slidenum">
              <a:rPr lang="en-GB" smtClean="0"/>
            </a:fld>
            <a:endParaRPr lang="en-GB"/>
          </a:p>
        </p:txBody>
      </p:sp>
      <p:grpSp>
        <p:nvGrpSpPr>
          <p:cNvPr id="9" name="组合 8"/>
          <p:cNvGrpSpPr/>
          <p:nvPr userDrawn="1"/>
        </p:nvGrpSpPr>
        <p:grpSpPr>
          <a:xfrm flipH="1">
            <a:off x="-469" y="150653"/>
            <a:ext cx="376535" cy="729670"/>
            <a:chOff x="11722066" y="1592297"/>
            <a:chExt cx="469934" cy="1431122"/>
          </a:xfrm>
          <a:solidFill>
            <a:schemeClr val="accent1"/>
          </a:solidFill>
        </p:grpSpPr>
        <p:sp>
          <p:nvSpPr>
            <p:cNvPr id="10" name="矩形 9"/>
            <p:cNvSpPr/>
            <p:nvPr/>
          </p:nvSpPr>
          <p:spPr>
            <a:xfrm>
              <a:off x="11857703" y="1592297"/>
              <a:ext cx="334297"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1722066" y="1592297"/>
              <a:ext cx="72000" cy="1431122"/>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userDrawn="1"/>
        </p:nvSpPr>
        <p:spPr>
          <a:xfrm>
            <a:off x="-469" y="6678000"/>
            <a:ext cx="12192000" cy="180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936" y="6498000"/>
            <a:ext cx="12192000" cy="360000"/>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936" y="6318000"/>
            <a:ext cx="12192000" cy="540000"/>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6" Type="http://schemas.openxmlformats.org/officeDocument/2006/relationships/theme" Target="../theme/theme2.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GB"/>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A3B80-B0CF-4B0D-9833-5F5D06800D33}" type="datetimeFigureOut">
              <a:rPr lang="en-GB" smtClean="0"/>
            </a:fld>
            <a:endParaRPr lang="en-GB"/>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7DC03-4CE9-4684-A0B9-47EBE8FF52EA}"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GB"/>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GB"/>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A3B80-B0CF-4B0D-9833-5F5D06800D33}" type="datetimeFigureOut">
              <a:rPr lang="en-GB" smtClean="0"/>
            </a:fld>
            <a:endParaRPr lang="en-GB"/>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7DC03-4CE9-4684-A0B9-47EBE8FF52EA}"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13.jpe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0.xml"/><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9.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image" Target="../media/image10.jpe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12.jpe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8.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GB" dirty="0">
                <a:latin typeface="+mj-lt"/>
              </a:rPr>
              <a:t>Times change!</a:t>
            </a:r>
            <a:endParaRPr lang="en-GB" dirty="0">
              <a:latin typeface="+mj-lt"/>
            </a:endParaRPr>
          </a:p>
        </p:txBody>
      </p:sp>
      <p:sp>
        <p:nvSpPr>
          <p:cNvPr id="6" name="文本占位符 5"/>
          <p:cNvSpPr>
            <a:spLocks noGrp="1"/>
          </p:cNvSpPr>
          <p:nvPr>
            <p:ph type="body" idx="1"/>
          </p:nvPr>
        </p:nvSpPr>
        <p:spPr/>
        <p:txBody>
          <a:bodyPr/>
          <a:lstStyle/>
          <a:p>
            <a:r>
              <a:rPr lang="en-US" altLang="zh-CN" dirty="0"/>
              <a:t>Book 5 Unit 3</a:t>
            </a:r>
            <a:endParaRPr lang="en-GB" dirty="0"/>
          </a:p>
        </p:txBody>
      </p:sp>
      <p:sp>
        <p:nvSpPr>
          <p:cNvPr id="2" name="文本框 1"/>
          <p:cNvSpPr txBox="1"/>
          <p:nvPr/>
        </p:nvSpPr>
        <p:spPr>
          <a:xfrm>
            <a:off x="2613025" y="3874770"/>
            <a:ext cx="2799080" cy="706755"/>
          </a:xfrm>
          <a:prstGeom prst="rect">
            <a:avLst/>
          </a:prstGeom>
          <a:noFill/>
        </p:spPr>
        <p:txBody>
          <a:bodyPr wrap="square" rtlCol="0">
            <a:spAutoFit/>
          </a:bodyPr>
          <a:p>
            <a:r>
              <a:rPr lang="en-US" altLang="zh-CN" sz="4000" b="1">
                <a:solidFill>
                  <a:schemeClr val="bg1"/>
                </a:solidFill>
              </a:rPr>
              <a:t>[c] </a:t>
            </a:r>
            <a:r>
              <a:rPr lang="zh-CN" altLang="en-US" sz="4000" b="1">
                <a:solidFill>
                  <a:schemeClr val="bg1"/>
                </a:solidFill>
              </a:rPr>
              <a:t>时代</a:t>
            </a:r>
            <a:endParaRPr lang="zh-CN" altLang="en-US" sz="40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Thinking &amp; Sharing</a:t>
            </a:r>
            <a:endParaRPr lang="en-US" altLang="zh-CN" dirty="0"/>
          </a:p>
        </p:txBody>
      </p:sp>
      <p:pic>
        <p:nvPicPr>
          <p:cNvPr id="7" name="内容占位符 6"/>
          <p:cNvPicPr>
            <a:picLocks noGrp="1" noChangeAspect="1"/>
          </p:cNvPicPr>
          <p:nvPr>
            <p:ph idx="1"/>
          </p:nvPr>
        </p:nvPicPr>
        <p:blipFill>
          <a:blip r:embed="rId1"/>
          <a:stretch>
            <a:fillRect/>
          </a:stretch>
        </p:blipFill>
        <p:spPr>
          <a:xfrm>
            <a:off x="574675" y="1962785"/>
            <a:ext cx="3481070" cy="2932430"/>
          </a:xfrm>
          <a:prstGeom prst="rect">
            <a:avLst/>
          </a:prstGeom>
        </p:spPr>
      </p:pic>
      <p:sp>
        <p:nvSpPr>
          <p:cNvPr id="11" name="内容占位符 2"/>
          <p:cNvSpPr>
            <a:spLocks noGrp="1"/>
          </p:cNvSpPr>
          <p:nvPr/>
        </p:nvSpPr>
        <p:spPr>
          <a:xfrm>
            <a:off x="574675" y="1049655"/>
            <a:ext cx="11457305" cy="12433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altLang="zh-CN" sz="3200" b="1" i="0" u="none" strike="noStrike" kern="1200" cap="none" spc="0" normalizeH="0" baseline="0" noProof="0" dirty="0">
                <a:ln>
                  <a:noFill/>
                </a:ln>
                <a:solidFill>
                  <a:prstClr val="black"/>
                </a:solidFill>
                <a:effectLst/>
                <a:uLnTx/>
                <a:uFillTx/>
                <a:latin typeface="Calibri" panose="020F0502020204030204"/>
                <a:ea typeface="楷体" panose="02010609060101010101" pitchFamily="49" charset="-122"/>
                <a:cs typeface="Arial" panose="020B0604020202020204" pitchFamily="34" charset="0"/>
              </a:rPr>
              <a:t>What is your understanding of the title?</a:t>
            </a:r>
            <a:endParaRPr kumimoji="0" lang="en-US" altLang="zh-CN" sz="3200" b="1" i="0" u="none" strike="noStrike" kern="1200" cap="none" spc="0" normalizeH="0" baseline="0" noProof="0" dirty="0">
              <a:ln>
                <a:noFill/>
              </a:ln>
              <a:solidFill>
                <a:prstClr val="black"/>
              </a:solidFill>
              <a:effectLst/>
              <a:uLnTx/>
              <a:uFillTx/>
              <a:latin typeface="Calibri" panose="020F0502020204030204"/>
              <a:ea typeface="楷体" panose="02010609060101010101" pitchFamily="49" charset="-122"/>
              <a:cs typeface="Arial" panose="020B0604020202020204" pitchFamily="34" charset="0"/>
            </a:endParaRPr>
          </a:p>
        </p:txBody>
      </p:sp>
      <p:sp>
        <p:nvSpPr>
          <p:cNvPr id="6" name="内容占位符 2"/>
          <p:cNvSpPr>
            <a:spLocks noGrp="1"/>
          </p:cNvSpPr>
          <p:nvPr/>
        </p:nvSpPr>
        <p:spPr>
          <a:xfrm>
            <a:off x="5445719" y="2665987"/>
            <a:ext cx="6837085" cy="3795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kumimoji="0" lang="en-US" altLang="zh-CN" sz="3200" b="1" i="0" u="none" strike="noStrike" kern="1200" cap="none" spc="0" normalizeH="0" noProof="0" dirty="0" smtClean="0">
                <a:ln>
                  <a:noFill/>
                </a:ln>
                <a:solidFill>
                  <a:prstClr val="black"/>
                </a:solidFill>
                <a:effectLst/>
                <a:uLnTx/>
                <a:uFillTx/>
                <a:latin typeface="Calibri" panose="020F0502020204030204"/>
                <a:ea typeface="楷体" panose="02010609060101010101" pitchFamily="49" charset="-122"/>
                <a:cs typeface="Arial" panose="020B0604020202020204" pitchFamily="34" charset="0"/>
              </a:rPr>
              <a:t>of the Rainbow Bookstore</a:t>
            </a:r>
            <a:endParaRPr kumimoji="0" lang="en-US" altLang="zh-CN" sz="3200" b="1" i="0" u="none" strike="noStrike" kern="1200" cap="none" spc="0" normalizeH="0" noProof="0" dirty="0" smtClean="0">
              <a:ln>
                <a:noFill/>
              </a:ln>
              <a:solidFill>
                <a:prstClr val="black"/>
              </a:solidFill>
              <a:effectLst/>
              <a:uLnTx/>
              <a:uFillTx/>
              <a:latin typeface="Calibri" panose="020F0502020204030204"/>
              <a:ea typeface="楷体" panose="02010609060101010101" pitchFamily="49" charset="-122"/>
              <a:cs typeface="Arial" panose="020B0604020202020204" pitchFamily="34" charset="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lang="en-US" altLang="zh-CN" sz="3200" b="1" baseline="0" dirty="0" smtClean="0">
                <a:solidFill>
                  <a:prstClr val="black"/>
                </a:solidFill>
                <a:latin typeface="Calibri" panose="020F0502020204030204"/>
              </a:rPr>
              <a:t>of the industry</a:t>
            </a:r>
            <a:endParaRPr lang="en-US" altLang="zh-CN" sz="3200" b="1" dirty="0" smtClean="0">
              <a:solidFill>
                <a:prstClr val="black"/>
              </a:solidFill>
              <a:latin typeface="Calibri" panose="020F0502020204030204"/>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r>
              <a:rPr lang="en-US" altLang="zh-CN" sz="3200" b="1" dirty="0" smtClean="0">
                <a:solidFill>
                  <a:prstClr val="black"/>
                </a:solidFill>
                <a:latin typeface="Calibri" panose="020F0502020204030204"/>
              </a:rPr>
              <a:t>of times</a:t>
            </a:r>
            <a:endParaRPr lang="en-US" altLang="zh-CN" sz="3200" b="1" dirty="0" smtClean="0">
              <a:solidFill>
                <a:prstClr val="black"/>
              </a:solidFill>
              <a:latin typeface="Calibri" panose="020F0502020204030204"/>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prstClr val="black"/>
              </a:solidFill>
              <a:effectLst/>
              <a:uLnTx/>
              <a:uFillTx/>
              <a:latin typeface="Calibri" panose="020F0502020204030204"/>
              <a:ea typeface="楷体" panose="02010609060101010101" pitchFamily="49" charset="-122"/>
              <a:cs typeface="Arial" panose="020B0604020202020204" pitchFamily="34" charset="0"/>
            </a:endParaRPr>
          </a:p>
        </p:txBody>
      </p:sp>
      <p:grpSp>
        <p:nvGrpSpPr>
          <p:cNvPr id="3" name="组合 2"/>
          <p:cNvGrpSpPr/>
          <p:nvPr/>
        </p:nvGrpSpPr>
        <p:grpSpPr>
          <a:xfrm>
            <a:off x="574675" y="1962785"/>
            <a:ext cx="4714757" cy="3260856"/>
            <a:chOff x="574675" y="1962785"/>
            <a:chExt cx="5189108" cy="3851996"/>
          </a:xfrm>
        </p:grpSpPr>
        <p:pic>
          <p:nvPicPr>
            <p:cNvPr id="8" name="图片 7" descr="src=http_%2F%2Fwww.sj520.cn%2Fsc%2Fima%2F20161202163959_35545.jpg&amp;refer=http_%2F%2Fwww.sj520.webp"/>
            <p:cNvPicPr>
              <a:picLocks noChangeAspect="1"/>
            </p:cNvPicPr>
            <p:nvPr/>
          </p:nvPicPr>
          <p:blipFill>
            <a:blip r:embed="rId2"/>
            <a:srcRect l="6961" t="5863" r="5645" b="6109"/>
            <a:stretch>
              <a:fillRect/>
            </a:stretch>
          </p:blipFill>
          <p:spPr>
            <a:xfrm>
              <a:off x="574675" y="1962785"/>
              <a:ext cx="5117036" cy="3851996"/>
            </a:xfrm>
            <a:prstGeom prst="rect">
              <a:avLst/>
            </a:prstGeom>
          </p:spPr>
        </p:pic>
        <p:sp>
          <p:nvSpPr>
            <p:cNvPr id="9" name="文本框 4"/>
            <p:cNvSpPr txBox="1"/>
            <p:nvPr/>
          </p:nvSpPr>
          <p:spPr>
            <a:xfrm>
              <a:off x="1801774" y="2029849"/>
              <a:ext cx="3962009" cy="7635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dirty="0">
                  <a:latin typeface="Imprint MT Shadow" panose="04020605060303030202" pitchFamily="82" charset="0"/>
                </a:rPr>
                <a:t>A New Chapter</a:t>
              </a:r>
              <a:endParaRPr lang="en-GB" sz="3600" dirty="0">
                <a:latin typeface="Imprint MT Shadow" panose="04020605060303030202" pitchFamily="82" charset="0"/>
              </a:endParaRPr>
            </a:p>
          </p:txBody>
        </p:sp>
      </p:grpSp>
      <p:sp>
        <p:nvSpPr>
          <p:cNvPr id="4" name="文本框 4"/>
          <p:cNvSpPr txBox="1"/>
          <p:nvPr/>
        </p:nvSpPr>
        <p:spPr>
          <a:xfrm>
            <a:off x="5445760" y="2020570"/>
            <a:ext cx="3780790" cy="645160"/>
          </a:xfrm>
          <a:prstGeom prst="rect">
            <a:avLst/>
          </a:prstGeom>
          <a:noFill/>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dirty="0">
                <a:solidFill>
                  <a:schemeClr val="tx1"/>
                </a:solidFill>
                <a:effectLst>
                  <a:outerShdw blurRad="38100" dist="19050" dir="2700000" algn="tl" rotWithShape="0">
                    <a:schemeClr val="dk1">
                      <a:alpha val="40000"/>
                    </a:schemeClr>
                  </a:outerShdw>
                </a:effectLst>
                <a:latin typeface="Imprint MT Shadow" panose="04020605060303030202" pitchFamily="82" charset="0"/>
              </a:rPr>
              <a:t>A </a:t>
            </a:r>
            <a:r>
              <a:rPr lang="en-US" altLang="en-GB" sz="3600" dirty="0">
                <a:solidFill>
                  <a:schemeClr val="tx1"/>
                </a:solidFill>
                <a:effectLst>
                  <a:outerShdw blurRad="38100" dist="19050" dir="2700000" algn="tl" rotWithShape="0">
                    <a:schemeClr val="dk1">
                      <a:alpha val="40000"/>
                    </a:schemeClr>
                  </a:outerShdw>
                </a:effectLst>
                <a:latin typeface="Imprint MT Shadow" panose="04020605060303030202" pitchFamily="82" charset="0"/>
              </a:rPr>
              <a:t>new beginning</a:t>
            </a:r>
            <a:endParaRPr lang="en-US" altLang="en-GB" sz="3600" dirty="0">
              <a:solidFill>
                <a:schemeClr val="tx1"/>
              </a:solidFill>
              <a:effectLst>
                <a:outerShdw blurRad="38100" dist="19050" dir="2700000" algn="tl" rotWithShape="0">
                  <a:schemeClr val="dk1">
                    <a:alpha val="40000"/>
                  </a:schemeClr>
                </a:outerShdw>
              </a:effectLst>
              <a:latin typeface="Imprint MT Shadow" panose="04020605060303030202" pitchFamily="82"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6" grpId="1"/>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24"/>
          <p:cNvSpPr/>
          <p:nvPr/>
        </p:nvSpPr>
        <p:spPr>
          <a:xfrm>
            <a:off x="7611569" y="5546311"/>
            <a:ext cx="2229548" cy="952195"/>
          </a:xfrm>
          <a:custGeom>
            <a:avLst/>
            <a:gdLst>
              <a:gd name="connsiteX0" fmla="*/ 0 w 2229548"/>
              <a:gd name="connsiteY0" fmla="*/ 476098 h 952195"/>
              <a:gd name="connsiteX1" fmla="*/ 1114774 w 2229548"/>
              <a:gd name="connsiteY1" fmla="*/ 0 h 952195"/>
              <a:gd name="connsiteX2" fmla="*/ 2229548 w 2229548"/>
              <a:gd name="connsiteY2" fmla="*/ 476098 h 952195"/>
              <a:gd name="connsiteX3" fmla="*/ 1114774 w 2229548"/>
              <a:gd name="connsiteY3" fmla="*/ 952196 h 952195"/>
              <a:gd name="connsiteX4" fmla="*/ 0 w 2229548"/>
              <a:gd name="connsiteY4" fmla="*/ 476098 h 95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9548" h="952195" fill="none" extrusionOk="0">
                <a:moveTo>
                  <a:pt x="0" y="476098"/>
                </a:moveTo>
                <a:cubicBezTo>
                  <a:pt x="130289" y="270707"/>
                  <a:pt x="572131" y="115207"/>
                  <a:pt x="1114774" y="0"/>
                </a:cubicBezTo>
                <a:cubicBezTo>
                  <a:pt x="1731158" y="-46294"/>
                  <a:pt x="2219757" y="202514"/>
                  <a:pt x="2229548" y="476098"/>
                </a:cubicBezTo>
                <a:cubicBezTo>
                  <a:pt x="2246836" y="692167"/>
                  <a:pt x="1761954" y="992045"/>
                  <a:pt x="1114774" y="952196"/>
                </a:cubicBezTo>
                <a:cubicBezTo>
                  <a:pt x="502884" y="915103"/>
                  <a:pt x="-20061" y="700904"/>
                  <a:pt x="0" y="476098"/>
                </a:cubicBezTo>
                <a:close/>
              </a:path>
              <a:path w="2229548" h="952195" stroke="0" extrusionOk="0">
                <a:moveTo>
                  <a:pt x="0" y="476098"/>
                </a:moveTo>
                <a:cubicBezTo>
                  <a:pt x="-62985" y="206697"/>
                  <a:pt x="390324" y="-90645"/>
                  <a:pt x="1114774" y="0"/>
                </a:cubicBezTo>
                <a:cubicBezTo>
                  <a:pt x="1743154" y="48304"/>
                  <a:pt x="2197994" y="283598"/>
                  <a:pt x="2229548" y="476098"/>
                </a:cubicBezTo>
                <a:cubicBezTo>
                  <a:pt x="2245881" y="653629"/>
                  <a:pt x="1730321" y="1005955"/>
                  <a:pt x="1114774" y="952196"/>
                </a:cubicBezTo>
                <a:cubicBezTo>
                  <a:pt x="519926" y="963127"/>
                  <a:pt x="4983" y="727962"/>
                  <a:pt x="0" y="476098"/>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3500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楷体" panose="02010609060101010101" pitchFamily="49" charset="-122"/>
                <a:cs typeface="Times New Roman" panose="02020603050405020304" pitchFamily="18" charset="0"/>
                <a:sym typeface="+mn-ea"/>
              </a:rPr>
              <a:t>......</a:t>
            </a:r>
            <a:endParaRPr kumimoji="0" lang="en-US" altLang="zh-CN" sz="2800" b="1" i="0" u="none" strike="noStrike" kern="1200" cap="none" spc="0" normalizeH="0" baseline="0" noProof="0" dirty="0">
              <a:ln>
                <a:noFill/>
              </a:ln>
              <a:solidFill>
                <a:srgbClr val="002060"/>
              </a:solidFill>
              <a:effectLst/>
              <a:uLnTx/>
              <a:uFillTx/>
              <a:latin typeface="Calibri" panose="020F0502020204030204"/>
              <a:ea typeface="楷体" panose="02010609060101010101" pitchFamily="49" charset="-122"/>
              <a:cs typeface="Times New Roman" panose="02020603050405020304" pitchFamily="18" charset="0"/>
              <a:sym typeface="+mn-ea"/>
            </a:endParaRPr>
          </a:p>
        </p:txBody>
      </p:sp>
      <p:sp>
        <p:nvSpPr>
          <p:cNvPr id="2" name="标题 1"/>
          <p:cNvSpPr>
            <a:spLocks noGrp="1"/>
          </p:cNvSpPr>
          <p:nvPr>
            <p:ph type="title"/>
          </p:nvPr>
        </p:nvSpPr>
        <p:spPr/>
        <p:txBody>
          <a:bodyPr/>
          <a:lstStyle/>
          <a:p>
            <a:r>
              <a:rPr lang="en-US" altLang="zh-CN" dirty="0"/>
              <a:t>Thinking &amp; Sharing</a:t>
            </a:r>
            <a:endParaRPr lang="en-US" altLang="zh-CN" dirty="0"/>
          </a:p>
        </p:txBody>
      </p:sp>
      <p:sp>
        <p:nvSpPr>
          <p:cNvPr id="3" name="内容占位符 2"/>
          <p:cNvSpPr>
            <a:spLocks noGrp="1"/>
          </p:cNvSpPr>
          <p:nvPr>
            <p:ph idx="1"/>
          </p:nvPr>
        </p:nvSpPr>
        <p:spPr/>
        <p:txBody>
          <a:bodyPr>
            <a:normAutofit/>
          </a:bodyPr>
          <a:lstStyle/>
          <a:p>
            <a:r>
              <a:rPr lang="en-GB" sz="3200" b="1" dirty="0"/>
              <a:t>What qualities do we need to always embrace a new chapter?</a:t>
            </a:r>
            <a:endParaRPr lang="en-GB" sz="3200" b="1" dirty="0"/>
          </a:p>
          <a:p>
            <a:endParaRPr lang="en-GB" sz="3200" b="1" dirty="0"/>
          </a:p>
        </p:txBody>
      </p:sp>
      <p:sp>
        <p:nvSpPr>
          <p:cNvPr id="9" name="椭圆 8"/>
          <p:cNvSpPr/>
          <p:nvPr/>
        </p:nvSpPr>
        <p:spPr>
          <a:xfrm>
            <a:off x="4589093" y="3455887"/>
            <a:ext cx="3387305" cy="1687702"/>
          </a:xfrm>
          <a:custGeom>
            <a:avLst/>
            <a:gdLst>
              <a:gd name="connsiteX0" fmla="*/ 0 w 3387305"/>
              <a:gd name="connsiteY0" fmla="*/ 843851 h 1687702"/>
              <a:gd name="connsiteX1" fmla="*/ 1693653 w 3387305"/>
              <a:gd name="connsiteY1" fmla="*/ 0 h 1687702"/>
              <a:gd name="connsiteX2" fmla="*/ 3387306 w 3387305"/>
              <a:gd name="connsiteY2" fmla="*/ 843851 h 1687702"/>
              <a:gd name="connsiteX3" fmla="*/ 1693653 w 3387305"/>
              <a:gd name="connsiteY3" fmla="*/ 1687702 h 1687702"/>
              <a:gd name="connsiteX4" fmla="*/ 0 w 3387305"/>
              <a:gd name="connsiteY4" fmla="*/ 843851 h 1687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305" h="1687702" fill="none" extrusionOk="0">
                <a:moveTo>
                  <a:pt x="0" y="843851"/>
                </a:moveTo>
                <a:cubicBezTo>
                  <a:pt x="127567" y="256559"/>
                  <a:pt x="826258" y="4486"/>
                  <a:pt x="1693653" y="0"/>
                </a:cubicBezTo>
                <a:cubicBezTo>
                  <a:pt x="2635288" y="10693"/>
                  <a:pt x="3250497" y="374865"/>
                  <a:pt x="3387306" y="843851"/>
                </a:cubicBezTo>
                <a:cubicBezTo>
                  <a:pt x="3469561" y="1321825"/>
                  <a:pt x="2588581" y="1669241"/>
                  <a:pt x="1693653" y="1687702"/>
                </a:cubicBezTo>
                <a:cubicBezTo>
                  <a:pt x="740868" y="1692896"/>
                  <a:pt x="17518" y="1286150"/>
                  <a:pt x="0" y="843851"/>
                </a:cubicBezTo>
                <a:close/>
              </a:path>
              <a:path w="3387305" h="1687702" stroke="0" extrusionOk="0">
                <a:moveTo>
                  <a:pt x="0" y="843851"/>
                </a:moveTo>
                <a:cubicBezTo>
                  <a:pt x="-44674" y="456184"/>
                  <a:pt x="665721" y="-38219"/>
                  <a:pt x="1693653" y="0"/>
                </a:cubicBezTo>
                <a:cubicBezTo>
                  <a:pt x="2726295" y="-14359"/>
                  <a:pt x="3348791" y="447954"/>
                  <a:pt x="3387306" y="843851"/>
                </a:cubicBezTo>
                <a:cubicBezTo>
                  <a:pt x="3331104" y="1328681"/>
                  <a:pt x="2468176" y="1877915"/>
                  <a:pt x="1693653" y="1687702"/>
                </a:cubicBezTo>
                <a:cubicBezTo>
                  <a:pt x="855582" y="1624730"/>
                  <a:pt x="-48815" y="1321094"/>
                  <a:pt x="0" y="843851"/>
                </a:cubicBezTo>
                <a:close/>
              </a:path>
            </a:pathLst>
          </a:cu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35000"/>
              </a:spcAft>
              <a:buClrTx/>
              <a:buSzTx/>
              <a:buFontTx/>
              <a:buNone/>
              <a:defRPr/>
            </a:pPr>
            <a:r>
              <a:rPr kumimoji="0" lang="en-US" altLang="zh-CN" sz="3200" b="1" i="0" u="none" strike="noStrike" kern="1200" cap="none" spc="0" normalizeH="0" baseline="0" noProof="0" dirty="0">
                <a:ln>
                  <a:noFill/>
                </a:ln>
                <a:solidFill>
                  <a:prstClr val="black"/>
                </a:solidFill>
                <a:effectLst>
                  <a:outerShdw dist="50800" dir="3000000" algn="ctr" rotWithShape="0">
                    <a:prstClr val="white"/>
                  </a:outerShdw>
                </a:effectLst>
                <a:uLnTx/>
                <a:uFillTx/>
                <a:latin typeface="Calibri" panose="020F0502020204030204"/>
                <a:ea typeface="楷体" panose="02010609060101010101" pitchFamily="49" charset="-122"/>
                <a:cs typeface="Times New Roman" panose="02020603050405020304" pitchFamily="18" charset="0"/>
              </a:rPr>
              <a:t>embrace a new chapter</a:t>
            </a:r>
            <a:endParaRPr kumimoji="0" lang="en-US" altLang="zh-CN" sz="3200" b="1" i="0" u="none" strike="noStrike" kern="1200" cap="none" spc="0" normalizeH="0" baseline="0" noProof="0" dirty="0">
              <a:ln>
                <a:noFill/>
              </a:ln>
              <a:solidFill>
                <a:prstClr val="black"/>
              </a:solidFill>
              <a:effectLst>
                <a:outerShdw dist="50800" dir="3000000" algn="ctr" rotWithShape="0">
                  <a:prstClr val="white"/>
                </a:outerShdw>
              </a:effectLst>
              <a:uLnTx/>
              <a:uFillTx/>
              <a:latin typeface="Calibri" panose="020F0502020204030204"/>
              <a:ea typeface="楷体" panose="02010609060101010101" pitchFamily="49" charset="-122"/>
              <a:cs typeface="Times New Roman" panose="02020603050405020304" pitchFamily="18" charset="0"/>
            </a:endParaRPr>
          </a:p>
        </p:txBody>
      </p:sp>
      <p:cxnSp>
        <p:nvCxnSpPr>
          <p:cNvPr id="10" name="直接箭头连接符 9"/>
          <p:cNvCxnSpPr>
            <a:stCxn id="9" idx="0"/>
            <a:endCxn id="16" idx="4"/>
          </p:cNvCxnSpPr>
          <p:nvPr/>
        </p:nvCxnSpPr>
        <p:spPr>
          <a:xfrm flipH="1" flipV="1">
            <a:off x="6282743" y="2954598"/>
            <a:ext cx="3" cy="501289"/>
          </a:xfrm>
          <a:prstGeom prst="straightConnector1">
            <a:avLst/>
          </a:prstGeom>
          <a:ln w="28575">
            <a:solidFill>
              <a:schemeClr val="tx1"/>
            </a:solidFill>
            <a:tailEnd type="arrow" w="med" len="med"/>
          </a:ln>
        </p:spPr>
        <p:style>
          <a:lnRef idx="3">
            <a:schemeClr val="accent4"/>
          </a:lnRef>
          <a:fillRef idx="0">
            <a:schemeClr val="accent4"/>
          </a:fillRef>
          <a:effectRef idx="2">
            <a:schemeClr val="accent4"/>
          </a:effectRef>
          <a:fontRef idx="minor">
            <a:schemeClr val="tx1"/>
          </a:fontRef>
        </p:style>
      </p:cxnSp>
      <p:cxnSp>
        <p:nvCxnSpPr>
          <p:cNvPr id="11" name="直接箭头连接符 10"/>
          <p:cNvCxnSpPr>
            <a:stCxn id="9" idx="6"/>
            <a:endCxn id="21" idx="3"/>
          </p:cNvCxnSpPr>
          <p:nvPr/>
        </p:nvCxnSpPr>
        <p:spPr>
          <a:xfrm flipV="1">
            <a:off x="7976398" y="4058707"/>
            <a:ext cx="814781" cy="241031"/>
          </a:xfrm>
          <a:prstGeom prst="straightConnector1">
            <a:avLst/>
          </a:prstGeom>
          <a:ln w="28575">
            <a:solidFill>
              <a:schemeClr val="tx1"/>
            </a:solidFill>
            <a:tailEnd type="arrow" w="med" len="med"/>
          </a:ln>
        </p:spPr>
        <p:style>
          <a:lnRef idx="3">
            <a:schemeClr val="accent4"/>
          </a:lnRef>
          <a:fillRef idx="0">
            <a:schemeClr val="accent4"/>
          </a:fillRef>
          <a:effectRef idx="2">
            <a:schemeClr val="accent4"/>
          </a:effectRef>
          <a:fontRef idx="minor">
            <a:schemeClr val="tx1"/>
          </a:fontRef>
        </p:style>
      </p:cxnSp>
      <p:cxnSp>
        <p:nvCxnSpPr>
          <p:cNvPr id="12" name="直接箭头连接符 11"/>
          <p:cNvCxnSpPr>
            <a:stCxn id="9" idx="2"/>
            <a:endCxn id="17" idx="5"/>
          </p:cNvCxnSpPr>
          <p:nvPr/>
        </p:nvCxnSpPr>
        <p:spPr>
          <a:xfrm flipH="1" flipV="1">
            <a:off x="3738250" y="4101598"/>
            <a:ext cx="850843" cy="198140"/>
          </a:xfrm>
          <a:prstGeom prst="straightConnector1">
            <a:avLst/>
          </a:prstGeom>
          <a:ln w="28575">
            <a:solidFill>
              <a:schemeClr val="tx1"/>
            </a:solidFill>
            <a:tailEnd type="arrow" w="med" len="med"/>
          </a:ln>
        </p:spPr>
        <p:style>
          <a:lnRef idx="3">
            <a:schemeClr val="accent4"/>
          </a:lnRef>
          <a:fillRef idx="0">
            <a:schemeClr val="accent4"/>
          </a:fillRef>
          <a:effectRef idx="2">
            <a:schemeClr val="accent4"/>
          </a:effectRef>
          <a:fontRef idx="minor">
            <a:schemeClr val="tx1"/>
          </a:fontRef>
        </p:style>
      </p:cxnSp>
      <p:cxnSp>
        <p:nvCxnSpPr>
          <p:cNvPr id="13" name="直接箭头连接符 12"/>
          <p:cNvCxnSpPr>
            <a:stCxn id="9" idx="3"/>
            <a:endCxn id="18" idx="0"/>
          </p:cNvCxnSpPr>
          <p:nvPr/>
        </p:nvCxnSpPr>
        <p:spPr>
          <a:xfrm flipH="1">
            <a:off x="4822793" y="4896431"/>
            <a:ext cx="262359" cy="545420"/>
          </a:xfrm>
          <a:prstGeom prst="straightConnector1">
            <a:avLst/>
          </a:prstGeom>
          <a:ln w="28575">
            <a:solidFill>
              <a:schemeClr val="tx1"/>
            </a:solidFill>
            <a:tailEnd type="arrow" w="med" len="med"/>
          </a:ln>
        </p:spPr>
        <p:style>
          <a:lnRef idx="3">
            <a:schemeClr val="accent4"/>
          </a:lnRef>
          <a:fillRef idx="0">
            <a:schemeClr val="accent4"/>
          </a:fillRef>
          <a:effectRef idx="2">
            <a:schemeClr val="accent4"/>
          </a:effectRef>
          <a:fontRef idx="minor">
            <a:schemeClr val="tx1"/>
          </a:fontRef>
        </p:style>
      </p:cxnSp>
      <p:sp>
        <p:nvSpPr>
          <p:cNvPr id="16" name="椭圆 15"/>
          <p:cNvSpPr/>
          <p:nvPr/>
        </p:nvSpPr>
        <p:spPr>
          <a:xfrm>
            <a:off x="5253788" y="1894195"/>
            <a:ext cx="2057909" cy="1060403"/>
          </a:xfrm>
          <a:custGeom>
            <a:avLst/>
            <a:gdLst>
              <a:gd name="connsiteX0" fmla="*/ 0 w 2057909"/>
              <a:gd name="connsiteY0" fmla="*/ 530202 h 1060403"/>
              <a:gd name="connsiteX1" fmla="*/ 1028955 w 2057909"/>
              <a:gd name="connsiteY1" fmla="*/ 0 h 1060403"/>
              <a:gd name="connsiteX2" fmla="*/ 2057910 w 2057909"/>
              <a:gd name="connsiteY2" fmla="*/ 530202 h 1060403"/>
              <a:gd name="connsiteX3" fmla="*/ 1028955 w 2057909"/>
              <a:gd name="connsiteY3" fmla="*/ 1060404 h 1060403"/>
              <a:gd name="connsiteX4" fmla="*/ 0 w 2057909"/>
              <a:gd name="connsiteY4" fmla="*/ 530202 h 106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909" h="1060403" fill="none" extrusionOk="0">
                <a:moveTo>
                  <a:pt x="0" y="530202"/>
                </a:moveTo>
                <a:cubicBezTo>
                  <a:pt x="37569" y="254340"/>
                  <a:pt x="386856" y="-110138"/>
                  <a:pt x="1028955" y="0"/>
                </a:cubicBezTo>
                <a:cubicBezTo>
                  <a:pt x="1612444" y="43737"/>
                  <a:pt x="2041738" y="230970"/>
                  <a:pt x="2057910" y="530202"/>
                </a:cubicBezTo>
                <a:cubicBezTo>
                  <a:pt x="2162373" y="773026"/>
                  <a:pt x="1681257" y="1182440"/>
                  <a:pt x="1028955" y="1060404"/>
                </a:cubicBezTo>
                <a:cubicBezTo>
                  <a:pt x="476402" y="1000776"/>
                  <a:pt x="6016" y="773244"/>
                  <a:pt x="0" y="530202"/>
                </a:cubicBezTo>
                <a:close/>
              </a:path>
              <a:path w="2057909" h="1060403" stroke="0" extrusionOk="0">
                <a:moveTo>
                  <a:pt x="0" y="530202"/>
                </a:moveTo>
                <a:cubicBezTo>
                  <a:pt x="110916" y="162813"/>
                  <a:pt x="436430" y="2599"/>
                  <a:pt x="1028955" y="0"/>
                </a:cubicBezTo>
                <a:cubicBezTo>
                  <a:pt x="1603446" y="-11197"/>
                  <a:pt x="2050207" y="257037"/>
                  <a:pt x="2057910" y="530202"/>
                </a:cubicBezTo>
                <a:cubicBezTo>
                  <a:pt x="1999334" y="878229"/>
                  <a:pt x="1518151" y="1082300"/>
                  <a:pt x="1028955" y="1060404"/>
                </a:cubicBezTo>
                <a:cubicBezTo>
                  <a:pt x="461607" y="1049703"/>
                  <a:pt x="-50944" y="868017"/>
                  <a:pt x="0" y="530202"/>
                </a:cubicBezTo>
                <a:close/>
              </a:path>
            </a:pathLst>
          </a:custGeom>
          <a:solidFill>
            <a:srgbClr val="FF7C8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35000"/>
              </a:spcAft>
              <a:buClrTx/>
              <a:buSzTx/>
              <a:buFontTx/>
              <a:buNone/>
              <a:defRPr/>
            </a:pPr>
            <a:r>
              <a:rPr kumimoji="0" lang="en-US" altLang="zh-CN" sz="2800" b="1" i="0" u="none" strike="noStrike" kern="1200" cap="none" spc="0" normalizeH="0" baseline="0" noProof="0" dirty="0">
                <a:ln>
                  <a:noFill/>
                </a:ln>
                <a:solidFill>
                  <a:prstClr val="black"/>
                </a:solidFill>
                <a:effectLst>
                  <a:outerShdw dist="50800" dir="3000000" algn="ctr" rotWithShape="0">
                    <a:prstClr val="white"/>
                  </a:outerShdw>
                </a:effectLst>
                <a:uLnTx/>
                <a:uFillTx/>
                <a:latin typeface="Calibri" panose="020F0502020204030204"/>
                <a:ea typeface="楷体" panose="02010609060101010101" pitchFamily="49" charset="-122"/>
                <a:cs typeface="Times New Roman" panose="02020603050405020304" pitchFamily="18" charset="0"/>
                <a:sym typeface="+mn-ea"/>
              </a:rPr>
              <a:t>adaptive/ flexible</a:t>
            </a:r>
            <a:endParaRPr kumimoji="0" lang="en-US" altLang="zh-CN" sz="2800" b="1" i="0" u="none" strike="noStrike" kern="1200" cap="none" spc="0" normalizeH="0" baseline="0" noProof="0" dirty="0">
              <a:ln>
                <a:noFill/>
              </a:ln>
              <a:solidFill>
                <a:prstClr val="black"/>
              </a:solidFill>
              <a:effectLst>
                <a:outerShdw dist="50800" dir="3000000" algn="ctr" rotWithShape="0">
                  <a:prstClr val="white"/>
                </a:outerShdw>
              </a:effectLst>
              <a:uLnTx/>
              <a:uFillTx/>
              <a:latin typeface="Calibri" panose="020F0502020204030204"/>
              <a:ea typeface="楷体" panose="02010609060101010101" pitchFamily="49" charset="-122"/>
              <a:cs typeface="Times New Roman" panose="02020603050405020304" pitchFamily="18" charset="0"/>
              <a:sym typeface="+mn-ea"/>
            </a:endParaRPr>
          </a:p>
        </p:txBody>
      </p:sp>
      <p:sp>
        <p:nvSpPr>
          <p:cNvPr id="17" name="椭圆 16"/>
          <p:cNvSpPr/>
          <p:nvPr/>
        </p:nvSpPr>
        <p:spPr>
          <a:xfrm>
            <a:off x="1394234" y="3046854"/>
            <a:ext cx="2746186" cy="1235709"/>
          </a:xfrm>
          <a:custGeom>
            <a:avLst/>
            <a:gdLst>
              <a:gd name="connsiteX0" fmla="*/ 0 w 2746186"/>
              <a:gd name="connsiteY0" fmla="*/ 617855 h 1235709"/>
              <a:gd name="connsiteX1" fmla="*/ 1373093 w 2746186"/>
              <a:gd name="connsiteY1" fmla="*/ 0 h 1235709"/>
              <a:gd name="connsiteX2" fmla="*/ 2746186 w 2746186"/>
              <a:gd name="connsiteY2" fmla="*/ 617855 h 1235709"/>
              <a:gd name="connsiteX3" fmla="*/ 1373093 w 2746186"/>
              <a:gd name="connsiteY3" fmla="*/ 1235710 h 1235709"/>
              <a:gd name="connsiteX4" fmla="*/ 0 w 2746186"/>
              <a:gd name="connsiteY4" fmla="*/ 617855 h 123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186" h="1235709" fill="none" extrusionOk="0">
                <a:moveTo>
                  <a:pt x="0" y="617855"/>
                </a:moveTo>
                <a:cubicBezTo>
                  <a:pt x="-36626" y="377649"/>
                  <a:pt x="498273" y="78430"/>
                  <a:pt x="1373093" y="0"/>
                </a:cubicBezTo>
                <a:cubicBezTo>
                  <a:pt x="2149751" y="79312"/>
                  <a:pt x="2748772" y="250972"/>
                  <a:pt x="2746186" y="617855"/>
                </a:cubicBezTo>
                <a:cubicBezTo>
                  <a:pt x="2862742" y="803017"/>
                  <a:pt x="2202855" y="1236366"/>
                  <a:pt x="1373093" y="1235710"/>
                </a:cubicBezTo>
                <a:cubicBezTo>
                  <a:pt x="620914" y="1262312"/>
                  <a:pt x="59999" y="880203"/>
                  <a:pt x="0" y="617855"/>
                </a:cubicBezTo>
                <a:close/>
              </a:path>
              <a:path w="2746186" h="1235709" stroke="0" extrusionOk="0">
                <a:moveTo>
                  <a:pt x="0" y="617855"/>
                </a:moveTo>
                <a:cubicBezTo>
                  <a:pt x="-4531" y="198025"/>
                  <a:pt x="565736" y="163623"/>
                  <a:pt x="1373093" y="0"/>
                </a:cubicBezTo>
                <a:cubicBezTo>
                  <a:pt x="2033359" y="-24100"/>
                  <a:pt x="2705515" y="192312"/>
                  <a:pt x="2746186" y="617855"/>
                </a:cubicBezTo>
                <a:cubicBezTo>
                  <a:pt x="2921860" y="908050"/>
                  <a:pt x="2139009" y="1262828"/>
                  <a:pt x="1373093" y="1235710"/>
                </a:cubicBezTo>
                <a:cubicBezTo>
                  <a:pt x="572357" y="1316584"/>
                  <a:pt x="-69060" y="1031168"/>
                  <a:pt x="0" y="617855"/>
                </a:cubicBezTo>
                <a:close/>
              </a:path>
            </a:pathLst>
          </a:custGeom>
          <a:solidFill>
            <a:srgbClr val="0099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35000"/>
              </a:spcAft>
              <a:buClrTx/>
              <a:buSzTx/>
              <a:buFontTx/>
              <a:buNone/>
              <a:defRPr/>
            </a:pPr>
            <a:r>
              <a:rPr kumimoji="0" lang="en-US" altLang="zh-CN" sz="2800" b="1" i="0" u="none" strike="noStrike" kern="1200" cap="none" spc="0" normalizeH="0" baseline="0" noProof="0" dirty="0">
                <a:ln>
                  <a:noFill/>
                </a:ln>
                <a:solidFill>
                  <a:prstClr val="black"/>
                </a:solidFill>
                <a:effectLst>
                  <a:outerShdw dist="50800" dir="3000000" algn="ctr" rotWithShape="0">
                    <a:prstClr val="white"/>
                  </a:outerShdw>
                </a:effectLst>
                <a:uLnTx/>
                <a:uFillTx/>
                <a:latin typeface="Calibri" panose="020F0502020204030204"/>
                <a:ea typeface="楷体" panose="02010609060101010101" pitchFamily="49" charset="-122"/>
                <a:cs typeface="Times New Roman" panose="02020603050405020304" pitchFamily="18" charset="0"/>
                <a:sym typeface="+mn-ea"/>
              </a:rPr>
              <a:t>insightful</a:t>
            </a:r>
            <a:endParaRPr kumimoji="0" lang="en-US" altLang="zh-CN" sz="2800" b="1" i="0" u="none" strike="noStrike" kern="1200" cap="none" spc="0" normalizeH="0" baseline="0" noProof="0" dirty="0">
              <a:ln>
                <a:noFill/>
              </a:ln>
              <a:solidFill>
                <a:prstClr val="black"/>
              </a:solidFill>
              <a:effectLst>
                <a:outerShdw dist="50800" dir="3000000" algn="ctr" rotWithShape="0">
                  <a:prstClr val="white"/>
                </a:outerShdw>
              </a:effectLst>
              <a:uLnTx/>
              <a:uFillTx/>
              <a:latin typeface="Calibri" panose="020F0502020204030204"/>
              <a:ea typeface="楷体" panose="02010609060101010101" pitchFamily="49" charset="-122"/>
              <a:cs typeface="Times New Roman" panose="02020603050405020304" pitchFamily="18" charset="0"/>
              <a:sym typeface="+mn-ea"/>
            </a:endParaRPr>
          </a:p>
        </p:txBody>
      </p:sp>
      <p:sp>
        <p:nvSpPr>
          <p:cNvPr id="18" name="椭圆 17"/>
          <p:cNvSpPr/>
          <p:nvPr/>
        </p:nvSpPr>
        <p:spPr>
          <a:xfrm>
            <a:off x="3644128" y="5441851"/>
            <a:ext cx="2357329" cy="1091177"/>
          </a:xfrm>
          <a:custGeom>
            <a:avLst/>
            <a:gdLst>
              <a:gd name="connsiteX0" fmla="*/ 0 w 2357329"/>
              <a:gd name="connsiteY0" fmla="*/ 545589 h 1091177"/>
              <a:gd name="connsiteX1" fmla="*/ 1178665 w 2357329"/>
              <a:gd name="connsiteY1" fmla="*/ 0 h 1091177"/>
              <a:gd name="connsiteX2" fmla="*/ 2357330 w 2357329"/>
              <a:gd name="connsiteY2" fmla="*/ 545589 h 1091177"/>
              <a:gd name="connsiteX3" fmla="*/ 1178665 w 2357329"/>
              <a:gd name="connsiteY3" fmla="*/ 1091178 h 1091177"/>
              <a:gd name="connsiteX4" fmla="*/ 0 w 2357329"/>
              <a:gd name="connsiteY4" fmla="*/ 545589 h 1091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329" h="1091177" fill="none" extrusionOk="0">
                <a:moveTo>
                  <a:pt x="0" y="545589"/>
                </a:moveTo>
                <a:cubicBezTo>
                  <a:pt x="5966" y="261122"/>
                  <a:pt x="614455" y="-39281"/>
                  <a:pt x="1178665" y="0"/>
                </a:cubicBezTo>
                <a:cubicBezTo>
                  <a:pt x="1911859" y="-19054"/>
                  <a:pt x="2299221" y="236325"/>
                  <a:pt x="2357330" y="545589"/>
                </a:cubicBezTo>
                <a:cubicBezTo>
                  <a:pt x="2407699" y="843345"/>
                  <a:pt x="1803899" y="1073637"/>
                  <a:pt x="1178665" y="1091178"/>
                </a:cubicBezTo>
                <a:cubicBezTo>
                  <a:pt x="525006" y="1136421"/>
                  <a:pt x="13299" y="838065"/>
                  <a:pt x="0" y="545589"/>
                </a:cubicBezTo>
                <a:close/>
              </a:path>
              <a:path w="2357329" h="1091177" stroke="0" extrusionOk="0">
                <a:moveTo>
                  <a:pt x="0" y="545589"/>
                </a:moveTo>
                <a:cubicBezTo>
                  <a:pt x="-78438" y="366415"/>
                  <a:pt x="536597" y="25524"/>
                  <a:pt x="1178665" y="0"/>
                </a:cubicBezTo>
                <a:cubicBezTo>
                  <a:pt x="1825423" y="45364"/>
                  <a:pt x="2434344" y="235621"/>
                  <a:pt x="2357330" y="545589"/>
                </a:cubicBezTo>
                <a:cubicBezTo>
                  <a:pt x="2329410" y="831590"/>
                  <a:pt x="1873615" y="1123389"/>
                  <a:pt x="1178665" y="1091178"/>
                </a:cubicBezTo>
                <a:cubicBezTo>
                  <a:pt x="517181" y="1070461"/>
                  <a:pt x="-3656" y="862177"/>
                  <a:pt x="0" y="545589"/>
                </a:cubicBezTo>
                <a:close/>
              </a:path>
            </a:pathLst>
          </a:custGeom>
          <a:solidFill>
            <a:srgbClr val="FF993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35000"/>
              </a:spcAft>
              <a:buClrTx/>
              <a:buSzTx/>
              <a:buFontTx/>
              <a:buNone/>
              <a:defRPr/>
            </a:pPr>
            <a:r>
              <a:rPr kumimoji="0" lang="en-US" sz="2800" b="1" i="0" u="none" strike="noStrike" kern="1200" cap="none" spc="0" normalizeH="0" baseline="0" noProof="0" dirty="0">
                <a:ln>
                  <a:noFill/>
                </a:ln>
                <a:solidFill>
                  <a:prstClr val="black"/>
                </a:solidFill>
                <a:effectLst>
                  <a:outerShdw dist="50800" dir="3000000" algn="ctr" rotWithShape="0">
                    <a:prstClr val="white"/>
                  </a:outerShdw>
                </a:effectLst>
                <a:uLnTx/>
                <a:uFillTx/>
                <a:latin typeface="Calibri" panose="020F0502020204030204"/>
                <a:ea typeface="楷体" panose="02010609060101010101" pitchFamily="49" charset="-122"/>
                <a:cs typeface="Times New Roman" panose="02020603050405020304" pitchFamily="18" charset="0"/>
                <a:sym typeface="+mn-ea"/>
              </a:rPr>
              <a:t>creative</a:t>
            </a:r>
            <a:endParaRPr kumimoji="0" lang="en-US" sz="2800" b="1" i="0" u="none" strike="noStrike" kern="1200" cap="none" spc="0" normalizeH="0" baseline="0" noProof="0" dirty="0">
              <a:ln>
                <a:noFill/>
              </a:ln>
              <a:solidFill>
                <a:prstClr val="black"/>
              </a:solidFill>
              <a:effectLst>
                <a:outerShdw dist="50800" dir="3000000" algn="ctr" rotWithShape="0">
                  <a:prstClr val="white"/>
                </a:outerShdw>
              </a:effectLst>
              <a:uLnTx/>
              <a:uFillTx/>
              <a:latin typeface="Calibri" panose="020F0502020204030204"/>
              <a:ea typeface="楷体" panose="02010609060101010101" pitchFamily="49" charset="-122"/>
              <a:cs typeface="Times New Roman" panose="02020603050405020304" pitchFamily="18" charset="0"/>
              <a:sym typeface="+mn-ea"/>
            </a:endParaRPr>
          </a:p>
        </p:txBody>
      </p:sp>
      <p:sp>
        <p:nvSpPr>
          <p:cNvPr id="21" name="椭圆 20"/>
          <p:cNvSpPr/>
          <p:nvPr/>
        </p:nvSpPr>
        <p:spPr>
          <a:xfrm>
            <a:off x="8425069" y="3231299"/>
            <a:ext cx="2499958" cy="969369"/>
          </a:xfrm>
          <a:custGeom>
            <a:avLst/>
            <a:gdLst>
              <a:gd name="connsiteX0" fmla="*/ 0 w 2499958"/>
              <a:gd name="connsiteY0" fmla="*/ 484685 h 969369"/>
              <a:gd name="connsiteX1" fmla="*/ 1249979 w 2499958"/>
              <a:gd name="connsiteY1" fmla="*/ 0 h 969369"/>
              <a:gd name="connsiteX2" fmla="*/ 2499958 w 2499958"/>
              <a:gd name="connsiteY2" fmla="*/ 484685 h 969369"/>
              <a:gd name="connsiteX3" fmla="*/ 1249979 w 2499958"/>
              <a:gd name="connsiteY3" fmla="*/ 969370 h 969369"/>
              <a:gd name="connsiteX4" fmla="*/ 0 w 2499958"/>
              <a:gd name="connsiteY4" fmla="*/ 484685 h 969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958" h="969369" fill="none" extrusionOk="0">
                <a:moveTo>
                  <a:pt x="0" y="484685"/>
                </a:moveTo>
                <a:cubicBezTo>
                  <a:pt x="104527" y="254989"/>
                  <a:pt x="520624" y="-142498"/>
                  <a:pt x="1249979" y="0"/>
                </a:cubicBezTo>
                <a:cubicBezTo>
                  <a:pt x="1941605" y="-18920"/>
                  <a:pt x="2529706" y="233273"/>
                  <a:pt x="2499958" y="484685"/>
                </a:cubicBezTo>
                <a:cubicBezTo>
                  <a:pt x="2621036" y="884613"/>
                  <a:pt x="1925478" y="948224"/>
                  <a:pt x="1249979" y="969370"/>
                </a:cubicBezTo>
                <a:cubicBezTo>
                  <a:pt x="527537" y="1002099"/>
                  <a:pt x="16419" y="709383"/>
                  <a:pt x="0" y="484685"/>
                </a:cubicBezTo>
                <a:close/>
              </a:path>
              <a:path w="2499958" h="969369" stroke="0" extrusionOk="0">
                <a:moveTo>
                  <a:pt x="0" y="484685"/>
                </a:moveTo>
                <a:cubicBezTo>
                  <a:pt x="18112" y="289270"/>
                  <a:pt x="518491" y="87764"/>
                  <a:pt x="1249979" y="0"/>
                </a:cubicBezTo>
                <a:cubicBezTo>
                  <a:pt x="1941194" y="-9330"/>
                  <a:pt x="2493632" y="284378"/>
                  <a:pt x="2499958" y="484685"/>
                </a:cubicBezTo>
                <a:cubicBezTo>
                  <a:pt x="2564821" y="742956"/>
                  <a:pt x="1837429" y="919839"/>
                  <a:pt x="1249979" y="969370"/>
                </a:cubicBezTo>
                <a:cubicBezTo>
                  <a:pt x="619651" y="966046"/>
                  <a:pt x="-36124" y="749586"/>
                  <a:pt x="0" y="484685"/>
                </a:cubicBezTo>
                <a:close/>
              </a:path>
            </a:pathLst>
          </a:cu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35000"/>
              </a:spcAft>
              <a:buClrTx/>
              <a:buSzTx/>
              <a:buFontTx/>
              <a:buNone/>
              <a:defRPr/>
            </a:pPr>
            <a:r>
              <a:rPr kumimoji="0" lang="en-US" altLang="zh-CN" sz="2800" b="1" i="0" u="none" strike="noStrike" kern="1200" cap="none" spc="0" normalizeH="0" baseline="0" noProof="0" dirty="0">
                <a:ln>
                  <a:noFill/>
                </a:ln>
                <a:solidFill>
                  <a:prstClr val="black"/>
                </a:solidFill>
                <a:effectLst>
                  <a:outerShdw dist="50800" dir="3000000" algn="ctr" rotWithShape="0">
                    <a:prstClr val="white"/>
                  </a:outerShdw>
                </a:effectLst>
                <a:uLnTx/>
                <a:uFillTx/>
                <a:latin typeface="Calibri" panose="020F0502020204030204"/>
                <a:ea typeface="楷体" panose="02010609060101010101" pitchFamily="49" charset="-122"/>
                <a:cs typeface="Times New Roman" panose="02020603050405020304" pitchFamily="18" charset="0"/>
                <a:sym typeface="+mn-ea"/>
              </a:rPr>
              <a:t>courageous</a:t>
            </a:r>
            <a:endParaRPr kumimoji="0" lang="en-US" altLang="zh-CN" sz="2800" b="1" i="0" u="none" strike="noStrike" kern="1200" cap="none" spc="0" normalizeH="0" baseline="0" noProof="0" dirty="0">
              <a:ln>
                <a:noFill/>
              </a:ln>
              <a:solidFill>
                <a:prstClr val="black"/>
              </a:solidFill>
              <a:effectLst>
                <a:outerShdw dist="50800" dir="3000000" algn="ctr" rotWithShape="0">
                  <a:prstClr val="white"/>
                </a:outerShdw>
              </a:effectLst>
              <a:uLnTx/>
              <a:uFillTx/>
              <a:latin typeface="Calibri" panose="020F0502020204030204"/>
              <a:ea typeface="楷体" panose="02010609060101010101" pitchFamily="49" charset="-122"/>
              <a:cs typeface="Times New Roman" panose="02020603050405020304" pitchFamily="18" charset="0"/>
              <a:sym typeface="+mn-ea"/>
            </a:endParaRPr>
          </a:p>
        </p:txBody>
      </p:sp>
      <p:cxnSp>
        <p:nvCxnSpPr>
          <p:cNvPr id="24" name="直接箭头连接符 23"/>
          <p:cNvCxnSpPr>
            <a:stCxn id="9" idx="5"/>
            <a:endCxn id="25" idx="1"/>
          </p:cNvCxnSpPr>
          <p:nvPr/>
        </p:nvCxnSpPr>
        <p:spPr>
          <a:xfrm>
            <a:off x="7480339" y="4896431"/>
            <a:ext cx="457740" cy="789326"/>
          </a:xfrm>
          <a:prstGeom prst="straightConnector1">
            <a:avLst/>
          </a:prstGeom>
          <a:ln w="28575">
            <a:solidFill>
              <a:schemeClr val="tx1"/>
            </a:solidFill>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P spid="17" grpId="0" animBg="1"/>
      <p:bldP spid="18"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7947146"/>
          </a:xfrm>
          <a:prstGeom prst="rect">
            <a:avLst/>
          </a:prstGeom>
          <a:solidFill>
            <a:srgbClr val="EE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楷体" panose="02010609060101010101" pitchFamily="49" charset="-122"/>
              <a:cs typeface="+mn-cs"/>
            </a:endParaRPr>
          </a:p>
        </p:txBody>
      </p:sp>
      <p:pic>
        <p:nvPicPr>
          <p:cNvPr id="7" name="内容占位符 6"/>
          <p:cNvPicPr>
            <a:picLocks noGrp="1" noChangeAspect="1"/>
          </p:cNvPicPr>
          <p:nvPr>
            <p:ph idx="4294967295"/>
          </p:nvPr>
        </p:nvPicPr>
        <p:blipFill>
          <a:blip r:embed="rId1"/>
          <a:stretch>
            <a:fillRect/>
          </a:stretch>
        </p:blipFill>
        <p:spPr>
          <a:xfrm>
            <a:off x="604375" y="421126"/>
            <a:ext cx="3479800" cy="2933700"/>
          </a:xfrm>
          <a:prstGeom prst="rect">
            <a:avLst/>
          </a:prstGeom>
        </p:spPr>
      </p:pic>
      <p:pic>
        <p:nvPicPr>
          <p:cNvPr id="8" name="图片 7"/>
          <p:cNvPicPr/>
          <p:nvPr/>
        </p:nvPicPr>
        <p:blipFill>
          <a:blip r:embed="rId2"/>
          <a:stretch>
            <a:fillRect/>
          </a:stretch>
        </p:blipFill>
        <p:spPr>
          <a:xfrm>
            <a:off x="0" y="3977761"/>
            <a:ext cx="12192000" cy="3969385"/>
          </a:xfrm>
          <a:prstGeom prst="rect">
            <a:avLst/>
          </a:prstGeom>
          <a:noFill/>
          <a:ln w="9525">
            <a:noFill/>
          </a:ln>
        </p:spPr>
      </p:pic>
      <p:pic>
        <p:nvPicPr>
          <p:cNvPr id="4" name="图片 3"/>
          <p:cNvPicPr>
            <a:picLocks noChangeAspect="1"/>
          </p:cNvPicPr>
          <p:nvPr/>
        </p:nvPicPr>
        <p:blipFill>
          <a:blip r:embed="rId3"/>
          <a:stretch>
            <a:fillRect/>
          </a:stretch>
        </p:blipFill>
        <p:spPr>
          <a:xfrm>
            <a:off x="4016560" y="753641"/>
            <a:ext cx="7888908" cy="2749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Language learning</a:t>
            </a:r>
            <a:endParaRPr lang="en-US" altLang="zh-C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r>
              <a:rPr lang="en-US" altLang="zh-CN"/>
              <a:t>Para 1</a:t>
            </a:r>
            <a:endParaRPr lang="en-US" altLang="zh-CN"/>
          </a:p>
        </p:txBody>
      </p:sp>
      <p:sp>
        <p:nvSpPr>
          <p:cNvPr id="5" name="内容占位符 4"/>
          <p:cNvSpPr>
            <a:spLocks noGrp="1"/>
          </p:cNvSpPr>
          <p:nvPr>
            <p:ph idx="1"/>
          </p:nvPr>
        </p:nvSpPr>
        <p:spPr/>
        <p:txBody>
          <a:bodyPr/>
          <a:p>
            <a:pPr marL="514350" indent="-514350">
              <a:buAutoNum type="arabicPeriod"/>
            </a:pPr>
            <a:r>
              <a:rPr lang="en-US" altLang="zh-CN"/>
              <a:t>_______ (</a:t>
            </a:r>
            <a:r>
              <a:rPr lang="zh-CN" altLang="en-US"/>
              <a:t>那天</a:t>
            </a:r>
            <a:r>
              <a:rPr lang="en-US" altLang="zh-CN"/>
              <a:t>) </a:t>
            </a:r>
            <a:r>
              <a:rPr lang="en-US" altLang="zh-CN"/>
              <a:t>I heard that the Rainbow Bookstore was closing after 50 years of business, I was heartbroken.</a:t>
            </a:r>
            <a:endParaRPr lang="en-US" altLang="zh-CN"/>
          </a:p>
          <a:p>
            <a:pPr marL="0" indent="0">
              <a:buNone/>
            </a:pPr>
            <a:r>
              <a:rPr lang="zh-CN" altLang="en-US"/>
              <a:t>注意：</a:t>
            </a:r>
            <a:r>
              <a:rPr lang="en-US" altLang="zh-CN">
                <a:sym typeface="+mn-ea"/>
              </a:rPr>
              <a:t>The day</a:t>
            </a:r>
            <a:r>
              <a:rPr lang="zh-CN" altLang="en-US"/>
              <a:t>充当连词，类似的有</a:t>
            </a:r>
            <a:r>
              <a:rPr lang="en-US" altLang="zh-CN"/>
              <a:t>the moment, the first time</a:t>
            </a:r>
            <a:r>
              <a:rPr lang="zh-CN" altLang="en-US"/>
              <a:t>等</a:t>
            </a:r>
            <a:endParaRPr lang="zh-CN" altLang="en-US"/>
          </a:p>
          <a:p>
            <a:pPr marL="514350" indent="-514350">
              <a:buFont typeface="+mj-lt"/>
              <a:buAutoNum type="arabicPeriod" startAt="2"/>
            </a:pPr>
            <a:r>
              <a:rPr lang="zh-CN" altLang="en-US"/>
              <a:t>传奇式的</a:t>
            </a:r>
            <a:r>
              <a:rPr lang="zh-CN" altLang="en-US"/>
              <a:t>固定存在物</a:t>
            </a:r>
            <a:endParaRPr lang="zh-CN" altLang="en-US"/>
          </a:p>
          <a:p>
            <a:pPr marL="514350" indent="-514350">
              <a:buFont typeface="+mj-lt"/>
              <a:buAutoNum type="arabicPeriod" startAt="2"/>
            </a:pPr>
            <a:r>
              <a:rPr lang="zh-CN" altLang="en-US"/>
              <a:t>顺便来访</a:t>
            </a:r>
            <a:endParaRPr lang="zh-CN" altLang="en-US"/>
          </a:p>
          <a:p>
            <a:pPr marL="514350" indent="-514350">
              <a:lnSpc>
                <a:spcPct val="60000"/>
              </a:lnSpc>
              <a:buFont typeface="+mj-lt"/>
              <a:buAutoNum type="arabicPeriod" startAt="2"/>
            </a:pPr>
            <a:endParaRPr lang="zh-CN" altLang="en-US"/>
          </a:p>
          <a:p>
            <a:pPr marL="514350" indent="-514350">
              <a:buFont typeface="+mj-lt"/>
              <a:buAutoNum type="arabicPeriod" startAt="2"/>
            </a:pPr>
            <a:r>
              <a:rPr lang="en-US" altLang="zh-CN"/>
              <a:t>drop out</a:t>
            </a:r>
            <a:endParaRPr lang="en-US" altLang="zh-CN"/>
          </a:p>
        </p:txBody>
      </p:sp>
      <p:sp>
        <p:nvSpPr>
          <p:cNvPr id="6" name="文本框 5"/>
          <p:cNvSpPr txBox="1"/>
          <p:nvPr/>
        </p:nvSpPr>
        <p:spPr>
          <a:xfrm>
            <a:off x="947420" y="974090"/>
            <a:ext cx="1337310" cy="521970"/>
          </a:xfrm>
          <a:prstGeom prst="rect">
            <a:avLst/>
          </a:prstGeom>
          <a:noFill/>
        </p:spPr>
        <p:txBody>
          <a:bodyPr wrap="none" rtlCol="0" anchor="t">
            <a:spAutoFit/>
            <a:scene3d>
              <a:camera prst="orthographicFront"/>
              <a:lightRig rig="threePt" dir="t"/>
            </a:scene3d>
          </a:bodyPr>
          <a:p>
            <a:r>
              <a:rPr lang="en-US" altLang="zh-CN" sz="2800" b="1">
                <a:solidFill>
                  <a:schemeClr val="accent1"/>
                </a:solidFill>
                <a:effectLst>
                  <a:outerShdw blurRad="38100" dist="25400" dir="5400000" algn="ctr" rotWithShape="0">
                    <a:srgbClr val="6E747A">
                      <a:alpha val="43000"/>
                    </a:srgbClr>
                  </a:outerShdw>
                </a:effectLst>
                <a:sym typeface="+mn-ea"/>
              </a:rPr>
              <a:t>The day</a:t>
            </a:r>
            <a:endParaRPr lang="en-US" altLang="zh-CN" sz="2800" b="1">
              <a:solidFill>
                <a:schemeClr val="accent1"/>
              </a:solidFill>
              <a:effectLst>
                <a:outerShdw blurRad="38100" dist="25400" dir="5400000" algn="ctr" rotWithShape="0">
                  <a:srgbClr val="6E747A">
                    <a:alpha val="43000"/>
                  </a:srgbClr>
                </a:outerShdw>
              </a:effectLst>
              <a:sym typeface="+mn-ea"/>
            </a:endParaRPr>
          </a:p>
        </p:txBody>
      </p:sp>
      <p:sp>
        <p:nvSpPr>
          <p:cNvPr id="7" name="文本框 6"/>
          <p:cNvSpPr txBox="1"/>
          <p:nvPr/>
        </p:nvSpPr>
        <p:spPr>
          <a:xfrm>
            <a:off x="4364990" y="2390140"/>
            <a:ext cx="5714365" cy="521970"/>
          </a:xfrm>
          <a:prstGeom prst="rect">
            <a:avLst/>
          </a:prstGeom>
          <a:noFill/>
        </p:spPr>
        <p:txBody>
          <a:bodyPr wrap="square" rtlCol="0" anchor="t">
            <a:spAutoFit/>
            <a:scene3d>
              <a:camera prst="orthographicFront"/>
              <a:lightRig rig="threePt" dir="t"/>
            </a:scene3d>
          </a:bodyPr>
          <a:p>
            <a:r>
              <a:rPr lang="en-US" altLang="zh-CN" sz="2800" b="1">
                <a:solidFill>
                  <a:schemeClr val="accent1"/>
                </a:solidFill>
                <a:effectLst>
                  <a:outerShdw blurRad="38100" dist="25400" dir="5400000" algn="ctr" rotWithShape="0">
                    <a:srgbClr val="6E747A">
                      <a:alpha val="43000"/>
                    </a:srgbClr>
                  </a:outerShdw>
                </a:effectLst>
                <a:sym typeface="+mn-ea"/>
              </a:rPr>
              <a:t>a legendary fixture</a:t>
            </a:r>
            <a:endParaRPr lang="en-US" altLang="zh-CN" sz="2800" b="1">
              <a:solidFill>
                <a:schemeClr val="accent1"/>
              </a:solidFill>
              <a:effectLst>
                <a:outerShdw blurRad="38100" dist="25400" dir="5400000" algn="ctr" rotWithShape="0">
                  <a:srgbClr val="6E747A">
                    <a:alpha val="43000"/>
                  </a:srgbClr>
                </a:outerShdw>
              </a:effectLst>
              <a:sym typeface="+mn-ea"/>
            </a:endParaRPr>
          </a:p>
        </p:txBody>
      </p:sp>
      <p:sp>
        <p:nvSpPr>
          <p:cNvPr id="8" name="文本框 7"/>
          <p:cNvSpPr txBox="1"/>
          <p:nvPr/>
        </p:nvSpPr>
        <p:spPr>
          <a:xfrm>
            <a:off x="4364990" y="2912110"/>
            <a:ext cx="5714365" cy="1383665"/>
          </a:xfrm>
          <a:prstGeom prst="rect">
            <a:avLst/>
          </a:prstGeom>
          <a:noFill/>
        </p:spPr>
        <p:txBody>
          <a:bodyPr wrap="square" rtlCol="0" anchor="t">
            <a:spAutoFit/>
            <a:scene3d>
              <a:camera prst="orthographicFront"/>
              <a:lightRig rig="threePt" dir="t"/>
            </a:scene3d>
          </a:bodyPr>
          <a:p>
            <a:r>
              <a:rPr lang="en-US" altLang="zh-CN" sz="2800" b="1">
                <a:solidFill>
                  <a:schemeClr val="accent1"/>
                </a:solidFill>
                <a:effectLst>
                  <a:outerShdw blurRad="38100" dist="25400" dir="5400000" algn="ctr" rotWithShape="0">
                    <a:srgbClr val="6E747A">
                      <a:alpha val="43000"/>
                    </a:srgbClr>
                  </a:outerShdw>
                </a:effectLst>
                <a:sym typeface="+mn-ea"/>
              </a:rPr>
              <a:t>drop in at sp.</a:t>
            </a:r>
            <a:endParaRPr lang="en-US" altLang="zh-CN" sz="2800" b="1">
              <a:solidFill>
                <a:schemeClr val="accent1"/>
              </a:solidFill>
              <a:effectLst>
                <a:outerShdw blurRad="38100" dist="25400" dir="5400000" algn="ctr" rotWithShape="0">
                  <a:srgbClr val="6E747A">
                    <a:alpha val="43000"/>
                  </a:srgbClr>
                </a:outerShdw>
              </a:effectLst>
              <a:sym typeface="+mn-ea"/>
            </a:endParaRPr>
          </a:p>
          <a:p>
            <a:r>
              <a:rPr lang="en-US" altLang="zh-CN" sz="2800" b="1">
                <a:solidFill>
                  <a:schemeClr val="accent1"/>
                </a:solidFill>
                <a:effectLst>
                  <a:outerShdw blurRad="38100" dist="25400" dir="5400000" algn="ctr" rotWithShape="0">
                    <a:srgbClr val="6E747A">
                      <a:alpha val="43000"/>
                    </a:srgbClr>
                  </a:outerShdw>
                </a:effectLst>
                <a:sym typeface="+mn-ea"/>
              </a:rPr>
              <a:t>drop by (sp)</a:t>
            </a:r>
            <a:endParaRPr lang="en-US" altLang="zh-CN" sz="2800" b="1">
              <a:solidFill>
                <a:schemeClr val="accent1"/>
              </a:solidFill>
              <a:effectLst>
                <a:outerShdw blurRad="38100" dist="25400" dir="5400000" algn="ctr" rotWithShape="0">
                  <a:srgbClr val="6E747A">
                    <a:alpha val="43000"/>
                  </a:srgbClr>
                </a:outerShdw>
              </a:effectLst>
              <a:sym typeface="+mn-ea"/>
            </a:endParaRPr>
          </a:p>
          <a:p>
            <a:r>
              <a:rPr lang="zh-CN" altLang="en-US" sz="2800" b="1">
                <a:solidFill>
                  <a:schemeClr val="accent1"/>
                </a:solidFill>
                <a:effectLst>
                  <a:outerShdw blurRad="38100" dist="25400" dir="5400000" algn="ctr" rotWithShape="0">
                    <a:srgbClr val="6E747A">
                      <a:alpha val="43000"/>
                    </a:srgbClr>
                  </a:outerShdw>
                </a:effectLst>
                <a:sym typeface="+mn-ea"/>
              </a:rPr>
              <a:t>辍学</a:t>
            </a:r>
            <a:endParaRPr lang="zh-CN" altLang="en-US" sz="28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additive="base">
                                        <p:cTn id="2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 calcmode="lin" valueType="num">
                                      <p:cBhvr additive="base">
                                        <p:cTn id="3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 calcmode="lin" valueType="num">
                                      <p:cBhvr additive="base">
                                        <p:cTn id="3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Para 2</a:t>
            </a:r>
            <a:endParaRPr lang="en-US" altLang="zh-CN"/>
          </a:p>
        </p:txBody>
      </p:sp>
      <p:sp>
        <p:nvSpPr>
          <p:cNvPr id="3" name="内容占位符 2"/>
          <p:cNvSpPr>
            <a:spLocks noGrp="1"/>
          </p:cNvSpPr>
          <p:nvPr>
            <p:ph idx="1"/>
          </p:nvPr>
        </p:nvSpPr>
        <p:spPr/>
        <p:txBody>
          <a:bodyPr/>
          <a:p>
            <a:pPr marL="514350" indent="-514350">
              <a:lnSpc>
                <a:spcPct val="70000"/>
              </a:lnSpc>
              <a:buAutoNum type="arabicPeriod"/>
            </a:pPr>
            <a:r>
              <a:rPr lang="en-US" altLang="zh-CN"/>
              <a:t>tablet</a:t>
            </a:r>
            <a:endParaRPr lang="en-US" altLang="zh-CN"/>
          </a:p>
          <a:p>
            <a:pPr marL="514350" indent="-514350">
              <a:lnSpc>
                <a:spcPct val="70000"/>
              </a:lnSpc>
              <a:buAutoNum type="arabicPeriod"/>
            </a:pPr>
            <a:r>
              <a:rPr lang="en-US" altLang="zh-CN"/>
              <a:t>chain store</a:t>
            </a:r>
            <a:endParaRPr lang="en-US" altLang="zh-CN"/>
          </a:p>
          <a:p>
            <a:pPr marL="514350" indent="-514350">
              <a:lnSpc>
                <a:spcPct val="70000"/>
              </a:lnSpc>
              <a:buAutoNum type="arabicPeriod"/>
            </a:pPr>
            <a:r>
              <a:rPr lang="zh-CN" altLang="en-US"/>
              <a:t>同情</a:t>
            </a:r>
            <a:r>
              <a:rPr lang="en-US" altLang="zh-CN"/>
              <a:t> n. adj.</a:t>
            </a:r>
            <a:r>
              <a:rPr lang="en-US" altLang="zh-CN"/>
              <a:t>v.</a:t>
            </a:r>
            <a:endParaRPr lang="en-US" altLang="zh-CN"/>
          </a:p>
          <a:p>
            <a:pPr marL="514350" indent="-514350">
              <a:lnSpc>
                <a:spcPct val="70000"/>
              </a:lnSpc>
              <a:buAutoNum type="arabicPeriod"/>
            </a:pPr>
            <a:r>
              <a:rPr lang="zh-CN" altLang="en-US"/>
              <a:t>对某人同情</a:t>
            </a:r>
            <a:endParaRPr lang="en-US" altLang="zh-CN"/>
          </a:p>
          <a:p>
            <a:pPr marL="514350" indent="-514350">
              <a:lnSpc>
                <a:spcPct val="90000"/>
              </a:lnSpc>
              <a:buAutoNum type="arabicPeriod"/>
            </a:pPr>
            <a:endParaRPr lang="zh-CN" altLang="en-US"/>
          </a:p>
          <a:p>
            <a:pPr marL="514350" indent="-514350">
              <a:lnSpc>
                <a:spcPct val="90000"/>
              </a:lnSpc>
              <a:buAutoNum type="arabicPeriod"/>
            </a:pPr>
            <a:r>
              <a:rPr lang="zh-CN" altLang="en-US"/>
              <a:t>继续</a:t>
            </a:r>
            <a:r>
              <a:rPr lang="zh-CN" altLang="en-US"/>
              <a:t>营业</a:t>
            </a:r>
            <a:endParaRPr lang="zh-CN" altLang="en-US"/>
          </a:p>
          <a:p>
            <a:pPr marL="514350" indent="-514350">
              <a:lnSpc>
                <a:spcPct val="70000"/>
              </a:lnSpc>
              <a:buAutoNum type="arabicPeriod"/>
            </a:pPr>
            <a:r>
              <a:rPr lang="zh-CN" altLang="en-US"/>
              <a:t>歇业</a:t>
            </a:r>
            <a:endParaRPr lang="zh-CN" altLang="en-US"/>
          </a:p>
          <a:p>
            <a:pPr marL="0" indent="0">
              <a:lnSpc>
                <a:spcPct val="70000"/>
              </a:lnSpc>
              <a:buNone/>
            </a:pPr>
            <a:endParaRPr lang="zh-CN" altLang="en-US"/>
          </a:p>
          <a:p>
            <a:pPr marL="514350" indent="-514350">
              <a:lnSpc>
                <a:spcPct val="70000"/>
              </a:lnSpc>
              <a:buAutoNum type="arabicPeriod"/>
            </a:pPr>
            <a:endParaRPr lang="zh-CN" altLang="en-US"/>
          </a:p>
        </p:txBody>
      </p:sp>
      <p:sp>
        <p:nvSpPr>
          <p:cNvPr id="7" name="文本框 6"/>
          <p:cNvSpPr txBox="1"/>
          <p:nvPr/>
        </p:nvSpPr>
        <p:spPr>
          <a:xfrm>
            <a:off x="3441065" y="1060450"/>
            <a:ext cx="7551420" cy="3969385"/>
          </a:xfrm>
          <a:prstGeom prst="rect">
            <a:avLst/>
          </a:prstGeom>
          <a:noFill/>
        </p:spPr>
        <p:txBody>
          <a:bodyPr wrap="square" rtlCol="0" anchor="t">
            <a:spAutoFit/>
            <a:scene3d>
              <a:camera prst="orthographicFront"/>
              <a:lightRig rig="threePt" dir="t"/>
            </a:scene3d>
          </a:bodyPr>
          <a:p>
            <a:pPr indent="0">
              <a:lnSpc>
                <a:spcPct val="100000"/>
              </a:lnSpc>
              <a:buNone/>
            </a:pPr>
            <a:r>
              <a:rPr lang="zh-CN" altLang="en-US" sz="2800" b="1">
                <a:solidFill>
                  <a:schemeClr val="accent1"/>
                </a:solidFill>
                <a:effectLst>
                  <a:outerShdw blurRad="38100" dist="25400" dir="5400000" algn="ctr" rotWithShape="0">
                    <a:srgbClr val="6E747A">
                      <a:alpha val="43000"/>
                    </a:srgbClr>
                  </a:outerShdw>
                </a:effectLst>
                <a:sym typeface="+mn-ea"/>
              </a:rPr>
              <a:t>平板电脑</a:t>
            </a:r>
            <a:endParaRPr lang="zh-CN" altLang="en-US"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zh-CN" altLang="en-US" sz="2800" b="1">
                <a:solidFill>
                  <a:schemeClr val="accent1"/>
                </a:solidFill>
                <a:effectLst>
                  <a:outerShdw blurRad="38100" dist="25400" dir="5400000" algn="ctr" rotWithShape="0">
                    <a:srgbClr val="6E747A">
                      <a:alpha val="43000"/>
                    </a:srgbClr>
                  </a:outerShdw>
                </a:effectLst>
                <a:sym typeface="+mn-ea"/>
              </a:rPr>
              <a:t>连锁店</a:t>
            </a:r>
            <a:endParaRPr lang="zh-CN" altLang="en-US"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sympathy; (un)sympathetic; </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show sympathy for ...</a:t>
            </a:r>
            <a:r>
              <a:rPr lang="en-US" altLang="zh-CN" sz="2800" b="1">
                <a:solidFill>
                  <a:schemeClr val="accent1"/>
                </a:solidFill>
                <a:effectLst>
                  <a:outerShdw blurRad="38100" dist="25400" dir="5400000" algn="ctr" rotWithShape="0">
                    <a:srgbClr val="6E747A">
                      <a:alpha val="43000"/>
                    </a:srgbClr>
                  </a:outerShdw>
                </a:effectLst>
                <a:sym typeface="+mn-ea"/>
              </a:rPr>
              <a:t> be in sympathy with</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sympathize with sb.</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Font typeface="+mj-lt"/>
              <a:buNone/>
            </a:pPr>
            <a:r>
              <a:rPr lang="en-US" altLang="zh-CN" sz="2800" b="1">
                <a:solidFill>
                  <a:schemeClr val="accent1"/>
                </a:solidFill>
                <a:effectLst>
                  <a:outerShdw blurRad="38100" dist="25400" dir="5400000" algn="ctr" rotWithShape="0">
                    <a:srgbClr val="6E747A">
                      <a:alpha val="43000"/>
                    </a:srgbClr>
                  </a:outerShdw>
                </a:effectLst>
                <a:sym typeface="+mn-ea"/>
              </a:rPr>
              <a:t>stay in business</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go out of business</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endParaRPr lang="en-US" altLang="zh-CN" sz="28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Para 3~4</a:t>
            </a:r>
            <a:endParaRPr lang="en-US" altLang="zh-CN"/>
          </a:p>
        </p:txBody>
      </p:sp>
      <p:sp>
        <p:nvSpPr>
          <p:cNvPr id="3" name="内容占位符 2"/>
          <p:cNvSpPr>
            <a:spLocks noGrp="1"/>
          </p:cNvSpPr>
          <p:nvPr>
            <p:ph idx="1"/>
          </p:nvPr>
        </p:nvSpPr>
        <p:spPr>
          <a:xfrm>
            <a:off x="427355" y="1060450"/>
            <a:ext cx="11445875" cy="5487035"/>
          </a:xfrm>
        </p:spPr>
        <p:txBody>
          <a:bodyPr>
            <a:normAutofit/>
          </a:bodyPr>
          <a:p>
            <a:pPr marL="514350" indent="-514350">
              <a:lnSpc>
                <a:spcPct val="70000"/>
              </a:lnSpc>
              <a:buAutoNum type="arabicPeriod"/>
            </a:pPr>
            <a:r>
              <a:rPr lang="en-US"/>
              <a:t>Childhood memories </a:t>
            </a:r>
            <a:r>
              <a:t>came back to me</a:t>
            </a:r>
            <a:r>
              <a:rPr lang="en-US"/>
              <a:t> so clearly, as if the events _______________ (happen) only yesterday.</a:t>
            </a:r>
            <a:endParaRPr lang="en-US"/>
          </a:p>
          <a:p>
            <a:pPr marL="514350" indent="-514350">
              <a:lnSpc>
                <a:spcPct val="70000"/>
              </a:lnSpc>
              <a:buAutoNum type="arabicPeriod"/>
            </a:pPr>
            <a:r>
              <a:rPr lang="zh-CN" altLang="en-US"/>
              <a:t>一群；一束；</a:t>
            </a:r>
            <a:r>
              <a:rPr lang="zh-CN" altLang="en-US"/>
              <a:t>一串</a:t>
            </a:r>
            <a:endParaRPr lang="zh-CN" altLang="en-US"/>
          </a:p>
          <a:p>
            <a:pPr marL="514350" indent="-514350">
              <a:lnSpc>
                <a:spcPct val="70000"/>
              </a:lnSpc>
              <a:buAutoNum type="arabicPeriod"/>
            </a:pPr>
            <a:r>
              <a:rPr lang="zh-CN" altLang="en-US"/>
              <a:t>布满灰尘的</a:t>
            </a:r>
            <a:endParaRPr lang="zh-CN" altLang="en-US"/>
          </a:p>
          <a:p>
            <a:pPr marL="514350" indent="-514350">
              <a:lnSpc>
                <a:spcPct val="70000"/>
              </a:lnSpc>
              <a:buAutoNum type="arabicPeriod"/>
            </a:pPr>
            <a:r>
              <a:rPr lang="zh-CN" altLang="en-US"/>
              <a:t>家具</a:t>
            </a:r>
            <a:endParaRPr lang="zh-CN" altLang="en-US"/>
          </a:p>
          <a:p>
            <a:pPr marL="514350" indent="-514350">
              <a:lnSpc>
                <a:spcPct val="70000"/>
              </a:lnSpc>
              <a:buAutoNum type="arabicPeriod"/>
            </a:pPr>
            <a:r>
              <a:rPr lang="zh-CN" altLang="en-US"/>
              <a:t>对</a:t>
            </a:r>
            <a:r>
              <a:rPr lang="en-US" altLang="zh-CN"/>
              <a:t>……</a:t>
            </a:r>
            <a:r>
              <a:rPr lang="zh-CN" altLang="en-US"/>
              <a:t>的评价</a:t>
            </a:r>
            <a:endParaRPr lang="zh-CN" altLang="en-US"/>
          </a:p>
          <a:p>
            <a:pPr marL="514350" indent="-514350">
              <a:lnSpc>
                <a:spcPct val="70000"/>
              </a:lnSpc>
              <a:buAutoNum type="arabicPeriod"/>
            </a:pPr>
            <a:r>
              <a:rPr lang="zh-CN" altLang="en-US"/>
              <a:t>向</a:t>
            </a:r>
            <a:r>
              <a:rPr lang="en-US" altLang="zh-CN"/>
              <a:t>……</a:t>
            </a:r>
            <a:r>
              <a:rPr lang="zh-CN" altLang="en-US"/>
              <a:t>挥手告别</a:t>
            </a:r>
            <a:endParaRPr lang="zh-CN" altLang="en-US"/>
          </a:p>
          <a:p>
            <a:pPr marL="514350" indent="-514350">
              <a:lnSpc>
                <a:spcPct val="70000"/>
              </a:lnSpc>
              <a:buAutoNum type="arabicPeriod"/>
            </a:pPr>
            <a:r>
              <a:rPr lang="zh-CN" altLang="en-US"/>
              <a:t>隐藏在浓雾中</a:t>
            </a:r>
            <a:endParaRPr lang="zh-CN" altLang="en-US"/>
          </a:p>
          <a:p>
            <a:pPr marL="514350" indent="-514350">
              <a:lnSpc>
                <a:spcPct val="70000"/>
              </a:lnSpc>
              <a:buAutoNum type="arabicPeriod"/>
            </a:pPr>
            <a:r>
              <a:rPr lang="zh-CN" altLang="en-US"/>
              <a:t>永久消失</a:t>
            </a:r>
            <a:endParaRPr lang="zh-CN" altLang="en-US"/>
          </a:p>
          <a:p>
            <a:pPr marL="514350" indent="-514350">
              <a:lnSpc>
                <a:spcPct val="70000"/>
              </a:lnSpc>
              <a:buAutoNum type="arabicPeriod"/>
            </a:pPr>
            <a:r>
              <a:rPr lang="zh-CN" altLang="en-US"/>
              <a:t>一劳永逸</a:t>
            </a:r>
            <a:r>
              <a:rPr lang="zh-CN" altLang="en-US"/>
              <a:t>地</a:t>
            </a:r>
            <a:endParaRPr lang="zh-CN" altLang="en-US"/>
          </a:p>
        </p:txBody>
      </p:sp>
      <p:sp>
        <p:nvSpPr>
          <p:cNvPr id="5" name="文本框 4"/>
          <p:cNvSpPr txBox="1"/>
          <p:nvPr/>
        </p:nvSpPr>
        <p:spPr>
          <a:xfrm>
            <a:off x="1215390" y="1209675"/>
            <a:ext cx="5714365" cy="521970"/>
          </a:xfrm>
          <a:prstGeom prst="rect">
            <a:avLst/>
          </a:prstGeom>
          <a:noFill/>
        </p:spPr>
        <p:txBody>
          <a:bodyPr wrap="square" rtlCol="0" anchor="t">
            <a:spAutoFit/>
            <a:scene3d>
              <a:camera prst="orthographicFront"/>
              <a:lightRig rig="threePt" dir="t"/>
            </a:scene3d>
          </a:bodyPr>
          <a:p>
            <a:r>
              <a:rPr lang="en-US" altLang="zh-CN" sz="2800" b="1">
                <a:solidFill>
                  <a:schemeClr val="accent1"/>
                </a:solidFill>
                <a:effectLst>
                  <a:outerShdw blurRad="38100" dist="25400" dir="5400000" algn="ctr" rotWithShape="0">
                    <a:srgbClr val="6E747A">
                      <a:alpha val="43000"/>
                    </a:srgbClr>
                  </a:outerShdw>
                </a:effectLst>
                <a:sym typeface="+mn-ea"/>
              </a:rPr>
              <a:t>had happened</a:t>
            </a:r>
            <a:endParaRPr lang="en-US" altLang="zh-CN" sz="2800" b="1">
              <a:solidFill>
                <a:schemeClr val="accent1"/>
              </a:solidFill>
              <a:effectLst>
                <a:outerShdw blurRad="38100" dist="25400" dir="5400000" algn="ctr" rotWithShape="0">
                  <a:srgbClr val="6E747A">
                    <a:alpha val="43000"/>
                  </a:srgbClr>
                </a:outerShdw>
              </a:effectLst>
              <a:sym typeface="+mn-ea"/>
            </a:endParaRPr>
          </a:p>
        </p:txBody>
      </p:sp>
      <p:sp>
        <p:nvSpPr>
          <p:cNvPr id="6" name="文本框 5"/>
          <p:cNvSpPr txBox="1"/>
          <p:nvPr/>
        </p:nvSpPr>
        <p:spPr>
          <a:xfrm>
            <a:off x="4100195" y="1696720"/>
            <a:ext cx="6936105" cy="3969385"/>
          </a:xfrm>
          <a:prstGeom prst="rect">
            <a:avLst/>
          </a:prstGeom>
          <a:noFill/>
        </p:spPr>
        <p:txBody>
          <a:bodyPr wrap="square" rtlCol="0" anchor="t">
            <a:spAutoFit/>
            <a:scene3d>
              <a:camera prst="orthographicFront"/>
              <a:lightRig rig="threePt" dir="t"/>
            </a:scene3d>
          </a:bodyPr>
          <a:p>
            <a:pPr indent="0">
              <a:lnSpc>
                <a:spcPct val="100000"/>
              </a:lnSpc>
              <a:buFont typeface="+mj-lt"/>
              <a:buNone/>
            </a:pPr>
            <a:r>
              <a:rPr lang="en-US" altLang="zh-CN" sz="2800" b="1">
                <a:solidFill>
                  <a:schemeClr val="accent1"/>
                </a:solidFill>
                <a:effectLst>
                  <a:outerShdw blurRad="38100" dist="25400" dir="5400000" algn="ctr" rotWithShape="0">
                    <a:srgbClr val="6E747A">
                      <a:alpha val="43000"/>
                    </a:srgbClr>
                  </a:outerShdw>
                </a:effectLst>
                <a:sym typeface="+mn-ea"/>
              </a:rPr>
              <a:t>a bunch of </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Font typeface="+mj-lt"/>
              <a:buNone/>
            </a:pPr>
            <a:r>
              <a:rPr lang="en-US" altLang="zh-CN" sz="2800" b="1">
                <a:solidFill>
                  <a:schemeClr val="accent1"/>
                </a:solidFill>
                <a:effectLst>
                  <a:outerShdw blurRad="38100" dist="25400" dir="5400000" algn="ctr" rotWithShape="0">
                    <a:srgbClr val="6E747A">
                      <a:alpha val="43000"/>
                    </a:srgbClr>
                  </a:outerShdw>
                </a:effectLst>
                <a:sym typeface="+mn-ea"/>
              </a:rPr>
              <a:t>dusty</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Font typeface="+mj-lt"/>
              <a:buNone/>
            </a:pPr>
            <a:r>
              <a:rPr lang="en-US" altLang="zh-CN" sz="2800" b="1">
                <a:solidFill>
                  <a:schemeClr val="accent1"/>
                </a:solidFill>
                <a:effectLst>
                  <a:outerShdw blurRad="38100" dist="25400" dir="5400000" algn="ctr" rotWithShape="0">
                    <a:srgbClr val="6E747A">
                      <a:alpha val="43000"/>
                    </a:srgbClr>
                  </a:outerShdw>
                </a:effectLst>
                <a:sym typeface="+mn-ea"/>
              </a:rPr>
              <a:t>furniture [u]</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Font typeface="+mj-lt"/>
              <a:buNone/>
            </a:pPr>
            <a:r>
              <a:rPr lang="en-US" altLang="zh-CN" sz="2800" b="1">
                <a:solidFill>
                  <a:schemeClr val="accent1"/>
                </a:solidFill>
                <a:effectLst>
                  <a:outerShdw blurRad="38100" dist="25400" dir="5400000" algn="ctr" rotWithShape="0">
                    <a:srgbClr val="6E747A">
                      <a:alpha val="43000"/>
                    </a:srgbClr>
                  </a:outerShdw>
                </a:effectLst>
                <a:sym typeface="+mn-ea"/>
              </a:rPr>
              <a:t>comments on</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Font typeface="+mj-lt"/>
              <a:buNone/>
            </a:pPr>
            <a:r>
              <a:rPr lang="en-US" altLang="zh-CN" sz="2800" b="1">
                <a:solidFill>
                  <a:schemeClr val="accent1"/>
                </a:solidFill>
                <a:effectLst>
                  <a:outerShdw blurRad="38100" dist="25400" dir="5400000" algn="ctr" rotWithShape="0">
                    <a:srgbClr val="6E747A">
                      <a:alpha val="43000"/>
                    </a:srgbClr>
                  </a:outerShdw>
                </a:effectLst>
                <a:sym typeface="+mn-ea"/>
              </a:rPr>
              <a:t>wave goodbye to sb.</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Font typeface="+mj-lt"/>
              <a:buNone/>
            </a:pPr>
            <a:r>
              <a:rPr lang="en-US" altLang="zh-CN" sz="2800" b="1">
                <a:solidFill>
                  <a:schemeClr val="accent1"/>
                </a:solidFill>
                <a:effectLst>
                  <a:outerShdw blurRad="38100" dist="25400" dir="5400000" algn="ctr" rotWithShape="0">
                    <a:srgbClr val="6E747A">
                      <a:alpha val="43000"/>
                    </a:srgbClr>
                  </a:outerShdw>
                </a:effectLst>
                <a:sym typeface="+mn-ea"/>
              </a:rPr>
              <a:t>be hidden in a thick mist</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Font typeface="+mj-lt"/>
              <a:buNone/>
            </a:pPr>
            <a:r>
              <a:rPr lang="en-US" altLang="zh-CN" sz="2800" b="1">
                <a:solidFill>
                  <a:schemeClr val="accent1"/>
                </a:solidFill>
                <a:effectLst>
                  <a:outerShdw blurRad="38100" dist="25400" dir="5400000" algn="ctr" rotWithShape="0">
                    <a:srgbClr val="6E747A">
                      <a:alpha val="43000"/>
                    </a:srgbClr>
                  </a:outerShdw>
                </a:effectLst>
                <a:sym typeface="+mn-ea"/>
              </a:rPr>
              <a:t>disappear for good</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Font typeface="+mj-lt"/>
              <a:buNone/>
            </a:pPr>
            <a:r>
              <a:rPr lang="en-US" altLang="zh-CN" sz="2800" b="1">
                <a:solidFill>
                  <a:schemeClr val="accent1"/>
                </a:solidFill>
                <a:effectLst>
                  <a:outerShdw blurRad="38100" dist="25400" dir="5400000" algn="ctr" rotWithShape="0">
                    <a:srgbClr val="6E747A">
                      <a:alpha val="43000"/>
                    </a:srgbClr>
                  </a:outerShdw>
                </a:effectLst>
                <a:sym typeface="+mn-ea"/>
              </a:rPr>
              <a:t>once and for all</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Font typeface="+mj-lt"/>
              <a:buNone/>
            </a:pPr>
            <a:endParaRPr lang="en-US" altLang="zh-CN" sz="28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Effect transition="in" filter="fade">
                                      <p:cBhvr>
                                        <p:cTn id="5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Para 5~6</a:t>
            </a:r>
            <a:endParaRPr lang="en-US" altLang="zh-CN"/>
          </a:p>
        </p:txBody>
      </p:sp>
      <p:sp>
        <p:nvSpPr>
          <p:cNvPr id="3" name="内容占位符 2"/>
          <p:cNvSpPr>
            <a:spLocks noGrp="1"/>
          </p:cNvSpPr>
          <p:nvPr>
            <p:ph idx="1"/>
          </p:nvPr>
        </p:nvSpPr>
        <p:spPr>
          <a:xfrm>
            <a:off x="427355" y="1060450"/>
            <a:ext cx="11445875" cy="5487035"/>
          </a:xfrm>
        </p:spPr>
        <p:txBody>
          <a:bodyPr>
            <a:normAutofit/>
          </a:bodyPr>
          <a:p>
            <a:pPr marL="0" indent="0">
              <a:lnSpc>
                <a:spcPct val="70000"/>
              </a:lnSpc>
              <a:buNone/>
            </a:pPr>
            <a:r>
              <a:rPr lang="en-US"/>
              <a:t>brick</a:t>
            </a:r>
            <a:endParaRPr lang="en-US"/>
          </a:p>
          <a:p>
            <a:pPr marL="0" indent="0">
              <a:lnSpc>
                <a:spcPct val="70000"/>
              </a:lnSpc>
              <a:buNone/>
            </a:pPr>
            <a:r>
              <a:rPr lang="en-US"/>
              <a:t>exterior</a:t>
            </a:r>
            <a:endParaRPr lang="en-US"/>
          </a:p>
          <a:p>
            <a:pPr marL="0" indent="0">
              <a:lnSpc>
                <a:spcPct val="70000"/>
              </a:lnSpc>
              <a:buNone/>
            </a:pPr>
            <a:r>
              <a:rPr lang="zh-CN" altLang="en-US"/>
              <a:t>内部（</a:t>
            </a:r>
            <a:r>
              <a:rPr lang="zh-CN" altLang="en-US"/>
              <a:t>的）</a:t>
            </a:r>
            <a:endParaRPr lang="zh-CN" altLang="en-US"/>
          </a:p>
          <a:p>
            <a:pPr marL="0" indent="0">
              <a:lnSpc>
                <a:spcPct val="70000"/>
              </a:lnSpc>
              <a:buNone/>
            </a:pPr>
            <a:r>
              <a:rPr lang="zh-CN" altLang="en-US"/>
              <a:t>进行读书会</a:t>
            </a:r>
            <a:endParaRPr lang="zh-CN" altLang="en-US"/>
          </a:p>
          <a:p>
            <a:pPr marL="0" indent="0">
              <a:lnSpc>
                <a:spcPct val="70000"/>
              </a:lnSpc>
              <a:buNone/>
            </a:pPr>
            <a:r>
              <a:rPr lang="en-US" altLang="zh-CN"/>
              <a:t>pore over</a:t>
            </a:r>
            <a:endParaRPr lang="en-US" altLang="zh-CN"/>
          </a:p>
          <a:p>
            <a:pPr marL="0" indent="0">
              <a:lnSpc>
                <a:spcPct val="70000"/>
              </a:lnSpc>
              <a:buNone/>
            </a:pPr>
            <a:r>
              <a:rPr lang="en-US" altLang="zh-CN"/>
              <a:t>stationery</a:t>
            </a:r>
            <a:endParaRPr lang="en-US" altLang="zh-CN"/>
          </a:p>
          <a:p>
            <a:pPr marL="0" indent="0">
              <a:lnSpc>
                <a:spcPct val="70000"/>
              </a:lnSpc>
              <a:buNone/>
            </a:pPr>
            <a:r>
              <a:rPr lang="zh-CN" altLang="en-US"/>
              <a:t>接管</a:t>
            </a:r>
            <a:endParaRPr lang="zh-CN" altLang="en-US"/>
          </a:p>
          <a:p>
            <a:pPr marL="0" indent="0">
              <a:lnSpc>
                <a:spcPct val="70000"/>
              </a:lnSpc>
              <a:buNone/>
            </a:pPr>
            <a:endParaRPr lang="en-US"/>
          </a:p>
          <a:p>
            <a:pPr marL="0" indent="0">
              <a:lnSpc>
                <a:spcPct val="70000"/>
              </a:lnSpc>
              <a:buNone/>
            </a:pPr>
            <a:endParaRPr lang="en-US"/>
          </a:p>
        </p:txBody>
      </p:sp>
      <p:sp>
        <p:nvSpPr>
          <p:cNvPr id="6" name="文本框 5"/>
          <p:cNvSpPr txBox="1"/>
          <p:nvPr/>
        </p:nvSpPr>
        <p:spPr>
          <a:xfrm>
            <a:off x="3617595" y="942975"/>
            <a:ext cx="6936105" cy="3107690"/>
          </a:xfrm>
          <a:prstGeom prst="rect">
            <a:avLst/>
          </a:prstGeom>
          <a:noFill/>
        </p:spPr>
        <p:txBody>
          <a:bodyPr wrap="square" rtlCol="0" anchor="t">
            <a:spAutoFit/>
            <a:scene3d>
              <a:camera prst="orthographicFront"/>
              <a:lightRig rig="threePt" dir="t"/>
            </a:scene3d>
          </a:bodyPr>
          <a:p>
            <a:pPr indent="0">
              <a:lnSpc>
                <a:spcPct val="100000"/>
              </a:lnSpc>
              <a:buNone/>
            </a:pPr>
            <a:r>
              <a:rPr lang="zh-CN" altLang="en-US" sz="2800" b="1">
                <a:solidFill>
                  <a:schemeClr val="accent1"/>
                </a:solidFill>
                <a:effectLst>
                  <a:outerShdw blurRad="38100" dist="25400" dir="5400000" algn="ctr" rotWithShape="0">
                    <a:srgbClr val="6E747A">
                      <a:alpha val="43000"/>
                    </a:srgbClr>
                  </a:outerShdw>
                </a:effectLst>
                <a:sym typeface="+mn-ea"/>
              </a:rPr>
              <a:t>砖</a:t>
            </a:r>
            <a:endParaRPr lang="zh-CN" altLang="en-US"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n. adj </a:t>
            </a:r>
            <a:r>
              <a:rPr lang="zh-CN" altLang="en-US" sz="2800" b="1">
                <a:solidFill>
                  <a:schemeClr val="accent1"/>
                </a:solidFill>
                <a:effectLst>
                  <a:outerShdw blurRad="38100" dist="25400" dir="5400000" algn="ctr" rotWithShape="0">
                    <a:srgbClr val="6E747A">
                      <a:alpha val="43000"/>
                    </a:srgbClr>
                  </a:outerShdw>
                </a:effectLst>
                <a:sym typeface="+mn-ea"/>
              </a:rPr>
              <a:t>外部</a:t>
            </a:r>
            <a:r>
              <a:rPr lang="en-US" altLang="zh-CN" sz="2800" b="1">
                <a:solidFill>
                  <a:schemeClr val="accent1"/>
                </a:solidFill>
                <a:effectLst>
                  <a:outerShdw blurRad="38100" dist="25400" dir="5400000" algn="ctr" rotWithShape="0">
                    <a:srgbClr val="6E747A">
                      <a:alpha val="43000"/>
                    </a:srgbClr>
                  </a:outerShdw>
                </a:effectLst>
                <a:sym typeface="+mn-ea"/>
              </a:rPr>
              <a:t>  </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interior</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deliver book readings</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to look at or read sth very carefully</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[u] school supplies</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take ove</a:t>
            </a:r>
            <a:r>
              <a:rPr lang="en-US" altLang="zh-CN" sz="2800" b="1">
                <a:solidFill>
                  <a:schemeClr val="accent1"/>
                </a:solidFill>
                <a:effectLst>
                  <a:outerShdw blurRad="38100" dist="25400" dir="5400000" algn="ctr" rotWithShape="0">
                    <a:srgbClr val="6E747A">
                      <a:alpha val="43000"/>
                    </a:srgbClr>
                  </a:outerShdw>
                </a:effectLst>
                <a:sym typeface="+mn-ea"/>
              </a:rPr>
              <a:t>r</a:t>
            </a:r>
            <a:endParaRPr lang="en-US" altLang="zh-CN" sz="28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Para 7~8</a:t>
            </a:r>
            <a:endParaRPr lang="en-US" altLang="zh-CN"/>
          </a:p>
        </p:txBody>
      </p:sp>
      <p:sp>
        <p:nvSpPr>
          <p:cNvPr id="3" name="内容占位符 2"/>
          <p:cNvSpPr>
            <a:spLocks noGrp="1"/>
          </p:cNvSpPr>
          <p:nvPr>
            <p:ph idx="1"/>
          </p:nvPr>
        </p:nvSpPr>
        <p:spPr>
          <a:xfrm>
            <a:off x="427355" y="1060450"/>
            <a:ext cx="11445875" cy="5487035"/>
          </a:xfrm>
        </p:spPr>
        <p:txBody>
          <a:bodyPr>
            <a:normAutofit/>
          </a:bodyPr>
          <a:p>
            <a:pPr>
              <a:lnSpc>
                <a:spcPct val="70000"/>
              </a:lnSpc>
            </a:pPr>
            <a:r>
              <a:rPr lang="zh-CN" altLang="en-US"/>
              <a:t>在</a:t>
            </a:r>
            <a:r>
              <a:rPr lang="en-US" altLang="zh-CN"/>
              <a:t>……</a:t>
            </a:r>
            <a:r>
              <a:rPr lang="zh-CN" altLang="en-US"/>
              <a:t>的</a:t>
            </a:r>
            <a:r>
              <a:rPr lang="zh-CN" altLang="en-US"/>
              <a:t>领导下</a:t>
            </a:r>
            <a:endParaRPr lang="zh-CN" altLang="en-US"/>
          </a:p>
          <a:p>
            <a:pPr>
              <a:lnSpc>
                <a:spcPct val="70000"/>
              </a:lnSpc>
            </a:pPr>
            <a:r>
              <a:rPr lang="zh-CN" altLang="en-US"/>
              <a:t>文学</a:t>
            </a:r>
            <a:r>
              <a:rPr lang="zh-CN" altLang="en-US"/>
              <a:t>爱好者</a:t>
            </a:r>
            <a:endParaRPr lang="zh-CN" altLang="en-US"/>
          </a:p>
          <a:p>
            <a:pPr>
              <a:lnSpc>
                <a:spcPct val="70000"/>
              </a:lnSpc>
            </a:pPr>
            <a:r>
              <a:rPr lang="zh-CN" altLang="en-US"/>
              <a:t>有机食物</a:t>
            </a:r>
            <a:endParaRPr lang="zh-CN" altLang="en-US"/>
          </a:p>
          <a:p>
            <a:pPr>
              <a:lnSpc>
                <a:spcPct val="70000"/>
              </a:lnSpc>
            </a:pPr>
            <a:r>
              <a:rPr lang="en-US" altLang="zh-CN"/>
              <a:t>recital</a:t>
            </a:r>
            <a:endParaRPr lang="en-US" altLang="zh-CN"/>
          </a:p>
          <a:p>
            <a:pPr>
              <a:lnSpc>
                <a:spcPct val="70000"/>
              </a:lnSpc>
            </a:pPr>
            <a:r>
              <a:rPr lang="zh-CN" altLang="en-US"/>
              <a:t>加入（</a:t>
            </a:r>
            <a:r>
              <a:rPr lang="zh-CN" altLang="en-US"/>
              <a:t>某人）</a:t>
            </a:r>
            <a:endParaRPr lang="zh-CN" altLang="en-US"/>
          </a:p>
          <a:p>
            <a:pPr>
              <a:lnSpc>
                <a:spcPct val="70000"/>
              </a:lnSpc>
            </a:pPr>
            <a:r>
              <a:rPr lang="zh-CN" altLang="en-US"/>
              <a:t>突然出现</a:t>
            </a:r>
            <a:endParaRPr lang="zh-CN" altLang="en-US"/>
          </a:p>
          <a:p>
            <a:pPr marL="0" indent="0">
              <a:lnSpc>
                <a:spcPct val="70000"/>
              </a:lnSpc>
              <a:buNone/>
            </a:pPr>
            <a:r>
              <a:rPr lang="en-US" altLang="zh-CN"/>
              <a:t>   pop-up store</a:t>
            </a:r>
            <a:endParaRPr lang="zh-CN" altLang="en-US"/>
          </a:p>
          <a:p>
            <a:pPr>
              <a:lnSpc>
                <a:spcPct val="70000"/>
              </a:lnSpc>
            </a:pPr>
            <a:r>
              <a:rPr lang="zh-CN" altLang="en-US"/>
              <a:t>简陋的；谦虚的</a:t>
            </a:r>
            <a:endParaRPr lang="zh-CN" altLang="en-US"/>
          </a:p>
          <a:p>
            <a:pPr>
              <a:lnSpc>
                <a:spcPct val="70000"/>
              </a:lnSpc>
            </a:pPr>
            <a:endParaRPr lang="zh-CN" altLang="en-US"/>
          </a:p>
          <a:p>
            <a:pPr>
              <a:lnSpc>
                <a:spcPct val="70000"/>
              </a:lnSpc>
            </a:pPr>
            <a:endParaRPr lang="zh-CN" altLang="en-US"/>
          </a:p>
          <a:p>
            <a:pPr>
              <a:lnSpc>
                <a:spcPct val="70000"/>
              </a:lnSpc>
            </a:pPr>
            <a:endParaRPr lang="zh-CN" altLang="en-US"/>
          </a:p>
          <a:p>
            <a:pPr>
              <a:lnSpc>
                <a:spcPct val="70000"/>
              </a:lnSpc>
            </a:pPr>
            <a:endParaRPr lang="zh-CN" altLang="en-US"/>
          </a:p>
          <a:p>
            <a:pPr>
              <a:lnSpc>
                <a:spcPct val="70000"/>
              </a:lnSpc>
            </a:pPr>
            <a:endParaRPr lang="zh-CN" altLang="en-US"/>
          </a:p>
          <a:p>
            <a:pPr>
              <a:lnSpc>
                <a:spcPct val="70000"/>
              </a:lnSpc>
            </a:pPr>
            <a:endParaRPr lang="en-US"/>
          </a:p>
          <a:p>
            <a:pPr>
              <a:lnSpc>
                <a:spcPct val="70000"/>
              </a:lnSpc>
            </a:pPr>
            <a:endParaRPr lang="en-US"/>
          </a:p>
        </p:txBody>
      </p:sp>
      <p:sp>
        <p:nvSpPr>
          <p:cNvPr id="6" name="文本框 5"/>
          <p:cNvSpPr txBox="1"/>
          <p:nvPr/>
        </p:nvSpPr>
        <p:spPr>
          <a:xfrm>
            <a:off x="3377565" y="945515"/>
            <a:ext cx="8814435" cy="3969385"/>
          </a:xfrm>
          <a:prstGeom prst="rect">
            <a:avLst/>
          </a:prstGeom>
          <a:noFill/>
        </p:spPr>
        <p:txBody>
          <a:bodyPr wrap="square" rtlCol="0" anchor="t">
            <a:spAutoFit/>
            <a:scene3d>
              <a:camera prst="orthographicFront"/>
              <a:lightRig rig="threePt" dir="t"/>
            </a:scene3d>
          </a:bodyPr>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under one’s leadership/under the leadership of sb.</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literature-loving member</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organic food</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zh-CN" altLang="en-US" sz="2800" b="1">
                <a:solidFill>
                  <a:schemeClr val="accent1"/>
                </a:solidFill>
                <a:effectLst>
                  <a:outerShdw blurRad="38100" dist="25400" dir="5400000" algn="ctr" rotWithShape="0">
                    <a:srgbClr val="6E747A">
                      <a:alpha val="43000"/>
                    </a:srgbClr>
                  </a:outerShdw>
                </a:effectLst>
                <a:sym typeface="+mn-ea"/>
              </a:rPr>
              <a:t>朗诵会</a:t>
            </a:r>
            <a:r>
              <a:rPr lang="en-US" altLang="zh-CN" sz="2800" b="1">
                <a:solidFill>
                  <a:schemeClr val="accent1"/>
                </a:solidFill>
                <a:effectLst>
                  <a:outerShdw blurRad="38100" dist="25400" dir="5400000" algn="ctr" rotWithShape="0">
                    <a:srgbClr val="6E747A">
                      <a:alpha val="43000"/>
                    </a:srgbClr>
                  </a:outerShdw>
                </a:effectLst>
                <a:sym typeface="+mn-ea"/>
              </a:rPr>
              <a:t>  recite </a:t>
            </a:r>
            <a:r>
              <a:rPr lang="zh-CN" altLang="en-US" sz="2800" b="1">
                <a:solidFill>
                  <a:schemeClr val="accent1"/>
                </a:solidFill>
                <a:effectLst>
                  <a:outerShdw blurRad="38100" dist="25400" dir="5400000" algn="ctr" rotWithShape="0">
                    <a:srgbClr val="6E747A">
                      <a:alpha val="43000"/>
                    </a:srgbClr>
                  </a:outerShdw>
                </a:effectLst>
                <a:sym typeface="+mn-ea"/>
              </a:rPr>
              <a:t>背诵</a:t>
            </a:r>
            <a:r>
              <a:rPr lang="en-US" altLang="zh-CN" sz="2800" b="1">
                <a:solidFill>
                  <a:schemeClr val="accent1"/>
                </a:solidFill>
                <a:effectLst>
                  <a:outerShdw blurRad="38100" dist="25400" dir="5400000" algn="ctr" rotWithShape="0">
                    <a:srgbClr val="6E747A">
                      <a:alpha val="43000"/>
                    </a:srgbClr>
                  </a:outerShdw>
                </a:effectLst>
                <a:sym typeface="+mn-ea"/>
              </a:rPr>
              <a:t>  recitation</a:t>
            </a:r>
            <a:r>
              <a:rPr lang="zh-CN" altLang="en-US" sz="2800" b="1">
                <a:solidFill>
                  <a:schemeClr val="accent1"/>
                </a:solidFill>
                <a:effectLst>
                  <a:outerShdw blurRad="38100" dist="25400" dir="5400000" algn="ctr" rotWithShape="0">
                    <a:srgbClr val="6E747A">
                      <a:alpha val="43000"/>
                    </a:srgbClr>
                  </a:outerShdw>
                </a:effectLst>
                <a:sym typeface="+mn-ea"/>
              </a:rPr>
              <a:t>背诵；</a:t>
            </a:r>
            <a:r>
              <a:rPr lang="zh-CN" altLang="en-US" sz="2800" b="1">
                <a:solidFill>
                  <a:schemeClr val="accent1"/>
                </a:solidFill>
                <a:effectLst>
                  <a:outerShdw blurRad="38100" dist="25400" dir="5400000" algn="ctr" rotWithShape="0">
                    <a:srgbClr val="6E747A">
                      <a:alpha val="43000"/>
                    </a:srgbClr>
                  </a:outerShdw>
                </a:effectLst>
                <a:sym typeface="+mn-ea"/>
              </a:rPr>
              <a:t>朗诵</a:t>
            </a:r>
            <a:endParaRPr lang="zh-CN" altLang="en-US"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join sb. (in doing sth./for sth.)</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pop up</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zh-CN" altLang="en-US" sz="2800" b="1">
                <a:solidFill>
                  <a:schemeClr val="accent1"/>
                </a:solidFill>
                <a:effectLst>
                  <a:outerShdw blurRad="38100" dist="25400" dir="5400000" algn="ctr" rotWithShape="0">
                    <a:srgbClr val="6E747A">
                      <a:alpha val="43000"/>
                    </a:srgbClr>
                  </a:outerShdw>
                </a:effectLst>
                <a:sym typeface="+mn-ea"/>
              </a:rPr>
              <a:t>快闪店；临时店</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r>
              <a:rPr lang="en-US" altLang="zh-CN" sz="2800" b="1">
                <a:solidFill>
                  <a:schemeClr val="accent1"/>
                </a:solidFill>
                <a:effectLst>
                  <a:outerShdw blurRad="38100" dist="25400" dir="5400000" algn="ctr" rotWithShape="0">
                    <a:srgbClr val="6E747A">
                      <a:alpha val="43000"/>
                    </a:srgbClr>
                  </a:outerShdw>
                </a:effectLst>
                <a:sym typeface="+mn-ea"/>
              </a:rPr>
              <a:t>humble</a:t>
            </a:r>
            <a:endParaRPr lang="en-US" altLang="zh-CN" sz="2800" b="1">
              <a:solidFill>
                <a:schemeClr val="accent1"/>
              </a:solidFill>
              <a:effectLst>
                <a:outerShdw blurRad="38100" dist="25400" dir="5400000" algn="ctr" rotWithShape="0">
                  <a:srgbClr val="6E747A">
                    <a:alpha val="43000"/>
                  </a:srgbClr>
                </a:outerShdw>
              </a:effectLst>
              <a:sym typeface="+mn-ea"/>
            </a:endParaRPr>
          </a:p>
          <a:p>
            <a:pPr indent="0">
              <a:lnSpc>
                <a:spcPct val="100000"/>
              </a:lnSpc>
              <a:buNone/>
            </a:pPr>
            <a:endParaRPr lang="en-US" altLang="zh-CN" sz="2800" b="1">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1121" y="138229"/>
            <a:ext cx="11257397" cy="634537"/>
          </a:xfrm>
        </p:spPr>
        <p:txBody>
          <a:bodyPr>
            <a:noAutofit/>
          </a:bodyPr>
          <a:lstStyle/>
          <a:p>
            <a:r>
              <a:rPr lang="en-US" altLang="zh-CN" dirty="0" smtClean="0">
                <a:latin typeface="+mj-lt"/>
              </a:rPr>
              <a:t>Leading in</a:t>
            </a:r>
            <a:endParaRPr lang="zh-CN" altLang="en-US" dirty="0">
              <a:latin typeface="+mj-lt"/>
            </a:endParaRPr>
          </a:p>
        </p:txBody>
      </p:sp>
      <p:sp>
        <p:nvSpPr>
          <p:cNvPr id="6" name="矩形 5"/>
          <p:cNvSpPr/>
          <p:nvPr/>
        </p:nvSpPr>
        <p:spPr>
          <a:xfrm>
            <a:off x="592356" y="824965"/>
            <a:ext cx="11281266" cy="535531"/>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US" altLang="zh-CN" sz="3200" dirty="0">
                <a:ea typeface="楷体" panose="02010609060101010101" pitchFamily="49" charset="-122"/>
                <a:cs typeface="Arial" panose="020B0604020202020204" pitchFamily="34" charset="0"/>
              </a:rPr>
              <a:t>Look at the charts and </a:t>
            </a:r>
            <a:r>
              <a:rPr lang="en-US" altLang="zh-CN" sz="3200" dirty="0" smtClean="0">
                <a:ea typeface="楷体" panose="02010609060101010101" pitchFamily="49" charset="-122"/>
                <a:cs typeface="Arial" panose="020B0604020202020204" pitchFamily="34" charset="0"/>
              </a:rPr>
              <a:t>find out the change shown in these charts</a:t>
            </a:r>
            <a:r>
              <a:rPr lang="en-US" altLang="zh-CN" sz="3200" dirty="0">
                <a:ea typeface="楷体" panose="02010609060101010101" pitchFamily="49" charset="-122"/>
                <a:cs typeface="Arial" panose="020B0604020202020204" pitchFamily="34" charset="0"/>
              </a:rPr>
              <a:t>.</a:t>
            </a:r>
            <a:endParaRPr lang="en-US" altLang="zh-CN" sz="3200" dirty="0">
              <a:ea typeface="楷体" panose="02010609060101010101" pitchFamily="49" charset="-122"/>
              <a:cs typeface="Arial" panose="020B0604020202020204" pitchFamily="34" charset="0"/>
            </a:endParaRPr>
          </a:p>
        </p:txBody>
      </p:sp>
      <p:pic>
        <p:nvPicPr>
          <p:cNvPr id="11" name="图片 10" descr="微信图片_20220323105055"/>
          <p:cNvPicPr>
            <a:picLocks noChangeAspect="1"/>
          </p:cNvPicPr>
          <p:nvPr/>
        </p:nvPicPr>
        <p:blipFill>
          <a:blip r:embed="rId1"/>
          <a:srcRect l="16353" t="9200" r="31307" b="59704"/>
          <a:stretch>
            <a:fillRect/>
          </a:stretch>
        </p:blipFill>
        <p:spPr>
          <a:xfrm>
            <a:off x="988695" y="1412875"/>
            <a:ext cx="5032375" cy="5233670"/>
          </a:xfrm>
          <a:prstGeom prst="rect">
            <a:avLst/>
          </a:prstGeom>
        </p:spPr>
      </p:pic>
      <p:pic>
        <p:nvPicPr>
          <p:cNvPr id="12" name="图片 11" descr="微信图片_20220323105055"/>
          <p:cNvPicPr>
            <a:picLocks noChangeAspect="1"/>
          </p:cNvPicPr>
          <p:nvPr/>
        </p:nvPicPr>
        <p:blipFill>
          <a:blip r:embed="rId1"/>
          <a:srcRect l="16148" t="41982" r="31818" b="27389"/>
          <a:stretch>
            <a:fillRect/>
          </a:stretch>
        </p:blipFill>
        <p:spPr>
          <a:xfrm>
            <a:off x="6036945" y="1412875"/>
            <a:ext cx="5032375" cy="5233670"/>
          </a:xfrm>
          <a:prstGeom prst="rect">
            <a:avLst/>
          </a:prstGeom>
        </p:spPr>
      </p:pic>
      <p:sp>
        <p:nvSpPr>
          <p:cNvPr id="14" name="矩形 13"/>
          <p:cNvSpPr/>
          <p:nvPr/>
        </p:nvSpPr>
        <p:spPr>
          <a:xfrm>
            <a:off x="988695" y="1412875"/>
            <a:ext cx="10080625" cy="8648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3200" dirty="0">
                <a:ln w="0"/>
                <a:solidFill>
                  <a:srgbClr val="C00000"/>
                </a:solidFill>
                <a:effectLst>
                  <a:outerShdw blurRad="38100" dist="25400" dir="5400000" algn="ctr" rotWithShape="0">
                    <a:srgbClr val="6E747A">
                      <a:alpha val="43000"/>
                    </a:srgbClr>
                  </a:outerShdw>
                </a:effectLst>
              </a:rPr>
              <a:t>More and more people are choosing to buy books online instead of from physical bookstores.(</a:t>
            </a:r>
            <a:r>
              <a:rPr lang="zh-CN" altLang="en-US" sz="3200" dirty="0">
                <a:ln w="0"/>
                <a:solidFill>
                  <a:srgbClr val="C00000"/>
                </a:solidFill>
                <a:effectLst>
                  <a:outerShdw blurRad="38100" dist="25400" dir="5400000" algn="ctr" rotWithShape="0">
                    <a:srgbClr val="6E747A">
                      <a:alpha val="43000"/>
                    </a:srgbClr>
                  </a:outerShdw>
                </a:effectLst>
              </a:rPr>
              <a:t>实体书店</a:t>
            </a:r>
            <a:r>
              <a:rPr lang="en-US" altLang="zh-CN" sz="3200" dirty="0">
                <a:ln w="0"/>
                <a:solidFill>
                  <a:srgbClr val="C00000"/>
                </a:solidFill>
                <a:effectLst>
                  <a:outerShdw blurRad="38100" dist="25400" dir="5400000" algn="ctr" rotWithShape="0">
                    <a:srgbClr val="6E747A">
                      <a:alpha val="43000"/>
                    </a:srgbClr>
                  </a:outerShdw>
                </a:effectLst>
              </a:rPr>
              <a:t>)</a:t>
            </a:r>
            <a:endParaRPr lang="en-US" altLang="zh-CN" sz="3200" dirty="0">
              <a:ln w="0"/>
              <a:solidFill>
                <a:srgbClr val="C00000"/>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427055" y="993775"/>
            <a:ext cx="11491895" cy="5187950"/>
          </a:xfrm>
        </p:spPr>
        <p:txBody>
          <a:bodyPr>
            <a:normAutofit/>
          </a:bodyPr>
          <a:lstStyle/>
          <a:p>
            <a:r>
              <a:rPr lang="en-US" altLang="zh-CN" sz="3200" dirty="0">
                <a:solidFill>
                  <a:schemeClr val="tx1"/>
                </a:solidFill>
                <a:effectLst>
                  <a:outerShdw blurRad="38100" dist="19050" dir="2700000" algn="tl" rotWithShape="0">
                    <a:schemeClr val="dk1">
                      <a:alpha val="40000"/>
                    </a:schemeClr>
                  </a:outerShdw>
                </a:effectLst>
              </a:rPr>
              <a:t>Read the passage on </a:t>
            </a:r>
            <a:r>
              <a:rPr lang="en-US" altLang="zh-CN" sz="3200" b="1" dirty="0">
                <a:solidFill>
                  <a:schemeClr val="tx1"/>
                </a:solidFill>
                <a:effectLst>
                  <a:outerShdw blurRad="38100" dist="19050" dir="2700000" algn="tl" rotWithShape="0">
                    <a:schemeClr val="dk1">
                      <a:alpha val="40000"/>
                    </a:schemeClr>
                  </a:outerShdw>
                </a:effectLst>
                <a:sym typeface="+mn-ea"/>
              </a:rPr>
              <a:t>P26-27 </a:t>
            </a:r>
            <a:r>
              <a:rPr lang="en-US" altLang="zh-CN" sz="3200" dirty="0">
                <a:solidFill>
                  <a:schemeClr val="tx1"/>
                </a:solidFill>
                <a:effectLst>
                  <a:outerShdw blurRad="38100" dist="19050" dir="2700000" algn="tl" rotWithShape="0">
                    <a:schemeClr val="dk1">
                      <a:alpha val="40000"/>
                    </a:schemeClr>
                  </a:outerShdw>
                </a:effectLst>
              </a:rPr>
              <a:t>and tell what happened to the Rainbow Bookstore. </a:t>
            </a:r>
            <a:r>
              <a:rPr lang="en-US" altLang="zh-CN" sz="3200" dirty="0" smtClean="0">
                <a:solidFill>
                  <a:schemeClr val="tx1"/>
                </a:solidFill>
                <a:effectLst>
                  <a:outerShdw blurRad="38100" dist="19050" dir="2700000" algn="tl" rotWithShape="0">
                    <a:schemeClr val="dk1">
                      <a:alpha val="40000"/>
                    </a:schemeClr>
                  </a:outerShdw>
                </a:effectLst>
              </a:rPr>
              <a:t>(3 mins)</a:t>
            </a:r>
            <a:endParaRPr lang="en-US" altLang="zh-CN" sz="3200" dirty="0">
              <a:solidFill>
                <a:schemeClr val="tx1"/>
              </a:solidFill>
              <a:effectLst>
                <a:outerShdw blurRad="38100" dist="19050" dir="2700000" algn="tl" rotWithShape="0">
                  <a:schemeClr val="dk1">
                    <a:alpha val="40000"/>
                  </a:schemeClr>
                </a:outerShdw>
              </a:effectLst>
            </a:endParaRPr>
          </a:p>
          <a:p>
            <a:pPr>
              <a:lnSpc>
                <a:spcPct val="60000"/>
              </a:lnSpc>
            </a:pPr>
            <a:endParaRPr lang="en-US" altLang="zh-CN" sz="3200" dirty="0">
              <a:solidFill>
                <a:schemeClr val="tx1"/>
              </a:solidFill>
              <a:effectLst>
                <a:outerShdw blurRad="38100" dist="19050" dir="2700000" algn="tl" rotWithShape="0">
                  <a:schemeClr val="dk1">
                    <a:alpha val="40000"/>
                  </a:schemeClr>
                </a:outerShdw>
              </a:effectLst>
            </a:endParaRPr>
          </a:p>
          <a:p>
            <a:r>
              <a:rPr lang="en-US" altLang="zh-CN" sz="3200" dirty="0">
                <a:solidFill>
                  <a:schemeClr val="tx1"/>
                </a:solidFill>
                <a:effectLst>
                  <a:outerShdw blurRad="38100" dist="19050" dir="2700000" algn="tl" rotWithShape="0">
                    <a:schemeClr val="dk1">
                      <a:alpha val="40000"/>
                    </a:schemeClr>
                  </a:outerShdw>
                </a:effectLst>
              </a:rPr>
              <a:t> </a:t>
            </a:r>
            <a:r>
              <a:rPr lang="en-US" altLang="zh-CN" sz="3200" b="1" dirty="0">
                <a:solidFill>
                  <a:srgbClr val="C00000"/>
                </a:solidFill>
                <a:effectLst>
                  <a:outerShdw blurRad="38100" dist="25400" dir="5400000" algn="ctr" rotWithShape="0">
                    <a:srgbClr val="6E747A">
                      <a:alpha val="43000"/>
                    </a:srgbClr>
                  </a:outerShdw>
                </a:effectLst>
              </a:rPr>
              <a:t>The Rainbow Bookstore was closing but it revives (</a:t>
            </a:r>
            <a:r>
              <a:rPr lang="zh-CN" altLang="en-US" sz="3200" b="1" dirty="0">
                <a:solidFill>
                  <a:srgbClr val="C00000"/>
                </a:solidFill>
                <a:effectLst>
                  <a:outerShdw blurRad="38100" dist="25400" dir="5400000" algn="ctr" rotWithShape="0">
                    <a:srgbClr val="6E747A">
                      <a:alpha val="43000"/>
                    </a:srgbClr>
                  </a:outerShdw>
                </a:effectLst>
              </a:rPr>
              <a:t>复兴</a:t>
            </a:r>
            <a:r>
              <a:rPr lang="en-US" altLang="zh-CN" sz="3200" b="1" dirty="0">
                <a:solidFill>
                  <a:srgbClr val="C00000"/>
                </a:solidFill>
                <a:effectLst>
                  <a:outerShdw blurRad="38100" dist="25400" dir="5400000" algn="ctr" rotWithShape="0">
                    <a:srgbClr val="6E747A">
                      <a:alpha val="43000"/>
                    </a:srgbClr>
                  </a:outerShdw>
                </a:effectLst>
              </a:rPr>
              <a:t>) with a new look.</a:t>
            </a:r>
            <a:endParaRPr lang="en-US" altLang="zh-CN" sz="3200" b="1" dirty="0">
              <a:solidFill>
                <a:srgbClr val="C00000"/>
              </a:solidFill>
              <a:effectLst>
                <a:outerShdw blurRad="38100" dist="25400" dir="5400000" algn="ctr" rotWithShape="0">
                  <a:srgbClr val="6E747A">
                    <a:alpha val="43000"/>
                  </a:srgbClr>
                </a:outerShdw>
              </a:effectLst>
            </a:endParaRPr>
          </a:p>
        </p:txBody>
      </p:sp>
      <p:sp>
        <p:nvSpPr>
          <p:cNvPr id="4" name="标题 1"/>
          <p:cNvSpPr>
            <a:spLocks noGrp="1"/>
          </p:cNvSpPr>
          <p:nvPr>
            <p:ph type="title"/>
          </p:nvPr>
        </p:nvSpPr>
        <p:spPr/>
        <p:txBody>
          <a:bodyPr>
            <a:noAutofit/>
          </a:bodyPr>
          <a:lstStyle/>
          <a:p>
            <a:r>
              <a:rPr lang="en-US" altLang="zh-CN" sz="3600" dirty="0">
                <a:latin typeface="+mj-lt"/>
              </a:rPr>
              <a:t>Reading for the main idea</a:t>
            </a:r>
            <a:endParaRPr lang="en-US" altLang="zh-CN" sz="3600" dirty="0">
              <a:latin typeface="+mj-lt"/>
            </a:endParaRPr>
          </a:p>
        </p:txBody>
      </p:sp>
      <p:grpSp>
        <p:nvGrpSpPr>
          <p:cNvPr id="2" name="组合 1"/>
          <p:cNvGrpSpPr/>
          <p:nvPr/>
        </p:nvGrpSpPr>
        <p:grpSpPr>
          <a:xfrm>
            <a:off x="0" y="3925570"/>
            <a:ext cx="12188825" cy="2932430"/>
            <a:chOff x="0" y="3921760"/>
            <a:chExt cx="12188825" cy="293243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930650"/>
              <a:ext cx="4396105" cy="292354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6105" y="3926840"/>
              <a:ext cx="4391025" cy="2927350"/>
            </a:xfrm>
            <a:prstGeom prst="rect">
              <a:avLst/>
            </a:prstGeom>
          </p:spPr>
        </p:pic>
        <p:pic>
          <p:nvPicPr>
            <p:cNvPr id="7" name="图片 6"/>
            <p:cNvPicPr>
              <a:picLocks noChangeAspect="1"/>
            </p:cNvPicPr>
            <p:nvPr/>
          </p:nvPicPr>
          <p:blipFill>
            <a:blip r:embed="rId3"/>
            <a:stretch>
              <a:fillRect/>
            </a:stretch>
          </p:blipFill>
          <p:spPr>
            <a:xfrm>
              <a:off x="8778241" y="3921760"/>
              <a:ext cx="3410584" cy="2932430"/>
            </a:xfrm>
            <a:prstGeom prst="rect">
              <a:avLst/>
            </a:prstGeom>
          </p:spPr>
        </p:pic>
      </p:grpSp>
      <p:sp>
        <p:nvSpPr>
          <p:cNvPr id="29" name="图形 2114"/>
          <p:cNvSpPr/>
          <p:nvPr/>
        </p:nvSpPr>
        <p:spPr>
          <a:xfrm>
            <a:off x="10430510" y="3853815"/>
            <a:ext cx="3175" cy="6350"/>
          </a:xfrm>
          <a:custGeom>
            <a:avLst/>
            <a:gdLst>
              <a:gd name="connsiteX0" fmla="*/ 0 w 8679"/>
              <a:gd name="connsiteY0" fmla="*/ 0 h 35584"/>
              <a:gd name="connsiteX1" fmla="*/ 0 w 8679"/>
              <a:gd name="connsiteY1" fmla="*/ 35585 h 35584"/>
            </a:gdLst>
            <a:ahLst/>
            <a:cxnLst>
              <a:cxn ang="0">
                <a:pos x="connsiteX0" y="connsiteY0"/>
              </a:cxn>
              <a:cxn ang="0">
                <a:pos x="connsiteX1" y="connsiteY1"/>
              </a:cxn>
            </a:cxnLst>
            <a:rect l="l" t="t" r="r" b="b"/>
            <a:pathLst>
              <a:path w="8679" h="35584">
                <a:moveTo>
                  <a:pt x="0" y="0"/>
                </a:moveTo>
                <a:lnTo>
                  <a:pt x="0" y="35585"/>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图形 2114"/>
          <p:cNvSpPr/>
          <p:nvPr/>
        </p:nvSpPr>
        <p:spPr>
          <a:xfrm>
            <a:off x="8782685" y="3806190"/>
            <a:ext cx="3175" cy="2540"/>
          </a:xfrm>
          <a:custGeom>
            <a:avLst/>
            <a:gdLst>
              <a:gd name="connsiteX0" fmla="*/ 0 w 8679"/>
              <a:gd name="connsiteY0" fmla="*/ 12151 h 12150"/>
              <a:gd name="connsiteX1" fmla="*/ 0 w 8679"/>
              <a:gd name="connsiteY1" fmla="*/ 0 h 12150"/>
            </a:gdLst>
            <a:ahLst/>
            <a:cxnLst>
              <a:cxn ang="0">
                <a:pos x="connsiteX0" y="connsiteY0"/>
              </a:cxn>
              <a:cxn ang="0">
                <a:pos x="connsiteX1" y="connsiteY1"/>
              </a:cxn>
            </a:cxnLst>
            <a:rect l="l" t="t" r="r" b="b"/>
            <a:pathLst>
              <a:path w="8679" h="12150">
                <a:moveTo>
                  <a:pt x="0" y="12151"/>
                </a:moveTo>
                <a:lnTo>
                  <a:pt x="0" y="0"/>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图形 2114"/>
          <p:cNvSpPr/>
          <p:nvPr/>
        </p:nvSpPr>
        <p:spPr>
          <a:xfrm>
            <a:off x="8778240" y="3395980"/>
            <a:ext cx="3175" cy="1905"/>
          </a:xfrm>
          <a:custGeom>
            <a:avLst/>
            <a:gdLst/>
            <a:ahLst/>
            <a:cxnLst/>
            <a:rect l="l" t="t" r="r" b="b"/>
            <a:pathLst>
              <a:path w="8679" h="8679"/>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4498" y="987972"/>
            <a:ext cx="11369124" cy="5193503"/>
          </a:xfrm>
        </p:spPr>
        <p:txBody>
          <a:bodyPr>
            <a:normAutofit/>
            <a:scene3d>
              <a:camera prst="orthographicFront"/>
              <a:lightRig rig="threePt" dir="t"/>
            </a:scene3d>
          </a:bodyPr>
          <a:lstStyle/>
          <a:p>
            <a:r>
              <a:rPr lang="en-US" altLang="zh-CN" sz="3200" b="1" dirty="0">
                <a:solidFill>
                  <a:schemeClr val="tx1"/>
                </a:solidFill>
                <a:effectLst>
                  <a:outerShdw blurRad="38100" dist="19050" dir="2700000" algn="tl" rotWithShape="0">
                    <a:schemeClr val="dk1">
                      <a:alpha val="40000"/>
                    </a:schemeClr>
                  </a:outerShdw>
                </a:effectLst>
              </a:rPr>
              <a:t>What order does the passage follow?</a:t>
            </a:r>
            <a:endParaRPr lang="en-US" altLang="zh-CN" sz="3200" b="1" dirty="0">
              <a:solidFill>
                <a:schemeClr val="tx1"/>
              </a:solidFill>
              <a:effectLst>
                <a:outerShdw blurRad="38100" dist="19050" dir="2700000" algn="tl" rotWithShape="0">
                  <a:schemeClr val="dk1">
                    <a:alpha val="40000"/>
                  </a:schemeClr>
                </a:outerShdw>
              </a:effectLst>
            </a:endParaRPr>
          </a:p>
          <a:p>
            <a:endParaRPr lang="en-US" altLang="zh-CN" sz="3200" b="1" dirty="0">
              <a:solidFill>
                <a:schemeClr val="tx1"/>
              </a:solidFill>
              <a:effectLst>
                <a:outerShdw blurRad="38100" dist="19050" dir="2700000" algn="tl" rotWithShape="0">
                  <a:schemeClr val="dk1">
                    <a:alpha val="40000"/>
                  </a:schemeClr>
                </a:outerShdw>
              </a:effectLst>
            </a:endParaRPr>
          </a:p>
          <a:p>
            <a:r>
              <a:rPr lang="en-US" altLang="zh-CN" sz="3200" b="1" dirty="0">
                <a:solidFill>
                  <a:schemeClr val="tx1"/>
                </a:solidFill>
                <a:effectLst>
                  <a:outerShdw blurRad="38100" dist="19050" dir="2700000" algn="tl" rotWithShape="0">
                    <a:schemeClr val="dk1">
                      <a:alpha val="40000"/>
                    </a:schemeClr>
                  </a:outerShdw>
                </a:effectLst>
              </a:rPr>
              <a:t>Divide the passage into parts and summarize the main idea in each part</a:t>
            </a:r>
            <a:r>
              <a:rPr lang="en-US" altLang="zh-CN" sz="3200" b="1" dirty="0" smtClean="0">
                <a:solidFill>
                  <a:schemeClr val="tx1"/>
                </a:solidFill>
                <a:effectLst>
                  <a:outerShdw blurRad="38100" dist="19050" dir="2700000" algn="tl" rotWithShape="0">
                    <a:schemeClr val="dk1">
                      <a:alpha val="40000"/>
                    </a:schemeClr>
                  </a:outerShdw>
                </a:effectLst>
              </a:rPr>
              <a:t>. (1.5 mins)</a:t>
            </a:r>
            <a:endParaRPr lang="en-US" altLang="zh-CN" sz="3200" b="1" dirty="0">
              <a:solidFill>
                <a:schemeClr val="tx1"/>
              </a:solidFill>
              <a:effectLst>
                <a:outerShdw blurRad="38100" dist="19050" dir="2700000" algn="tl" rotWithShape="0">
                  <a:schemeClr val="dk1">
                    <a:alpha val="40000"/>
                  </a:schemeClr>
                </a:outerShdw>
              </a:effectLst>
            </a:endParaRPr>
          </a:p>
        </p:txBody>
      </p:sp>
      <p:sp>
        <p:nvSpPr>
          <p:cNvPr id="4" name="标题 1"/>
          <p:cNvSpPr>
            <a:spLocks noGrp="1"/>
          </p:cNvSpPr>
          <p:nvPr>
            <p:ph type="title"/>
          </p:nvPr>
        </p:nvSpPr>
        <p:spPr>
          <a:xfrm>
            <a:off x="615950" y="138430"/>
            <a:ext cx="5091430" cy="634365"/>
          </a:xfrm>
        </p:spPr>
        <p:txBody>
          <a:bodyPr>
            <a:noAutofit/>
          </a:bodyPr>
          <a:lstStyle/>
          <a:p>
            <a:r>
              <a:rPr lang="en-US" altLang="zh-CN" dirty="0" smtClean="0">
                <a:latin typeface="+mj-lt"/>
              </a:rPr>
              <a:t>Reading for structure</a:t>
            </a:r>
            <a:endParaRPr lang="zh-CN" altLang="en-US" dirty="0">
              <a:latin typeface="+mj-lt"/>
            </a:endParaRPr>
          </a:p>
        </p:txBody>
      </p:sp>
      <p:sp>
        <p:nvSpPr>
          <p:cNvPr id="9" name="内容占位符 4"/>
          <p:cNvSpPr txBox="1"/>
          <p:nvPr/>
        </p:nvSpPr>
        <p:spPr>
          <a:xfrm>
            <a:off x="1014095" y="1535703"/>
            <a:ext cx="10086975" cy="563245"/>
          </a:xfrm>
          <a:prstGeom prst="rect">
            <a:avLst/>
          </a:prstGeom>
        </p:spPr>
        <p:txBody>
          <a:bodyPr vert="horz" lIns="91440" tIns="45720" rIns="91440" bIns="45720" rtlCol="0">
            <a:normAutofit lnSpcReduction="20000"/>
            <a:scene3d>
              <a:camera prst="orthographicFront"/>
              <a:lightRig rig="threePt" dir="t"/>
            </a:scene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楷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楷体" panose="02010609060101010101" pitchFamily="49"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楷体" panose="02010609060101010101" pitchFamily="49"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b="1" dirty="0" smtClean="0">
                <a:solidFill>
                  <a:srgbClr val="C00000"/>
                </a:solidFill>
                <a:effectLst>
                  <a:outerShdw blurRad="38100" dist="25400" dir="5400000" algn="ctr" rotWithShape="0">
                    <a:srgbClr val="6E747A">
                      <a:alpha val="43000"/>
                    </a:srgbClr>
                  </a:outerShdw>
                </a:effectLst>
              </a:rPr>
              <a:t>It follows the order of time/</a:t>
            </a:r>
            <a:r>
              <a:rPr lang="en-US" altLang="zh-CN" sz="3200" b="1" dirty="0" smtClean="0">
                <a:solidFill>
                  <a:srgbClr val="00B050"/>
                </a:solidFill>
                <a:effectLst>
                  <a:outerShdw blurRad="38100" dist="25400" dir="5400000" algn="ctr" rotWithShape="0">
                    <a:srgbClr val="6E747A">
                      <a:alpha val="43000"/>
                    </a:srgbClr>
                  </a:outerShdw>
                </a:effectLst>
              </a:rPr>
              <a:t>chronological order</a:t>
            </a:r>
            <a:r>
              <a:rPr lang="en-US" altLang="zh-CN" sz="3200" b="1" dirty="0" smtClean="0">
                <a:solidFill>
                  <a:srgbClr val="C00000"/>
                </a:solidFill>
                <a:effectLst>
                  <a:outerShdw blurRad="38100" dist="25400" dir="5400000" algn="ctr" rotWithShape="0">
                    <a:srgbClr val="6E747A">
                      <a:alpha val="43000"/>
                    </a:srgbClr>
                  </a:outerShdw>
                </a:effectLst>
              </a:rPr>
              <a:t>.</a:t>
            </a:r>
            <a:endParaRPr lang="en-US" altLang="zh-CN" sz="3200" b="1" dirty="0" smtClean="0">
              <a:solidFill>
                <a:srgbClr val="C00000"/>
              </a:solidFill>
              <a:effectLst>
                <a:outerShdw blurRad="38100" dist="25400" dir="5400000" algn="ctr" rotWithShape="0">
                  <a:srgbClr val="6E747A">
                    <a:alpha val="43000"/>
                  </a:srgbClr>
                </a:outerShdw>
              </a:effectLst>
            </a:endParaRPr>
          </a:p>
        </p:txBody>
      </p:sp>
      <p:grpSp>
        <p:nvGrpSpPr>
          <p:cNvPr id="55" name="组合 54" descr="7b0a202020202274657874626f78223a20227b5c2269645c223a32303334323937332c5c2263617465676f72795f69645c223a5c225c227d220a7d0a"/>
          <p:cNvGrpSpPr/>
          <p:nvPr/>
        </p:nvGrpSpPr>
        <p:grpSpPr>
          <a:xfrm>
            <a:off x="1196975" y="4965065"/>
            <a:ext cx="1468120" cy="614680"/>
            <a:chOff x="5910" y="3275"/>
            <a:chExt cx="7376" cy="4212"/>
          </a:xfrm>
        </p:grpSpPr>
        <p:sp>
          <p:nvSpPr>
            <p:cNvPr id="68" name="图形 2114"/>
            <p:cNvSpPr/>
            <p:nvPr/>
          </p:nvSpPr>
          <p:spPr>
            <a:xfrm>
              <a:off x="12806" y="7044"/>
              <a:ext cx="462" cy="443"/>
            </a:xfrm>
            <a:custGeom>
              <a:avLst/>
              <a:gdLst>
                <a:gd name="connsiteX0" fmla="*/ 153621 w 293354"/>
                <a:gd name="connsiteY0" fmla="*/ 242148 h 281203"/>
                <a:gd name="connsiteX1" fmla="*/ 6943 w 293354"/>
                <a:gd name="connsiteY1" fmla="*/ 242148 h 281203"/>
                <a:gd name="connsiteX2" fmla="*/ 6943 w 293354"/>
                <a:gd name="connsiteY2" fmla="*/ 51207 h 281203"/>
                <a:gd name="connsiteX3" fmla="*/ 6943 w 293354"/>
                <a:gd name="connsiteY3" fmla="*/ 0 h 281203"/>
                <a:gd name="connsiteX4" fmla="*/ 0 w 293354"/>
                <a:gd name="connsiteY4" fmla="*/ 0 h 281203"/>
                <a:gd name="connsiteX5" fmla="*/ 0 w 293354"/>
                <a:gd name="connsiteY5" fmla="*/ 90263 h 281203"/>
                <a:gd name="connsiteX6" fmla="*/ 0 w 293354"/>
                <a:gd name="connsiteY6" fmla="*/ 281204 h 281203"/>
                <a:gd name="connsiteX7" fmla="*/ 146677 w 293354"/>
                <a:gd name="connsiteY7" fmla="*/ 281204 h 281203"/>
                <a:gd name="connsiteX8" fmla="*/ 293355 w 293354"/>
                <a:gd name="connsiteY8" fmla="*/ 144941 h 281203"/>
                <a:gd name="connsiteX9" fmla="*/ 153621 w 293354"/>
                <a:gd name="connsiteY9" fmla="*/ 242148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54" h="281203">
                  <a:moveTo>
                    <a:pt x="153621" y="242148"/>
                  </a:moveTo>
                  <a:lnTo>
                    <a:pt x="6943" y="242148"/>
                  </a:lnTo>
                  <a:lnTo>
                    <a:pt x="6943" y="51207"/>
                  </a:lnTo>
                  <a:lnTo>
                    <a:pt x="6943" y="0"/>
                  </a:lnTo>
                  <a:lnTo>
                    <a:pt x="0" y="0"/>
                  </a:lnTo>
                  <a:lnTo>
                    <a:pt x="0" y="90263"/>
                  </a:lnTo>
                  <a:lnTo>
                    <a:pt x="0" y="281204"/>
                  </a:lnTo>
                  <a:lnTo>
                    <a:pt x="146677" y="281204"/>
                  </a:lnTo>
                  <a:cubicBezTo>
                    <a:pt x="226526" y="281204"/>
                    <a:pt x="290751" y="220450"/>
                    <a:pt x="293355" y="144941"/>
                  </a:cubicBezTo>
                  <a:cubicBezTo>
                    <a:pt x="274261" y="201356"/>
                    <a:pt x="218714" y="242148"/>
                    <a:pt x="153621" y="242148"/>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图形 2114"/>
            <p:cNvSpPr/>
            <p:nvPr/>
          </p:nvSpPr>
          <p:spPr>
            <a:xfrm>
              <a:off x="12837" y="6967"/>
              <a:ext cx="443" cy="288"/>
            </a:xfrm>
            <a:custGeom>
              <a:avLst/>
              <a:gdLst>
                <a:gd name="connsiteX0" fmla="*/ 274261 w 281204"/>
                <a:gd name="connsiteY0" fmla="*/ 178790 h 183129"/>
                <a:gd name="connsiteX1" fmla="*/ 274261 w 281204"/>
                <a:gd name="connsiteY1" fmla="*/ 183130 h 183129"/>
                <a:gd name="connsiteX2" fmla="*/ 281204 w 281204"/>
                <a:gd name="connsiteY2" fmla="*/ 140602 h 183129"/>
                <a:gd name="connsiteX3" fmla="*/ 140602 w 281204"/>
                <a:gd name="connsiteY3" fmla="*/ 0 h 183129"/>
                <a:gd name="connsiteX4" fmla="*/ 0 w 281204"/>
                <a:gd name="connsiteY4" fmla="*/ 0 h 183129"/>
                <a:gd name="connsiteX5" fmla="*/ 0 w 281204"/>
                <a:gd name="connsiteY5" fmla="*/ 39056 h 183129"/>
                <a:gd name="connsiteX6" fmla="*/ 133659 w 281204"/>
                <a:gd name="connsiteY6" fmla="*/ 39056 h 183129"/>
                <a:gd name="connsiteX7" fmla="*/ 274261 w 281204"/>
                <a:gd name="connsiteY7" fmla="*/ 178790 h 1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04" h="183129">
                  <a:moveTo>
                    <a:pt x="274261" y="178790"/>
                  </a:moveTo>
                  <a:cubicBezTo>
                    <a:pt x="274261" y="180526"/>
                    <a:pt x="274261" y="181394"/>
                    <a:pt x="274261" y="183130"/>
                  </a:cubicBezTo>
                  <a:cubicBezTo>
                    <a:pt x="278601" y="169243"/>
                    <a:pt x="281204" y="155356"/>
                    <a:pt x="281204" y="140602"/>
                  </a:cubicBezTo>
                  <a:cubicBezTo>
                    <a:pt x="281204" y="63358"/>
                    <a:pt x="218714" y="0"/>
                    <a:pt x="140602" y="0"/>
                  </a:cubicBezTo>
                  <a:lnTo>
                    <a:pt x="0" y="0"/>
                  </a:lnTo>
                  <a:lnTo>
                    <a:pt x="0" y="39056"/>
                  </a:lnTo>
                  <a:lnTo>
                    <a:pt x="133659" y="39056"/>
                  </a:lnTo>
                  <a:cubicBezTo>
                    <a:pt x="211771" y="38188"/>
                    <a:pt x="274261" y="101546"/>
                    <a:pt x="274261" y="178790"/>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图形 2114"/>
            <p:cNvSpPr/>
            <p:nvPr/>
          </p:nvSpPr>
          <p:spPr>
            <a:xfrm>
              <a:off x="5930" y="3658"/>
              <a:ext cx="7338" cy="3589"/>
            </a:xfrm>
            <a:custGeom>
              <a:avLst/>
              <a:gdLst>
                <a:gd name="connsiteX0" fmla="*/ 1626503 w 4659861"/>
                <a:gd name="connsiteY0" fmla="*/ 2190614 h 2279141"/>
                <a:gd name="connsiteX1" fmla="*/ 144107 w 4659861"/>
                <a:gd name="connsiteY1" fmla="*/ 2190614 h 2279141"/>
                <a:gd name="connsiteX2" fmla="*/ 33 w 4659861"/>
                <a:gd name="connsiteY2" fmla="*/ 2048276 h 2279141"/>
                <a:gd name="connsiteX3" fmla="*/ 140635 w 4659861"/>
                <a:gd name="connsiteY3" fmla="*/ 1910278 h 2279141"/>
                <a:gd name="connsiteX4" fmla="*/ 281237 w 4659861"/>
                <a:gd name="connsiteY4" fmla="*/ 1910278 h 2279141"/>
                <a:gd name="connsiteX5" fmla="*/ 281237 w 4659861"/>
                <a:gd name="connsiteY5" fmla="*/ 0 h 2279141"/>
                <a:gd name="connsiteX6" fmla="*/ 1626503 w 4659861"/>
                <a:gd name="connsiteY6" fmla="*/ 0 h 2279141"/>
                <a:gd name="connsiteX7" fmla="*/ 3033392 w 4659861"/>
                <a:gd name="connsiteY7" fmla="*/ 0 h 2279141"/>
                <a:gd name="connsiteX8" fmla="*/ 4468921 w 4659861"/>
                <a:gd name="connsiteY8" fmla="*/ 0 h 2279141"/>
                <a:gd name="connsiteX9" fmla="*/ 4659862 w 4659861"/>
                <a:gd name="connsiteY9" fmla="*/ 190941 h 2279141"/>
                <a:gd name="connsiteX10" fmla="*/ 4659862 w 4659861"/>
                <a:gd name="connsiteY10" fmla="*/ 2279141 h 2279141"/>
                <a:gd name="connsiteX11" fmla="*/ 4519260 w 4659861"/>
                <a:gd name="connsiteY11" fmla="*/ 2189746 h 2279141"/>
                <a:gd name="connsiteX12" fmla="*/ 3033392 w 4659861"/>
                <a:gd name="connsiteY12" fmla="*/ 2189746 h 2279141"/>
                <a:gd name="connsiteX13" fmla="*/ 1626503 w 4659861"/>
                <a:gd name="connsiteY13" fmla="*/ 2189746 h 22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279141">
                  <a:moveTo>
                    <a:pt x="1626503" y="2190614"/>
                  </a:moveTo>
                  <a:lnTo>
                    <a:pt x="144107" y="2190614"/>
                  </a:lnTo>
                  <a:cubicBezTo>
                    <a:pt x="65127" y="2190614"/>
                    <a:pt x="-1703" y="2126389"/>
                    <a:pt x="33" y="2048276"/>
                  </a:cubicBezTo>
                  <a:cubicBezTo>
                    <a:pt x="1769" y="1971900"/>
                    <a:pt x="63391" y="1910278"/>
                    <a:pt x="140635" y="1910278"/>
                  </a:cubicBezTo>
                  <a:lnTo>
                    <a:pt x="281237" y="1910278"/>
                  </a:lnTo>
                  <a:lnTo>
                    <a:pt x="281237" y="0"/>
                  </a:lnTo>
                  <a:lnTo>
                    <a:pt x="1626503" y="0"/>
                  </a:lnTo>
                  <a:lnTo>
                    <a:pt x="3033392" y="0"/>
                  </a:lnTo>
                  <a:lnTo>
                    <a:pt x="4468921" y="0"/>
                  </a:lnTo>
                  <a:cubicBezTo>
                    <a:pt x="4574806" y="0"/>
                    <a:pt x="4659862" y="85923"/>
                    <a:pt x="4659862" y="190941"/>
                  </a:cubicBezTo>
                  <a:lnTo>
                    <a:pt x="4659862" y="2279141"/>
                  </a:lnTo>
                  <a:cubicBezTo>
                    <a:pt x="4659862" y="2201897"/>
                    <a:pt x="4597372" y="2189746"/>
                    <a:pt x="4519260" y="2189746"/>
                  </a:cubicBezTo>
                  <a:lnTo>
                    <a:pt x="3033392" y="2189746"/>
                  </a:lnTo>
                  <a:lnTo>
                    <a:pt x="1626503" y="2189746"/>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图形 2114"/>
            <p:cNvSpPr/>
            <p:nvPr/>
          </p:nvSpPr>
          <p:spPr>
            <a:xfrm>
              <a:off x="13268" y="7131"/>
              <a:ext cx="14" cy="56"/>
            </a:xfrm>
            <a:custGeom>
              <a:avLst/>
              <a:gdLst>
                <a:gd name="connsiteX0" fmla="*/ 0 w 8679"/>
                <a:gd name="connsiteY0" fmla="*/ 0 h 35584"/>
                <a:gd name="connsiteX1" fmla="*/ 0 w 8679"/>
                <a:gd name="connsiteY1" fmla="*/ 35585 h 35584"/>
              </a:gdLst>
              <a:ahLst/>
              <a:cxnLst>
                <a:cxn ang="0">
                  <a:pos x="connsiteX0" y="connsiteY0"/>
                </a:cxn>
                <a:cxn ang="0">
                  <a:pos x="connsiteX1" y="connsiteY1"/>
                </a:cxn>
              </a:cxnLst>
              <a:rect l="l" t="t" r="r" b="b"/>
              <a:pathLst>
                <a:path w="8679" h="35584">
                  <a:moveTo>
                    <a:pt x="0" y="0"/>
                  </a:moveTo>
                  <a:lnTo>
                    <a:pt x="0" y="35585"/>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图形 2114"/>
            <p:cNvSpPr/>
            <p:nvPr/>
          </p:nvSpPr>
          <p:spPr>
            <a:xfrm>
              <a:off x="5930"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图形 2114"/>
            <p:cNvSpPr/>
            <p:nvPr/>
          </p:nvSpPr>
          <p:spPr>
            <a:xfrm>
              <a:off x="5933" y="3356"/>
              <a:ext cx="509" cy="3442"/>
            </a:xfrm>
            <a:custGeom>
              <a:avLst/>
              <a:gdLst>
                <a:gd name="connsiteX0" fmla="*/ 322899 w 322899"/>
                <a:gd name="connsiteY0" fmla="*/ 0 h 2185406"/>
                <a:gd name="connsiteX1" fmla="*/ 322899 w 322899"/>
                <a:gd name="connsiteY1" fmla="*/ 2061295 h 2185406"/>
                <a:gd name="connsiteX2" fmla="*/ 166675 w 322899"/>
                <a:gd name="connsiteY2" fmla="*/ 2061295 h 2185406"/>
                <a:gd name="connsiteX3" fmla="*/ 15658 w 322899"/>
                <a:gd name="connsiteY3" fmla="*/ 2185407 h 2185406"/>
                <a:gd name="connsiteX4" fmla="*/ 9582 w 322899"/>
                <a:gd name="connsiteY4" fmla="*/ 141470 h 2185406"/>
                <a:gd name="connsiteX5" fmla="*/ 165807 w 322899"/>
                <a:gd name="connsiteY5" fmla="*/ 0 h 2185406"/>
                <a:gd name="connsiteX6" fmla="*/ 322899 w 322899"/>
                <a:gd name="connsiteY6" fmla="*/ 0 h 218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9" h="2185406">
                  <a:moveTo>
                    <a:pt x="322899" y="0"/>
                  </a:moveTo>
                  <a:lnTo>
                    <a:pt x="322899" y="2061295"/>
                  </a:lnTo>
                  <a:lnTo>
                    <a:pt x="166675" y="2061295"/>
                  </a:lnTo>
                  <a:cubicBezTo>
                    <a:pt x="79883" y="2061295"/>
                    <a:pt x="36488" y="2114238"/>
                    <a:pt x="15658" y="2185407"/>
                  </a:cubicBezTo>
                  <a:cubicBezTo>
                    <a:pt x="-15587" y="2179331"/>
                    <a:pt x="9582" y="141470"/>
                    <a:pt x="9582" y="141470"/>
                  </a:cubicBezTo>
                  <a:cubicBezTo>
                    <a:pt x="9582" y="63358"/>
                    <a:pt x="79883" y="0"/>
                    <a:pt x="165807" y="0"/>
                  </a:cubicBezTo>
                  <a:lnTo>
                    <a:pt x="322899" y="0"/>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图形 2114"/>
            <p:cNvSpPr/>
            <p:nvPr/>
          </p:nvSpPr>
          <p:spPr>
            <a:xfrm>
              <a:off x="5930" y="3296"/>
              <a:ext cx="443" cy="3450"/>
            </a:xfrm>
            <a:custGeom>
              <a:avLst/>
              <a:gdLst>
                <a:gd name="connsiteX0" fmla="*/ 0 w 281204"/>
                <a:gd name="connsiteY0" fmla="*/ 2178463 h 2190613"/>
                <a:gd name="connsiteX1" fmla="*/ 0 w 281204"/>
                <a:gd name="connsiteY1" fmla="*/ 140602 h 2190613"/>
                <a:gd name="connsiteX2" fmla="*/ 140602 w 281204"/>
                <a:gd name="connsiteY2" fmla="*/ 0 h 2190613"/>
                <a:gd name="connsiteX3" fmla="*/ 281204 w 281204"/>
                <a:gd name="connsiteY3" fmla="*/ 0 h 2190613"/>
                <a:gd name="connsiteX4" fmla="*/ 281204 w 281204"/>
                <a:gd name="connsiteY4" fmla="*/ 2050012 h 2190613"/>
                <a:gd name="connsiteX5" fmla="*/ 140602 w 281204"/>
                <a:gd name="connsiteY5" fmla="*/ 2050012 h 2190613"/>
                <a:gd name="connsiteX6" fmla="*/ 0 w 281204"/>
                <a:gd name="connsiteY6" fmla="*/ 2190614 h 21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 h="2190613">
                  <a:moveTo>
                    <a:pt x="0" y="2178463"/>
                  </a:moveTo>
                  <a:lnTo>
                    <a:pt x="0" y="140602"/>
                  </a:lnTo>
                  <a:cubicBezTo>
                    <a:pt x="0" y="63358"/>
                    <a:pt x="62490" y="0"/>
                    <a:pt x="140602" y="0"/>
                  </a:cubicBezTo>
                  <a:lnTo>
                    <a:pt x="281204" y="0"/>
                  </a:lnTo>
                  <a:lnTo>
                    <a:pt x="281204" y="2050012"/>
                  </a:lnTo>
                  <a:lnTo>
                    <a:pt x="140602" y="2050012"/>
                  </a:lnTo>
                  <a:cubicBezTo>
                    <a:pt x="63358" y="2050012"/>
                    <a:pt x="0" y="2112502"/>
                    <a:pt x="0" y="2190614"/>
                  </a:cubicBez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图形 2114"/>
            <p:cNvSpPr/>
            <p:nvPr/>
          </p:nvSpPr>
          <p:spPr>
            <a:xfrm>
              <a:off x="5930" y="6726"/>
              <a:ext cx="14" cy="19"/>
            </a:xfrm>
            <a:custGeom>
              <a:avLst/>
              <a:gdLst>
                <a:gd name="connsiteX0" fmla="*/ 0 w 8679"/>
                <a:gd name="connsiteY0" fmla="*/ 12151 h 12150"/>
                <a:gd name="connsiteX1" fmla="*/ 0 w 8679"/>
                <a:gd name="connsiteY1" fmla="*/ 0 h 12150"/>
              </a:gdLst>
              <a:ahLst/>
              <a:cxnLst>
                <a:cxn ang="0">
                  <a:pos x="connsiteX0" y="connsiteY0"/>
                </a:cxn>
                <a:cxn ang="0">
                  <a:pos x="connsiteX1" y="connsiteY1"/>
                </a:cxn>
              </a:cxnLst>
              <a:rect l="l" t="t" r="r" b="b"/>
              <a:pathLst>
                <a:path w="8679" h="12150">
                  <a:moveTo>
                    <a:pt x="0" y="12151"/>
                  </a:moveTo>
                  <a:lnTo>
                    <a:pt x="0" y="0"/>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图形 2114"/>
            <p:cNvSpPr/>
            <p:nvPr/>
          </p:nvSpPr>
          <p:spPr>
            <a:xfrm>
              <a:off x="5910" y="3275"/>
              <a:ext cx="14" cy="14"/>
            </a:xfrm>
            <a:custGeom>
              <a:avLst/>
              <a:gdLst/>
              <a:ahLst/>
              <a:cxnLst/>
              <a:rect l="l" t="t" r="r" b="b"/>
              <a:pathLst>
                <a:path w="8679" h="8679"/>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图形 2114"/>
            <p:cNvSpPr/>
            <p:nvPr/>
          </p:nvSpPr>
          <p:spPr>
            <a:xfrm>
              <a:off x="12826" y="6967"/>
              <a:ext cx="443" cy="443"/>
            </a:xfrm>
            <a:custGeom>
              <a:avLst/>
              <a:gdLst>
                <a:gd name="connsiteX0" fmla="*/ 0 w 281204"/>
                <a:gd name="connsiteY0" fmla="*/ 0 h 281203"/>
                <a:gd name="connsiteX1" fmla="*/ 140602 w 281204"/>
                <a:gd name="connsiteY1" fmla="*/ 0 h 281203"/>
                <a:gd name="connsiteX2" fmla="*/ 281204 w 281204"/>
                <a:gd name="connsiteY2" fmla="*/ 140602 h 281203"/>
                <a:gd name="connsiteX3" fmla="*/ 140602 w 281204"/>
                <a:gd name="connsiteY3" fmla="*/ 281204 h 281203"/>
                <a:gd name="connsiteX4" fmla="*/ 0 w 281204"/>
                <a:gd name="connsiteY4" fmla="*/ 281204 h 281203"/>
                <a:gd name="connsiteX5" fmla="*/ 0 w 281204"/>
                <a:gd name="connsiteY5" fmla="*/ 90263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04" h="281203">
                  <a:moveTo>
                    <a:pt x="0" y="0"/>
                  </a:moveTo>
                  <a:lnTo>
                    <a:pt x="140602" y="0"/>
                  </a:lnTo>
                  <a:cubicBezTo>
                    <a:pt x="217846" y="0"/>
                    <a:pt x="281204" y="62490"/>
                    <a:pt x="281204" y="140602"/>
                  </a:cubicBezTo>
                  <a:cubicBezTo>
                    <a:pt x="281204" y="217846"/>
                    <a:pt x="218714" y="281204"/>
                    <a:pt x="140602" y="281204"/>
                  </a:cubicBezTo>
                  <a:lnTo>
                    <a:pt x="0" y="281204"/>
                  </a:lnTo>
                  <a:lnTo>
                    <a:pt x="0" y="90263"/>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文本框 30"/>
            <p:cNvSpPr txBox="1"/>
            <p:nvPr/>
          </p:nvSpPr>
          <p:spPr>
            <a:xfrm>
              <a:off x="6906" y="4266"/>
              <a:ext cx="6243" cy="2981"/>
            </a:xfrm>
            <a:prstGeom prst="rect">
              <a:avLst/>
            </a:prstGeom>
          </p:spPr>
          <p:style>
            <a:lnRef idx="2">
              <a:schemeClr val="accent4"/>
            </a:lnRef>
            <a:fillRef idx="1">
              <a:schemeClr val="lt1"/>
            </a:fillRef>
            <a:effectRef idx="0">
              <a:schemeClr val="accent4"/>
            </a:effectRef>
            <a:fontRef idx="minor">
              <a:schemeClr val="dk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auto">
                <a:lnSpc>
                  <a:spcPct val="130000"/>
                </a:lnSpc>
              </a:pPr>
              <a:endParaRPr lang="zh-CN" altLang="en-US" sz="1600" spc="200" dirty="0">
                <a:solidFill>
                  <a:schemeClr val="tx1"/>
                </a:solidFill>
                <a:uFillTx/>
                <a:latin typeface="汉仪晴空体W" panose="00020600040101010101" charset="-122"/>
                <a:ea typeface="汉仪晴空体W" panose="00020600040101010101" charset="-122"/>
              </a:endParaRPr>
            </a:p>
          </p:txBody>
        </p:sp>
        <p:sp>
          <p:nvSpPr>
            <p:cNvPr id="79" name="图形 2114"/>
            <p:cNvSpPr/>
            <p:nvPr/>
          </p:nvSpPr>
          <p:spPr>
            <a:xfrm>
              <a:off x="5948"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0" name="矩形 79" descr="7b0a20202020227461726765744964223a202270726f636573734f6e6c696e6554657874426f78220a7d0a"/>
          <p:cNvSpPr/>
          <p:nvPr/>
        </p:nvSpPr>
        <p:spPr>
          <a:xfrm>
            <a:off x="1260475" y="4959350"/>
            <a:ext cx="1289050" cy="52324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altLang="zh-CN" sz="2800" b="1" dirty="0"/>
              <a:t>Para 1</a:t>
            </a:r>
            <a:endParaRPr lang="zh-CN" altLang="en-US" sz="2800" b="1" dirty="0"/>
          </a:p>
        </p:txBody>
      </p:sp>
      <p:grpSp>
        <p:nvGrpSpPr>
          <p:cNvPr id="81" name="组合 80" descr="7b0a202020202274657874626f78223a20227b5c2269645c223a32303334323937332c5c2263617465676f72795f69645c223a5c225c227d220a7d0a"/>
          <p:cNvGrpSpPr/>
          <p:nvPr/>
        </p:nvGrpSpPr>
        <p:grpSpPr>
          <a:xfrm>
            <a:off x="4744085" y="3956050"/>
            <a:ext cx="1750060" cy="614680"/>
            <a:chOff x="5910" y="3275"/>
            <a:chExt cx="7376" cy="4212"/>
          </a:xfrm>
        </p:grpSpPr>
        <p:sp>
          <p:nvSpPr>
            <p:cNvPr id="82" name="图形 2114"/>
            <p:cNvSpPr/>
            <p:nvPr/>
          </p:nvSpPr>
          <p:spPr>
            <a:xfrm>
              <a:off x="12806" y="7044"/>
              <a:ext cx="462" cy="443"/>
            </a:xfrm>
            <a:custGeom>
              <a:avLst/>
              <a:gdLst>
                <a:gd name="connsiteX0" fmla="*/ 153621 w 293354"/>
                <a:gd name="connsiteY0" fmla="*/ 242148 h 281203"/>
                <a:gd name="connsiteX1" fmla="*/ 6943 w 293354"/>
                <a:gd name="connsiteY1" fmla="*/ 242148 h 281203"/>
                <a:gd name="connsiteX2" fmla="*/ 6943 w 293354"/>
                <a:gd name="connsiteY2" fmla="*/ 51207 h 281203"/>
                <a:gd name="connsiteX3" fmla="*/ 6943 w 293354"/>
                <a:gd name="connsiteY3" fmla="*/ 0 h 281203"/>
                <a:gd name="connsiteX4" fmla="*/ 0 w 293354"/>
                <a:gd name="connsiteY4" fmla="*/ 0 h 281203"/>
                <a:gd name="connsiteX5" fmla="*/ 0 w 293354"/>
                <a:gd name="connsiteY5" fmla="*/ 90263 h 281203"/>
                <a:gd name="connsiteX6" fmla="*/ 0 w 293354"/>
                <a:gd name="connsiteY6" fmla="*/ 281204 h 281203"/>
                <a:gd name="connsiteX7" fmla="*/ 146677 w 293354"/>
                <a:gd name="connsiteY7" fmla="*/ 281204 h 281203"/>
                <a:gd name="connsiteX8" fmla="*/ 293355 w 293354"/>
                <a:gd name="connsiteY8" fmla="*/ 144941 h 281203"/>
                <a:gd name="connsiteX9" fmla="*/ 153621 w 293354"/>
                <a:gd name="connsiteY9" fmla="*/ 242148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54" h="281203">
                  <a:moveTo>
                    <a:pt x="153621" y="242148"/>
                  </a:moveTo>
                  <a:lnTo>
                    <a:pt x="6943" y="242148"/>
                  </a:lnTo>
                  <a:lnTo>
                    <a:pt x="6943" y="51207"/>
                  </a:lnTo>
                  <a:lnTo>
                    <a:pt x="6943" y="0"/>
                  </a:lnTo>
                  <a:lnTo>
                    <a:pt x="0" y="0"/>
                  </a:lnTo>
                  <a:lnTo>
                    <a:pt x="0" y="90263"/>
                  </a:lnTo>
                  <a:lnTo>
                    <a:pt x="0" y="281204"/>
                  </a:lnTo>
                  <a:lnTo>
                    <a:pt x="146677" y="281204"/>
                  </a:lnTo>
                  <a:cubicBezTo>
                    <a:pt x="226526" y="281204"/>
                    <a:pt x="290751" y="220450"/>
                    <a:pt x="293355" y="144941"/>
                  </a:cubicBezTo>
                  <a:cubicBezTo>
                    <a:pt x="274261" y="201356"/>
                    <a:pt x="218714" y="242148"/>
                    <a:pt x="153621" y="242148"/>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图形 2114"/>
            <p:cNvSpPr/>
            <p:nvPr/>
          </p:nvSpPr>
          <p:spPr>
            <a:xfrm>
              <a:off x="12837" y="6967"/>
              <a:ext cx="443" cy="288"/>
            </a:xfrm>
            <a:custGeom>
              <a:avLst/>
              <a:gdLst>
                <a:gd name="connsiteX0" fmla="*/ 274261 w 281204"/>
                <a:gd name="connsiteY0" fmla="*/ 178790 h 183129"/>
                <a:gd name="connsiteX1" fmla="*/ 274261 w 281204"/>
                <a:gd name="connsiteY1" fmla="*/ 183130 h 183129"/>
                <a:gd name="connsiteX2" fmla="*/ 281204 w 281204"/>
                <a:gd name="connsiteY2" fmla="*/ 140602 h 183129"/>
                <a:gd name="connsiteX3" fmla="*/ 140602 w 281204"/>
                <a:gd name="connsiteY3" fmla="*/ 0 h 183129"/>
                <a:gd name="connsiteX4" fmla="*/ 0 w 281204"/>
                <a:gd name="connsiteY4" fmla="*/ 0 h 183129"/>
                <a:gd name="connsiteX5" fmla="*/ 0 w 281204"/>
                <a:gd name="connsiteY5" fmla="*/ 39056 h 183129"/>
                <a:gd name="connsiteX6" fmla="*/ 133659 w 281204"/>
                <a:gd name="connsiteY6" fmla="*/ 39056 h 183129"/>
                <a:gd name="connsiteX7" fmla="*/ 274261 w 281204"/>
                <a:gd name="connsiteY7" fmla="*/ 178790 h 1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04" h="183129">
                  <a:moveTo>
                    <a:pt x="274261" y="178790"/>
                  </a:moveTo>
                  <a:cubicBezTo>
                    <a:pt x="274261" y="180526"/>
                    <a:pt x="274261" y="181394"/>
                    <a:pt x="274261" y="183130"/>
                  </a:cubicBezTo>
                  <a:cubicBezTo>
                    <a:pt x="278601" y="169243"/>
                    <a:pt x="281204" y="155356"/>
                    <a:pt x="281204" y="140602"/>
                  </a:cubicBezTo>
                  <a:cubicBezTo>
                    <a:pt x="281204" y="63358"/>
                    <a:pt x="218714" y="0"/>
                    <a:pt x="140602" y="0"/>
                  </a:cubicBezTo>
                  <a:lnTo>
                    <a:pt x="0" y="0"/>
                  </a:lnTo>
                  <a:lnTo>
                    <a:pt x="0" y="39056"/>
                  </a:lnTo>
                  <a:lnTo>
                    <a:pt x="133659" y="39056"/>
                  </a:lnTo>
                  <a:cubicBezTo>
                    <a:pt x="211771" y="38188"/>
                    <a:pt x="274261" y="101546"/>
                    <a:pt x="274261" y="178790"/>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图形 2114"/>
            <p:cNvSpPr/>
            <p:nvPr/>
          </p:nvSpPr>
          <p:spPr>
            <a:xfrm>
              <a:off x="5930" y="3658"/>
              <a:ext cx="7338" cy="3589"/>
            </a:xfrm>
            <a:custGeom>
              <a:avLst/>
              <a:gdLst>
                <a:gd name="connsiteX0" fmla="*/ 1626503 w 4659861"/>
                <a:gd name="connsiteY0" fmla="*/ 2190614 h 2279141"/>
                <a:gd name="connsiteX1" fmla="*/ 144107 w 4659861"/>
                <a:gd name="connsiteY1" fmla="*/ 2190614 h 2279141"/>
                <a:gd name="connsiteX2" fmla="*/ 33 w 4659861"/>
                <a:gd name="connsiteY2" fmla="*/ 2048276 h 2279141"/>
                <a:gd name="connsiteX3" fmla="*/ 140635 w 4659861"/>
                <a:gd name="connsiteY3" fmla="*/ 1910278 h 2279141"/>
                <a:gd name="connsiteX4" fmla="*/ 281237 w 4659861"/>
                <a:gd name="connsiteY4" fmla="*/ 1910278 h 2279141"/>
                <a:gd name="connsiteX5" fmla="*/ 281237 w 4659861"/>
                <a:gd name="connsiteY5" fmla="*/ 0 h 2279141"/>
                <a:gd name="connsiteX6" fmla="*/ 1626503 w 4659861"/>
                <a:gd name="connsiteY6" fmla="*/ 0 h 2279141"/>
                <a:gd name="connsiteX7" fmla="*/ 3033392 w 4659861"/>
                <a:gd name="connsiteY7" fmla="*/ 0 h 2279141"/>
                <a:gd name="connsiteX8" fmla="*/ 4468921 w 4659861"/>
                <a:gd name="connsiteY8" fmla="*/ 0 h 2279141"/>
                <a:gd name="connsiteX9" fmla="*/ 4659862 w 4659861"/>
                <a:gd name="connsiteY9" fmla="*/ 190941 h 2279141"/>
                <a:gd name="connsiteX10" fmla="*/ 4659862 w 4659861"/>
                <a:gd name="connsiteY10" fmla="*/ 2279141 h 2279141"/>
                <a:gd name="connsiteX11" fmla="*/ 4519260 w 4659861"/>
                <a:gd name="connsiteY11" fmla="*/ 2189746 h 2279141"/>
                <a:gd name="connsiteX12" fmla="*/ 3033392 w 4659861"/>
                <a:gd name="connsiteY12" fmla="*/ 2189746 h 2279141"/>
                <a:gd name="connsiteX13" fmla="*/ 1626503 w 4659861"/>
                <a:gd name="connsiteY13" fmla="*/ 2189746 h 22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279141">
                  <a:moveTo>
                    <a:pt x="1626503" y="2190614"/>
                  </a:moveTo>
                  <a:lnTo>
                    <a:pt x="144107" y="2190614"/>
                  </a:lnTo>
                  <a:cubicBezTo>
                    <a:pt x="65127" y="2190614"/>
                    <a:pt x="-1703" y="2126389"/>
                    <a:pt x="33" y="2048276"/>
                  </a:cubicBezTo>
                  <a:cubicBezTo>
                    <a:pt x="1769" y="1971900"/>
                    <a:pt x="63391" y="1910278"/>
                    <a:pt x="140635" y="1910278"/>
                  </a:cubicBezTo>
                  <a:lnTo>
                    <a:pt x="281237" y="1910278"/>
                  </a:lnTo>
                  <a:lnTo>
                    <a:pt x="281237" y="0"/>
                  </a:lnTo>
                  <a:lnTo>
                    <a:pt x="1626503" y="0"/>
                  </a:lnTo>
                  <a:lnTo>
                    <a:pt x="3033392" y="0"/>
                  </a:lnTo>
                  <a:lnTo>
                    <a:pt x="4468921" y="0"/>
                  </a:lnTo>
                  <a:cubicBezTo>
                    <a:pt x="4574806" y="0"/>
                    <a:pt x="4659862" y="85923"/>
                    <a:pt x="4659862" y="190941"/>
                  </a:cubicBezTo>
                  <a:lnTo>
                    <a:pt x="4659862" y="2279141"/>
                  </a:lnTo>
                  <a:cubicBezTo>
                    <a:pt x="4659862" y="2201897"/>
                    <a:pt x="4597372" y="2189746"/>
                    <a:pt x="4519260" y="2189746"/>
                  </a:cubicBezTo>
                  <a:lnTo>
                    <a:pt x="3033392" y="2189746"/>
                  </a:lnTo>
                  <a:lnTo>
                    <a:pt x="1626503" y="2189746"/>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图形 2114"/>
            <p:cNvSpPr/>
            <p:nvPr/>
          </p:nvSpPr>
          <p:spPr>
            <a:xfrm>
              <a:off x="13268" y="7131"/>
              <a:ext cx="14" cy="56"/>
            </a:xfrm>
            <a:custGeom>
              <a:avLst/>
              <a:gdLst>
                <a:gd name="connsiteX0" fmla="*/ 0 w 8679"/>
                <a:gd name="connsiteY0" fmla="*/ 0 h 35584"/>
                <a:gd name="connsiteX1" fmla="*/ 0 w 8679"/>
                <a:gd name="connsiteY1" fmla="*/ 35585 h 35584"/>
              </a:gdLst>
              <a:ahLst/>
              <a:cxnLst>
                <a:cxn ang="0">
                  <a:pos x="connsiteX0" y="connsiteY0"/>
                </a:cxn>
                <a:cxn ang="0">
                  <a:pos x="connsiteX1" y="connsiteY1"/>
                </a:cxn>
              </a:cxnLst>
              <a:rect l="l" t="t" r="r" b="b"/>
              <a:pathLst>
                <a:path w="8679" h="35584">
                  <a:moveTo>
                    <a:pt x="0" y="0"/>
                  </a:moveTo>
                  <a:lnTo>
                    <a:pt x="0" y="35585"/>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图形 2114"/>
            <p:cNvSpPr/>
            <p:nvPr/>
          </p:nvSpPr>
          <p:spPr>
            <a:xfrm>
              <a:off x="5930"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图形 2114"/>
            <p:cNvSpPr/>
            <p:nvPr/>
          </p:nvSpPr>
          <p:spPr>
            <a:xfrm>
              <a:off x="5933" y="3356"/>
              <a:ext cx="509" cy="3442"/>
            </a:xfrm>
            <a:custGeom>
              <a:avLst/>
              <a:gdLst>
                <a:gd name="connsiteX0" fmla="*/ 322899 w 322899"/>
                <a:gd name="connsiteY0" fmla="*/ 0 h 2185406"/>
                <a:gd name="connsiteX1" fmla="*/ 322899 w 322899"/>
                <a:gd name="connsiteY1" fmla="*/ 2061295 h 2185406"/>
                <a:gd name="connsiteX2" fmla="*/ 166675 w 322899"/>
                <a:gd name="connsiteY2" fmla="*/ 2061295 h 2185406"/>
                <a:gd name="connsiteX3" fmla="*/ 15658 w 322899"/>
                <a:gd name="connsiteY3" fmla="*/ 2185407 h 2185406"/>
                <a:gd name="connsiteX4" fmla="*/ 9582 w 322899"/>
                <a:gd name="connsiteY4" fmla="*/ 141470 h 2185406"/>
                <a:gd name="connsiteX5" fmla="*/ 165807 w 322899"/>
                <a:gd name="connsiteY5" fmla="*/ 0 h 2185406"/>
                <a:gd name="connsiteX6" fmla="*/ 322899 w 322899"/>
                <a:gd name="connsiteY6" fmla="*/ 0 h 218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9" h="2185406">
                  <a:moveTo>
                    <a:pt x="322899" y="0"/>
                  </a:moveTo>
                  <a:lnTo>
                    <a:pt x="322899" y="2061295"/>
                  </a:lnTo>
                  <a:lnTo>
                    <a:pt x="166675" y="2061295"/>
                  </a:lnTo>
                  <a:cubicBezTo>
                    <a:pt x="79883" y="2061295"/>
                    <a:pt x="36488" y="2114238"/>
                    <a:pt x="15658" y="2185407"/>
                  </a:cubicBezTo>
                  <a:cubicBezTo>
                    <a:pt x="-15587" y="2179331"/>
                    <a:pt x="9582" y="141470"/>
                    <a:pt x="9582" y="141470"/>
                  </a:cubicBezTo>
                  <a:cubicBezTo>
                    <a:pt x="9582" y="63358"/>
                    <a:pt x="79883" y="0"/>
                    <a:pt x="165807" y="0"/>
                  </a:cubicBezTo>
                  <a:lnTo>
                    <a:pt x="322899" y="0"/>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图形 2114"/>
            <p:cNvSpPr/>
            <p:nvPr/>
          </p:nvSpPr>
          <p:spPr>
            <a:xfrm>
              <a:off x="5930" y="3296"/>
              <a:ext cx="443" cy="3450"/>
            </a:xfrm>
            <a:custGeom>
              <a:avLst/>
              <a:gdLst>
                <a:gd name="connsiteX0" fmla="*/ 0 w 281204"/>
                <a:gd name="connsiteY0" fmla="*/ 2178463 h 2190613"/>
                <a:gd name="connsiteX1" fmla="*/ 0 w 281204"/>
                <a:gd name="connsiteY1" fmla="*/ 140602 h 2190613"/>
                <a:gd name="connsiteX2" fmla="*/ 140602 w 281204"/>
                <a:gd name="connsiteY2" fmla="*/ 0 h 2190613"/>
                <a:gd name="connsiteX3" fmla="*/ 281204 w 281204"/>
                <a:gd name="connsiteY3" fmla="*/ 0 h 2190613"/>
                <a:gd name="connsiteX4" fmla="*/ 281204 w 281204"/>
                <a:gd name="connsiteY4" fmla="*/ 2050012 h 2190613"/>
                <a:gd name="connsiteX5" fmla="*/ 140602 w 281204"/>
                <a:gd name="connsiteY5" fmla="*/ 2050012 h 2190613"/>
                <a:gd name="connsiteX6" fmla="*/ 0 w 281204"/>
                <a:gd name="connsiteY6" fmla="*/ 2190614 h 21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 h="2190613">
                  <a:moveTo>
                    <a:pt x="0" y="2178463"/>
                  </a:moveTo>
                  <a:lnTo>
                    <a:pt x="0" y="140602"/>
                  </a:lnTo>
                  <a:cubicBezTo>
                    <a:pt x="0" y="63358"/>
                    <a:pt x="62490" y="0"/>
                    <a:pt x="140602" y="0"/>
                  </a:cubicBezTo>
                  <a:lnTo>
                    <a:pt x="281204" y="0"/>
                  </a:lnTo>
                  <a:lnTo>
                    <a:pt x="281204" y="2050012"/>
                  </a:lnTo>
                  <a:lnTo>
                    <a:pt x="140602" y="2050012"/>
                  </a:lnTo>
                  <a:cubicBezTo>
                    <a:pt x="63358" y="2050012"/>
                    <a:pt x="0" y="2112502"/>
                    <a:pt x="0" y="2190614"/>
                  </a:cubicBez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图形 2114"/>
            <p:cNvSpPr/>
            <p:nvPr/>
          </p:nvSpPr>
          <p:spPr>
            <a:xfrm>
              <a:off x="5930" y="6726"/>
              <a:ext cx="14" cy="19"/>
            </a:xfrm>
            <a:custGeom>
              <a:avLst/>
              <a:gdLst>
                <a:gd name="connsiteX0" fmla="*/ 0 w 8679"/>
                <a:gd name="connsiteY0" fmla="*/ 12151 h 12150"/>
                <a:gd name="connsiteX1" fmla="*/ 0 w 8679"/>
                <a:gd name="connsiteY1" fmla="*/ 0 h 12150"/>
              </a:gdLst>
              <a:ahLst/>
              <a:cxnLst>
                <a:cxn ang="0">
                  <a:pos x="connsiteX0" y="connsiteY0"/>
                </a:cxn>
                <a:cxn ang="0">
                  <a:pos x="connsiteX1" y="connsiteY1"/>
                </a:cxn>
              </a:cxnLst>
              <a:rect l="l" t="t" r="r" b="b"/>
              <a:pathLst>
                <a:path w="8679" h="12150">
                  <a:moveTo>
                    <a:pt x="0" y="12151"/>
                  </a:moveTo>
                  <a:lnTo>
                    <a:pt x="0" y="0"/>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图形 2114"/>
            <p:cNvSpPr/>
            <p:nvPr/>
          </p:nvSpPr>
          <p:spPr>
            <a:xfrm>
              <a:off x="5910" y="3275"/>
              <a:ext cx="14" cy="14"/>
            </a:xfrm>
            <a:custGeom>
              <a:avLst/>
              <a:gdLst/>
              <a:ahLst/>
              <a:cxnLst/>
              <a:rect l="l" t="t" r="r" b="b"/>
              <a:pathLst>
                <a:path w="8679" h="8679"/>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图形 2114"/>
            <p:cNvSpPr/>
            <p:nvPr/>
          </p:nvSpPr>
          <p:spPr>
            <a:xfrm>
              <a:off x="12826" y="6967"/>
              <a:ext cx="443" cy="443"/>
            </a:xfrm>
            <a:custGeom>
              <a:avLst/>
              <a:gdLst>
                <a:gd name="connsiteX0" fmla="*/ 0 w 281204"/>
                <a:gd name="connsiteY0" fmla="*/ 0 h 281203"/>
                <a:gd name="connsiteX1" fmla="*/ 140602 w 281204"/>
                <a:gd name="connsiteY1" fmla="*/ 0 h 281203"/>
                <a:gd name="connsiteX2" fmla="*/ 281204 w 281204"/>
                <a:gd name="connsiteY2" fmla="*/ 140602 h 281203"/>
                <a:gd name="connsiteX3" fmla="*/ 140602 w 281204"/>
                <a:gd name="connsiteY3" fmla="*/ 281204 h 281203"/>
                <a:gd name="connsiteX4" fmla="*/ 0 w 281204"/>
                <a:gd name="connsiteY4" fmla="*/ 281204 h 281203"/>
                <a:gd name="connsiteX5" fmla="*/ 0 w 281204"/>
                <a:gd name="connsiteY5" fmla="*/ 90263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04" h="281203">
                  <a:moveTo>
                    <a:pt x="0" y="0"/>
                  </a:moveTo>
                  <a:lnTo>
                    <a:pt x="140602" y="0"/>
                  </a:lnTo>
                  <a:cubicBezTo>
                    <a:pt x="217846" y="0"/>
                    <a:pt x="281204" y="62490"/>
                    <a:pt x="281204" y="140602"/>
                  </a:cubicBezTo>
                  <a:cubicBezTo>
                    <a:pt x="281204" y="217846"/>
                    <a:pt x="218714" y="281204"/>
                    <a:pt x="140602" y="281204"/>
                  </a:cubicBezTo>
                  <a:lnTo>
                    <a:pt x="0" y="281204"/>
                  </a:lnTo>
                  <a:lnTo>
                    <a:pt x="0" y="90263"/>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文本框 30"/>
            <p:cNvSpPr txBox="1"/>
            <p:nvPr/>
          </p:nvSpPr>
          <p:spPr>
            <a:xfrm>
              <a:off x="6906" y="4266"/>
              <a:ext cx="6243" cy="2981"/>
            </a:xfrm>
            <a:prstGeom prst="rect">
              <a:avLst/>
            </a:prstGeom>
          </p:spPr>
          <p:style>
            <a:lnRef idx="2">
              <a:schemeClr val="accent4"/>
            </a:lnRef>
            <a:fillRef idx="1">
              <a:schemeClr val="lt1"/>
            </a:fillRef>
            <a:effectRef idx="0">
              <a:schemeClr val="accent4"/>
            </a:effectRef>
            <a:fontRef idx="minor">
              <a:schemeClr val="dk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auto">
                <a:lnSpc>
                  <a:spcPct val="130000"/>
                </a:lnSpc>
              </a:pPr>
              <a:endParaRPr lang="zh-CN" altLang="en-US" sz="1600" spc="200" dirty="0">
                <a:solidFill>
                  <a:schemeClr val="tx1"/>
                </a:solidFill>
                <a:uFillTx/>
                <a:latin typeface="汉仪晴空体W" panose="00020600040101010101" charset="-122"/>
                <a:ea typeface="汉仪晴空体W" panose="00020600040101010101" charset="-122"/>
              </a:endParaRPr>
            </a:p>
          </p:txBody>
        </p:sp>
        <p:sp>
          <p:nvSpPr>
            <p:cNvPr id="93" name="图形 2114"/>
            <p:cNvSpPr/>
            <p:nvPr/>
          </p:nvSpPr>
          <p:spPr>
            <a:xfrm>
              <a:off x="5948"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4" name="矩形 93"/>
          <p:cNvSpPr/>
          <p:nvPr/>
        </p:nvSpPr>
        <p:spPr>
          <a:xfrm>
            <a:off x="4780280" y="3990975"/>
            <a:ext cx="1685925" cy="52324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altLang="zh-CN" sz="2800" b="1" dirty="0"/>
              <a:t>Para </a:t>
            </a:r>
            <a:r>
              <a:rPr lang="en-US" altLang="zh-CN" sz="2800" b="1" dirty="0" smtClean="0"/>
              <a:t>2~4</a:t>
            </a:r>
            <a:endParaRPr lang="zh-CN" altLang="en-US" sz="2800" b="1" dirty="0"/>
          </a:p>
        </p:txBody>
      </p:sp>
      <p:grpSp>
        <p:nvGrpSpPr>
          <p:cNvPr id="96" name="组合 95" descr="7b0a202020202274657874626f78223a20227b5c2269645c223a32303334323937332c5c2263617465676f72795f69645c223a5c225c227d220a7d0a"/>
          <p:cNvGrpSpPr/>
          <p:nvPr/>
        </p:nvGrpSpPr>
        <p:grpSpPr>
          <a:xfrm>
            <a:off x="8992235" y="3206750"/>
            <a:ext cx="1750060" cy="614680"/>
            <a:chOff x="5910" y="3275"/>
            <a:chExt cx="7376" cy="4212"/>
          </a:xfrm>
        </p:grpSpPr>
        <p:sp>
          <p:nvSpPr>
            <p:cNvPr id="97" name="图形 2114"/>
            <p:cNvSpPr/>
            <p:nvPr/>
          </p:nvSpPr>
          <p:spPr>
            <a:xfrm>
              <a:off x="12806" y="7044"/>
              <a:ext cx="462" cy="443"/>
            </a:xfrm>
            <a:custGeom>
              <a:avLst/>
              <a:gdLst>
                <a:gd name="connsiteX0" fmla="*/ 153621 w 293354"/>
                <a:gd name="connsiteY0" fmla="*/ 242148 h 281203"/>
                <a:gd name="connsiteX1" fmla="*/ 6943 w 293354"/>
                <a:gd name="connsiteY1" fmla="*/ 242148 h 281203"/>
                <a:gd name="connsiteX2" fmla="*/ 6943 w 293354"/>
                <a:gd name="connsiteY2" fmla="*/ 51207 h 281203"/>
                <a:gd name="connsiteX3" fmla="*/ 6943 w 293354"/>
                <a:gd name="connsiteY3" fmla="*/ 0 h 281203"/>
                <a:gd name="connsiteX4" fmla="*/ 0 w 293354"/>
                <a:gd name="connsiteY4" fmla="*/ 0 h 281203"/>
                <a:gd name="connsiteX5" fmla="*/ 0 w 293354"/>
                <a:gd name="connsiteY5" fmla="*/ 90263 h 281203"/>
                <a:gd name="connsiteX6" fmla="*/ 0 w 293354"/>
                <a:gd name="connsiteY6" fmla="*/ 281204 h 281203"/>
                <a:gd name="connsiteX7" fmla="*/ 146677 w 293354"/>
                <a:gd name="connsiteY7" fmla="*/ 281204 h 281203"/>
                <a:gd name="connsiteX8" fmla="*/ 293355 w 293354"/>
                <a:gd name="connsiteY8" fmla="*/ 144941 h 281203"/>
                <a:gd name="connsiteX9" fmla="*/ 153621 w 293354"/>
                <a:gd name="connsiteY9" fmla="*/ 242148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54" h="281203">
                  <a:moveTo>
                    <a:pt x="153621" y="242148"/>
                  </a:moveTo>
                  <a:lnTo>
                    <a:pt x="6943" y="242148"/>
                  </a:lnTo>
                  <a:lnTo>
                    <a:pt x="6943" y="51207"/>
                  </a:lnTo>
                  <a:lnTo>
                    <a:pt x="6943" y="0"/>
                  </a:lnTo>
                  <a:lnTo>
                    <a:pt x="0" y="0"/>
                  </a:lnTo>
                  <a:lnTo>
                    <a:pt x="0" y="90263"/>
                  </a:lnTo>
                  <a:lnTo>
                    <a:pt x="0" y="281204"/>
                  </a:lnTo>
                  <a:lnTo>
                    <a:pt x="146677" y="281204"/>
                  </a:lnTo>
                  <a:cubicBezTo>
                    <a:pt x="226526" y="281204"/>
                    <a:pt x="290751" y="220450"/>
                    <a:pt x="293355" y="144941"/>
                  </a:cubicBezTo>
                  <a:cubicBezTo>
                    <a:pt x="274261" y="201356"/>
                    <a:pt x="218714" y="242148"/>
                    <a:pt x="153621" y="242148"/>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8" name="图形 2114"/>
            <p:cNvSpPr/>
            <p:nvPr/>
          </p:nvSpPr>
          <p:spPr>
            <a:xfrm>
              <a:off x="12837" y="6967"/>
              <a:ext cx="443" cy="288"/>
            </a:xfrm>
            <a:custGeom>
              <a:avLst/>
              <a:gdLst>
                <a:gd name="connsiteX0" fmla="*/ 274261 w 281204"/>
                <a:gd name="connsiteY0" fmla="*/ 178790 h 183129"/>
                <a:gd name="connsiteX1" fmla="*/ 274261 w 281204"/>
                <a:gd name="connsiteY1" fmla="*/ 183130 h 183129"/>
                <a:gd name="connsiteX2" fmla="*/ 281204 w 281204"/>
                <a:gd name="connsiteY2" fmla="*/ 140602 h 183129"/>
                <a:gd name="connsiteX3" fmla="*/ 140602 w 281204"/>
                <a:gd name="connsiteY3" fmla="*/ 0 h 183129"/>
                <a:gd name="connsiteX4" fmla="*/ 0 w 281204"/>
                <a:gd name="connsiteY4" fmla="*/ 0 h 183129"/>
                <a:gd name="connsiteX5" fmla="*/ 0 w 281204"/>
                <a:gd name="connsiteY5" fmla="*/ 39056 h 183129"/>
                <a:gd name="connsiteX6" fmla="*/ 133659 w 281204"/>
                <a:gd name="connsiteY6" fmla="*/ 39056 h 183129"/>
                <a:gd name="connsiteX7" fmla="*/ 274261 w 281204"/>
                <a:gd name="connsiteY7" fmla="*/ 178790 h 1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04" h="183129">
                  <a:moveTo>
                    <a:pt x="274261" y="178790"/>
                  </a:moveTo>
                  <a:cubicBezTo>
                    <a:pt x="274261" y="180526"/>
                    <a:pt x="274261" y="181394"/>
                    <a:pt x="274261" y="183130"/>
                  </a:cubicBezTo>
                  <a:cubicBezTo>
                    <a:pt x="278601" y="169243"/>
                    <a:pt x="281204" y="155356"/>
                    <a:pt x="281204" y="140602"/>
                  </a:cubicBezTo>
                  <a:cubicBezTo>
                    <a:pt x="281204" y="63358"/>
                    <a:pt x="218714" y="0"/>
                    <a:pt x="140602" y="0"/>
                  </a:cubicBezTo>
                  <a:lnTo>
                    <a:pt x="0" y="0"/>
                  </a:lnTo>
                  <a:lnTo>
                    <a:pt x="0" y="39056"/>
                  </a:lnTo>
                  <a:lnTo>
                    <a:pt x="133659" y="39056"/>
                  </a:lnTo>
                  <a:cubicBezTo>
                    <a:pt x="211771" y="38188"/>
                    <a:pt x="274261" y="101546"/>
                    <a:pt x="274261" y="178790"/>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图形 2114"/>
            <p:cNvSpPr/>
            <p:nvPr/>
          </p:nvSpPr>
          <p:spPr>
            <a:xfrm>
              <a:off x="5930" y="3658"/>
              <a:ext cx="7338" cy="3589"/>
            </a:xfrm>
            <a:custGeom>
              <a:avLst/>
              <a:gdLst>
                <a:gd name="connsiteX0" fmla="*/ 1626503 w 4659861"/>
                <a:gd name="connsiteY0" fmla="*/ 2190614 h 2279141"/>
                <a:gd name="connsiteX1" fmla="*/ 144107 w 4659861"/>
                <a:gd name="connsiteY1" fmla="*/ 2190614 h 2279141"/>
                <a:gd name="connsiteX2" fmla="*/ 33 w 4659861"/>
                <a:gd name="connsiteY2" fmla="*/ 2048276 h 2279141"/>
                <a:gd name="connsiteX3" fmla="*/ 140635 w 4659861"/>
                <a:gd name="connsiteY3" fmla="*/ 1910278 h 2279141"/>
                <a:gd name="connsiteX4" fmla="*/ 281237 w 4659861"/>
                <a:gd name="connsiteY4" fmla="*/ 1910278 h 2279141"/>
                <a:gd name="connsiteX5" fmla="*/ 281237 w 4659861"/>
                <a:gd name="connsiteY5" fmla="*/ 0 h 2279141"/>
                <a:gd name="connsiteX6" fmla="*/ 1626503 w 4659861"/>
                <a:gd name="connsiteY6" fmla="*/ 0 h 2279141"/>
                <a:gd name="connsiteX7" fmla="*/ 3033392 w 4659861"/>
                <a:gd name="connsiteY7" fmla="*/ 0 h 2279141"/>
                <a:gd name="connsiteX8" fmla="*/ 4468921 w 4659861"/>
                <a:gd name="connsiteY8" fmla="*/ 0 h 2279141"/>
                <a:gd name="connsiteX9" fmla="*/ 4659862 w 4659861"/>
                <a:gd name="connsiteY9" fmla="*/ 190941 h 2279141"/>
                <a:gd name="connsiteX10" fmla="*/ 4659862 w 4659861"/>
                <a:gd name="connsiteY10" fmla="*/ 2279141 h 2279141"/>
                <a:gd name="connsiteX11" fmla="*/ 4519260 w 4659861"/>
                <a:gd name="connsiteY11" fmla="*/ 2189746 h 2279141"/>
                <a:gd name="connsiteX12" fmla="*/ 3033392 w 4659861"/>
                <a:gd name="connsiteY12" fmla="*/ 2189746 h 2279141"/>
                <a:gd name="connsiteX13" fmla="*/ 1626503 w 4659861"/>
                <a:gd name="connsiteY13" fmla="*/ 2189746 h 22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279141">
                  <a:moveTo>
                    <a:pt x="1626503" y="2190614"/>
                  </a:moveTo>
                  <a:lnTo>
                    <a:pt x="144107" y="2190614"/>
                  </a:lnTo>
                  <a:cubicBezTo>
                    <a:pt x="65127" y="2190614"/>
                    <a:pt x="-1703" y="2126389"/>
                    <a:pt x="33" y="2048276"/>
                  </a:cubicBezTo>
                  <a:cubicBezTo>
                    <a:pt x="1769" y="1971900"/>
                    <a:pt x="63391" y="1910278"/>
                    <a:pt x="140635" y="1910278"/>
                  </a:cubicBezTo>
                  <a:lnTo>
                    <a:pt x="281237" y="1910278"/>
                  </a:lnTo>
                  <a:lnTo>
                    <a:pt x="281237" y="0"/>
                  </a:lnTo>
                  <a:lnTo>
                    <a:pt x="1626503" y="0"/>
                  </a:lnTo>
                  <a:lnTo>
                    <a:pt x="3033392" y="0"/>
                  </a:lnTo>
                  <a:lnTo>
                    <a:pt x="4468921" y="0"/>
                  </a:lnTo>
                  <a:cubicBezTo>
                    <a:pt x="4574806" y="0"/>
                    <a:pt x="4659862" y="85923"/>
                    <a:pt x="4659862" y="190941"/>
                  </a:cubicBezTo>
                  <a:lnTo>
                    <a:pt x="4659862" y="2279141"/>
                  </a:lnTo>
                  <a:cubicBezTo>
                    <a:pt x="4659862" y="2201897"/>
                    <a:pt x="4597372" y="2189746"/>
                    <a:pt x="4519260" y="2189746"/>
                  </a:cubicBezTo>
                  <a:lnTo>
                    <a:pt x="3033392" y="2189746"/>
                  </a:lnTo>
                  <a:lnTo>
                    <a:pt x="1626503" y="2189746"/>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图形 2114"/>
            <p:cNvSpPr/>
            <p:nvPr/>
          </p:nvSpPr>
          <p:spPr>
            <a:xfrm>
              <a:off x="13268" y="7131"/>
              <a:ext cx="14" cy="56"/>
            </a:xfrm>
            <a:custGeom>
              <a:avLst/>
              <a:gdLst>
                <a:gd name="connsiteX0" fmla="*/ 0 w 8679"/>
                <a:gd name="connsiteY0" fmla="*/ 0 h 35584"/>
                <a:gd name="connsiteX1" fmla="*/ 0 w 8679"/>
                <a:gd name="connsiteY1" fmla="*/ 35585 h 35584"/>
              </a:gdLst>
              <a:ahLst/>
              <a:cxnLst>
                <a:cxn ang="0">
                  <a:pos x="connsiteX0" y="connsiteY0"/>
                </a:cxn>
                <a:cxn ang="0">
                  <a:pos x="connsiteX1" y="connsiteY1"/>
                </a:cxn>
              </a:cxnLst>
              <a:rect l="l" t="t" r="r" b="b"/>
              <a:pathLst>
                <a:path w="8679" h="35584">
                  <a:moveTo>
                    <a:pt x="0" y="0"/>
                  </a:moveTo>
                  <a:lnTo>
                    <a:pt x="0" y="35585"/>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图形 2114"/>
            <p:cNvSpPr/>
            <p:nvPr/>
          </p:nvSpPr>
          <p:spPr>
            <a:xfrm>
              <a:off x="5930"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 name="图形 2114"/>
            <p:cNvSpPr/>
            <p:nvPr/>
          </p:nvSpPr>
          <p:spPr>
            <a:xfrm>
              <a:off x="5933" y="3356"/>
              <a:ext cx="509" cy="3442"/>
            </a:xfrm>
            <a:custGeom>
              <a:avLst/>
              <a:gdLst>
                <a:gd name="connsiteX0" fmla="*/ 322899 w 322899"/>
                <a:gd name="connsiteY0" fmla="*/ 0 h 2185406"/>
                <a:gd name="connsiteX1" fmla="*/ 322899 w 322899"/>
                <a:gd name="connsiteY1" fmla="*/ 2061295 h 2185406"/>
                <a:gd name="connsiteX2" fmla="*/ 166675 w 322899"/>
                <a:gd name="connsiteY2" fmla="*/ 2061295 h 2185406"/>
                <a:gd name="connsiteX3" fmla="*/ 15658 w 322899"/>
                <a:gd name="connsiteY3" fmla="*/ 2185407 h 2185406"/>
                <a:gd name="connsiteX4" fmla="*/ 9582 w 322899"/>
                <a:gd name="connsiteY4" fmla="*/ 141470 h 2185406"/>
                <a:gd name="connsiteX5" fmla="*/ 165807 w 322899"/>
                <a:gd name="connsiteY5" fmla="*/ 0 h 2185406"/>
                <a:gd name="connsiteX6" fmla="*/ 322899 w 322899"/>
                <a:gd name="connsiteY6" fmla="*/ 0 h 218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9" h="2185406">
                  <a:moveTo>
                    <a:pt x="322899" y="0"/>
                  </a:moveTo>
                  <a:lnTo>
                    <a:pt x="322899" y="2061295"/>
                  </a:lnTo>
                  <a:lnTo>
                    <a:pt x="166675" y="2061295"/>
                  </a:lnTo>
                  <a:cubicBezTo>
                    <a:pt x="79883" y="2061295"/>
                    <a:pt x="36488" y="2114238"/>
                    <a:pt x="15658" y="2185407"/>
                  </a:cubicBezTo>
                  <a:cubicBezTo>
                    <a:pt x="-15587" y="2179331"/>
                    <a:pt x="9582" y="141470"/>
                    <a:pt x="9582" y="141470"/>
                  </a:cubicBezTo>
                  <a:cubicBezTo>
                    <a:pt x="9582" y="63358"/>
                    <a:pt x="79883" y="0"/>
                    <a:pt x="165807" y="0"/>
                  </a:cubicBezTo>
                  <a:lnTo>
                    <a:pt x="322899" y="0"/>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图形 2114"/>
            <p:cNvSpPr/>
            <p:nvPr/>
          </p:nvSpPr>
          <p:spPr>
            <a:xfrm>
              <a:off x="5930" y="3296"/>
              <a:ext cx="443" cy="3450"/>
            </a:xfrm>
            <a:custGeom>
              <a:avLst/>
              <a:gdLst>
                <a:gd name="connsiteX0" fmla="*/ 0 w 281204"/>
                <a:gd name="connsiteY0" fmla="*/ 2178463 h 2190613"/>
                <a:gd name="connsiteX1" fmla="*/ 0 w 281204"/>
                <a:gd name="connsiteY1" fmla="*/ 140602 h 2190613"/>
                <a:gd name="connsiteX2" fmla="*/ 140602 w 281204"/>
                <a:gd name="connsiteY2" fmla="*/ 0 h 2190613"/>
                <a:gd name="connsiteX3" fmla="*/ 281204 w 281204"/>
                <a:gd name="connsiteY3" fmla="*/ 0 h 2190613"/>
                <a:gd name="connsiteX4" fmla="*/ 281204 w 281204"/>
                <a:gd name="connsiteY4" fmla="*/ 2050012 h 2190613"/>
                <a:gd name="connsiteX5" fmla="*/ 140602 w 281204"/>
                <a:gd name="connsiteY5" fmla="*/ 2050012 h 2190613"/>
                <a:gd name="connsiteX6" fmla="*/ 0 w 281204"/>
                <a:gd name="connsiteY6" fmla="*/ 2190614 h 21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 h="2190613">
                  <a:moveTo>
                    <a:pt x="0" y="2178463"/>
                  </a:moveTo>
                  <a:lnTo>
                    <a:pt x="0" y="140602"/>
                  </a:lnTo>
                  <a:cubicBezTo>
                    <a:pt x="0" y="63358"/>
                    <a:pt x="62490" y="0"/>
                    <a:pt x="140602" y="0"/>
                  </a:cubicBezTo>
                  <a:lnTo>
                    <a:pt x="281204" y="0"/>
                  </a:lnTo>
                  <a:lnTo>
                    <a:pt x="281204" y="2050012"/>
                  </a:lnTo>
                  <a:lnTo>
                    <a:pt x="140602" y="2050012"/>
                  </a:lnTo>
                  <a:cubicBezTo>
                    <a:pt x="63358" y="2050012"/>
                    <a:pt x="0" y="2112502"/>
                    <a:pt x="0" y="2190614"/>
                  </a:cubicBez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 name="图形 2114"/>
            <p:cNvSpPr/>
            <p:nvPr/>
          </p:nvSpPr>
          <p:spPr>
            <a:xfrm>
              <a:off x="5930" y="6726"/>
              <a:ext cx="14" cy="19"/>
            </a:xfrm>
            <a:custGeom>
              <a:avLst/>
              <a:gdLst>
                <a:gd name="connsiteX0" fmla="*/ 0 w 8679"/>
                <a:gd name="connsiteY0" fmla="*/ 12151 h 12150"/>
                <a:gd name="connsiteX1" fmla="*/ 0 w 8679"/>
                <a:gd name="connsiteY1" fmla="*/ 0 h 12150"/>
              </a:gdLst>
              <a:ahLst/>
              <a:cxnLst>
                <a:cxn ang="0">
                  <a:pos x="connsiteX0" y="connsiteY0"/>
                </a:cxn>
                <a:cxn ang="0">
                  <a:pos x="connsiteX1" y="connsiteY1"/>
                </a:cxn>
              </a:cxnLst>
              <a:rect l="l" t="t" r="r" b="b"/>
              <a:pathLst>
                <a:path w="8679" h="12150">
                  <a:moveTo>
                    <a:pt x="0" y="12151"/>
                  </a:moveTo>
                  <a:lnTo>
                    <a:pt x="0" y="0"/>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 name="图形 2114"/>
            <p:cNvSpPr/>
            <p:nvPr/>
          </p:nvSpPr>
          <p:spPr>
            <a:xfrm>
              <a:off x="5910" y="3275"/>
              <a:ext cx="14" cy="14"/>
            </a:xfrm>
            <a:custGeom>
              <a:avLst/>
              <a:gdLst/>
              <a:ahLst/>
              <a:cxnLst/>
              <a:rect l="l" t="t" r="r" b="b"/>
              <a:pathLst>
                <a:path w="8679" h="8679"/>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 name="图形 2114"/>
            <p:cNvSpPr/>
            <p:nvPr/>
          </p:nvSpPr>
          <p:spPr>
            <a:xfrm>
              <a:off x="12826" y="6967"/>
              <a:ext cx="443" cy="443"/>
            </a:xfrm>
            <a:custGeom>
              <a:avLst/>
              <a:gdLst>
                <a:gd name="connsiteX0" fmla="*/ 0 w 281204"/>
                <a:gd name="connsiteY0" fmla="*/ 0 h 281203"/>
                <a:gd name="connsiteX1" fmla="*/ 140602 w 281204"/>
                <a:gd name="connsiteY1" fmla="*/ 0 h 281203"/>
                <a:gd name="connsiteX2" fmla="*/ 281204 w 281204"/>
                <a:gd name="connsiteY2" fmla="*/ 140602 h 281203"/>
                <a:gd name="connsiteX3" fmla="*/ 140602 w 281204"/>
                <a:gd name="connsiteY3" fmla="*/ 281204 h 281203"/>
                <a:gd name="connsiteX4" fmla="*/ 0 w 281204"/>
                <a:gd name="connsiteY4" fmla="*/ 281204 h 281203"/>
                <a:gd name="connsiteX5" fmla="*/ 0 w 281204"/>
                <a:gd name="connsiteY5" fmla="*/ 90263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04" h="281203">
                  <a:moveTo>
                    <a:pt x="0" y="0"/>
                  </a:moveTo>
                  <a:lnTo>
                    <a:pt x="140602" y="0"/>
                  </a:lnTo>
                  <a:cubicBezTo>
                    <a:pt x="217846" y="0"/>
                    <a:pt x="281204" y="62490"/>
                    <a:pt x="281204" y="140602"/>
                  </a:cubicBezTo>
                  <a:cubicBezTo>
                    <a:pt x="281204" y="217846"/>
                    <a:pt x="218714" y="281204"/>
                    <a:pt x="140602" y="281204"/>
                  </a:cubicBezTo>
                  <a:lnTo>
                    <a:pt x="0" y="281204"/>
                  </a:lnTo>
                  <a:lnTo>
                    <a:pt x="0" y="90263"/>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 name="文本框 30"/>
            <p:cNvSpPr txBox="1"/>
            <p:nvPr/>
          </p:nvSpPr>
          <p:spPr>
            <a:xfrm>
              <a:off x="6906" y="4266"/>
              <a:ext cx="6243" cy="2981"/>
            </a:xfrm>
            <a:prstGeom prst="rect">
              <a:avLst/>
            </a:prstGeom>
          </p:spPr>
          <p:style>
            <a:lnRef idx="2">
              <a:schemeClr val="accent4"/>
            </a:lnRef>
            <a:fillRef idx="1">
              <a:schemeClr val="lt1"/>
            </a:fillRef>
            <a:effectRef idx="0">
              <a:schemeClr val="accent4"/>
            </a:effectRef>
            <a:fontRef idx="minor">
              <a:schemeClr val="dk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auto">
                <a:lnSpc>
                  <a:spcPct val="130000"/>
                </a:lnSpc>
              </a:pPr>
              <a:endParaRPr lang="zh-CN" altLang="en-US" sz="1600" spc="200" dirty="0">
                <a:solidFill>
                  <a:schemeClr val="tx1"/>
                </a:solidFill>
                <a:uFillTx/>
                <a:latin typeface="汉仪晴空体W" panose="00020600040101010101" charset="-122"/>
                <a:ea typeface="汉仪晴空体W" panose="00020600040101010101" charset="-122"/>
              </a:endParaRPr>
            </a:p>
          </p:txBody>
        </p:sp>
        <p:sp>
          <p:nvSpPr>
            <p:cNvPr id="108" name="图形 2114"/>
            <p:cNvSpPr/>
            <p:nvPr/>
          </p:nvSpPr>
          <p:spPr>
            <a:xfrm>
              <a:off x="5948"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9" name="矩形 108"/>
          <p:cNvSpPr/>
          <p:nvPr/>
        </p:nvSpPr>
        <p:spPr>
          <a:xfrm>
            <a:off x="9102090" y="3223895"/>
            <a:ext cx="1685925" cy="52324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altLang="zh-CN" sz="2800" b="1" dirty="0"/>
              <a:t>Para </a:t>
            </a:r>
            <a:r>
              <a:rPr lang="en-US" altLang="zh-CN" sz="2800" b="1" dirty="0" smtClean="0"/>
              <a:t>5~8</a:t>
            </a:r>
            <a:endParaRPr lang="zh-CN" altLang="en-US" sz="2800" b="1" dirty="0"/>
          </a:p>
        </p:txBody>
      </p:sp>
      <p:sp>
        <p:nvSpPr>
          <p:cNvPr id="112" name="文本框 111"/>
          <p:cNvSpPr txBox="1"/>
          <p:nvPr/>
        </p:nvSpPr>
        <p:spPr>
          <a:xfrm>
            <a:off x="4744085" y="4613275"/>
            <a:ext cx="2787015" cy="1077218"/>
          </a:xfrm>
          <a:prstGeom prst="rect">
            <a:avLst/>
          </a:prstGeom>
          <a:noFill/>
        </p:spPr>
        <p:txBody>
          <a:bodyPr wrap="square" rtlCol="0">
            <a:spAutoFit/>
            <a:scene3d>
              <a:camera prst="orthographicFront"/>
              <a:lightRig rig="threePt" dir="t"/>
            </a:scene3d>
          </a:bodyPr>
          <a:lstStyle/>
          <a:p>
            <a:r>
              <a:rPr lang="en-US" altLang="zh-CN" sz="3200" b="1" dirty="0" smtClean="0">
                <a:solidFill>
                  <a:schemeClr val="tx1"/>
                </a:solidFill>
                <a:effectLst>
                  <a:outerShdw blurRad="38100" dist="19050" dir="2700000" algn="tl" rotWithShape="0">
                    <a:schemeClr val="dk1">
                      <a:alpha val="40000"/>
                    </a:schemeClr>
                  </a:outerShdw>
                </a:effectLst>
              </a:rPr>
              <a:t>The chat and the memories</a:t>
            </a:r>
            <a:endParaRPr lang="en-US" altLang="zh-CN" sz="3200" b="1" dirty="0" smtClean="0">
              <a:solidFill>
                <a:schemeClr val="tx1"/>
              </a:solidFill>
              <a:effectLst>
                <a:outerShdw blurRad="38100" dist="19050" dir="2700000" algn="tl" rotWithShape="0">
                  <a:schemeClr val="dk1">
                    <a:alpha val="40000"/>
                  </a:schemeClr>
                </a:outerShdw>
              </a:effectLst>
            </a:endParaRPr>
          </a:p>
        </p:txBody>
      </p:sp>
      <p:sp>
        <p:nvSpPr>
          <p:cNvPr id="117" name="文本框 116"/>
          <p:cNvSpPr txBox="1"/>
          <p:nvPr/>
        </p:nvSpPr>
        <p:spPr>
          <a:xfrm>
            <a:off x="1196975" y="5579745"/>
            <a:ext cx="3888105" cy="584775"/>
          </a:xfrm>
          <a:prstGeom prst="rect">
            <a:avLst/>
          </a:prstGeom>
          <a:noFill/>
        </p:spPr>
        <p:txBody>
          <a:bodyPr wrap="square" rtlCol="0">
            <a:spAutoFit/>
            <a:scene3d>
              <a:camera prst="orthographicFront"/>
              <a:lightRig rig="threePt" dir="t"/>
            </a:scene3d>
          </a:bodyPr>
          <a:lstStyle/>
          <a:p>
            <a:r>
              <a:rPr lang="en-US" altLang="zh-CN" sz="3200" b="1" dirty="0" smtClean="0">
                <a:solidFill>
                  <a:schemeClr val="tx1"/>
                </a:solidFill>
                <a:effectLst>
                  <a:outerShdw blurRad="38100" dist="19050" dir="2700000" algn="tl" rotWithShape="0">
                    <a:schemeClr val="dk1">
                      <a:alpha val="40000"/>
                    </a:schemeClr>
                  </a:outerShdw>
                </a:effectLst>
              </a:rPr>
              <a:t>The </a:t>
            </a:r>
            <a:r>
              <a:rPr lang="en-US" altLang="zh-CN" sz="3200" b="1" dirty="0" smtClean="0">
                <a:solidFill>
                  <a:schemeClr val="tx1"/>
                </a:solidFill>
                <a:effectLst>
                  <a:outerShdw blurRad="38100" dist="19050" dir="2700000" algn="tl" rotWithShape="0">
                    <a:schemeClr val="dk1">
                      <a:alpha val="40000"/>
                    </a:schemeClr>
                  </a:outerShdw>
                </a:effectLst>
              </a:rPr>
              <a:t>crisis</a:t>
            </a:r>
            <a:endParaRPr lang="en-US" altLang="zh-CN" sz="3200" b="1" dirty="0" smtClean="0">
              <a:solidFill>
                <a:schemeClr val="tx1"/>
              </a:solidFill>
              <a:effectLst>
                <a:outerShdw blurRad="38100" dist="19050" dir="2700000" algn="tl" rotWithShape="0">
                  <a:schemeClr val="dk1">
                    <a:alpha val="40000"/>
                  </a:schemeClr>
                </a:outerShdw>
              </a:effectLst>
            </a:endParaRPr>
          </a:p>
        </p:txBody>
      </p:sp>
      <p:sp>
        <p:nvSpPr>
          <p:cNvPr id="118" name="文本框 117"/>
          <p:cNvSpPr txBox="1"/>
          <p:nvPr/>
        </p:nvSpPr>
        <p:spPr>
          <a:xfrm>
            <a:off x="9118600" y="3900805"/>
            <a:ext cx="2755265" cy="584775"/>
          </a:xfrm>
          <a:prstGeom prst="rect">
            <a:avLst/>
          </a:prstGeom>
          <a:noFill/>
        </p:spPr>
        <p:txBody>
          <a:bodyPr wrap="square" rtlCol="0">
            <a:spAutoFit/>
            <a:scene3d>
              <a:camera prst="orthographicFront"/>
              <a:lightRig rig="threePt" dir="t"/>
            </a:scene3d>
          </a:bodyPr>
          <a:lstStyle/>
          <a:p>
            <a:r>
              <a:rPr lang="en-US" altLang="zh-CN" sz="3200" b="1" dirty="0" smtClean="0">
                <a:solidFill>
                  <a:schemeClr val="tx1"/>
                </a:solidFill>
                <a:effectLst>
                  <a:outerShdw blurRad="38100" dist="19050" dir="2700000" algn="tl" rotWithShape="0">
                    <a:schemeClr val="dk1">
                      <a:alpha val="40000"/>
                    </a:schemeClr>
                  </a:outerShdw>
                </a:effectLst>
              </a:rPr>
              <a:t>The </a:t>
            </a:r>
            <a:r>
              <a:rPr lang="en-US" altLang="zh-CN" sz="3200" b="1" dirty="0" smtClean="0">
                <a:solidFill>
                  <a:srgbClr val="C00000"/>
                </a:solidFill>
                <a:effectLst>
                  <a:outerShdw blurRad="38100" dist="19050" dir="2700000" algn="tl" rotWithShape="0">
                    <a:schemeClr val="dk1">
                      <a:alpha val="40000"/>
                    </a:schemeClr>
                  </a:outerShdw>
                </a:effectLst>
              </a:rPr>
              <a:t>revival</a:t>
            </a:r>
            <a:endParaRPr lang="en-US" altLang="zh-CN" sz="3200" b="1" dirty="0" smtClean="0">
              <a:solidFill>
                <a:srgbClr val="C00000"/>
              </a:solidFill>
              <a:effectLst>
                <a:outerShdw blurRad="38100" dist="19050" dir="2700000" algn="tl" rotWithShape="0">
                  <a:schemeClr val="dk1">
                    <a:alpha val="40000"/>
                  </a:schemeClr>
                </a:outerShdw>
              </a:effectLst>
            </a:endParaRPr>
          </a:p>
        </p:txBody>
      </p:sp>
      <p:grpSp>
        <p:nvGrpSpPr>
          <p:cNvPr id="64" name="组合 63"/>
          <p:cNvGrpSpPr/>
          <p:nvPr/>
        </p:nvGrpSpPr>
        <p:grpSpPr>
          <a:xfrm>
            <a:off x="1014095" y="3091180"/>
            <a:ext cx="9735185" cy="1640205"/>
            <a:chOff x="1476" y="5514"/>
            <a:chExt cx="15331" cy="2583"/>
          </a:xfrm>
        </p:grpSpPr>
        <p:cxnSp>
          <p:nvCxnSpPr>
            <p:cNvPr id="152" name="直接连接符 151"/>
            <p:cNvCxnSpPr/>
            <p:nvPr/>
          </p:nvCxnSpPr>
          <p:spPr>
            <a:xfrm>
              <a:off x="1476" y="8097"/>
              <a:ext cx="2411" cy="0"/>
            </a:xfrm>
            <a:prstGeom prst="line">
              <a:avLst/>
            </a:prstGeom>
            <a:ln w="38100">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3" name="直接连接符 152"/>
            <p:cNvCxnSpPr/>
            <p:nvPr/>
          </p:nvCxnSpPr>
          <p:spPr>
            <a:xfrm flipV="1">
              <a:off x="3863" y="6806"/>
              <a:ext cx="4064" cy="1291"/>
            </a:xfrm>
            <a:prstGeom prst="line">
              <a:avLst/>
            </a:prstGeom>
            <a:ln w="38100">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4" name="直接连接符 153"/>
            <p:cNvCxnSpPr/>
            <p:nvPr/>
          </p:nvCxnSpPr>
          <p:spPr>
            <a:xfrm>
              <a:off x="7921" y="6804"/>
              <a:ext cx="2411" cy="0"/>
            </a:xfrm>
            <a:prstGeom prst="line">
              <a:avLst/>
            </a:prstGeom>
            <a:ln w="38100">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5" name="直接连接符 154"/>
            <p:cNvCxnSpPr/>
            <p:nvPr/>
          </p:nvCxnSpPr>
          <p:spPr>
            <a:xfrm flipV="1">
              <a:off x="10333" y="5514"/>
              <a:ext cx="4064" cy="1291"/>
            </a:xfrm>
            <a:prstGeom prst="line">
              <a:avLst/>
            </a:prstGeom>
            <a:ln w="38100">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6" name="直接连接符 155"/>
            <p:cNvCxnSpPr/>
            <p:nvPr/>
          </p:nvCxnSpPr>
          <p:spPr>
            <a:xfrm>
              <a:off x="14397" y="5514"/>
              <a:ext cx="2411" cy="0"/>
            </a:xfrm>
            <a:prstGeom prst="line">
              <a:avLst/>
            </a:prstGeom>
            <a:ln w="38100">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0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94" grpId="0" bldLvl="0" animBg="1"/>
      <p:bldP spid="109" grpId="0" bldLvl="0" animBg="1"/>
      <p:bldP spid="112" grpId="0"/>
      <p:bldP spid="117" grpId="0"/>
      <p:bldP spid="1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4498" y="967325"/>
            <a:ext cx="7893268" cy="609228"/>
          </a:xfrm>
          <a:noFill/>
          <a:ln w="28575">
            <a:noFill/>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normAutofit/>
          </a:bodyPr>
          <a:lstStyle/>
          <a:p>
            <a:r>
              <a:rPr lang="en-US" altLang="zh-CN" sz="3200" b="1" dirty="0" smtClean="0"/>
              <a:t>How did the author feel in each stage?</a:t>
            </a:r>
            <a:endParaRPr lang="zh-CN" altLang="en-US" sz="3200" b="1" dirty="0"/>
          </a:p>
        </p:txBody>
      </p:sp>
      <p:sp>
        <p:nvSpPr>
          <p:cNvPr id="4" name="标题 1"/>
          <p:cNvSpPr>
            <a:spLocks noGrp="1"/>
          </p:cNvSpPr>
          <p:nvPr>
            <p:ph type="title"/>
          </p:nvPr>
        </p:nvSpPr>
        <p:spPr/>
        <p:txBody>
          <a:bodyPr>
            <a:noAutofit/>
          </a:bodyPr>
          <a:lstStyle/>
          <a:p>
            <a:r>
              <a:rPr lang="en-US" altLang="zh-CN" dirty="0" smtClean="0">
                <a:latin typeface="+mj-lt"/>
              </a:rPr>
              <a:t>Reading for feelings</a:t>
            </a:r>
            <a:endParaRPr lang="zh-CN" altLang="en-US" dirty="0">
              <a:latin typeface="+mj-lt"/>
            </a:endParaRPr>
          </a:p>
        </p:txBody>
      </p:sp>
      <p:sp>
        <p:nvSpPr>
          <p:cNvPr id="240" name="文本框 88"/>
          <p:cNvSpPr txBox="1"/>
          <p:nvPr/>
        </p:nvSpPr>
        <p:spPr>
          <a:xfrm>
            <a:off x="9655175" y="2172335"/>
            <a:ext cx="2108835" cy="1568450"/>
          </a:xfrm>
          <a:prstGeom prst="rect">
            <a:avLst/>
          </a:prstGeom>
          <a:noFill/>
        </p:spPr>
        <p:txBody>
          <a:bodyPr wrap="square" rtlCol="0">
            <a:spAutoFit/>
            <a:scene3d>
              <a:camera prst="orthographicFront"/>
              <a:lightRig rig="threePt" dir="t"/>
            </a:scene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0"/>
              </a:spcBef>
              <a:spcAft>
                <a:spcPts val="0"/>
              </a:spcAft>
            </a:pPr>
            <a:r>
              <a:rPr lang="en-US" altLang="zh-CN" sz="3200" b="1" dirty="0" smtClean="0">
                <a:solidFill>
                  <a:schemeClr val="tx1"/>
                </a:solidFill>
                <a:effectLst>
                  <a:outerShdw blurRad="38100" dist="19050" dir="2700000" algn="tl" rotWithShape="0">
                    <a:schemeClr val="dk1">
                      <a:alpha val="40000"/>
                    </a:schemeClr>
                  </a:outerShdw>
                </a:effectLst>
                <a:uFillTx/>
                <a:latin typeface="Calibri" panose="020F0502020204030204" charset="0"/>
                <a:ea typeface="汉仪粗圆简" panose="02010600000101010101" charset="-122"/>
                <a:cs typeface="Calibri" panose="020F0502020204030204" charset="0"/>
              </a:rPr>
              <a:t>surprised</a:t>
            </a:r>
            <a:endParaRPr lang="en-US" altLang="zh-CN" sz="3200" b="1" dirty="0" smtClean="0">
              <a:solidFill>
                <a:schemeClr val="tx1"/>
              </a:solidFill>
              <a:effectLst>
                <a:outerShdw blurRad="38100" dist="19050" dir="2700000" algn="tl" rotWithShape="0">
                  <a:schemeClr val="dk1">
                    <a:alpha val="40000"/>
                  </a:schemeClr>
                </a:outerShdw>
              </a:effectLst>
              <a:uFillTx/>
              <a:latin typeface="Calibri" panose="020F0502020204030204" charset="0"/>
              <a:ea typeface="汉仪粗圆简" panose="02010600000101010101" charset="-122"/>
              <a:cs typeface="Calibri" panose="020F0502020204030204" charset="0"/>
            </a:endParaRPr>
          </a:p>
          <a:p>
            <a:pPr algn="l">
              <a:lnSpc>
                <a:spcPct val="100000"/>
              </a:lnSpc>
              <a:spcBef>
                <a:spcPts val="0"/>
              </a:spcBef>
              <a:spcAft>
                <a:spcPts val="0"/>
              </a:spcAft>
            </a:pPr>
            <a:r>
              <a:rPr lang="en-US" altLang="zh-CN" sz="3200" b="1" dirty="0" smtClean="0">
                <a:solidFill>
                  <a:schemeClr val="tx1"/>
                </a:solidFill>
                <a:effectLst>
                  <a:outerShdw blurRad="38100" dist="19050" dir="2700000" algn="tl" rotWithShape="0">
                    <a:schemeClr val="dk1">
                      <a:alpha val="40000"/>
                    </a:schemeClr>
                  </a:outerShdw>
                </a:effectLst>
                <a:latin typeface="Calibri" panose="020F0502020204030204" charset="0"/>
                <a:ea typeface="汉仪粗圆简" panose="02010600000101010101" charset="-122"/>
                <a:cs typeface="Calibri" panose="020F0502020204030204" charset="0"/>
              </a:rPr>
              <a:t>relieved</a:t>
            </a:r>
            <a:endParaRPr lang="en-US" altLang="zh-CN" sz="3200" b="1" dirty="0" smtClean="0">
              <a:solidFill>
                <a:schemeClr val="tx1"/>
              </a:solidFill>
              <a:effectLst>
                <a:outerShdw blurRad="38100" dist="19050" dir="2700000" algn="tl" rotWithShape="0">
                  <a:schemeClr val="dk1">
                    <a:alpha val="40000"/>
                  </a:schemeClr>
                </a:outerShdw>
              </a:effectLst>
              <a:latin typeface="Calibri" panose="020F0502020204030204" charset="0"/>
              <a:ea typeface="汉仪粗圆简" panose="02010600000101010101" charset="-122"/>
              <a:cs typeface="Calibri" panose="020F0502020204030204" charset="0"/>
            </a:endParaRPr>
          </a:p>
          <a:p>
            <a:pPr algn="l">
              <a:lnSpc>
                <a:spcPct val="100000"/>
              </a:lnSpc>
              <a:spcBef>
                <a:spcPts val="0"/>
              </a:spcBef>
              <a:spcAft>
                <a:spcPts val="0"/>
              </a:spcAft>
            </a:pPr>
            <a:r>
              <a:rPr lang="en-US" altLang="zh-CN" sz="3200" b="1" dirty="0" smtClean="0">
                <a:solidFill>
                  <a:schemeClr val="tx1"/>
                </a:solidFill>
                <a:effectLst>
                  <a:outerShdw blurRad="38100" dist="19050" dir="2700000" algn="tl" rotWithShape="0">
                    <a:schemeClr val="dk1">
                      <a:alpha val="40000"/>
                    </a:schemeClr>
                  </a:outerShdw>
                </a:effectLst>
                <a:uFillTx/>
                <a:latin typeface="Calibri" panose="020F0502020204030204" charset="0"/>
                <a:ea typeface="汉仪粗圆简" panose="02010600000101010101" charset="-122"/>
                <a:cs typeface="Calibri" panose="020F0502020204030204" charset="0"/>
              </a:rPr>
              <a:t>pleased</a:t>
            </a:r>
            <a:endParaRPr lang="en-US" altLang="zh-CN" sz="3200" b="1" dirty="0" smtClean="0">
              <a:solidFill>
                <a:schemeClr val="tx1"/>
              </a:solidFill>
              <a:effectLst>
                <a:outerShdw blurRad="38100" dist="19050" dir="2700000" algn="tl" rotWithShape="0">
                  <a:schemeClr val="dk1">
                    <a:alpha val="40000"/>
                  </a:schemeClr>
                </a:outerShdw>
              </a:effectLst>
              <a:uFillTx/>
              <a:latin typeface="Calibri" panose="020F0502020204030204" charset="0"/>
              <a:ea typeface="汉仪粗圆简" panose="02010600000101010101" charset="-122"/>
              <a:cs typeface="Calibri" panose="020F0502020204030204" charset="0"/>
            </a:endParaRPr>
          </a:p>
        </p:txBody>
      </p:sp>
      <p:sp>
        <p:nvSpPr>
          <p:cNvPr id="20" name="文本框 88"/>
          <p:cNvSpPr txBox="1"/>
          <p:nvPr/>
        </p:nvSpPr>
        <p:spPr>
          <a:xfrm>
            <a:off x="504190" y="4197350"/>
            <a:ext cx="2407920" cy="5340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Bef>
                <a:spcPts val="600"/>
              </a:spcBef>
            </a:pPr>
            <a:r>
              <a:rPr lang="en-US" altLang="zh-CN" sz="3200" b="1" dirty="0">
                <a:solidFill>
                  <a:schemeClr val="tx1"/>
                </a:solidFill>
                <a:uFillTx/>
                <a:ea typeface="汉仪粗圆简" panose="02010600000101010101" charset="-122"/>
                <a:cs typeface="汉仪粗圆简" panose="02010600000101010101" charset="-122"/>
              </a:rPr>
              <a:t>heartbroken</a:t>
            </a:r>
            <a:endParaRPr lang="en-US" altLang="zh-CN" sz="3200" b="1" dirty="0">
              <a:solidFill>
                <a:schemeClr val="tx1"/>
              </a:solidFill>
              <a:uFillTx/>
              <a:ea typeface="汉仪粗圆简" panose="02010600000101010101" charset="-122"/>
              <a:cs typeface="汉仪粗圆简" panose="02010600000101010101" charset="-122"/>
            </a:endParaRPr>
          </a:p>
        </p:txBody>
      </p:sp>
      <p:grpSp>
        <p:nvGrpSpPr>
          <p:cNvPr id="21" name="组合 20"/>
          <p:cNvGrpSpPr/>
          <p:nvPr/>
        </p:nvGrpSpPr>
        <p:grpSpPr>
          <a:xfrm>
            <a:off x="582930" y="3641090"/>
            <a:ext cx="10847984" cy="2479916"/>
            <a:chOff x="1597" y="4868"/>
            <a:chExt cx="16497" cy="5125"/>
          </a:xfrm>
        </p:grpSpPr>
        <p:grpSp>
          <p:nvGrpSpPr>
            <p:cNvPr id="55" name="组合 54" descr="7b0a202020202274657874626f78223a20227b5c2269645c223a32303334323937332c5c2263617465676f72795f69645c223a5c225c227d220a7d0a"/>
            <p:cNvGrpSpPr/>
            <p:nvPr/>
          </p:nvGrpSpPr>
          <p:grpSpPr>
            <a:xfrm>
              <a:off x="1885" y="7819"/>
              <a:ext cx="2312" cy="968"/>
              <a:chOff x="5910" y="3275"/>
              <a:chExt cx="7376" cy="4212"/>
            </a:xfrm>
          </p:grpSpPr>
          <p:sp>
            <p:nvSpPr>
              <p:cNvPr id="68" name="图形 2114"/>
              <p:cNvSpPr/>
              <p:nvPr/>
            </p:nvSpPr>
            <p:spPr>
              <a:xfrm>
                <a:off x="12806" y="7044"/>
                <a:ext cx="462" cy="443"/>
              </a:xfrm>
              <a:custGeom>
                <a:avLst/>
                <a:gdLst>
                  <a:gd name="connsiteX0" fmla="*/ 153621 w 293354"/>
                  <a:gd name="connsiteY0" fmla="*/ 242148 h 281203"/>
                  <a:gd name="connsiteX1" fmla="*/ 6943 w 293354"/>
                  <a:gd name="connsiteY1" fmla="*/ 242148 h 281203"/>
                  <a:gd name="connsiteX2" fmla="*/ 6943 w 293354"/>
                  <a:gd name="connsiteY2" fmla="*/ 51207 h 281203"/>
                  <a:gd name="connsiteX3" fmla="*/ 6943 w 293354"/>
                  <a:gd name="connsiteY3" fmla="*/ 0 h 281203"/>
                  <a:gd name="connsiteX4" fmla="*/ 0 w 293354"/>
                  <a:gd name="connsiteY4" fmla="*/ 0 h 281203"/>
                  <a:gd name="connsiteX5" fmla="*/ 0 w 293354"/>
                  <a:gd name="connsiteY5" fmla="*/ 90263 h 281203"/>
                  <a:gd name="connsiteX6" fmla="*/ 0 w 293354"/>
                  <a:gd name="connsiteY6" fmla="*/ 281204 h 281203"/>
                  <a:gd name="connsiteX7" fmla="*/ 146677 w 293354"/>
                  <a:gd name="connsiteY7" fmla="*/ 281204 h 281203"/>
                  <a:gd name="connsiteX8" fmla="*/ 293355 w 293354"/>
                  <a:gd name="connsiteY8" fmla="*/ 144941 h 281203"/>
                  <a:gd name="connsiteX9" fmla="*/ 153621 w 293354"/>
                  <a:gd name="connsiteY9" fmla="*/ 242148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54" h="281203">
                    <a:moveTo>
                      <a:pt x="153621" y="242148"/>
                    </a:moveTo>
                    <a:lnTo>
                      <a:pt x="6943" y="242148"/>
                    </a:lnTo>
                    <a:lnTo>
                      <a:pt x="6943" y="51207"/>
                    </a:lnTo>
                    <a:lnTo>
                      <a:pt x="6943" y="0"/>
                    </a:lnTo>
                    <a:lnTo>
                      <a:pt x="0" y="0"/>
                    </a:lnTo>
                    <a:lnTo>
                      <a:pt x="0" y="90263"/>
                    </a:lnTo>
                    <a:lnTo>
                      <a:pt x="0" y="281204"/>
                    </a:lnTo>
                    <a:lnTo>
                      <a:pt x="146677" y="281204"/>
                    </a:lnTo>
                    <a:cubicBezTo>
                      <a:pt x="226526" y="281204"/>
                      <a:pt x="290751" y="220450"/>
                      <a:pt x="293355" y="144941"/>
                    </a:cubicBezTo>
                    <a:cubicBezTo>
                      <a:pt x="274261" y="201356"/>
                      <a:pt x="218714" y="242148"/>
                      <a:pt x="153621" y="242148"/>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图形 2114"/>
              <p:cNvSpPr/>
              <p:nvPr/>
            </p:nvSpPr>
            <p:spPr>
              <a:xfrm>
                <a:off x="12837" y="6967"/>
                <a:ext cx="443" cy="288"/>
              </a:xfrm>
              <a:custGeom>
                <a:avLst/>
                <a:gdLst>
                  <a:gd name="connsiteX0" fmla="*/ 274261 w 281204"/>
                  <a:gd name="connsiteY0" fmla="*/ 178790 h 183129"/>
                  <a:gd name="connsiteX1" fmla="*/ 274261 w 281204"/>
                  <a:gd name="connsiteY1" fmla="*/ 183130 h 183129"/>
                  <a:gd name="connsiteX2" fmla="*/ 281204 w 281204"/>
                  <a:gd name="connsiteY2" fmla="*/ 140602 h 183129"/>
                  <a:gd name="connsiteX3" fmla="*/ 140602 w 281204"/>
                  <a:gd name="connsiteY3" fmla="*/ 0 h 183129"/>
                  <a:gd name="connsiteX4" fmla="*/ 0 w 281204"/>
                  <a:gd name="connsiteY4" fmla="*/ 0 h 183129"/>
                  <a:gd name="connsiteX5" fmla="*/ 0 w 281204"/>
                  <a:gd name="connsiteY5" fmla="*/ 39056 h 183129"/>
                  <a:gd name="connsiteX6" fmla="*/ 133659 w 281204"/>
                  <a:gd name="connsiteY6" fmla="*/ 39056 h 183129"/>
                  <a:gd name="connsiteX7" fmla="*/ 274261 w 281204"/>
                  <a:gd name="connsiteY7" fmla="*/ 178790 h 1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04" h="183129">
                    <a:moveTo>
                      <a:pt x="274261" y="178790"/>
                    </a:moveTo>
                    <a:cubicBezTo>
                      <a:pt x="274261" y="180526"/>
                      <a:pt x="274261" y="181394"/>
                      <a:pt x="274261" y="183130"/>
                    </a:cubicBezTo>
                    <a:cubicBezTo>
                      <a:pt x="278601" y="169243"/>
                      <a:pt x="281204" y="155356"/>
                      <a:pt x="281204" y="140602"/>
                    </a:cubicBezTo>
                    <a:cubicBezTo>
                      <a:pt x="281204" y="63358"/>
                      <a:pt x="218714" y="0"/>
                      <a:pt x="140602" y="0"/>
                    </a:cubicBezTo>
                    <a:lnTo>
                      <a:pt x="0" y="0"/>
                    </a:lnTo>
                    <a:lnTo>
                      <a:pt x="0" y="39056"/>
                    </a:lnTo>
                    <a:lnTo>
                      <a:pt x="133659" y="39056"/>
                    </a:lnTo>
                    <a:cubicBezTo>
                      <a:pt x="211771" y="38188"/>
                      <a:pt x="274261" y="101546"/>
                      <a:pt x="274261" y="178790"/>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图形 2114"/>
              <p:cNvSpPr/>
              <p:nvPr/>
            </p:nvSpPr>
            <p:spPr>
              <a:xfrm>
                <a:off x="5930" y="3658"/>
                <a:ext cx="7338" cy="3589"/>
              </a:xfrm>
              <a:custGeom>
                <a:avLst/>
                <a:gdLst>
                  <a:gd name="connsiteX0" fmla="*/ 1626503 w 4659861"/>
                  <a:gd name="connsiteY0" fmla="*/ 2190614 h 2279141"/>
                  <a:gd name="connsiteX1" fmla="*/ 144107 w 4659861"/>
                  <a:gd name="connsiteY1" fmla="*/ 2190614 h 2279141"/>
                  <a:gd name="connsiteX2" fmla="*/ 33 w 4659861"/>
                  <a:gd name="connsiteY2" fmla="*/ 2048276 h 2279141"/>
                  <a:gd name="connsiteX3" fmla="*/ 140635 w 4659861"/>
                  <a:gd name="connsiteY3" fmla="*/ 1910278 h 2279141"/>
                  <a:gd name="connsiteX4" fmla="*/ 281237 w 4659861"/>
                  <a:gd name="connsiteY4" fmla="*/ 1910278 h 2279141"/>
                  <a:gd name="connsiteX5" fmla="*/ 281237 w 4659861"/>
                  <a:gd name="connsiteY5" fmla="*/ 0 h 2279141"/>
                  <a:gd name="connsiteX6" fmla="*/ 1626503 w 4659861"/>
                  <a:gd name="connsiteY6" fmla="*/ 0 h 2279141"/>
                  <a:gd name="connsiteX7" fmla="*/ 3033392 w 4659861"/>
                  <a:gd name="connsiteY7" fmla="*/ 0 h 2279141"/>
                  <a:gd name="connsiteX8" fmla="*/ 4468921 w 4659861"/>
                  <a:gd name="connsiteY8" fmla="*/ 0 h 2279141"/>
                  <a:gd name="connsiteX9" fmla="*/ 4659862 w 4659861"/>
                  <a:gd name="connsiteY9" fmla="*/ 190941 h 2279141"/>
                  <a:gd name="connsiteX10" fmla="*/ 4659862 w 4659861"/>
                  <a:gd name="connsiteY10" fmla="*/ 2279141 h 2279141"/>
                  <a:gd name="connsiteX11" fmla="*/ 4519260 w 4659861"/>
                  <a:gd name="connsiteY11" fmla="*/ 2189746 h 2279141"/>
                  <a:gd name="connsiteX12" fmla="*/ 3033392 w 4659861"/>
                  <a:gd name="connsiteY12" fmla="*/ 2189746 h 2279141"/>
                  <a:gd name="connsiteX13" fmla="*/ 1626503 w 4659861"/>
                  <a:gd name="connsiteY13" fmla="*/ 2189746 h 22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279141">
                    <a:moveTo>
                      <a:pt x="1626503" y="2190614"/>
                    </a:moveTo>
                    <a:lnTo>
                      <a:pt x="144107" y="2190614"/>
                    </a:lnTo>
                    <a:cubicBezTo>
                      <a:pt x="65127" y="2190614"/>
                      <a:pt x="-1703" y="2126389"/>
                      <a:pt x="33" y="2048276"/>
                    </a:cubicBezTo>
                    <a:cubicBezTo>
                      <a:pt x="1769" y="1971900"/>
                      <a:pt x="63391" y="1910278"/>
                      <a:pt x="140635" y="1910278"/>
                    </a:cubicBezTo>
                    <a:lnTo>
                      <a:pt x="281237" y="1910278"/>
                    </a:lnTo>
                    <a:lnTo>
                      <a:pt x="281237" y="0"/>
                    </a:lnTo>
                    <a:lnTo>
                      <a:pt x="1626503" y="0"/>
                    </a:lnTo>
                    <a:lnTo>
                      <a:pt x="3033392" y="0"/>
                    </a:lnTo>
                    <a:lnTo>
                      <a:pt x="4468921" y="0"/>
                    </a:lnTo>
                    <a:cubicBezTo>
                      <a:pt x="4574806" y="0"/>
                      <a:pt x="4659862" y="85923"/>
                      <a:pt x="4659862" y="190941"/>
                    </a:cubicBezTo>
                    <a:lnTo>
                      <a:pt x="4659862" y="2279141"/>
                    </a:lnTo>
                    <a:cubicBezTo>
                      <a:pt x="4659862" y="2201897"/>
                      <a:pt x="4597372" y="2189746"/>
                      <a:pt x="4519260" y="2189746"/>
                    </a:cubicBezTo>
                    <a:lnTo>
                      <a:pt x="3033392" y="2189746"/>
                    </a:lnTo>
                    <a:lnTo>
                      <a:pt x="1626503" y="2189746"/>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图形 2114"/>
              <p:cNvSpPr/>
              <p:nvPr/>
            </p:nvSpPr>
            <p:spPr>
              <a:xfrm>
                <a:off x="13268" y="7131"/>
                <a:ext cx="14" cy="56"/>
              </a:xfrm>
              <a:custGeom>
                <a:avLst/>
                <a:gdLst>
                  <a:gd name="connsiteX0" fmla="*/ 0 w 8679"/>
                  <a:gd name="connsiteY0" fmla="*/ 0 h 35584"/>
                  <a:gd name="connsiteX1" fmla="*/ 0 w 8679"/>
                  <a:gd name="connsiteY1" fmla="*/ 35585 h 35584"/>
                </a:gdLst>
                <a:ahLst/>
                <a:cxnLst>
                  <a:cxn ang="0">
                    <a:pos x="connsiteX0" y="connsiteY0"/>
                  </a:cxn>
                  <a:cxn ang="0">
                    <a:pos x="connsiteX1" y="connsiteY1"/>
                  </a:cxn>
                </a:cxnLst>
                <a:rect l="l" t="t" r="r" b="b"/>
                <a:pathLst>
                  <a:path w="8679" h="35584">
                    <a:moveTo>
                      <a:pt x="0" y="0"/>
                    </a:moveTo>
                    <a:lnTo>
                      <a:pt x="0" y="35585"/>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图形 2114"/>
              <p:cNvSpPr/>
              <p:nvPr/>
            </p:nvSpPr>
            <p:spPr>
              <a:xfrm>
                <a:off x="5930"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图形 2114"/>
              <p:cNvSpPr/>
              <p:nvPr/>
            </p:nvSpPr>
            <p:spPr>
              <a:xfrm>
                <a:off x="5933" y="3356"/>
                <a:ext cx="509" cy="3442"/>
              </a:xfrm>
              <a:custGeom>
                <a:avLst/>
                <a:gdLst>
                  <a:gd name="connsiteX0" fmla="*/ 322899 w 322899"/>
                  <a:gd name="connsiteY0" fmla="*/ 0 h 2185406"/>
                  <a:gd name="connsiteX1" fmla="*/ 322899 w 322899"/>
                  <a:gd name="connsiteY1" fmla="*/ 2061295 h 2185406"/>
                  <a:gd name="connsiteX2" fmla="*/ 166675 w 322899"/>
                  <a:gd name="connsiteY2" fmla="*/ 2061295 h 2185406"/>
                  <a:gd name="connsiteX3" fmla="*/ 15658 w 322899"/>
                  <a:gd name="connsiteY3" fmla="*/ 2185407 h 2185406"/>
                  <a:gd name="connsiteX4" fmla="*/ 9582 w 322899"/>
                  <a:gd name="connsiteY4" fmla="*/ 141470 h 2185406"/>
                  <a:gd name="connsiteX5" fmla="*/ 165807 w 322899"/>
                  <a:gd name="connsiteY5" fmla="*/ 0 h 2185406"/>
                  <a:gd name="connsiteX6" fmla="*/ 322899 w 322899"/>
                  <a:gd name="connsiteY6" fmla="*/ 0 h 218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9" h="2185406">
                    <a:moveTo>
                      <a:pt x="322899" y="0"/>
                    </a:moveTo>
                    <a:lnTo>
                      <a:pt x="322899" y="2061295"/>
                    </a:lnTo>
                    <a:lnTo>
                      <a:pt x="166675" y="2061295"/>
                    </a:lnTo>
                    <a:cubicBezTo>
                      <a:pt x="79883" y="2061295"/>
                      <a:pt x="36488" y="2114238"/>
                      <a:pt x="15658" y="2185407"/>
                    </a:cubicBezTo>
                    <a:cubicBezTo>
                      <a:pt x="-15587" y="2179331"/>
                      <a:pt x="9582" y="141470"/>
                      <a:pt x="9582" y="141470"/>
                    </a:cubicBezTo>
                    <a:cubicBezTo>
                      <a:pt x="9582" y="63358"/>
                      <a:pt x="79883" y="0"/>
                      <a:pt x="165807" y="0"/>
                    </a:cubicBezTo>
                    <a:lnTo>
                      <a:pt x="322899" y="0"/>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图形 2114"/>
              <p:cNvSpPr/>
              <p:nvPr/>
            </p:nvSpPr>
            <p:spPr>
              <a:xfrm>
                <a:off x="5930" y="3296"/>
                <a:ext cx="443" cy="3450"/>
              </a:xfrm>
              <a:custGeom>
                <a:avLst/>
                <a:gdLst>
                  <a:gd name="connsiteX0" fmla="*/ 0 w 281204"/>
                  <a:gd name="connsiteY0" fmla="*/ 2178463 h 2190613"/>
                  <a:gd name="connsiteX1" fmla="*/ 0 w 281204"/>
                  <a:gd name="connsiteY1" fmla="*/ 140602 h 2190613"/>
                  <a:gd name="connsiteX2" fmla="*/ 140602 w 281204"/>
                  <a:gd name="connsiteY2" fmla="*/ 0 h 2190613"/>
                  <a:gd name="connsiteX3" fmla="*/ 281204 w 281204"/>
                  <a:gd name="connsiteY3" fmla="*/ 0 h 2190613"/>
                  <a:gd name="connsiteX4" fmla="*/ 281204 w 281204"/>
                  <a:gd name="connsiteY4" fmla="*/ 2050012 h 2190613"/>
                  <a:gd name="connsiteX5" fmla="*/ 140602 w 281204"/>
                  <a:gd name="connsiteY5" fmla="*/ 2050012 h 2190613"/>
                  <a:gd name="connsiteX6" fmla="*/ 0 w 281204"/>
                  <a:gd name="connsiteY6" fmla="*/ 2190614 h 21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 h="2190613">
                    <a:moveTo>
                      <a:pt x="0" y="2178463"/>
                    </a:moveTo>
                    <a:lnTo>
                      <a:pt x="0" y="140602"/>
                    </a:lnTo>
                    <a:cubicBezTo>
                      <a:pt x="0" y="63358"/>
                      <a:pt x="62490" y="0"/>
                      <a:pt x="140602" y="0"/>
                    </a:cubicBezTo>
                    <a:lnTo>
                      <a:pt x="281204" y="0"/>
                    </a:lnTo>
                    <a:lnTo>
                      <a:pt x="281204" y="2050012"/>
                    </a:lnTo>
                    <a:lnTo>
                      <a:pt x="140602" y="2050012"/>
                    </a:lnTo>
                    <a:cubicBezTo>
                      <a:pt x="63358" y="2050012"/>
                      <a:pt x="0" y="2112502"/>
                      <a:pt x="0" y="2190614"/>
                    </a:cubicBez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图形 2114"/>
              <p:cNvSpPr/>
              <p:nvPr/>
            </p:nvSpPr>
            <p:spPr>
              <a:xfrm>
                <a:off x="5930" y="6726"/>
                <a:ext cx="14" cy="19"/>
              </a:xfrm>
              <a:custGeom>
                <a:avLst/>
                <a:gdLst>
                  <a:gd name="connsiteX0" fmla="*/ 0 w 8679"/>
                  <a:gd name="connsiteY0" fmla="*/ 12151 h 12150"/>
                  <a:gd name="connsiteX1" fmla="*/ 0 w 8679"/>
                  <a:gd name="connsiteY1" fmla="*/ 0 h 12150"/>
                </a:gdLst>
                <a:ahLst/>
                <a:cxnLst>
                  <a:cxn ang="0">
                    <a:pos x="connsiteX0" y="connsiteY0"/>
                  </a:cxn>
                  <a:cxn ang="0">
                    <a:pos x="connsiteX1" y="connsiteY1"/>
                  </a:cxn>
                </a:cxnLst>
                <a:rect l="l" t="t" r="r" b="b"/>
                <a:pathLst>
                  <a:path w="8679" h="12150">
                    <a:moveTo>
                      <a:pt x="0" y="12151"/>
                    </a:moveTo>
                    <a:lnTo>
                      <a:pt x="0" y="0"/>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图形 2114"/>
              <p:cNvSpPr/>
              <p:nvPr/>
            </p:nvSpPr>
            <p:spPr>
              <a:xfrm>
                <a:off x="5910" y="3275"/>
                <a:ext cx="14" cy="14"/>
              </a:xfrm>
              <a:custGeom>
                <a:avLst/>
                <a:gdLst/>
                <a:ahLst/>
                <a:cxnLst/>
                <a:rect l="l" t="t" r="r" b="b"/>
                <a:pathLst>
                  <a:path w="8679" h="8679"/>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图形 2114"/>
              <p:cNvSpPr/>
              <p:nvPr/>
            </p:nvSpPr>
            <p:spPr>
              <a:xfrm>
                <a:off x="12826" y="6967"/>
                <a:ext cx="443" cy="443"/>
              </a:xfrm>
              <a:custGeom>
                <a:avLst/>
                <a:gdLst>
                  <a:gd name="connsiteX0" fmla="*/ 0 w 281204"/>
                  <a:gd name="connsiteY0" fmla="*/ 0 h 281203"/>
                  <a:gd name="connsiteX1" fmla="*/ 140602 w 281204"/>
                  <a:gd name="connsiteY1" fmla="*/ 0 h 281203"/>
                  <a:gd name="connsiteX2" fmla="*/ 281204 w 281204"/>
                  <a:gd name="connsiteY2" fmla="*/ 140602 h 281203"/>
                  <a:gd name="connsiteX3" fmla="*/ 140602 w 281204"/>
                  <a:gd name="connsiteY3" fmla="*/ 281204 h 281203"/>
                  <a:gd name="connsiteX4" fmla="*/ 0 w 281204"/>
                  <a:gd name="connsiteY4" fmla="*/ 281204 h 281203"/>
                  <a:gd name="connsiteX5" fmla="*/ 0 w 281204"/>
                  <a:gd name="connsiteY5" fmla="*/ 90263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04" h="281203">
                    <a:moveTo>
                      <a:pt x="0" y="0"/>
                    </a:moveTo>
                    <a:lnTo>
                      <a:pt x="140602" y="0"/>
                    </a:lnTo>
                    <a:cubicBezTo>
                      <a:pt x="217846" y="0"/>
                      <a:pt x="281204" y="62490"/>
                      <a:pt x="281204" y="140602"/>
                    </a:cubicBezTo>
                    <a:cubicBezTo>
                      <a:pt x="281204" y="217846"/>
                      <a:pt x="218714" y="281204"/>
                      <a:pt x="140602" y="281204"/>
                    </a:cubicBezTo>
                    <a:lnTo>
                      <a:pt x="0" y="281204"/>
                    </a:lnTo>
                    <a:lnTo>
                      <a:pt x="0" y="90263"/>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8" name="文本框 30"/>
              <p:cNvSpPr txBox="1"/>
              <p:nvPr/>
            </p:nvSpPr>
            <p:spPr>
              <a:xfrm>
                <a:off x="6906" y="4266"/>
                <a:ext cx="6243" cy="2981"/>
              </a:xfrm>
              <a:prstGeom prst="rect">
                <a:avLst/>
              </a:prstGeom>
            </p:spPr>
            <p:style>
              <a:lnRef idx="2">
                <a:schemeClr val="accent4"/>
              </a:lnRef>
              <a:fillRef idx="1">
                <a:schemeClr val="lt1"/>
              </a:fillRef>
              <a:effectRef idx="0">
                <a:schemeClr val="accent4"/>
              </a:effectRef>
              <a:fontRef idx="minor">
                <a:schemeClr val="dk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auto">
                  <a:lnSpc>
                    <a:spcPct val="130000"/>
                  </a:lnSpc>
                </a:pPr>
                <a:endParaRPr lang="zh-CN" altLang="en-US" sz="1600" spc="200" dirty="0">
                  <a:solidFill>
                    <a:schemeClr val="tx1"/>
                  </a:solidFill>
                  <a:uFillTx/>
                  <a:latin typeface="汉仪晴空体W" panose="00020600040101010101" charset="-122"/>
                  <a:ea typeface="汉仪晴空体W" panose="00020600040101010101" charset="-122"/>
                </a:endParaRPr>
              </a:p>
            </p:txBody>
          </p:sp>
          <p:sp>
            <p:nvSpPr>
              <p:cNvPr id="79" name="图形 2114"/>
              <p:cNvSpPr/>
              <p:nvPr/>
            </p:nvSpPr>
            <p:spPr>
              <a:xfrm>
                <a:off x="5948"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0" name="矩形 79" descr="7b0a20202020227461726765744964223a202270726f636573734f6e6c696e6554657874426f78220a7d0a"/>
            <p:cNvSpPr/>
            <p:nvPr/>
          </p:nvSpPr>
          <p:spPr>
            <a:xfrm>
              <a:off x="1985" y="7810"/>
              <a:ext cx="2030" cy="1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altLang="zh-CN" sz="2800" b="1" dirty="0"/>
                <a:t>Para 1</a:t>
              </a:r>
              <a:endParaRPr lang="zh-CN" altLang="en-US" sz="2800" dirty="0"/>
            </a:p>
          </p:txBody>
        </p:sp>
        <p:grpSp>
          <p:nvGrpSpPr>
            <p:cNvPr id="81" name="组合 80" descr="7b0a202020202274657874626f78223a20227b5c2269645c223a32303334323937332c5c2263617465676f72795f69645c223a5c225c227d220a7d0a"/>
            <p:cNvGrpSpPr/>
            <p:nvPr/>
          </p:nvGrpSpPr>
          <p:grpSpPr>
            <a:xfrm>
              <a:off x="7471" y="6230"/>
              <a:ext cx="2756" cy="968"/>
              <a:chOff x="5910" y="3275"/>
              <a:chExt cx="7376" cy="4212"/>
            </a:xfrm>
          </p:grpSpPr>
          <p:sp>
            <p:nvSpPr>
              <p:cNvPr id="82" name="图形 2114"/>
              <p:cNvSpPr/>
              <p:nvPr/>
            </p:nvSpPr>
            <p:spPr>
              <a:xfrm>
                <a:off x="12806" y="7044"/>
                <a:ext cx="462" cy="443"/>
              </a:xfrm>
              <a:custGeom>
                <a:avLst/>
                <a:gdLst>
                  <a:gd name="connsiteX0" fmla="*/ 153621 w 293354"/>
                  <a:gd name="connsiteY0" fmla="*/ 242148 h 281203"/>
                  <a:gd name="connsiteX1" fmla="*/ 6943 w 293354"/>
                  <a:gd name="connsiteY1" fmla="*/ 242148 h 281203"/>
                  <a:gd name="connsiteX2" fmla="*/ 6943 w 293354"/>
                  <a:gd name="connsiteY2" fmla="*/ 51207 h 281203"/>
                  <a:gd name="connsiteX3" fmla="*/ 6943 w 293354"/>
                  <a:gd name="connsiteY3" fmla="*/ 0 h 281203"/>
                  <a:gd name="connsiteX4" fmla="*/ 0 w 293354"/>
                  <a:gd name="connsiteY4" fmla="*/ 0 h 281203"/>
                  <a:gd name="connsiteX5" fmla="*/ 0 w 293354"/>
                  <a:gd name="connsiteY5" fmla="*/ 90263 h 281203"/>
                  <a:gd name="connsiteX6" fmla="*/ 0 w 293354"/>
                  <a:gd name="connsiteY6" fmla="*/ 281204 h 281203"/>
                  <a:gd name="connsiteX7" fmla="*/ 146677 w 293354"/>
                  <a:gd name="connsiteY7" fmla="*/ 281204 h 281203"/>
                  <a:gd name="connsiteX8" fmla="*/ 293355 w 293354"/>
                  <a:gd name="connsiteY8" fmla="*/ 144941 h 281203"/>
                  <a:gd name="connsiteX9" fmla="*/ 153621 w 293354"/>
                  <a:gd name="connsiteY9" fmla="*/ 242148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54" h="281203">
                    <a:moveTo>
                      <a:pt x="153621" y="242148"/>
                    </a:moveTo>
                    <a:lnTo>
                      <a:pt x="6943" y="242148"/>
                    </a:lnTo>
                    <a:lnTo>
                      <a:pt x="6943" y="51207"/>
                    </a:lnTo>
                    <a:lnTo>
                      <a:pt x="6943" y="0"/>
                    </a:lnTo>
                    <a:lnTo>
                      <a:pt x="0" y="0"/>
                    </a:lnTo>
                    <a:lnTo>
                      <a:pt x="0" y="90263"/>
                    </a:lnTo>
                    <a:lnTo>
                      <a:pt x="0" y="281204"/>
                    </a:lnTo>
                    <a:lnTo>
                      <a:pt x="146677" y="281204"/>
                    </a:lnTo>
                    <a:cubicBezTo>
                      <a:pt x="226526" y="281204"/>
                      <a:pt x="290751" y="220450"/>
                      <a:pt x="293355" y="144941"/>
                    </a:cubicBezTo>
                    <a:cubicBezTo>
                      <a:pt x="274261" y="201356"/>
                      <a:pt x="218714" y="242148"/>
                      <a:pt x="153621" y="242148"/>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图形 2114"/>
              <p:cNvSpPr/>
              <p:nvPr/>
            </p:nvSpPr>
            <p:spPr>
              <a:xfrm>
                <a:off x="12837" y="6967"/>
                <a:ext cx="443" cy="288"/>
              </a:xfrm>
              <a:custGeom>
                <a:avLst/>
                <a:gdLst>
                  <a:gd name="connsiteX0" fmla="*/ 274261 w 281204"/>
                  <a:gd name="connsiteY0" fmla="*/ 178790 h 183129"/>
                  <a:gd name="connsiteX1" fmla="*/ 274261 w 281204"/>
                  <a:gd name="connsiteY1" fmla="*/ 183130 h 183129"/>
                  <a:gd name="connsiteX2" fmla="*/ 281204 w 281204"/>
                  <a:gd name="connsiteY2" fmla="*/ 140602 h 183129"/>
                  <a:gd name="connsiteX3" fmla="*/ 140602 w 281204"/>
                  <a:gd name="connsiteY3" fmla="*/ 0 h 183129"/>
                  <a:gd name="connsiteX4" fmla="*/ 0 w 281204"/>
                  <a:gd name="connsiteY4" fmla="*/ 0 h 183129"/>
                  <a:gd name="connsiteX5" fmla="*/ 0 w 281204"/>
                  <a:gd name="connsiteY5" fmla="*/ 39056 h 183129"/>
                  <a:gd name="connsiteX6" fmla="*/ 133659 w 281204"/>
                  <a:gd name="connsiteY6" fmla="*/ 39056 h 183129"/>
                  <a:gd name="connsiteX7" fmla="*/ 274261 w 281204"/>
                  <a:gd name="connsiteY7" fmla="*/ 178790 h 1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04" h="183129">
                    <a:moveTo>
                      <a:pt x="274261" y="178790"/>
                    </a:moveTo>
                    <a:cubicBezTo>
                      <a:pt x="274261" y="180526"/>
                      <a:pt x="274261" y="181394"/>
                      <a:pt x="274261" y="183130"/>
                    </a:cubicBezTo>
                    <a:cubicBezTo>
                      <a:pt x="278601" y="169243"/>
                      <a:pt x="281204" y="155356"/>
                      <a:pt x="281204" y="140602"/>
                    </a:cubicBezTo>
                    <a:cubicBezTo>
                      <a:pt x="281204" y="63358"/>
                      <a:pt x="218714" y="0"/>
                      <a:pt x="140602" y="0"/>
                    </a:cubicBezTo>
                    <a:lnTo>
                      <a:pt x="0" y="0"/>
                    </a:lnTo>
                    <a:lnTo>
                      <a:pt x="0" y="39056"/>
                    </a:lnTo>
                    <a:lnTo>
                      <a:pt x="133659" y="39056"/>
                    </a:lnTo>
                    <a:cubicBezTo>
                      <a:pt x="211771" y="38188"/>
                      <a:pt x="274261" y="101546"/>
                      <a:pt x="274261" y="178790"/>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图形 2114"/>
              <p:cNvSpPr/>
              <p:nvPr/>
            </p:nvSpPr>
            <p:spPr>
              <a:xfrm>
                <a:off x="5930" y="3658"/>
                <a:ext cx="7338" cy="3589"/>
              </a:xfrm>
              <a:custGeom>
                <a:avLst/>
                <a:gdLst>
                  <a:gd name="connsiteX0" fmla="*/ 1626503 w 4659861"/>
                  <a:gd name="connsiteY0" fmla="*/ 2190614 h 2279141"/>
                  <a:gd name="connsiteX1" fmla="*/ 144107 w 4659861"/>
                  <a:gd name="connsiteY1" fmla="*/ 2190614 h 2279141"/>
                  <a:gd name="connsiteX2" fmla="*/ 33 w 4659861"/>
                  <a:gd name="connsiteY2" fmla="*/ 2048276 h 2279141"/>
                  <a:gd name="connsiteX3" fmla="*/ 140635 w 4659861"/>
                  <a:gd name="connsiteY3" fmla="*/ 1910278 h 2279141"/>
                  <a:gd name="connsiteX4" fmla="*/ 281237 w 4659861"/>
                  <a:gd name="connsiteY4" fmla="*/ 1910278 h 2279141"/>
                  <a:gd name="connsiteX5" fmla="*/ 281237 w 4659861"/>
                  <a:gd name="connsiteY5" fmla="*/ 0 h 2279141"/>
                  <a:gd name="connsiteX6" fmla="*/ 1626503 w 4659861"/>
                  <a:gd name="connsiteY6" fmla="*/ 0 h 2279141"/>
                  <a:gd name="connsiteX7" fmla="*/ 3033392 w 4659861"/>
                  <a:gd name="connsiteY7" fmla="*/ 0 h 2279141"/>
                  <a:gd name="connsiteX8" fmla="*/ 4468921 w 4659861"/>
                  <a:gd name="connsiteY8" fmla="*/ 0 h 2279141"/>
                  <a:gd name="connsiteX9" fmla="*/ 4659862 w 4659861"/>
                  <a:gd name="connsiteY9" fmla="*/ 190941 h 2279141"/>
                  <a:gd name="connsiteX10" fmla="*/ 4659862 w 4659861"/>
                  <a:gd name="connsiteY10" fmla="*/ 2279141 h 2279141"/>
                  <a:gd name="connsiteX11" fmla="*/ 4519260 w 4659861"/>
                  <a:gd name="connsiteY11" fmla="*/ 2189746 h 2279141"/>
                  <a:gd name="connsiteX12" fmla="*/ 3033392 w 4659861"/>
                  <a:gd name="connsiteY12" fmla="*/ 2189746 h 2279141"/>
                  <a:gd name="connsiteX13" fmla="*/ 1626503 w 4659861"/>
                  <a:gd name="connsiteY13" fmla="*/ 2189746 h 22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279141">
                    <a:moveTo>
                      <a:pt x="1626503" y="2190614"/>
                    </a:moveTo>
                    <a:lnTo>
                      <a:pt x="144107" y="2190614"/>
                    </a:lnTo>
                    <a:cubicBezTo>
                      <a:pt x="65127" y="2190614"/>
                      <a:pt x="-1703" y="2126389"/>
                      <a:pt x="33" y="2048276"/>
                    </a:cubicBezTo>
                    <a:cubicBezTo>
                      <a:pt x="1769" y="1971900"/>
                      <a:pt x="63391" y="1910278"/>
                      <a:pt x="140635" y="1910278"/>
                    </a:cubicBezTo>
                    <a:lnTo>
                      <a:pt x="281237" y="1910278"/>
                    </a:lnTo>
                    <a:lnTo>
                      <a:pt x="281237" y="0"/>
                    </a:lnTo>
                    <a:lnTo>
                      <a:pt x="1626503" y="0"/>
                    </a:lnTo>
                    <a:lnTo>
                      <a:pt x="3033392" y="0"/>
                    </a:lnTo>
                    <a:lnTo>
                      <a:pt x="4468921" y="0"/>
                    </a:lnTo>
                    <a:cubicBezTo>
                      <a:pt x="4574806" y="0"/>
                      <a:pt x="4659862" y="85923"/>
                      <a:pt x="4659862" y="190941"/>
                    </a:cubicBezTo>
                    <a:lnTo>
                      <a:pt x="4659862" y="2279141"/>
                    </a:lnTo>
                    <a:cubicBezTo>
                      <a:pt x="4659862" y="2201897"/>
                      <a:pt x="4597372" y="2189746"/>
                      <a:pt x="4519260" y="2189746"/>
                    </a:cubicBezTo>
                    <a:lnTo>
                      <a:pt x="3033392" y="2189746"/>
                    </a:lnTo>
                    <a:lnTo>
                      <a:pt x="1626503" y="2189746"/>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图形 2114"/>
              <p:cNvSpPr/>
              <p:nvPr/>
            </p:nvSpPr>
            <p:spPr>
              <a:xfrm>
                <a:off x="13268" y="7131"/>
                <a:ext cx="14" cy="56"/>
              </a:xfrm>
              <a:custGeom>
                <a:avLst/>
                <a:gdLst>
                  <a:gd name="connsiteX0" fmla="*/ 0 w 8679"/>
                  <a:gd name="connsiteY0" fmla="*/ 0 h 35584"/>
                  <a:gd name="connsiteX1" fmla="*/ 0 w 8679"/>
                  <a:gd name="connsiteY1" fmla="*/ 35585 h 35584"/>
                </a:gdLst>
                <a:ahLst/>
                <a:cxnLst>
                  <a:cxn ang="0">
                    <a:pos x="connsiteX0" y="connsiteY0"/>
                  </a:cxn>
                  <a:cxn ang="0">
                    <a:pos x="connsiteX1" y="connsiteY1"/>
                  </a:cxn>
                </a:cxnLst>
                <a:rect l="l" t="t" r="r" b="b"/>
                <a:pathLst>
                  <a:path w="8679" h="35584">
                    <a:moveTo>
                      <a:pt x="0" y="0"/>
                    </a:moveTo>
                    <a:lnTo>
                      <a:pt x="0" y="35585"/>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图形 2114"/>
              <p:cNvSpPr/>
              <p:nvPr/>
            </p:nvSpPr>
            <p:spPr>
              <a:xfrm>
                <a:off x="5930"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图形 2114"/>
              <p:cNvSpPr/>
              <p:nvPr/>
            </p:nvSpPr>
            <p:spPr>
              <a:xfrm>
                <a:off x="5933" y="3356"/>
                <a:ext cx="509" cy="3442"/>
              </a:xfrm>
              <a:custGeom>
                <a:avLst/>
                <a:gdLst>
                  <a:gd name="connsiteX0" fmla="*/ 322899 w 322899"/>
                  <a:gd name="connsiteY0" fmla="*/ 0 h 2185406"/>
                  <a:gd name="connsiteX1" fmla="*/ 322899 w 322899"/>
                  <a:gd name="connsiteY1" fmla="*/ 2061295 h 2185406"/>
                  <a:gd name="connsiteX2" fmla="*/ 166675 w 322899"/>
                  <a:gd name="connsiteY2" fmla="*/ 2061295 h 2185406"/>
                  <a:gd name="connsiteX3" fmla="*/ 15658 w 322899"/>
                  <a:gd name="connsiteY3" fmla="*/ 2185407 h 2185406"/>
                  <a:gd name="connsiteX4" fmla="*/ 9582 w 322899"/>
                  <a:gd name="connsiteY4" fmla="*/ 141470 h 2185406"/>
                  <a:gd name="connsiteX5" fmla="*/ 165807 w 322899"/>
                  <a:gd name="connsiteY5" fmla="*/ 0 h 2185406"/>
                  <a:gd name="connsiteX6" fmla="*/ 322899 w 322899"/>
                  <a:gd name="connsiteY6" fmla="*/ 0 h 218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9" h="2185406">
                    <a:moveTo>
                      <a:pt x="322899" y="0"/>
                    </a:moveTo>
                    <a:lnTo>
                      <a:pt x="322899" y="2061295"/>
                    </a:lnTo>
                    <a:lnTo>
                      <a:pt x="166675" y="2061295"/>
                    </a:lnTo>
                    <a:cubicBezTo>
                      <a:pt x="79883" y="2061295"/>
                      <a:pt x="36488" y="2114238"/>
                      <a:pt x="15658" y="2185407"/>
                    </a:cubicBezTo>
                    <a:cubicBezTo>
                      <a:pt x="-15587" y="2179331"/>
                      <a:pt x="9582" y="141470"/>
                      <a:pt x="9582" y="141470"/>
                    </a:cubicBezTo>
                    <a:cubicBezTo>
                      <a:pt x="9582" y="63358"/>
                      <a:pt x="79883" y="0"/>
                      <a:pt x="165807" y="0"/>
                    </a:cubicBezTo>
                    <a:lnTo>
                      <a:pt x="322899" y="0"/>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图形 2114"/>
              <p:cNvSpPr/>
              <p:nvPr/>
            </p:nvSpPr>
            <p:spPr>
              <a:xfrm>
                <a:off x="5930" y="3296"/>
                <a:ext cx="443" cy="3450"/>
              </a:xfrm>
              <a:custGeom>
                <a:avLst/>
                <a:gdLst>
                  <a:gd name="connsiteX0" fmla="*/ 0 w 281204"/>
                  <a:gd name="connsiteY0" fmla="*/ 2178463 h 2190613"/>
                  <a:gd name="connsiteX1" fmla="*/ 0 w 281204"/>
                  <a:gd name="connsiteY1" fmla="*/ 140602 h 2190613"/>
                  <a:gd name="connsiteX2" fmla="*/ 140602 w 281204"/>
                  <a:gd name="connsiteY2" fmla="*/ 0 h 2190613"/>
                  <a:gd name="connsiteX3" fmla="*/ 281204 w 281204"/>
                  <a:gd name="connsiteY3" fmla="*/ 0 h 2190613"/>
                  <a:gd name="connsiteX4" fmla="*/ 281204 w 281204"/>
                  <a:gd name="connsiteY4" fmla="*/ 2050012 h 2190613"/>
                  <a:gd name="connsiteX5" fmla="*/ 140602 w 281204"/>
                  <a:gd name="connsiteY5" fmla="*/ 2050012 h 2190613"/>
                  <a:gd name="connsiteX6" fmla="*/ 0 w 281204"/>
                  <a:gd name="connsiteY6" fmla="*/ 2190614 h 21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 h="2190613">
                    <a:moveTo>
                      <a:pt x="0" y="2178463"/>
                    </a:moveTo>
                    <a:lnTo>
                      <a:pt x="0" y="140602"/>
                    </a:lnTo>
                    <a:cubicBezTo>
                      <a:pt x="0" y="63358"/>
                      <a:pt x="62490" y="0"/>
                      <a:pt x="140602" y="0"/>
                    </a:cubicBezTo>
                    <a:lnTo>
                      <a:pt x="281204" y="0"/>
                    </a:lnTo>
                    <a:lnTo>
                      <a:pt x="281204" y="2050012"/>
                    </a:lnTo>
                    <a:lnTo>
                      <a:pt x="140602" y="2050012"/>
                    </a:lnTo>
                    <a:cubicBezTo>
                      <a:pt x="63358" y="2050012"/>
                      <a:pt x="0" y="2112502"/>
                      <a:pt x="0" y="2190614"/>
                    </a:cubicBez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图形 2114"/>
              <p:cNvSpPr/>
              <p:nvPr/>
            </p:nvSpPr>
            <p:spPr>
              <a:xfrm>
                <a:off x="5930" y="6726"/>
                <a:ext cx="14" cy="19"/>
              </a:xfrm>
              <a:custGeom>
                <a:avLst/>
                <a:gdLst>
                  <a:gd name="connsiteX0" fmla="*/ 0 w 8679"/>
                  <a:gd name="connsiteY0" fmla="*/ 12151 h 12150"/>
                  <a:gd name="connsiteX1" fmla="*/ 0 w 8679"/>
                  <a:gd name="connsiteY1" fmla="*/ 0 h 12150"/>
                </a:gdLst>
                <a:ahLst/>
                <a:cxnLst>
                  <a:cxn ang="0">
                    <a:pos x="connsiteX0" y="connsiteY0"/>
                  </a:cxn>
                  <a:cxn ang="0">
                    <a:pos x="connsiteX1" y="connsiteY1"/>
                  </a:cxn>
                </a:cxnLst>
                <a:rect l="l" t="t" r="r" b="b"/>
                <a:pathLst>
                  <a:path w="8679" h="12150">
                    <a:moveTo>
                      <a:pt x="0" y="12151"/>
                    </a:moveTo>
                    <a:lnTo>
                      <a:pt x="0" y="0"/>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图形 2114"/>
              <p:cNvSpPr/>
              <p:nvPr/>
            </p:nvSpPr>
            <p:spPr>
              <a:xfrm>
                <a:off x="5910" y="3275"/>
                <a:ext cx="14" cy="14"/>
              </a:xfrm>
              <a:custGeom>
                <a:avLst/>
                <a:gdLst/>
                <a:ahLst/>
                <a:cxnLst/>
                <a:rect l="l" t="t" r="r" b="b"/>
                <a:pathLst>
                  <a:path w="8679" h="8679"/>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图形 2114"/>
              <p:cNvSpPr/>
              <p:nvPr/>
            </p:nvSpPr>
            <p:spPr>
              <a:xfrm>
                <a:off x="12826" y="6967"/>
                <a:ext cx="443" cy="443"/>
              </a:xfrm>
              <a:custGeom>
                <a:avLst/>
                <a:gdLst>
                  <a:gd name="connsiteX0" fmla="*/ 0 w 281204"/>
                  <a:gd name="connsiteY0" fmla="*/ 0 h 281203"/>
                  <a:gd name="connsiteX1" fmla="*/ 140602 w 281204"/>
                  <a:gd name="connsiteY1" fmla="*/ 0 h 281203"/>
                  <a:gd name="connsiteX2" fmla="*/ 281204 w 281204"/>
                  <a:gd name="connsiteY2" fmla="*/ 140602 h 281203"/>
                  <a:gd name="connsiteX3" fmla="*/ 140602 w 281204"/>
                  <a:gd name="connsiteY3" fmla="*/ 281204 h 281203"/>
                  <a:gd name="connsiteX4" fmla="*/ 0 w 281204"/>
                  <a:gd name="connsiteY4" fmla="*/ 281204 h 281203"/>
                  <a:gd name="connsiteX5" fmla="*/ 0 w 281204"/>
                  <a:gd name="connsiteY5" fmla="*/ 90263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04" h="281203">
                    <a:moveTo>
                      <a:pt x="0" y="0"/>
                    </a:moveTo>
                    <a:lnTo>
                      <a:pt x="140602" y="0"/>
                    </a:lnTo>
                    <a:cubicBezTo>
                      <a:pt x="217846" y="0"/>
                      <a:pt x="281204" y="62490"/>
                      <a:pt x="281204" y="140602"/>
                    </a:cubicBezTo>
                    <a:cubicBezTo>
                      <a:pt x="281204" y="217846"/>
                      <a:pt x="218714" y="281204"/>
                      <a:pt x="140602" y="281204"/>
                    </a:cubicBezTo>
                    <a:lnTo>
                      <a:pt x="0" y="281204"/>
                    </a:lnTo>
                    <a:lnTo>
                      <a:pt x="0" y="90263"/>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文本框 30"/>
              <p:cNvSpPr txBox="1"/>
              <p:nvPr/>
            </p:nvSpPr>
            <p:spPr>
              <a:xfrm>
                <a:off x="6906" y="4266"/>
                <a:ext cx="6243" cy="2981"/>
              </a:xfrm>
              <a:prstGeom prst="rect">
                <a:avLst/>
              </a:prstGeom>
            </p:spPr>
            <p:style>
              <a:lnRef idx="2">
                <a:schemeClr val="accent4"/>
              </a:lnRef>
              <a:fillRef idx="1">
                <a:schemeClr val="lt1"/>
              </a:fillRef>
              <a:effectRef idx="0">
                <a:schemeClr val="accent4"/>
              </a:effectRef>
              <a:fontRef idx="minor">
                <a:schemeClr val="dk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auto">
                  <a:lnSpc>
                    <a:spcPct val="130000"/>
                  </a:lnSpc>
                </a:pPr>
                <a:endParaRPr lang="zh-CN" altLang="en-US" sz="1600" spc="200" dirty="0">
                  <a:solidFill>
                    <a:schemeClr val="tx1"/>
                  </a:solidFill>
                  <a:uFillTx/>
                  <a:latin typeface="汉仪晴空体W" panose="00020600040101010101" charset="-122"/>
                  <a:ea typeface="汉仪晴空体W" panose="00020600040101010101" charset="-122"/>
                </a:endParaRPr>
              </a:p>
            </p:txBody>
          </p:sp>
          <p:sp>
            <p:nvSpPr>
              <p:cNvPr id="93" name="图形 2114"/>
              <p:cNvSpPr/>
              <p:nvPr/>
            </p:nvSpPr>
            <p:spPr>
              <a:xfrm>
                <a:off x="5948"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4" name="矩形 93"/>
            <p:cNvSpPr/>
            <p:nvPr/>
          </p:nvSpPr>
          <p:spPr>
            <a:xfrm>
              <a:off x="7528" y="6285"/>
              <a:ext cx="2655" cy="1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altLang="zh-CN" sz="2800" b="1" dirty="0"/>
                <a:t>Para </a:t>
              </a:r>
              <a:r>
                <a:rPr lang="en-US" altLang="zh-CN" sz="2800" b="1" dirty="0" smtClean="0"/>
                <a:t>2~4</a:t>
              </a:r>
              <a:endParaRPr lang="zh-CN" altLang="en-US" sz="2800" dirty="0"/>
            </a:p>
          </p:txBody>
        </p:sp>
        <p:grpSp>
          <p:nvGrpSpPr>
            <p:cNvPr id="96" name="组合 95" descr="7b0a202020202274657874626f78223a20227b5c2269645c223a32303334323937332c5c2263617465676f72795f69645c223a5c225c227d220a7d0a"/>
            <p:cNvGrpSpPr/>
            <p:nvPr/>
          </p:nvGrpSpPr>
          <p:grpSpPr>
            <a:xfrm>
              <a:off x="14161" y="5050"/>
              <a:ext cx="2756" cy="968"/>
              <a:chOff x="5910" y="3275"/>
              <a:chExt cx="7376" cy="4212"/>
            </a:xfrm>
          </p:grpSpPr>
          <p:sp>
            <p:nvSpPr>
              <p:cNvPr id="97" name="图形 2114"/>
              <p:cNvSpPr/>
              <p:nvPr/>
            </p:nvSpPr>
            <p:spPr>
              <a:xfrm>
                <a:off x="12806" y="7044"/>
                <a:ext cx="462" cy="443"/>
              </a:xfrm>
              <a:custGeom>
                <a:avLst/>
                <a:gdLst>
                  <a:gd name="connsiteX0" fmla="*/ 153621 w 293354"/>
                  <a:gd name="connsiteY0" fmla="*/ 242148 h 281203"/>
                  <a:gd name="connsiteX1" fmla="*/ 6943 w 293354"/>
                  <a:gd name="connsiteY1" fmla="*/ 242148 h 281203"/>
                  <a:gd name="connsiteX2" fmla="*/ 6943 w 293354"/>
                  <a:gd name="connsiteY2" fmla="*/ 51207 h 281203"/>
                  <a:gd name="connsiteX3" fmla="*/ 6943 w 293354"/>
                  <a:gd name="connsiteY3" fmla="*/ 0 h 281203"/>
                  <a:gd name="connsiteX4" fmla="*/ 0 w 293354"/>
                  <a:gd name="connsiteY4" fmla="*/ 0 h 281203"/>
                  <a:gd name="connsiteX5" fmla="*/ 0 w 293354"/>
                  <a:gd name="connsiteY5" fmla="*/ 90263 h 281203"/>
                  <a:gd name="connsiteX6" fmla="*/ 0 w 293354"/>
                  <a:gd name="connsiteY6" fmla="*/ 281204 h 281203"/>
                  <a:gd name="connsiteX7" fmla="*/ 146677 w 293354"/>
                  <a:gd name="connsiteY7" fmla="*/ 281204 h 281203"/>
                  <a:gd name="connsiteX8" fmla="*/ 293355 w 293354"/>
                  <a:gd name="connsiteY8" fmla="*/ 144941 h 281203"/>
                  <a:gd name="connsiteX9" fmla="*/ 153621 w 293354"/>
                  <a:gd name="connsiteY9" fmla="*/ 242148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54" h="281203">
                    <a:moveTo>
                      <a:pt x="153621" y="242148"/>
                    </a:moveTo>
                    <a:lnTo>
                      <a:pt x="6943" y="242148"/>
                    </a:lnTo>
                    <a:lnTo>
                      <a:pt x="6943" y="51207"/>
                    </a:lnTo>
                    <a:lnTo>
                      <a:pt x="6943" y="0"/>
                    </a:lnTo>
                    <a:lnTo>
                      <a:pt x="0" y="0"/>
                    </a:lnTo>
                    <a:lnTo>
                      <a:pt x="0" y="90263"/>
                    </a:lnTo>
                    <a:lnTo>
                      <a:pt x="0" y="281204"/>
                    </a:lnTo>
                    <a:lnTo>
                      <a:pt x="146677" y="281204"/>
                    </a:lnTo>
                    <a:cubicBezTo>
                      <a:pt x="226526" y="281204"/>
                      <a:pt x="290751" y="220450"/>
                      <a:pt x="293355" y="144941"/>
                    </a:cubicBezTo>
                    <a:cubicBezTo>
                      <a:pt x="274261" y="201356"/>
                      <a:pt x="218714" y="242148"/>
                      <a:pt x="153621" y="242148"/>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8" name="图形 2114"/>
              <p:cNvSpPr/>
              <p:nvPr/>
            </p:nvSpPr>
            <p:spPr>
              <a:xfrm>
                <a:off x="12837" y="6967"/>
                <a:ext cx="443" cy="288"/>
              </a:xfrm>
              <a:custGeom>
                <a:avLst/>
                <a:gdLst>
                  <a:gd name="connsiteX0" fmla="*/ 274261 w 281204"/>
                  <a:gd name="connsiteY0" fmla="*/ 178790 h 183129"/>
                  <a:gd name="connsiteX1" fmla="*/ 274261 w 281204"/>
                  <a:gd name="connsiteY1" fmla="*/ 183130 h 183129"/>
                  <a:gd name="connsiteX2" fmla="*/ 281204 w 281204"/>
                  <a:gd name="connsiteY2" fmla="*/ 140602 h 183129"/>
                  <a:gd name="connsiteX3" fmla="*/ 140602 w 281204"/>
                  <a:gd name="connsiteY3" fmla="*/ 0 h 183129"/>
                  <a:gd name="connsiteX4" fmla="*/ 0 w 281204"/>
                  <a:gd name="connsiteY4" fmla="*/ 0 h 183129"/>
                  <a:gd name="connsiteX5" fmla="*/ 0 w 281204"/>
                  <a:gd name="connsiteY5" fmla="*/ 39056 h 183129"/>
                  <a:gd name="connsiteX6" fmla="*/ 133659 w 281204"/>
                  <a:gd name="connsiteY6" fmla="*/ 39056 h 183129"/>
                  <a:gd name="connsiteX7" fmla="*/ 274261 w 281204"/>
                  <a:gd name="connsiteY7" fmla="*/ 178790 h 1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04" h="183129">
                    <a:moveTo>
                      <a:pt x="274261" y="178790"/>
                    </a:moveTo>
                    <a:cubicBezTo>
                      <a:pt x="274261" y="180526"/>
                      <a:pt x="274261" y="181394"/>
                      <a:pt x="274261" y="183130"/>
                    </a:cubicBezTo>
                    <a:cubicBezTo>
                      <a:pt x="278601" y="169243"/>
                      <a:pt x="281204" y="155356"/>
                      <a:pt x="281204" y="140602"/>
                    </a:cubicBezTo>
                    <a:cubicBezTo>
                      <a:pt x="281204" y="63358"/>
                      <a:pt x="218714" y="0"/>
                      <a:pt x="140602" y="0"/>
                    </a:cubicBezTo>
                    <a:lnTo>
                      <a:pt x="0" y="0"/>
                    </a:lnTo>
                    <a:lnTo>
                      <a:pt x="0" y="39056"/>
                    </a:lnTo>
                    <a:lnTo>
                      <a:pt x="133659" y="39056"/>
                    </a:lnTo>
                    <a:cubicBezTo>
                      <a:pt x="211771" y="38188"/>
                      <a:pt x="274261" y="101546"/>
                      <a:pt x="274261" y="178790"/>
                    </a:cubicBez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图形 2114"/>
              <p:cNvSpPr/>
              <p:nvPr/>
            </p:nvSpPr>
            <p:spPr>
              <a:xfrm>
                <a:off x="5930" y="3658"/>
                <a:ext cx="7338" cy="3589"/>
              </a:xfrm>
              <a:custGeom>
                <a:avLst/>
                <a:gdLst>
                  <a:gd name="connsiteX0" fmla="*/ 1626503 w 4659861"/>
                  <a:gd name="connsiteY0" fmla="*/ 2190614 h 2279141"/>
                  <a:gd name="connsiteX1" fmla="*/ 144107 w 4659861"/>
                  <a:gd name="connsiteY1" fmla="*/ 2190614 h 2279141"/>
                  <a:gd name="connsiteX2" fmla="*/ 33 w 4659861"/>
                  <a:gd name="connsiteY2" fmla="*/ 2048276 h 2279141"/>
                  <a:gd name="connsiteX3" fmla="*/ 140635 w 4659861"/>
                  <a:gd name="connsiteY3" fmla="*/ 1910278 h 2279141"/>
                  <a:gd name="connsiteX4" fmla="*/ 281237 w 4659861"/>
                  <a:gd name="connsiteY4" fmla="*/ 1910278 h 2279141"/>
                  <a:gd name="connsiteX5" fmla="*/ 281237 w 4659861"/>
                  <a:gd name="connsiteY5" fmla="*/ 0 h 2279141"/>
                  <a:gd name="connsiteX6" fmla="*/ 1626503 w 4659861"/>
                  <a:gd name="connsiteY6" fmla="*/ 0 h 2279141"/>
                  <a:gd name="connsiteX7" fmla="*/ 3033392 w 4659861"/>
                  <a:gd name="connsiteY7" fmla="*/ 0 h 2279141"/>
                  <a:gd name="connsiteX8" fmla="*/ 4468921 w 4659861"/>
                  <a:gd name="connsiteY8" fmla="*/ 0 h 2279141"/>
                  <a:gd name="connsiteX9" fmla="*/ 4659862 w 4659861"/>
                  <a:gd name="connsiteY9" fmla="*/ 190941 h 2279141"/>
                  <a:gd name="connsiteX10" fmla="*/ 4659862 w 4659861"/>
                  <a:gd name="connsiteY10" fmla="*/ 2279141 h 2279141"/>
                  <a:gd name="connsiteX11" fmla="*/ 4519260 w 4659861"/>
                  <a:gd name="connsiteY11" fmla="*/ 2189746 h 2279141"/>
                  <a:gd name="connsiteX12" fmla="*/ 3033392 w 4659861"/>
                  <a:gd name="connsiteY12" fmla="*/ 2189746 h 2279141"/>
                  <a:gd name="connsiteX13" fmla="*/ 1626503 w 4659861"/>
                  <a:gd name="connsiteY13" fmla="*/ 2189746 h 227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279141">
                    <a:moveTo>
                      <a:pt x="1626503" y="2190614"/>
                    </a:moveTo>
                    <a:lnTo>
                      <a:pt x="144107" y="2190614"/>
                    </a:lnTo>
                    <a:cubicBezTo>
                      <a:pt x="65127" y="2190614"/>
                      <a:pt x="-1703" y="2126389"/>
                      <a:pt x="33" y="2048276"/>
                    </a:cubicBezTo>
                    <a:cubicBezTo>
                      <a:pt x="1769" y="1971900"/>
                      <a:pt x="63391" y="1910278"/>
                      <a:pt x="140635" y="1910278"/>
                    </a:cubicBezTo>
                    <a:lnTo>
                      <a:pt x="281237" y="1910278"/>
                    </a:lnTo>
                    <a:lnTo>
                      <a:pt x="281237" y="0"/>
                    </a:lnTo>
                    <a:lnTo>
                      <a:pt x="1626503" y="0"/>
                    </a:lnTo>
                    <a:lnTo>
                      <a:pt x="3033392" y="0"/>
                    </a:lnTo>
                    <a:lnTo>
                      <a:pt x="4468921" y="0"/>
                    </a:lnTo>
                    <a:cubicBezTo>
                      <a:pt x="4574806" y="0"/>
                      <a:pt x="4659862" y="85923"/>
                      <a:pt x="4659862" y="190941"/>
                    </a:cubicBezTo>
                    <a:lnTo>
                      <a:pt x="4659862" y="2279141"/>
                    </a:lnTo>
                    <a:cubicBezTo>
                      <a:pt x="4659862" y="2201897"/>
                      <a:pt x="4597372" y="2189746"/>
                      <a:pt x="4519260" y="2189746"/>
                    </a:cubicBezTo>
                    <a:lnTo>
                      <a:pt x="3033392" y="2189746"/>
                    </a:lnTo>
                    <a:lnTo>
                      <a:pt x="1626503" y="2189746"/>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图形 2114"/>
              <p:cNvSpPr/>
              <p:nvPr/>
            </p:nvSpPr>
            <p:spPr>
              <a:xfrm>
                <a:off x="13268" y="7131"/>
                <a:ext cx="14" cy="56"/>
              </a:xfrm>
              <a:custGeom>
                <a:avLst/>
                <a:gdLst>
                  <a:gd name="connsiteX0" fmla="*/ 0 w 8679"/>
                  <a:gd name="connsiteY0" fmla="*/ 0 h 35584"/>
                  <a:gd name="connsiteX1" fmla="*/ 0 w 8679"/>
                  <a:gd name="connsiteY1" fmla="*/ 35585 h 35584"/>
                </a:gdLst>
                <a:ahLst/>
                <a:cxnLst>
                  <a:cxn ang="0">
                    <a:pos x="connsiteX0" y="connsiteY0"/>
                  </a:cxn>
                  <a:cxn ang="0">
                    <a:pos x="connsiteX1" y="connsiteY1"/>
                  </a:cxn>
                </a:cxnLst>
                <a:rect l="l" t="t" r="r" b="b"/>
                <a:pathLst>
                  <a:path w="8679" h="35584">
                    <a:moveTo>
                      <a:pt x="0" y="0"/>
                    </a:moveTo>
                    <a:lnTo>
                      <a:pt x="0" y="35585"/>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图形 2114"/>
              <p:cNvSpPr/>
              <p:nvPr/>
            </p:nvSpPr>
            <p:spPr>
              <a:xfrm>
                <a:off x="5930"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 name="图形 2114"/>
              <p:cNvSpPr/>
              <p:nvPr/>
            </p:nvSpPr>
            <p:spPr>
              <a:xfrm>
                <a:off x="5933" y="3356"/>
                <a:ext cx="509" cy="3442"/>
              </a:xfrm>
              <a:custGeom>
                <a:avLst/>
                <a:gdLst>
                  <a:gd name="connsiteX0" fmla="*/ 322899 w 322899"/>
                  <a:gd name="connsiteY0" fmla="*/ 0 h 2185406"/>
                  <a:gd name="connsiteX1" fmla="*/ 322899 w 322899"/>
                  <a:gd name="connsiteY1" fmla="*/ 2061295 h 2185406"/>
                  <a:gd name="connsiteX2" fmla="*/ 166675 w 322899"/>
                  <a:gd name="connsiteY2" fmla="*/ 2061295 h 2185406"/>
                  <a:gd name="connsiteX3" fmla="*/ 15658 w 322899"/>
                  <a:gd name="connsiteY3" fmla="*/ 2185407 h 2185406"/>
                  <a:gd name="connsiteX4" fmla="*/ 9582 w 322899"/>
                  <a:gd name="connsiteY4" fmla="*/ 141470 h 2185406"/>
                  <a:gd name="connsiteX5" fmla="*/ 165807 w 322899"/>
                  <a:gd name="connsiteY5" fmla="*/ 0 h 2185406"/>
                  <a:gd name="connsiteX6" fmla="*/ 322899 w 322899"/>
                  <a:gd name="connsiteY6" fmla="*/ 0 h 218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899" h="2185406">
                    <a:moveTo>
                      <a:pt x="322899" y="0"/>
                    </a:moveTo>
                    <a:lnTo>
                      <a:pt x="322899" y="2061295"/>
                    </a:lnTo>
                    <a:lnTo>
                      <a:pt x="166675" y="2061295"/>
                    </a:lnTo>
                    <a:cubicBezTo>
                      <a:pt x="79883" y="2061295"/>
                      <a:pt x="36488" y="2114238"/>
                      <a:pt x="15658" y="2185407"/>
                    </a:cubicBezTo>
                    <a:cubicBezTo>
                      <a:pt x="-15587" y="2179331"/>
                      <a:pt x="9582" y="141470"/>
                      <a:pt x="9582" y="141470"/>
                    </a:cubicBezTo>
                    <a:cubicBezTo>
                      <a:pt x="9582" y="63358"/>
                      <a:pt x="79883" y="0"/>
                      <a:pt x="165807" y="0"/>
                    </a:cubicBezTo>
                    <a:lnTo>
                      <a:pt x="322899" y="0"/>
                    </a:lnTo>
                    <a:close/>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图形 2114"/>
              <p:cNvSpPr/>
              <p:nvPr/>
            </p:nvSpPr>
            <p:spPr>
              <a:xfrm>
                <a:off x="5930" y="3296"/>
                <a:ext cx="443" cy="3450"/>
              </a:xfrm>
              <a:custGeom>
                <a:avLst/>
                <a:gdLst>
                  <a:gd name="connsiteX0" fmla="*/ 0 w 281204"/>
                  <a:gd name="connsiteY0" fmla="*/ 2178463 h 2190613"/>
                  <a:gd name="connsiteX1" fmla="*/ 0 w 281204"/>
                  <a:gd name="connsiteY1" fmla="*/ 140602 h 2190613"/>
                  <a:gd name="connsiteX2" fmla="*/ 140602 w 281204"/>
                  <a:gd name="connsiteY2" fmla="*/ 0 h 2190613"/>
                  <a:gd name="connsiteX3" fmla="*/ 281204 w 281204"/>
                  <a:gd name="connsiteY3" fmla="*/ 0 h 2190613"/>
                  <a:gd name="connsiteX4" fmla="*/ 281204 w 281204"/>
                  <a:gd name="connsiteY4" fmla="*/ 2050012 h 2190613"/>
                  <a:gd name="connsiteX5" fmla="*/ 140602 w 281204"/>
                  <a:gd name="connsiteY5" fmla="*/ 2050012 h 2190613"/>
                  <a:gd name="connsiteX6" fmla="*/ 0 w 281204"/>
                  <a:gd name="connsiteY6" fmla="*/ 2190614 h 21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 h="2190613">
                    <a:moveTo>
                      <a:pt x="0" y="2178463"/>
                    </a:moveTo>
                    <a:lnTo>
                      <a:pt x="0" y="140602"/>
                    </a:lnTo>
                    <a:cubicBezTo>
                      <a:pt x="0" y="63358"/>
                      <a:pt x="62490" y="0"/>
                      <a:pt x="140602" y="0"/>
                    </a:cubicBezTo>
                    <a:lnTo>
                      <a:pt x="281204" y="0"/>
                    </a:lnTo>
                    <a:lnTo>
                      <a:pt x="281204" y="2050012"/>
                    </a:lnTo>
                    <a:lnTo>
                      <a:pt x="140602" y="2050012"/>
                    </a:lnTo>
                    <a:cubicBezTo>
                      <a:pt x="63358" y="2050012"/>
                      <a:pt x="0" y="2112502"/>
                      <a:pt x="0" y="2190614"/>
                    </a:cubicBez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 name="图形 2114"/>
              <p:cNvSpPr/>
              <p:nvPr/>
            </p:nvSpPr>
            <p:spPr>
              <a:xfrm>
                <a:off x="5930" y="6726"/>
                <a:ext cx="14" cy="19"/>
              </a:xfrm>
              <a:custGeom>
                <a:avLst/>
                <a:gdLst>
                  <a:gd name="connsiteX0" fmla="*/ 0 w 8679"/>
                  <a:gd name="connsiteY0" fmla="*/ 12151 h 12150"/>
                  <a:gd name="connsiteX1" fmla="*/ 0 w 8679"/>
                  <a:gd name="connsiteY1" fmla="*/ 0 h 12150"/>
                </a:gdLst>
                <a:ahLst/>
                <a:cxnLst>
                  <a:cxn ang="0">
                    <a:pos x="connsiteX0" y="connsiteY0"/>
                  </a:cxn>
                  <a:cxn ang="0">
                    <a:pos x="connsiteX1" y="connsiteY1"/>
                  </a:cxn>
                </a:cxnLst>
                <a:rect l="l" t="t" r="r" b="b"/>
                <a:pathLst>
                  <a:path w="8679" h="12150">
                    <a:moveTo>
                      <a:pt x="0" y="12151"/>
                    </a:moveTo>
                    <a:lnTo>
                      <a:pt x="0" y="0"/>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5" name="图形 2114"/>
              <p:cNvSpPr/>
              <p:nvPr/>
            </p:nvSpPr>
            <p:spPr>
              <a:xfrm>
                <a:off x="5910" y="3275"/>
                <a:ext cx="14" cy="14"/>
              </a:xfrm>
              <a:custGeom>
                <a:avLst/>
                <a:gdLst/>
                <a:ahLst/>
                <a:cxnLst/>
                <a:rect l="l" t="t" r="r" b="b"/>
                <a:pathLst>
                  <a:path w="8679" h="8679"/>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6" name="图形 2114"/>
              <p:cNvSpPr/>
              <p:nvPr/>
            </p:nvSpPr>
            <p:spPr>
              <a:xfrm>
                <a:off x="12826" y="6967"/>
                <a:ext cx="443" cy="443"/>
              </a:xfrm>
              <a:custGeom>
                <a:avLst/>
                <a:gdLst>
                  <a:gd name="connsiteX0" fmla="*/ 0 w 281204"/>
                  <a:gd name="connsiteY0" fmla="*/ 0 h 281203"/>
                  <a:gd name="connsiteX1" fmla="*/ 140602 w 281204"/>
                  <a:gd name="connsiteY1" fmla="*/ 0 h 281203"/>
                  <a:gd name="connsiteX2" fmla="*/ 281204 w 281204"/>
                  <a:gd name="connsiteY2" fmla="*/ 140602 h 281203"/>
                  <a:gd name="connsiteX3" fmla="*/ 140602 w 281204"/>
                  <a:gd name="connsiteY3" fmla="*/ 281204 h 281203"/>
                  <a:gd name="connsiteX4" fmla="*/ 0 w 281204"/>
                  <a:gd name="connsiteY4" fmla="*/ 281204 h 281203"/>
                  <a:gd name="connsiteX5" fmla="*/ 0 w 281204"/>
                  <a:gd name="connsiteY5" fmla="*/ 90263 h 28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04" h="281203">
                    <a:moveTo>
                      <a:pt x="0" y="0"/>
                    </a:moveTo>
                    <a:lnTo>
                      <a:pt x="140602" y="0"/>
                    </a:lnTo>
                    <a:cubicBezTo>
                      <a:pt x="217846" y="0"/>
                      <a:pt x="281204" y="62490"/>
                      <a:pt x="281204" y="140602"/>
                    </a:cubicBezTo>
                    <a:cubicBezTo>
                      <a:pt x="281204" y="217846"/>
                      <a:pt x="218714" y="281204"/>
                      <a:pt x="140602" y="281204"/>
                    </a:cubicBezTo>
                    <a:lnTo>
                      <a:pt x="0" y="281204"/>
                    </a:lnTo>
                    <a:lnTo>
                      <a:pt x="0" y="90263"/>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7" name="文本框 30"/>
              <p:cNvSpPr txBox="1"/>
              <p:nvPr/>
            </p:nvSpPr>
            <p:spPr>
              <a:xfrm>
                <a:off x="6906" y="4266"/>
                <a:ext cx="6243" cy="2981"/>
              </a:xfrm>
              <a:prstGeom prst="rect">
                <a:avLst/>
              </a:prstGeom>
            </p:spPr>
            <p:style>
              <a:lnRef idx="2">
                <a:schemeClr val="accent4"/>
              </a:lnRef>
              <a:fillRef idx="1">
                <a:schemeClr val="lt1"/>
              </a:fillRef>
              <a:effectRef idx="0">
                <a:schemeClr val="accent4"/>
              </a:effectRef>
              <a:fontRef idx="minor">
                <a:schemeClr val="dk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auto">
                  <a:lnSpc>
                    <a:spcPct val="130000"/>
                  </a:lnSpc>
                </a:pPr>
                <a:endParaRPr lang="zh-CN" altLang="en-US" sz="1600" spc="200" dirty="0">
                  <a:solidFill>
                    <a:schemeClr val="tx1"/>
                  </a:solidFill>
                  <a:uFillTx/>
                  <a:latin typeface="汉仪晴空体W" panose="00020600040101010101" charset="-122"/>
                  <a:ea typeface="汉仪晴空体W" panose="00020600040101010101" charset="-122"/>
                </a:endParaRPr>
              </a:p>
            </p:txBody>
          </p:sp>
          <p:sp>
            <p:nvSpPr>
              <p:cNvPr id="108" name="图形 2114"/>
              <p:cNvSpPr/>
              <p:nvPr/>
            </p:nvSpPr>
            <p:spPr>
              <a:xfrm>
                <a:off x="5948" y="3516"/>
                <a:ext cx="7338" cy="3671"/>
              </a:xfrm>
              <a:custGeom>
                <a:avLst/>
                <a:gdLst>
                  <a:gd name="connsiteX0" fmla="*/ 4659862 w 4659861"/>
                  <a:gd name="connsiteY0" fmla="*/ 2331216 h 2331216"/>
                  <a:gd name="connsiteX1" fmla="*/ 4519260 w 4659861"/>
                  <a:gd name="connsiteY1" fmla="*/ 2190614 h 2331216"/>
                  <a:gd name="connsiteX2" fmla="*/ 3033392 w 4659861"/>
                  <a:gd name="connsiteY2" fmla="*/ 2190614 h 2331216"/>
                  <a:gd name="connsiteX3" fmla="*/ 1626503 w 4659861"/>
                  <a:gd name="connsiteY3" fmla="*/ 2190614 h 2331216"/>
                  <a:gd name="connsiteX4" fmla="*/ 144107 w 4659861"/>
                  <a:gd name="connsiteY4" fmla="*/ 2190614 h 2331216"/>
                  <a:gd name="connsiteX5" fmla="*/ 33 w 4659861"/>
                  <a:gd name="connsiteY5" fmla="*/ 2047408 h 2331216"/>
                  <a:gd name="connsiteX6" fmla="*/ 140635 w 4659861"/>
                  <a:gd name="connsiteY6" fmla="*/ 1909410 h 2331216"/>
                  <a:gd name="connsiteX7" fmla="*/ 281237 w 4659861"/>
                  <a:gd name="connsiteY7" fmla="*/ 1909410 h 2331216"/>
                  <a:gd name="connsiteX8" fmla="*/ 281237 w 4659861"/>
                  <a:gd name="connsiteY8" fmla="*/ 0 h 2331216"/>
                  <a:gd name="connsiteX9" fmla="*/ 1626503 w 4659861"/>
                  <a:gd name="connsiteY9" fmla="*/ 0 h 2331216"/>
                  <a:gd name="connsiteX10" fmla="*/ 3033392 w 4659861"/>
                  <a:gd name="connsiteY10" fmla="*/ 0 h 2331216"/>
                  <a:gd name="connsiteX11" fmla="*/ 4468921 w 4659861"/>
                  <a:gd name="connsiteY11" fmla="*/ 0 h 2331216"/>
                  <a:gd name="connsiteX12" fmla="*/ 4659862 w 4659861"/>
                  <a:gd name="connsiteY12" fmla="*/ 190941 h 2331216"/>
                  <a:gd name="connsiteX13" fmla="*/ 4659862 w 4659861"/>
                  <a:gd name="connsiteY13" fmla="*/ 2295632 h 23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9861" h="2331216">
                    <a:moveTo>
                      <a:pt x="4659862" y="2331216"/>
                    </a:moveTo>
                    <a:cubicBezTo>
                      <a:pt x="4659862" y="2253972"/>
                      <a:pt x="4597372" y="2190614"/>
                      <a:pt x="4519260" y="2190614"/>
                    </a:cubicBezTo>
                    <a:lnTo>
                      <a:pt x="3033392" y="2190614"/>
                    </a:lnTo>
                    <a:lnTo>
                      <a:pt x="1626503" y="2190614"/>
                    </a:lnTo>
                    <a:lnTo>
                      <a:pt x="144107" y="2190614"/>
                    </a:lnTo>
                    <a:cubicBezTo>
                      <a:pt x="65127" y="2190614"/>
                      <a:pt x="-1703" y="2126389"/>
                      <a:pt x="33" y="2047408"/>
                    </a:cubicBezTo>
                    <a:cubicBezTo>
                      <a:pt x="1769" y="1971032"/>
                      <a:pt x="63391" y="1909410"/>
                      <a:pt x="140635" y="1909410"/>
                    </a:cubicBezTo>
                    <a:lnTo>
                      <a:pt x="281237" y="1909410"/>
                    </a:lnTo>
                    <a:lnTo>
                      <a:pt x="281237" y="0"/>
                    </a:lnTo>
                    <a:lnTo>
                      <a:pt x="1626503" y="0"/>
                    </a:lnTo>
                    <a:lnTo>
                      <a:pt x="3033392" y="0"/>
                    </a:lnTo>
                    <a:lnTo>
                      <a:pt x="4468921" y="0"/>
                    </a:lnTo>
                    <a:cubicBezTo>
                      <a:pt x="4574806" y="0"/>
                      <a:pt x="4659862" y="85923"/>
                      <a:pt x="4659862" y="190941"/>
                    </a:cubicBezTo>
                    <a:lnTo>
                      <a:pt x="4659862" y="2295632"/>
                    </a:lnTo>
                  </a:path>
                </a:pathLst>
              </a:custGeom>
            </p:spPr>
            <p:style>
              <a:lnRef idx="2">
                <a:schemeClr val="accent4"/>
              </a:lnRef>
              <a:fillRef idx="1">
                <a:schemeClr val="lt1"/>
              </a:fillRef>
              <a:effectRef idx="0">
                <a:schemeClr val="accent4"/>
              </a:effectRef>
              <a:fontRef idx="minor">
                <a:schemeClr val="dk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09" name="矩形 108"/>
            <p:cNvSpPr/>
            <p:nvPr/>
          </p:nvSpPr>
          <p:spPr>
            <a:xfrm>
              <a:off x="14334" y="5077"/>
              <a:ext cx="2655" cy="1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altLang="zh-CN" sz="2800" b="1" dirty="0"/>
                <a:t>Para </a:t>
              </a:r>
              <a:r>
                <a:rPr lang="en-US" altLang="zh-CN" sz="2800" b="1" dirty="0" smtClean="0"/>
                <a:t>5~8</a:t>
              </a:r>
              <a:endParaRPr lang="zh-CN" altLang="en-US" sz="2800" dirty="0"/>
            </a:p>
          </p:txBody>
        </p:sp>
        <p:sp>
          <p:nvSpPr>
            <p:cNvPr id="112" name="文本框 111"/>
            <p:cNvSpPr txBox="1"/>
            <p:nvPr/>
          </p:nvSpPr>
          <p:spPr>
            <a:xfrm>
              <a:off x="7471" y="7266"/>
              <a:ext cx="4558" cy="2224"/>
            </a:xfrm>
            <a:prstGeom prst="rect">
              <a:avLst/>
            </a:prstGeom>
            <a:noFill/>
          </p:spPr>
          <p:txBody>
            <a:bodyPr wrap="square" rtlCol="0">
              <a:spAutoFit/>
              <a:scene3d>
                <a:camera prst="orthographicFront"/>
                <a:lightRig rig="threePt" dir="t"/>
              </a:scene3d>
            </a:bodyPr>
            <a:lstStyle/>
            <a:p>
              <a:r>
                <a:rPr lang="en-US" altLang="zh-CN" sz="3200" b="1" dirty="0" smtClean="0">
                  <a:effectLst>
                    <a:outerShdw blurRad="38100" dist="19050" dir="2700000" algn="tl" rotWithShape="0">
                      <a:schemeClr val="dk1">
                        <a:alpha val="40000"/>
                      </a:schemeClr>
                    </a:outerShdw>
                  </a:effectLst>
                  <a:sym typeface="+mn-ea"/>
                </a:rPr>
                <a:t>The chat and the memories</a:t>
              </a:r>
              <a:endParaRPr lang="en-US" altLang="zh-CN" sz="3200" b="1" dirty="0" smtClean="0">
                <a:solidFill>
                  <a:schemeClr val="tx1"/>
                </a:solidFill>
                <a:effectLst>
                  <a:outerShdw blurRad="38100" dist="19050" dir="2700000" algn="tl" rotWithShape="0">
                    <a:schemeClr val="dk1">
                      <a:alpha val="40000"/>
                    </a:schemeClr>
                  </a:outerShdw>
                </a:effectLst>
                <a:sym typeface="+mn-ea"/>
              </a:endParaRPr>
            </a:p>
          </p:txBody>
        </p:sp>
        <p:sp>
          <p:nvSpPr>
            <p:cNvPr id="117" name="文本框 116"/>
            <p:cNvSpPr txBox="1"/>
            <p:nvPr/>
          </p:nvSpPr>
          <p:spPr>
            <a:xfrm>
              <a:off x="1719" y="8787"/>
              <a:ext cx="4942" cy="1206"/>
            </a:xfrm>
            <a:prstGeom prst="rect">
              <a:avLst/>
            </a:prstGeom>
            <a:noFill/>
          </p:spPr>
          <p:txBody>
            <a:bodyPr wrap="square" rtlCol="0">
              <a:spAutoFit/>
              <a:scene3d>
                <a:camera prst="orthographicFront"/>
                <a:lightRig rig="threePt" dir="t"/>
              </a:scene3d>
            </a:bodyPr>
            <a:lstStyle/>
            <a:p>
              <a:r>
                <a:rPr lang="en-US" altLang="zh-CN" sz="3200" b="1" dirty="0" smtClean="0">
                  <a:effectLst>
                    <a:outerShdw blurRad="38100" dist="19050" dir="2700000" algn="tl" rotWithShape="0">
                      <a:schemeClr val="dk1">
                        <a:alpha val="40000"/>
                      </a:schemeClr>
                    </a:outerShdw>
                  </a:effectLst>
                  <a:sym typeface="+mn-ea"/>
                </a:rPr>
                <a:t>The crisis</a:t>
              </a:r>
              <a:endParaRPr lang="en-US" altLang="zh-CN" sz="3200" b="1" dirty="0" smtClean="0">
                <a:solidFill>
                  <a:schemeClr val="tx1"/>
                </a:solidFill>
                <a:effectLst>
                  <a:outerShdw blurRad="38100" dist="19050" dir="2700000" algn="tl" rotWithShape="0">
                    <a:schemeClr val="dk1">
                      <a:alpha val="40000"/>
                    </a:schemeClr>
                  </a:outerShdw>
                </a:effectLst>
                <a:sym typeface="+mn-ea"/>
              </a:endParaRPr>
            </a:p>
          </p:txBody>
        </p:sp>
        <p:sp>
          <p:nvSpPr>
            <p:cNvPr id="118" name="文本框 117"/>
            <p:cNvSpPr txBox="1"/>
            <p:nvPr/>
          </p:nvSpPr>
          <p:spPr>
            <a:xfrm>
              <a:off x="14360" y="6144"/>
              <a:ext cx="3734" cy="1206"/>
            </a:xfrm>
            <a:prstGeom prst="rect">
              <a:avLst/>
            </a:prstGeom>
            <a:noFill/>
          </p:spPr>
          <p:txBody>
            <a:bodyPr wrap="square" rtlCol="0">
              <a:spAutoFit/>
              <a:scene3d>
                <a:camera prst="orthographicFront"/>
                <a:lightRig rig="threePt" dir="t"/>
              </a:scene3d>
            </a:bodyPr>
            <a:lstStyle/>
            <a:p>
              <a:r>
                <a:rPr lang="en-US" altLang="zh-CN" sz="3200" b="1" dirty="0" smtClean="0">
                  <a:effectLst>
                    <a:outerShdw blurRad="38100" dist="19050" dir="2700000" algn="tl" rotWithShape="0">
                      <a:schemeClr val="dk1">
                        <a:alpha val="40000"/>
                      </a:schemeClr>
                    </a:outerShdw>
                  </a:effectLst>
                  <a:sym typeface="+mn-ea"/>
                </a:rPr>
                <a:t>The revival</a:t>
              </a:r>
              <a:endParaRPr lang="en-US" altLang="zh-CN" sz="3200" b="1" dirty="0" smtClean="0">
                <a:solidFill>
                  <a:schemeClr val="tx1"/>
                </a:solidFill>
                <a:effectLst>
                  <a:outerShdw blurRad="38100" dist="19050" dir="2700000" algn="tl" rotWithShape="0">
                    <a:schemeClr val="dk1">
                      <a:alpha val="40000"/>
                    </a:schemeClr>
                  </a:outerShdw>
                </a:effectLst>
                <a:sym typeface="+mn-ea"/>
              </a:endParaRPr>
            </a:p>
          </p:txBody>
        </p:sp>
        <p:grpSp>
          <p:nvGrpSpPr>
            <p:cNvPr id="22" name="组合 21"/>
            <p:cNvGrpSpPr/>
            <p:nvPr/>
          </p:nvGrpSpPr>
          <p:grpSpPr>
            <a:xfrm>
              <a:off x="1597" y="4868"/>
              <a:ext cx="15331" cy="2583"/>
              <a:chOff x="1476" y="5514"/>
              <a:chExt cx="15331" cy="2583"/>
            </a:xfrm>
          </p:grpSpPr>
          <p:cxnSp>
            <p:nvCxnSpPr>
              <p:cNvPr id="23" name="直接连接符 22"/>
              <p:cNvCxnSpPr/>
              <p:nvPr/>
            </p:nvCxnSpPr>
            <p:spPr>
              <a:xfrm>
                <a:off x="1476" y="8097"/>
                <a:ext cx="2411" cy="0"/>
              </a:xfrm>
              <a:prstGeom prst="line">
                <a:avLst/>
              </a:prstGeom>
              <a:ln w="38100">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4" name="直接连接符 23"/>
              <p:cNvCxnSpPr/>
              <p:nvPr/>
            </p:nvCxnSpPr>
            <p:spPr>
              <a:xfrm flipV="1">
                <a:off x="3863" y="6806"/>
                <a:ext cx="4064" cy="1291"/>
              </a:xfrm>
              <a:prstGeom prst="line">
                <a:avLst/>
              </a:prstGeom>
              <a:ln w="38100">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5" name="直接连接符 24"/>
              <p:cNvCxnSpPr/>
              <p:nvPr/>
            </p:nvCxnSpPr>
            <p:spPr>
              <a:xfrm>
                <a:off x="7921" y="6804"/>
                <a:ext cx="2411" cy="0"/>
              </a:xfrm>
              <a:prstGeom prst="line">
                <a:avLst/>
              </a:prstGeom>
              <a:ln w="38100">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6" name="直接连接符 25"/>
              <p:cNvCxnSpPr/>
              <p:nvPr/>
            </p:nvCxnSpPr>
            <p:spPr>
              <a:xfrm flipV="1">
                <a:off x="10333" y="5514"/>
                <a:ext cx="4064" cy="1291"/>
              </a:xfrm>
              <a:prstGeom prst="line">
                <a:avLst/>
              </a:prstGeom>
              <a:ln w="38100">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7" name="直接连接符 26"/>
              <p:cNvCxnSpPr/>
              <p:nvPr/>
            </p:nvCxnSpPr>
            <p:spPr>
              <a:xfrm>
                <a:off x="14397" y="5514"/>
                <a:ext cx="2411" cy="0"/>
              </a:xfrm>
              <a:prstGeom prst="line">
                <a:avLst/>
              </a:prstGeom>
              <a:ln w="38100">
                <a:solidFill>
                  <a:srgbClr val="C00000"/>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sp>
        <p:nvSpPr>
          <p:cNvPr id="29" name="Title 6" descr="7b0a20202020227461726765744964223a202270726f636573734f6e6c696e6554657874426f78220a7d0a"/>
          <p:cNvSpPr txBox="1"/>
          <p:nvPr>
            <p:custDataLst>
              <p:tags r:id="rId1"/>
            </p:custDataLst>
          </p:nvPr>
        </p:nvSpPr>
        <p:spPr>
          <a:xfrm>
            <a:off x="4864100" y="2711450"/>
            <a:ext cx="3125470" cy="1555115"/>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just" defTabSz="914400" fontAlgn="auto">
              <a:spcBef>
                <a:spcPts val="600"/>
              </a:spcBef>
              <a:spcAft>
                <a:spcPts val="0"/>
              </a:spcAft>
              <a:buSzPct val="100000"/>
              <a:buFont typeface="+mj-lt"/>
            </a:pPr>
            <a:r>
              <a:rPr lang="zh-CN" altLang="en-US" sz="3200" b="1" dirty="0">
                <a:latin typeface="+mn-lt"/>
                <a:ea typeface="汉仪粗圆简" panose="02010600000101010101" charset="-122"/>
                <a:cs typeface="汉仪粗圆简" panose="02010600000101010101" charset="-122"/>
                <a:sym typeface="+mn-ea"/>
              </a:rPr>
              <a:t>sympathetic</a:t>
            </a:r>
            <a:endParaRPr lang="zh-CN" altLang="en-US" sz="3200" b="1" dirty="0">
              <a:latin typeface="+mn-lt"/>
              <a:ea typeface="汉仪粗圆简" panose="02010600000101010101" charset="-122"/>
              <a:cs typeface="汉仪粗圆简" panose="02010600000101010101" charset="-122"/>
              <a:sym typeface="+mn-ea"/>
            </a:endParaRPr>
          </a:p>
          <a:p>
            <a:pPr lvl="0" indent="0" algn="just" defTabSz="914400" fontAlgn="auto">
              <a:spcBef>
                <a:spcPts val="600"/>
              </a:spcBef>
              <a:spcAft>
                <a:spcPts val="0"/>
              </a:spcAft>
              <a:buSzPct val="100000"/>
              <a:buFont typeface="+mj-lt"/>
            </a:pPr>
            <a:r>
              <a:rPr lang="zh-CN" altLang="en-US" sz="3200" b="1">
                <a:latin typeface="+mn-lt"/>
                <a:ea typeface="汉仪粗圆简" panose="02010600000101010101" charset="-122"/>
                <a:cs typeface="汉仪粗圆简" panose="02010600000101010101" charset="-122"/>
                <a:sym typeface="+mn-ea"/>
              </a:rPr>
              <a:t>nostalgic</a:t>
            </a:r>
            <a:r>
              <a:rPr lang="zh-CN" altLang="en-US" sz="3200" b="1">
                <a:latin typeface="+mj-ea"/>
                <a:ea typeface="+mj-ea"/>
                <a:cs typeface="汉仪粗圆简" panose="02010600000101010101" charset="-122"/>
                <a:sym typeface="+mn-ea"/>
              </a:rPr>
              <a:t>(怀旧的)</a:t>
            </a:r>
            <a:endParaRPr lang="zh-CN" altLang="en-US" sz="3200" b="1">
              <a:latin typeface="+mj-ea"/>
              <a:ea typeface="+mj-ea"/>
              <a:cs typeface="汉仪粗圆简" panose="02010600000101010101" charset="-122"/>
              <a:sym typeface="+mn-ea"/>
            </a:endParaRPr>
          </a:p>
          <a:p>
            <a:pPr lvl="0" indent="0" algn="just" defTabSz="914400" fontAlgn="auto">
              <a:spcBef>
                <a:spcPts val="600"/>
              </a:spcBef>
              <a:spcAft>
                <a:spcPts val="0"/>
              </a:spcAft>
              <a:buSzPct val="100000"/>
              <a:buFont typeface="+mj-lt"/>
            </a:pPr>
            <a:r>
              <a:rPr lang="zh-CN" altLang="en-US" sz="3200" b="1">
                <a:latin typeface="+mn-lt"/>
                <a:ea typeface="汉仪粗圆简" panose="02010600000101010101" charset="-122"/>
                <a:cs typeface="汉仪粗圆简" panose="02010600000101010101" charset="-122"/>
                <a:sym typeface="+mn-ea"/>
              </a:rPr>
              <a:t>gloomy</a:t>
            </a:r>
            <a:r>
              <a:rPr altLang="zh-CN" sz="32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200" b="1">
                <a:latin typeface="楷体" panose="02010609060101010101" pitchFamily="49" charset="-122"/>
                <a:ea typeface="楷体" panose="02010609060101010101" pitchFamily="49" charset="-122"/>
                <a:cs typeface="楷体" panose="02010609060101010101" pitchFamily="49" charset="-122"/>
                <a:sym typeface="+mn-ea"/>
              </a:rPr>
              <a:t>忧伤的</a:t>
            </a:r>
            <a:r>
              <a:rPr altLang="zh-CN" sz="3200" b="1">
                <a:latin typeface="楷体" panose="02010609060101010101" pitchFamily="49" charset="-122"/>
                <a:ea typeface="楷体" panose="02010609060101010101" pitchFamily="49" charset="-122"/>
                <a:cs typeface="楷体" panose="02010609060101010101" pitchFamily="49" charset="-122"/>
                <a:sym typeface="+mn-ea"/>
              </a:rPr>
              <a:t>)</a:t>
            </a:r>
            <a:endParaRPr altLang="zh-CN" sz="3200" b="1" dirty="0">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30" name="图片 29"/>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 t="44550"/>
          <a:stretch>
            <a:fillRect/>
          </a:stretch>
        </p:blipFill>
        <p:spPr>
          <a:xfrm>
            <a:off x="2418394" y="59"/>
            <a:ext cx="6345555" cy="2884170"/>
          </a:xfrm>
          <a:prstGeom prst="rect">
            <a:avLst/>
          </a:prstGeom>
          <a:solidFill>
            <a:srgbClr val="FDFEEC"/>
          </a:solidFill>
        </p:spPr>
      </p:pic>
      <p:cxnSp>
        <p:nvCxnSpPr>
          <p:cNvPr id="31" name="直接连接符 30"/>
          <p:cNvCxnSpPr/>
          <p:nvPr/>
        </p:nvCxnSpPr>
        <p:spPr>
          <a:xfrm flipV="1">
            <a:off x="8088653" y="388948"/>
            <a:ext cx="432620" cy="983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32" name="直接连接符 31"/>
          <p:cNvCxnSpPr/>
          <p:nvPr/>
        </p:nvCxnSpPr>
        <p:spPr>
          <a:xfrm flipV="1">
            <a:off x="3513785" y="825736"/>
            <a:ext cx="432620" cy="983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33" name="直接连接符 32"/>
          <p:cNvCxnSpPr/>
          <p:nvPr/>
        </p:nvCxnSpPr>
        <p:spPr>
          <a:xfrm flipV="1">
            <a:off x="5081905" y="1565275"/>
            <a:ext cx="1390015" cy="1905"/>
          </a:xfrm>
          <a:prstGeom prst="line">
            <a:avLst/>
          </a:prstGeom>
          <a:ln w="38100"/>
        </p:spPr>
        <p:style>
          <a:lnRef idx="3">
            <a:schemeClr val="accent1"/>
          </a:lnRef>
          <a:fillRef idx="0">
            <a:schemeClr val="accent1"/>
          </a:fillRef>
          <a:effectRef idx="2">
            <a:schemeClr val="accent1"/>
          </a:effectRef>
          <a:fontRef idx="minor">
            <a:schemeClr val="tx1"/>
          </a:fontRef>
        </p:style>
      </p:cxnSp>
      <p:pic>
        <p:nvPicPr>
          <p:cNvPr id="34" name="图片 33" descr="DSCF4337"/>
          <p:cNvPicPr>
            <a:picLocks noChangeAspect="1"/>
          </p:cNvPicPr>
          <p:nvPr/>
        </p:nvPicPr>
        <p:blipFill>
          <a:blip r:embed="rId4"/>
          <a:stretch>
            <a:fillRect/>
          </a:stretch>
        </p:blipFill>
        <p:spPr>
          <a:xfrm>
            <a:off x="8844915" y="-70485"/>
            <a:ext cx="2473960" cy="3711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cTn>
                              </p:par>
                              <p:par>
                                <p:cTn id="45" presetID="22" presetClass="exit" presetSubtype="4" fill="hold" nodeType="withEffect">
                                  <p:stCondLst>
                                    <p:cond delay="0"/>
                                  </p:stCondLst>
                                  <p:childTnLst>
                                    <p:animEffect transition="out" filter="wipe(down)">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22" presetClass="exit" presetSubtype="4" fill="hold" nodeType="withEffect">
                                  <p:stCondLst>
                                    <p:cond delay="0"/>
                                  </p:stCondLst>
                                  <p:childTnLst>
                                    <p:animEffect transition="out" filter="wipe(down)">
                                      <p:cBhvr>
                                        <p:cTn id="49" dur="500"/>
                                        <p:tgtEl>
                                          <p:spTgt spid="32"/>
                                        </p:tgtEl>
                                      </p:cBhvr>
                                    </p:animEffect>
                                    <p:set>
                                      <p:cBhvr>
                                        <p:cTn id="50" dur="1" fill="hold">
                                          <p:stCondLst>
                                            <p:cond delay="499"/>
                                          </p:stCondLst>
                                        </p:cTn>
                                        <p:tgtEl>
                                          <p:spTgt spid="32"/>
                                        </p:tgtEl>
                                        <p:attrNameLst>
                                          <p:attrName>style.visibility</p:attrName>
                                        </p:attrNameLst>
                                      </p:cBhvr>
                                      <p:to>
                                        <p:strVal val="hidden"/>
                                      </p:to>
                                    </p:set>
                                  </p:childTnLst>
                                </p:cTn>
                              </p:par>
                              <p:par>
                                <p:cTn id="51" presetID="22" presetClass="exit" presetSubtype="4" fill="hold" nodeType="withEffect">
                                  <p:stCondLst>
                                    <p:cond delay="0"/>
                                  </p:stCondLst>
                                  <p:childTnLst>
                                    <p:animEffect transition="out" filter="wipe(down)">
                                      <p:cBhvr>
                                        <p:cTn id="52" dur="500"/>
                                        <p:tgtEl>
                                          <p:spTgt spid="33"/>
                                        </p:tgtEl>
                                      </p:cBhvr>
                                    </p:animEffect>
                                    <p:set>
                                      <p:cBhvr>
                                        <p:cTn id="53" dur="1" fill="hold">
                                          <p:stCondLst>
                                            <p:cond delay="499"/>
                                          </p:stCondLst>
                                        </p:cTn>
                                        <p:tgtEl>
                                          <p:spTgt spid="33"/>
                                        </p:tgtEl>
                                        <p:attrNameLst>
                                          <p:attrName>style.visibility</p:attrName>
                                        </p:attrNameLst>
                                      </p:cBhvr>
                                      <p:to>
                                        <p:strVal val="hidden"/>
                                      </p:to>
                                    </p:set>
                                  </p:childTnLst>
                                </p:cTn>
                              </p:par>
                              <p:par>
                                <p:cTn id="54" presetID="22" presetClass="exit" presetSubtype="4" fill="hold" nodeType="withEffect">
                                  <p:stCondLst>
                                    <p:cond delay="0"/>
                                  </p:stCondLst>
                                  <p:childTnLst>
                                    <p:animEffect transition="out" filter="wipe(down)">
                                      <p:cBhvr>
                                        <p:cTn id="55" dur="500"/>
                                        <p:tgtEl>
                                          <p:spTgt spid="34"/>
                                        </p:tgtEl>
                                      </p:cBhvr>
                                    </p:animEffect>
                                    <p:set>
                                      <p:cBhvr>
                                        <p:cTn id="56" dur="1" fill="hold">
                                          <p:stCondLst>
                                            <p:cond delay="499"/>
                                          </p:stCondLst>
                                        </p:cTn>
                                        <p:tgtEl>
                                          <p:spTgt spid="3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0">
                                            <p:txEl>
                                              <p:pRg st="0" end="0"/>
                                            </p:txEl>
                                          </p:spTgt>
                                        </p:tgtEl>
                                        <p:attrNameLst>
                                          <p:attrName>style.visibility</p:attrName>
                                        </p:attrNameLst>
                                      </p:cBhvr>
                                      <p:to>
                                        <p:strVal val="visible"/>
                                      </p:to>
                                    </p:set>
                                    <p:animEffect transition="in" filter="wipe(down)">
                                      <p:cBhvr>
                                        <p:cTn id="61" dur="500"/>
                                        <p:tgtEl>
                                          <p:spTgt spid="240">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0">
                                            <p:txEl>
                                              <p:pRg st="1" end="1"/>
                                            </p:txEl>
                                          </p:spTgt>
                                        </p:tgtEl>
                                        <p:attrNameLst>
                                          <p:attrName>style.visibility</p:attrName>
                                        </p:attrNameLst>
                                      </p:cBhvr>
                                      <p:to>
                                        <p:strVal val="visible"/>
                                      </p:to>
                                    </p:set>
                                    <p:animEffect transition="in" filter="wipe(down)">
                                      <p:cBhvr>
                                        <p:cTn id="66" dur="500"/>
                                        <p:tgtEl>
                                          <p:spTgt spid="240">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40">
                                            <p:txEl>
                                              <p:pRg st="2" end="2"/>
                                            </p:txEl>
                                          </p:spTgt>
                                        </p:tgtEl>
                                        <p:attrNameLst>
                                          <p:attrName>style.visibility</p:attrName>
                                        </p:attrNameLst>
                                      </p:cBhvr>
                                      <p:to>
                                        <p:strVal val="visible"/>
                                      </p:to>
                                    </p:set>
                                    <p:animEffect transition="in" filter="wipe(down)">
                                      <p:cBhvr>
                                        <p:cTn id="71" dur="500"/>
                                        <p:tgtEl>
                                          <p:spTgt spid="2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a:t>Reading for details</a:t>
            </a:r>
            <a:endParaRPr lang="en-US" altLang="zh-CN" sz="3600"/>
          </a:p>
        </p:txBody>
      </p:sp>
      <p:sp>
        <p:nvSpPr>
          <p:cNvPr id="3" name="内容占位符 2"/>
          <p:cNvSpPr>
            <a:spLocks noGrp="1"/>
          </p:cNvSpPr>
          <p:nvPr>
            <p:ph idx="1"/>
          </p:nvPr>
        </p:nvSpPr>
        <p:spPr>
          <a:xfrm>
            <a:off x="427056" y="972693"/>
            <a:ext cx="11446566" cy="5121151"/>
          </a:xfrm>
        </p:spPr>
        <p:txBody>
          <a:bodyPr>
            <a:scene3d>
              <a:camera prst="orthographicFront"/>
              <a:lightRig rig="threePt" dir="t"/>
            </a:scene3d>
          </a:bodyPr>
          <a:lstStyle/>
          <a:p>
            <a:r>
              <a:rPr lang="en-US" altLang="zh-CN" sz="3200" b="1" dirty="0">
                <a:solidFill>
                  <a:schemeClr val="tx1"/>
                </a:solidFill>
                <a:effectLst>
                  <a:outerShdw blurRad="38100" dist="19050" dir="2700000" algn="tl" rotWithShape="0">
                    <a:schemeClr val="dk1">
                      <a:alpha val="40000"/>
                    </a:schemeClr>
                  </a:outerShdw>
                </a:effectLst>
                <a:sym typeface="+mn-ea"/>
              </a:rPr>
              <a:t>Find the differences and similarities between the old and the new Rainbow Bookstore</a:t>
            </a:r>
            <a:r>
              <a:rPr lang="en-US" altLang="zh-CN" sz="3200" b="1" dirty="0" smtClean="0">
                <a:solidFill>
                  <a:schemeClr val="tx1"/>
                </a:solidFill>
                <a:effectLst>
                  <a:outerShdw blurRad="38100" dist="19050" dir="2700000" algn="tl" rotWithShape="0">
                    <a:schemeClr val="dk1">
                      <a:alpha val="40000"/>
                    </a:schemeClr>
                  </a:outerShdw>
                </a:effectLst>
                <a:sym typeface="+mn-ea"/>
              </a:rPr>
              <a:t>. (2 mins) P28</a:t>
            </a:r>
            <a:endParaRPr lang="en-US" altLang="zh-CN" sz="3200" b="1" dirty="0">
              <a:solidFill>
                <a:schemeClr val="tx1"/>
              </a:solidFill>
              <a:effectLst>
                <a:outerShdw blurRad="38100" dist="19050" dir="2700000" algn="tl" rotWithShape="0">
                  <a:schemeClr val="dk1">
                    <a:alpha val="40000"/>
                  </a:schemeClr>
                </a:outerShdw>
              </a:effectLst>
            </a:endParaRPr>
          </a:p>
          <a:p>
            <a:endParaRPr lang="en-US" altLang="zh-CN" sz="3200" b="1" dirty="0">
              <a:solidFill>
                <a:schemeClr val="tx1"/>
              </a:solidFill>
              <a:effectLst>
                <a:outerShdw blurRad="38100" dist="19050" dir="2700000" algn="tl" rotWithShape="0">
                  <a:schemeClr val="dk1">
                    <a:alpha val="40000"/>
                  </a:schemeClr>
                </a:outerShdw>
              </a:effectLst>
            </a:endParaRPr>
          </a:p>
        </p:txBody>
      </p:sp>
      <p:pic>
        <p:nvPicPr>
          <p:cNvPr id="12" name="内容占位符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55420" y="1926016"/>
            <a:ext cx="7823000" cy="471432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t>Reading for details</a:t>
            </a:r>
            <a:endParaRPr lang="en-US" altLang="zh-CN" sz="3600" dirty="0"/>
          </a:p>
        </p:txBody>
      </p:sp>
      <p:sp>
        <p:nvSpPr>
          <p:cNvPr id="5" name="椭圆 4"/>
          <p:cNvSpPr/>
          <p:nvPr/>
        </p:nvSpPr>
        <p:spPr>
          <a:xfrm>
            <a:off x="608704" y="1363387"/>
            <a:ext cx="6913995" cy="5223578"/>
          </a:xfrm>
          <a:prstGeom prst="ellipse">
            <a:avLst/>
          </a:prstGeom>
          <a:noFill/>
          <a:ln w="19050">
            <a:solidFill>
              <a:srgbClr val="C88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内容占位符 3"/>
          <p:cNvPicPr>
            <a:picLocks noChangeAspect="1"/>
          </p:cNvPicPr>
          <p:nvPr/>
        </p:nvPicPr>
        <p:blipFill rotWithShape="1">
          <a:blip r:embed="rId1" cstate="print">
            <a:extLst>
              <a:ext uri="{28A0092B-C50C-407E-A947-70E740481C1C}">
                <a14:useLocalDpi xmlns:a14="http://schemas.microsoft.com/office/drawing/2010/main" val="0"/>
              </a:ext>
            </a:extLst>
          </a:blip>
          <a:srcRect l="3092" t="2986" r="74898" b="55040"/>
          <a:stretch>
            <a:fillRect/>
          </a:stretch>
        </p:blipFill>
        <p:spPr>
          <a:xfrm>
            <a:off x="540059" y="1086844"/>
            <a:ext cx="1447541" cy="1663516"/>
          </a:xfrm>
          <a:prstGeom prst="rect">
            <a:avLst/>
          </a:prstGeom>
        </p:spPr>
      </p:pic>
      <p:sp>
        <p:nvSpPr>
          <p:cNvPr id="7" name="椭圆 6"/>
          <p:cNvSpPr/>
          <p:nvPr/>
        </p:nvSpPr>
        <p:spPr>
          <a:xfrm>
            <a:off x="4743041" y="1363387"/>
            <a:ext cx="6913995" cy="5223578"/>
          </a:xfrm>
          <a:prstGeom prst="ellipse">
            <a:avLst/>
          </a:prstGeom>
          <a:noFill/>
          <a:ln w="19050">
            <a:solidFill>
              <a:srgbClr val="427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内容占位符 3"/>
          <p:cNvPicPr>
            <a:picLocks noChangeAspect="1"/>
          </p:cNvPicPr>
          <p:nvPr/>
        </p:nvPicPr>
        <p:blipFill rotWithShape="1">
          <a:blip r:embed="rId1" cstate="print">
            <a:extLst>
              <a:ext uri="{28A0092B-C50C-407E-A947-70E740481C1C}">
                <a14:useLocalDpi xmlns:a14="http://schemas.microsoft.com/office/drawing/2010/main" val="0"/>
              </a:ext>
            </a:extLst>
          </a:blip>
          <a:srcRect l="73893" t="3092" r="4106" b="55016"/>
          <a:stretch>
            <a:fillRect/>
          </a:stretch>
        </p:blipFill>
        <p:spPr>
          <a:xfrm>
            <a:off x="10204400" y="1089317"/>
            <a:ext cx="1447542" cy="1661043"/>
          </a:xfrm>
          <a:prstGeom prst="rect">
            <a:avLst/>
          </a:prstGeom>
        </p:spPr>
      </p:pic>
      <p:sp>
        <p:nvSpPr>
          <p:cNvPr id="9" name="文本框 8"/>
          <p:cNvSpPr txBox="1"/>
          <p:nvPr/>
        </p:nvSpPr>
        <p:spPr>
          <a:xfrm>
            <a:off x="1056005" y="2803525"/>
            <a:ext cx="3732530" cy="2061210"/>
          </a:xfrm>
          <a:prstGeom prst="rect">
            <a:avLst/>
          </a:prstGeom>
          <a:noFill/>
        </p:spPr>
        <p:txBody>
          <a:bodyPr wrap="square" rtlCol="0">
            <a:spAutoFit/>
          </a:bodyPr>
          <a:lstStyle/>
          <a:p>
            <a:pPr marL="431800" indent="-431800">
              <a:buClr>
                <a:srgbClr val="C88431"/>
              </a:buClr>
              <a:buAutoNum type="arabicPeriod"/>
            </a:pPr>
            <a:r>
              <a:rPr lang="en-US" altLang="zh-CN" sz="3200" b="1" dirty="0">
                <a:ln w="0"/>
                <a:effectLst>
                  <a:outerShdw blurRad="38100" dist="25400" dir="5400000" algn="ctr" rotWithShape="0">
                    <a:srgbClr val="6E747A">
                      <a:alpha val="43000"/>
                    </a:srgbClr>
                  </a:outerShdw>
                </a:effectLst>
                <a:cs typeface="Times New Roman" panose="02020603050405020304" pitchFamily="18" charset="0"/>
                <a:sym typeface="+mn-ea"/>
              </a:rPr>
              <a:t>dusty shelves, old but comfortable furniture</a:t>
            </a:r>
            <a:endParaRPr lang="en-US" altLang="zh-CN" sz="3200" b="1" dirty="0">
              <a:ln w="0"/>
              <a:effectLst>
                <a:outerShdw blurRad="38100" dist="25400" dir="5400000" algn="ctr" rotWithShape="0">
                  <a:srgbClr val="6E747A">
                    <a:alpha val="43000"/>
                  </a:srgbClr>
                </a:outerShdw>
              </a:effectLst>
              <a:cs typeface="Times New Roman" panose="02020603050405020304" pitchFamily="18" charset="0"/>
              <a:sym typeface="+mn-ea"/>
            </a:endParaRPr>
          </a:p>
          <a:p>
            <a:pPr marL="431800" indent="-431800">
              <a:buClr>
                <a:srgbClr val="C88431"/>
              </a:buClr>
              <a:buAutoNum type="arabicPeriod"/>
            </a:pPr>
            <a:r>
              <a:rPr lang="en-US" altLang="zh-CN" sz="3200" b="1" dirty="0">
                <a:ln w="0"/>
                <a:effectLst>
                  <a:outerShdw blurRad="38100" dist="25400" dir="5400000" algn="ctr" rotWithShape="0">
                    <a:srgbClr val="6E747A">
                      <a:alpha val="43000"/>
                    </a:srgbClr>
                  </a:outerShdw>
                </a:effectLst>
                <a:cs typeface="Times New Roman" panose="02020603050405020304" pitchFamily="18" charset="0"/>
                <a:sym typeface="+mn-ea"/>
              </a:rPr>
              <a:t>a board  </a:t>
            </a:r>
            <a:endParaRPr lang="en-US" altLang="zh-CN" sz="3200" dirty="0" err="1"/>
          </a:p>
        </p:txBody>
      </p:sp>
      <p:sp>
        <p:nvSpPr>
          <p:cNvPr id="10" name="文本框 9"/>
          <p:cNvSpPr txBox="1"/>
          <p:nvPr/>
        </p:nvSpPr>
        <p:spPr>
          <a:xfrm>
            <a:off x="7591344" y="1898067"/>
            <a:ext cx="3923305" cy="3969385"/>
          </a:xfrm>
          <a:prstGeom prst="rect">
            <a:avLst/>
          </a:prstGeom>
          <a:noFill/>
        </p:spPr>
        <p:txBody>
          <a:bodyPr wrap="square" rtlCol="0">
            <a:spAutoFit/>
          </a:bodyPr>
          <a:lstStyle/>
          <a:p>
            <a:pPr marL="431800" indent="-431800">
              <a:buClr>
                <a:srgbClr val="4271AA"/>
              </a:buClr>
              <a:buAutoNum type="arabicPeriod"/>
            </a:pPr>
            <a:r>
              <a:rPr lang="en-US" altLang="zh-CN" sz="2800" b="1" dirty="0">
                <a:ln w="0"/>
                <a:effectLst>
                  <a:outerShdw blurRad="38100" dist="25400" dir="5400000" algn="ctr" rotWithShape="0">
                    <a:srgbClr val="6E747A">
                      <a:alpha val="43000"/>
                    </a:srgbClr>
                  </a:outerShdw>
                </a:effectLst>
                <a:cs typeface="Times New Roman" panose="02020603050405020304" pitchFamily="18" charset="0"/>
                <a:sym typeface="+mn-ea"/>
              </a:rPr>
              <a:t>a big screen</a:t>
            </a:r>
            <a:endParaRPr lang="en-US" altLang="zh-CN" sz="2800" b="1" dirty="0">
              <a:ln w="0"/>
              <a:effectLst>
                <a:outerShdw blurRad="38100" dist="25400" dir="5400000" algn="ctr" rotWithShape="0">
                  <a:srgbClr val="6E747A">
                    <a:alpha val="43000"/>
                  </a:srgbClr>
                </a:outerShdw>
              </a:effectLst>
              <a:cs typeface="Times New Roman" panose="02020603050405020304" pitchFamily="18" charset="0"/>
              <a:sym typeface="+mn-ea"/>
            </a:endParaRPr>
          </a:p>
          <a:p>
            <a:pPr marL="431800" indent="-431800">
              <a:buClr>
                <a:srgbClr val="4271AA"/>
              </a:buClr>
              <a:buFontTx/>
              <a:buAutoNum type="arabicPeriod"/>
            </a:pPr>
            <a:r>
              <a:rPr lang="en-US" altLang="zh-CN" sz="2800" b="1" dirty="0">
                <a:ln w="0"/>
                <a:effectLst>
                  <a:outerShdw blurRad="38100" dist="25400" dir="5400000" algn="ctr" rotWithShape="0">
                    <a:srgbClr val="6E747A">
                      <a:alpha val="43000"/>
                    </a:srgbClr>
                  </a:outerShdw>
                </a:effectLst>
                <a:cs typeface="Times New Roman" panose="02020603050405020304" pitchFamily="18" charset="0"/>
                <a:sym typeface="+mn-ea"/>
              </a:rPr>
              <a:t>a café</a:t>
            </a:r>
            <a:endParaRPr lang="en-US" altLang="zh-CN" sz="2800" b="1" dirty="0">
              <a:ln w="0"/>
              <a:effectLst>
                <a:outerShdw blurRad="38100" dist="25400" dir="5400000" algn="ctr" rotWithShape="0">
                  <a:srgbClr val="6E747A">
                    <a:alpha val="43000"/>
                  </a:srgbClr>
                </a:outerShdw>
              </a:effectLst>
              <a:cs typeface="Times New Roman" panose="02020603050405020304" pitchFamily="18" charset="0"/>
              <a:sym typeface="+mn-ea"/>
            </a:endParaRPr>
          </a:p>
          <a:p>
            <a:pPr marL="431800" indent="-431800">
              <a:buClr>
                <a:srgbClr val="4271AA"/>
              </a:buClr>
              <a:buFontTx/>
              <a:buAutoNum type="arabicPeriod"/>
            </a:pPr>
            <a:r>
              <a:rPr lang="en-US" altLang="zh-CN" sz="2800" b="1" dirty="0">
                <a:ln w="0"/>
                <a:effectLst>
                  <a:outerShdw blurRad="38100" dist="25400" dir="5400000" algn="ctr" rotWithShape="0">
                    <a:srgbClr val="6E747A">
                      <a:alpha val="43000"/>
                    </a:srgbClr>
                  </a:outerShdw>
                </a:effectLst>
                <a:cs typeface="Times New Roman" panose="02020603050405020304" pitchFamily="18" charset="0"/>
                <a:sym typeface="+mn-ea"/>
              </a:rPr>
              <a:t>stationery, posters, gifts, and organic food</a:t>
            </a:r>
            <a:endParaRPr lang="en-US" altLang="zh-CN" sz="2800" b="1" dirty="0">
              <a:ln w="0"/>
              <a:effectLst>
                <a:outerShdw blurRad="38100" dist="25400" dir="5400000" algn="ctr" rotWithShape="0">
                  <a:srgbClr val="6E747A">
                    <a:alpha val="43000"/>
                  </a:srgbClr>
                </a:outerShdw>
              </a:effectLst>
              <a:cs typeface="Times New Roman" panose="02020603050405020304" pitchFamily="18" charset="0"/>
              <a:sym typeface="+mn-ea"/>
            </a:endParaRPr>
          </a:p>
          <a:p>
            <a:pPr marL="431800" indent="-431800">
              <a:buClr>
                <a:srgbClr val="4271AA"/>
              </a:buClr>
              <a:buAutoNum type="arabicPeriod"/>
            </a:pPr>
            <a:r>
              <a:rPr lang="en-US" altLang="zh-CN" sz="2800" b="1" dirty="0">
                <a:ln w="0"/>
                <a:effectLst>
                  <a:outerShdw blurRad="38100" dist="25400" dir="5400000" algn="ctr" rotWithShape="0">
                    <a:srgbClr val="6E747A">
                      <a:alpha val="43000"/>
                    </a:srgbClr>
                  </a:outerShdw>
                </a:effectLst>
                <a:cs typeface="Times New Roman" panose="02020603050405020304" pitchFamily="18" charset="0"/>
                <a:sym typeface="+mn-ea"/>
              </a:rPr>
              <a:t>community events like book readings, poetry recitals, jazz concerts and movie nights.</a:t>
            </a:r>
            <a:endParaRPr lang="en-US" altLang="zh-CN" sz="2800" b="1" dirty="0">
              <a:ln w="0"/>
              <a:effectLst>
                <a:outerShdw blurRad="38100" dist="25400" dir="5400000" algn="ctr" rotWithShape="0">
                  <a:srgbClr val="6E747A">
                    <a:alpha val="43000"/>
                  </a:srgbClr>
                </a:outerShdw>
              </a:effectLst>
              <a:cs typeface="Times New Roman" panose="02020603050405020304" pitchFamily="18" charset="0"/>
              <a:sym typeface="+mn-ea"/>
            </a:endParaRPr>
          </a:p>
        </p:txBody>
      </p:sp>
      <p:sp>
        <p:nvSpPr>
          <p:cNvPr id="4" name="文本框 3"/>
          <p:cNvSpPr txBox="1"/>
          <p:nvPr/>
        </p:nvSpPr>
        <p:spPr>
          <a:xfrm>
            <a:off x="4943475" y="2487930"/>
            <a:ext cx="2696845" cy="3107690"/>
          </a:xfrm>
          <a:prstGeom prst="rect">
            <a:avLst/>
          </a:prstGeom>
          <a:noFill/>
        </p:spPr>
        <p:txBody>
          <a:bodyPr wrap="square" rtlCol="0" anchor="t">
            <a:spAutoFit/>
          </a:bodyPr>
          <a:lstStyle/>
          <a:p>
            <a:pPr marL="514350" indent="-267970" defTabSz="1219200">
              <a:spcBef>
                <a:spcPct val="0"/>
              </a:spcBef>
              <a:spcAft>
                <a:spcPct val="0"/>
              </a:spcAft>
              <a:buClr>
                <a:srgbClr val="C00000"/>
              </a:buClr>
              <a:buFont typeface="+mj-lt"/>
              <a:buAutoNum type="arabicPeriod"/>
              <a:tabLst>
                <a:tab pos="0" algn="l"/>
                <a:tab pos="89535" algn="l"/>
                <a:tab pos="179070" algn="l"/>
                <a:tab pos="537210" algn="l"/>
              </a:tabLst>
              <a:defRPr/>
            </a:pPr>
            <a:r>
              <a:rPr lang="en-US" altLang="zh-CN" sz="2800" b="1" dirty="0">
                <a:effectLst>
                  <a:outerShdw blurRad="38100" dist="19050" dir="2700000" algn="tl" rotWithShape="0">
                    <a:schemeClr val="dk1">
                      <a:alpha val="40000"/>
                    </a:schemeClr>
                  </a:outerShdw>
                </a:effectLst>
                <a:ea typeface="微软雅黑" panose="020B0503020204020204" pitchFamily="34" charset="-122"/>
                <a:cs typeface="Times New Roman" panose="02020603050405020304" pitchFamily="18" charset="0"/>
                <a:sym typeface="+mn-ea"/>
              </a:rPr>
              <a:t> books</a:t>
            </a:r>
            <a:endParaRPr lang="en-US" altLang="zh-CN" sz="2800" b="1" dirty="0">
              <a:solidFill>
                <a:schemeClr val="tx1"/>
              </a:solidFill>
              <a:effectLst>
                <a:outerShdw blurRad="38100" dist="19050" dir="2700000" algn="tl" rotWithShape="0">
                  <a:schemeClr val="dk1">
                    <a:alpha val="40000"/>
                  </a:schemeClr>
                </a:outerShdw>
              </a:effectLst>
              <a:ea typeface="微软雅黑" panose="020B0503020204020204" pitchFamily="34" charset="-122"/>
              <a:cs typeface="Times New Roman" panose="02020603050405020304" pitchFamily="18" charset="0"/>
              <a:sym typeface="+mn-ea"/>
            </a:endParaRPr>
          </a:p>
          <a:p>
            <a:pPr marL="514350" indent="-267970" defTabSz="1219200">
              <a:spcBef>
                <a:spcPct val="0"/>
              </a:spcBef>
              <a:spcAft>
                <a:spcPct val="0"/>
              </a:spcAft>
              <a:buClr>
                <a:srgbClr val="C00000"/>
              </a:buClr>
              <a:buFont typeface="+mj-lt"/>
              <a:buAutoNum type="arabicPeriod"/>
              <a:tabLst>
                <a:tab pos="0" algn="l"/>
                <a:tab pos="89535" algn="l"/>
                <a:tab pos="179070" algn="l"/>
                <a:tab pos="537210" algn="l"/>
              </a:tabLst>
              <a:defRPr/>
            </a:pPr>
            <a:r>
              <a:rPr lang="en-US" altLang="zh-CN" sz="2800" b="1" dirty="0">
                <a:solidFill>
                  <a:schemeClr val="tx1"/>
                </a:solidFill>
                <a:effectLst>
                  <a:outerShdw blurRad="38100" dist="19050" dir="2700000" algn="tl" rotWithShape="0">
                    <a:schemeClr val="dk1">
                      <a:alpha val="40000"/>
                    </a:schemeClr>
                  </a:outerShdw>
                </a:effectLst>
                <a:ea typeface="微软雅黑" panose="020B0503020204020204" pitchFamily="34" charset="-122"/>
                <a:cs typeface="Times New Roman" panose="02020603050405020304" pitchFamily="18" charset="0"/>
                <a:sym typeface="+mn-ea"/>
              </a:rPr>
              <a:t> an old brick exterior</a:t>
            </a:r>
            <a:endParaRPr lang="en-US" altLang="zh-CN" sz="2800" b="1" dirty="0">
              <a:solidFill>
                <a:schemeClr val="tx1"/>
              </a:solidFill>
              <a:effectLst>
                <a:outerShdw blurRad="38100" dist="19050" dir="2700000" algn="tl" rotWithShape="0">
                  <a:schemeClr val="dk1">
                    <a:alpha val="40000"/>
                  </a:schemeClr>
                </a:outerShdw>
              </a:effectLst>
              <a:ea typeface="微软雅黑" panose="020B0503020204020204" pitchFamily="34" charset="-122"/>
              <a:cs typeface="Times New Roman" panose="02020603050405020304" pitchFamily="18" charset="0"/>
            </a:endParaRPr>
          </a:p>
          <a:p>
            <a:pPr marL="514350" indent="-267970" defTabSz="1219200">
              <a:spcBef>
                <a:spcPct val="0"/>
              </a:spcBef>
              <a:spcAft>
                <a:spcPct val="0"/>
              </a:spcAft>
              <a:buClr>
                <a:srgbClr val="C00000"/>
              </a:buClr>
              <a:buFont typeface="+mj-lt"/>
              <a:buAutoNum type="arabicPeriod"/>
              <a:tabLst>
                <a:tab pos="0" algn="l"/>
                <a:tab pos="89535" algn="l"/>
                <a:tab pos="179070" algn="l"/>
              </a:tabLst>
              <a:defRPr/>
            </a:pPr>
            <a:r>
              <a:rPr lang="en-US" altLang="zh-CN" sz="2800" b="1" dirty="0">
                <a:solidFill>
                  <a:schemeClr val="tx1"/>
                </a:solidFill>
                <a:effectLst>
                  <a:outerShdw blurRad="38100" dist="19050" dir="2700000" algn="tl" rotWithShape="0">
                    <a:schemeClr val="dk1">
                      <a:alpha val="40000"/>
                    </a:schemeClr>
                  </a:outerShdw>
                </a:effectLst>
              </a:rPr>
              <a:t> a place for people to read and connect</a:t>
            </a:r>
            <a:endParaRPr lang="en-US" altLang="zh-CN" sz="2800" b="1" dirty="0">
              <a:solidFill>
                <a:schemeClr val="tx1"/>
              </a:solidFill>
              <a:effectLst>
                <a:outerShdw blurRad="38100" dist="19050" dir="2700000" algn="tl" rotWithShape="0">
                  <a:schemeClr val="dk1">
                    <a:alpha val="40000"/>
                  </a:schemeClr>
                </a:outerShdw>
              </a:effectLst>
            </a:endParaRPr>
          </a:p>
        </p:txBody>
      </p:sp>
      <p:sp>
        <p:nvSpPr>
          <p:cNvPr id="16" name="文本框 15"/>
          <p:cNvSpPr txBox="1"/>
          <p:nvPr/>
        </p:nvSpPr>
        <p:spPr>
          <a:xfrm>
            <a:off x="9067265" y="5288450"/>
            <a:ext cx="3124735" cy="1569660"/>
          </a:xfrm>
          <a:prstGeom prst="rect">
            <a:avLst/>
          </a:prstGeom>
          <a:solidFill>
            <a:schemeClr val="accent1">
              <a:lumMod val="20000"/>
              <a:lumOff val="80000"/>
            </a:schemeClr>
          </a:solidFill>
        </p:spPr>
        <p:txBody>
          <a:bodyPr wrap="square" rtlCol="0" anchor="t">
            <a:spAutoFit/>
          </a:bodyPr>
          <a:lstStyle/>
          <a:p>
            <a:pPr defTabSz="914400">
              <a:tabLst>
                <a:tab pos="358140" algn="l"/>
              </a:tabLst>
            </a:pPr>
            <a:r>
              <a:rPr lang="en-US" altLang="zh-CN" sz="3200" b="1" dirty="0">
                <a:effectLst>
                  <a:outerShdw blurRad="38100" dist="19050" dir="2700000" algn="tl" rotWithShape="0">
                    <a:schemeClr val="dk1">
                      <a:alpha val="40000"/>
                    </a:schemeClr>
                  </a:outerShdw>
                </a:effectLst>
                <a:cs typeface="Times New Roman" panose="02020603050405020304" pitchFamily="18" charset="0"/>
                <a:sym typeface="+mn-ea"/>
              </a:rPr>
              <a:t>an experience that couldn’t be downloaded</a:t>
            </a:r>
            <a:endParaRPr lang="en-US" altLang="zh-CN" sz="3200" b="1" dirty="0">
              <a:effectLst>
                <a:outerShdw blurRad="38100" dist="19050" dir="2700000" algn="tl" rotWithShape="0">
                  <a:schemeClr val="dk1">
                    <a:alpha val="40000"/>
                  </a:schemeClr>
                </a:outerShdw>
              </a:effectLst>
              <a:cs typeface="Times New Roman" panose="02020603050405020304" pitchFamily="18" charset="0"/>
              <a:sym typeface="+mn-ea"/>
            </a:endParaRPr>
          </a:p>
        </p:txBody>
      </p:sp>
      <p:sp>
        <p:nvSpPr>
          <p:cNvPr id="3" name="矩形 2"/>
          <p:cNvSpPr/>
          <p:nvPr/>
        </p:nvSpPr>
        <p:spPr>
          <a:xfrm>
            <a:off x="9067265" y="6265961"/>
            <a:ext cx="2320635" cy="584775"/>
          </a:xfrm>
          <a:prstGeom prst="rect">
            <a:avLst/>
          </a:prstGeom>
        </p:spPr>
        <p:txBody>
          <a:bodyPr wrap="none">
            <a:spAutoFit/>
          </a:bodyPr>
          <a:lstStyle/>
          <a:p>
            <a:r>
              <a:rPr lang="en-US" altLang="zh-CN" sz="3200" b="1" dirty="0">
                <a:solidFill>
                  <a:srgbClr val="C00000"/>
                </a:solidFill>
                <a:effectLst>
                  <a:outerShdw blurRad="38100" dist="19050" dir="2700000" algn="tl" rotWithShape="0">
                    <a:prstClr val="black">
                      <a:alpha val="40000"/>
                    </a:prstClr>
                  </a:outerShdw>
                </a:effectLst>
                <a:cs typeface="Times New Roman" panose="02020603050405020304" pitchFamily="18" charset="0"/>
                <a:sym typeface="+mn-ea"/>
              </a:rPr>
              <a:t>downloaded</a:t>
            </a:r>
            <a:endParaRPr lang="zh-CN" altLang="en-US"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fade">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fade">
                                      <p:cBhvr>
                                        <p:cTn id="42" dur="500"/>
                                        <p:tgtEl>
                                          <p:spTgt spid="1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animEffect transition="in" filter="fade">
                                      <p:cBhvr>
                                        <p:cTn id="47" dur="500"/>
                                        <p:tgtEl>
                                          <p:spTgt spid="1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2"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6" grpId="2" bldLvl="0" animBg="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3"/>
          <p:cNvPicPr>
            <a:picLocks noChangeAspect="1"/>
          </p:cNvPicPr>
          <p:nvPr/>
        </p:nvPicPr>
        <p:blipFill rotWithShape="1">
          <a:blip r:embed="rId1" cstate="print">
            <a:extLst>
              <a:ext uri="{28A0092B-C50C-407E-A947-70E740481C1C}">
                <a14:useLocalDpi xmlns:a14="http://schemas.microsoft.com/office/drawing/2010/main" val="0"/>
              </a:ext>
            </a:extLst>
          </a:blip>
          <a:srcRect l="3092" t="2986" r="74898" b="55040"/>
          <a:stretch>
            <a:fillRect/>
          </a:stretch>
        </p:blipFill>
        <p:spPr>
          <a:xfrm>
            <a:off x="608704" y="813767"/>
            <a:ext cx="1584834" cy="1821293"/>
          </a:xfrm>
          <a:prstGeom prst="rect">
            <a:avLst/>
          </a:prstGeom>
        </p:spPr>
      </p:pic>
      <p:pic>
        <p:nvPicPr>
          <p:cNvPr id="8" name="内容占位符 3"/>
          <p:cNvPicPr>
            <a:picLocks noChangeAspect="1"/>
          </p:cNvPicPr>
          <p:nvPr/>
        </p:nvPicPr>
        <p:blipFill rotWithShape="1">
          <a:blip r:embed="rId1" cstate="print">
            <a:extLst>
              <a:ext uri="{28A0092B-C50C-407E-A947-70E740481C1C}">
                <a14:useLocalDpi xmlns:a14="http://schemas.microsoft.com/office/drawing/2010/main" val="0"/>
              </a:ext>
            </a:extLst>
          </a:blip>
          <a:srcRect l="73893" t="3092" r="4106" b="55016"/>
          <a:stretch>
            <a:fillRect/>
          </a:stretch>
        </p:blipFill>
        <p:spPr>
          <a:xfrm>
            <a:off x="10040148" y="816474"/>
            <a:ext cx="1584835" cy="1818586"/>
          </a:xfrm>
          <a:prstGeom prst="rect">
            <a:avLst/>
          </a:prstGeom>
        </p:spPr>
      </p:pic>
      <p:sp>
        <p:nvSpPr>
          <p:cNvPr id="14" name="标题 1"/>
          <p:cNvSpPr>
            <a:spLocks noGrp="1"/>
          </p:cNvSpPr>
          <p:nvPr/>
        </p:nvSpPr>
        <p:spPr>
          <a:xfrm>
            <a:off x="354965" y="170180"/>
            <a:ext cx="5135245" cy="729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chemeClr val="accent1"/>
                </a:solidFill>
                <a:latin typeface="Britannic Bold" panose="020B0903060703020204" pitchFamily="34" charset="0"/>
                <a:ea typeface="楷体" panose="02010609060101010101" pitchFamily="49" charset="-122"/>
                <a:cs typeface="+mj-cs"/>
              </a:defRPr>
            </a:lvl1pPr>
          </a:lstStyle>
          <a:p>
            <a:r>
              <a:rPr lang="en-US" altLang="zh-CN" sz="3600"/>
              <a:t>Thinking &amp; Sharing</a:t>
            </a:r>
            <a:endParaRPr lang="en-US" altLang="zh-CN" sz="3600"/>
          </a:p>
        </p:txBody>
      </p:sp>
      <p:sp>
        <p:nvSpPr>
          <p:cNvPr id="15" name="文本框 14"/>
          <p:cNvSpPr txBox="1"/>
          <p:nvPr/>
        </p:nvSpPr>
        <p:spPr>
          <a:xfrm>
            <a:off x="2391410" y="814070"/>
            <a:ext cx="7648575" cy="2061210"/>
          </a:xfrm>
          <a:prstGeom prst="rect">
            <a:avLst/>
          </a:prstGeom>
          <a:solidFill>
            <a:schemeClr val="bg1"/>
          </a:solidFill>
        </p:spPr>
        <p:txBody>
          <a:bodyPr wrap="square" rtlCol="0" anchor="t">
            <a:spAutoFit/>
          </a:bodyPr>
          <a:lstStyle/>
          <a:p>
            <a:r>
              <a:rPr lang="en-US" altLang="zh-CN" sz="3200" b="1" dirty="0">
                <a:effectLst>
                  <a:outerShdw blurRad="38100" dist="19050" dir="2700000" algn="tl" rotWithShape="0">
                    <a:schemeClr val="dk1">
                      <a:alpha val="40000"/>
                    </a:schemeClr>
                  </a:outerShdw>
                </a:effectLst>
                <a:sym typeface="+mn-ea"/>
              </a:rPr>
              <a:t>Why did Jennifer make the Rainbow Bookstore multifunctional?</a:t>
            </a:r>
            <a:endParaRPr lang="en-US" altLang="zh-CN" sz="3200" b="1" dirty="0">
              <a:effectLst>
                <a:outerShdw blurRad="38100" dist="19050" dir="2700000" algn="tl" rotWithShape="0">
                  <a:schemeClr val="dk1">
                    <a:alpha val="40000"/>
                  </a:schemeClr>
                </a:outerShdw>
              </a:effectLst>
              <a:sym typeface="+mn-ea"/>
            </a:endParaRPr>
          </a:p>
          <a:p>
            <a:r>
              <a:rPr lang="en-US" altLang="zh-CN" sz="3200" b="1" dirty="0">
                <a:effectLst>
                  <a:outerShdw blurRad="38100" dist="19050" dir="2700000" algn="tl" rotWithShape="0">
                    <a:schemeClr val="dk1">
                      <a:alpha val="40000"/>
                    </a:schemeClr>
                  </a:outerShdw>
                </a:effectLst>
                <a:sym typeface="+mn-ea"/>
              </a:rPr>
              <a:t>What is the Rainbow Bookstore’s competitive advantag (</a:t>
            </a:r>
            <a:r>
              <a:rPr lang="zh-CN" altLang="en-US" sz="3200" b="1" dirty="0">
                <a:effectLst>
                  <a:outerShdw blurRad="38100" dist="19050" dir="2700000" algn="tl" rotWithShape="0">
                    <a:schemeClr val="dk1">
                      <a:alpha val="40000"/>
                    </a:schemeClr>
                  </a:outerShdw>
                </a:effectLst>
                <a:sym typeface="+mn-ea"/>
              </a:rPr>
              <a:t>竞争优势</a:t>
            </a:r>
            <a:r>
              <a:rPr lang="en-US" altLang="zh-CN" sz="3200" b="1" dirty="0">
                <a:effectLst>
                  <a:outerShdw blurRad="38100" dist="19050" dir="2700000" algn="tl" rotWithShape="0">
                    <a:schemeClr val="dk1">
                      <a:alpha val="40000"/>
                    </a:schemeClr>
                  </a:outerShdw>
                </a:effectLst>
                <a:sym typeface="+mn-ea"/>
              </a:rPr>
              <a:t>)?</a:t>
            </a:r>
            <a:endParaRPr lang="en-US" altLang="zh-CN" sz="3200" b="1" dirty="0">
              <a:effectLst>
                <a:outerShdw blurRad="38100" dist="19050" dir="2700000" algn="tl" rotWithShape="0">
                  <a:schemeClr val="dk1">
                    <a:alpha val="40000"/>
                  </a:schemeClr>
                </a:outerShdw>
              </a:effectLst>
              <a:sym typeface="+mn-ea"/>
            </a:endParaRPr>
          </a:p>
        </p:txBody>
      </p:sp>
      <p:sp>
        <p:nvSpPr>
          <p:cNvPr id="16" name="文本框 15"/>
          <p:cNvSpPr txBox="1"/>
          <p:nvPr/>
        </p:nvSpPr>
        <p:spPr>
          <a:xfrm>
            <a:off x="6518375" y="2875450"/>
            <a:ext cx="3124735" cy="1569660"/>
          </a:xfrm>
          <a:prstGeom prst="rect">
            <a:avLst/>
          </a:prstGeom>
          <a:solidFill>
            <a:schemeClr val="accent1">
              <a:lumMod val="20000"/>
              <a:lumOff val="80000"/>
            </a:schemeClr>
          </a:solidFill>
        </p:spPr>
        <p:txBody>
          <a:bodyPr wrap="square" rtlCol="0" anchor="t">
            <a:spAutoFit/>
          </a:bodyPr>
          <a:p>
            <a:pPr defTabSz="914400">
              <a:tabLst>
                <a:tab pos="358140" algn="l"/>
              </a:tabLst>
            </a:pPr>
            <a:r>
              <a:rPr lang="en-US" altLang="zh-CN" sz="3200" b="1" dirty="0">
                <a:effectLst>
                  <a:outerShdw blurRad="38100" dist="19050" dir="2700000" algn="tl" rotWithShape="0">
                    <a:schemeClr val="dk1">
                      <a:alpha val="40000"/>
                    </a:schemeClr>
                  </a:outerShdw>
                </a:effectLst>
                <a:cs typeface="Times New Roman" panose="02020603050405020304" pitchFamily="18" charset="0"/>
                <a:sym typeface="+mn-ea"/>
              </a:rPr>
              <a:t>an </a:t>
            </a:r>
            <a:r>
              <a:rPr lang="en-US" altLang="zh-CN" sz="3200" b="1" dirty="0">
                <a:solidFill>
                  <a:srgbClr val="C00000"/>
                </a:solidFill>
                <a:effectLst>
                  <a:outerShdw blurRad="38100" dist="25400" dir="5400000" algn="ctr" rotWithShape="0">
                    <a:srgbClr val="6E747A">
                      <a:alpha val="43000"/>
                    </a:srgbClr>
                  </a:outerShdw>
                </a:effectLst>
                <a:cs typeface="Times New Roman" panose="02020603050405020304" pitchFamily="18" charset="0"/>
                <a:sym typeface="+mn-ea"/>
              </a:rPr>
              <a:t>experience </a:t>
            </a:r>
            <a:r>
              <a:rPr lang="en-US" altLang="zh-CN" sz="3200" b="1" dirty="0">
                <a:effectLst>
                  <a:outerShdw blurRad="38100" dist="19050" dir="2700000" algn="tl" rotWithShape="0">
                    <a:schemeClr val="dk1">
                      <a:alpha val="40000"/>
                    </a:schemeClr>
                  </a:outerShdw>
                </a:effectLst>
                <a:cs typeface="Times New Roman" panose="02020603050405020304" pitchFamily="18" charset="0"/>
                <a:sym typeface="+mn-ea"/>
              </a:rPr>
              <a:t>that couldn’t be downloaded</a:t>
            </a:r>
            <a:endParaRPr lang="en-US" altLang="zh-CN" sz="3200" b="1" dirty="0">
              <a:effectLst>
                <a:outerShdw blurRad="38100" dist="19050" dir="2700000" algn="tl" rotWithShape="0">
                  <a:schemeClr val="dk1">
                    <a:alpha val="40000"/>
                  </a:schemeClr>
                </a:outerShdw>
              </a:effectLst>
              <a:cs typeface="Times New Roman" panose="02020603050405020304" pitchFamily="18" charset="0"/>
              <a:sym typeface="+mn-ea"/>
            </a:endParaRPr>
          </a:p>
        </p:txBody>
      </p:sp>
      <p:pic>
        <p:nvPicPr>
          <p:cNvPr id="101" name="图片 100"/>
          <p:cNvPicPr/>
          <p:nvPr/>
        </p:nvPicPr>
        <p:blipFill>
          <a:blip r:embed="rId2"/>
          <a:srcRect l="3229" t="3812" r="3292" b="7774"/>
          <a:stretch>
            <a:fillRect/>
          </a:stretch>
        </p:blipFill>
        <p:spPr>
          <a:xfrm>
            <a:off x="608965" y="2875280"/>
            <a:ext cx="5128260" cy="3448685"/>
          </a:xfrm>
          <a:prstGeom prst="rect">
            <a:avLst/>
          </a:prstGeom>
          <a:noFill/>
          <a:ln w="9525">
            <a:noFill/>
          </a:ln>
        </p:spPr>
      </p:pic>
      <p:sp>
        <p:nvSpPr>
          <p:cNvPr id="10" name="文本框 9"/>
          <p:cNvSpPr txBox="1"/>
          <p:nvPr/>
        </p:nvSpPr>
        <p:spPr>
          <a:xfrm>
            <a:off x="6518275" y="4984115"/>
            <a:ext cx="4477385" cy="583565"/>
          </a:xfrm>
          <a:prstGeom prst="rect">
            <a:avLst/>
          </a:prstGeom>
          <a:solidFill>
            <a:schemeClr val="accent1">
              <a:lumMod val="20000"/>
              <a:lumOff val="80000"/>
            </a:schemeClr>
          </a:solidFill>
        </p:spPr>
        <p:txBody>
          <a:bodyPr wrap="square" rtlCol="0" anchor="t">
            <a:spAutoFit/>
          </a:bodyPr>
          <a:p>
            <a:pPr defTabSz="914400">
              <a:tabLst>
                <a:tab pos="358140" algn="l"/>
              </a:tabLst>
            </a:pPr>
            <a:r>
              <a:rPr lang="en-US" altLang="zh-CN" sz="3200" b="1" dirty="0">
                <a:effectLst>
                  <a:outerShdw blurRad="38100" dist="19050" dir="2700000" algn="tl" rotWithShape="0">
                    <a:schemeClr val="dk1">
                      <a:alpha val="40000"/>
                    </a:schemeClr>
                  </a:outerShdw>
                </a:effectLst>
                <a:cs typeface="Times New Roman" panose="02020603050405020304" pitchFamily="18" charset="0"/>
                <a:sym typeface="+mn-ea"/>
              </a:rPr>
              <a:t>through constant change</a:t>
            </a:r>
            <a:endParaRPr lang="en-US" altLang="zh-CN" sz="3200" b="1" dirty="0">
              <a:effectLst>
                <a:outerShdw blurRad="38100" dist="19050" dir="2700000" algn="tl" rotWithShape="0">
                  <a:schemeClr val="dk1">
                    <a:alpha val="40000"/>
                  </a:schemeClr>
                </a:outerShdw>
              </a:effectLst>
              <a:cs typeface="Times New Roman" panose="02020603050405020304" pitchFamily="18" charset="0"/>
              <a:sym typeface="+mn-ea"/>
            </a:endParaRPr>
          </a:p>
        </p:txBody>
      </p:sp>
      <p:sp>
        <p:nvSpPr>
          <p:cNvPr id="11" name="文本框 10"/>
          <p:cNvSpPr txBox="1"/>
          <p:nvPr/>
        </p:nvSpPr>
        <p:spPr>
          <a:xfrm>
            <a:off x="6518275" y="4984115"/>
            <a:ext cx="4477385" cy="583565"/>
          </a:xfrm>
          <a:prstGeom prst="rect">
            <a:avLst/>
          </a:prstGeom>
          <a:solidFill>
            <a:schemeClr val="accent1">
              <a:lumMod val="20000"/>
              <a:lumOff val="80000"/>
            </a:schemeClr>
          </a:solidFill>
        </p:spPr>
        <p:txBody>
          <a:bodyPr wrap="square" rtlCol="0" anchor="t">
            <a:spAutoFit/>
          </a:bodyPr>
          <a:p>
            <a:pPr defTabSz="914400">
              <a:tabLst>
                <a:tab pos="358140" algn="l"/>
              </a:tabLst>
            </a:pPr>
            <a:r>
              <a:rPr lang="en-US" altLang="zh-CN" sz="3200" b="1" dirty="0">
                <a:effectLst>
                  <a:outerShdw blurRad="38100" dist="19050" dir="2700000" algn="tl" rotWithShape="0">
                    <a:schemeClr val="dk1">
                      <a:alpha val="40000"/>
                    </a:schemeClr>
                  </a:outerShdw>
                </a:effectLst>
                <a:cs typeface="Times New Roman" panose="02020603050405020304" pitchFamily="18" charset="0"/>
                <a:sym typeface="+mn-ea"/>
              </a:rPr>
              <a:t>through constant </a:t>
            </a:r>
            <a:r>
              <a:rPr lang="en-US" altLang="zh-CN" sz="3200" b="1" dirty="0">
                <a:solidFill>
                  <a:srgbClr val="C00000"/>
                </a:solidFill>
                <a:effectLst>
                  <a:outerShdw blurRad="38100" dist="19050" dir="2700000" algn="tl" rotWithShape="0">
                    <a:schemeClr val="dk1">
                      <a:alpha val="40000"/>
                    </a:schemeClr>
                  </a:outerShdw>
                </a:effectLst>
                <a:cs typeface="Times New Roman" panose="02020603050405020304" pitchFamily="18" charset="0"/>
                <a:sym typeface="+mn-ea"/>
              </a:rPr>
              <a:t>change</a:t>
            </a:r>
            <a:endParaRPr lang="en-US" altLang="zh-CN" sz="3200" b="1" dirty="0">
              <a:solidFill>
                <a:srgbClr val="C00000"/>
              </a:solidFill>
              <a:effectLst>
                <a:outerShdw blurRad="38100" dist="19050" dir="2700000" algn="tl" rotWithShape="0">
                  <a:schemeClr val="dk1">
                    <a:alpha val="40000"/>
                  </a:schemeClr>
                </a:outerShdw>
              </a:effectLst>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5" grpId="1" animBg="1"/>
      <p:bldP spid="16" grpId="0" bldLvl="0" animBg="1"/>
      <p:bldP spid="16" grpId="1" animBg="1"/>
      <p:bldP spid="10" grpId="0" bldLvl="0" animBg="1"/>
      <p:bldP spid="10" grpId="1" animBg="1"/>
      <p:bldP spid="11" grpId="0" bldLvl="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US" altLang="zh-CN" dirty="0">
                <a:sym typeface="+mn-ea"/>
              </a:rPr>
              <a:t>Thinking &amp; Sharing</a:t>
            </a:r>
            <a:endParaRPr lang="zh-CN" altLang="en-US"/>
          </a:p>
        </p:txBody>
      </p:sp>
      <p:sp>
        <p:nvSpPr>
          <p:cNvPr id="3" name="内容占位符 2"/>
          <p:cNvSpPr>
            <a:spLocks noGrp="1"/>
          </p:cNvSpPr>
          <p:nvPr>
            <p:ph idx="1"/>
          </p:nvPr>
        </p:nvSpPr>
        <p:spPr>
          <a:xfrm>
            <a:off x="427355" y="1060450"/>
            <a:ext cx="11446510" cy="2377440"/>
          </a:xfrm>
        </p:spPr>
        <p:txBody>
          <a:bodyPr>
            <a:scene3d>
              <a:camera prst="orthographicFront"/>
              <a:lightRig rig="threePt" dir="t"/>
            </a:scene3d>
          </a:bodyPr>
          <a:p>
            <a:r>
              <a:rPr lang="en-US" altLang="zh-CN" sz="3200" b="1">
                <a:solidFill>
                  <a:schemeClr val="tx1"/>
                </a:solidFill>
                <a:effectLst>
                  <a:outerShdw blurRad="38100" dist="19050" dir="2700000" algn="tl" rotWithShape="0">
                    <a:schemeClr val="dk1">
                      <a:alpha val="40000"/>
                    </a:schemeClr>
                  </a:outerShdw>
                </a:effectLst>
              </a:rPr>
              <a:t>Do you like the changes in the Rainbow Bookstore? Why?</a:t>
            </a:r>
            <a:endParaRPr lang="en-US" altLang="zh-CN" sz="3200" b="1">
              <a:solidFill>
                <a:schemeClr val="tx1"/>
              </a:solidFill>
              <a:effectLst>
                <a:outerShdw blurRad="38100" dist="19050" dir="2700000" algn="tl" rotWithShape="0">
                  <a:schemeClr val="dk1">
                    <a:alpha val="40000"/>
                  </a:schemeClr>
                </a:outerShdw>
              </a:effectLst>
            </a:endParaRPr>
          </a:p>
        </p:txBody>
      </p:sp>
      <p:grpSp>
        <p:nvGrpSpPr>
          <p:cNvPr id="4" name="组合 3"/>
          <p:cNvGrpSpPr/>
          <p:nvPr/>
        </p:nvGrpSpPr>
        <p:grpSpPr>
          <a:xfrm>
            <a:off x="0" y="3925570"/>
            <a:ext cx="12188825" cy="2932430"/>
            <a:chOff x="0" y="3921760"/>
            <a:chExt cx="12188825" cy="293243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930650"/>
              <a:ext cx="4396105" cy="292354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6105" y="3926840"/>
              <a:ext cx="4391025" cy="2927350"/>
            </a:xfrm>
            <a:prstGeom prst="rect">
              <a:avLst/>
            </a:prstGeom>
          </p:spPr>
        </p:pic>
        <p:pic>
          <p:nvPicPr>
            <p:cNvPr id="7" name="图片 6"/>
            <p:cNvPicPr>
              <a:picLocks noChangeAspect="1"/>
            </p:cNvPicPr>
            <p:nvPr/>
          </p:nvPicPr>
          <p:blipFill>
            <a:blip r:embed="rId3"/>
            <a:stretch>
              <a:fillRect/>
            </a:stretch>
          </p:blipFill>
          <p:spPr>
            <a:xfrm>
              <a:off x="8778241" y="3921760"/>
              <a:ext cx="3410584" cy="2932430"/>
            </a:xfrm>
            <a:prstGeom prst="rect">
              <a:avLst/>
            </a:prstGeom>
          </p:spPr>
        </p:pic>
      </p:grpSp>
    </p:spTree>
  </p:cSld>
  <p:clrMapOvr>
    <a:masterClrMapping/>
  </p:clrMapOvr>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ID" val="mixed20201941_133*f*1"/>
  <p:tag name="KSO_WM_TEMPLATE_CATEGORY" val="mixed"/>
  <p:tag name="KSO_WM_TEMPLATE_INDEX" val="20201941"/>
  <p:tag name="KSO_WM_UNIT_LAYERLEVEL" val="1"/>
  <p:tag name="KSO_WM_TAG_VERSION" val="1.0"/>
  <p:tag name="KSO_WM_UNIT_TEXTBOXSTYLE_GUID" val="{377e36d0-c05a-4d53-a7f1-e6bb74557752}"/>
  <p:tag name="KSO_WM_UNIT_TEXTBOXSTYLE_TEMPLATEID" val="3135323"/>
  <p:tag name="KSO_WM_UNIT_TEXTBOXSTYLE_TYPE" val="8"/>
</p:tagLst>
</file>

<file path=ppt/tags/tag8.xml><?xml version="1.0" encoding="utf-8"?>
<p:tagLst xmlns:p="http://schemas.openxmlformats.org/presentationml/2006/main">
  <p:tag name="KSO_WPP_MARK_KEY" val="6b4ffe5d-1c76-49aa-b1c6-c05f768c47ec"/>
  <p:tag name="COMMONDATA" val="eyJoZGlkIjoiZTQ4ODQwNThiYTg4YTBlNDhkZDRmNGNiNWM5NWE1YzAifQ=="/>
  <p:tag name="commondata" val="eyJoZGlkIjoiYjNlYTYyYWIzZTQ3Yjk1MDMwMDQ1MjIzY2FhMzM0NzAifQ=="/>
</p:tagLst>
</file>

<file path=ppt/theme/theme1.xml><?xml version="1.0" encoding="utf-8"?>
<a:theme xmlns:a="http://schemas.openxmlformats.org/drawingml/2006/main" name="Office 主题​​">
  <a:themeElements>
    <a:clrScheme name="橙红色">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集体备课模板">
      <a:majorFont>
        <a:latin typeface="Britannic Bold"/>
        <a:ea typeface="楷体"/>
        <a:cs typeface=""/>
      </a:majorFont>
      <a:minorFont>
        <a:latin typeface="Calibri"/>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arrow" w="med" len="med"/>
        </a:ln>
      </a:spPr>
      <a:bodyPr/>
      <a:lstStyle/>
      <a:style>
        <a:lnRef idx="3">
          <a:schemeClr val="dk1"/>
        </a:lnRef>
        <a:fillRef idx="0">
          <a:schemeClr val="dk1"/>
        </a:fillRef>
        <a:effectRef idx="2">
          <a:schemeClr val="dk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橙红色">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集体备课模板">
      <a:majorFont>
        <a:latin typeface="Britannic Bold"/>
        <a:ea typeface="楷体"/>
        <a:cs typeface=""/>
      </a:majorFont>
      <a:minorFont>
        <a:latin typeface="Calibri"/>
        <a:ea typeface="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arrow" w="med" len="med"/>
        </a:ln>
      </a:spPr>
      <a:bodyPr/>
      <a:lstStyle/>
      <a:style>
        <a:lnRef idx="3">
          <a:schemeClr val="dk1"/>
        </a:lnRef>
        <a:fillRef idx="0">
          <a:schemeClr val="dk1"/>
        </a:fillRef>
        <a:effectRef idx="2">
          <a:schemeClr val="dk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2966</Words>
  <Application>WPS 演示</Application>
  <PresentationFormat>宽屏</PresentationFormat>
  <Paragraphs>245</Paragraphs>
  <Slides>18</Slides>
  <Notes>18</Notes>
  <HiddenSlides>0</HiddenSlides>
  <MMClips>1</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18</vt:i4>
      </vt:variant>
    </vt:vector>
  </HeadingPairs>
  <TitlesOfParts>
    <vt:vector size="37" baseType="lpstr">
      <vt:lpstr>Arial</vt:lpstr>
      <vt:lpstr>宋体</vt:lpstr>
      <vt:lpstr>Wingdings</vt:lpstr>
      <vt:lpstr>Bahnschrift Light SemiCondensed</vt:lpstr>
      <vt:lpstr>微软雅黑</vt:lpstr>
      <vt:lpstr>楷体</vt:lpstr>
      <vt:lpstr>Britannic Bold</vt:lpstr>
      <vt:lpstr>Calibri Light</vt:lpstr>
      <vt:lpstr>汉仪晴空体W</vt:lpstr>
      <vt:lpstr>Calibri</vt:lpstr>
      <vt:lpstr>汉仪粗圆简</vt:lpstr>
      <vt:lpstr>Segoe UI</vt:lpstr>
      <vt:lpstr>Arial Unicode MS</vt:lpstr>
      <vt:lpstr>Times New Roman</vt:lpstr>
      <vt:lpstr>Calibri</vt:lpstr>
      <vt:lpstr>Imprint MT Shadow</vt:lpstr>
      <vt:lpstr>等线</vt:lpstr>
      <vt:lpstr>Office 主题​​</vt:lpstr>
      <vt:lpstr>1_Office 主题​​</vt:lpstr>
      <vt:lpstr>Times change!</vt:lpstr>
      <vt:lpstr>Leading in</vt:lpstr>
      <vt:lpstr>Reading for the main idea</vt:lpstr>
      <vt:lpstr>Reading for structure</vt:lpstr>
      <vt:lpstr>Reading for feelings</vt:lpstr>
      <vt:lpstr>Reading for details</vt:lpstr>
      <vt:lpstr>Reading for details</vt:lpstr>
      <vt:lpstr>PowerPoint 演示文稿</vt:lpstr>
      <vt:lpstr>Thinking &amp; Sharing</vt:lpstr>
      <vt:lpstr>Thinking &amp; Sharing</vt:lpstr>
      <vt:lpstr>Thinking &amp; Sharing</vt:lpstr>
      <vt:lpstr>PowerPoint 演示文稿</vt:lpstr>
      <vt:lpstr>Language learning</vt:lpstr>
      <vt:lpstr>Para 1</vt:lpstr>
      <vt:lpstr>Para 2</vt:lpstr>
      <vt:lpstr>Para 3~4</vt:lpstr>
      <vt:lpstr>Para 5~6</vt:lpstr>
      <vt:lpstr>Para 7~8</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262</cp:revision>
  <dcterms:created xsi:type="dcterms:W3CDTF">2021-01-05T03:22:00Z</dcterms:created>
  <dcterms:modified xsi:type="dcterms:W3CDTF">2024-08-24T14:40:56Z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71B3497DC84541AE8CCADFCC374C6814_12</vt:lpwstr>
  </property>
  <property fmtid="{D5CDD505-2E9C-101B-9397-08002B2CF9AE}" pid="3" name="KSOProductBuildVer">
    <vt:lpwstr>2052-12.1.0.16929</vt:lpwstr>
  </property>
</Properties>
</file>