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1.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8" r:id="rId3"/>
    <p:sldId id="368" r:id="rId5"/>
    <p:sldId id="317" r:id="rId6"/>
    <p:sldId id="318" r:id="rId7"/>
    <p:sldId id="319" r:id="rId8"/>
    <p:sldId id="320" r:id="rId9"/>
    <p:sldId id="321" r:id="rId10"/>
    <p:sldId id="322" r:id="rId11"/>
    <p:sldId id="323" r:id="rId12"/>
    <p:sldId id="324" r:id="rId13"/>
    <p:sldId id="325" r:id="rId14"/>
    <p:sldId id="326" r:id="rId15"/>
    <p:sldId id="327" r:id="rId16"/>
    <p:sldId id="328" r:id="rId17"/>
    <p:sldId id="356" r:id="rId18"/>
    <p:sldId id="330" r:id="rId19"/>
    <p:sldId id="331" r:id="rId20"/>
    <p:sldId id="334" r:id="rId21"/>
    <p:sldId id="337" r:id="rId22"/>
  </p:sldIdLst>
  <p:sldSz cx="12192000" cy="6858000"/>
  <p:notesSz cx="6858000" cy="9144000"/>
  <p:embeddedFontLst>
    <p:embeddedFont>
      <p:font typeface="Bahnschrift Light SemiCondensed" panose="020B0502040204020203" pitchFamily="34" charset="0"/>
      <p:regular r:id="rId27"/>
    </p:embeddedFont>
    <p:embeddedFont>
      <p:font typeface="微软雅黑" panose="020B0503020204020204" pitchFamily="34" charset="-122"/>
      <p:regular r:id="rId28"/>
    </p:embeddedFont>
    <p:embeddedFont>
      <p:font typeface="楷体" panose="02010609060101010101" pitchFamily="49" charset="-122"/>
      <p:regular r:id="rId29"/>
    </p:embeddedFont>
    <p:embeddedFont>
      <p:font typeface="Britannic Bold" panose="020B0903060703020204" pitchFamily="34" charset="0"/>
      <p:regular r:id="rId30"/>
    </p:embeddedFont>
    <p:embeddedFont>
      <p:font typeface="Calibri" panose="020F0502020204030204" charset="0"/>
      <p:regular r:id="rId31"/>
      <p:bold r:id="rId32"/>
      <p:italic r:id="rId33"/>
      <p:boldItalic r:id="rId34"/>
    </p:embeddedFont>
    <p:embeddedFont>
      <p:font typeface="Verdana" panose="020B0604030504040204" pitchFamily="34" charset="0"/>
      <p:regular r:id="rId35"/>
      <p:bold r:id="rId36"/>
      <p:italic r:id="rId37"/>
      <p:boldItalic r:id="rId38"/>
    </p:embeddedFont>
    <p:embeddedFont>
      <p:font typeface="Arial Narrow" panose="020B0606020202030204" charset="0"/>
      <p:regular r:id="rId39"/>
      <p:bold r:id="rId40"/>
      <p:italic r:id="rId41"/>
      <p:boldItalic r:id="rId42"/>
    </p:embeddedFont>
    <p:embeddedFont>
      <p:font typeface="等线" panose="02010600030101010101" charset="-122"/>
      <p:regular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3308"/>
    <a:srgbClr val="450C8D"/>
    <a:srgbClr val="FCFFEC"/>
    <a:srgbClr val="FDFEEC"/>
    <a:srgbClr val="FEFFED"/>
    <a:srgbClr val="FCFDF2"/>
    <a:srgbClr val="DDE2E6"/>
    <a:srgbClr val="F3F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323" autoAdjust="0"/>
  </p:normalViewPr>
  <p:slideViewPr>
    <p:cSldViewPr snapToGrid="0">
      <p:cViewPr varScale="1">
        <p:scale>
          <a:sx n="43" d="100"/>
          <a:sy n="43" d="100"/>
        </p:scale>
        <p:origin x="54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gs" Target="tags/tag18.xml"/><Relationship Id="rId43" Type="http://schemas.openxmlformats.org/officeDocument/2006/relationships/font" Target="fonts/font17.fntdata"/><Relationship Id="rId42" Type="http://schemas.openxmlformats.org/officeDocument/2006/relationships/font" Target="fonts/font16.fntdata"/><Relationship Id="rId41" Type="http://schemas.openxmlformats.org/officeDocument/2006/relationships/font" Target="fonts/font15.fntdata"/><Relationship Id="rId40" Type="http://schemas.openxmlformats.org/officeDocument/2006/relationships/font" Target="fonts/font14.fntdata"/><Relationship Id="rId4" Type="http://schemas.openxmlformats.org/officeDocument/2006/relationships/notesMaster" Target="notesMasters/notesMaster1.xml"/><Relationship Id="rId39" Type="http://schemas.openxmlformats.org/officeDocument/2006/relationships/font" Target="fonts/font13.fntdata"/><Relationship Id="rId38" Type="http://schemas.openxmlformats.org/officeDocument/2006/relationships/font" Target="fonts/font12.fntdata"/><Relationship Id="rId37" Type="http://schemas.openxmlformats.org/officeDocument/2006/relationships/font" Target="fonts/font11.fntdata"/><Relationship Id="rId36" Type="http://schemas.openxmlformats.org/officeDocument/2006/relationships/font" Target="fonts/font10.fntdata"/><Relationship Id="rId35" Type="http://schemas.openxmlformats.org/officeDocument/2006/relationships/font" Target="fonts/font9.fntdata"/><Relationship Id="rId34" Type="http://schemas.openxmlformats.org/officeDocument/2006/relationships/font" Target="fonts/font8.fntdata"/><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2DB78-9D45-47B6-B0CB-68E1FB4B1C7A}" type="datetimeFigureOut">
              <a:rPr lang="en-GB" smtClean="0"/>
            </a:fld>
            <a:endParaRPr lang="en-GB"/>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1D392-0CF5-46DF-B1C1-1558FEE7A405}"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a:p>
        </p:txBody>
      </p:sp>
      <p:sp>
        <p:nvSpPr>
          <p:cNvPr id="143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845B74FA-865C-488C-8B5F-110D40782C16}" type="slidenum">
              <a:rPr lang="zh-CN" altLang="en-US" sz="1200">
                <a:solidFill>
                  <a:prstClr val="black"/>
                </a:solidFill>
                <a:latin typeface="Calibri" panose="020F0502020204030204" charset="0"/>
                <a:ea typeface="宋体" panose="02010600030101010101" pitchFamily="2" charset="-122"/>
              </a:rPr>
            </a:fld>
            <a:endParaRPr lang="zh-CN" altLang="en-US" sz="1200">
              <a:solidFill>
                <a:prstClr val="black"/>
              </a:solidFill>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a:p>
        </p:txBody>
      </p:sp>
      <p:sp>
        <p:nvSpPr>
          <p:cNvPr id="143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845B74FA-865C-488C-8B5F-110D40782C16}" type="slidenum">
              <a:rPr lang="zh-CN" altLang="en-US" sz="1200">
                <a:solidFill>
                  <a:prstClr val="black"/>
                </a:solidFill>
                <a:latin typeface="Calibri" panose="020F0502020204030204" charset="0"/>
                <a:ea typeface="宋体" panose="02010600030101010101" pitchFamily="2" charset="-122"/>
              </a:rPr>
            </a:fld>
            <a:endParaRPr lang="zh-CN" altLang="en-US" sz="1200">
              <a:solidFill>
                <a:prstClr val="black"/>
              </a:solidFill>
              <a:latin typeface="Calibri" panose="020F050202020403020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a:p>
        </p:txBody>
      </p:sp>
      <p:sp>
        <p:nvSpPr>
          <p:cNvPr id="143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845B74FA-865C-488C-8B5F-110D40782C16}" type="slidenum">
              <a:rPr lang="zh-CN" altLang="en-US" sz="1200">
                <a:solidFill>
                  <a:prstClr val="black"/>
                </a:solidFill>
                <a:latin typeface="Calibri" panose="020F0502020204030204" charset="0"/>
                <a:ea typeface="宋体" panose="02010600030101010101" pitchFamily="2" charset="-122"/>
              </a:rPr>
            </a:fld>
            <a:endParaRPr lang="zh-CN" altLang="en-US" sz="1200">
              <a:solidFill>
                <a:prstClr val="black"/>
              </a:solidFill>
              <a:latin typeface="Calibri" panose="020F050202020403020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Using emojis enhances expressiveness, making messages more dynamic and appealing.</a:t>
            </a:r>
            <a:endParaRPr lang="zh-CN" altLang="en-US"/>
          </a:p>
          <a:p>
            <a:r>
              <a:rPr lang="zh-CN" altLang="en-US"/>
              <a:t>Emojis' meanings can be ambiguous due to cultural differences, leading to misunderstandings and communication barriers. </a:t>
            </a:r>
            <a:endParaRPr lang="zh-CN" altLang="en-US"/>
          </a:p>
          <a:p>
            <a:r>
              <a:rPr lang="zh-CN" altLang="en-US"/>
              <a:t> Emojis help convey emotions and feelings effectively, making communication more vivid and engaging.</a:t>
            </a:r>
            <a:endParaRPr lang="zh-CN" altLang="en-US"/>
          </a:p>
          <a:p>
            <a:r>
              <a:rPr lang="zh-CN" altLang="en-US"/>
              <a:t>Emojis convey rich meanings and emotions quickly, enhancing communication efficiency.</a:t>
            </a:r>
            <a:endParaRPr lang="zh-CN" altLang="en-US"/>
          </a:p>
          <a:p>
            <a:r>
              <a:rPr lang="zh-CN" altLang="en-US"/>
              <a:t>Excessive use of emojis can lead to a decline in linguistic norms, affecting the standardization of traditional language.</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9"/>
          <p:cNvSpPr/>
          <p:nvPr userDrawn="1"/>
        </p:nvSpPr>
        <p:spPr>
          <a:xfrm>
            <a:off x="1276903" y="1553378"/>
            <a:ext cx="9636084" cy="3751242"/>
          </a:xfrm>
          <a:prstGeom prst="rect">
            <a:avLst/>
          </a:prstGeom>
          <a:noFill/>
          <a:ln w="25400">
            <a:solidFill>
              <a:srgbClr val="3F403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10"/>
          <p:cNvSpPr/>
          <p:nvPr userDrawn="1"/>
        </p:nvSpPr>
        <p:spPr>
          <a:xfrm>
            <a:off x="2525485" y="955300"/>
            <a:ext cx="7141030" cy="4993807"/>
          </a:xfrm>
          <a:prstGeom prst="rect">
            <a:avLst/>
          </a:prstGeom>
          <a:solidFill>
            <a:srgbClr val="FCFCF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矩形: 圆角 11"/>
          <p:cNvSpPr/>
          <p:nvPr userDrawn="1"/>
        </p:nvSpPr>
        <p:spPr>
          <a:xfrm>
            <a:off x="0" y="2247071"/>
            <a:ext cx="12192000" cy="2363856"/>
          </a:xfrm>
          <a:prstGeom prst="roundRect">
            <a:avLst>
              <a:gd name="adj" fmla="val 0"/>
            </a:avLst>
          </a:prstGeom>
          <a:solidFill>
            <a:schemeClr val="accent1"/>
          </a:solidFill>
          <a:ln>
            <a:noFill/>
          </a:ln>
          <a:effectLst>
            <a:outerShdw blurRad="254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标题 1"/>
          <p:cNvSpPr>
            <a:spLocks noGrp="1"/>
          </p:cNvSpPr>
          <p:nvPr>
            <p:ph type="title"/>
          </p:nvPr>
        </p:nvSpPr>
        <p:spPr>
          <a:xfrm>
            <a:off x="833970" y="2754982"/>
            <a:ext cx="10521950" cy="1348034"/>
          </a:xfrm>
        </p:spPr>
        <p:txBody>
          <a:bodyPr anchor="b">
            <a:noAutofit/>
          </a:bodyPr>
          <a:lstStyle>
            <a:lvl1pPr algn="ctr">
              <a:defRPr sz="8800" b="1" spc="0">
                <a:solidFill>
                  <a:schemeClr val="bg1"/>
                </a:solidFill>
                <a:latin typeface="Bahnschrift Light SemiCondensed" panose="020B0502040204020203" pitchFamily="34" charset="0"/>
              </a:defRPr>
            </a:lvl1pPr>
          </a:lstStyle>
          <a:p>
            <a:endParaRPr lang="en-GB" dirty="0"/>
          </a:p>
        </p:txBody>
      </p:sp>
      <p:sp>
        <p:nvSpPr>
          <p:cNvPr id="3" name="文本占位符 2"/>
          <p:cNvSpPr>
            <a:spLocks noGrp="1"/>
          </p:cNvSpPr>
          <p:nvPr>
            <p:ph type="body" idx="1"/>
          </p:nvPr>
        </p:nvSpPr>
        <p:spPr>
          <a:xfrm>
            <a:off x="3275937" y="1266290"/>
            <a:ext cx="5638015" cy="672587"/>
          </a:xfrm>
        </p:spPr>
        <p:txBody>
          <a:bodyPr>
            <a:noAutofit/>
          </a:bodyPr>
          <a:lstStyle>
            <a:lvl1pPr marL="0" indent="0" algn="ctr">
              <a:buNone/>
              <a:defRPr sz="4400" b="1" i="0">
                <a:solidFill>
                  <a:schemeClr val="accent1"/>
                </a:solidFill>
                <a:latin typeface="微软雅黑" panose="020B0503020204020204" pitchFamily="34" charset="-122"/>
                <a:ea typeface="微软雅黑" panose="020B0503020204020204" pitchFamily="3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zh-CN" altLang="en-US"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21"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2)">
                                      <p:cBhvr>
                                        <p:cTn id="19" dur="500"/>
                                        <p:tgtEl>
                                          <p:spTgt spid="10"/>
                                        </p:tgtEl>
                                      </p:cBhvr>
                                    </p:animEffect>
                                  </p:childTnLst>
                                </p:cTn>
                              </p:par>
                              <p:par>
                                <p:cTn id="20" presetID="22" presetClass="entr" presetSubtype="8" fill="hold" grpId="0" nodeType="withEffect" nodePh="1">
                                  <p:stCondLst>
                                    <p:cond delay="0"/>
                                  </p:stCondLst>
                                  <p:endCondLst>
                                    <p:cond evt="begin" delay="0">
                                      <p:tn val="20"/>
                                    </p:cond>
                                  </p:end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 grpId="0"/>
      <p:bldP spid="3"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CA3B80-B0CF-4B0D-9833-5F5D06800D33}" type="datetimeFigureOut">
              <a:rPr lang="en-GB" smtClean="0"/>
            </a:fld>
            <a:endParaRPr lang="en-GB"/>
          </a:p>
        </p:txBody>
      </p:sp>
      <p:sp>
        <p:nvSpPr>
          <p:cNvPr id="3" name="页脚占位符 2"/>
          <p:cNvSpPr>
            <a:spLocks noGrp="1"/>
          </p:cNvSpPr>
          <p:nvPr>
            <p:ph type="ftr" sz="quarter" idx="11"/>
          </p:nvPr>
        </p:nvSpPr>
        <p:spPr/>
        <p:txBody>
          <a:bodyPr/>
          <a:lstStyle/>
          <a:p>
            <a:endParaRPr lang="en-GB"/>
          </a:p>
        </p:txBody>
      </p:sp>
      <p:sp>
        <p:nvSpPr>
          <p:cNvPr id="4" name="灯片编号占位符 3"/>
          <p:cNvSpPr>
            <a:spLocks noGrp="1"/>
          </p:cNvSpPr>
          <p:nvPr>
            <p:ph type="sldNum" sz="quarter" idx="12"/>
          </p:nvPr>
        </p:nvSpPr>
        <p:spPr/>
        <p:txBody>
          <a:bodyPr/>
          <a:lstStyle/>
          <a:p>
            <a:fld id="{AD07DC03-4CE9-4684-A0B9-47EBE8FF52EA}"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solidFill>
                  <a:schemeClr val="accent1"/>
                </a:solidFill>
              </a:defRPr>
            </a:lvl1pPr>
          </a:lstStyle>
          <a:p>
            <a:endParaRPr lang="en-GB" dirty="0"/>
          </a:p>
        </p:txBody>
      </p:sp>
      <p:sp>
        <p:nvSpPr>
          <p:cNvPr id="3" name="内容占位符 2"/>
          <p:cNvSpPr>
            <a:spLocks noGrp="1"/>
          </p:cNvSpPr>
          <p:nvPr>
            <p:ph idx="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nvPr>
        </p:nvSpPr>
        <p:spPr/>
        <p:txBody>
          <a:bodyPr/>
          <a:lstStyle/>
          <a:p>
            <a:endParaRPr lang="en-GB"/>
          </a:p>
        </p:txBody>
      </p:sp>
      <p:sp>
        <p:nvSpPr>
          <p:cNvPr id="7" name="灯片编号占位符 6"/>
          <p:cNvSpPr>
            <a:spLocks noGrp="1"/>
          </p:cNvSpPr>
          <p:nvPr>
            <p:ph type="sldNum" sz="quarter" idx="12"/>
          </p:nvPr>
        </p:nvSpPr>
        <p:spPr/>
        <p:txBody>
          <a:bodyPr/>
          <a:lstStyle/>
          <a:p>
            <a:fld id="{AD07DC03-4CE9-4684-A0B9-47EBE8FF52EA}" type="slidenum">
              <a:rPr lang="en-GB" smtClean="0"/>
            </a:fld>
            <a:endParaRPr lang="en-GB"/>
          </a:p>
        </p:txBody>
      </p:sp>
      <p:sp>
        <p:nvSpPr>
          <p:cNvPr id="11" name="矩形 10"/>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solidFill>
                  <a:schemeClr val="accent1"/>
                </a:solidFill>
              </a:defRPr>
            </a:lvl1pPr>
          </a:lstStyle>
          <a:p>
            <a:endParaRPr lang="en-GB" dirty="0"/>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nvPr>
        </p:nvSpPr>
        <p:spPr/>
        <p:txBody>
          <a:bodyPr/>
          <a:lstStyle/>
          <a:p>
            <a:endParaRPr lang="en-GB"/>
          </a:p>
        </p:txBody>
      </p:sp>
      <p:sp>
        <p:nvSpPr>
          <p:cNvPr id="7" name="灯片编号占位符 6"/>
          <p:cNvSpPr>
            <a:spLocks noGrp="1"/>
          </p:cNvSpPr>
          <p:nvPr>
            <p:ph type="sldNum" sz="quarter" idx="12"/>
          </p:nvPr>
        </p:nvSpPr>
        <p:spPr/>
        <p:txBody>
          <a:bodyPr/>
          <a:lstStyle/>
          <a:p>
            <a:fld id="{AD07DC03-4CE9-4684-A0B9-47EBE8FF52EA}" type="slidenum">
              <a:rPr lang="en-GB" smtClean="0"/>
            </a:fld>
            <a:endParaRPr lang="en-GB"/>
          </a:p>
        </p:txBody>
      </p:sp>
      <p:sp>
        <p:nvSpPr>
          <p:cNvPr id="11" name="矩形 10"/>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27054" y="150653"/>
            <a:ext cx="11446569" cy="729671"/>
          </a:xfrm>
        </p:spPr>
        <p:txBody>
          <a:bodyPr/>
          <a:lstStyle>
            <a:lvl1pPr>
              <a:defRPr>
                <a:solidFill>
                  <a:schemeClr val="accent1"/>
                </a:solidFill>
              </a:defRPr>
            </a:lvl1pPr>
          </a:lstStyle>
          <a:p>
            <a:endParaRPr lang="en-GB" dirty="0"/>
          </a:p>
        </p:txBody>
      </p:sp>
      <p:sp>
        <p:nvSpPr>
          <p:cNvPr id="3" name="竖排文字占位符 2"/>
          <p:cNvSpPr>
            <a:spLocks noGrp="1"/>
          </p:cNvSpPr>
          <p:nvPr>
            <p:ph type="body" orient="vert" idx="1"/>
          </p:nvPr>
        </p:nvSpPr>
        <p:spPr>
          <a:xfrm>
            <a:off x="427053" y="1021973"/>
            <a:ext cx="11446569" cy="5203951"/>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grpSp>
        <p:nvGrpSpPr>
          <p:cNvPr id="10" name="组合 9"/>
          <p:cNvGrpSpPr/>
          <p:nvPr userDrawn="1"/>
        </p:nvGrpSpPr>
        <p:grpSpPr>
          <a:xfrm flipH="1">
            <a:off x="-469" y="150653"/>
            <a:ext cx="376535" cy="729670"/>
            <a:chOff x="11722066" y="1592297"/>
            <a:chExt cx="469934" cy="1431122"/>
          </a:xfrm>
          <a:solidFill>
            <a:schemeClr val="accent1"/>
          </a:solidFill>
        </p:grpSpPr>
        <p:sp>
          <p:nvSpPr>
            <p:cNvPr id="11" name="矩形 10"/>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042374" y="427522"/>
            <a:ext cx="726206" cy="6111633"/>
          </a:xfrm>
        </p:spPr>
        <p:txBody>
          <a:bodyPr vert="eaVert"/>
          <a:lstStyle>
            <a:lvl1pPr>
              <a:defRPr>
                <a:solidFill>
                  <a:schemeClr val="accent1"/>
                </a:solidFill>
              </a:defRPr>
            </a:lvl1pPr>
          </a:lstStyle>
          <a:p>
            <a:endParaRPr lang="en-GB" dirty="0"/>
          </a:p>
        </p:txBody>
      </p:sp>
      <p:sp>
        <p:nvSpPr>
          <p:cNvPr id="3" name="竖排文字占位符 2"/>
          <p:cNvSpPr>
            <a:spLocks noGrp="1"/>
          </p:cNvSpPr>
          <p:nvPr>
            <p:ph type="body" orient="vert" idx="1"/>
          </p:nvPr>
        </p:nvSpPr>
        <p:spPr>
          <a:xfrm>
            <a:off x="1252980" y="427521"/>
            <a:ext cx="9609394" cy="6111633"/>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grpSp>
        <p:nvGrpSpPr>
          <p:cNvPr id="10" name="组合 9"/>
          <p:cNvGrpSpPr/>
          <p:nvPr userDrawn="1"/>
        </p:nvGrpSpPr>
        <p:grpSpPr>
          <a:xfrm rot="5400000" flipH="1">
            <a:off x="11215478" y="-176568"/>
            <a:ext cx="376535" cy="729670"/>
            <a:chOff x="11722066" y="1592297"/>
            <a:chExt cx="469934" cy="1431122"/>
          </a:xfrm>
          <a:solidFill>
            <a:schemeClr val="accent1"/>
          </a:solidFill>
        </p:grpSpPr>
        <p:sp>
          <p:nvSpPr>
            <p:cNvPr id="11" name="矩形 10"/>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userDrawn="1"/>
        </p:nvSpPr>
        <p:spPr>
          <a:xfrm rot="5400000">
            <a:off x="-3339001" y="3339001"/>
            <a:ext cx="6858002"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rot="5400000">
            <a:off x="-3252065" y="3249000"/>
            <a:ext cx="6858002"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rot="5400000">
            <a:off x="-3159001" y="3158999"/>
            <a:ext cx="6858002"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0F0F0"/>
        </a:solidFill>
        <a:effectLst/>
      </p:bgPr>
    </p:bg>
    <p:spTree>
      <p:nvGrpSpPr>
        <p:cNvPr id="1" name=""/>
        <p:cNvGrpSpPr/>
        <p:nvPr/>
      </p:nvGrpSpPr>
      <p:grpSpPr>
        <a:xfrm>
          <a:off x="0" y="0"/>
          <a:ext cx="0" cy="0"/>
          <a:chOff x="0" y="0"/>
          <a:chExt cx="0" cy="0"/>
        </a:xfrm>
      </p:grpSpPr>
      <p:grpSp>
        <p:nvGrpSpPr>
          <p:cNvPr id="181" name="组合 180"/>
          <p:cNvGrpSpPr/>
          <p:nvPr userDrawn="1"/>
        </p:nvGrpSpPr>
        <p:grpSpPr>
          <a:xfrm>
            <a:off x="815414" y="836713"/>
            <a:ext cx="10561173" cy="60959"/>
            <a:chOff x="3060700" y="4724400"/>
            <a:chExt cx="5955507" cy="31432"/>
          </a:xfrm>
        </p:grpSpPr>
        <p:cxnSp>
          <p:nvCxnSpPr>
            <p:cNvPr id="182" name="直接连接符 181"/>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图片 4" descr="图标.png"/>
          <p:cNvPicPr>
            <a:picLocks noChangeAspect="1"/>
          </p:cNvPicPr>
          <p:nvPr userDrawn="1"/>
        </p:nvPicPr>
        <p:blipFill>
          <a:blip r:embed="rId2" cstate="print"/>
          <a:stretch>
            <a:fillRect/>
          </a:stretch>
        </p:blipFill>
        <p:spPr>
          <a:xfrm>
            <a:off x="199289" y="1"/>
            <a:ext cx="836023" cy="8360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500" fill="hold"/>
                                        <p:tgtEl>
                                          <p:spTgt spid="181"/>
                                        </p:tgtEl>
                                        <p:attrNameLst>
                                          <p:attrName>ppt_x</p:attrName>
                                        </p:attrNameLst>
                                      </p:cBhvr>
                                      <p:tavLst>
                                        <p:tav tm="0">
                                          <p:val>
                                            <p:strVal val="0-#ppt_w/2"/>
                                          </p:val>
                                        </p:tav>
                                        <p:tav tm="100000">
                                          <p:val>
                                            <p:strVal val="#ppt_x"/>
                                          </p:val>
                                        </p:tav>
                                      </p:tavLst>
                                    </p:anim>
                                    <p:anim calcmode="lin" valueType="num">
                                      <p:cBhvr additive="base">
                                        <p:cTn id="8" dur="500" fill="hold"/>
                                        <p:tgtEl>
                                          <p:spTgt spid="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
        <p:nvSpPr>
          <p:cNvPr id="8" name="PA_矩形 28"/>
          <p:cNvSpPr/>
          <p:nvPr userDrawn="1">
            <p:custDataLst>
              <p:tags r:id="rId2"/>
            </p:custDataLst>
          </p:nvPr>
        </p:nvSpPr>
        <p:spPr>
          <a:xfrm>
            <a:off x="-4" y="3438046"/>
            <a:ext cx="12192000" cy="3428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矩形 32"/>
          <p:cNvSpPr/>
          <p:nvPr userDrawn="1">
            <p:custDataLst>
              <p:tags r:id="rId3"/>
            </p:custDataLst>
          </p:nvPr>
        </p:nvSpPr>
        <p:spPr>
          <a:xfrm>
            <a:off x="1329365" y="1344962"/>
            <a:ext cx="9533262" cy="4149985"/>
          </a:xfrm>
          <a:prstGeom prst="rect">
            <a:avLst/>
          </a:prstGeom>
          <a:solidFill>
            <a:srgbClr val="FCFCF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1" name="PA_矩形 27"/>
          <p:cNvSpPr/>
          <p:nvPr userDrawn="1">
            <p:custDataLst>
              <p:tags r:id="rId4"/>
            </p:custDataLst>
          </p:nvPr>
        </p:nvSpPr>
        <p:spPr>
          <a:xfrm>
            <a:off x="2456002" y="2431159"/>
            <a:ext cx="7279995" cy="2013774"/>
          </a:xfrm>
          <a:prstGeom prst="rect">
            <a:avLst/>
          </a:prstGeom>
          <a:noFill/>
          <a:ln w="25400">
            <a:solidFill>
              <a:srgbClr val="3F4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3258585" y="1918817"/>
            <a:ext cx="5674821" cy="945374"/>
          </a:xfrm>
          <a:solidFill>
            <a:schemeClr val="bg1"/>
          </a:solidFill>
          <a:ln>
            <a:noFill/>
          </a:ln>
        </p:spPr>
        <p:txBody>
          <a:bodyPr anchor="b">
            <a:noAutofit/>
          </a:bodyPr>
          <a:lstStyle>
            <a:lvl1pPr algn="ctr">
              <a:defRPr sz="5400" baseline="0">
                <a:solidFill>
                  <a:schemeClr val="accent1"/>
                </a:solidFill>
                <a:latin typeface="Bahnschrift Light SemiCondensed" panose="020B0502040204020203" pitchFamily="34" charset="0"/>
                <a:ea typeface="楷体" panose="02010609060101010101" pitchFamily="49" charset="-122"/>
              </a:defRPr>
            </a:lvl1pPr>
          </a:lstStyle>
          <a:p>
            <a:endParaRPr lang="en-GB" dirty="0"/>
          </a:p>
        </p:txBody>
      </p:sp>
      <p:sp>
        <p:nvSpPr>
          <p:cNvPr id="3" name="副标题 2"/>
          <p:cNvSpPr>
            <a:spLocks noGrp="1"/>
          </p:cNvSpPr>
          <p:nvPr>
            <p:ph type="subTitle" idx="1"/>
          </p:nvPr>
        </p:nvSpPr>
        <p:spPr>
          <a:xfrm>
            <a:off x="2796237" y="3339379"/>
            <a:ext cx="6599518" cy="665570"/>
          </a:xfrm>
        </p:spPr>
        <p:txBody>
          <a:bodyPr>
            <a:noAutofit/>
          </a:bodyPr>
          <a:lstStyle>
            <a:lvl1pPr marL="0" indent="0" algn="ctr">
              <a:buNone/>
              <a:defRPr lang="en-GB" altLang="en-US" sz="40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defTabSz="914400" rtl="0" eaLnBrk="1" latinLnBrk="0" hangingPunct="1">
              <a:lnSpc>
                <a:spcPct val="90000"/>
              </a:lnSpc>
              <a:spcBef>
                <a:spcPts val="1000"/>
              </a:spcBef>
              <a:buFont typeface="Arial" panose="020B0604020202020204" pitchFamily="34" charset="0"/>
              <a:buNone/>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Vertical)">
                                      <p:cBhvr>
                                        <p:cTn id="16" dur="500"/>
                                        <p:tgtEl>
                                          <p:spTgt spid="11"/>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par>
                          <p:cTn id="20" fill="hold">
                            <p:stCondLst>
                              <p:cond delay="1500"/>
                            </p:stCondLst>
                            <p:childTnLst>
                              <p:par>
                                <p:cTn id="21" presetID="16" presetClass="entr" presetSubtype="37" fill="hold" grpId="0" nodeType="afterEffect" nodePh="1">
                                  <p:stCondLst>
                                    <p:cond delay="0"/>
                                  </p:stCondLst>
                                  <p:endCondLst>
                                    <p:cond evt="begin" delay="0">
                                      <p:tn val="21"/>
                                    </p:cond>
                                  </p:end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outVertical)">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2" grpId="0" animBg="1"/>
      <p:bldP spid="3" grpId="0" build="p">
        <p:tmplLst>
          <p:tmpl lvl="1">
            <p:tnLst>
              <p:par>
                <p:cTn presetID="16" presetClass="entr" presetSubtype="37" fill="hold" nodeType="after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barn(outVertical)">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27056" y="150654"/>
            <a:ext cx="11446567" cy="729670"/>
          </a:xfrm>
        </p:spPr>
        <p:txBody>
          <a:bodyPr/>
          <a:lstStyle>
            <a:lvl1pPr>
              <a:defRPr b="0" baseline="0">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内容占位符 2"/>
          <p:cNvSpPr>
            <a:spLocks noGrp="1"/>
          </p:cNvSpPr>
          <p:nvPr>
            <p:ph idx="1"/>
          </p:nvPr>
        </p:nvSpPr>
        <p:spPr>
          <a:xfrm>
            <a:off x="427056" y="1060323"/>
            <a:ext cx="11446566" cy="5121151"/>
          </a:xfrm>
        </p:spPr>
        <p:txBody>
          <a:bodyPr>
            <a:normAutofit/>
          </a:bodyPr>
          <a:lstStyle>
            <a:lvl1pPr>
              <a:defRPr sz="2800">
                <a:latin typeface="+mn-lt"/>
                <a:ea typeface="楷体" panose="02010609060101010101" pitchFamily="49" charset="-122"/>
                <a:cs typeface="Arial" panose="020B0604020202020204" pitchFamily="34" charset="0"/>
              </a:defRPr>
            </a:lvl1pPr>
            <a:lvl2pPr>
              <a:defRPr sz="2400">
                <a:latin typeface="+mn-lt"/>
                <a:ea typeface="楷体" panose="02010609060101010101" pitchFamily="49" charset="-122"/>
                <a:cs typeface="Arial" panose="020B0604020202020204" pitchFamily="34" charset="0"/>
              </a:defRPr>
            </a:lvl2pPr>
            <a:lvl3pPr>
              <a:defRPr sz="2000">
                <a:latin typeface="+mn-lt"/>
                <a:ea typeface="楷体" panose="02010609060101010101" pitchFamily="49" charset="-122"/>
                <a:cs typeface="Arial" panose="020B0604020202020204" pitchFamily="34" charset="0"/>
              </a:defRPr>
            </a:lvl3pPr>
            <a:lvl4pPr>
              <a:defRPr sz="1800">
                <a:latin typeface="+mn-lt"/>
                <a:ea typeface="楷体" panose="02010609060101010101" pitchFamily="49" charset="-122"/>
                <a:cs typeface="Arial" panose="020B0604020202020204" pitchFamily="34" charset="0"/>
              </a:defRPr>
            </a:lvl4pPr>
            <a:lvl5pPr>
              <a:defRPr sz="18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grpSp>
        <p:nvGrpSpPr>
          <p:cNvPr id="13" name="组合 12"/>
          <p:cNvGrpSpPr/>
          <p:nvPr userDrawn="1"/>
        </p:nvGrpSpPr>
        <p:grpSpPr>
          <a:xfrm flipH="1">
            <a:off x="-469" y="150653"/>
            <a:ext cx="376535" cy="729670"/>
            <a:chOff x="11722066" y="1592297"/>
            <a:chExt cx="469934" cy="1431122"/>
          </a:xfrm>
          <a:solidFill>
            <a:schemeClr val="accent1"/>
          </a:solidFill>
        </p:grpSpPr>
        <p:sp>
          <p:nvSpPr>
            <p:cNvPr id="14" name="矩形 13"/>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6225" y="138229"/>
            <a:ext cx="11257397" cy="634537"/>
          </a:xfrm>
        </p:spPr>
        <p:txBody>
          <a:bodyPr>
            <a:normAutofit/>
          </a:bodyPr>
          <a:lstStyle>
            <a:lvl1pPr>
              <a:lnSpc>
                <a:spcPct val="100000"/>
              </a:lnSpc>
              <a:defRPr sz="3600" b="1" baseline="0">
                <a:solidFill>
                  <a:schemeClr val="accent1"/>
                </a:solidFill>
                <a:latin typeface="Calibri Light" panose="020F0302020204030204" pitchFamily="34" charset="0"/>
                <a:ea typeface="楷体" panose="02010609060101010101" pitchFamily="49" charset="-122"/>
                <a:cs typeface="Calibri Light" panose="020F0302020204030204" pitchFamily="34" charset="0"/>
              </a:defRPr>
            </a:lvl1pPr>
          </a:lstStyle>
          <a:p>
            <a:endParaRPr lang="en-GB" dirty="0"/>
          </a:p>
        </p:txBody>
      </p:sp>
      <p:sp>
        <p:nvSpPr>
          <p:cNvPr id="3" name="内容占位符 2"/>
          <p:cNvSpPr>
            <a:spLocks noGrp="1"/>
          </p:cNvSpPr>
          <p:nvPr>
            <p:ph idx="1"/>
          </p:nvPr>
        </p:nvSpPr>
        <p:spPr>
          <a:xfrm>
            <a:off x="427056" y="993913"/>
            <a:ext cx="11446566" cy="5187561"/>
          </a:xfrm>
        </p:spPr>
        <p:txBody>
          <a:bodyPr>
            <a:normAutofit/>
          </a:bodyPr>
          <a:lstStyle>
            <a:lvl1pPr>
              <a:defRPr sz="2800">
                <a:latin typeface="+mn-lt"/>
                <a:ea typeface="楷体" panose="02010609060101010101" pitchFamily="49" charset="-122"/>
                <a:cs typeface="Arial" panose="020B0604020202020204" pitchFamily="34" charset="0"/>
              </a:defRPr>
            </a:lvl1pPr>
            <a:lvl2pPr>
              <a:defRPr sz="2400">
                <a:latin typeface="+mn-lt"/>
                <a:ea typeface="楷体" panose="02010609060101010101" pitchFamily="49" charset="-122"/>
                <a:cs typeface="Arial" panose="020B0604020202020204" pitchFamily="34" charset="0"/>
              </a:defRPr>
            </a:lvl2pPr>
            <a:lvl3pPr>
              <a:defRPr sz="2000">
                <a:latin typeface="+mn-lt"/>
                <a:ea typeface="楷体" panose="02010609060101010101" pitchFamily="49" charset="-122"/>
                <a:cs typeface="Arial" panose="020B0604020202020204" pitchFamily="34" charset="0"/>
              </a:defRPr>
            </a:lvl3pPr>
            <a:lvl4pPr>
              <a:defRPr sz="1800">
                <a:latin typeface="+mn-lt"/>
                <a:ea typeface="楷体" panose="02010609060101010101" pitchFamily="49" charset="-122"/>
                <a:cs typeface="Arial" panose="020B0604020202020204" pitchFamily="34" charset="0"/>
              </a:defRPr>
            </a:lvl4pPr>
            <a:lvl5pPr>
              <a:defRPr sz="18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
        <p:nvSpPr>
          <p:cNvPr id="7" name="矩形 6"/>
          <p:cNvSpPr/>
          <p:nvPr userDrawn="1"/>
        </p:nvSpPr>
        <p:spPr>
          <a:xfrm>
            <a:off x="208722" y="150654"/>
            <a:ext cx="318052" cy="609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t="3306" b="3306"/>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标题 1"/>
          <p:cNvSpPr>
            <a:spLocks noGrp="1"/>
          </p:cNvSpPr>
          <p:nvPr>
            <p:ph type="title"/>
          </p:nvPr>
        </p:nvSpPr>
        <p:spPr>
          <a:xfrm>
            <a:off x="616225" y="138229"/>
            <a:ext cx="11257397" cy="634537"/>
          </a:xfrm>
        </p:spPr>
        <p:txBody>
          <a:bodyPr>
            <a:normAutofit/>
          </a:bodyPr>
          <a:lstStyle>
            <a:lvl1pPr>
              <a:lnSpc>
                <a:spcPct val="100000"/>
              </a:lnSpc>
              <a:defRPr sz="3600" b="1" baseline="0">
                <a:solidFill>
                  <a:schemeClr val="accent1"/>
                </a:solidFill>
                <a:latin typeface="Calibri Light" panose="020F0302020204030204" pitchFamily="34" charset="0"/>
                <a:ea typeface="楷体" panose="02010609060101010101" pitchFamily="49" charset="-122"/>
                <a:cs typeface="Calibri Light" panose="020F0302020204030204" pitchFamily="34" charset="0"/>
              </a:defRPr>
            </a:lvl1pPr>
          </a:lstStyle>
          <a:p>
            <a:endParaRPr lang="en-GB" dirty="0"/>
          </a:p>
        </p:txBody>
      </p:sp>
      <p:sp>
        <p:nvSpPr>
          <p:cNvPr id="3" name="内容占位符 2"/>
          <p:cNvSpPr>
            <a:spLocks noGrp="1"/>
          </p:cNvSpPr>
          <p:nvPr>
            <p:ph idx="1"/>
          </p:nvPr>
        </p:nvSpPr>
        <p:spPr>
          <a:xfrm>
            <a:off x="427056" y="993913"/>
            <a:ext cx="11446566" cy="5187561"/>
          </a:xfrm>
        </p:spPr>
        <p:txBody>
          <a:bodyPr>
            <a:normAutofit/>
          </a:bodyPr>
          <a:lstStyle>
            <a:lvl1pPr>
              <a:defRPr sz="2800">
                <a:latin typeface="+mn-lt"/>
                <a:ea typeface="楷体" panose="02010609060101010101" pitchFamily="49" charset="-122"/>
                <a:cs typeface="Arial" panose="020B0604020202020204" pitchFamily="34" charset="0"/>
              </a:defRPr>
            </a:lvl1pPr>
            <a:lvl2pPr>
              <a:defRPr sz="2400">
                <a:latin typeface="+mn-lt"/>
                <a:ea typeface="楷体" panose="02010609060101010101" pitchFamily="49" charset="-122"/>
                <a:cs typeface="Arial" panose="020B0604020202020204" pitchFamily="34" charset="0"/>
              </a:defRPr>
            </a:lvl2pPr>
            <a:lvl3pPr>
              <a:defRPr sz="2000">
                <a:latin typeface="+mn-lt"/>
                <a:ea typeface="楷体" panose="02010609060101010101" pitchFamily="49" charset="-122"/>
                <a:cs typeface="Arial" panose="020B0604020202020204" pitchFamily="34" charset="0"/>
              </a:defRPr>
            </a:lvl3pPr>
            <a:lvl4pPr>
              <a:defRPr sz="1800">
                <a:latin typeface="+mn-lt"/>
                <a:ea typeface="楷体" panose="02010609060101010101" pitchFamily="49" charset="-122"/>
                <a:cs typeface="Arial" panose="020B0604020202020204" pitchFamily="34" charset="0"/>
              </a:defRPr>
            </a:lvl4pPr>
            <a:lvl5pPr>
              <a:defRPr sz="18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
        <p:nvSpPr>
          <p:cNvPr id="7" name="矩形 6"/>
          <p:cNvSpPr/>
          <p:nvPr userDrawn="1"/>
        </p:nvSpPr>
        <p:spPr>
          <a:xfrm>
            <a:off x="208722" y="150654"/>
            <a:ext cx="318052" cy="609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7" name="矩形 6"/>
          <p:cNvSpPr/>
          <p:nvPr userDrawn="1"/>
        </p:nvSpPr>
        <p:spPr>
          <a:xfrm>
            <a:off x="-936" y="150654"/>
            <a:ext cx="12192936" cy="684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标题 1"/>
          <p:cNvSpPr>
            <a:spLocks noGrp="1"/>
          </p:cNvSpPr>
          <p:nvPr>
            <p:ph type="title"/>
          </p:nvPr>
        </p:nvSpPr>
        <p:spPr>
          <a:xfrm>
            <a:off x="427056" y="127935"/>
            <a:ext cx="11446567" cy="729670"/>
          </a:xfrm>
        </p:spPr>
        <p:txBody>
          <a:bodyPr>
            <a:normAutofit/>
          </a:bodyPr>
          <a:lstStyle>
            <a:lvl1pPr algn="ctr">
              <a:defRPr sz="4000" b="0" baseline="0">
                <a:solidFill>
                  <a:schemeClr val="bg1"/>
                </a:solidFill>
                <a:effectLst>
                  <a:outerShdw blurRad="38100" dist="38100" dir="2700000" algn="tl">
                    <a:srgbClr val="000000">
                      <a:alpha val="43137"/>
                    </a:srgbClr>
                  </a:outerShdw>
                </a:effectLst>
                <a:latin typeface="Britannic Bold" panose="020B0903060703020204" pitchFamily="34" charset="0"/>
                <a:ea typeface="楷体" panose="02010609060101010101" pitchFamily="49" charset="-122"/>
              </a:defRPr>
            </a:lvl1pPr>
          </a:lstStyle>
          <a:p>
            <a:endParaRPr lang="en-GB" dirty="0"/>
          </a:p>
        </p:txBody>
      </p:sp>
      <p:sp>
        <p:nvSpPr>
          <p:cNvPr id="3" name="内容占位符 2"/>
          <p:cNvSpPr>
            <a:spLocks noGrp="1"/>
          </p:cNvSpPr>
          <p:nvPr>
            <p:ph idx="1"/>
          </p:nvPr>
        </p:nvSpPr>
        <p:spPr>
          <a:xfrm>
            <a:off x="427056" y="1060323"/>
            <a:ext cx="11446566" cy="5121151"/>
          </a:xfrm>
        </p:spPr>
        <p:txBody>
          <a:bodyPr>
            <a:normAutofit/>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
        <p:nvSpPr>
          <p:cNvPr id="16" name="矩形 15"/>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27054" y="152290"/>
            <a:ext cx="11446569" cy="728033"/>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内容占位符 2"/>
          <p:cNvSpPr>
            <a:spLocks noGrp="1"/>
          </p:cNvSpPr>
          <p:nvPr>
            <p:ph sz="half" idx="1"/>
          </p:nvPr>
        </p:nvSpPr>
        <p:spPr>
          <a:xfrm>
            <a:off x="427053" y="1060323"/>
            <a:ext cx="5668947" cy="5121152"/>
          </a:xfrm>
        </p:spPr>
        <p:txBody>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内容占位符 3"/>
          <p:cNvSpPr>
            <a:spLocks noGrp="1"/>
          </p:cNvSpPr>
          <p:nvPr>
            <p:ph sz="half" idx="2"/>
          </p:nvPr>
        </p:nvSpPr>
        <p:spPr>
          <a:xfrm>
            <a:off x="6204678" y="1060323"/>
            <a:ext cx="5668946" cy="5121152"/>
          </a:xfrm>
        </p:spPr>
        <p:txBody>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5" name="日期占位符 4"/>
          <p:cNvSpPr>
            <a:spLocks noGrp="1"/>
          </p:cNvSpPr>
          <p:nvPr>
            <p:ph type="dt" sz="half" idx="10"/>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nvPr>
        </p:nvSpPr>
        <p:spPr/>
        <p:txBody>
          <a:bodyPr/>
          <a:lstStyle/>
          <a:p>
            <a:endParaRPr lang="en-GB"/>
          </a:p>
        </p:txBody>
      </p:sp>
      <p:sp>
        <p:nvSpPr>
          <p:cNvPr id="7" name="灯片编号占位符 6"/>
          <p:cNvSpPr>
            <a:spLocks noGrp="1"/>
          </p:cNvSpPr>
          <p:nvPr>
            <p:ph type="sldNum" sz="quarter" idx="12"/>
          </p:nvPr>
        </p:nvSpPr>
        <p:spPr/>
        <p:txBody>
          <a:bodyPr/>
          <a:lstStyle/>
          <a:p>
            <a:fld id="{AD07DC03-4CE9-4684-A0B9-47EBE8FF52EA}" type="slidenum">
              <a:rPr lang="en-GB" smtClean="0"/>
            </a:fld>
            <a:endParaRPr lang="en-GB"/>
          </a:p>
        </p:txBody>
      </p:sp>
      <p:grpSp>
        <p:nvGrpSpPr>
          <p:cNvPr id="11" name="组合 10"/>
          <p:cNvGrpSpPr/>
          <p:nvPr userDrawn="1"/>
        </p:nvGrpSpPr>
        <p:grpSpPr>
          <a:xfrm flipH="1">
            <a:off x="-469" y="150653"/>
            <a:ext cx="376535" cy="729670"/>
            <a:chOff x="11722066" y="1592297"/>
            <a:chExt cx="469934" cy="1431122"/>
          </a:xfrm>
          <a:solidFill>
            <a:schemeClr val="accent1"/>
          </a:solidFill>
        </p:grpSpPr>
        <p:sp>
          <p:nvSpPr>
            <p:cNvPr id="12" name="矩形 11"/>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27054" y="150654"/>
            <a:ext cx="11446569" cy="729670"/>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文本占位符 2"/>
          <p:cNvSpPr>
            <a:spLocks noGrp="1"/>
          </p:cNvSpPr>
          <p:nvPr>
            <p:ph type="body" idx="1"/>
          </p:nvPr>
        </p:nvSpPr>
        <p:spPr>
          <a:xfrm>
            <a:off x="427054" y="1021974"/>
            <a:ext cx="5668946"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427053" y="1878971"/>
            <a:ext cx="5668946" cy="431069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5" name="文本占位符 4"/>
          <p:cNvSpPr>
            <a:spLocks noGrp="1"/>
          </p:cNvSpPr>
          <p:nvPr>
            <p:ph type="body" sz="quarter" idx="3"/>
          </p:nvPr>
        </p:nvSpPr>
        <p:spPr>
          <a:xfrm>
            <a:off x="6204677" y="1021974"/>
            <a:ext cx="5668946"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204677" y="1861925"/>
            <a:ext cx="5668946" cy="43277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7" name="日期占位符 6"/>
          <p:cNvSpPr>
            <a:spLocks noGrp="1"/>
          </p:cNvSpPr>
          <p:nvPr>
            <p:ph type="dt" sz="half" idx="10"/>
          </p:nvPr>
        </p:nvSpPr>
        <p:spPr/>
        <p:txBody>
          <a:bodyPr/>
          <a:lstStyle/>
          <a:p>
            <a:fld id="{1DCA3B80-B0CF-4B0D-9833-5F5D06800D33}" type="datetimeFigureOut">
              <a:rPr lang="en-GB" smtClean="0"/>
            </a:fld>
            <a:endParaRPr lang="en-GB"/>
          </a:p>
        </p:txBody>
      </p:sp>
      <p:sp>
        <p:nvSpPr>
          <p:cNvPr id="8" name="页脚占位符 7"/>
          <p:cNvSpPr>
            <a:spLocks noGrp="1"/>
          </p:cNvSpPr>
          <p:nvPr>
            <p:ph type="ftr" sz="quarter" idx="11"/>
          </p:nvPr>
        </p:nvSpPr>
        <p:spPr/>
        <p:txBody>
          <a:bodyPr/>
          <a:lstStyle/>
          <a:p>
            <a:endParaRPr lang="en-GB"/>
          </a:p>
        </p:txBody>
      </p:sp>
      <p:sp>
        <p:nvSpPr>
          <p:cNvPr id="9" name="灯片编号占位符 8"/>
          <p:cNvSpPr>
            <a:spLocks noGrp="1"/>
          </p:cNvSpPr>
          <p:nvPr>
            <p:ph type="sldNum" sz="quarter" idx="12"/>
          </p:nvPr>
        </p:nvSpPr>
        <p:spPr/>
        <p:txBody>
          <a:bodyPr/>
          <a:lstStyle/>
          <a:p>
            <a:fld id="{AD07DC03-4CE9-4684-A0B9-47EBE8FF52EA}" type="slidenum">
              <a:rPr lang="en-GB" smtClean="0"/>
            </a:fld>
            <a:endParaRPr lang="en-GB"/>
          </a:p>
        </p:txBody>
      </p:sp>
      <p:grpSp>
        <p:nvGrpSpPr>
          <p:cNvPr id="13" name="组合 12"/>
          <p:cNvGrpSpPr/>
          <p:nvPr userDrawn="1"/>
        </p:nvGrpSpPr>
        <p:grpSpPr>
          <a:xfrm flipH="1">
            <a:off x="-469" y="150653"/>
            <a:ext cx="376535" cy="729670"/>
            <a:chOff x="11722066" y="1592297"/>
            <a:chExt cx="469934" cy="1431122"/>
          </a:xfrm>
          <a:solidFill>
            <a:schemeClr val="accent1"/>
          </a:solidFill>
        </p:grpSpPr>
        <p:sp>
          <p:nvSpPr>
            <p:cNvPr id="14" name="矩形 13"/>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27054" y="150654"/>
            <a:ext cx="11446569" cy="729669"/>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日期占位符 2"/>
          <p:cNvSpPr>
            <a:spLocks noGrp="1"/>
          </p:cNvSpPr>
          <p:nvPr>
            <p:ph type="dt" sz="half" idx="10"/>
          </p:nvPr>
        </p:nvSpPr>
        <p:spPr/>
        <p:txBody>
          <a:bodyPr/>
          <a:lstStyle/>
          <a:p>
            <a:fld id="{1DCA3B80-B0CF-4B0D-9833-5F5D06800D33}" type="datetimeFigureOut">
              <a:rPr lang="en-GB" smtClean="0"/>
            </a:fld>
            <a:endParaRPr lang="en-GB"/>
          </a:p>
        </p:txBody>
      </p:sp>
      <p:sp>
        <p:nvSpPr>
          <p:cNvPr id="4" name="页脚占位符 3"/>
          <p:cNvSpPr>
            <a:spLocks noGrp="1"/>
          </p:cNvSpPr>
          <p:nvPr>
            <p:ph type="ftr" sz="quarter" idx="11"/>
          </p:nvPr>
        </p:nvSpPr>
        <p:spPr/>
        <p:txBody>
          <a:bodyPr/>
          <a:lstStyle/>
          <a:p>
            <a:endParaRPr lang="en-GB"/>
          </a:p>
        </p:txBody>
      </p:sp>
      <p:sp>
        <p:nvSpPr>
          <p:cNvPr id="5" name="灯片编号占位符 4"/>
          <p:cNvSpPr>
            <a:spLocks noGrp="1"/>
          </p:cNvSpPr>
          <p:nvPr>
            <p:ph type="sldNum" sz="quarter" idx="12"/>
          </p:nvPr>
        </p:nvSpPr>
        <p:spPr/>
        <p:txBody>
          <a:bodyPr/>
          <a:lstStyle/>
          <a:p>
            <a:fld id="{AD07DC03-4CE9-4684-A0B9-47EBE8FF52EA}" type="slidenum">
              <a:rPr lang="en-GB" smtClean="0"/>
            </a:fld>
            <a:endParaRPr lang="en-GB"/>
          </a:p>
        </p:txBody>
      </p:sp>
      <p:grpSp>
        <p:nvGrpSpPr>
          <p:cNvPr id="9" name="组合 8"/>
          <p:cNvGrpSpPr/>
          <p:nvPr userDrawn="1"/>
        </p:nvGrpSpPr>
        <p:grpSpPr>
          <a:xfrm flipH="1">
            <a:off x="-469" y="150653"/>
            <a:ext cx="376535" cy="729670"/>
            <a:chOff x="11722066" y="1592297"/>
            <a:chExt cx="469934" cy="1431122"/>
          </a:xfrm>
          <a:solidFill>
            <a:schemeClr val="accent1"/>
          </a:solidFill>
        </p:grpSpPr>
        <p:sp>
          <p:nvSpPr>
            <p:cNvPr id="10" name="矩形 9"/>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GB"/>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A3B80-B0CF-4B0D-9833-5F5D06800D33}" type="datetimeFigureOut">
              <a:rPr lang="en-GB" smtClean="0"/>
            </a:fld>
            <a:endParaRPr lang="en-GB"/>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7DC03-4CE9-4684-A0B9-47EBE8FF52EA}"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tags" Target="../tags/tag10.xml"/><Relationship Id="rId4" Type="http://schemas.openxmlformats.org/officeDocument/2006/relationships/image" Target="../media/image16.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webp"/><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GB" dirty="0">
                <a:latin typeface="+mj-lt"/>
              </a:rPr>
              <a:t>Times change!</a:t>
            </a:r>
            <a:endParaRPr lang="en-GB" dirty="0">
              <a:latin typeface="+mj-lt"/>
            </a:endParaRPr>
          </a:p>
        </p:txBody>
      </p:sp>
      <p:sp>
        <p:nvSpPr>
          <p:cNvPr id="6" name="文本占位符 5"/>
          <p:cNvSpPr>
            <a:spLocks noGrp="1"/>
          </p:cNvSpPr>
          <p:nvPr>
            <p:ph type="body" idx="1"/>
          </p:nvPr>
        </p:nvSpPr>
        <p:spPr/>
        <p:txBody>
          <a:bodyPr/>
          <a:lstStyle/>
          <a:p>
            <a:r>
              <a:rPr lang="en-US" altLang="zh-CN" dirty="0"/>
              <a:t>Book 5 Unit 3</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The details: Para 6~7</a:t>
            </a:r>
            <a:endParaRPr lang="en-US" altLang="zh-CN"/>
          </a:p>
        </p:txBody>
      </p:sp>
      <p:sp>
        <p:nvSpPr>
          <p:cNvPr id="3" name="内容占位符 2"/>
          <p:cNvSpPr>
            <a:spLocks noGrp="1"/>
          </p:cNvSpPr>
          <p:nvPr>
            <p:ph idx="1"/>
          </p:nvPr>
        </p:nvSpPr>
        <p:spPr>
          <a:xfrm>
            <a:off x="427056" y="879983"/>
            <a:ext cx="11446566" cy="5121151"/>
          </a:xfrm>
        </p:spPr>
        <p:txBody>
          <a:bodyPr/>
          <a:p>
            <a:pPr marL="514350" indent="-514350">
              <a:buAutoNum type="arabicPeriod"/>
            </a:pPr>
            <a:r>
              <a:rPr lang="en-US" altLang="zh-CN" sz="3600"/>
              <a:t>What are emoji’s advantages over written language?</a:t>
            </a:r>
            <a:endParaRPr lang="en-US" altLang="zh-CN" sz="3600"/>
          </a:p>
          <a:p>
            <a:pPr marL="514350" indent="-514350">
              <a:buAutoNum type="arabicPeriod"/>
            </a:pPr>
            <a:endParaRPr lang="en-US" altLang="zh-CN" sz="3600"/>
          </a:p>
          <a:p>
            <a:pPr marL="514350" indent="-514350">
              <a:buAutoNum type="arabicPeriod"/>
            </a:pPr>
            <a:endParaRPr lang="en-US" altLang="zh-CN" sz="3600"/>
          </a:p>
          <a:p>
            <a:pPr marL="514350" indent="-514350">
              <a:buAutoNum type="arabicPeriod"/>
            </a:pPr>
            <a:endParaRPr lang="en-US" altLang="zh-CN" sz="3600"/>
          </a:p>
          <a:p>
            <a:pPr marL="514350" indent="-514350">
              <a:buAutoNum type="arabicPeriod"/>
            </a:pPr>
            <a:r>
              <a:rPr lang="en-US" altLang="zh-CN" sz="3600"/>
              <a:t>Why </a:t>
            </a:r>
            <a:r>
              <a:rPr lang="en-US" altLang="zh-CN" sz="3600">
                <a:sym typeface="+mn-ea"/>
              </a:rPr>
              <a:t>are </a:t>
            </a:r>
            <a:r>
              <a:rPr lang="en-US" altLang="zh-CN" sz="3600"/>
              <a:t>some words in some Shakespeare’s plays replaced with textspeak and emojis?</a:t>
            </a:r>
            <a:endParaRPr lang="en-US" altLang="zh-CN" sz="3600"/>
          </a:p>
        </p:txBody>
      </p:sp>
      <p:sp>
        <p:nvSpPr>
          <p:cNvPr id="13" name="标题 3"/>
          <p:cNvSpPr>
            <a:spLocks noGrp="1"/>
          </p:cNvSpPr>
          <p:nvPr/>
        </p:nvSpPr>
        <p:spPr>
          <a:xfrm>
            <a:off x="968375" y="1259205"/>
            <a:ext cx="10988040" cy="1820545"/>
          </a:xfrm>
          <a:prstGeom prst="rect">
            <a:avLst/>
          </a:prstGeom>
        </p:spPr>
        <p:txBody>
          <a:bodyPr vert="horz" lIns="91440" tIns="45720" rIns="91440" bIns="45720" rtlCol="0" anchor="ctr">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3200" dirty="0">
                <a:solidFill>
                  <a:schemeClr val="accent1"/>
                </a:solidFill>
                <a:effectLst>
                  <a:outerShdw blurRad="38100" dist="25400" dir="5400000" algn="ctr" rotWithShape="0">
                    <a:srgbClr val="6E747A">
                      <a:alpha val="43000"/>
                    </a:srgbClr>
                  </a:outerShdw>
                </a:effectLst>
              </a:rPr>
              <a:t>They add emotional meaning, and are quick and easy to use. Also, they help people express their feelings when they cannot find the appropriate words.</a:t>
            </a:r>
            <a:endParaRPr lang="en-US" altLang="zh-CN" sz="3200" dirty="0">
              <a:solidFill>
                <a:schemeClr val="accent1"/>
              </a:solidFill>
              <a:effectLst>
                <a:outerShdw blurRad="38100" dist="25400" dir="5400000" algn="ctr" rotWithShape="0">
                  <a:srgbClr val="6E747A">
                    <a:alpha val="43000"/>
                  </a:srgbClr>
                </a:outerShdw>
              </a:effectLst>
            </a:endParaRPr>
          </a:p>
        </p:txBody>
      </p:sp>
      <p:sp>
        <p:nvSpPr>
          <p:cNvPr id="6" name="标题 3"/>
          <p:cNvSpPr>
            <a:spLocks noGrp="1"/>
          </p:cNvSpPr>
          <p:nvPr/>
        </p:nvSpPr>
        <p:spPr>
          <a:xfrm>
            <a:off x="968375" y="4572635"/>
            <a:ext cx="10905490" cy="1504315"/>
          </a:xfrm>
          <a:prstGeom prst="rect">
            <a:avLst/>
          </a:prstGeom>
        </p:spPr>
        <p:txBody>
          <a:bodyPr vert="horz" lIns="91440" tIns="45720" rIns="91440" bIns="45720" rtlCol="0" anchor="ctr">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3600" dirty="0">
                <a:solidFill>
                  <a:schemeClr val="accent1"/>
                </a:solidFill>
                <a:effectLst>
                  <a:outerShdw blurRad="38100" dist="25400" dir="5400000" algn="ctr" rotWithShape="0">
                    <a:srgbClr val="6E747A">
                      <a:alpha val="43000"/>
                    </a:srgbClr>
                  </a:outerShdw>
                </a:effectLst>
              </a:rPr>
              <a:t>The intention of these adaptations is to make the classics more </a:t>
            </a:r>
            <a:r>
              <a:rPr lang="en-US" altLang="zh-CN" sz="3600" u="sng" dirty="0">
                <a:solidFill>
                  <a:schemeClr val="accent1"/>
                </a:solidFill>
                <a:effectLst>
                  <a:outerShdw blurRad="38100" dist="25400" dir="5400000" algn="ctr" rotWithShape="0">
                    <a:srgbClr val="6E747A">
                      <a:alpha val="43000"/>
                    </a:srgbClr>
                  </a:outerShdw>
                </a:effectLst>
              </a:rPr>
              <a:t>accessible</a:t>
            </a:r>
            <a:r>
              <a:rPr lang="en-US" altLang="zh-CN" sz="3600" dirty="0">
                <a:solidFill>
                  <a:schemeClr val="accent1"/>
                </a:solidFill>
                <a:effectLst>
                  <a:outerShdw blurRad="38100" dist="25400" dir="5400000" algn="ctr" rotWithShape="0">
                    <a:srgbClr val="6E747A">
                      <a:alpha val="43000"/>
                    </a:srgbClr>
                  </a:outerShdw>
                </a:effectLst>
              </a:rPr>
              <a:t> to young readers.</a:t>
            </a:r>
            <a:endParaRPr lang="en-US" altLang="zh-CN" sz="3600" dirty="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The details: Para 8</a:t>
            </a:r>
            <a:endParaRPr lang="en-US" altLang="zh-CN"/>
          </a:p>
        </p:txBody>
      </p:sp>
      <p:sp>
        <p:nvSpPr>
          <p:cNvPr id="5" name="标题 3"/>
          <p:cNvSpPr>
            <a:spLocks noGrp="1"/>
          </p:cNvSpPr>
          <p:nvPr/>
        </p:nvSpPr>
        <p:spPr>
          <a:xfrm>
            <a:off x="843915" y="5330190"/>
            <a:ext cx="10365740" cy="755650"/>
          </a:xfrm>
          <a:prstGeom prst="rect">
            <a:avLst/>
          </a:prstGeom>
        </p:spPr>
        <p:txBody>
          <a:bodyPr vert="horz" lIns="91440" tIns="45720" rIns="91440" bIns="45720" rtlCol="0" anchor="ctr">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lnSpc>
                <a:spcPct val="150000"/>
              </a:lnSpc>
            </a:pPr>
            <a:endParaRPr lang="en-US" altLang="zh-CN" sz="3200" dirty="0">
              <a:solidFill>
                <a:schemeClr val="accent1"/>
              </a:solidFill>
              <a:effectLst>
                <a:outerShdw blurRad="38100" dist="25400" dir="5400000" algn="ctr" rotWithShape="0">
                  <a:srgbClr val="6E747A">
                    <a:alpha val="43000"/>
                  </a:srgbClr>
                </a:outerShdw>
              </a:effectLst>
            </a:endParaRPr>
          </a:p>
        </p:txBody>
      </p:sp>
      <p:sp>
        <p:nvSpPr>
          <p:cNvPr id="7" name="标题 1"/>
          <p:cNvSpPr>
            <a:spLocks noGrp="1"/>
          </p:cNvSpPr>
          <p:nvPr/>
        </p:nvSpPr>
        <p:spPr>
          <a:xfrm>
            <a:off x="427056" y="140494"/>
            <a:ext cx="11446567" cy="7296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r>
              <a:rPr lang="en-US" altLang="zh-CN"/>
              <a:t>The details: Para 8</a:t>
            </a:r>
            <a:endParaRPr lang="en-US" altLang="zh-CN"/>
          </a:p>
        </p:txBody>
      </p:sp>
      <p:sp>
        <p:nvSpPr>
          <p:cNvPr id="8" name="内容占位符 2"/>
          <p:cNvSpPr>
            <a:spLocks noGrp="1"/>
          </p:cNvSpPr>
          <p:nvPr/>
        </p:nvSpPr>
        <p:spPr>
          <a:xfrm>
            <a:off x="427056" y="879983"/>
            <a:ext cx="11446566" cy="5121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altLang="zh-CN" sz="3600"/>
              <a:t>What are people’s opinion towards the use of emojis?</a:t>
            </a:r>
            <a:endParaRPr lang="en-US" altLang="zh-CN" sz="3600"/>
          </a:p>
          <a:p>
            <a:pPr marL="514350" indent="-514350">
              <a:buAutoNum type="arabicPeriod"/>
            </a:pPr>
            <a:endParaRPr lang="en-US" altLang="zh-CN" sz="3600"/>
          </a:p>
          <a:p>
            <a:pPr marL="514350" indent="-514350">
              <a:buAutoNum type="arabicPeriod"/>
            </a:pPr>
            <a:endParaRPr lang="en-US" altLang="zh-CN" sz="3600"/>
          </a:p>
          <a:p>
            <a:pPr marL="514350" indent="-514350">
              <a:buAutoNum type="arabicPeriod"/>
            </a:pPr>
            <a:endParaRPr lang="en-US" altLang="zh-CN" sz="3600"/>
          </a:p>
          <a:p>
            <a:pPr marL="514350" indent="-514350">
              <a:buAutoNum type="arabicPeriod"/>
            </a:pPr>
            <a:endParaRPr lang="en-US" altLang="zh-CN" sz="3600"/>
          </a:p>
          <a:p>
            <a:pPr marL="514350" indent="-514350">
              <a:buAutoNum type="arabicPeriod"/>
            </a:pPr>
            <a:endParaRPr lang="en-US" altLang="zh-CN" sz="3600"/>
          </a:p>
          <a:p>
            <a:pPr marL="514350" indent="-514350">
              <a:buAutoNum type="arabicPeriod"/>
            </a:pPr>
            <a:r>
              <a:rPr lang="en-US" altLang="zh-CN" sz="3600"/>
              <a:t>What’s the author’s opinion?</a:t>
            </a:r>
            <a:endParaRPr lang="en-US" altLang="zh-CN" sz="3600"/>
          </a:p>
          <a:p>
            <a:pPr marL="514350" indent="-514350">
              <a:buAutoNum type="arabicPeriod"/>
            </a:pPr>
            <a:endParaRPr lang="en-US" altLang="zh-CN" sz="3600"/>
          </a:p>
          <a:p>
            <a:pPr marL="514350" indent="-514350">
              <a:buAutoNum type="arabicPeriod"/>
            </a:pPr>
            <a:endParaRPr lang="en-US" altLang="zh-CN" sz="3600"/>
          </a:p>
          <a:p>
            <a:pPr marL="0" indent="0">
              <a:buNone/>
            </a:pPr>
            <a:endParaRPr lang="en-US" altLang="zh-CN" sz="3600"/>
          </a:p>
        </p:txBody>
      </p:sp>
      <p:sp>
        <p:nvSpPr>
          <p:cNvPr id="9" name="标题 3"/>
          <p:cNvSpPr>
            <a:spLocks noGrp="1"/>
          </p:cNvSpPr>
          <p:nvPr/>
        </p:nvSpPr>
        <p:spPr>
          <a:xfrm>
            <a:off x="929640" y="1107440"/>
            <a:ext cx="3613785" cy="3164205"/>
          </a:xfrm>
          <a:prstGeom prst="rect">
            <a:avLst/>
          </a:prstGeom>
        </p:spPr>
        <p:txBody>
          <a:bodyPr vert="horz" lIns="91440" tIns="45720" rIns="91440" bIns="45720" rtlCol="0" anchor="ctr">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ctr">
              <a:lnSpc>
                <a:spcPct val="150000"/>
              </a:lnSpc>
            </a:pPr>
            <a:r>
              <a:rPr lang="en-US" altLang="zh-CN" sz="3200" dirty="0">
                <a:solidFill>
                  <a:schemeClr val="accent1"/>
                </a:solidFill>
                <a:effectLst>
                  <a:outerShdw blurRad="38100" dist="25400" dir="5400000" algn="ctr" rotWithShape="0">
                    <a:srgbClr val="6E747A">
                      <a:alpha val="43000"/>
                    </a:srgbClr>
                  </a:outerShdw>
                </a:effectLst>
              </a:rPr>
              <a:t>For</a:t>
            </a:r>
            <a:endParaRPr lang="en-US" altLang="zh-CN" sz="3200" dirty="0">
              <a:solidFill>
                <a:schemeClr val="accent1"/>
              </a:solidFill>
              <a:effectLst>
                <a:outerShdw blurRad="38100" dist="25400" dir="5400000" algn="ctr" rotWithShape="0">
                  <a:srgbClr val="6E747A">
                    <a:alpha val="43000"/>
                  </a:srgbClr>
                </a:outerShdw>
              </a:effectLst>
            </a:endParaRPr>
          </a:p>
          <a:p>
            <a:pPr algn="ctr">
              <a:lnSpc>
                <a:spcPct val="70000"/>
              </a:lnSpc>
            </a:pPr>
            <a:endParaRPr lang="en-US" altLang="zh-CN" sz="3200" dirty="0">
              <a:solidFill>
                <a:schemeClr val="accent1"/>
              </a:solidFill>
              <a:effectLst>
                <a:outerShdw blurRad="38100" dist="25400" dir="5400000" algn="ctr" rotWithShape="0">
                  <a:srgbClr val="6E747A">
                    <a:alpha val="43000"/>
                  </a:srgbClr>
                </a:outerShdw>
              </a:effectLst>
            </a:endParaRPr>
          </a:p>
          <a:p>
            <a:pPr algn="l"/>
            <a:r>
              <a:rPr lang="en-US" altLang="zh-CN" sz="3200" dirty="0">
                <a:solidFill>
                  <a:schemeClr val="accent1"/>
                </a:solidFill>
                <a:effectLst>
                  <a:outerShdw blurRad="38100" dist="25400" dir="5400000" algn="ctr" rotWithShape="0">
                    <a:srgbClr val="6E747A">
                      <a:alpha val="43000"/>
                    </a:srgbClr>
                  </a:outerShdw>
                </a:effectLst>
              </a:rPr>
              <a:t>They facilitate the way we communicate and express ourselves.</a:t>
            </a:r>
            <a:endParaRPr lang="en-US" altLang="zh-CN" sz="3200" dirty="0">
              <a:solidFill>
                <a:schemeClr val="accent1"/>
              </a:solidFill>
              <a:effectLst>
                <a:outerShdw blurRad="38100" dist="25400" dir="5400000" algn="ctr" rotWithShape="0">
                  <a:srgbClr val="6E747A">
                    <a:alpha val="43000"/>
                  </a:srgbClr>
                </a:outerShdw>
              </a:effectLst>
            </a:endParaRPr>
          </a:p>
        </p:txBody>
      </p:sp>
      <p:sp>
        <p:nvSpPr>
          <p:cNvPr id="10" name="标题 3"/>
          <p:cNvSpPr>
            <a:spLocks noGrp="1"/>
          </p:cNvSpPr>
          <p:nvPr/>
        </p:nvSpPr>
        <p:spPr>
          <a:xfrm>
            <a:off x="5754370" y="1403985"/>
            <a:ext cx="5577840" cy="3131820"/>
          </a:xfrm>
          <a:prstGeom prst="rect">
            <a:avLst/>
          </a:prstGeom>
        </p:spPr>
        <p:txBody>
          <a:bodyPr vert="horz" lIns="91440" tIns="45720" rIns="91440" bIns="45720" rtlCol="0" anchor="ctr">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ctr"/>
            <a:r>
              <a:rPr lang="en-US" altLang="zh-CN" sz="3200" dirty="0">
                <a:solidFill>
                  <a:schemeClr val="accent1"/>
                </a:solidFill>
                <a:effectLst>
                  <a:outerShdw blurRad="38100" dist="25400" dir="5400000" algn="ctr" rotWithShape="0">
                    <a:srgbClr val="6E747A">
                      <a:alpha val="43000"/>
                    </a:srgbClr>
                  </a:outerShdw>
                </a:effectLst>
              </a:rPr>
              <a:t>Against </a:t>
            </a:r>
            <a:endParaRPr lang="en-US" altLang="zh-CN" sz="3200" dirty="0">
              <a:solidFill>
                <a:schemeClr val="accent1"/>
              </a:solidFill>
              <a:effectLst>
                <a:outerShdw blurRad="38100" dist="25400" dir="5400000" algn="ctr" rotWithShape="0">
                  <a:srgbClr val="6E747A">
                    <a:alpha val="43000"/>
                  </a:srgbClr>
                </a:outerShdw>
              </a:effectLst>
            </a:endParaRPr>
          </a:p>
          <a:p>
            <a:pPr algn="ctr"/>
            <a:endParaRPr lang="en-US" altLang="zh-CN" sz="3200" dirty="0">
              <a:solidFill>
                <a:schemeClr val="accent1"/>
              </a:solidFill>
              <a:effectLst>
                <a:outerShdw blurRad="38100" dist="25400" dir="5400000" algn="ctr" rotWithShape="0">
                  <a:srgbClr val="6E747A">
                    <a:alpha val="43000"/>
                  </a:srgbClr>
                </a:outerShdw>
              </a:effectLst>
            </a:endParaRPr>
          </a:p>
          <a:p>
            <a:pPr algn="l"/>
            <a:r>
              <a:rPr lang="en-US" altLang="zh-CN" sz="3200" dirty="0">
                <a:solidFill>
                  <a:schemeClr val="accent1"/>
                </a:solidFill>
                <a:effectLst>
                  <a:outerShdw blurRad="38100" dist="25400" dir="5400000" algn="ctr" rotWithShape="0">
                    <a:srgbClr val="6E747A">
                      <a:alpha val="43000"/>
                    </a:srgbClr>
                  </a:outerShdw>
                </a:effectLst>
              </a:rPr>
              <a:t>Because of emojis, people are losing the ability to communicate properly using the written word, or even the spoken word.</a:t>
            </a:r>
            <a:endParaRPr lang="en-US" altLang="zh-CN" sz="3200" dirty="0">
              <a:solidFill>
                <a:schemeClr val="accent1"/>
              </a:solidFill>
              <a:effectLst>
                <a:outerShdw blurRad="38100" dist="25400" dir="5400000" algn="ctr" rotWithShape="0">
                  <a:srgbClr val="6E747A">
                    <a:alpha val="43000"/>
                  </a:srgbClr>
                </a:outerShdw>
              </a:effectLst>
            </a:endParaRPr>
          </a:p>
        </p:txBody>
      </p:sp>
      <p:sp>
        <p:nvSpPr>
          <p:cNvPr id="11" name="标题 3"/>
          <p:cNvSpPr>
            <a:spLocks noGrp="1"/>
          </p:cNvSpPr>
          <p:nvPr/>
        </p:nvSpPr>
        <p:spPr>
          <a:xfrm>
            <a:off x="843915" y="5320030"/>
            <a:ext cx="10365740" cy="755650"/>
          </a:xfrm>
          <a:prstGeom prst="rect">
            <a:avLst/>
          </a:prstGeom>
        </p:spPr>
        <p:txBody>
          <a:bodyPr vert="horz" lIns="91440" tIns="45720" rIns="91440" bIns="45720" rtlCol="0" anchor="ctr">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lnSpc>
                <a:spcPct val="150000"/>
              </a:lnSpc>
            </a:pPr>
            <a:endParaRPr lang="en-US" altLang="zh-CN" sz="3200" dirty="0">
              <a:solidFill>
                <a:schemeClr val="accent1"/>
              </a:solidFill>
              <a:effectLst>
                <a:outerShdw blurRad="38100" dist="25400" dir="5400000" algn="ctr" rotWithShape="0">
                  <a:srgbClr val="6E747A">
                    <a:alpha val="43000"/>
                  </a:srgbClr>
                </a:outerShdw>
              </a:effectLst>
            </a:endParaRPr>
          </a:p>
        </p:txBody>
      </p:sp>
      <p:sp>
        <p:nvSpPr>
          <p:cNvPr id="12" name="标题 3"/>
          <p:cNvSpPr>
            <a:spLocks noGrp="1"/>
          </p:cNvSpPr>
          <p:nvPr/>
        </p:nvSpPr>
        <p:spPr>
          <a:xfrm>
            <a:off x="929640" y="5250180"/>
            <a:ext cx="7585075" cy="1019175"/>
          </a:xfrm>
          <a:prstGeom prst="rect">
            <a:avLst/>
          </a:prstGeom>
        </p:spPr>
        <p:txBody>
          <a:bodyPr vert="horz" lIns="91440" tIns="45720" rIns="91440" bIns="45720" rtlCol="0" anchor="ctr">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ctr">
              <a:lnSpc>
                <a:spcPct val="0"/>
              </a:lnSpc>
            </a:pPr>
            <a:r>
              <a:rPr lang="en-US" altLang="zh-CN" sz="3200" dirty="0">
                <a:solidFill>
                  <a:schemeClr val="accent1"/>
                </a:solidFill>
                <a:effectLst>
                  <a:outerShdw blurRad="38100" dist="25400" dir="5400000" algn="ctr" rotWithShape="0">
                    <a:srgbClr val="6E747A">
                      <a:alpha val="43000"/>
                    </a:srgbClr>
                  </a:outerShdw>
                </a:effectLst>
              </a:rPr>
              <a:t>It’s best that we just enjoy using them.</a:t>
            </a:r>
            <a:endParaRPr lang="en-US" altLang="zh-CN" sz="3200" dirty="0">
              <a:solidFill>
                <a:schemeClr val="accent1"/>
              </a:solidFill>
              <a:effectLst>
                <a:outerShdw blurRad="38100" dist="25400" dir="5400000" algn="ctr" rotWithShape="0">
                  <a:srgbClr val="6E747A">
                    <a:alpha val="43000"/>
                  </a:srgbClr>
                </a:outerShdw>
              </a:effectLst>
            </a:endParaRPr>
          </a:p>
        </p:txBody>
      </p:sp>
      <p:pic>
        <p:nvPicPr>
          <p:cNvPr id="103" name="图片 102"/>
          <p:cNvPicPr/>
          <p:nvPr/>
        </p:nvPicPr>
        <p:blipFill>
          <a:blip r:embed="rId1"/>
          <a:stretch>
            <a:fillRect/>
          </a:stretch>
        </p:blipFill>
        <p:spPr>
          <a:xfrm>
            <a:off x="8669655" y="4436110"/>
            <a:ext cx="2980690" cy="190119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1" grpId="1"/>
      <p:bldP spid="12" grpId="0"/>
      <p:bldP spid="12" grpId="1"/>
      <p:bldP spid="9" grpId="1"/>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Think and share</a:t>
            </a:r>
            <a:endParaRPr lang="en-US" altLang="zh-CN"/>
          </a:p>
        </p:txBody>
      </p:sp>
      <p:grpSp>
        <p:nvGrpSpPr>
          <p:cNvPr id="5" name="组合 4"/>
          <p:cNvGrpSpPr/>
          <p:nvPr/>
        </p:nvGrpSpPr>
        <p:grpSpPr>
          <a:xfrm>
            <a:off x="429895" y="979805"/>
            <a:ext cx="11417300" cy="1505585"/>
            <a:chOff x="267" y="2345"/>
            <a:chExt cx="14008" cy="2371"/>
          </a:xfrm>
        </p:grpSpPr>
        <p:sp>
          <p:nvSpPr>
            <p:cNvPr id="4" name="矩形 3"/>
            <p:cNvSpPr/>
            <p:nvPr/>
          </p:nvSpPr>
          <p:spPr>
            <a:xfrm>
              <a:off x="267" y="2544"/>
              <a:ext cx="14009" cy="2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Calibri" panose="020F0502020204030204" charset="0"/>
                <a:cs typeface="Calibri" panose="020F0502020204030204" charset="0"/>
              </a:endParaRPr>
            </a:p>
          </p:txBody>
        </p:sp>
        <p:sp>
          <p:nvSpPr>
            <p:cNvPr id="6" name="矩形 5"/>
            <p:cNvSpPr/>
            <p:nvPr/>
          </p:nvSpPr>
          <p:spPr>
            <a:xfrm>
              <a:off x="393" y="2345"/>
              <a:ext cx="13740" cy="2241"/>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dirty="0">
                <a:latin typeface="Calibri" panose="020F0502020204030204" charset="0"/>
                <a:cs typeface="Calibri" panose="020F0502020204030204" charset="0"/>
              </a:endParaRPr>
            </a:p>
          </p:txBody>
        </p:sp>
      </p:grpSp>
      <p:sp>
        <p:nvSpPr>
          <p:cNvPr id="7" name="矩形 6"/>
          <p:cNvSpPr/>
          <p:nvPr/>
        </p:nvSpPr>
        <p:spPr>
          <a:xfrm>
            <a:off x="622300" y="917575"/>
            <a:ext cx="10946765" cy="1322070"/>
          </a:xfrm>
          <a:prstGeom prst="rect">
            <a:avLst/>
          </a:prstGeom>
          <a:noFill/>
        </p:spPr>
        <p:txBody>
          <a:bodyPr wrap="square">
            <a:spAutoFit/>
          </a:bodyPr>
          <a:p>
            <a:pPr marL="514350" indent="-514350">
              <a:buAutoNum type="arabicPeriod"/>
            </a:pPr>
            <a:r>
              <a:rPr lang="en-US" altLang="zh-CN" sz="4000" dirty="0" smtClean="0">
                <a:latin typeface="Calibri" panose="020F0502020204030204" charset="0"/>
                <a:cs typeface="Calibri" panose="020F0502020204030204" charset="0"/>
                <a:sym typeface="+mn-ea"/>
              </a:rPr>
              <a:t>What do you think about the way peop</a:t>
            </a:r>
            <a:r>
              <a:rPr lang="en-US" altLang="zh-CN" sz="4000" dirty="0" smtClean="0">
                <a:latin typeface="Calibri" panose="020F0502020204030204" charset="0"/>
                <a:cs typeface="Calibri" panose="020F0502020204030204" charset="0"/>
                <a:sym typeface="+mn-ea"/>
              </a:rPr>
              <a:t>le use emojis?</a:t>
            </a:r>
            <a:endParaRPr lang="en-US" altLang="zh-CN" sz="4000" dirty="0" smtClean="0">
              <a:latin typeface="Calibri" panose="020F0502020204030204" charset="0"/>
              <a:cs typeface="Calibri" panose="020F0502020204030204" charset="0"/>
              <a:sym typeface="+mn-ea"/>
            </a:endParaRPr>
          </a:p>
        </p:txBody>
      </p:sp>
      <p:sp>
        <p:nvSpPr>
          <p:cNvPr id="104" name="文本框 103"/>
          <p:cNvSpPr txBox="1"/>
          <p:nvPr/>
        </p:nvSpPr>
        <p:spPr>
          <a:xfrm>
            <a:off x="427355" y="2712085"/>
            <a:ext cx="11421110" cy="3046095"/>
          </a:xfrm>
          <a:prstGeom prst="rect">
            <a:avLst/>
          </a:prstGeom>
          <a:noFill/>
          <a:ln w="9525">
            <a:noFill/>
          </a:ln>
        </p:spPr>
        <p:txBody>
          <a:bodyPr wrap="square">
            <a:spAutoFit/>
          </a:bodyPr>
          <a:p>
            <a:pPr indent="0"/>
            <a:r>
              <a:rPr lang="en-US" sz="3200" b="1">
                <a:latin typeface="Arial Narrow" panose="020B0606020202030204" charset="0"/>
                <a:ea typeface="宋体" panose="02010600030101010101" pitchFamily="2" charset="-122"/>
                <a:cs typeface="Arial Narrow" panose="020B0606020202030204" charset="0"/>
              </a:rPr>
              <a:t>Emojis offer numerous advantages in digital communication, such as enhancing emotional expression and facilitating emotional communication. </a:t>
            </a:r>
            <a:r>
              <a:rPr lang="en-US" sz="3200" b="1">
                <a:highlight>
                  <a:srgbClr val="FFFF00"/>
                </a:highlight>
                <a:latin typeface="Arial Narrow" panose="020B0606020202030204" charset="0"/>
                <a:ea typeface="宋体" panose="02010600030101010101" pitchFamily="2" charset="-122"/>
                <a:cs typeface="Arial Narrow" panose="020B0606020202030204" charset="0"/>
              </a:rPr>
              <a:t>However,</a:t>
            </a:r>
            <a:r>
              <a:rPr lang="en-US" sz="3200" b="1">
                <a:latin typeface="Arial Narrow" panose="020B0606020202030204" charset="0"/>
                <a:ea typeface="宋体" panose="02010600030101010101" pitchFamily="2" charset="-122"/>
                <a:cs typeface="Arial Narrow" panose="020B0606020202030204" charset="0"/>
              </a:rPr>
              <a:t> overdependence on emojis can lead to drawbacks such as impacting written language skills and norms. It is important to use emojis in moderation, considering cultural differences, to ensure accurate and effective communication.</a:t>
            </a:r>
            <a:endParaRPr lang="en-US" altLang="en-US" sz="3200" b="1">
              <a:latin typeface="Arial Narrow" panose="020B0606020202030204" charset="0"/>
              <a:ea typeface="宋体" panose="02010600030101010101" pitchFamily="2" charset="-122"/>
              <a:cs typeface="Arial Narrow" panose="020B060602020203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标题 1"/>
          <p:cNvSpPr>
            <a:spLocks noGrp="1"/>
          </p:cNvSpPr>
          <p:nvPr>
            <p:ph type="title"/>
          </p:nvPr>
        </p:nvSpPr>
        <p:spPr/>
        <p:txBody>
          <a:bodyPr/>
          <a:p>
            <a:r>
              <a:rPr lang="en-US" altLang="zh-CN"/>
              <a:t>Critical thinking</a:t>
            </a:r>
            <a:endParaRPr lang="en-US" altLang="zh-CN"/>
          </a:p>
        </p:txBody>
      </p:sp>
      <p:sp>
        <p:nvSpPr>
          <p:cNvPr id="8" name="内容占位符 7"/>
          <p:cNvSpPr>
            <a:spLocks noGrp="1"/>
          </p:cNvSpPr>
          <p:nvPr>
            <p:ph idx="1"/>
          </p:nvPr>
        </p:nvSpPr>
        <p:spPr>
          <a:xfrm>
            <a:off x="532130" y="2316480"/>
            <a:ext cx="11341735" cy="3865245"/>
          </a:xfrm>
        </p:spPr>
        <p:txBody>
          <a:bodyPr/>
          <a:p>
            <a:r>
              <a:rPr lang="en-US" altLang="zh-CN"/>
              <a:t>read the sentence and decide whether you agree or disagree with it.</a:t>
            </a:r>
            <a:endParaRPr lang="en-US" altLang="zh-CN"/>
          </a:p>
          <a:p>
            <a:r>
              <a:rPr lang="en-US" altLang="zh-CN"/>
              <a:t>Provide reasons to support your dieas and give evidence.</a:t>
            </a:r>
            <a:endParaRPr lang="en-US" altLang="zh-CN"/>
          </a:p>
        </p:txBody>
      </p:sp>
      <p:grpSp>
        <p:nvGrpSpPr>
          <p:cNvPr id="5" name="组合 4"/>
          <p:cNvGrpSpPr/>
          <p:nvPr/>
        </p:nvGrpSpPr>
        <p:grpSpPr>
          <a:xfrm>
            <a:off x="429895" y="979805"/>
            <a:ext cx="11417300" cy="1210945"/>
            <a:chOff x="267" y="2345"/>
            <a:chExt cx="14008" cy="2371"/>
          </a:xfrm>
        </p:grpSpPr>
        <p:sp>
          <p:nvSpPr>
            <p:cNvPr id="4" name="矩形 3"/>
            <p:cNvSpPr/>
            <p:nvPr/>
          </p:nvSpPr>
          <p:spPr>
            <a:xfrm>
              <a:off x="267" y="2544"/>
              <a:ext cx="14009" cy="2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Calibri" panose="020F0502020204030204" charset="0"/>
                <a:cs typeface="Calibri" panose="020F0502020204030204" charset="0"/>
              </a:endParaRPr>
            </a:p>
          </p:txBody>
        </p:sp>
        <p:sp>
          <p:nvSpPr>
            <p:cNvPr id="6" name="矩形 5"/>
            <p:cNvSpPr/>
            <p:nvPr/>
          </p:nvSpPr>
          <p:spPr>
            <a:xfrm>
              <a:off x="393" y="2345"/>
              <a:ext cx="13740" cy="2241"/>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dirty="0">
                <a:latin typeface="Calibri" panose="020F0502020204030204" charset="0"/>
                <a:cs typeface="Calibri" panose="020F0502020204030204" charset="0"/>
              </a:endParaRPr>
            </a:p>
          </p:txBody>
        </p:sp>
      </p:grpSp>
      <p:sp>
        <p:nvSpPr>
          <p:cNvPr id="7" name="矩形 6"/>
          <p:cNvSpPr/>
          <p:nvPr/>
        </p:nvSpPr>
        <p:spPr>
          <a:xfrm>
            <a:off x="622300" y="917575"/>
            <a:ext cx="10946765" cy="1076325"/>
          </a:xfrm>
          <a:prstGeom prst="rect">
            <a:avLst/>
          </a:prstGeom>
          <a:noFill/>
        </p:spPr>
        <p:txBody>
          <a:bodyPr wrap="square">
            <a:spAutoFit/>
          </a:bodyPr>
          <a:p>
            <a:pPr indent="0">
              <a:buNone/>
            </a:pPr>
            <a:r>
              <a:rPr lang="en-US" altLang="zh-CN" sz="3200" dirty="0">
                <a:latin typeface="Calibri" panose="020F0502020204030204" charset="0"/>
                <a:cs typeface="Calibri" panose="020F0502020204030204" charset="0"/>
                <a:sym typeface="+mn-ea"/>
              </a:rPr>
              <a:t>2. Perhaps people will one day choose to communicate in pictures, and forget how to write properly. </a:t>
            </a:r>
            <a:endParaRPr lang="en-US" altLang="zh-CN" sz="3200" dirty="0">
              <a:latin typeface="Calibri" panose="020F0502020204030204" charset="0"/>
              <a:cs typeface="Calibri" panose="020F0502020204030204" charset="0"/>
              <a:sym typeface="+mn-ea"/>
            </a:endParaRPr>
          </a:p>
        </p:txBody>
      </p:sp>
      <p:pic>
        <p:nvPicPr>
          <p:cNvPr id="9" name="图片 8"/>
          <p:cNvPicPr>
            <a:picLocks noChangeAspect="1"/>
          </p:cNvPicPr>
          <p:nvPr/>
        </p:nvPicPr>
        <p:blipFill>
          <a:blip r:embed="rId1"/>
          <a:stretch>
            <a:fillRect/>
          </a:stretch>
        </p:blipFill>
        <p:spPr>
          <a:xfrm>
            <a:off x="769620" y="3500120"/>
            <a:ext cx="6986270" cy="2190115"/>
          </a:xfrm>
          <a:prstGeom prst="rect">
            <a:avLst/>
          </a:prstGeom>
        </p:spPr>
      </p:pic>
      <p:pic>
        <p:nvPicPr>
          <p:cNvPr id="10" name="图片 9"/>
          <p:cNvPicPr>
            <a:picLocks noChangeAspect="1"/>
          </p:cNvPicPr>
          <p:nvPr/>
        </p:nvPicPr>
        <p:blipFill>
          <a:blip r:embed="rId2"/>
          <a:stretch>
            <a:fillRect/>
          </a:stretch>
        </p:blipFill>
        <p:spPr>
          <a:xfrm>
            <a:off x="7883525" y="3302000"/>
            <a:ext cx="4107180" cy="1345565"/>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Think and share</a:t>
            </a:r>
            <a:endParaRPr lang="en-US" altLang="zh-CN"/>
          </a:p>
        </p:txBody>
      </p:sp>
      <p:sp>
        <p:nvSpPr>
          <p:cNvPr id="4" name="文本框 3"/>
          <p:cNvSpPr txBox="1"/>
          <p:nvPr/>
        </p:nvSpPr>
        <p:spPr>
          <a:xfrm>
            <a:off x="796925" y="3258820"/>
            <a:ext cx="9756140" cy="2861310"/>
          </a:xfrm>
          <a:prstGeom prst="rect">
            <a:avLst/>
          </a:prstGeom>
          <a:noFill/>
        </p:spPr>
        <p:txBody>
          <a:bodyPr wrap="square" rtlCol="0" anchor="t">
            <a:spAutoFit/>
          </a:bodyPr>
          <a:p>
            <a:pPr algn="just"/>
            <a:r>
              <a:rPr lang="en-US" altLang="zh-CN" sz="3600" b="1" dirty="0">
                <a:solidFill>
                  <a:srgbClr val="FF0000"/>
                </a:solidFill>
                <a:latin typeface="Calibri" panose="020F0502020204030204" charset="0"/>
                <a:cs typeface="Calibri" panose="020F0502020204030204" charset="0"/>
                <a:sym typeface="+mn-ea"/>
              </a:rPr>
              <a:t>The first passage</a:t>
            </a:r>
            <a:r>
              <a:rPr lang="en-US" altLang="zh-CN" sz="3600" dirty="0">
                <a:solidFill>
                  <a:srgbClr val="FF0000"/>
                </a:solidFill>
                <a:latin typeface="Calibri" panose="020F0502020204030204" charset="0"/>
                <a:cs typeface="Calibri" panose="020F0502020204030204" charset="0"/>
                <a:sym typeface="+mn-ea"/>
              </a:rPr>
              <a:t> focuses on changes of people’s reading habits, </a:t>
            </a:r>
            <a:r>
              <a:rPr lang="en-US" altLang="zh-CN" sz="3600" b="1" dirty="0">
                <a:solidFill>
                  <a:srgbClr val="0070C0"/>
                </a:solidFill>
                <a:latin typeface="Calibri" panose="020F0502020204030204" charset="0"/>
                <a:cs typeface="Calibri" panose="020F0502020204030204" charset="0"/>
                <a:sym typeface="+mn-ea"/>
              </a:rPr>
              <a:t>while</a:t>
            </a:r>
            <a:r>
              <a:rPr lang="en-US" altLang="zh-CN" sz="3600" dirty="0">
                <a:solidFill>
                  <a:srgbClr val="FF0000"/>
                </a:solidFill>
                <a:latin typeface="Calibri" panose="020F0502020204030204" charset="0"/>
                <a:cs typeface="Calibri" panose="020F0502020204030204" charset="0"/>
                <a:sym typeface="+mn-ea"/>
              </a:rPr>
              <a:t> </a:t>
            </a:r>
            <a:r>
              <a:rPr lang="en-US" altLang="zh-CN" sz="3600" b="1" dirty="0">
                <a:solidFill>
                  <a:srgbClr val="FF0000"/>
                </a:solidFill>
                <a:latin typeface="Calibri" panose="020F0502020204030204" charset="0"/>
                <a:cs typeface="Calibri" panose="020F0502020204030204" charset="0"/>
                <a:sym typeface="+mn-ea"/>
              </a:rPr>
              <a:t>the second passage</a:t>
            </a:r>
            <a:r>
              <a:rPr lang="en-US" altLang="zh-CN" sz="3600" dirty="0">
                <a:solidFill>
                  <a:srgbClr val="FF0000"/>
                </a:solidFill>
                <a:latin typeface="Calibri" panose="020F0502020204030204" charset="0"/>
                <a:cs typeface="Calibri" panose="020F0502020204030204" charset="0"/>
                <a:sym typeface="+mn-ea"/>
              </a:rPr>
              <a:t> focuses on changes of the way we communicate. Both passages convey changes of our lives and society in which we live.</a:t>
            </a:r>
            <a:endParaRPr lang="en-US" altLang="zh-CN" sz="3600" dirty="0">
              <a:solidFill>
                <a:srgbClr val="FF0000"/>
              </a:solidFill>
              <a:latin typeface="Calibri" panose="020F0502020204030204" charset="0"/>
              <a:cs typeface="Calibri" panose="020F0502020204030204" charset="0"/>
              <a:sym typeface="+mn-ea"/>
            </a:endParaRPr>
          </a:p>
        </p:txBody>
      </p:sp>
      <p:grpSp>
        <p:nvGrpSpPr>
          <p:cNvPr id="5" name="组合 4"/>
          <p:cNvGrpSpPr/>
          <p:nvPr/>
        </p:nvGrpSpPr>
        <p:grpSpPr>
          <a:xfrm>
            <a:off x="637540" y="1206500"/>
            <a:ext cx="11308080" cy="1951355"/>
            <a:chOff x="267" y="2345"/>
            <a:chExt cx="14008" cy="2371"/>
          </a:xfrm>
        </p:grpSpPr>
        <p:sp>
          <p:nvSpPr>
            <p:cNvPr id="6" name="矩形 5"/>
            <p:cNvSpPr/>
            <p:nvPr>
              <p:custDataLst>
                <p:tags r:id="rId1"/>
              </p:custDataLst>
            </p:nvPr>
          </p:nvSpPr>
          <p:spPr>
            <a:xfrm>
              <a:off x="267" y="2544"/>
              <a:ext cx="14009" cy="2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Calibri" panose="020F0502020204030204" charset="0"/>
                <a:cs typeface="Calibri" panose="020F0502020204030204" charset="0"/>
              </a:endParaRPr>
            </a:p>
          </p:txBody>
        </p:sp>
        <p:sp>
          <p:nvSpPr>
            <p:cNvPr id="7" name="矩形 6"/>
            <p:cNvSpPr/>
            <p:nvPr>
              <p:custDataLst>
                <p:tags r:id="rId2"/>
              </p:custDataLst>
            </p:nvPr>
          </p:nvSpPr>
          <p:spPr>
            <a:xfrm>
              <a:off x="393" y="2345"/>
              <a:ext cx="13740" cy="2241"/>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dirty="0">
                <a:latin typeface="Calibri" panose="020F0502020204030204" charset="0"/>
                <a:cs typeface="Calibri" panose="020F0502020204030204" charset="0"/>
              </a:endParaRPr>
            </a:p>
          </p:txBody>
        </p:sp>
      </p:grpSp>
      <p:sp>
        <p:nvSpPr>
          <p:cNvPr id="8" name="矩形 7"/>
          <p:cNvSpPr/>
          <p:nvPr>
            <p:custDataLst>
              <p:tags r:id="rId3"/>
            </p:custDataLst>
          </p:nvPr>
        </p:nvSpPr>
        <p:spPr>
          <a:xfrm>
            <a:off x="927100" y="1296670"/>
            <a:ext cx="10946765" cy="2306955"/>
          </a:xfrm>
          <a:prstGeom prst="rect">
            <a:avLst/>
          </a:prstGeom>
          <a:noFill/>
        </p:spPr>
        <p:txBody>
          <a:bodyPr wrap="square">
            <a:spAutoFit/>
          </a:bodyPr>
          <a:p>
            <a:pPr indent="0">
              <a:buNone/>
            </a:pPr>
            <a:r>
              <a:rPr lang="en-US" altLang="zh-CN" sz="3600" dirty="0">
                <a:effectLst>
                  <a:outerShdw blurRad="38100" dist="19050" dir="2700000" algn="tl" rotWithShape="0">
                    <a:schemeClr val="dk1">
                      <a:alpha val="40000"/>
                    </a:schemeClr>
                  </a:outerShdw>
                </a:effectLst>
                <a:latin typeface="Calibri" panose="020F0502020204030204" charset="0"/>
                <a:cs typeface="Calibri" panose="020F0502020204030204" charset="0"/>
                <a:sym typeface="+mn-ea"/>
              </a:rPr>
              <a:t>2. What lifestyle changes does each reading passage in this unit focus on? What is the common message conveyed in both passages?</a:t>
            </a:r>
            <a:endParaRPr lang="en-US" altLang="zh-CN" sz="3600" dirty="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endParaRPr>
          </a:p>
          <a:p>
            <a:pPr marL="514350" indent="-514350">
              <a:buAutoNum type="arabicPeriod"/>
            </a:pPr>
            <a:endParaRPr lang="en-US" altLang="zh-CN" sz="3600" dirty="0" smtClean="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sym typeface="+mn-ea"/>
            </a:endParaRPr>
          </a:p>
        </p:txBody>
      </p:sp>
      <p:sp>
        <p:nvSpPr>
          <p:cNvPr id="101" name="文本框 100"/>
          <p:cNvSpPr txBox="1"/>
          <p:nvPr/>
        </p:nvSpPr>
        <p:spPr>
          <a:xfrm>
            <a:off x="5733415" y="256540"/>
            <a:ext cx="5080000" cy="829945"/>
          </a:xfrm>
          <a:prstGeom prst="rect">
            <a:avLst/>
          </a:prstGeom>
          <a:noFill/>
          <a:ln w="9525">
            <a:noFill/>
          </a:ln>
        </p:spPr>
        <p:txBody>
          <a:bodyPr>
            <a:spAutoFit/>
          </a:bodyPr>
          <a:p>
            <a:pPr indent="0"/>
            <a:r>
              <a:rPr lang="en-US" sz="4800" b="1">
                <a:solidFill>
                  <a:schemeClr val="accent6"/>
                </a:solidFill>
                <a:latin typeface="Times New Roman" panose="02020603050405020304" pitchFamily="18" charset="0"/>
              </a:rPr>
              <a:t>Times change!</a:t>
            </a:r>
            <a:endParaRPr lang="en-US" altLang="en-US" sz="4800" b="1">
              <a:solidFill>
                <a:schemeClr val="accent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1" grpId="0"/>
      <p:bldP spid="10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a:stretch>
            <a:fillRect/>
          </a:stretch>
        </p:blipFill>
        <p:spPr>
          <a:xfrm>
            <a:off x="5905500" y="3238500"/>
            <a:ext cx="381000" cy="381000"/>
          </a:xfrm>
          <a:prstGeom prst="rect">
            <a:avLst/>
          </a:prstGeom>
          <a:noFill/>
          <a:ln w="9525">
            <a:noFill/>
          </a:ln>
        </p:spPr>
      </p:pic>
      <p:pic>
        <p:nvPicPr>
          <p:cNvPr id="102" name="图片 101"/>
          <p:cNvPicPr/>
          <p:nvPr/>
        </p:nvPicPr>
        <p:blipFill>
          <a:blip r:embed="rId1"/>
          <a:stretch>
            <a:fillRect/>
          </a:stretch>
        </p:blipFill>
        <p:spPr>
          <a:xfrm>
            <a:off x="6556375" y="290830"/>
            <a:ext cx="5284470" cy="6029960"/>
          </a:xfrm>
          <a:prstGeom prst="rect">
            <a:avLst/>
          </a:prstGeom>
          <a:noFill/>
          <a:ln w="9525">
            <a:noFill/>
          </a:ln>
        </p:spPr>
      </p:pic>
      <p:sp>
        <p:nvSpPr>
          <p:cNvPr id="103" name="文本框 102"/>
          <p:cNvSpPr txBox="1"/>
          <p:nvPr/>
        </p:nvSpPr>
        <p:spPr>
          <a:xfrm>
            <a:off x="654685" y="290195"/>
            <a:ext cx="5901055" cy="6030595"/>
          </a:xfrm>
          <a:prstGeom prst="rect">
            <a:avLst/>
          </a:prstGeom>
          <a:solidFill>
            <a:srgbClr val="FFFF00"/>
          </a:solidFill>
          <a:ln w="9525">
            <a:noFill/>
          </a:ln>
        </p:spPr>
        <p:txBody>
          <a:bodyPr wrap="square">
            <a:noAutofit/>
          </a:bodyPr>
          <a:p>
            <a:pPr indent="0"/>
            <a:endParaRPr lang="en-US" sz="3200" b="1">
              <a:solidFill>
                <a:srgbClr val="444444"/>
              </a:solidFill>
              <a:latin typeface="微软雅黑" panose="020B0503020204020204" pitchFamily="34" charset="-122"/>
              <a:ea typeface="宋体" panose="02010600030101010101" pitchFamily="2" charset="-122"/>
            </a:endParaRPr>
          </a:p>
          <a:p>
            <a:pPr indent="0"/>
            <a:endParaRPr lang="en-US" sz="3200" b="1">
              <a:solidFill>
                <a:srgbClr val="444444"/>
              </a:solidFill>
              <a:latin typeface="微软雅黑" panose="020B0503020204020204" pitchFamily="34" charset="-122"/>
              <a:ea typeface="宋体" panose="02010600030101010101" pitchFamily="2" charset="-122"/>
            </a:endParaRPr>
          </a:p>
          <a:p>
            <a:pPr indent="0" algn="ctr"/>
            <a:endParaRPr lang="en-US" altLang="en-US" sz="3200" b="1">
              <a:solidFill>
                <a:srgbClr val="444444"/>
              </a:solidFill>
              <a:latin typeface="Arial Narrow" panose="020B0606020202030204" charset="0"/>
              <a:ea typeface="宋体" panose="02010600030101010101" pitchFamily="2" charset="-122"/>
              <a:cs typeface="Arial Narrow" panose="020B0606020202030204" charset="0"/>
            </a:endParaRPr>
          </a:p>
        </p:txBody>
      </p:sp>
      <p:pic>
        <p:nvPicPr>
          <p:cNvPr id="4" name="Do emojis make language better">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5534660" y="5615305"/>
            <a:ext cx="1123315" cy="793115"/>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837565" y="5540375"/>
            <a:ext cx="723265" cy="731520"/>
          </a:xfrm>
          <a:prstGeom prst="rect">
            <a:avLst/>
          </a:prstGeom>
        </p:spPr>
      </p:pic>
      <p:sp>
        <p:nvSpPr>
          <p:cNvPr id="100" name="文本框 99"/>
          <p:cNvSpPr txBox="1"/>
          <p:nvPr/>
        </p:nvSpPr>
        <p:spPr>
          <a:xfrm>
            <a:off x="654685" y="874395"/>
            <a:ext cx="5901055" cy="4831080"/>
          </a:xfrm>
          <a:prstGeom prst="rect">
            <a:avLst/>
          </a:prstGeom>
          <a:noFill/>
          <a:ln w="9525">
            <a:noFill/>
          </a:ln>
        </p:spPr>
        <p:txBody>
          <a:bodyPr wrap="square">
            <a:spAutoFit/>
          </a:bodyPr>
          <a:p>
            <a:pPr marL="457200" indent="-457200">
              <a:buFont typeface="Arial" panose="020B0604020202020204" pitchFamily="34" charset="0"/>
              <a:buChar char="•"/>
            </a:pPr>
            <a:r>
              <a:rPr lang="en-US" sz="2800" b="1">
                <a:solidFill>
                  <a:srgbClr val="450C8D"/>
                </a:solidFill>
                <a:latin typeface="Arial Narrow" panose="020B0606020202030204" charset="0"/>
                <a:ea typeface="宋体" panose="02010600030101010101" pitchFamily="2" charset="-122"/>
                <a:cs typeface="Arial Narrow" panose="020B0606020202030204" charset="0"/>
              </a:rPr>
              <a:t>let people </a:t>
            </a:r>
            <a:r>
              <a:rPr lang="en-US" sz="2800" b="1">
                <a:solidFill>
                  <a:srgbClr val="450C8D"/>
                </a:solidFill>
                <a:highlight>
                  <a:srgbClr val="FFFF00"/>
                </a:highlight>
                <a:latin typeface="Arial Narrow" panose="020B0606020202030204" charset="0"/>
                <a:ea typeface="宋体" panose="02010600030101010101" pitchFamily="2" charset="-122"/>
                <a:cs typeface="Arial Narrow" panose="020B0606020202030204" charset="0"/>
              </a:rPr>
              <a:t>put back some of the human emotion that's missing in written texts and emails.</a:t>
            </a:r>
            <a:endParaRPr lang="en-US" sz="2800" b="1">
              <a:solidFill>
                <a:srgbClr val="450C8D"/>
              </a:solidFill>
              <a:highlight>
                <a:srgbClr val="FFFF00"/>
              </a:highlight>
              <a:latin typeface="Arial Narrow" panose="020B0606020202030204" charset="0"/>
              <a:ea typeface="宋体" panose="02010600030101010101" pitchFamily="2" charset="-122"/>
              <a:cs typeface="Arial Narrow" panose="020B0606020202030204" charset="0"/>
            </a:endParaRPr>
          </a:p>
          <a:p>
            <a:pPr marL="457200" indent="-457200">
              <a:buFont typeface="Arial" panose="020B0604020202020204" pitchFamily="34" charset="0"/>
              <a:buChar char="•"/>
            </a:pPr>
            <a:r>
              <a:rPr lang="en-US" sz="2800" b="1">
                <a:solidFill>
                  <a:srgbClr val="450C8D"/>
                </a:solidFill>
                <a:highlight>
                  <a:srgbClr val="FFFF00"/>
                </a:highlight>
                <a:latin typeface="Arial Narrow" panose="020B0606020202030204" charset="0"/>
                <a:ea typeface="宋体" panose="02010600030101010101" pitchFamily="2" charset="-122"/>
                <a:cs typeface="Arial Narrow" panose="020B0606020202030204" charset="0"/>
              </a:rPr>
              <a:t>add feeling and emotion to online messages.</a:t>
            </a:r>
            <a:endParaRPr lang="en-US" sz="2800" b="1">
              <a:solidFill>
                <a:srgbClr val="450C8D"/>
              </a:solidFill>
              <a:highlight>
                <a:srgbClr val="FFFF00"/>
              </a:highlight>
              <a:latin typeface="Arial Narrow" panose="020B0606020202030204" charset="0"/>
              <a:ea typeface="宋体" panose="02010600030101010101" pitchFamily="2" charset="-122"/>
              <a:cs typeface="Arial Narrow" panose="020B0606020202030204" charset="0"/>
            </a:endParaRPr>
          </a:p>
          <a:p>
            <a:pPr marL="457200" indent="-457200">
              <a:buFont typeface="Arial" panose="020B0604020202020204" pitchFamily="34" charset="0"/>
              <a:buChar char="•"/>
            </a:pPr>
            <a:r>
              <a:rPr lang="en-US" sz="2800" b="1">
                <a:solidFill>
                  <a:srgbClr val="450C8D"/>
                </a:solidFill>
                <a:highlight>
                  <a:srgbClr val="FFFF00"/>
                </a:highlight>
                <a:latin typeface="Arial Narrow" panose="020B0606020202030204" charset="0"/>
                <a:ea typeface="宋体" panose="02010600030101010101" pitchFamily="2" charset="-122"/>
                <a:cs typeface="Arial Narrow" panose="020B0606020202030204" charset="0"/>
              </a:rPr>
              <a:t>make people more effective communicators in the digital age.</a:t>
            </a:r>
            <a:endParaRPr lang="en-US" sz="2800" b="1">
              <a:solidFill>
                <a:srgbClr val="450C8D"/>
              </a:solidFill>
              <a:highlight>
                <a:srgbClr val="FFFF00"/>
              </a:highlight>
              <a:latin typeface="Arial Narrow" panose="020B0606020202030204" charset="0"/>
              <a:ea typeface="宋体" panose="02010600030101010101" pitchFamily="2" charset="-122"/>
              <a:cs typeface="Arial Narrow" panose="020B0606020202030204" charset="0"/>
            </a:endParaRPr>
          </a:p>
          <a:p>
            <a:pPr marL="457200" indent="-457200">
              <a:buFont typeface="Arial" panose="020B0604020202020204" pitchFamily="34" charset="0"/>
              <a:buChar char="•"/>
            </a:pPr>
            <a:r>
              <a:rPr lang="en-US" sz="2800" b="1">
                <a:solidFill>
                  <a:srgbClr val="450C8D"/>
                </a:solidFill>
                <a:highlight>
                  <a:srgbClr val="FFFF00"/>
                </a:highlight>
                <a:latin typeface="Arial Narrow" panose="020B0606020202030204" charset="0"/>
                <a:ea typeface="宋体" panose="02010600030101010101" pitchFamily="2" charset="-122"/>
                <a:cs typeface="Arial Narrow" panose="020B0606020202030204" charset="0"/>
              </a:rPr>
              <a:t>make people that use more emojis tend to be luckier in love, they have more success in terms of dating. </a:t>
            </a:r>
            <a:endParaRPr lang="en-US" sz="2800" b="1">
              <a:solidFill>
                <a:srgbClr val="450C8D"/>
              </a:solidFill>
              <a:highlight>
                <a:srgbClr val="FFFF00"/>
              </a:highlight>
              <a:latin typeface="Arial Narrow" panose="020B0606020202030204" charset="0"/>
              <a:ea typeface="宋体" panose="02010600030101010101" pitchFamily="2" charset="-122"/>
              <a:cs typeface="Arial Narrow" panose="020B0606020202030204" charset="0"/>
            </a:endParaRPr>
          </a:p>
          <a:p>
            <a:pPr marL="457200" indent="-457200">
              <a:buFont typeface="Arial" panose="020B0604020202020204" pitchFamily="34" charset="0"/>
              <a:buChar char="•"/>
            </a:pPr>
            <a:r>
              <a:rPr lang="en-US" sz="2800" b="1">
                <a:solidFill>
                  <a:srgbClr val="450C8D"/>
                </a:solidFill>
                <a:highlight>
                  <a:srgbClr val="FFFF00"/>
                </a:highlight>
                <a:latin typeface="Arial Narrow" panose="020B0606020202030204" charset="0"/>
                <a:ea typeface="宋体" panose="02010600030101010101" pitchFamily="2" charset="-122"/>
                <a:cs typeface="Arial Narrow" panose="020B0606020202030204" charset="0"/>
              </a:rPr>
              <a:t>let us show our true personality</a:t>
            </a:r>
            <a:endParaRPr lang="en-US" altLang="en-US" sz="2800" b="1">
              <a:solidFill>
                <a:srgbClr val="450C8D"/>
              </a:solidFill>
              <a:highlight>
                <a:srgbClr val="FFFF00"/>
              </a:highlight>
              <a:latin typeface="Arial Narrow" panose="020B0606020202030204" charset="0"/>
              <a:ea typeface="宋体" panose="02010600030101010101" pitchFamily="2" charset="-122"/>
              <a:cs typeface="Arial Narrow" panose="020B0606020202030204" charset="0"/>
            </a:endParaRPr>
          </a:p>
        </p:txBody>
      </p:sp>
      <p:sp>
        <p:nvSpPr>
          <p:cNvPr id="2" name="文本框 1"/>
          <p:cNvSpPr txBox="1"/>
          <p:nvPr/>
        </p:nvSpPr>
        <p:spPr>
          <a:xfrm>
            <a:off x="654685" y="290830"/>
            <a:ext cx="5901690" cy="583565"/>
          </a:xfrm>
          <a:prstGeom prst="rect">
            <a:avLst/>
          </a:prstGeom>
          <a:noFill/>
        </p:spPr>
        <p:txBody>
          <a:bodyPr wrap="square" rtlCol="0" anchor="t">
            <a:spAutoFit/>
          </a:bodyPr>
          <a:p>
            <a:pPr indent="0" algn="ctr"/>
            <a:r>
              <a:rPr lang="en-US" sz="3200" b="1">
                <a:solidFill>
                  <a:srgbClr val="444444"/>
                </a:solidFill>
                <a:latin typeface="Arial Narrow" panose="020B0606020202030204" charset="0"/>
                <a:ea typeface="宋体" panose="02010600030101010101" pitchFamily="2" charset="-122"/>
                <a:cs typeface="Arial Narrow" panose="020B0606020202030204" charset="0"/>
                <a:sym typeface="+mn-ea"/>
              </a:rPr>
              <a:t>Do emojis make language better?</a:t>
            </a:r>
            <a:endParaRPr lang="en-US" altLang="en-US" sz="3200" b="1">
              <a:solidFill>
                <a:srgbClr val="444444"/>
              </a:solidFill>
              <a:latin typeface="Arial Narrow" panose="020B0606020202030204" charset="0"/>
              <a:ea typeface="宋体" panose="02010600030101010101" pitchFamily="2" charset="-122"/>
              <a:cs typeface="Arial Narrow" panose="020B060602020203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36038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blinds(horizontal)">
                                      <p:cBhvr>
                                        <p:cTn id="1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p:tgtEl>
                        <p:sldTgt/>
                      </p:tgtEl>
                    </p:cond>
                  </p:endCondLst>
                </p:cTn>
                <p:tgtEl>
                  <p:spTgt spid="4"/>
                </p:tgtEl>
              </p:cMediaNode>
            </p:audio>
          </p:childTnLst>
        </p:cTn>
      </p:par>
    </p:tnLst>
    <p:bldLst>
      <p:bldP spid="100" grpId="0"/>
      <p:bldP spid="10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en-US" altLang="zh-CN"/>
              <a:t>language points</a:t>
            </a:r>
            <a:endParaRPr lang="en-US" altLang="zh-CN"/>
          </a:p>
        </p:txBody>
      </p:sp>
      <p:sp>
        <p:nvSpPr>
          <p:cNvPr id="5" name="文本占位符 4"/>
          <p:cNvSpPr>
            <a:spLocks noGrp="1"/>
          </p:cNvSpPr>
          <p:nvPr>
            <p:ph type="body" idx="1"/>
          </p:nvPr>
        </p:nvSpPr>
        <p:spPr/>
        <p:txBody>
          <a:bodyPr/>
          <a:p>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en-US" altLang="zh-CN"/>
              <a:t>Para 2-3</a:t>
            </a:r>
            <a:endParaRPr lang="en-US" altLang="zh-CN"/>
          </a:p>
        </p:txBody>
      </p:sp>
      <p:sp>
        <p:nvSpPr>
          <p:cNvPr id="5" name="内容占位符 4"/>
          <p:cNvSpPr>
            <a:spLocks noGrp="1"/>
          </p:cNvSpPr>
          <p:nvPr>
            <p:ph idx="1"/>
          </p:nvPr>
        </p:nvSpPr>
        <p:spPr>
          <a:xfrm>
            <a:off x="427056" y="846963"/>
            <a:ext cx="11446566" cy="5121151"/>
          </a:xfrm>
        </p:spPr>
        <p:txBody>
          <a:bodyPr/>
          <a:p>
            <a:pPr marL="514350" indent="-514350">
              <a:buAutoNum type="arabicPeriod"/>
            </a:pPr>
            <a:r>
              <a:rPr lang="zh-CN" altLang="en-US"/>
              <a:t>我花了一分钟才理解了这条</a:t>
            </a:r>
            <a:r>
              <a:rPr lang="zh-CN" altLang="en-US"/>
              <a:t>信息。</a:t>
            </a:r>
            <a:endParaRPr lang="zh-CN" altLang="en-US"/>
          </a:p>
          <a:p>
            <a:pPr marL="514350" indent="-514350">
              <a:buAutoNum type="arabicPeriod"/>
            </a:pPr>
            <a:endParaRPr lang="zh-CN" altLang="en-US"/>
          </a:p>
          <a:p>
            <a:pPr marL="514350" indent="-514350">
              <a:buAutoNum type="arabicPeriod"/>
            </a:pPr>
            <a:r>
              <a:rPr lang="zh-CN" altLang="en-US"/>
              <a:t>要迟到了</a:t>
            </a:r>
            <a:endParaRPr lang="zh-CN" altLang="en-US"/>
          </a:p>
          <a:p>
            <a:pPr marL="514350" indent="-514350">
              <a:lnSpc>
                <a:spcPct val="80000"/>
              </a:lnSpc>
              <a:buAutoNum type="arabicPeriod"/>
            </a:pPr>
            <a:r>
              <a:rPr lang="en-US" altLang="zh-CN">
                <a:sym typeface="+mn-ea"/>
              </a:rPr>
              <a:t>This was my _________ to follow the ______ of communicating with emojis.</a:t>
            </a:r>
            <a:endParaRPr lang="en-US" altLang="zh-CN"/>
          </a:p>
          <a:p>
            <a:pPr marL="0" indent="0">
              <a:lnSpc>
                <a:spcPct val="80000"/>
              </a:lnSpc>
              <a:buNone/>
            </a:pPr>
            <a:r>
              <a:rPr lang="en-US" altLang="zh-CN">
                <a:sym typeface="+mn-ea"/>
              </a:rPr>
              <a:t>       Two factories were closed _____________ to reduce pollution.(</a:t>
            </a:r>
            <a:r>
              <a:rPr lang="zh-CN" altLang="en-US">
                <a:sym typeface="+mn-ea"/>
              </a:rPr>
              <a:t>为了</a:t>
            </a:r>
            <a:r>
              <a:rPr lang="en-US" altLang="zh-CN">
                <a:sym typeface="+mn-ea"/>
              </a:rPr>
              <a:t>)  </a:t>
            </a:r>
            <a:endParaRPr lang="en-US" altLang="zh-CN">
              <a:sym typeface="+mn-ea"/>
            </a:endParaRPr>
          </a:p>
          <a:p>
            <a:pPr marL="0" indent="0">
              <a:lnSpc>
                <a:spcPct val="80000"/>
              </a:lnSpc>
              <a:buNone/>
            </a:pPr>
            <a:r>
              <a:rPr lang="en-US" altLang="zh-CN">
                <a:sym typeface="+mn-ea"/>
              </a:rPr>
              <a:t>       </a:t>
            </a:r>
            <a:r>
              <a:rPr lang="en-US" altLang="zh-CN">
                <a:sym typeface="+mn-ea"/>
              </a:rPr>
              <a:t>The small factory ________________ to cut costs. </a:t>
            </a:r>
            <a:endParaRPr lang="en-US" altLang="zh-CN">
              <a:sym typeface="+mn-ea"/>
            </a:endParaRPr>
          </a:p>
          <a:p>
            <a:pPr marL="0" indent="0">
              <a:lnSpc>
                <a:spcPct val="80000"/>
              </a:lnSpc>
              <a:buNone/>
            </a:pPr>
            <a:r>
              <a:rPr lang="en-US" altLang="zh-CN">
                <a:sym typeface="+mn-ea"/>
              </a:rPr>
              <a:t>       The prisoners _________ an escape, but failed.</a:t>
            </a:r>
            <a:endParaRPr lang="en-US" altLang="zh-CN"/>
          </a:p>
          <a:p>
            <a:pPr marL="0" indent="0">
              <a:lnSpc>
                <a:spcPct val="80000"/>
              </a:lnSpc>
              <a:buNone/>
            </a:pPr>
            <a:r>
              <a:rPr lang="en-US" altLang="zh-CN">
                <a:sym typeface="+mn-ea"/>
              </a:rPr>
              <a:t>       The prisoners _________________, but failed.</a:t>
            </a:r>
            <a:endParaRPr lang="en-US" altLang="zh-CN">
              <a:sym typeface="+mn-ea"/>
            </a:endParaRPr>
          </a:p>
          <a:p>
            <a:pPr marL="0" indent="0">
              <a:lnSpc>
                <a:spcPct val="80000"/>
              </a:lnSpc>
              <a:buNone/>
            </a:pPr>
            <a:r>
              <a:rPr lang="en-US" altLang="zh-CN">
                <a:sym typeface="+mn-ea"/>
              </a:rPr>
              <a:t>4. ...</a:t>
            </a:r>
            <a:r>
              <a:rPr lang="zh-CN" altLang="en-US">
                <a:sym typeface="+mn-ea"/>
              </a:rPr>
              <a:t>的趋势</a:t>
            </a:r>
            <a:endParaRPr lang="zh-CN" altLang="en-US"/>
          </a:p>
          <a:p>
            <a:pPr marL="0" indent="0">
              <a:lnSpc>
                <a:spcPct val="80000"/>
              </a:lnSpc>
              <a:buNone/>
            </a:pPr>
            <a:r>
              <a:rPr lang="en-US" altLang="zh-CN">
                <a:solidFill>
                  <a:schemeClr val="tx1"/>
                </a:solidFill>
                <a:effectLst/>
                <a:sym typeface="+mn-ea"/>
              </a:rPr>
              <a:t>5. </a:t>
            </a:r>
            <a:r>
              <a:rPr lang="zh-CN" altLang="en-US">
                <a:solidFill>
                  <a:schemeClr val="tx1"/>
                </a:solidFill>
                <a:effectLst/>
                <a:sym typeface="+mn-ea"/>
              </a:rPr>
              <a:t>一个不可缺少的部分</a:t>
            </a:r>
            <a:endParaRPr lang="en-US" altLang="zh-CN">
              <a:solidFill>
                <a:schemeClr val="tx1"/>
              </a:solidFill>
              <a:effectLst/>
              <a:sym typeface="+mn-ea"/>
            </a:endParaRPr>
          </a:p>
          <a:p>
            <a:pPr marL="514350" indent="-514350">
              <a:buAutoNum type="arabicPeriod"/>
            </a:pPr>
            <a:endParaRPr lang="en-US" altLang="zh-CN">
              <a:solidFill>
                <a:schemeClr val="tx1"/>
              </a:solidFill>
              <a:effectLst/>
              <a:sym typeface="+mn-ea"/>
            </a:endParaRPr>
          </a:p>
        </p:txBody>
      </p:sp>
      <p:sp>
        <p:nvSpPr>
          <p:cNvPr id="6" name="内容占位符 4"/>
          <p:cNvSpPr>
            <a:spLocks noGrp="1"/>
          </p:cNvSpPr>
          <p:nvPr/>
        </p:nvSpPr>
        <p:spPr>
          <a:xfrm>
            <a:off x="745191" y="1229233"/>
            <a:ext cx="11446566" cy="5121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accent1"/>
                </a:solidFill>
                <a:effectLst>
                  <a:outerShdw blurRad="38100" dist="25400" dir="5400000" algn="ctr" rotWithShape="0">
                    <a:srgbClr val="6E747A">
                      <a:alpha val="43000"/>
                    </a:srgbClr>
                  </a:outerShdw>
                </a:effectLst>
              </a:rPr>
              <a:t>It took me a minute before I realized what it (this message) meant.</a:t>
            </a:r>
            <a:endParaRPr lang="en-US" altLang="zh-CN" b="1">
              <a:solidFill>
                <a:schemeClr val="accent1"/>
              </a:solidFill>
              <a:effectLst>
                <a:outerShdw blurRad="38100" dist="25400" dir="5400000" algn="ctr" rotWithShape="0">
                  <a:srgbClr val="6E747A">
                    <a:alpha val="43000"/>
                  </a:srgbClr>
                </a:outerShdw>
              </a:effectLst>
            </a:endParaRPr>
          </a:p>
          <a:p>
            <a:pPr marL="0" indent="0">
              <a:lnSpc>
                <a:spcPct val="120000"/>
              </a:lnSpc>
              <a:buNone/>
            </a:pPr>
            <a:r>
              <a:rPr lang="en-US" altLang="zh-CN" b="1"/>
              <a:t>                         </a:t>
            </a:r>
            <a:r>
              <a:rPr lang="en-US" altLang="zh-CN" b="1">
                <a:solidFill>
                  <a:schemeClr val="accent1"/>
                </a:solidFill>
                <a:effectLst>
                  <a:outerShdw blurRad="38100" dist="25400" dir="5400000" algn="ctr" rotWithShape="0">
                    <a:srgbClr val="6E747A">
                      <a:alpha val="43000"/>
                    </a:srgbClr>
                  </a:outerShdw>
                </a:effectLst>
              </a:rPr>
              <a:t>run late</a:t>
            </a:r>
            <a:endParaRPr lang="en-US" altLang="zh-CN" b="1"/>
          </a:p>
          <a:p>
            <a:pPr marL="0" indent="0">
              <a:buNone/>
            </a:pPr>
            <a:endParaRPr lang="en-US" altLang="zh-CN" b="1">
              <a:solidFill>
                <a:schemeClr val="accent1"/>
              </a:solidFill>
              <a:effectLst>
                <a:outerShdw blurRad="38100" dist="25400" dir="5400000" algn="ctr" rotWithShape="0">
                  <a:srgbClr val="6E747A">
                    <a:alpha val="43000"/>
                  </a:srgbClr>
                </a:outerShdw>
              </a:effectLst>
            </a:endParaRPr>
          </a:p>
        </p:txBody>
      </p:sp>
      <p:sp>
        <p:nvSpPr>
          <p:cNvPr id="2" name="内容占位符 4"/>
          <p:cNvSpPr>
            <a:spLocks noGrp="1"/>
          </p:cNvSpPr>
          <p:nvPr>
            <p:custDataLst>
              <p:tags r:id="rId1"/>
            </p:custDataLst>
          </p:nvPr>
        </p:nvSpPr>
        <p:spPr>
          <a:xfrm>
            <a:off x="3010535" y="2320925"/>
            <a:ext cx="1714500" cy="556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accent1"/>
                </a:solidFill>
                <a:effectLst>
                  <a:outerShdw blurRad="38100" dist="25400" dir="5400000" algn="ctr" rotWithShape="0">
                    <a:srgbClr val="6E747A">
                      <a:alpha val="43000"/>
                    </a:srgbClr>
                  </a:outerShdw>
                </a:effectLst>
              </a:rPr>
              <a:t>attempt</a:t>
            </a:r>
            <a:endParaRPr lang="en-US" altLang="zh-CN" b="1">
              <a:solidFill>
                <a:schemeClr val="accent1"/>
              </a:solidFill>
              <a:effectLst>
                <a:outerShdw blurRad="38100" dist="25400" dir="5400000" algn="ctr" rotWithShape="0">
                  <a:srgbClr val="6E747A">
                    <a:alpha val="43000"/>
                  </a:srgbClr>
                </a:outerShdw>
              </a:effectLst>
            </a:endParaRPr>
          </a:p>
        </p:txBody>
      </p:sp>
      <p:sp>
        <p:nvSpPr>
          <p:cNvPr id="3" name="内容占位符 4"/>
          <p:cNvSpPr>
            <a:spLocks noGrp="1"/>
          </p:cNvSpPr>
          <p:nvPr>
            <p:custDataLst>
              <p:tags r:id="rId2"/>
            </p:custDataLst>
          </p:nvPr>
        </p:nvSpPr>
        <p:spPr>
          <a:xfrm>
            <a:off x="6560820" y="2320925"/>
            <a:ext cx="1714500" cy="556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accent1"/>
                </a:solidFill>
                <a:effectLst>
                  <a:outerShdw blurRad="38100" dist="25400" dir="5400000" algn="ctr" rotWithShape="0">
                    <a:srgbClr val="6E747A">
                      <a:alpha val="43000"/>
                    </a:srgbClr>
                  </a:outerShdw>
                </a:effectLst>
              </a:rPr>
              <a:t>trend</a:t>
            </a:r>
            <a:endParaRPr lang="en-US" altLang="zh-CN" b="1">
              <a:solidFill>
                <a:schemeClr val="accent1"/>
              </a:solidFill>
              <a:effectLst>
                <a:outerShdw blurRad="38100" dist="25400" dir="5400000" algn="ctr" rotWithShape="0">
                  <a:srgbClr val="6E747A">
                    <a:alpha val="43000"/>
                  </a:srgbClr>
                </a:outerShdw>
              </a:effectLst>
            </a:endParaRPr>
          </a:p>
        </p:txBody>
      </p:sp>
      <p:sp>
        <p:nvSpPr>
          <p:cNvPr id="7" name="内容占位符 4"/>
          <p:cNvSpPr>
            <a:spLocks noGrp="1"/>
          </p:cNvSpPr>
          <p:nvPr>
            <p:custDataLst>
              <p:tags r:id="rId3"/>
            </p:custDataLst>
          </p:nvPr>
        </p:nvSpPr>
        <p:spPr>
          <a:xfrm>
            <a:off x="4968875" y="3129280"/>
            <a:ext cx="2282825" cy="556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accent1"/>
                </a:solidFill>
                <a:effectLst>
                  <a:outerShdw blurRad="38100" dist="25400" dir="5400000" algn="ctr" rotWithShape="0">
                    <a:srgbClr val="6E747A">
                      <a:alpha val="43000"/>
                    </a:srgbClr>
                  </a:outerShdw>
                </a:effectLst>
              </a:rPr>
              <a:t>in an attempt</a:t>
            </a:r>
            <a:endParaRPr lang="en-US" altLang="zh-CN" b="1">
              <a:solidFill>
                <a:schemeClr val="accent1"/>
              </a:solidFill>
              <a:effectLst>
                <a:outerShdw blurRad="38100" dist="25400" dir="5400000" algn="ctr" rotWithShape="0">
                  <a:srgbClr val="6E747A">
                    <a:alpha val="43000"/>
                  </a:srgbClr>
                </a:outerShdw>
              </a:effectLst>
            </a:endParaRPr>
          </a:p>
        </p:txBody>
      </p:sp>
      <p:sp>
        <p:nvSpPr>
          <p:cNvPr id="8" name="内容占位符 4"/>
          <p:cNvSpPr>
            <a:spLocks noGrp="1"/>
          </p:cNvSpPr>
          <p:nvPr>
            <p:custDataLst>
              <p:tags r:id="rId4"/>
            </p:custDataLst>
          </p:nvPr>
        </p:nvSpPr>
        <p:spPr>
          <a:xfrm>
            <a:off x="3660775" y="3588385"/>
            <a:ext cx="2904490" cy="556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accent1"/>
                </a:solidFill>
                <a:effectLst>
                  <a:outerShdw blurRad="38100" dist="25400" dir="5400000" algn="ctr" rotWithShape="0">
                    <a:srgbClr val="6E747A">
                      <a:alpha val="43000"/>
                    </a:srgbClr>
                  </a:outerShdw>
                </a:effectLst>
              </a:rPr>
              <a:t>made an attempt</a:t>
            </a:r>
            <a:endParaRPr lang="en-US" altLang="zh-CN" b="1">
              <a:solidFill>
                <a:schemeClr val="accent1"/>
              </a:solidFill>
              <a:effectLst>
                <a:outerShdw blurRad="38100" dist="25400" dir="5400000" algn="ctr" rotWithShape="0">
                  <a:srgbClr val="6E747A">
                    <a:alpha val="43000"/>
                  </a:srgbClr>
                </a:outerShdw>
              </a:effectLst>
            </a:endParaRPr>
          </a:p>
        </p:txBody>
      </p:sp>
      <p:sp>
        <p:nvSpPr>
          <p:cNvPr id="9" name="内容占位符 4"/>
          <p:cNvSpPr>
            <a:spLocks noGrp="1"/>
          </p:cNvSpPr>
          <p:nvPr>
            <p:custDataLst>
              <p:tags r:id="rId5"/>
            </p:custDataLst>
          </p:nvPr>
        </p:nvSpPr>
        <p:spPr>
          <a:xfrm>
            <a:off x="3101975" y="4079240"/>
            <a:ext cx="1866900" cy="687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accent1"/>
                </a:solidFill>
                <a:effectLst>
                  <a:outerShdw blurRad="38100" dist="25400" dir="5400000" algn="ctr" rotWithShape="0">
                    <a:srgbClr val="6E747A">
                      <a:alpha val="43000"/>
                    </a:srgbClr>
                  </a:outerShdw>
                </a:effectLst>
              </a:rPr>
              <a:t>attempted</a:t>
            </a:r>
            <a:endParaRPr lang="en-US" altLang="zh-CN" b="1">
              <a:solidFill>
                <a:schemeClr val="accent1"/>
              </a:solidFill>
              <a:effectLst>
                <a:outerShdw blurRad="38100" dist="25400" dir="5400000" algn="ctr" rotWithShape="0">
                  <a:srgbClr val="6E747A">
                    <a:alpha val="43000"/>
                  </a:srgbClr>
                </a:outerShdw>
              </a:effectLst>
            </a:endParaRPr>
          </a:p>
        </p:txBody>
      </p:sp>
      <p:sp>
        <p:nvSpPr>
          <p:cNvPr id="10" name="内容占位符 4"/>
          <p:cNvSpPr>
            <a:spLocks noGrp="1"/>
          </p:cNvSpPr>
          <p:nvPr>
            <p:custDataLst>
              <p:tags r:id="rId6"/>
            </p:custDataLst>
          </p:nvPr>
        </p:nvSpPr>
        <p:spPr>
          <a:xfrm>
            <a:off x="3010535" y="4531995"/>
            <a:ext cx="3451860" cy="796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accent1"/>
                </a:solidFill>
                <a:effectLst>
                  <a:outerShdw blurRad="38100" dist="25400" dir="5400000" algn="ctr" rotWithShape="0">
                    <a:srgbClr val="6E747A">
                      <a:alpha val="43000"/>
                    </a:srgbClr>
                  </a:outerShdw>
                </a:effectLst>
              </a:rPr>
              <a:t>attempted to escape</a:t>
            </a:r>
            <a:endParaRPr lang="en-US" altLang="zh-CN" b="1">
              <a:solidFill>
                <a:schemeClr val="accent1"/>
              </a:solidFill>
              <a:effectLst>
                <a:outerShdw blurRad="38100" dist="25400" dir="5400000" algn="ctr" rotWithShape="0">
                  <a:srgbClr val="6E747A">
                    <a:alpha val="43000"/>
                  </a:srgbClr>
                </a:outerShdw>
              </a:effectLst>
            </a:endParaRPr>
          </a:p>
        </p:txBody>
      </p:sp>
      <p:sp>
        <p:nvSpPr>
          <p:cNvPr id="12" name="内容占位符 4"/>
          <p:cNvSpPr>
            <a:spLocks noGrp="1"/>
          </p:cNvSpPr>
          <p:nvPr>
            <p:custDataLst>
              <p:tags r:id="rId7"/>
            </p:custDataLst>
          </p:nvPr>
        </p:nvSpPr>
        <p:spPr>
          <a:xfrm>
            <a:off x="2497455" y="5007610"/>
            <a:ext cx="5288280" cy="796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accent1"/>
                </a:solidFill>
                <a:effectLst>
                  <a:outerShdw blurRad="38100" dist="25400" dir="5400000" algn="ctr" rotWithShape="0">
                    <a:srgbClr val="6E747A">
                      <a:alpha val="43000"/>
                    </a:srgbClr>
                  </a:outerShdw>
                </a:effectLst>
              </a:rPr>
              <a:t>a trend in/towards (doing) sth.</a:t>
            </a:r>
            <a:endParaRPr lang="en-US" altLang="zh-CN" b="1">
              <a:solidFill>
                <a:schemeClr val="accent1"/>
              </a:solidFill>
              <a:effectLst>
                <a:outerShdw blurRad="38100" dist="25400" dir="5400000" algn="ctr" rotWithShape="0">
                  <a:srgbClr val="6E747A">
                    <a:alpha val="43000"/>
                  </a:srgbClr>
                </a:outerShdw>
              </a:effectLst>
            </a:endParaRPr>
          </a:p>
        </p:txBody>
      </p:sp>
      <p:sp>
        <p:nvSpPr>
          <p:cNvPr id="11" name="文本框 10"/>
          <p:cNvSpPr txBox="1"/>
          <p:nvPr/>
        </p:nvSpPr>
        <p:spPr>
          <a:xfrm>
            <a:off x="4260215" y="5481955"/>
            <a:ext cx="7169785" cy="917575"/>
          </a:xfrm>
          <a:prstGeom prst="rect">
            <a:avLst/>
          </a:prstGeom>
          <a:noFill/>
        </p:spPr>
        <p:txBody>
          <a:bodyPr wrap="square" rtlCol="0" anchor="t">
            <a:noAutofit/>
          </a:bodyPr>
          <a:p>
            <a:r>
              <a:rPr lang="en-US" altLang="zh-CN" sz="2800" b="1">
                <a:solidFill>
                  <a:schemeClr val="accent1"/>
                </a:solidFill>
                <a:sym typeface="+mn-ea"/>
              </a:rPr>
              <a:t>an integral  /ˈɪntɪɡrəl/ componen</a:t>
            </a:r>
            <a:r>
              <a:rPr lang="en-US" altLang="zh-CN" sz="2800" b="1">
                <a:solidFill>
                  <a:schemeClr val="accent1"/>
                </a:solidFill>
                <a:sym typeface="+mn-ea"/>
              </a:rPr>
              <a:t>t/part of sth</a:t>
            </a:r>
            <a:endParaRPr lang="en-US" altLang="zh-CN" sz="2800" b="1">
              <a:solidFill>
                <a:schemeClr val="accent1"/>
              </a:solidFill>
              <a:sym typeface="+mn-ea"/>
            </a:endParaRPr>
          </a:p>
          <a:p>
            <a:r>
              <a:rPr lang="en-US" altLang="zh-CN" sz="2800" b="1">
                <a:solidFill>
                  <a:schemeClr val="accent1"/>
                </a:solidFill>
                <a:sym typeface="+mn-ea"/>
              </a:rPr>
              <a:t>=essential</a:t>
            </a:r>
            <a:endParaRPr lang="en-US" altLang="zh-CN" sz="2800" b="1">
              <a:solidFill>
                <a:schemeClr val="accent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wipe(down)">
                                      <p:cBhvr>
                                        <p:cTn id="52" dur="500"/>
                                        <p:tgtEl>
                                          <p:spTgt spid="1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Effect transition="in" filter="wipe(down)">
                                      <p:cBhvr>
                                        <p:cTn id="5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2" grpId="0"/>
      <p:bldP spid="2" grpId="1"/>
      <p:bldP spid="3" grpId="0"/>
      <p:bldP spid="3" grpId="1"/>
      <p:bldP spid="7" grpId="0"/>
      <p:bldP spid="7" grpId="1"/>
      <p:bldP spid="8" grpId="0"/>
      <p:bldP spid="8" grpId="1"/>
      <p:bldP spid="9" grpId="0"/>
      <p:bldP spid="9" grpId="1"/>
      <p:bldP spid="10" grpId="0"/>
      <p:bldP spid="10" grpId="1"/>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Para 4~6</a:t>
            </a:r>
            <a:endParaRPr lang="en-US" altLang="zh-CN"/>
          </a:p>
        </p:txBody>
      </p:sp>
      <p:sp>
        <p:nvSpPr>
          <p:cNvPr id="3" name="内容占位符 2"/>
          <p:cNvSpPr>
            <a:spLocks noGrp="1"/>
          </p:cNvSpPr>
          <p:nvPr>
            <p:ph idx="1"/>
          </p:nvPr>
        </p:nvSpPr>
        <p:spPr>
          <a:xfrm>
            <a:off x="215265" y="1155700"/>
            <a:ext cx="4429760" cy="5026025"/>
          </a:xfrm>
        </p:spPr>
        <p:txBody>
          <a:bodyPr>
            <a:normAutofit/>
          </a:bodyPr>
          <a:p>
            <a:pPr marL="514350" indent="-514350">
              <a:lnSpc>
                <a:spcPct val="120000"/>
              </a:lnSpc>
              <a:buAutoNum type="arabicPeriod"/>
            </a:pPr>
            <a:r>
              <a:rPr lang="zh-CN" altLang="en-US" sz="3200"/>
              <a:t>代表想法、情感和情绪的小图标</a:t>
            </a:r>
            <a:endParaRPr lang="zh-CN" altLang="en-US" sz="3200"/>
          </a:p>
          <a:p>
            <a:pPr marL="514350" indent="-514350">
              <a:lnSpc>
                <a:spcPct val="120000"/>
              </a:lnSpc>
              <a:buAutoNum type="arabicPeriod"/>
            </a:pPr>
            <a:r>
              <a:rPr lang="zh-CN" altLang="en-US" sz="3200"/>
              <a:t>他们分为不同的类型</a:t>
            </a:r>
            <a:endParaRPr lang="zh-CN" altLang="en-US" sz="3200"/>
          </a:p>
          <a:p>
            <a:pPr marL="514350" indent="-514350">
              <a:lnSpc>
                <a:spcPct val="120000"/>
              </a:lnSpc>
              <a:buAutoNum type="arabicPeriod"/>
            </a:pPr>
            <a:r>
              <a:rPr lang="zh-CN" altLang="en-US" sz="3200"/>
              <a:t>拓宽我们交流的渠道</a:t>
            </a:r>
            <a:endParaRPr lang="zh-CN" altLang="en-US" sz="3200"/>
          </a:p>
          <a:p>
            <a:pPr marL="514350" indent="-514350">
              <a:lnSpc>
                <a:spcPct val="120000"/>
              </a:lnSpc>
              <a:buAutoNum type="arabicPeriod"/>
            </a:pPr>
            <a:r>
              <a:rPr lang="zh-CN" altLang="en-US" sz="3200">
                <a:sym typeface="+mn-ea"/>
              </a:rPr>
              <a:t>胜过；优于</a:t>
            </a:r>
            <a:endParaRPr lang="zh-CN" altLang="en-US" sz="3200">
              <a:sym typeface="+mn-ea"/>
            </a:endParaRPr>
          </a:p>
          <a:p>
            <a:pPr marL="514350" indent="-514350">
              <a:lnSpc>
                <a:spcPct val="120000"/>
              </a:lnSpc>
              <a:buAutoNum type="arabicPeriod"/>
            </a:pPr>
            <a:r>
              <a:rPr lang="zh-CN" altLang="en-US" sz="3200">
                <a:sym typeface="+mn-ea"/>
              </a:rPr>
              <a:t>一串的哭脸</a:t>
            </a:r>
            <a:endParaRPr lang="zh-CN" altLang="en-US" sz="3200"/>
          </a:p>
          <a:p>
            <a:pPr marL="514350" indent="-514350">
              <a:lnSpc>
                <a:spcPct val="120000"/>
              </a:lnSpc>
              <a:buAutoNum type="arabicPeriod"/>
            </a:pPr>
            <a:endParaRPr lang="zh-CN" altLang="en-US" sz="3200"/>
          </a:p>
          <a:p>
            <a:pPr marL="514350" indent="-514350">
              <a:lnSpc>
                <a:spcPct val="120000"/>
              </a:lnSpc>
              <a:buAutoNum type="arabicPeriod"/>
            </a:pPr>
            <a:endParaRPr lang="zh-CN" altLang="en-US" sz="3200"/>
          </a:p>
          <a:p>
            <a:pPr marL="0" indent="0">
              <a:lnSpc>
                <a:spcPct val="120000"/>
              </a:lnSpc>
              <a:buNone/>
            </a:pPr>
            <a:endParaRPr lang="zh-CN" altLang="en-US" sz="3200"/>
          </a:p>
          <a:p>
            <a:pPr marL="514350" indent="-514350">
              <a:lnSpc>
                <a:spcPct val="120000"/>
              </a:lnSpc>
              <a:buAutoNum type="arabicPeriod"/>
            </a:pPr>
            <a:endParaRPr lang="zh-CN" altLang="en-US" sz="3200"/>
          </a:p>
        </p:txBody>
      </p:sp>
      <p:sp>
        <p:nvSpPr>
          <p:cNvPr id="4" name="内容占位符 2"/>
          <p:cNvSpPr>
            <a:spLocks noGrp="1"/>
          </p:cNvSpPr>
          <p:nvPr/>
        </p:nvSpPr>
        <p:spPr>
          <a:xfrm>
            <a:off x="4874895" y="1195070"/>
            <a:ext cx="7426960" cy="5156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altLang="zh-CN" sz="3600">
                <a:solidFill>
                  <a:schemeClr val="tx1"/>
                </a:solidFill>
                <a:effectLst>
                  <a:outerShdw blurRad="38100" dist="25400" dir="5400000" algn="ctr" rotWithShape="0">
                    <a:srgbClr val="6E747A">
                      <a:alpha val="43000"/>
                    </a:srgbClr>
                  </a:outerShdw>
                </a:effectLst>
              </a:rPr>
              <a:t>small symbols </a:t>
            </a:r>
            <a:r>
              <a:rPr lang="en-US" altLang="zh-CN" sz="3600" b="1">
                <a:solidFill>
                  <a:schemeClr val="accent1"/>
                </a:solidFill>
                <a:effectLst>
                  <a:outerShdw blurRad="38100" dist="25400" dir="5400000" algn="ctr" rotWithShape="0">
                    <a:srgbClr val="6E747A">
                      <a:alpha val="43000"/>
                    </a:srgbClr>
                  </a:outerShdw>
                </a:effectLst>
              </a:rPr>
              <a:t>representing </a:t>
            </a:r>
            <a:r>
              <a:rPr lang="en-US" altLang="zh-CN" sz="3600">
                <a:solidFill>
                  <a:schemeClr val="tx1"/>
                </a:solidFill>
                <a:effectLst>
                  <a:outerShdw blurRad="38100" dist="25400" dir="5400000" algn="ctr" rotWithShape="0">
                    <a:srgbClr val="6E747A">
                      <a:alpha val="43000"/>
                    </a:srgbClr>
                  </a:outerShdw>
                </a:effectLst>
              </a:rPr>
              <a:t>ideas, emotions, or feelings</a:t>
            </a:r>
            <a:endParaRPr lang="en-US" altLang="zh-CN" sz="3600">
              <a:solidFill>
                <a:schemeClr val="tx1"/>
              </a:solidFill>
              <a:effectLst>
                <a:outerShdw blurRad="38100" dist="25400" dir="5400000" algn="ctr" rotWithShape="0">
                  <a:srgbClr val="6E747A">
                    <a:alpha val="43000"/>
                  </a:srgbClr>
                </a:outerShdw>
              </a:effectLst>
            </a:endParaRPr>
          </a:p>
          <a:p>
            <a:pPr marL="0" indent="0">
              <a:lnSpc>
                <a:spcPct val="90000"/>
              </a:lnSpc>
              <a:buNone/>
            </a:pPr>
            <a:r>
              <a:rPr lang="en-US" altLang="zh-CN" sz="3600">
                <a:solidFill>
                  <a:schemeClr val="tx1"/>
                </a:solidFill>
                <a:effectLst>
                  <a:outerShdw blurRad="38100" dist="25400" dir="5400000" algn="ctr" rotWithShape="0">
                    <a:srgbClr val="6E747A">
                      <a:alpha val="43000"/>
                    </a:srgbClr>
                  </a:outerShdw>
                </a:effectLst>
              </a:rPr>
              <a:t>They </a:t>
            </a:r>
            <a:r>
              <a:rPr lang="en-US" altLang="zh-CN" sz="3600" b="1">
                <a:solidFill>
                  <a:schemeClr val="accent1"/>
                </a:solidFill>
                <a:effectLst>
                  <a:outerShdw blurRad="38100" dist="25400" dir="5400000" algn="ctr" rotWithShape="0">
                    <a:srgbClr val="6E747A">
                      <a:alpha val="43000"/>
                    </a:srgbClr>
                  </a:outerShdw>
                </a:effectLst>
              </a:rPr>
              <a:t>come in</a:t>
            </a:r>
            <a:r>
              <a:rPr lang="en-US" altLang="zh-CN" sz="3600">
                <a:solidFill>
                  <a:schemeClr val="tx1"/>
                </a:solidFill>
                <a:effectLst>
                  <a:outerShdw blurRad="38100" dist="25400" dir="5400000" algn="ctr" rotWithShape="0">
                    <a:srgbClr val="6E747A">
                      <a:alpha val="43000"/>
                    </a:srgbClr>
                  </a:outerShdw>
                </a:effectLst>
              </a:rPr>
              <a:t> different categories.</a:t>
            </a:r>
            <a:endParaRPr lang="en-US" altLang="zh-CN" sz="3600">
              <a:solidFill>
                <a:schemeClr val="tx1"/>
              </a:solidFill>
              <a:effectLst>
                <a:outerShdw blurRad="38100" dist="25400" dir="5400000" algn="ctr" rotWithShape="0">
                  <a:srgbClr val="6E747A">
                    <a:alpha val="43000"/>
                  </a:srgbClr>
                </a:outerShdw>
              </a:effectLst>
            </a:endParaRPr>
          </a:p>
          <a:p>
            <a:pPr marL="0" indent="0">
              <a:lnSpc>
                <a:spcPct val="90000"/>
              </a:lnSpc>
              <a:buNone/>
            </a:pPr>
            <a:r>
              <a:rPr lang="en-US" altLang="zh-CN" sz="3600">
                <a:solidFill>
                  <a:schemeClr val="tx1"/>
                </a:solidFill>
                <a:effectLst>
                  <a:outerShdw blurRad="38100" dist="25400" dir="5400000" algn="ctr" rotWithShape="0">
                    <a:srgbClr val="6E747A">
                      <a:alpha val="43000"/>
                    </a:srgbClr>
                  </a:outerShdw>
                </a:effectLst>
              </a:rPr>
              <a:t>expand (on/upon) the way (in which/that) we communicate</a:t>
            </a:r>
            <a:endParaRPr lang="en-US" altLang="zh-CN" sz="3600">
              <a:solidFill>
                <a:schemeClr val="tx1"/>
              </a:solidFill>
              <a:effectLst>
                <a:outerShdw blurRad="38100" dist="25400" dir="5400000" algn="ctr" rotWithShape="0">
                  <a:srgbClr val="6E747A">
                    <a:alpha val="43000"/>
                  </a:srgbClr>
                </a:outerShdw>
              </a:effectLst>
            </a:endParaRPr>
          </a:p>
          <a:p>
            <a:pPr marL="0" indent="0">
              <a:lnSpc>
                <a:spcPct val="90000"/>
              </a:lnSpc>
              <a:buNone/>
            </a:pPr>
            <a:r>
              <a:rPr lang="en-US" altLang="zh-CN" sz="3600">
                <a:solidFill>
                  <a:schemeClr val="tx1"/>
                </a:solidFill>
                <a:effectLst>
                  <a:outerShdw blurRad="38100" dist="25400" dir="5400000" algn="ctr" rotWithShape="0">
                    <a:srgbClr val="6E747A">
                      <a:alpha val="43000"/>
                    </a:srgbClr>
                  </a:outerShdw>
                </a:effectLst>
                <a:sym typeface="+mn-ea"/>
              </a:rPr>
              <a:t>have (clear) advantages over</a:t>
            </a:r>
            <a:endParaRPr lang="en-US" altLang="zh-CN" sz="3600">
              <a:solidFill>
                <a:schemeClr val="tx1"/>
              </a:solidFill>
              <a:effectLst>
                <a:outerShdw blurRad="38100" dist="25400" dir="5400000" algn="ctr" rotWithShape="0">
                  <a:srgbClr val="6E747A">
                    <a:alpha val="43000"/>
                  </a:srgbClr>
                </a:outerShdw>
              </a:effectLst>
            </a:endParaRPr>
          </a:p>
          <a:p>
            <a:pPr marL="0" indent="0">
              <a:lnSpc>
                <a:spcPct val="90000"/>
              </a:lnSpc>
              <a:buNone/>
            </a:pPr>
            <a:r>
              <a:rPr lang="en-US" altLang="zh-CN" sz="3600" b="1">
                <a:solidFill>
                  <a:schemeClr val="accent1"/>
                </a:solidFill>
                <a:effectLst>
                  <a:outerShdw blurRad="38100" dist="25400" dir="5400000" algn="ctr" rotWithShape="0">
                    <a:srgbClr val="6E747A">
                      <a:alpha val="43000"/>
                    </a:srgbClr>
                  </a:outerShdw>
                </a:effectLst>
                <a:sym typeface="+mn-ea"/>
              </a:rPr>
              <a:t>a string of </a:t>
            </a:r>
            <a:r>
              <a:rPr lang="en-US" altLang="zh-CN" sz="3600">
                <a:solidFill>
                  <a:schemeClr val="tx1"/>
                </a:solidFill>
                <a:effectLst>
                  <a:outerShdw blurRad="38100" dist="25400" dir="5400000" algn="ctr" rotWithShape="0">
                    <a:srgbClr val="6E747A">
                      <a:alpha val="43000"/>
                    </a:srgbClr>
                  </a:outerShdw>
                </a:effectLst>
                <a:sym typeface="+mn-ea"/>
              </a:rPr>
              <a:t>crying faces</a:t>
            </a:r>
            <a:endParaRPr lang="en-US" altLang="zh-CN" sz="3600">
              <a:solidFill>
                <a:schemeClr val="tx1"/>
              </a:solidFill>
              <a:effectLst>
                <a:outerShdw blurRad="38100" dist="25400" dir="5400000" algn="ctr" rotWithShape="0">
                  <a:srgbClr val="6E747A">
                    <a:alpha val="43000"/>
                  </a:srgbClr>
                </a:outerShdw>
              </a:effectLst>
            </a:endParaRPr>
          </a:p>
          <a:p>
            <a:pPr marL="0" indent="0">
              <a:lnSpc>
                <a:spcPct val="90000"/>
              </a:lnSpc>
              <a:buNone/>
            </a:pPr>
            <a:endParaRPr lang="en-US" altLang="zh-CN" sz="3600">
              <a:solidFill>
                <a:schemeClr val="tx1"/>
              </a:solidFill>
              <a:effectLst>
                <a:outerShdw blurRad="38100" dist="25400" dir="5400000" algn="ctr" rotWithShape="0">
                  <a:srgbClr val="6E747A">
                    <a:alpha val="43000"/>
                  </a:srgbClr>
                </a:outerShdw>
              </a:effectLst>
            </a:endParaRPr>
          </a:p>
          <a:p>
            <a:pPr marL="0" indent="0">
              <a:lnSpc>
                <a:spcPct val="90000"/>
              </a:lnSpc>
              <a:buNone/>
            </a:pPr>
            <a:endParaRPr lang="en-US" altLang="zh-CN" sz="3600">
              <a:solidFill>
                <a:schemeClr val="tx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Para 7~8</a:t>
            </a:r>
            <a:endParaRPr lang="en-US" altLang="zh-CN"/>
          </a:p>
        </p:txBody>
      </p:sp>
      <p:sp>
        <p:nvSpPr>
          <p:cNvPr id="3" name="内容占位符 2"/>
          <p:cNvSpPr>
            <a:spLocks noGrp="1"/>
          </p:cNvSpPr>
          <p:nvPr>
            <p:ph idx="1"/>
          </p:nvPr>
        </p:nvSpPr>
        <p:spPr>
          <a:xfrm>
            <a:off x="264795" y="937895"/>
            <a:ext cx="4430395" cy="5301615"/>
          </a:xfrm>
        </p:spPr>
        <p:txBody>
          <a:bodyPr>
            <a:noAutofit/>
          </a:bodyPr>
          <a:p>
            <a:pPr marL="514350" indent="-514350">
              <a:lnSpc>
                <a:spcPct val="80000"/>
              </a:lnSpc>
              <a:buAutoNum type="arabicPeriod"/>
            </a:pPr>
            <a:r>
              <a:rPr lang="zh-CN" altLang="en-US" sz="3200"/>
              <a:t>对</a:t>
            </a:r>
            <a:r>
              <a:rPr lang="en-US" altLang="zh-CN" sz="3200"/>
              <a:t>……</a:t>
            </a:r>
            <a:r>
              <a:rPr lang="zh-CN" altLang="en-US" sz="3200"/>
              <a:t>易得到、易使用、易懂得的</a:t>
            </a:r>
            <a:endParaRPr lang="zh-CN" altLang="en-US" sz="3200"/>
          </a:p>
          <a:p>
            <a:pPr marL="514350" indent="-514350">
              <a:lnSpc>
                <a:spcPct val="80000"/>
              </a:lnSpc>
              <a:buAutoNum type="arabicPeriod"/>
            </a:pPr>
            <a:r>
              <a:rPr lang="zh-CN" altLang="en-US" sz="3200"/>
              <a:t>版本</a:t>
            </a:r>
            <a:endParaRPr lang="zh-CN" altLang="en-US" sz="3200"/>
          </a:p>
          <a:p>
            <a:pPr marL="514350" indent="-514350">
              <a:lnSpc>
                <a:spcPct val="80000"/>
              </a:lnSpc>
              <a:buAutoNum type="arabicPeriod"/>
            </a:pPr>
            <a:r>
              <a:rPr lang="zh-CN" altLang="en-US" sz="3200"/>
              <a:t>有</a:t>
            </a:r>
            <a:r>
              <a:rPr lang="en-US" altLang="zh-CN" sz="3200"/>
              <a:t>……</a:t>
            </a:r>
            <a:r>
              <a:rPr lang="zh-CN" altLang="en-US" sz="3200"/>
              <a:t>的趋势</a:t>
            </a:r>
            <a:endParaRPr lang="zh-CN" altLang="en-US" sz="3200"/>
          </a:p>
          <a:p>
            <a:pPr marL="514350" indent="-514350">
              <a:lnSpc>
                <a:spcPct val="80000"/>
              </a:lnSpc>
              <a:buAutoNum type="arabicPeriod"/>
            </a:pPr>
            <a:r>
              <a:rPr lang="zh-CN" altLang="en-US" sz="3200"/>
              <a:t>到处出现</a:t>
            </a:r>
            <a:endParaRPr lang="zh-CN" altLang="en-US" sz="3200"/>
          </a:p>
          <a:p>
            <a:pPr marL="514350" indent="-514350">
              <a:lnSpc>
                <a:spcPct val="80000"/>
              </a:lnSpc>
              <a:buAutoNum type="arabicPeriod"/>
            </a:pPr>
            <a:r>
              <a:rPr lang="zh-CN" altLang="en-US" sz="3200"/>
              <a:t>有助于；利于</a:t>
            </a:r>
            <a:endParaRPr lang="zh-CN" altLang="en-US" sz="3200"/>
          </a:p>
          <a:p>
            <a:pPr marL="514350" indent="-514350">
              <a:lnSpc>
                <a:spcPct val="80000"/>
              </a:lnSpc>
              <a:buAutoNum type="arabicPeriod"/>
            </a:pPr>
            <a:r>
              <a:rPr lang="zh-CN" altLang="en-US" sz="3200"/>
              <a:t>满是表情符号的短信</a:t>
            </a:r>
            <a:endParaRPr lang="zh-CN" altLang="en-US" sz="3200"/>
          </a:p>
          <a:p>
            <a:pPr marL="514350" indent="-514350">
              <a:lnSpc>
                <a:spcPct val="80000"/>
              </a:lnSpc>
              <a:buAutoNum type="arabicPeriod"/>
            </a:pPr>
            <a:endParaRPr lang="zh-CN" altLang="en-US" sz="3200"/>
          </a:p>
          <a:p>
            <a:pPr marL="0" indent="0">
              <a:lnSpc>
                <a:spcPct val="80000"/>
              </a:lnSpc>
              <a:buNone/>
            </a:pPr>
            <a:endParaRPr lang="zh-CN" altLang="en-US" sz="4400" b="1">
              <a:solidFill>
                <a:srgbClr val="FF0000"/>
              </a:solidFill>
            </a:endParaRPr>
          </a:p>
        </p:txBody>
      </p:sp>
      <p:sp>
        <p:nvSpPr>
          <p:cNvPr id="4" name="内容占位符 2"/>
          <p:cNvSpPr>
            <a:spLocks noGrp="1"/>
          </p:cNvSpPr>
          <p:nvPr/>
        </p:nvSpPr>
        <p:spPr>
          <a:xfrm>
            <a:off x="5086985" y="953770"/>
            <a:ext cx="8321675" cy="5904230"/>
          </a:xfrm>
          <a:prstGeom prst="rect">
            <a:avLst/>
          </a:prstGeom>
        </p:spPr>
        <p:txBody>
          <a:bodyPr vert="horz" lIns="91440" tIns="45720" rIns="91440" bIns="45720" rtlCol="0">
            <a:norm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altLang="zh-CN" sz="3600">
                <a:solidFill>
                  <a:schemeClr val="tx1"/>
                </a:solidFill>
                <a:effectLst/>
              </a:rPr>
              <a:t>be accessible to sb.</a:t>
            </a:r>
            <a:endParaRPr lang="en-US" altLang="zh-CN" sz="3600">
              <a:solidFill>
                <a:schemeClr val="tx1"/>
              </a:solidFill>
              <a:effectLst/>
            </a:endParaRPr>
          </a:p>
          <a:p>
            <a:pPr marL="0" indent="0">
              <a:lnSpc>
                <a:spcPct val="80000"/>
              </a:lnSpc>
              <a:buNone/>
            </a:pPr>
            <a:r>
              <a:rPr lang="en-US" altLang="zh-CN" sz="3600">
                <a:solidFill>
                  <a:schemeClr val="tx1"/>
                </a:solidFill>
                <a:effectLst/>
              </a:rPr>
              <a:t>version</a:t>
            </a:r>
            <a:endParaRPr lang="en-US" altLang="zh-CN" sz="3600">
              <a:solidFill>
                <a:schemeClr val="tx1"/>
              </a:solidFill>
              <a:effectLst/>
            </a:endParaRPr>
          </a:p>
          <a:p>
            <a:pPr marL="0" indent="0">
              <a:lnSpc>
                <a:spcPct val="80000"/>
              </a:lnSpc>
              <a:buNone/>
            </a:pPr>
            <a:r>
              <a:rPr lang="en-US" altLang="zh-CN" sz="3600">
                <a:solidFill>
                  <a:schemeClr val="tx1"/>
                </a:solidFill>
                <a:effectLst/>
              </a:rPr>
              <a:t>have a tendency to do sth.</a:t>
            </a:r>
            <a:endParaRPr lang="en-US" altLang="zh-CN" sz="3600">
              <a:solidFill>
                <a:schemeClr val="tx1"/>
              </a:solidFill>
              <a:effectLst/>
            </a:endParaRPr>
          </a:p>
          <a:p>
            <a:pPr marL="0" indent="0">
              <a:lnSpc>
                <a:spcPct val="80000"/>
              </a:lnSpc>
              <a:buNone/>
            </a:pPr>
            <a:r>
              <a:rPr lang="en-US" altLang="zh-CN" sz="3600" b="1">
                <a:solidFill>
                  <a:schemeClr val="accent1"/>
                </a:solidFill>
                <a:effectLst/>
              </a:rPr>
              <a:t>pop up</a:t>
            </a:r>
            <a:r>
              <a:rPr lang="en-US" altLang="zh-CN" sz="3600">
                <a:solidFill>
                  <a:schemeClr val="tx1"/>
                </a:solidFill>
                <a:effectLst/>
              </a:rPr>
              <a:t> all over the place</a:t>
            </a:r>
            <a:endParaRPr lang="en-US" altLang="zh-CN" sz="3600">
              <a:solidFill>
                <a:schemeClr val="tx1"/>
              </a:solidFill>
              <a:effectLst/>
            </a:endParaRPr>
          </a:p>
          <a:p>
            <a:pPr marL="0" indent="0">
              <a:lnSpc>
                <a:spcPct val="80000"/>
              </a:lnSpc>
              <a:buNone/>
            </a:pPr>
            <a:r>
              <a:rPr lang="en-US" altLang="zh-CN" sz="3600" b="1">
                <a:solidFill>
                  <a:schemeClr val="accent1"/>
                </a:solidFill>
                <a:effectLst/>
              </a:rPr>
              <a:t>facilitate</a:t>
            </a:r>
            <a:endParaRPr lang="en-US" altLang="zh-CN" sz="3600">
              <a:solidFill>
                <a:schemeClr val="tx1"/>
              </a:solidFill>
              <a:effectLst/>
            </a:endParaRPr>
          </a:p>
          <a:p>
            <a:pPr marL="0" indent="0">
              <a:lnSpc>
                <a:spcPct val="80000"/>
              </a:lnSpc>
              <a:buNone/>
            </a:pPr>
            <a:r>
              <a:rPr lang="en-US" altLang="zh-CN" sz="3600">
                <a:solidFill>
                  <a:schemeClr val="tx1"/>
                </a:solidFill>
                <a:effectLst/>
              </a:rPr>
              <a:t>a message </a:t>
            </a:r>
            <a:r>
              <a:rPr lang="en-US" altLang="zh-CN" sz="3600" b="1">
                <a:solidFill>
                  <a:schemeClr val="accent1"/>
                </a:solidFill>
                <a:effectLst/>
              </a:rPr>
              <a:t>packed with</a:t>
            </a:r>
            <a:r>
              <a:rPr lang="en-US" altLang="zh-CN" sz="3600">
                <a:solidFill>
                  <a:schemeClr val="tx1"/>
                </a:solidFill>
                <a:effectLst/>
              </a:rPr>
              <a:t> emojis</a:t>
            </a:r>
            <a:endParaRPr lang="en-US" altLang="zh-CN" sz="3600">
              <a:solidFill>
                <a:schemeClr val="tx1"/>
              </a:solidFill>
              <a:effectLst/>
            </a:endParaRPr>
          </a:p>
          <a:p>
            <a:pPr marL="0" indent="0">
              <a:lnSpc>
                <a:spcPct val="80000"/>
              </a:lnSpc>
              <a:buNone/>
            </a:pPr>
            <a:r>
              <a:rPr lang="en-US" altLang="zh-CN" sz="3600" i="1">
                <a:solidFill>
                  <a:schemeClr val="tx1"/>
                </a:solidFill>
                <a:effectLst/>
              </a:rPr>
              <a:t>  containing a lot of particular things</a:t>
            </a:r>
            <a:r>
              <a:rPr lang="en-US" altLang="zh-CN" sz="3600">
                <a:solidFill>
                  <a:schemeClr val="tx1"/>
                </a:solidFill>
                <a:effectLst/>
              </a:rPr>
              <a:t> </a:t>
            </a:r>
            <a:endParaRPr lang="en-US" altLang="zh-CN" sz="3600">
              <a:solidFill>
                <a:schemeClr val="tx1"/>
              </a:solidFill>
              <a:effectLst/>
            </a:endParaRPr>
          </a:p>
          <a:p>
            <a:pPr marL="0" indent="0">
              <a:lnSpc>
                <a:spcPct val="80000"/>
              </a:lnSpc>
              <a:buNone/>
            </a:pPr>
            <a:endParaRPr lang="en-US" altLang="zh-CN" sz="3600">
              <a:solidFill>
                <a:schemeClr val="tx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custDataLst>
              <p:tags r:id="rId1"/>
            </p:custDataLst>
          </p:nvPr>
        </p:nvPicPr>
        <p:blipFill>
          <a:blip r:embed="rId2"/>
          <a:srcRect t="5362"/>
          <a:stretch>
            <a:fillRect/>
          </a:stretch>
        </p:blipFill>
        <p:spPr>
          <a:xfrm>
            <a:off x="481330" y="435610"/>
            <a:ext cx="5781040" cy="5492115"/>
          </a:xfrm>
          <a:prstGeom prst="rect">
            <a:avLst/>
          </a:prstGeom>
        </p:spPr>
      </p:pic>
      <p:pic>
        <p:nvPicPr>
          <p:cNvPr id="5" name="图片 4"/>
          <p:cNvPicPr>
            <a:picLocks noChangeAspect="1"/>
          </p:cNvPicPr>
          <p:nvPr/>
        </p:nvPicPr>
        <p:blipFill>
          <a:blip r:embed="rId3"/>
          <a:srcRect l="1624" t="4797" r="1901" b="2175"/>
          <a:stretch>
            <a:fillRect/>
          </a:stretch>
        </p:blipFill>
        <p:spPr>
          <a:xfrm>
            <a:off x="481330" y="1525270"/>
            <a:ext cx="5092700" cy="3312795"/>
          </a:xfrm>
          <a:prstGeom prst="roundRect">
            <a:avLst/>
          </a:prstGeom>
          <a:ln>
            <a:solidFill>
              <a:srgbClr val="FFFF00"/>
            </a:solidFill>
          </a:ln>
        </p:spPr>
      </p:pic>
      <p:sp>
        <p:nvSpPr>
          <p:cNvPr id="7" name="标题 6"/>
          <p:cNvSpPr>
            <a:spLocks noGrp="1"/>
          </p:cNvSpPr>
          <p:nvPr>
            <p:ph type="title"/>
          </p:nvPr>
        </p:nvSpPr>
        <p:spPr>
          <a:xfrm>
            <a:off x="6747510" y="904240"/>
            <a:ext cx="4030980" cy="729615"/>
          </a:xfrm>
        </p:spPr>
        <p:txBody>
          <a:bodyPr/>
          <a:p>
            <a:pPr algn="l"/>
            <a:r>
              <a:rPr lang="en-US" altLang="zh-CN" sz="3400" dirty="0" err="1"/>
              <a:t>Emoji</a:t>
            </a:r>
            <a:endParaRPr lang="en-US" altLang="zh-CN" sz="3400" dirty="0" err="1"/>
          </a:p>
        </p:txBody>
      </p:sp>
      <p:sp>
        <p:nvSpPr>
          <p:cNvPr id="8" name="标题 6"/>
          <p:cNvSpPr>
            <a:spLocks noGrp="1"/>
          </p:cNvSpPr>
          <p:nvPr/>
        </p:nvSpPr>
        <p:spPr>
          <a:xfrm>
            <a:off x="6747510" y="4324350"/>
            <a:ext cx="4030980" cy="729615"/>
          </a:xfrm>
          <a:prstGeom prst="rect">
            <a:avLst/>
          </a:prstGeom>
        </p:spPr>
        <p:txBody>
          <a:bodyPr vert="horz" lIns="91440" tIns="45720" rIns="91440" bIns="45720" rtlCol="0" anchor="ctr">
            <a:normAutofit fontScale="80000"/>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50" dirty="0" err="1"/>
              <a:t>integral component</a:t>
            </a:r>
            <a:endParaRPr lang="en-US" altLang="zh-CN" sz="4250" dirty="0" err="1"/>
          </a:p>
        </p:txBody>
      </p:sp>
      <p:sp>
        <p:nvSpPr>
          <p:cNvPr id="9" name="标题 6"/>
          <p:cNvSpPr>
            <a:spLocks noGrp="1"/>
          </p:cNvSpPr>
          <p:nvPr/>
        </p:nvSpPr>
        <p:spPr>
          <a:xfrm>
            <a:off x="6747510" y="2490470"/>
            <a:ext cx="4030980" cy="729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3400" dirty="0" err="1"/>
              <a:t>category</a:t>
            </a:r>
            <a:endParaRPr lang="en-US" altLang="zh-CN" sz="3400" dirty="0" err="1"/>
          </a:p>
        </p:txBody>
      </p:sp>
      <p:sp>
        <p:nvSpPr>
          <p:cNvPr id="10" name="标题 6"/>
          <p:cNvSpPr>
            <a:spLocks noGrp="1"/>
          </p:cNvSpPr>
          <p:nvPr/>
        </p:nvSpPr>
        <p:spPr>
          <a:xfrm>
            <a:off x="6747510" y="1760855"/>
            <a:ext cx="4030980" cy="729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3400" dirty="0" err="1"/>
              <a:t>facial</a:t>
            </a:r>
            <a:endParaRPr lang="en-US" altLang="zh-CN" sz="3400" dirty="0" err="1"/>
          </a:p>
        </p:txBody>
      </p:sp>
      <p:sp>
        <p:nvSpPr>
          <p:cNvPr id="11" name="标题 6"/>
          <p:cNvSpPr>
            <a:spLocks noGrp="1"/>
          </p:cNvSpPr>
          <p:nvPr/>
        </p:nvSpPr>
        <p:spPr>
          <a:xfrm>
            <a:off x="6747510" y="3407410"/>
            <a:ext cx="4030980" cy="729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3400" dirty="0" err="1"/>
              <a:t>facilitate</a:t>
            </a:r>
            <a:endParaRPr lang="en-US" altLang="zh-CN" sz="3400" dirty="0" err="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7" grpId="1"/>
      <p:bldP spid="8" grpId="1"/>
      <p:bldP spid="9" grpId="1"/>
      <p:bldP spid="10" grpId="1"/>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r>
              <a:rPr lang="en-US" altLang="zh-CN"/>
              <a:t>Developing ideas</a:t>
            </a:r>
            <a:endParaRPr lang="en-US" altLang="zh-CN"/>
          </a:p>
        </p:txBody>
      </p:sp>
      <p:sp>
        <p:nvSpPr>
          <p:cNvPr id="5" name="副标题 4"/>
          <p:cNvSpPr>
            <a:spLocks noGrp="1"/>
          </p:cNvSpPr>
          <p:nvPr>
            <p:ph type="subTitle" idx="1"/>
          </p:nvPr>
        </p:nvSpPr>
        <p:spPr/>
        <p:txBody>
          <a:bodyPr/>
          <a:p>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en-US" altLang="zh-CN"/>
              <a:t>Lead-in</a:t>
            </a:r>
            <a:endParaRPr lang="en-US" altLang="zh-CN"/>
          </a:p>
        </p:txBody>
      </p:sp>
      <p:sp>
        <p:nvSpPr>
          <p:cNvPr id="7" name="内容占位符 6"/>
          <p:cNvSpPr/>
          <p:nvPr>
            <p:ph idx="1"/>
          </p:nvPr>
        </p:nvSpPr>
        <p:spPr>
          <a:xfrm>
            <a:off x="427355" y="880110"/>
            <a:ext cx="8428355" cy="607695"/>
          </a:xfrm>
        </p:spPr>
        <p:txBody>
          <a:bodyPr>
            <a:noAutofit/>
          </a:bodyPr>
          <a:p>
            <a:r>
              <a:rPr lang="en-US" altLang="zh-CN" sz="3200" b="1"/>
              <a:t>Look at the message and tell the meaning of it.</a:t>
            </a:r>
            <a:endParaRPr lang="en-US" altLang="zh-CN" sz="3200" b="1"/>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rcRect b="52239"/>
          <a:stretch>
            <a:fillRect/>
          </a:stretch>
        </p:blipFill>
        <p:spPr>
          <a:xfrm>
            <a:off x="427355" y="1668145"/>
            <a:ext cx="7372985" cy="4622165"/>
          </a:xfrm>
          <a:prstGeom prst="round2Diag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rcRect l="5084" t="63528" r="27931" b="3553"/>
          <a:stretch>
            <a:fillRect/>
          </a:stretch>
        </p:blipFill>
        <p:spPr>
          <a:xfrm>
            <a:off x="5709285" y="2768600"/>
            <a:ext cx="5882640" cy="3169285"/>
          </a:xfrm>
          <a:prstGeom prst="round2DiagRect">
            <a:avLst/>
          </a:prstGeom>
          <a:ln>
            <a:noFill/>
          </a:ln>
          <a:effectLst>
            <a:outerShdw blurRad="292100" dist="139700" dir="2700000" algn="tl" rotWithShape="0">
              <a:srgbClr val="333333">
                <a:alpha val="65000"/>
              </a:srgbClr>
            </a:outerShdw>
          </a:effectLst>
        </p:spPr>
      </p:pic>
      <p:sp>
        <p:nvSpPr>
          <p:cNvPr id="10" name="内容占位符 6"/>
          <p:cNvSpPr/>
          <p:nvPr/>
        </p:nvSpPr>
        <p:spPr>
          <a:xfrm>
            <a:off x="481965" y="972820"/>
            <a:ext cx="8077200" cy="1012825"/>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altLang="zh-CN" b="1" dirty="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sym typeface="+mn-ea"/>
              </a:rPr>
              <a:t>  Which message do you prefer? Why?</a:t>
            </a:r>
            <a:endParaRPr lang="zh-CN" altLang="en-US" b="1" dirty="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p"/>
      <p:bldP spid="10" grpId="0" bldLvl="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71967" y="904240"/>
            <a:ext cx="12009967" cy="1247987"/>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3735" dirty="0">
              <a:solidFill>
                <a:schemeClr val="tx2"/>
              </a:solidFill>
              <a:latin typeface="Times New Roman" panose="02020603050405020304" pitchFamily="18" charset="0"/>
              <a:cs typeface="Times New Roman" panose="02020603050405020304" pitchFamily="18" charset="0"/>
            </a:endParaRPr>
          </a:p>
        </p:txBody>
      </p:sp>
      <p:sp>
        <p:nvSpPr>
          <p:cNvPr id="30" name="TextBox 3"/>
          <p:cNvSpPr txBox="1">
            <a:spLocks noChangeArrowheads="1"/>
          </p:cNvSpPr>
          <p:nvPr/>
        </p:nvSpPr>
        <p:spPr bwMode="auto">
          <a:xfrm>
            <a:off x="492925" y="150646"/>
            <a:ext cx="8026400" cy="666115"/>
          </a:xfrm>
          <a:prstGeom prst="rect">
            <a:avLst/>
          </a:prstGeom>
          <a:noFill/>
          <a:ln w="9525">
            <a:noFill/>
            <a:miter lim="800000"/>
          </a:ln>
        </p:spPr>
        <p:txBody>
          <a:bodyPr>
            <a:spAutoFit/>
            <a:scene3d>
              <a:camera prst="orthographicFront"/>
              <a:lightRig rig="threePt" dir="t"/>
            </a:scene3d>
          </a:bodyPr>
          <a:lstStyle/>
          <a:p>
            <a:r>
              <a:rPr lang="en-US" altLang="zh-CN" sz="3735" b="1" dirty="0">
                <a:solidFill>
                  <a:schemeClr val="accent1"/>
                </a:solidFill>
                <a:effectLst>
                  <a:outerShdw blurRad="38100" dist="25400" dir="5400000" algn="ctr" rotWithShape="0">
                    <a:srgbClr val="6E747A">
                      <a:alpha val="43000"/>
                    </a:srgbClr>
                  </a:outerShdw>
                </a:effectLst>
                <a:latin typeface="Britannic Bold" panose="020B0903060703020204" pitchFamily="34" charset="0"/>
                <a:cs typeface="Britannic Bold" panose="020B0903060703020204" pitchFamily="34" charset="0"/>
              </a:rPr>
              <a:t>Prediction</a:t>
            </a:r>
            <a:endParaRPr lang="en-US" altLang="zh-CN" sz="3735" b="1" dirty="0">
              <a:solidFill>
                <a:schemeClr val="accent1"/>
              </a:solidFill>
              <a:effectLst>
                <a:outerShdw blurRad="38100" dist="25400" dir="5400000" algn="ctr" rotWithShape="0">
                  <a:srgbClr val="6E747A">
                    <a:alpha val="43000"/>
                  </a:srgbClr>
                </a:outerShdw>
              </a:effectLst>
              <a:latin typeface="Britannic Bold" panose="020B0903060703020204" pitchFamily="34" charset="0"/>
              <a:cs typeface="Britannic Bold" panose="020B0903060703020204" pitchFamily="34" charset="0"/>
            </a:endParaRPr>
          </a:p>
        </p:txBody>
      </p:sp>
      <p:sp>
        <p:nvSpPr>
          <p:cNvPr id="40" name="TextBox 39"/>
          <p:cNvSpPr txBox="1"/>
          <p:nvPr/>
        </p:nvSpPr>
        <p:spPr>
          <a:xfrm>
            <a:off x="427492" y="1001669"/>
            <a:ext cx="10977108" cy="1241425"/>
          </a:xfrm>
          <a:prstGeom prst="rect">
            <a:avLst/>
          </a:prstGeom>
          <a:noFill/>
        </p:spPr>
        <p:txBody>
          <a:bodyPr wrap="square">
            <a:spAutoFit/>
          </a:bodyPr>
          <a:lstStyle/>
          <a:p>
            <a:pPr fontAlgn="auto">
              <a:lnSpc>
                <a:spcPct val="100000"/>
              </a:lnSpc>
            </a:pPr>
            <a:r>
              <a:rPr lang="en-US" altLang="zh-CN" sz="3735" b="1" dirty="0">
                <a:solidFill>
                  <a:srgbClr val="2C7A8E"/>
                </a:solidFill>
                <a:latin typeface="Times New Roman" panose="02020603050405020304" pitchFamily="18" charset="0"/>
                <a:cs typeface="Times New Roman" panose="02020603050405020304" pitchFamily="18" charset="0"/>
                <a:sym typeface="+mn-ea"/>
              </a:rPr>
              <a:t> Look at the title and predict the author’s attitude </a:t>
            </a:r>
            <a:endParaRPr lang="en-US" altLang="zh-CN" sz="3735" b="1" dirty="0">
              <a:solidFill>
                <a:srgbClr val="2C7A8E"/>
              </a:solidFill>
              <a:latin typeface="Times New Roman" panose="02020603050405020304" pitchFamily="18" charset="0"/>
              <a:cs typeface="Times New Roman" panose="02020603050405020304" pitchFamily="18" charset="0"/>
              <a:sym typeface="+mn-ea"/>
            </a:endParaRPr>
          </a:p>
          <a:p>
            <a:pPr fontAlgn="auto">
              <a:lnSpc>
                <a:spcPct val="100000"/>
              </a:lnSpc>
            </a:pPr>
            <a:r>
              <a:rPr lang="en-US" altLang="zh-CN" sz="3735" b="1" dirty="0">
                <a:solidFill>
                  <a:srgbClr val="2C7A8E"/>
                </a:solidFill>
                <a:latin typeface="Times New Roman" panose="02020603050405020304" pitchFamily="18" charset="0"/>
                <a:cs typeface="Times New Roman" panose="02020603050405020304" pitchFamily="18" charset="0"/>
                <a:sym typeface="+mn-ea"/>
              </a:rPr>
              <a:t> towards </a:t>
            </a:r>
            <a:r>
              <a:rPr lang="en-US" altLang="zh-CN" sz="3735" b="1" dirty="0" err="1">
                <a:solidFill>
                  <a:srgbClr val="2C7A8E"/>
                </a:solidFill>
                <a:latin typeface="Times New Roman" panose="02020603050405020304" pitchFamily="18" charset="0"/>
                <a:cs typeface="Times New Roman" panose="02020603050405020304" pitchFamily="18" charset="0"/>
                <a:sym typeface="+mn-ea"/>
              </a:rPr>
              <a:t>emojis</a:t>
            </a:r>
            <a:r>
              <a:rPr lang="en-US" altLang="zh-CN" sz="3735" b="1" dirty="0">
                <a:solidFill>
                  <a:srgbClr val="2C7A8E"/>
                </a:solidFill>
                <a:latin typeface="Times New Roman" panose="02020603050405020304" pitchFamily="18" charset="0"/>
                <a:cs typeface="Times New Roman" panose="02020603050405020304" pitchFamily="18" charset="0"/>
                <a:sym typeface="+mn-ea"/>
              </a:rPr>
              <a:t>.</a:t>
            </a:r>
            <a:endParaRPr lang="en-US" altLang="zh-CN" sz="3735" b="1" dirty="0">
              <a:solidFill>
                <a:srgbClr val="2C7A8E"/>
              </a:solidFill>
              <a:latin typeface="Times New Roman" panose="02020603050405020304" pitchFamily="18" charset="0"/>
              <a:cs typeface="Times New Roman" panose="02020603050405020304" pitchFamily="18" charset="0"/>
            </a:endParaRPr>
          </a:p>
        </p:txBody>
      </p:sp>
      <p:sp>
        <p:nvSpPr>
          <p:cNvPr id="4" name="标题 3"/>
          <p:cNvSpPr>
            <a:spLocks noGrp="1"/>
          </p:cNvSpPr>
          <p:nvPr>
            <p:ph type="title"/>
          </p:nvPr>
        </p:nvSpPr>
        <p:spPr>
          <a:xfrm>
            <a:off x="1464011" y="2782094"/>
            <a:ext cx="11446567" cy="729670"/>
          </a:xfrm>
        </p:spPr>
        <p:txBody>
          <a:bodyPr/>
          <a:lstStyle/>
          <a:p>
            <a:pPr algn="l"/>
            <a:r>
              <a:rPr lang="en-US" altLang="zh-CN" sz="4265" dirty="0" err="1"/>
              <a:t>Emojis</a:t>
            </a:r>
            <a:r>
              <a:rPr lang="en-US" altLang="zh-CN" sz="4265" dirty="0"/>
              <a:t>: a new language?</a:t>
            </a:r>
            <a:endParaRPr lang="en-US" altLang="zh-CN" sz="4265" dirty="0"/>
          </a:p>
        </p:txBody>
      </p:sp>
      <p:sp>
        <p:nvSpPr>
          <p:cNvPr id="9" name="文本框 8"/>
          <p:cNvSpPr txBox="1"/>
          <p:nvPr/>
        </p:nvSpPr>
        <p:spPr>
          <a:xfrm>
            <a:off x="700405" y="4326890"/>
            <a:ext cx="11306810" cy="706755"/>
          </a:xfrm>
          <a:prstGeom prst="rect">
            <a:avLst/>
          </a:prstGeom>
          <a:noFill/>
        </p:spPr>
        <p:txBody>
          <a:bodyPr wrap="square" rtlCol="0" anchor="t">
            <a:spAutoFit/>
          </a:bodyPr>
          <a:lstStyle/>
          <a:p>
            <a:r>
              <a:rPr lang="en-US" altLang="zh-CN" sz="3200" b="1" dirty="0">
                <a:solidFill>
                  <a:schemeClr val="tx1"/>
                </a:solidFill>
                <a:latin typeface="Calibri" panose="020F0502020204030204" charset="0"/>
                <a:cs typeface="Calibri" panose="020F0502020204030204" charset="0"/>
                <a:sym typeface="+mn-ea"/>
              </a:rPr>
              <a:t>The author may be </a:t>
            </a:r>
            <a:r>
              <a:rPr lang="en-US" altLang="zh-CN" sz="4000" b="1" dirty="0">
                <a:solidFill>
                  <a:srgbClr val="FF0000"/>
                </a:solidFill>
                <a:latin typeface="Calibri" panose="020F0502020204030204" charset="0"/>
                <a:cs typeface="Calibri" panose="020F0502020204030204" charset="0"/>
                <a:sym typeface="+mn-ea"/>
              </a:rPr>
              <a:t>skeptical</a:t>
            </a:r>
            <a:r>
              <a:rPr lang="en-US" altLang="zh-CN" sz="3200" b="1" dirty="0">
                <a:solidFill>
                  <a:srgbClr val="FF0000"/>
                </a:solidFill>
                <a:latin typeface="Calibri" panose="020F0502020204030204" charset="0"/>
                <a:cs typeface="Calibri" panose="020F0502020204030204" charset="0"/>
                <a:sym typeface="+mn-ea"/>
              </a:rPr>
              <a:t> </a:t>
            </a:r>
            <a:r>
              <a:rPr lang="en-US" altLang="zh-CN" sz="3200" b="1" dirty="0">
                <a:solidFill>
                  <a:schemeClr val="tx1"/>
                </a:solidFill>
                <a:latin typeface="Calibri" panose="020F0502020204030204" charset="0"/>
                <a:cs typeface="Calibri" panose="020F0502020204030204" charset="0"/>
                <a:sym typeface="+mn-ea"/>
              </a:rPr>
              <a:t>about </a:t>
            </a:r>
            <a:r>
              <a:rPr lang="en-US" altLang="zh-CN" sz="3200" b="1" dirty="0" err="1">
                <a:solidFill>
                  <a:schemeClr val="tx1"/>
                </a:solidFill>
                <a:latin typeface="Calibri" panose="020F0502020204030204" charset="0"/>
                <a:cs typeface="Calibri" panose="020F0502020204030204" charset="0"/>
                <a:sym typeface="+mn-ea"/>
              </a:rPr>
              <a:t>emojis </a:t>
            </a:r>
            <a:r>
              <a:rPr lang="en-US" altLang="zh-CN" sz="3200" b="1" dirty="0">
                <a:solidFill>
                  <a:schemeClr val="tx1"/>
                </a:solidFill>
                <a:latin typeface="Calibri" panose="020F0502020204030204" charset="0"/>
                <a:cs typeface="Calibri" panose="020F0502020204030204" charset="0"/>
                <a:sym typeface="+mn-ea"/>
              </a:rPr>
              <a:t>as a new </a:t>
            </a:r>
            <a:r>
              <a:rPr lang="en-US" altLang="zh-CN" sz="3200" b="1" dirty="0" smtClean="0">
                <a:solidFill>
                  <a:schemeClr val="tx1"/>
                </a:solidFill>
                <a:latin typeface="Calibri" panose="020F0502020204030204" charset="0"/>
                <a:cs typeface="Calibri" panose="020F0502020204030204" charset="0"/>
                <a:sym typeface="+mn-ea"/>
              </a:rPr>
              <a:t>language.</a:t>
            </a:r>
            <a:r>
              <a:rPr lang="en-US" altLang="zh-CN" sz="3200" b="1" dirty="0" smtClean="0">
                <a:solidFill>
                  <a:srgbClr val="FF0000"/>
                </a:solidFill>
                <a:latin typeface="Calibri" panose="020F0502020204030204" charset="0"/>
                <a:cs typeface="Calibri" panose="020F0502020204030204" charset="0"/>
                <a:sym typeface="+mn-ea"/>
              </a:rPr>
              <a:t> </a:t>
            </a:r>
            <a:endParaRPr lang="en-US" altLang="zh-CN" sz="3200" b="1" dirty="0" smtClean="0">
              <a:solidFill>
                <a:srgbClr val="FF0000"/>
              </a:solidFill>
              <a:latin typeface="Calibri" panose="020F0502020204030204" charset="0"/>
              <a:cs typeface="Calibri" panose="020F0502020204030204" charset="0"/>
              <a:sym typeface="+mn-ea"/>
            </a:endParaRPr>
          </a:p>
        </p:txBody>
      </p:sp>
      <p:pic>
        <p:nvPicPr>
          <p:cNvPr id="11" name="图片 10"/>
          <p:cNvPicPr>
            <a:picLocks noChangeAspect="1"/>
          </p:cNvPicPr>
          <p:nvPr/>
        </p:nvPicPr>
        <p:blipFill>
          <a:blip r:embed="rId1">
            <a:lum bright="24000"/>
          </a:blip>
          <a:stretch>
            <a:fillRect/>
          </a:stretch>
        </p:blipFill>
        <p:spPr>
          <a:xfrm rot="16200000">
            <a:off x="7913370" y="2286423"/>
            <a:ext cx="1524000" cy="14306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72446" y="106204"/>
            <a:ext cx="11446567" cy="729670"/>
          </a:xfrm>
        </p:spPr>
        <p:txBody>
          <a:bodyPr/>
          <a:p>
            <a:r>
              <a:rPr lang="en-US" altLang="zh-CN"/>
              <a:t>The main idea</a:t>
            </a:r>
            <a:endParaRPr lang="en-US" altLang="zh-CN"/>
          </a:p>
        </p:txBody>
      </p:sp>
      <p:sp>
        <p:nvSpPr>
          <p:cNvPr id="41" name="矩形 40"/>
          <p:cNvSpPr/>
          <p:nvPr/>
        </p:nvSpPr>
        <p:spPr>
          <a:xfrm>
            <a:off x="0" y="960120"/>
            <a:ext cx="12192000" cy="1749425"/>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3600" dirty="0">
              <a:solidFill>
                <a:schemeClr val="tx2"/>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52355" y="960347"/>
            <a:ext cx="10396696" cy="1568450"/>
          </a:xfrm>
          <a:prstGeom prst="rect">
            <a:avLst/>
          </a:prstGeom>
          <a:noFill/>
        </p:spPr>
        <p:txBody>
          <a:bodyPr wrap="square">
            <a:spAutoFit/>
          </a:bodyPr>
          <a:lstStyle/>
          <a:p>
            <a:pPr marL="457200" indent="-457200">
              <a:buFont typeface="Arial" panose="020B0604020202020204" pitchFamily="34" charset="0"/>
              <a:buChar char="•"/>
              <a:defRPr/>
            </a:pPr>
            <a:r>
              <a:rPr lang="en-US" altLang="zh-CN" sz="3200" b="1" dirty="0">
                <a:solidFill>
                  <a:srgbClr val="2C7A8E"/>
                </a:solidFill>
                <a:latin typeface="Times New Roman" panose="02020603050405020304" pitchFamily="18" charset="0"/>
                <a:ea typeface="Verdana" panose="020B0604030504040204" pitchFamily="34" charset="0"/>
                <a:cs typeface="Times New Roman" panose="02020603050405020304" pitchFamily="18" charset="0"/>
                <a:sym typeface="+mn-ea"/>
              </a:rPr>
              <a:t>Read and check your prediction. </a:t>
            </a:r>
            <a:endParaRPr lang="en-US" altLang="zh-CN" sz="3200" b="1" dirty="0">
              <a:solidFill>
                <a:srgbClr val="2C7A8E"/>
              </a:solidFill>
              <a:latin typeface="Times New Roman" panose="02020603050405020304" pitchFamily="18" charset="0"/>
              <a:ea typeface="Verdana" panose="020B0604030504040204" pitchFamily="34" charset="0"/>
              <a:cs typeface="Times New Roman" panose="02020603050405020304" pitchFamily="18" charset="0"/>
              <a:sym typeface="+mn-ea"/>
            </a:endParaRPr>
          </a:p>
          <a:p>
            <a:pPr marL="457200" indent="-457200">
              <a:buFont typeface="Arial" panose="020B0604020202020204" pitchFamily="34" charset="0"/>
              <a:buChar char="•"/>
              <a:defRPr/>
            </a:pPr>
            <a:r>
              <a:rPr lang="en-US" altLang="zh-CN" sz="3200" b="1" dirty="0">
                <a:solidFill>
                  <a:srgbClr val="2C7A8E"/>
                </a:solidFill>
                <a:latin typeface="Times New Roman" panose="02020603050405020304" pitchFamily="18" charset="0"/>
                <a:ea typeface="Verdana" panose="020B0604030504040204" pitchFamily="34" charset="0"/>
                <a:cs typeface="Times New Roman" panose="02020603050405020304" pitchFamily="18" charset="0"/>
                <a:sym typeface="+mn-ea"/>
              </a:rPr>
              <a:t>Choose the author’s purpose in writing the passage and give your reasons. </a:t>
            </a:r>
            <a:endParaRPr lang="en-US" altLang="zh-CN" sz="3200" b="1" dirty="0">
              <a:solidFill>
                <a:srgbClr val="2C7A8E"/>
              </a:solidFill>
              <a:latin typeface="Times New Roman" panose="02020603050405020304" pitchFamily="18" charset="0"/>
              <a:ea typeface="Verdana" panose="020B0604030504040204" pitchFamily="34" charset="0"/>
              <a:cs typeface="Times New Roman" panose="02020603050405020304" pitchFamily="18" charset="0"/>
              <a:sym typeface="+mn-ea"/>
            </a:endParaRPr>
          </a:p>
        </p:txBody>
      </p:sp>
      <p:sp>
        <p:nvSpPr>
          <p:cNvPr id="2" name="TextBox 2"/>
          <p:cNvSpPr txBox="1"/>
          <p:nvPr/>
        </p:nvSpPr>
        <p:spPr>
          <a:xfrm>
            <a:off x="704427" y="3214356"/>
            <a:ext cx="11285220" cy="2694305"/>
          </a:xfrm>
          <a:prstGeom prst="rect">
            <a:avLst/>
          </a:prstGeom>
          <a:noFill/>
        </p:spPr>
        <p:txBody>
          <a:bodyPr wrap="square" rtlCol="0">
            <a:spAutoFit/>
          </a:bodyPr>
          <a:lstStyle/>
          <a:p>
            <a:pPr fontAlgn="auto">
              <a:lnSpc>
                <a:spcPts val="4060"/>
              </a:lnSpc>
            </a:pPr>
            <a:r>
              <a:rPr lang="en-US" altLang="zh-CN" sz="3735" dirty="0">
                <a:latin typeface="Times New Roman" panose="02020603050405020304" pitchFamily="18" charset="0"/>
                <a:cs typeface="Times New Roman" panose="02020603050405020304" pitchFamily="18" charset="0"/>
              </a:rPr>
              <a:t>1. To guide readers to use </a:t>
            </a:r>
            <a:r>
              <a:rPr lang="en-US" altLang="zh-CN" sz="3735" dirty="0" err="1">
                <a:latin typeface="Times New Roman" panose="02020603050405020304" pitchFamily="18" charset="0"/>
                <a:cs typeface="Times New Roman" panose="02020603050405020304" pitchFamily="18" charset="0"/>
              </a:rPr>
              <a:t>emojis</a:t>
            </a:r>
            <a:r>
              <a:rPr lang="en-US" altLang="zh-CN" sz="3735" dirty="0">
                <a:latin typeface="Times New Roman" panose="02020603050405020304" pitchFamily="18" charset="0"/>
                <a:cs typeface="Times New Roman" panose="02020603050405020304" pitchFamily="18" charset="0"/>
              </a:rPr>
              <a:t> properly.</a:t>
            </a:r>
            <a:endParaRPr lang="en-US" altLang="zh-CN" sz="3735" dirty="0">
              <a:latin typeface="Times New Roman" panose="02020603050405020304" pitchFamily="18" charset="0"/>
              <a:cs typeface="Times New Roman" panose="02020603050405020304" pitchFamily="18" charset="0"/>
            </a:endParaRPr>
          </a:p>
          <a:p>
            <a:pPr fontAlgn="auto">
              <a:lnSpc>
                <a:spcPts val="4060"/>
              </a:lnSpc>
            </a:pPr>
            <a:r>
              <a:rPr lang="en-US" altLang="zh-CN" sz="3735" dirty="0">
                <a:latin typeface="Times New Roman" panose="02020603050405020304" pitchFamily="18" charset="0"/>
                <a:cs typeface="Times New Roman" panose="02020603050405020304" pitchFamily="18" charset="0"/>
              </a:rPr>
              <a:t>2. To discuss the development and influence of </a:t>
            </a:r>
            <a:r>
              <a:rPr lang="en-US" altLang="zh-CN" sz="3735" dirty="0" err="1">
                <a:latin typeface="Times New Roman" panose="02020603050405020304" pitchFamily="18" charset="0"/>
                <a:cs typeface="Times New Roman" panose="02020603050405020304" pitchFamily="18" charset="0"/>
              </a:rPr>
              <a:t>emojis</a:t>
            </a:r>
            <a:r>
              <a:rPr lang="en-US" altLang="zh-CN" sz="3735" dirty="0">
                <a:latin typeface="Times New Roman" panose="02020603050405020304" pitchFamily="18" charset="0"/>
                <a:cs typeface="Times New Roman" panose="02020603050405020304" pitchFamily="18" charset="0"/>
              </a:rPr>
              <a:t>.</a:t>
            </a:r>
            <a:endParaRPr lang="en-US" altLang="zh-CN" sz="3735" dirty="0">
              <a:latin typeface="Times New Roman" panose="02020603050405020304" pitchFamily="18" charset="0"/>
              <a:cs typeface="Times New Roman" panose="02020603050405020304" pitchFamily="18" charset="0"/>
            </a:endParaRPr>
          </a:p>
          <a:p>
            <a:pPr fontAlgn="auto">
              <a:lnSpc>
                <a:spcPts val="4060"/>
              </a:lnSpc>
            </a:pPr>
            <a:r>
              <a:rPr lang="en-US" altLang="zh-CN" sz="3735" dirty="0">
                <a:latin typeface="Times New Roman" panose="02020603050405020304" pitchFamily="18" charset="0"/>
                <a:cs typeface="Times New Roman" panose="02020603050405020304" pitchFamily="18" charset="0"/>
              </a:rPr>
              <a:t>3. To criticise the increased use of </a:t>
            </a:r>
            <a:r>
              <a:rPr lang="en-US" altLang="zh-CN" sz="3735" dirty="0" err="1">
                <a:latin typeface="Times New Roman" panose="02020603050405020304" pitchFamily="18" charset="0"/>
                <a:cs typeface="Times New Roman" panose="02020603050405020304" pitchFamily="18" charset="0"/>
              </a:rPr>
              <a:t>emojis</a:t>
            </a:r>
            <a:r>
              <a:rPr lang="en-US" altLang="zh-CN" sz="3735" dirty="0">
                <a:latin typeface="Times New Roman" panose="02020603050405020304" pitchFamily="18" charset="0"/>
                <a:cs typeface="Times New Roman" panose="02020603050405020304" pitchFamily="18" charset="0"/>
              </a:rPr>
              <a:t>.</a:t>
            </a:r>
            <a:endParaRPr lang="en-US" altLang="zh-CN" sz="3735" dirty="0">
              <a:latin typeface="Times New Roman" panose="02020603050405020304" pitchFamily="18" charset="0"/>
              <a:cs typeface="Times New Roman" panose="02020603050405020304" pitchFamily="18" charset="0"/>
            </a:endParaRPr>
          </a:p>
          <a:p>
            <a:pPr fontAlgn="auto">
              <a:lnSpc>
                <a:spcPts val="4060"/>
              </a:lnSpc>
            </a:pPr>
            <a:r>
              <a:rPr lang="en-US" altLang="zh-CN" sz="3735" dirty="0">
                <a:latin typeface="Times New Roman" panose="02020603050405020304" pitchFamily="18" charset="0"/>
                <a:cs typeface="Times New Roman" panose="02020603050405020304" pitchFamily="18" charset="0"/>
              </a:rPr>
              <a:t>4. To entertain readers with examples of how </a:t>
            </a:r>
            <a:r>
              <a:rPr lang="en-US" altLang="zh-CN" sz="3735" dirty="0" err="1">
                <a:latin typeface="Times New Roman" panose="02020603050405020304" pitchFamily="18" charset="0"/>
                <a:cs typeface="Times New Roman" panose="02020603050405020304" pitchFamily="18" charset="0"/>
              </a:rPr>
              <a:t>emojis</a:t>
            </a:r>
            <a:r>
              <a:rPr lang="en-US" altLang="zh-CN" sz="3735" dirty="0">
                <a:latin typeface="Times New Roman" panose="02020603050405020304" pitchFamily="18" charset="0"/>
                <a:cs typeface="Times New Roman" panose="02020603050405020304" pitchFamily="18" charset="0"/>
              </a:rPr>
              <a:t> have </a:t>
            </a:r>
            <a:endParaRPr lang="en-US" altLang="zh-CN" sz="3735" dirty="0">
              <a:latin typeface="Times New Roman" panose="02020603050405020304" pitchFamily="18" charset="0"/>
              <a:cs typeface="Times New Roman" panose="02020603050405020304" pitchFamily="18" charset="0"/>
            </a:endParaRPr>
          </a:p>
          <a:p>
            <a:pPr fontAlgn="auto">
              <a:lnSpc>
                <a:spcPts val="4060"/>
              </a:lnSpc>
            </a:pPr>
            <a:r>
              <a:rPr lang="en-US" altLang="zh-CN" sz="3735" dirty="0">
                <a:latin typeface="Times New Roman" panose="02020603050405020304" pitchFamily="18" charset="0"/>
                <a:cs typeface="Times New Roman" panose="02020603050405020304" pitchFamily="18" charset="0"/>
              </a:rPr>
              <a:t>    been used.</a:t>
            </a:r>
            <a:endParaRPr lang="en-US" altLang="zh-CN" sz="3735" dirty="0">
              <a:latin typeface="Times New Roman" panose="02020603050405020304" pitchFamily="18" charset="0"/>
              <a:cs typeface="Times New Roman" panose="02020603050405020304" pitchFamily="18" charset="0"/>
            </a:endParaRPr>
          </a:p>
        </p:txBody>
      </p:sp>
      <p:sp>
        <p:nvSpPr>
          <p:cNvPr id="3" name="笑脸 2"/>
          <p:cNvSpPr/>
          <p:nvPr/>
        </p:nvSpPr>
        <p:spPr>
          <a:xfrm>
            <a:off x="652145" y="3764915"/>
            <a:ext cx="529590" cy="506095"/>
          </a:xfrm>
          <a:prstGeom prst="smileyFace">
            <a:avLst/>
          </a:prstGeom>
          <a:solidFill>
            <a:srgbClr val="F43308"/>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72446" y="106204"/>
            <a:ext cx="11446567" cy="729670"/>
          </a:xfrm>
        </p:spPr>
        <p:txBody>
          <a:bodyPr/>
          <a:p>
            <a:r>
              <a:rPr lang="en-US" altLang="zh-CN"/>
              <a:t>The structure</a:t>
            </a:r>
            <a:endParaRPr lang="en-US" altLang="zh-CN"/>
          </a:p>
        </p:txBody>
      </p:sp>
      <p:graphicFrame>
        <p:nvGraphicFramePr>
          <p:cNvPr id="2" name="内容占位符 1"/>
          <p:cNvGraphicFramePr/>
          <p:nvPr>
            <p:ph idx="1"/>
            <p:custDataLst>
              <p:tags r:id="rId1"/>
            </p:custDataLst>
          </p:nvPr>
        </p:nvGraphicFramePr>
        <p:xfrm>
          <a:off x="427355" y="1060450"/>
          <a:ext cx="11393805" cy="4987290"/>
        </p:xfrm>
        <a:graphic>
          <a:graphicData uri="http://schemas.openxmlformats.org/drawingml/2006/table">
            <a:tbl>
              <a:tblPr firstRow="1" bandRow="1">
                <a:tableStyleId>{5C22544A-7EE6-4342-B048-85BDC9FD1C3A}</a:tableStyleId>
              </a:tblPr>
              <a:tblGrid>
                <a:gridCol w="2445385"/>
                <a:gridCol w="2889250"/>
                <a:gridCol w="6059170"/>
              </a:tblGrid>
              <a:tr h="1028065">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875030">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028065">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028065">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028065">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sp>
        <p:nvSpPr>
          <p:cNvPr id="3" name="标题 3"/>
          <p:cNvSpPr>
            <a:spLocks noGrp="1"/>
          </p:cNvSpPr>
          <p:nvPr/>
        </p:nvSpPr>
        <p:spPr>
          <a:xfrm>
            <a:off x="534670" y="1238250"/>
            <a:ext cx="2295525" cy="729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65" dirty="0">
                <a:solidFill>
                  <a:schemeClr val="bg1"/>
                </a:solidFill>
              </a:rPr>
              <a:t>Part</a:t>
            </a:r>
            <a:endParaRPr lang="en-US" altLang="zh-CN" sz="4265" dirty="0">
              <a:solidFill>
                <a:schemeClr val="bg1"/>
              </a:solidFill>
            </a:endParaRPr>
          </a:p>
        </p:txBody>
      </p:sp>
      <p:sp>
        <p:nvSpPr>
          <p:cNvPr id="6" name="标题 3"/>
          <p:cNvSpPr>
            <a:spLocks noGrp="1"/>
          </p:cNvSpPr>
          <p:nvPr/>
        </p:nvSpPr>
        <p:spPr>
          <a:xfrm>
            <a:off x="3007360" y="1238250"/>
            <a:ext cx="2295525" cy="729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65" dirty="0">
                <a:solidFill>
                  <a:schemeClr val="bg1"/>
                </a:solidFill>
              </a:rPr>
              <a:t>Para</a:t>
            </a:r>
            <a:endParaRPr lang="en-US" altLang="zh-CN" sz="4265" dirty="0">
              <a:solidFill>
                <a:schemeClr val="bg1"/>
              </a:solidFill>
            </a:endParaRPr>
          </a:p>
        </p:txBody>
      </p:sp>
      <p:sp>
        <p:nvSpPr>
          <p:cNvPr id="7" name="标题 3"/>
          <p:cNvSpPr>
            <a:spLocks noGrp="1"/>
          </p:cNvSpPr>
          <p:nvPr/>
        </p:nvSpPr>
        <p:spPr>
          <a:xfrm>
            <a:off x="5839460" y="1238250"/>
            <a:ext cx="4081780" cy="729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65" dirty="0">
                <a:solidFill>
                  <a:schemeClr val="bg1"/>
                </a:solidFill>
              </a:rPr>
              <a:t>General idea</a:t>
            </a:r>
            <a:endParaRPr lang="en-US" altLang="zh-CN" sz="4265" dirty="0">
              <a:solidFill>
                <a:schemeClr val="bg1"/>
              </a:solidFill>
            </a:endParaRPr>
          </a:p>
        </p:txBody>
      </p:sp>
      <p:sp>
        <p:nvSpPr>
          <p:cNvPr id="8" name="标题 3"/>
          <p:cNvSpPr>
            <a:spLocks noGrp="1"/>
          </p:cNvSpPr>
          <p:nvPr/>
        </p:nvSpPr>
        <p:spPr>
          <a:xfrm>
            <a:off x="534670" y="2210435"/>
            <a:ext cx="2295525" cy="72961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65" dirty="0">
                <a:solidFill>
                  <a:schemeClr val="accent1"/>
                </a:solidFill>
                <a:effectLst>
                  <a:outerShdw blurRad="38100" dist="25400" dir="5400000" algn="ctr" rotWithShape="0">
                    <a:srgbClr val="6E747A">
                      <a:alpha val="43000"/>
                    </a:srgbClr>
                  </a:outerShdw>
                </a:effectLst>
              </a:rPr>
              <a:t>Part 1</a:t>
            </a:r>
            <a:endParaRPr lang="en-US" altLang="zh-CN" sz="4265" dirty="0">
              <a:solidFill>
                <a:schemeClr val="accent1"/>
              </a:solidFill>
              <a:effectLst>
                <a:outerShdw blurRad="38100" dist="25400" dir="5400000" algn="ctr" rotWithShape="0">
                  <a:srgbClr val="6E747A">
                    <a:alpha val="43000"/>
                  </a:srgbClr>
                </a:outerShdw>
              </a:effectLst>
            </a:endParaRPr>
          </a:p>
        </p:txBody>
      </p:sp>
      <p:sp>
        <p:nvSpPr>
          <p:cNvPr id="9" name="标题 3"/>
          <p:cNvSpPr>
            <a:spLocks noGrp="1"/>
          </p:cNvSpPr>
          <p:nvPr/>
        </p:nvSpPr>
        <p:spPr>
          <a:xfrm>
            <a:off x="534670" y="3265805"/>
            <a:ext cx="2295525" cy="72961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65" dirty="0">
                <a:solidFill>
                  <a:schemeClr val="accent1"/>
                </a:solidFill>
                <a:effectLst>
                  <a:outerShdw blurRad="38100" dist="25400" dir="5400000" algn="ctr" rotWithShape="0">
                    <a:srgbClr val="6E747A">
                      <a:alpha val="43000"/>
                    </a:srgbClr>
                  </a:outerShdw>
                </a:effectLst>
              </a:rPr>
              <a:t>Part 2</a:t>
            </a:r>
            <a:endParaRPr lang="en-US" altLang="zh-CN" sz="4265" dirty="0">
              <a:solidFill>
                <a:schemeClr val="accent1"/>
              </a:solidFill>
              <a:effectLst>
                <a:outerShdw blurRad="38100" dist="25400" dir="5400000" algn="ctr" rotWithShape="0">
                  <a:srgbClr val="6E747A">
                    <a:alpha val="43000"/>
                  </a:srgbClr>
                </a:outerShdw>
              </a:effectLst>
            </a:endParaRPr>
          </a:p>
        </p:txBody>
      </p:sp>
      <p:sp>
        <p:nvSpPr>
          <p:cNvPr id="10" name="标题 3"/>
          <p:cNvSpPr>
            <a:spLocks noGrp="1"/>
          </p:cNvSpPr>
          <p:nvPr/>
        </p:nvSpPr>
        <p:spPr>
          <a:xfrm>
            <a:off x="534670" y="4314825"/>
            <a:ext cx="2295525" cy="72961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65" dirty="0">
                <a:solidFill>
                  <a:schemeClr val="accent1"/>
                </a:solidFill>
                <a:effectLst>
                  <a:outerShdw blurRad="38100" dist="25400" dir="5400000" algn="ctr" rotWithShape="0">
                    <a:srgbClr val="6E747A">
                      <a:alpha val="43000"/>
                    </a:srgbClr>
                  </a:outerShdw>
                </a:effectLst>
              </a:rPr>
              <a:t>Part 3</a:t>
            </a:r>
            <a:endParaRPr lang="en-US" altLang="zh-CN" sz="4265" dirty="0">
              <a:solidFill>
                <a:schemeClr val="accent1"/>
              </a:solidFill>
              <a:effectLst>
                <a:outerShdw blurRad="38100" dist="25400" dir="5400000" algn="ctr" rotWithShape="0">
                  <a:srgbClr val="6E747A">
                    <a:alpha val="43000"/>
                  </a:srgbClr>
                </a:outerShdw>
              </a:effectLst>
            </a:endParaRPr>
          </a:p>
        </p:txBody>
      </p:sp>
      <p:sp>
        <p:nvSpPr>
          <p:cNvPr id="11" name="标题 3"/>
          <p:cNvSpPr>
            <a:spLocks noGrp="1"/>
          </p:cNvSpPr>
          <p:nvPr/>
        </p:nvSpPr>
        <p:spPr>
          <a:xfrm>
            <a:off x="534670" y="5363845"/>
            <a:ext cx="2295525" cy="72961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65" dirty="0">
                <a:solidFill>
                  <a:schemeClr val="accent1"/>
                </a:solidFill>
                <a:effectLst>
                  <a:outerShdw blurRad="38100" dist="25400" dir="5400000" algn="ctr" rotWithShape="0">
                    <a:srgbClr val="6E747A">
                      <a:alpha val="43000"/>
                    </a:srgbClr>
                  </a:outerShdw>
                </a:effectLst>
              </a:rPr>
              <a:t>Part 4</a:t>
            </a:r>
            <a:endParaRPr lang="en-US" altLang="zh-CN" sz="4265" dirty="0">
              <a:solidFill>
                <a:schemeClr val="accent1"/>
              </a:solidFill>
              <a:effectLst>
                <a:outerShdw blurRad="38100" dist="25400" dir="5400000" algn="ctr" rotWithShape="0">
                  <a:srgbClr val="6E747A">
                    <a:alpha val="43000"/>
                  </a:srgbClr>
                </a:outerShdw>
              </a:effectLst>
            </a:endParaRPr>
          </a:p>
        </p:txBody>
      </p:sp>
      <p:sp>
        <p:nvSpPr>
          <p:cNvPr id="12" name="标题 3"/>
          <p:cNvSpPr>
            <a:spLocks noGrp="1"/>
          </p:cNvSpPr>
          <p:nvPr/>
        </p:nvSpPr>
        <p:spPr>
          <a:xfrm>
            <a:off x="3145155" y="2166620"/>
            <a:ext cx="2295525" cy="729615"/>
          </a:xfrm>
          <a:prstGeom prst="rect">
            <a:avLst/>
          </a:prstGeom>
        </p:spPr>
        <p:txBody>
          <a:bodyPr vert="horz" lIns="91440" tIns="45720" rIns="91440" bIns="45720" rtlCol="0" anchor="ctr">
            <a:normAutofit fontScale="90000"/>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65" dirty="0">
                <a:solidFill>
                  <a:schemeClr val="accent1"/>
                </a:solidFill>
                <a:effectLst>
                  <a:outerShdw blurRad="38100" dist="25400" dir="5400000" algn="ctr" rotWithShape="0">
                    <a:srgbClr val="6E747A">
                      <a:alpha val="43000"/>
                    </a:srgbClr>
                  </a:outerShdw>
                </a:effectLst>
              </a:rPr>
              <a:t>Par</a:t>
            </a:r>
            <a:r>
              <a:rPr lang="en-US" altLang="zh-CN" sz="4265" dirty="0">
                <a:solidFill>
                  <a:schemeClr val="accent1"/>
                </a:solidFill>
                <a:effectLst>
                  <a:outerShdw blurRad="38100" dist="25400" dir="5400000" algn="ctr" rotWithShape="0">
                    <a:srgbClr val="6E747A">
                      <a:alpha val="43000"/>
                    </a:srgbClr>
                  </a:outerShdw>
                </a:effectLst>
              </a:rPr>
              <a:t>a 1~2</a:t>
            </a:r>
            <a:endParaRPr lang="en-US" altLang="zh-CN" sz="4265" dirty="0">
              <a:solidFill>
                <a:schemeClr val="accent1"/>
              </a:solidFill>
              <a:effectLst>
                <a:outerShdw blurRad="38100" dist="25400" dir="5400000" algn="ctr" rotWithShape="0">
                  <a:srgbClr val="6E747A">
                    <a:alpha val="43000"/>
                  </a:srgbClr>
                </a:outerShdw>
              </a:effectLst>
            </a:endParaRPr>
          </a:p>
        </p:txBody>
      </p:sp>
      <p:sp>
        <p:nvSpPr>
          <p:cNvPr id="13" name="标题 3"/>
          <p:cNvSpPr>
            <a:spLocks noGrp="1"/>
          </p:cNvSpPr>
          <p:nvPr/>
        </p:nvSpPr>
        <p:spPr>
          <a:xfrm>
            <a:off x="5839460" y="2210435"/>
            <a:ext cx="5888355" cy="72961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000" dirty="0">
                <a:solidFill>
                  <a:schemeClr val="accent1"/>
                </a:solidFill>
                <a:effectLst>
                  <a:outerShdw blurRad="38100" dist="25400" dir="5400000" algn="ctr" rotWithShape="0">
                    <a:srgbClr val="6E747A">
                      <a:alpha val="43000"/>
                    </a:srgbClr>
                  </a:outerShdw>
                </a:effectLst>
              </a:rPr>
              <a:t>lead in with examples</a:t>
            </a:r>
            <a:endParaRPr lang="en-US" altLang="zh-CN" sz="4000" dirty="0">
              <a:solidFill>
                <a:schemeClr val="accent1"/>
              </a:solidFill>
              <a:effectLst>
                <a:outerShdw blurRad="38100" dist="25400" dir="5400000" algn="ctr" rotWithShape="0">
                  <a:srgbClr val="6E747A">
                    <a:alpha val="43000"/>
                  </a:srgbClr>
                </a:outerShdw>
              </a:effectLst>
            </a:endParaRPr>
          </a:p>
        </p:txBody>
      </p:sp>
      <p:sp>
        <p:nvSpPr>
          <p:cNvPr id="14" name="标题 3"/>
          <p:cNvSpPr>
            <a:spLocks noGrp="1"/>
          </p:cNvSpPr>
          <p:nvPr/>
        </p:nvSpPr>
        <p:spPr>
          <a:xfrm>
            <a:off x="3145155" y="3182620"/>
            <a:ext cx="2295525" cy="729615"/>
          </a:xfrm>
          <a:prstGeom prst="rect">
            <a:avLst/>
          </a:prstGeom>
        </p:spPr>
        <p:txBody>
          <a:bodyPr vert="horz" lIns="91440" tIns="45720" rIns="91440" bIns="45720" rtlCol="0" anchor="ctr">
            <a:normAutofit fontScale="90000"/>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65" dirty="0">
                <a:solidFill>
                  <a:schemeClr val="accent1"/>
                </a:solidFill>
                <a:effectLst>
                  <a:outerShdw blurRad="38100" dist="25400" dir="5400000" algn="ctr" rotWithShape="0">
                    <a:srgbClr val="6E747A">
                      <a:alpha val="43000"/>
                    </a:srgbClr>
                  </a:outerShdw>
                </a:effectLst>
              </a:rPr>
              <a:t>Par</a:t>
            </a:r>
            <a:r>
              <a:rPr lang="en-US" altLang="zh-CN" sz="4265" dirty="0">
                <a:solidFill>
                  <a:schemeClr val="accent1"/>
                </a:solidFill>
                <a:effectLst>
                  <a:outerShdw blurRad="38100" dist="25400" dir="5400000" algn="ctr" rotWithShape="0">
                    <a:srgbClr val="6E747A">
                      <a:alpha val="43000"/>
                    </a:srgbClr>
                  </a:outerShdw>
                </a:effectLst>
              </a:rPr>
              <a:t>a 3~5</a:t>
            </a:r>
            <a:endParaRPr lang="en-US" altLang="zh-CN" sz="4265" dirty="0">
              <a:solidFill>
                <a:schemeClr val="accent1"/>
              </a:solidFill>
              <a:effectLst>
                <a:outerShdw blurRad="38100" dist="25400" dir="5400000" algn="ctr" rotWithShape="0">
                  <a:srgbClr val="6E747A">
                    <a:alpha val="43000"/>
                  </a:srgbClr>
                </a:outerShdw>
              </a:effectLst>
            </a:endParaRPr>
          </a:p>
        </p:txBody>
      </p:sp>
      <p:sp>
        <p:nvSpPr>
          <p:cNvPr id="15" name="标题 3"/>
          <p:cNvSpPr>
            <a:spLocks noGrp="1"/>
          </p:cNvSpPr>
          <p:nvPr/>
        </p:nvSpPr>
        <p:spPr>
          <a:xfrm>
            <a:off x="5838825" y="3177540"/>
            <a:ext cx="5889625" cy="73469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000" dirty="0">
                <a:solidFill>
                  <a:schemeClr val="accent1"/>
                </a:solidFill>
                <a:effectLst>
                  <a:outerShdw blurRad="38100" dist="25400" dir="5400000" algn="ctr" rotWithShape="0">
                    <a:srgbClr val="6E747A">
                      <a:alpha val="43000"/>
                    </a:srgbClr>
                  </a:outerShdw>
                </a:effectLst>
              </a:rPr>
              <a:t>the origin and influence</a:t>
            </a:r>
            <a:endParaRPr lang="en-US" altLang="zh-CN" sz="4000" dirty="0">
              <a:solidFill>
                <a:schemeClr val="accent1"/>
              </a:solidFill>
              <a:effectLst>
                <a:outerShdw blurRad="38100" dist="25400" dir="5400000" algn="ctr" rotWithShape="0">
                  <a:srgbClr val="6E747A">
                    <a:alpha val="43000"/>
                  </a:srgbClr>
                </a:outerShdw>
              </a:effectLst>
            </a:endParaRPr>
          </a:p>
        </p:txBody>
      </p:sp>
      <p:sp>
        <p:nvSpPr>
          <p:cNvPr id="16" name="标题 3"/>
          <p:cNvSpPr>
            <a:spLocks noGrp="1"/>
          </p:cNvSpPr>
          <p:nvPr/>
        </p:nvSpPr>
        <p:spPr>
          <a:xfrm>
            <a:off x="3145155" y="4227195"/>
            <a:ext cx="2295525" cy="729615"/>
          </a:xfrm>
          <a:prstGeom prst="rect">
            <a:avLst/>
          </a:prstGeom>
        </p:spPr>
        <p:txBody>
          <a:bodyPr vert="horz" lIns="91440" tIns="45720" rIns="91440" bIns="45720" rtlCol="0" anchor="ctr">
            <a:normAutofit fontScale="90000"/>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65" dirty="0">
                <a:solidFill>
                  <a:schemeClr val="accent1"/>
                </a:solidFill>
                <a:effectLst>
                  <a:outerShdw blurRad="38100" dist="25400" dir="5400000" algn="ctr" rotWithShape="0">
                    <a:srgbClr val="6E747A">
                      <a:alpha val="43000"/>
                    </a:srgbClr>
                  </a:outerShdw>
                </a:effectLst>
              </a:rPr>
              <a:t>Par</a:t>
            </a:r>
            <a:r>
              <a:rPr lang="en-US" altLang="zh-CN" sz="4265" dirty="0">
                <a:solidFill>
                  <a:schemeClr val="accent1"/>
                </a:solidFill>
                <a:effectLst>
                  <a:outerShdw blurRad="38100" dist="25400" dir="5400000" algn="ctr" rotWithShape="0">
                    <a:srgbClr val="6E747A">
                      <a:alpha val="43000"/>
                    </a:srgbClr>
                  </a:outerShdw>
                </a:effectLst>
              </a:rPr>
              <a:t>a 6~7</a:t>
            </a:r>
            <a:endParaRPr lang="en-US" altLang="zh-CN" sz="4265" dirty="0">
              <a:solidFill>
                <a:schemeClr val="accent1"/>
              </a:solidFill>
              <a:effectLst>
                <a:outerShdw blurRad="38100" dist="25400" dir="5400000" algn="ctr" rotWithShape="0">
                  <a:srgbClr val="6E747A">
                    <a:alpha val="43000"/>
                  </a:srgbClr>
                </a:outerShdw>
              </a:effectLst>
            </a:endParaRPr>
          </a:p>
        </p:txBody>
      </p:sp>
      <p:sp>
        <p:nvSpPr>
          <p:cNvPr id="17" name="标题 3"/>
          <p:cNvSpPr>
            <a:spLocks noGrp="1"/>
          </p:cNvSpPr>
          <p:nvPr/>
        </p:nvSpPr>
        <p:spPr>
          <a:xfrm>
            <a:off x="5883910" y="4227195"/>
            <a:ext cx="5843905" cy="72961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000" dirty="0">
                <a:solidFill>
                  <a:schemeClr val="accent1"/>
                </a:solidFill>
                <a:effectLst>
                  <a:outerShdw blurRad="38100" dist="25400" dir="5400000" algn="ctr" rotWithShape="0">
                    <a:srgbClr val="6E747A">
                      <a:alpha val="43000"/>
                    </a:srgbClr>
                  </a:outerShdw>
                </a:effectLst>
              </a:rPr>
              <a:t>its popularity</a:t>
            </a:r>
            <a:endParaRPr lang="en-US" altLang="zh-CN" sz="4000" dirty="0">
              <a:solidFill>
                <a:schemeClr val="accent1"/>
              </a:solidFill>
              <a:effectLst>
                <a:outerShdw blurRad="38100" dist="25400" dir="5400000" algn="ctr" rotWithShape="0">
                  <a:srgbClr val="6E747A">
                    <a:alpha val="43000"/>
                  </a:srgbClr>
                </a:outerShdw>
              </a:effectLst>
            </a:endParaRPr>
          </a:p>
        </p:txBody>
      </p:sp>
      <p:sp>
        <p:nvSpPr>
          <p:cNvPr id="18" name="标题 3"/>
          <p:cNvSpPr>
            <a:spLocks noGrp="1"/>
          </p:cNvSpPr>
          <p:nvPr/>
        </p:nvSpPr>
        <p:spPr>
          <a:xfrm>
            <a:off x="3145155" y="5259705"/>
            <a:ext cx="2295525" cy="72961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265" dirty="0">
                <a:solidFill>
                  <a:schemeClr val="accent1"/>
                </a:solidFill>
                <a:effectLst>
                  <a:outerShdw blurRad="38100" dist="25400" dir="5400000" algn="ctr" rotWithShape="0">
                    <a:srgbClr val="6E747A">
                      <a:alpha val="43000"/>
                    </a:srgbClr>
                  </a:outerShdw>
                </a:effectLst>
              </a:rPr>
              <a:t>Par</a:t>
            </a:r>
            <a:r>
              <a:rPr lang="en-US" altLang="zh-CN" sz="4265" dirty="0">
                <a:solidFill>
                  <a:schemeClr val="accent1"/>
                </a:solidFill>
                <a:effectLst>
                  <a:outerShdw blurRad="38100" dist="25400" dir="5400000" algn="ctr" rotWithShape="0">
                    <a:srgbClr val="6E747A">
                      <a:alpha val="43000"/>
                    </a:srgbClr>
                  </a:outerShdw>
                </a:effectLst>
              </a:rPr>
              <a:t>a 8</a:t>
            </a:r>
            <a:endParaRPr lang="en-US" altLang="zh-CN" sz="4265" dirty="0">
              <a:solidFill>
                <a:schemeClr val="accent1"/>
              </a:solidFill>
              <a:effectLst>
                <a:outerShdw blurRad="38100" dist="25400" dir="5400000" algn="ctr" rotWithShape="0">
                  <a:srgbClr val="6E747A">
                    <a:alpha val="43000"/>
                  </a:srgbClr>
                </a:outerShdw>
              </a:effectLst>
            </a:endParaRPr>
          </a:p>
        </p:txBody>
      </p:sp>
      <p:sp>
        <p:nvSpPr>
          <p:cNvPr id="19" name="标题 3"/>
          <p:cNvSpPr>
            <a:spLocks noGrp="1"/>
          </p:cNvSpPr>
          <p:nvPr/>
        </p:nvSpPr>
        <p:spPr>
          <a:xfrm>
            <a:off x="5839460" y="5254625"/>
            <a:ext cx="5669915" cy="72961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000" dirty="0">
                <a:solidFill>
                  <a:schemeClr val="accent1"/>
                </a:solidFill>
                <a:effectLst>
                  <a:outerShdw blurRad="38100" dist="25400" dir="5400000" algn="ctr" rotWithShape="0">
                    <a:srgbClr val="6E747A">
                      <a:alpha val="43000"/>
                    </a:srgbClr>
                  </a:outerShdw>
                </a:effectLst>
              </a:rPr>
              <a:t>different opinions</a:t>
            </a:r>
            <a:endParaRPr lang="en-US" altLang="zh-CN" sz="4000" dirty="0">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3" grpId="1"/>
      <p:bldP spid="6" grpId="1"/>
      <p:bldP spid="7" grpId="1"/>
      <p:bldP spid="9" grpId="1"/>
      <p:bldP spid="10" grpId="1"/>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The details: Para 1~2</a:t>
            </a:r>
            <a:endParaRPr lang="en-US" altLang="zh-CN"/>
          </a:p>
        </p:txBody>
      </p:sp>
      <p:sp>
        <p:nvSpPr>
          <p:cNvPr id="3" name="内容占位符 2"/>
          <p:cNvSpPr>
            <a:spLocks noGrp="1"/>
          </p:cNvSpPr>
          <p:nvPr>
            <p:ph idx="1"/>
          </p:nvPr>
        </p:nvSpPr>
        <p:spPr/>
        <p:txBody>
          <a:bodyPr/>
          <a:p>
            <a:pPr marL="514350" indent="-514350">
              <a:buAutoNum type="arabicPeriod"/>
            </a:pPr>
            <a:r>
              <a:rPr lang="en-US" altLang="zh-CN" sz="3600"/>
              <a:t>What’s the meaning of</a:t>
            </a:r>
            <a:endParaRPr lang="en-US" altLang="zh-CN" sz="3600"/>
          </a:p>
        </p:txBody>
      </p:sp>
      <p:pic>
        <p:nvPicPr>
          <p:cNvPr id="4" name="图片 3"/>
          <p:cNvPicPr>
            <a:picLocks noChangeAspect="1"/>
          </p:cNvPicPr>
          <p:nvPr/>
        </p:nvPicPr>
        <p:blipFill>
          <a:blip r:embed="rId1"/>
          <a:stretch>
            <a:fillRect/>
          </a:stretch>
        </p:blipFill>
        <p:spPr>
          <a:xfrm>
            <a:off x="786130" y="1803400"/>
            <a:ext cx="4154805" cy="1306830"/>
          </a:xfrm>
          <a:prstGeom prst="rect">
            <a:avLst/>
          </a:prstGeom>
        </p:spPr>
      </p:pic>
      <p:pic>
        <p:nvPicPr>
          <p:cNvPr id="5" name="图片 4"/>
          <p:cNvPicPr>
            <a:picLocks noChangeAspect="1"/>
          </p:cNvPicPr>
          <p:nvPr/>
        </p:nvPicPr>
        <p:blipFill>
          <a:blip r:embed="rId2"/>
          <a:stretch>
            <a:fillRect/>
          </a:stretch>
        </p:blipFill>
        <p:spPr>
          <a:xfrm>
            <a:off x="786130" y="3354070"/>
            <a:ext cx="2799080" cy="1040765"/>
          </a:xfrm>
          <a:prstGeom prst="rect">
            <a:avLst/>
          </a:prstGeom>
        </p:spPr>
      </p:pic>
      <p:sp>
        <p:nvSpPr>
          <p:cNvPr id="13" name="标题 3"/>
          <p:cNvSpPr>
            <a:spLocks noGrp="1"/>
          </p:cNvSpPr>
          <p:nvPr/>
        </p:nvSpPr>
        <p:spPr>
          <a:xfrm>
            <a:off x="5173345" y="1901190"/>
            <a:ext cx="6827520" cy="1111250"/>
          </a:xfrm>
          <a:prstGeom prst="rect">
            <a:avLst/>
          </a:prstGeom>
        </p:spPr>
        <p:txBody>
          <a:bodyPr vert="horz" lIns="91440" tIns="45720" rIns="91440" bIns="45720" rtlCol="0" anchor="ctr">
            <a:normAutofit fontScale="90000"/>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000" dirty="0">
                <a:solidFill>
                  <a:schemeClr val="accent1"/>
                </a:solidFill>
                <a:effectLst>
                  <a:outerShdw blurRad="38100" dist="25400" dir="5400000" algn="ctr" rotWithShape="0">
                    <a:srgbClr val="6E747A">
                      <a:alpha val="43000"/>
                    </a:srgbClr>
                  </a:outerShdw>
                </a:effectLst>
              </a:rPr>
              <a:t>He’d be running late and would be there soon.</a:t>
            </a:r>
            <a:endParaRPr lang="en-US" altLang="zh-CN" sz="4000" dirty="0">
              <a:solidFill>
                <a:schemeClr val="accent1"/>
              </a:solidFill>
              <a:effectLst>
                <a:outerShdw blurRad="38100" dist="25400" dir="5400000" algn="ctr" rotWithShape="0">
                  <a:srgbClr val="6E747A">
                    <a:alpha val="43000"/>
                  </a:srgbClr>
                </a:outerShdw>
              </a:effectLst>
            </a:endParaRPr>
          </a:p>
        </p:txBody>
      </p:sp>
      <p:sp>
        <p:nvSpPr>
          <p:cNvPr id="6" name="标题 3"/>
          <p:cNvSpPr>
            <a:spLocks noGrp="1"/>
          </p:cNvSpPr>
          <p:nvPr/>
        </p:nvSpPr>
        <p:spPr>
          <a:xfrm>
            <a:off x="5278755" y="3283585"/>
            <a:ext cx="6827520" cy="1111250"/>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4000" dirty="0">
                <a:solidFill>
                  <a:schemeClr val="accent1"/>
                </a:solidFill>
                <a:effectLst>
                  <a:outerShdw blurRad="38100" dist="25400" dir="5400000" algn="ctr" rotWithShape="0">
                    <a:srgbClr val="6E747A">
                      <a:alpha val="43000"/>
                    </a:srgbClr>
                  </a:outerShdw>
                </a:effectLst>
              </a:rPr>
              <a:t>OK, don’t rush.</a:t>
            </a:r>
            <a:endParaRPr lang="en-US" altLang="zh-CN" sz="4000" dirty="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The details: Para 3~5</a:t>
            </a:r>
            <a:endParaRPr lang="en-US" altLang="zh-CN"/>
          </a:p>
        </p:txBody>
      </p:sp>
      <p:sp>
        <p:nvSpPr>
          <p:cNvPr id="3" name="内容占位符 2"/>
          <p:cNvSpPr>
            <a:spLocks noGrp="1"/>
          </p:cNvSpPr>
          <p:nvPr>
            <p:ph idx="1"/>
          </p:nvPr>
        </p:nvSpPr>
        <p:spPr>
          <a:xfrm>
            <a:off x="427056" y="879983"/>
            <a:ext cx="11446566" cy="5121151"/>
          </a:xfrm>
        </p:spPr>
        <p:txBody>
          <a:bodyPr/>
          <a:p>
            <a:pPr marL="514350" indent="-514350">
              <a:buAutoNum type="arabicPeriod"/>
            </a:pPr>
            <a:r>
              <a:rPr lang="en-US" altLang="zh-CN" sz="3600" b="1"/>
              <a:t>How influential are emojis?</a:t>
            </a:r>
            <a:endParaRPr lang="en-US" altLang="zh-CN" sz="3600" b="1"/>
          </a:p>
          <a:p>
            <a:pPr marL="514350" indent="-514350">
              <a:buAutoNum type="arabicPeriod"/>
            </a:pPr>
            <a:endParaRPr lang="en-US" altLang="zh-CN" sz="3600"/>
          </a:p>
          <a:p>
            <a:pPr marL="514350" indent="-514350">
              <a:buAutoNum type="arabicPeriod"/>
            </a:pPr>
            <a:endParaRPr lang="en-US" altLang="zh-CN" sz="3600"/>
          </a:p>
          <a:p>
            <a:pPr marL="514350" indent="-514350">
              <a:buAutoNum type="arabicPeriod"/>
            </a:pPr>
            <a:endParaRPr lang="en-US" altLang="zh-CN" sz="3600"/>
          </a:p>
          <a:p>
            <a:pPr marL="514350" indent="-514350">
              <a:buAutoNum type="arabicPeriod"/>
            </a:pPr>
            <a:endParaRPr lang="en-US" altLang="zh-CN" sz="3600"/>
          </a:p>
          <a:p>
            <a:pPr marL="514350" indent="-514350">
              <a:buAutoNum type="arabicPeriod"/>
            </a:pPr>
            <a:r>
              <a:rPr lang="en-US" altLang="zh-CN" sz="3600" b="1"/>
              <a:t>What is the meaning and origin of emojis?</a:t>
            </a:r>
            <a:endParaRPr lang="en-US" altLang="zh-CN" sz="3600" b="1"/>
          </a:p>
        </p:txBody>
      </p:sp>
      <p:sp>
        <p:nvSpPr>
          <p:cNvPr id="13" name="标题 3"/>
          <p:cNvSpPr>
            <a:spLocks noGrp="1"/>
          </p:cNvSpPr>
          <p:nvPr/>
        </p:nvSpPr>
        <p:spPr>
          <a:xfrm>
            <a:off x="427355" y="1816100"/>
            <a:ext cx="10988040" cy="1820545"/>
          </a:xfrm>
          <a:prstGeom prst="rect">
            <a:avLst/>
          </a:prstGeom>
        </p:spPr>
        <p:txBody>
          <a:bodyPr vert="horz" lIns="91440" tIns="45720" rIns="91440" bIns="45720" rtlCol="0" anchor="ctr">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marL="457200" indent="-457200" algn="l">
              <a:buFont typeface="Arial" panose="020B0604020202020204" pitchFamily="34" charset="0"/>
              <a:buChar char="•"/>
            </a:pPr>
            <a:r>
              <a:rPr lang="en-US" altLang="zh-CN" sz="3200" dirty="0">
                <a:solidFill>
                  <a:schemeClr val="accent1"/>
                </a:solidFill>
                <a:effectLst/>
                <a:latin typeface="Arial Narrow" panose="020B0606020202030204" charset="0"/>
                <a:cs typeface="Arial Narrow" panose="020B0606020202030204" charset="0"/>
              </a:rPr>
              <a:t>Emojis are used </a:t>
            </a:r>
            <a:r>
              <a:rPr lang="en-US" altLang="zh-CN" sz="3200" b="1" dirty="0">
                <a:solidFill>
                  <a:srgbClr val="0070C0"/>
                </a:solidFill>
                <a:effectLst/>
                <a:latin typeface="Arial Narrow" panose="020B0606020202030204" charset="0"/>
                <a:cs typeface="Arial Narrow" panose="020B0606020202030204" charset="0"/>
              </a:rPr>
              <a:t>everywhere</a:t>
            </a:r>
            <a:r>
              <a:rPr lang="en-US" altLang="zh-CN" sz="3200" dirty="0">
                <a:solidFill>
                  <a:schemeClr val="accent1"/>
                </a:solidFill>
                <a:effectLst/>
                <a:latin typeface="Arial Narrow" panose="020B0606020202030204" charset="0"/>
                <a:cs typeface="Arial Narrow" panose="020B0606020202030204" charset="0"/>
              </a:rPr>
              <a:t>, from text </a:t>
            </a:r>
            <a:endParaRPr lang="en-US" altLang="zh-CN" sz="3200" dirty="0">
              <a:solidFill>
                <a:schemeClr val="accent1"/>
              </a:solidFill>
              <a:effectLst/>
              <a:latin typeface="Arial Narrow" panose="020B0606020202030204" charset="0"/>
              <a:cs typeface="Arial Narrow" panose="020B0606020202030204" charset="0"/>
            </a:endParaRPr>
          </a:p>
          <a:p>
            <a:pPr indent="0" algn="l">
              <a:buFont typeface="Arial" panose="020B0604020202020204" pitchFamily="34" charset="0"/>
            </a:pPr>
            <a:r>
              <a:rPr lang="en-US" altLang="zh-CN" sz="3200" dirty="0">
                <a:solidFill>
                  <a:schemeClr val="accent1"/>
                </a:solidFill>
                <a:effectLst/>
                <a:latin typeface="Arial Narrow" panose="020B0606020202030204" charset="0"/>
                <a:cs typeface="Arial Narrow" panose="020B0606020202030204" charset="0"/>
              </a:rPr>
              <a:t>     messages to emails, blogs and other social media networks. </a:t>
            </a:r>
            <a:endParaRPr lang="en-US" altLang="zh-CN" sz="3200" dirty="0">
              <a:solidFill>
                <a:schemeClr val="accent1"/>
              </a:solidFill>
              <a:effectLst/>
              <a:latin typeface="Arial Narrow" panose="020B0606020202030204" charset="0"/>
              <a:cs typeface="Arial Narrow" panose="020B0606020202030204" charset="0"/>
            </a:endParaRPr>
          </a:p>
          <a:p>
            <a:pPr marL="457200" indent="-457200" algn="l">
              <a:buFont typeface="Arial" panose="020B0604020202020204" pitchFamily="34" charset="0"/>
              <a:buChar char="•"/>
            </a:pPr>
            <a:r>
              <a:rPr lang="en-US" altLang="zh-CN" sz="3200" dirty="0">
                <a:solidFill>
                  <a:schemeClr val="accent1"/>
                </a:solidFill>
                <a:effectLst/>
                <a:latin typeface="Arial Narrow" panose="020B0606020202030204" charset="0"/>
                <a:cs typeface="Arial Narrow" panose="020B0606020202030204" charset="0"/>
              </a:rPr>
              <a:t>Emojis are becoming </a:t>
            </a:r>
            <a:r>
              <a:rPr lang="en-US" altLang="zh-CN" sz="3200" b="1" dirty="0">
                <a:solidFill>
                  <a:srgbClr val="0070C0"/>
                </a:solidFill>
                <a:effectLst/>
                <a:latin typeface="Arial Narrow" panose="020B0606020202030204" charset="0"/>
                <a:cs typeface="Arial Narrow" panose="020B0606020202030204" charset="0"/>
              </a:rPr>
              <a:t>an integral component</a:t>
            </a:r>
            <a:r>
              <a:rPr lang="en-US" altLang="zh-CN" sz="3200" dirty="0">
                <a:solidFill>
                  <a:srgbClr val="0070C0"/>
                </a:solidFill>
                <a:effectLst/>
                <a:latin typeface="Arial Narrow" panose="020B0606020202030204" charset="0"/>
                <a:cs typeface="Arial Narrow" panose="020B0606020202030204" charset="0"/>
              </a:rPr>
              <a:t> </a:t>
            </a:r>
            <a:r>
              <a:rPr lang="en-US" altLang="zh-CN" sz="3200" dirty="0">
                <a:solidFill>
                  <a:schemeClr val="accent1"/>
                </a:solidFill>
                <a:effectLst/>
                <a:latin typeface="Arial Narrow" panose="020B0606020202030204" charset="0"/>
                <a:cs typeface="Arial Narrow" panose="020B0606020202030204" charset="0"/>
              </a:rPr>
              <a:t>of the language we use to express ourselves. </a:t>
            </a:r>
            <a:endParaRPr lang="en-US" altLang="zh-CN" sz="3200" dirty="0">
              <a:solidFill>
                <a:schemeClr val="accent1"/>
              </a:solidFill>
              <a:effectLst/>
              <a:latin typeface="Arial Narrow" panose="020B0606020202030204" charset="0"/>
              <a:cs typeface="Arial Narrow" panose="020B0606020202030204" charset="0"/>
            </a:endParaRPr>
          </a:p>
          <a:p>
            <a:pPr marL="457200" indent="-457200" algn="l">
              <a:buFont typeface="Arial" panose="020B0604020202020204" pitchFamily="34" charset="0"/>
              <a:buChar char="•"/>
            </a:pPr>
            <a:r>
              <a:rPr lang="en-US" altLang="zh-CN" sz="3200" dirty="0">
                <a:solidFill>
                  <a:schemeClr val="accent1"/>
                </a:solidFill>
                <a:effectLst/>
                <a:latin typeface="Arial Narrow" panose="020B0606020202030204" charset="0"/>
                <a:cs typeface="Arial Narrow" panose="020B0606020202030204" charset="0"/>
              </a:rPr>
              <a:t>There are 3000 emojis now and the Oxford Dictionaries </a:t>
            </a:r>
            <a:r>
              <a:rPr lang="en-US" altLang="zh-CN" sz="3200" b="1" dirty="0">
                <a:solidFill>
                  <a:srgbClr val="0070C0"/>
                </a:solidFill>
                <a:effectLst/>
                <a:latin typeface="Arial Narrow" panose="020B0606020202030204" charset="0"/>
                <a:cs typeface="Arial Narrow" panose="020B0606020202030204" charset="0"/>
              </a:rPr>
              <a:t>Word of the Year</a:t>
            </a:r>
            <a:r>
              <a:rPr lang="en-US" altLang="zh-CN" sz="3200" dirty="0">
                <a:solidFill>
                  <a:schemeClr val="accent1"/>
                </a:solidFill>
                <a:effectLst/>
                <a:latin typeface="Arial Narrow" panose="020B0606020202030204" charset="0"/>
                <a:cs typeface="Arial Narrow" panose="020B0606020202030204" charset="0"/>
              </a:rPr>
              <a:t> in 2015 was a </a:t>
            </a:r>
            <a:r>
              <a:rPr lang="en-US" altLang="zh-CN" sz="3200" b="1" dirty="0">
                <a:solidFill>
                  <a:srgbClr val="0070C0"/>
                </a:solidFill>
                <a:effectLst/>
                <a:latin typeface="Arial Narrow" panose="020B0606020202030204" charset="0"/>
                <a:cs typeface="Arial Narrow" panose="020B0606020202030204" charset="0"/>
              </a:rPr>
              <a:t>pictograph</a:t>
            </a:r>
            <a:r>
              <a:rPr lang="en-US" altLang="zh-CN" sz="3200" dirty="0">
                <a:solidFill>
                  <a:schemeClr val="accent1"/>
                </a:solidFill>
                <a:effectLst/>
                <a:latin typeface="Arial Narrow" panose="020B0606020202030204" charset="0"/>
                <a:cs typeface="Arial Narrow" panose="020B0606020202030204" charset="0"/>
              </a:rPr>
              <a:t>.</a:t>
            </a:r>
            <a:endParaRPr lang="en-US" altLang="zh-CN" sz="3200" dirty="0">
              <a:solidFill>
                <a:schemeClr val="accent1"/>
              </a:solidFill>
              <a:effectLst/>
              <a:latin typeface="Arial Narrow" panose="020B0606020202030204" charset="0"/>
              <a:cs typeface="Arial Narrow" panose="020B0606020202030204" charset="0"/>
            </a:endParaRPr>
          </a:p>
        </p:txBody>
      </p:sp>
      <p:sp>
        <p:nvSpPr>
          <p:cNvPr id="6" name="标题 3"/>
          <p:cNvSpPr>
            <a:spLocks noGrp="1"/>
          </p:cNvSpPr>
          <p:nvPr/>
        </p:nvSpPr>
        <p:spPr>
          <a:xfrm>
            <a:off x="968375" y="4318635"/>
            <a:ext cx="10905490" cy="2138045"/>
          </a:xfrm>
          <a:prstGeom prst="rect">
            <a:avLst/>
          </a:prstGeom>
        </p:spPr>
        <p:txBody>
          <a:bodyPr vert="horz" lIns="91440" tIns="45720" rIns="91440" bIns="45720" rtlCol="0" anchor="ctr">
            <a:scene3d>
              <a:camera prst="orthographicFront"/>
              <a:lightRig rig="threePt" dir="t"/>
            </a:scene3d>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pPr algn="l"/>
            <a:r>
              <a:rPr lang="en-US" altLang="zh-CN" sz="3200" dirty="0">
                <a:solidFill>
                  <a:schemeClr val="accent1"/>
                </a:solidFill>
                <a:effectLst/>
                <a:latin typeface="Arial Narrow" panose="020B0606020202030204" charset="0"/>
                <a:cs typeface="Arial Narrow" panose="020B0606020202030204" charset="0"/>
              </a:rPr>
              <a:t>The word “emoji” </a:t>
            </a:r>
            <a:r>
              <a:rPr lang="en-US" altLang="zh-CN" sz="3200" b="1" dirty="0">
                <a:solidFill>
                  <a:srgbClr val="0070C0"/>
                </a:solidFill>
                <a:effectLst/>
                <a:latin typeface="Arial Narrow" panose="020B0606020202030204" charset="0"/>
                <a:cs typeface="Arial Narrow" panose="020B0606020202030204" charset="0"/>
              </a:rPr>
              <a:t>comes from</a:t>
            </a:r>
            <a:r>
              <a:rPr lang="en-US" altLang="zh-CN" sz="3200" dirty="0">
                <a:solidFill>
                  <a:schemeClr val="accent1"/>
                </a:solidFill>
                <a:effectLst/>
                <a:latin typeface="Arial Narrow" panose="020B0606020202030204" charset="0"/>
                <a:cs typeface="Arial Narrow" panose="020B0606020202030204" charset="0"/>
              </a:rPr>
              <a:t> Japanese, literally meaning “picture character”. They </a:t>
            </a:r>
            <a:r>
              <a:rPr lang="en-US" altLang="zh-CN" sz="3200" b="1" dirty="0">
                <a:solidFill>
                  <a:srgbClr val="0070C0"/>
                </a:solidFill>
                <a:effectLst/>
                <a:latin typeface="Arial Narrow" panose="020B0606020202030204" charset="0"/>
                <a:cs typeface="Arial Narrow" panose="020B0606020202030204" charset="0"/>
              </a:rPr>
              <a:t>represent</a:t>
            </a:r>
            <a:r>
              <a:rPr lang="en-US" altLang="zh-CN" sz="3200" dirty="0">
                <a:solidFill>
                  <a:schemeClr val="accent1"/>
                </a:solidFill>
                <a:effectLst/>
                <a:latin typeface="Arial Narrow" panose="020B0606020202030204" charset="0"/>
                <a:cs typeface="Arial Narrow" panose="020B0606020202030204" charset="0"/>
              </a:rPr>
              <a:t> ideas, emotions or feelings.</a:t>
            </a:r>
            <a:endParaRPr lang="en-US" altLang="zh-CN" sz="3200" dirty="0">
              <a:solidFill>
                <a:schemeClr val="accent1"/>
              </a:solidFill>
              <a:effectLst/>
              <a:latin typeface="Arial Narrow" panose="020B0606020202030204" charset="0"/>
              <a:cs typeface="Arial Narrow" panose="020B0606020202030204" charset="0"/>
            </a:endParaRPr>
          </a:p>
          <a:p>
            <a:pPr algn="l"/>
            <a:endParaRPr lang="en-US" altLang="zh-CN" sz="3200" dirty="0">
              <a:solidFill>
                <a:schemeClr val="accent1"/>
              </a:solidFill>
              <a:effectLst/>
              <a:latin typeface="Arial Narrow" panose="020B0606020202030204" charset="0"/>
              <a:cs typeface="Arial Narrow" panose="020B0606020202030204" charset="0"/>
            </a:endParaRPr>
          </a:p>
        </p:txBody>
      </p:sp>
      <p:pic>
        <p:nvPicPr>
          <p:cNvPr id="100" name="图片 99"/>
          <p:cNvPicPr/>
          <p:nvPr>
            <p:custDataLst>
              <p:tags r:id="rId1"/>
            </p:custDataLst>
          </p:nvPr>
        </p:nvPicPr>
        <p:blipFill>
          <a:blip r:embed="rId2"/>
          <a:stretch>
            <a:fillRect/>
          </a:stretch>
        </p:blipFill>
        <p:spPr>
          <a:xfrm>
            <a:off x="8053705" y="150495"/>
            <a:ext cx="3729355" cy="17430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6" grpId="0"/>
      <p:bldP spid="6" grpId="1"/>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PP_MARK_KEY" val="059fea17-80a3-4b05-8922-34ea49660397"/>
  <p:tag name="COMMONDATA" val="eyJoZGlkIjoiZTQ4ODQwNThiYTg4YTBlNDhkZDRmNGNiNWM5NWE1YzAifQ=="/>
  <p:tag name="commondata" val="eyJoZGlkIjoiYjNlYTYyYWIzZTQ3Yjk1MDMwMDQ1MjIzY2FhMzM0NzAifQ=="/>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UNIT_TABLE_BEAUTIFY" val="smartTable{b3975972-e9f6-4f91-be8d-a1b25a3ceadc}"/>
  <p:tag name="TABLE_ENDDRAG_ORIGIN_RECT" val="897*404"/>
  <p:tag name="TABLE_ENDDRAG_RECT" val="33*83*897*404"/>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橙红色">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集体备课模板">
      <a:majorFont>
        <a:latin typeface="Britannic Bold"/>
        <a:ea typeface="楷体"/>
        <a:cs typeface=""/>
      </a:majorFont>
      <a:minorFont>
        <a:latin typeface="Calibri"/>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arrow" w="med" len="med"/>
        </a:ln>
      </a:spPr>
      <a:bodyPr/>
      <a:lstStyle/>
      <a:style>
        <a:lnRef idx="3">
          <a:schemeClr val="dk1"/>
        </a:lnRef>
        <a:fillRef idx="0">
          <a:schemeClr val="dk1"/>
        </a:fillRef>
        <a:effectRef idx="2">
          <a:schemeClr val="dk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4654</Words>
  <Application>WPS 演示</Application>
  <PresentationFormat>宽屏</PresentationFormat>
  <Paragraphs>246</Paragraphs>
  <Slides>19</Slides>
  <Notes>21</Notes>
  <HiddenSlides>0</HiddenSlides>
  <MMClips>2</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19</vt:i4>
      </vt:variant>
    </vt:vector>
  </HeadingPairs>
  <TitlesOfParts>
    <vt:vector size="37" baseType="lpstr">
      <vt:lpstr>Arial</vt:lpstr>
      <vt:lpstr>宋体</vt:lpstr>
      <vt:lpstr>Wingdings</vt:lpstr>
      <vt:lpstr>Bahnschrift Light SemiCondensed</vt:lpstr>
      <vt:lpstr>微软雅黑</vt:lpstr>
      <vt:lpstr>楷体</vt:lpstr>
      <vt:lpstr>Britannic Bold</vt:lpstr>
      <vt:lpstr>Calibri Light</vt:lpstr>
      <vt:lpstr>Calibri</vt:lpstr>
      <vt:lpstr>Times New Roman</vt:lpstr>
      <vt:lpstr>Verdana</vt:lpstr>
      <vt:lpstr>Arial Narrow</vt:lpstr>
      <vt:lpstr>Arial Unicode MS</vt:lpstr>
      <vt:lpstr>等线</vt:lpstr>
      <vt:lpstr>黑体</vt:lpstr>
      <vt:lpstr>Hoefler Text</vt:lpstr>
      <vt:lpstr>Segoe Print</vt:lpstr>
      <vt:lpstr>Office 主题​​</vt:lpstr>
      <vt:lpstr>Times change!</vt:lpstr>
      <vt:lpstr>Emoji</vt:lpstr>
      <vt:lpstr>Developing ideas</vt:lpstr>
      <vt:lpstr>Lead-in</vt:lpstr>
      <vt:lpstr>Emojis: a new language?</vt:lpstr>
      <vt:lpstr>The main idea</vt:lpstr>
      <vt:lpstr>The structure</vt:lpstr>
      <vt:lpstr>The details: Para 1~2</vt:lpstr>
      <vt:lpstr>The details: Para 3~5</vt:lpstr>
      <vt:lpstr>The details: Para 6~7</vt:lpstr>
      <vt:lpstr>The details: Para 8</vt:lpstr>
      <vt:lpstr>Think and share</vt:lpstr>
      <vt:lpstr>Critical thinking</vt:lpstr>
      <vt:lpstr>Think and share</vt:lpstr>
      <vt:lpstr>PowerPoint 演示文稿</vt:lpstr>
      <vt:lpstr>language points</vt:lpstr>
      <vt:lpstr>Para 2-3</vt:lpstr>
      <vt:lpstr>Para 4~6</vt:lpstr>
      <vt:lpstr>Para 7~8</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Times change!</dc:title>
  <dc:creator/>
  <cp:lastModifiedBy>Administrator</cp:lastModifiedBy>
  <cp:revision>5</cp:revision>
  <dcterms:created xsi:type="dcterms:W3CDTF">2024-03-16T07:52:00Z</dcterms:created>
  <dcterms:modified xsi:type="dcterms:W3CDTF">2024-08-24T14:45:58Z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D9D5030E1FE74BF3B1DD05943F4C8817_13</vt:lpwstr>
  </property>
  <property fmtid="{D5CDD505-2E9C-101B-9397-08002B2CF9AE}" pid="3" name="KSOProductBuildVer">
    <vt:lpwstr>2052-12.1.0.16929</vt:lpwstr>
  </property>
</Properties>
</file>