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2"/>
  </p:sldMasterIdLst>
  <p:notesMasterIdLst>
    <p:notesMasterId r:id="rId3"/>
  </p:notesMasterIdLst>
  <p:sldIdLst>
    <p:sldId id="338" r:id="rId4"/>
    <p:sldId id="339" r:id="rId5"/>
    <p:sldId id="287"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56"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340" r:id="rId37"/>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p:cmAuthor id="3" name="作者" initials="A" lastIdx="0" clrIdx="2"/>
  <p:cmAuthor id="1" name="新用户" initials="新" lastIdx="0" clrIdx="0"/>
  <p:cmAuthor id="2" name="何富军" initials="何" lastIdx="0" clrIdx="0"/>
  <p:cmAuthor id="4" name="王习习" initials="王" lastIdx="0" clrIdx="0"/>
  <p:cmAuthor id="5" name="新课标第一网" initials="新" lastIdx="0" clrIdx="0"/>
  <p:cmAuthor id="0" name="Windows 用户" initials="" lastIdx="0" clrIdx="0"/>
  <p:cmAuthor id="7" name="雨林木风" initials="雨" lastIdx="0" clrIdx="0"/>
  <p:cmAuthor id="8" name="未知用户1" initials="未" lastIdx="0" clrIdx="0"/>
  <p:cmAuthor id="6" name="ming qiu" initials="m" lastIdx="0" clrIdx="1"/>
  <p:cmAuthor id="9" name="yuan333" initials="y" lastIdx="0" clrIdx="8"/>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tags" Target="tags/tag405.xml" /><Relationship Id="rId39" Type="http://schemas.openxmlformats.org/officeDocument/2006/relationships/presProps" Target="presProps.xml" /><Relationship Id="rId4" Type="http://schemas.openxmlformats.org/officeDocument/2006/relationships/slide" Target="slides/slide1.xml" /><Relationship Id="rId40" Type="http://schemas.openxmlformats.org/officeDocument/2006/relationships/viewProps" Target="viewProps.xml" /><Relationship Id="rId41" Type="http://schemas.openxmlformats.org/officeDocument/2006/relationships/theme" Target="theme/theme1.xml" /><Relationship Id="rId42"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81.xml" /><Relationship Id="rId2" Type="http://schemas.openxmlformats.org/officeDocument/2006/relationships/tags" Target="../tags/tag82.xml" /><Relationship Id="rId3" Type="http://schemas.openxmlformats.org/officeDocument/2006/relationships/tags" Target="../tags/tag83.xml" /><Relationship Id="rId4" Type="http://schemas.openxmlformats.org/officeDocument/2006/relationships/tags" Target="../tags/tag84.xml" /><Relationship Id="rId5" Type="http://schemas.openxmlformats.org/officeDocument/2006/relationships/tags" Target="../tags/tag85.xml" /><Relationship Id="rId6" Type="http://schemas.openxmlformats.org/officeDocument/2006/relationships/tags" Target="../tags/tag86.xml" /><Relationship Id="rId7" Type="http://schemas.openxmlformats.org/officeDocument/2006/relationships/tags" Target="../tags/tag87.xml" /><Relationship Id="rId8"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 Id="rId3" Type="http://schemas.openxmlformats.org/officeDocument/2006/relationships/tags" Target="../tags/tag88.xml" /><Relationship Id="rId4" Type="http://schemas.openxmlformats.org/officeDocument/2006/relationships/tags" Target="../tags/tag89.xml" /><Relationship Id="rId5" Type="http://schemas.openxmlformats.org/officeDocument/2006/relationships/tags" Target="../tags/tag90.xml" /><Relationship Id="rId6" Type="http://schemas.openxmlformats.org/officeDocument/2006/relationships/tags" Target="../tags/tag91.xml" /><Relationship Id="rId7" Type="http://schemas.openxmlformats.org/officeDocument/2006/relationships/tags" Target="../tags/tag92.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 Id="rId3" Type="http://schemas.openxmlformats.org/officeDocument/2006/relationships/tags" Target="../tags/tag190.xml" /><Relationship Id="rId4" Type="http://schemas.openxmlformats.org/officeDocument/2006/relationships/tags" Target="../tags/tag191.xml" /><Relationship Id="rId5" Type="http://schemas.openxmlformats.org/officeDocument/2006/relationships/tags" Target="../tags/tag192.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 Id="rId3" Type="http://schemas.openxmlformats.org/officeDocument/2006/relationships/tags" Target="../tags/tag198.xml" /><Relationship Id="rId4" Type="http://schemas.openxmlformats.org/officeDocument/2006/relationships/tags" Target="../tags/tag199.xml" /><Relationship Id="rId5" Type="http://schemas.openxmlformats.org/officeDocument/2006/relationships/tags" Target="../tags/tag200.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 Id="rId3" Type="http://schemas.openxmlformats.org/officeDocument/2006/relationships/tags" Target="../tags/tag225.xml" /><Relationship Id="rId4" Type="http://schemas.openxmlformats.org/officeDocument/2006/relationships/tags" Target="../tags/tag226.xml" /><Relationship Id="rId5" Type="http://schemas.openxmlformats.org/officeDocument/2006/relationships/tags" Target="../tags/tag227.xml" /><Relationship Id="rId6" Type="http://schemas.openxmlformats.org/officeDocument/2006/relationships/tags" Target="../tags/tag228.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 Id="rId3" Type="http://schemas.openxmlformats.org/officeDocument/2006/relationships/tags" Target="../tags/tag233.xml" /><Relationship Id="rId4" Type="http://schemas.openxmlformats.org/officeDocument/2006/relationships/tags" Target="../tags/tag234.xml" /><Relationship Id="rId5" Type="http://schemas.openxmlformats.org/officeDocument/2006/relationships/tags" Target="../tags/tag235.xml" /><Relationship Id="rId6" Type="http://schemas.openxmlformats.org/officeDocument/2006/relationships/tags" Target="../tags/tag236.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 Id="rId3" Type="http://schemas.openxmlformats.org/officeDocument/2006/relationships/tags" Target="../tags/tag242.xml" /><Relationship Id="rId4" Type="http://schemas.openxmlformats.org/officeDocument/2006/relationships/tags" Target="../tags/tag243.xml" /><Relationship Id="rId5" Type="http://schemas.openxmlformats.org/officeDocument/2006/relationships/tags" Target="../tags/tag244.xml" /><Relationship Id="rId6" Type="http://schemas.openxmlformats.org/officeDocument/2006/relationships/tags" Target="../tags/tag245.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 Id="rId3" Type="http://schemas.openxmlformats.org/officeDocument/2006/relationships/tags" Target="../tags/tag253.xml" /><Relationship Id="rId4" Type="http://schemas.openxmlformats.org/officeDocument/2006/relationships/tags" Target="../tags/tag254.xml" /><Relationship Id="rId5" Type="http://schemas.openxmlformats.org/officeDocument/2006/relationships/tags" Target="../tags/tag255.xml" /><Relationship Id="rId6" Type="http://schemas.openxmlformats.org/officeDocument/2006/relationships/tags" Target="../tags/tag256.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 Id="rId3" Type="http://schemas.openxmlformats.org/officeDocument/2006/relationships/tags" Target="../tags/tag265.xml" /><Relationship Id="rId4" Type="http://schemas.openxmlformats.org/officeDocument/2006/relationships/tags" Target="../tags/tag266.xml" /><Relationship Id="rId5" Type="http://schemas.openxmlformats.org/officeDocument/2006/relationships/tags" Target="../tags/tag267.xml" /><Relationship Id="rId6" Type="http://schemas.openxmlformats.org/officeDocument/2006/relationships/tags" Target="../tags/tag268.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 Id="rId3" Type="http://schemas.openxmlformats.org/officeDocument/2006/relationships/tags" Target="../tags/tag275.xml" /><Relationship Id="rId4" Type="http://schemas.openxmlformats.org/officeDocument/2006/relationships/tags" Target="../tags/tag276.xml" /><Relationship Id="rId5" Type="http://schemas.openxmlformats.org/officeDocument/2006/relationships/tags" Target="../tags/tag277.xml" /><Relationship Id="rId6" Type="http://schemas.openxmlformats.org/officeDocument/2006/relationships/tags" Target="../tags/tag278.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 Id="rId3" Type="http://schemas.openxmlformats.org/officeDocument/2006/relationships/tags" Target="../tags/tag285.xml" /><Relationship Id="rId4" Type="http://schemas.openxmlformats.org/officeDocument/2006/relationships/tags" Target="../tags/tag286.xml" /><Relationship Id="rId5" Type="http://schemas.openxmlformats.org/officeDocument/2006/relationships/tags" Target="../tags/tag287.xml" /><Relationship Id="rId6" Type="http://schemas.openxmlformats.org/officeDocument/2006/relationships/tags" Target="../tags/tag288.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 Id="rId3" Type="http://schemas.openxmlformats.org/officeDocument/2006/relationships/tags" Target="../tags/tag296.xml" /><Relationship Id="rId4" Type="http://schemas.openxmlformats.org/officeDocument/2006/relationships/tags" Target="../tags/tag297.xml" /><Relationship Id="rId5" Type="http://schemas.openxmlformats.org/officeDocument/2006/relationships/tags" Target="../tags/tag298.xml" /><Relationship Id="rId6" Type="http://schemas.openxmlformats.org/officeDocument/2006/relationships/tags" Target="../tags/tag299.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 Id="rId3" Type="http://schemas.openxmlformats.org/officeDocument/2006/relationships/tags" Target="../tags/tag106.xml" /><Relationship Id="rId4" Type="http://schemas.openxmlformats.org/officeDocument/2006/relationships/tags" Target="../tags/tag107.xml" /><Relationship Id="rId5" Type="http://schemas.openxmlformats.org/officeDocument/2006/relationships/tags" Target="../tags/tag108.xml" /><Relationship Id="rId6" Type="http://schemas.openxmlformats.org/officeDocument/2006/relationships/tags" Target="../tags/tag109.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 Id="rId3" Type="http://schemas.openxmlformats.org/officeDocument/2006/relationships/tags" Target="../tags/tag306.xml" /><Relationship Id="rId4" Type="http://schemas.openxmlformats.org/officeDocument/2006/relationships/tags" Target="../tags/tag307.xml" /><Relationship Id="rId5" Type="http://schemas.openxmlformats.org/officeDocument/2006/relationships/tags" Target="../tags/tag308.xml" /><Relationship Id="rId6" Type="http://schemas.openxmlformats.org/officeDocument/2006/relationships/tags" Target="../tags/tag309.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 Id="rId3" Type="http://schemas.openxmlformats.org/officeDocument/2006/relationships/tags" Target="../tags/tag314.xml" /><Relationship Id="rId4" Type="http://schemas.openxmlformats.org/officeDocument/2006/relationships/tags" Target="../tags/tag315.xml" /><Relationship Id="rId5" Type="http://schemas.openxmlformats.org/officeDocument/2006/relationships/tags" Target="../tags/tag316.xml" /><Relationship Id="rId6" Type="http://schemas.openxmlformats.org/officeDocument/2006/relationships/tags" Target="../tags/tag317.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 Id="rId3" Type="http://schemas.openxmlformats.org/officeDocument/2006/relationships/tags" Target="../tags/tag326.xml" /><Relationship Id="rId4" Type="http://schemas.openxmlformats.org/officeDocument/2006/relationships/tags" Target="../tags/tag327.xml" /><Relationship Id="rId5" Type="http://schemas.openxmlformats.org/officeDocument/2006/relationships/tags" Target="../tags/tag328.xml" /><Relationship Id="rId6" Type="http://schemas.openxmlformats.org/officeDocument/2006/relationships/tags" Target="../tags/tag329.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 Id="rId3" Type="http://schemas.openxmlformats.org/officeDocument/2006/relationships/tags" Target="../tags/tag339.xml" /><Relationship Id="rId4" Type="http://schemas.openxmlformats.org/officeDocument/2006/relationships/tags" Target="../tags/tag340.xml" /><Relationship Id="rId5" Type="http://schemas.openxmlformats.org/officeDocument/2006/relationships/tags" Target="../tags/tag341.xml" /><Relationship Id="rId6" Type="http://schemas.openxmlformats.org/officeDocument/2006/relationships/tags" Target="../tags/tag342.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 Id="rId3" Type="http://schemas.openxmlformats.org/officeDocument/2006/relationships/tags" Target="../tags/tag353.xml" /><Relationship Id="rId4" Type="http://schemas.openxmlformats.org/officeDocument/2006/relationships/tags" Target="../tags/tag354.xml" /><Relationship Id="rId5" Type="http://schemas.openxmlformats.org/officeDocument/2006/relationships/tags" Target="../tags/tag355.xml" /><Relationship Id="rId6" Type="http://schemas.openxmlformats.org/officeDocument/2006/relationships/tags" Target="../tags/tag356.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 Id="rId3" Type="http://schemas.openxmlformats.org/officeDocument/2006/relationships/tags" Target="../tags/tag365.xml" /><Relationship Id="rId4" Type="http://schemas.openxmlformats.org/officeDocument/2006/relationships/tags" Target="../tags/tag366.xml" /><Relationship Id="rId5" Type="http://schemas.openxmlformats.org/officeDocument/2006/relationships/tags" Target="../tags/tag367.xml" /><Relationship Id="rId6" Type="http://schemas.openxmlformats.org/officeDocument/2006/relationships/tags" Target="../tags/tag368.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 Id="rId3" Type="http://schemas.openxmlformats.org/officeDocument/2006/relationships/tags" Target="../tags/tag378.xml" /><Relationship Id="rId4" Type="http://schemas.openxmlformats.org/officeDocument/2006/relationships/tags" Target="../tags/tag379.xml" /><Relationship Id="rId5" Type="http://schemas.openxmlformats.org/officeDocument/2006/relationships/tags" Target="../tags/tag380.xml" /><Relationship Id="rId6" Type="http://schemas.openxmlformats.org/officeDocument/2006/relationships/tags" Target="../tags/tag38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 Id="rId3" Type="http://schemas.openxmlformats.org/officeDocument/2006/relationships/tags" Target="../tags/tag392.xml" /><Relationship Id="rId4" Type="http://schemas.openxmlformats.org/officeDocument/2006/relationships/tags" Target="../tags/tag393.xml" /><Relationship Id="rId5" Type="http://schemas.openxmlformats.org/officeDocument/2006/relationships/tags" Target="../tags/tag394.xml" /><Relationship Id="rId6" Type="http://schemas.openxmlformats.org/officeDocument/2006/relationships/tags" Target="../tags/tag395.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 Id="rId3" Type="http://schemas.openxmlformats.org/officeDocument/2006/relationships/tags" Target="../tags/tag130.xml" /><Relationship Id="rId4" Type="http://schemas.openxmlformats.org/officeDocument/2006/relationships/tags" Target="../tags/tag131.xml" /><Relationship Id="rId5" Type="http://schemas.openxmlformats.org/officeDocument/2006/relationships/tags" Target="../tags/tag132.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 Id="rId3" Type="http://schemas.openxmlformats.org/officeDocument/2006/relationships/tags" Target="../tags/tag137.xml" /><Relationship Id="rId4" Type="http://schemas.openxmlformats.org/officeDocument/2006/relationships/tags" Target="../tags/tag138.xml" /><Relationship Id="rId5" Type="http://schemas.openxmlformats.org/officeDocument/2006/relationships/tags" Target="../tags/tag139.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 Id="rId3" Type="http://schemas.openxmlformats.org/officeDocument/2006/relationships/tags" Target="../tags/tag147.xml" /><Relationship Id="rId4" Type="http://schemas.openxmlformats.org/officeDocument/2006/relationships/tags" Target="../tags/tag148.xml" /><Relationship Id="rId5" Type="http://schemas.openxmlformats.org/officeDocument/2006/relationships/tags" Target="../tags/tag149.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 Id="rId3" Type="http://schemas.openxmlformats.org/officeDocument/2006/relationships/tags" Target="../tags/tag157.xml" /><Relationship Id="rId4" Type="http://schemas.openxmlformats.org/officeDocument/2006/relationships/tags" Target="../tags/tag158.xml" /><Relationship Id="rId5" Type="http://schemas.openxmlformats.org/officeDocument/2006/relationships/tags" Target="../tags/tag159.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 Id="rId3" Type="http://schemas.openxmlformats.org/officeDocument/2006/relationships/tags" Target="../tags/tag165.xml" /><Relationship Id="rId4" Type="http://schemas.openxmlformats.org/officeDocument/2006/relationships/tags" Target="../tags/tag166.xml" /><Relationship Id="rId5" Type="http://schemas.openxmlformats.org/officeDocument/2006/relationships/tags" Target="../tags/tag167.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 Id="rId3" Type="http://schemas.openxmlformats.org/officeDocument/2006/relationships/tags" Target="../tags/tag173.xml" /><Relationship Id="rId4" Type="http://schemas.openxmlformats.org/officeDocument/2006/relationships/tags" Target="../tags/tag174.xml" /><Relationship Id="rId5" Type="http://schemas.openxmlformats.org/officeDocument/2006/relationships/tags" Target="../tags/tag175.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 Id="rId3" Type="http://schemas.openxmlformats.org/officeDocument/2006/relationships/tags" Target="../tags/tag182.xml" /><Relationship Id="rId4" Type="http://schemas.openxmlformats.org/officeDocument/2006/relationships/tags" Target="../tags/tag183.xml" /><Relationship Id="rId5" Type="http://schemas.openxmlformats.org/officeDocument/2006/relationships/tags" Target="../tags/tag184.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txBox="1">
            <a:spLocks noGrp="1"/>
          </p:cNvSpPr>
          <p:nvPr>
            <p:ph type="body" idx="1"/>
            <p:custDataLst>
              <p:tags r:id="rId5"/>
            </p:custDataLst>
          </p:nvPr>
        </p:nvSpPr>
        <p:spPr/>
        <p:txBody>
          <a:bodyPr rtlCol="0"/>
          <a:lstStyle/>
          <a:p>
            <a:pPr rtl="0"/>
            <a:endParaRPr lang="en-US"/>
          </a:p>
        </p:txBody>
      </p:sp>
      <p:sp>
        <p:nvSpPr>
          <p:cNvPr id="4" name="幻灯片编号占位符 3"/>
          <p:cNvSpPr>
            <a:spLocks noGrp="1"/>
          </p:cNvSpPr>
          <p:nvPr>
            <p:ph type="sldNum" sz="quarter" idx="10"/>
            <p:custDataLst>
              <p:tags r:id="rId6"/>
            </p:custDataLst>
          </p:nvPr>
        </p:nvSpPr>
        <p:spPr/>
        <p:txBody>
          <a:bodyPr rtlCol="0"/>
          <a:lstStyle/>
          <a:p>
            <a:pPr marL="0" marR="0" lvl="0" indent="0" algn="r" defTabSz="914400" rtl="0" eaLnBrk="1" fontAlgn="auto" latinLnBrk="0" hangingPunct="1">
              <a:lnSpc>
                <a:spcPct val="100000"/>
              </a:lnSpc>
              <a:spcBef>
                <a:spcPct val="0"/>
              </a:spcBef>
              <a:spcAft>
                <a:spcPct val="0"/>
              </a:spcAft>
              <a:buClrTx/>
              <a:buSzTx/>
              <a:buFontTx/>
              <a:buNone/>
              <a:defRPr/>
            </a:pPr>
            <a:fld id="{DB303FA8-A3F3-7640-B13D-36C73B3E5587}" type="slidenum">
              <a:rPr kumimoji="0" lang="en-US" sz="1200" b="0" i="0" u="none" strike="noStrike" kern="1200" cap="none" spc="0" normalizeH="0" baseline="0" noProof="0" smtClean="0">
                <a:ln>
                  <a:noFill/>
                </a:ln>
                <a:solidFill>
                  <a:prstClr val="black"/>
                </a:solidFill>
                <a:effectLst/>
                <a:uLnTx/>
                <a:uFillTx/>
                <a:latin typeface="Microsoft YaHei UI" panose="020b0503020204020204" charset="-122"/>
                <a:ea typeface="Microsoft YaHei UI" panose="020b0503020204020204" charset="-122"/>
                <a:cs typeface="+mn-cs"/>
              </a:rPr>
              <a:t>1</a:t>
            </a:fld>
            <a:endParaRPr kumimoji="0" lang="en-US" sz="1200" b="0" i="0" u="none" strike="noStrike" kern="1200" cap="none" spc="0" normalizeH="0" baseline="0" noProof="0">
              <a:ln>
                <a:noFill/>
              </a:ln>
              <a:solidFill>
                <a:prstClr val="black"/>
              </a:solidFill>
              <a:effectLst/>
              <a:uLnTx/>
              <a:uFillTx/>
              <a:latin typeface="Microsoft YaHei UI" panose="020b0503020204020204" charset="-122"/>
              <a:ea typeface="Microsoft YaHei UI" panose="020b0503020204020204" charset="-122"/>
              <a:cs typeface="+mn-cs"/>
            </a:endParaRPr>
          </a:p>
        </p:txBody>
      </p:sp>
      <p:sp>
        <p:nvSpPr>
          <p:cNvPr id="5" name="日期占位符 4"/>
          <p:cNvSpPr>
            <a:spLocks noGrp="1"/>
          </p:cNvSpPr>
          <p:nvPr>
            <p:ph type="dt" idx="11"/>
            <p:custDataLst>
              <p:tags r:id="rId7"/>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976DFF1C-FCB9-4D7E-A416-5F3285BFC0E4}" type="datetime1">
              <a:rPr kumimoji="0" lang="zh-CN" altLang="en-US" sz="1200" b="0" i="0" u="none" strike="noStrike" kern="1200" cap="none" spc="0" normalizeH="0" baseline="0" noProof="0" smtClean="0">
                <a:ln>
                  <a:noFill/>
                </a:ln>
                <a:solidFill>
                  <a:prstClr val="black"/>
                </a:solidFill>
                <a:effectLst/>
                <a:uLnTx/>
                <a:uFillTx/>
                <a:latin typeface="Microsoft YaHei UI" panose="020b0503020204020204" charset="-122"/>
                <a:ea typeface="Microsoft YaHei UI" panose="020b0503020204020204" charset="-122"/>
                <a:cs typeface="+mn-cs"/>
              </a:rPr>
              <a:t>2024/8/14</a:t>
            </a:fld>
            <a:endParaRPr kumimoji="0" lang="en-US" sz="1200" b="0" i="0" u="none" strike="noStrike" kern="1200" cap="none" spc="0" normalizeH="0" baseline="0" noProof="0">
              <a:ln>
                <a:noFill/>
              </a:ln>
              <a:solidFill>
                <a:prstClr val="black"/>
              </a:solidFill>
              <a:effectLst/>
              <a:uLnTx/>
              <a:uFillTx/>
              <a:latin typeface="Microsoft YaHei UI" panose="020b0503020204020204" charset="-122"/>
              <a:ea typeface="Microsoft YaHei UI" panose="020b0503020204020204"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45058" name="幻灯片图像占位符 1"/>
          <p:cNvSpPr>
            <a:spLocks noGrp="1" noRot="1" noTextEdit="1"/>
          </p:cNvSpPr>
          <p:nvPr>
            <p:ph type="sldImg" idx="5"/>
            <p:custDataLst>
              <p:tags r:id="rId4"/>
            </p:custDataLst>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45059" name="文本占位符 2"/>
          <p:cNvSpPr txBox="1">
            <a:spLocks noGrp="1"/>
          </p:cNvSpPr>
          <p:nvPr>
            <p:ph type="body" idx="1"/>
            <p:custDataLst>
              <p:tags r:id="rId5"/>
            </p:custDataLst>
          </p:nvPr>
        </p:nvSpPr>
        <p:spPr>
          <a:xfrm>
            <a:off x="685800" y="4400550"/>
            <a:ext cx="5486400" cy="3600450"/>
          </a:xfrm>
          <a:prstGeom prst="rect">
            <a:avLst/>
          </a:prstGeom>
          <a:noFill/>
          <a:ln cap="flat">
            <a:noFill/>
            <a:prstDash val="solid"/>
            <a:miter lim="800000"/>
            <a:headEnd type="none" w="med" len="med"/>
            <a:tailEnd type="none" w="med" len="med"/>
          </a:ln>
        </p:spPr>
        <p:txBody>
          <a:bodyPr wrap="square" lIns="91440" tIns="45720" rIns="91440" bIns="45720" anchor="t" anchorCtr="0"/>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5pPr>
          </a:lstStyle>
          <a:p>
            <a:pPr marL="0" lvl="0" indent="0" algn="l" defTabSz="914400" rtl="0" eaLnBrk="1" fontAlgn="base" hangingPunct="1">
              <a:lnSpc>
                <a:spcPct val="100000"/>
              </a:lnSpc>
              <a:spcBef>
                <a:spcPct val="0"/>
              </a:spcBef>
              <a:spcAft>
                <a:spcPct val="0"/>
              </a:spcAft>
              <a:buClrTx/>
              <a:buSzTx/>
              <a:buFontTx/>
              <a:buNone/>
            </a:pPr>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46082" name="幻灯片图像占位符 1"/>
          <p:cNvSpPr>
            <a:spLocks noGrp="1" noRot="1" noTextEdit="1"/>
          </p:cNvSpPr>
          <p:nvPr>
            <p:ph type="sldImg" idx="5"/>
            <p:custDataLst>
              <p:tags r:id="rId4"/>
            </p:custDataLst>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46083" name="文本占位符 2"/>
          <p:cNvSpPr txBox="1">
            <a:spLocks noGrp="1"/>
          </p:cNvSpPr>
          <p:nvPr>
            <p:ph type="body" idx="1"/>
            <p:custDataLst>
              <p:tags r:id="rId5"/>
            </p:custDataLst>
          </p:nvPr>
        </p:nvSpPr>
        <p:spPr>
          <a:xfrm>
            <a:off x="685800" y="4400550"/>
            <a:ext cx="5486400" cy="3600450"/>
          </a:xfrm>
          <a:prstGeom prst="rect">
            <a:avLst/>
          </a:prstGeom>
          <a:noFill/>
          <a:ln cap="flat">
            <a:noFill/>
            <a:prstDash val="solid"/>
            <a:miter lim="800000"/>
            <a:headEnd type="none" w="med" len="med"/>
            <a:tailEnd type="none" w="med" len="med"/>
          </a:ln>
        </p:spPr>
        <p:txBody>
          <a:bodyPr wrap="square" lIns="91440" tIns="45720" rIns="91440" bIns="45720" anchor="t" anchorCtr="0"/>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5pPr>
          </a:lstStyle>
          <a:p>
            <a:pPr marL="0" lvl="0" indent="0" algn="l" defTabSz="914400" rtl="0" eaLnBrk="1" fontAlgn="base" hangingPunct="1">
              <a:lnSpc>
                <a:spcPct val="100000"/>
              </a:lnSpc>
              <a:spcBef>
                <a:spcPct val="0"/>
              </a:spcBef>
              <a:spcAft>
                <a:spcPct val="0"/>
              </a:spcAft>
              <a:buClrTx/>
              <a:buSzTx/>
              <a:buFontTx/>
              <a:buNone/>
            </a:pPr>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1048665" name="幻灯片图像占位符 1"/>
          <p:cNvSpPr>
            <a:spLocks noGrp="1" noRot="1" noChangeAspect="1"/>
          </p:cNvSpPr>
          <p:nvPr>
            <p:ph type="sldImg"/>
            <p:custDataLst>
              <p:tags r:id="rId4"/>
            </p:custDataLst>
          </p:nvPr>
        </p:nvSpPr>
        <p:spPr/>
      </p:sp>
      <p:sp>
        <p:nvSpPr>
          <p:cNvPr id="1048666" name="备注占位符 2"/>
          <p:cNvSpPr txBox="1">
            <a:spLocks noGrp="1"/>
          </p:cNvSpPr>
          <p:nvPr>
            <p:ph type="body" idx="1"/>
            <p:custDataLst>
              <p:tags r:id="rId5"/>
            </p:custDataLst>
          </p:nvPr>
        </p:nvSpPr>
        <p:spPr/>
        <p:txBody>
          <a:bodyPr/>
          <a:lstStyle/>
          <a:p>
            <a:endParaRPr lang="zh-CN" altLang="en-US"/>
          </a:p>
        </p:txBody>
      </p:sp>
      <p:sp>
        <p:nvSpPr>
          <p:cNvPr id="1048667" name="灯片编号占位符 3"/>
          <p:cNvSpPr>
            <a:spLocks noGrp="1"/>
          </p:cNvSpPr>
          <p:nvPr>
            <p:ph type="sldNum" sz="quarter" idx="10"/>
            <p:custDataLst>
              <p:tags r:id="rId6"/>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9CBB1522-D8B8-4EE2-937D-B0D68622BD2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1048784" name="幻灯片图像占位符 1"/>
          <p:cNvSpPr>
            <a:spLocks noGrp="1" noRot="1" noChangeAspect="1" noTextEdit="1"/>
          </p:cNvSpPr>
          <p:nvPr>
            <p:ph type="sldImg"/>
            <p:custDataLst>
              <p:tags r:id="rId4"/>
            </p:custDataLst>
          </p:nvPr>
        </p:nvSpPr>
        <p:spPr bwMode="auto">
          <a:noFill/>
          <a:ln>
            <a:solidFill>
              <a:srgbClr val="000000"/>
            </a:solidFill>
            <a:miter lim="800000"/>
          </a:ln>
        </p:spPr>
      </p:sp>
      <p:sp>
        <p:nvSpPr>
          <p:cNvPr id="1048785" name="备注占位符 2"/>
          <p:cNvSpPr txBox="1">
            <a:spLocks noGrp="1"/>
          </p:cNvSpPr>
          <p:nvPr>
            <p:ph type="body" idx="1"/>
            <p:custDataLst>
              <p:tags r:id="rId5"/>
            </p:custDataLst>
          </p:nvPr>
        </p:nvSpPr>
        <p:spPr bwMode="auto">
          <a:noFill/>
        </p:spPr>
        <p:txBody>
          <a:bodyPr wrap="square" numCol="1" anchor="t" anchorCtr="0" compatLnSpc="1"/>
          <a:lstStyle/>
          <a:p>
            <a:pPr>
              <a:spcBef>
                <a:spcPct val="0"/>
              </a:spcBef>
            </a:pPr>
            <a:endParaRPr lang="zh-CN" altLang="en-US"/>
          </a:p>
        </p:txBody>
      </p:sp>
      <p:sp>
        <p:nvSpPr>
          <p:cNvPr id="1048786" name="灯片编号占位符 3"/>
          <p:cNvSpPr>
            <a:spLocks noGrp="1"/>
          </p:cNvSpPr>
          <p:nvPr>
            <p:ph type="sldNum" sz="quarter" idx="5"/>
            <p:custDataLst>
              <p:tags r:id="rId6"/>
            </p:custDataLst>
          </p:nvPr>
        </p:nvSpPr>
        <p:spPr bwMode="auto">
          <a:noFill/>
        </p:spPr>
        <p:txBody>
          <a:bodyPr wrap="square" numCol="1" anchorCtr="0" compatLnSpc="1"/>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fontAlgn="base">
              <a:spcBef>
                <a:spcPct val="0"/>
              </a:spcBef>
              <a:spcAft>
                <a:spcPct val="0"/>
              </a:spcAft>
            </a:pPr>
            <a:fld id="{845B74FA-865C-488C-8B5F-110D40782C16}" type="slidenum">
              <a:rPr lang="zh-CN" altLang="en-US" sz="1200">
                <a:latin typeface="Calibri"/>
                <a:ea typeface="宋体" panose="02010600030101010101" pitchFamily="2" charset="-122"/>
              </a:rPr>
              <a:t>19</a:t>
            </a:fld>
            <a:endParaRPr lang="zh-CN" altLang="en-US" sz="1200">
              <a:latin typeface="Calibri"/>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1048784" name="幻灯片图像占位符 1"/>
          <p:cNvSpPr>
            <a:spLocks noGrp="1" noRot="1" noChangeAspect="1" noTextEdit="1"/>
          </p:cNvSpPr>
          <p:nvPr>
            <p:ph type="sldImg"/>
            <p:custDataLst>
              <p:tags r:id="rId4"/>
            </p:custDataLst>
          </p:nvPr>
        </p:nvSpPr>
        <p:spPr bwMode="auto">
          <a:noFill/>
          <a:ln>
            <a:solidFill>
              <a:srgbClr val="000000"/>
            </a:solidFill>
            <a:miter lim="800000"/>
          </a:ln>
        </p:spPr>
      </p:sp>
      <p:sp>
        <p:nvSpPr>
          <p:cNvPr id="1048785" name="备注占位符 2"/>
          <p:cNvSpPr txBox="1">
            <a:spLocks noGrp="1"/>
          </p:cNvSpPr>
          <p:nvPr>
            <p:ph type="body" idx="1"/>
            <p:custDataLst>
              <p:tags r:id="rId5"/>
            </p:custDataLst>
          </p:nvPr>
        </p:nvSpPr>
        <p:spPr bwMode="auto">
          <a:noFill/>
        </p:spPr>
        <p:txBody>
          <a:bodyPr wrap="square" numCol="1" anchor="t" anchorCtr="0" compatLnSpc="1"/>
          <a:lstStyle/>
          <a:p>
            <a:pPr>
              <a:spcBef>
                <a:spcPct val="0"/>
              </a:spcBef>
            </a:pPr>
            <a:endParaRPr lang="zh-CN" altLang="en-US"/>
          </a:p>
        </p:txBody>
      </p:sp>
      <p:sp>
        <p:nvSpPr>
          <p:cNvPr id="1048786" name="灯片编号占位符 3"/>
          <p:cNvSpPr>
            <a:spLocks noGrp="1"/>
          </p:cNvSpPr>
          <p:nvPr>
            <p:ph type="sldNum" sz="quarter" idx="5"/>
            <p:custDataLst>
              <p:tags r:id="rId6"/>
            </p:custDataLst>
          </p:nvPr>
        </p:nvSpPr>
        <p:spPr bwMode="auto">
          <a:noFill/>
        </p:spPr>
        <p:txBody>
          <a:bodyPr wrap="square" numCol="1" anchorCtr="0" compatLnSpc="1"/>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fontAlgn="base">
              <a:spcBef>
                <a:spcPct val="0"/>
              </a:spcBef>
              <a:spcAft>
                <a:spcPct val="0"/>
              </a:spcAft>
            </a:pPr>
            <a:fld id="{845B74FA-865C-488C-8B5F-110D40782C16}" type="slidenum">
              <a:rPr lang="zh-CN" altLang="en-US" sz="1200">
                <a:latin typeface="Calibri"/>
                <a:ea typeface="宋体" panose="02010600030101010101" pitchFamily="2" charset="-122"/>
              </a:rPr>
              <a:t>20</a:t>
            </a:fld>
            <a:endParaRPr lang="zh-CN" altLang="en-US" sz="1200">
              <a:latin typeface="Calibri"/>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1048784" name="幻灯片图像占位符 1"/>
          <p:cNvSpPr>
            <a:spLocks noGrp="1" noRot="1" noChangeAspect="1" noTextEdit="1"/>
          </p:cNvSpPr>
          <p:nvPr>
            <p:ph type="sldImg"/>
            <p:custDataLst>
              <p:tags r:id="rId4"/>
            </p:custDataLst>
          </p:nvPr>
        </p:nvSpPr>
        <p:spPr bwMode="auto">
          <a:noFill/>
          <a:ln>
            <a:solidFill>
              <a:srgbClr val="000000"/>
            </a:solidFill>
            <a:miter lim="800000"/>
          </a:ln>
        </p:spPr>
      </p:sp>
      <p:sp>
        <p:nvSpPr>
          <p:cNvPr id="1048785" name="备注占位符 2"/>
          <p:cNvSpPr txBox="1">
            <a:spLocks noGrp="1"/>
          </p:cNvSpPr>
          <p:nvPr>
            <p:ph type="body" idx="1"/>
            <p:custDataLst>
              <p:tags r:id="rId5"/>
            </p:custDataLst>
          </p:nvPr>
        </p:nvSpPr>
        <p:spPr bwMode="auto">
          <a:noFill/>
        </p:spPr>
        <p:txBody>
          <a:bodyPr wrap="square" numCol="1" anchor="t" anchorCtr="0" compatLnSpc="1"/>
          <a:lstStyle/>
          <a:p>
            <a:pPr>
              <a:spcBef>
                <a:spcPct val="0"/>
              </a:spcBef>
            </a:pPr>
            <a:endParaRPr lang="zh-CN" altLang="en-US"/>
          </a:p>
        </p:txBody>
      </p:sp>
      <p:sp>
        <p:nvSpPr>
          <p:cNvPr id="1048786" name="灯片编号占位符 3"/>
          <p:cNvSpPr>
            <a:spLocks noGrp="1"/>
          </p:cNvSpPr>
          <p:nvPr>
            <p:ph type="sldNum" sz="quarter" idx="5"/>
            <p:custDataLst>
              <p:tags r:id="rId6"/>
            </p:custDataLst>
          </p:nvPr>
        </p:nvSpPr>
        <p:spPr bwMode="auto">
          <a:noFill/>
        </p:spPr>
        <p:txBody>
          <a:bodyPr wrap="square" numCol="1" anchorCtr="0" compatLnSpc="1"/>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fontAlgn="base">
              <a:spcBef>
                <a:spcPct val="0"/>
              </a:spcBef>
              <a:spcAft>
                <a:spcPct val="0"/>
              </a:spcAft>
            </a:pPr>
            <a:fld id="{845B74FA-865C-488C-8B5F-110D40782C16}" type="slidenum">
              <a:rPr lang="zh-CN" altLang="en-US" sz="1200">
                <a:latin typeface="Calibri"/>
                <a:ea typeface="宋体" panose="02010600030101010101" pitchFamily="2" charset="-122"/>
              </a:rPr>
              <a:t>21</a:t>
            </a:fld>
            <a:endParaRPr lang="zh-CN" altLang="en-US" sz="1200">
              <a:latin typeface="Calibri"/>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1048784" name="幻灯片图像占位符 1"/>
          <p:cNvSpPr>
            <a:spLocks noGrp="1" noRot="1" noChangeAspect="1" noTextEdit="1"/>
          </p:cNvSpPr>
          <p:nvPr>
            <p:ph type="sldImg"/>
            <p:custDataLst>
              <p:tags r:id="rId4"/>
            </p:custDataLst>
          </p:nvPr>
        </p:nvSpPr>
        <p:spPr bwMode="auto">
          <a:noFill/>
          <a:ln>
            <a:solidFill>
              <a:srgbClr val="000000"/>
            </a:solidFill>
            <a:miter lim="800000"/>
          </a:ln>
        </p:spPr>
      </p:sp>
      <p:sp>
        <p:nvSpPr>
          <p:cNvPr id="1048785" name="备注占位符 2"/>
          <p:cNvSpPr txBox="1">
            <a:spLocks noGrp="1"/>
          </p:cNvSpPr>
          <p:nvPr>
            <p:ph type="body" idx="1"/>
            <p:custDataLst>
              <p:tags r:id="rId5"/>
            </p:custDataLst>
          </p:nvPr>
        </p:nvSpPr>
        <p:spPr bwMode="auto">
          <a:noFill/>
        </p:spPr>
        <p:txBody>
          <a:bodyPr wrap="square" numCol="1" anchor="t" anchorCtr="0" compatLnSpc="1"/>
          <a:lstStyle/>
          <a:p>
            <a:pPr>
              <a:spcBef>
                <a:spcPct val="0"/>
              </a:spcBef>
            </a:pPr>
            <a:endParaRPr lang="zh-CN" altLang="en-US"/>
          </a:p>
        </p:txBody>
      </p:sp>
      <p:sp>
        <p:nvSpPr>
          <p:cNvPr id="1048786" name="灯片编号占位符 3"/>
          <p:cNvSpPr>
            <a:spLocks noGrp="1"/>
          </p:cNvSpPr>
          <p:nvPr>
            <p:ph type="sldNum" sz="quarter" idx="5"/>
            <p:custDataLst>
              <p:tags r:id="rId6"/>
            </p:custDataLst>
          </p:nvPr>
        </p:nvSpPr>
        <p:spPr bwMode="auto">
          <a:noFill/>
        </p:spPr>
        <p:txBody>
          <a:bodyPr wrap="square" numCol="1" anchorCtr="0" compatLnSpc="1"/>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fontAlgn="base">
              <a:spcBef>
                <a:spcPct val="0"/>
              </a:spcBef>
              <a:spcAft>
                <a:spcPct val="0"/>
              </a:spcAft>
            </a:pPr>
            <a:fld id="{845B74FA-865C-488C-8B5F-110D40782C16}" type="slidenum">
              <a:rPr lang="zh-CN" altLang="en-US" sz="1200">
                <a:latin typeface="Calibri"/>
                <a:ea typeface="宋体" panose="02010600030101010101" pitchFamily="2" charset="-122"/>
              </a:rPr>
              <a:t>22</a:t>
            </a:fld>
            <a:endParaRPr lang="zh-CN" altLang="en-US" sz="1200">
              <a:latin typeface="Calibri"/>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1048784" name="幻灯片图像占位符 1"/>
          <p:cNvSpPr>
            <a:spLocks noGrp="1" noRot="1" noChangeAspect="1" noTextEdit="1"/>
          </p:cNvSpPr>
          <p:nvPr>
            <p:ph type="sldImg"/>
            <p:custDataLst>
              <p:tags r:id="rId4"/>
            </p:custDataLst>
          </p:nvPr>
        </p:nvSpPr>
        <p:spPr bwMode="auto">
          <a:noFill/>
          <a:ln>
            <a:solidFill>
              <a:srgbClr val="000000"/>
            </a:solidFill>
            <a:miter lim="800000"/>
          </a:ln>
        </p:spPr>
      </p:sp>
      <p:sp>
        <p:nvSpPr>
          <p:cNvPr id="1048785" name="备注占位符 2"/>
          <p:cNvSpPr txBox="1">
            <a:spLocks noGrp="1"/>
          </p:cNvSpPr>
          <p:nvPr>
            <p:ph type="body" idx="1"/>
            <p:custDataLst>
              <p:tags r:id="rId5"/>
            </p:custDataLst>
          </p:nvPr>
        </p:nvSpPr>
        <p:spPr bwMode="auto">
          <a:noFill/>
        </p:spPr>
        <p:txBody>
          <a:bodyPr wrap="square" numCol="1" anchor="t" anchorCtr="0" compatLnSpc="1"/>
          <a:lstStyle/>
          <a:p>
            <a:pPr>
              <a:spcBef>
                <a:spcPct val="0"/>
              </a:spcBef>
            </a:pPr>
            <a:endParaRPr lang="zh-CN" altLang="en-US"/>
          </a:p>
        </p:txBody>
      </p:sp>
      <p:sp>
        <p:nvSpPr>
          <p:cNvPr id="1048786" name="灯片编号占位符 3"/>
          <p:cNvSpPr>
            <a:spLocks noGrp="1"/>
          </p:cNvSpPr>
          <p:nvPr>
            <p:ph type="sldNum" sz="quarter" idx="5"/>
            <p:custDataLst>
              <p:tags r:id="rId6"/>
            </p:custDataLst>
          </p:nvPr>
        </p:nvSpPr>
        <p:spPr bwMode="auto">
          <a:noFill/>
        </p:spPr>
        <p:txBody>
          <a:bodyPr wrap="square" numCol="1" anchorCtr="0" compatLnSpc="1"/>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fontAlgn="base">
              <a:spcBef>
                <a:spcPct val="0"/>
              </a:spcBef>
              <a:spcAft>
                <a:spcPct val="0"/>
              </a:spcAft>
            </a:pPr>
            <a:fld id="{845B74FA-865C-488C-8B5F-110D40782C16}" type="slidenum">
              <a:rPr lang="zh-CN" altLang="en-US" sz="1200">
                <a:latin typeface="Calibri"/>
                <a:ea typeface="宋体" panose="02010600030101010101" pitchFamily="2" charset="-122"/>
              </a:rPr>
              <a:t>23</a:t>
            </a:fld>
            <a:endParaRPr lang="zh-CN" altLang="en-US" sz="1200">
              <a:latin typeface="Calibri"/>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1048784" name="幻灯片图像占位符 1"/>
          <p:cNvSpPr>
            <a:spLocks noGrp="1" noRot="1" noChangeAspect="1" noTextEdit="1"/>
          </p:cNvSpPr>
          <p:nvPr>
            <p:ph type="sldImg"/>
            <p:custDataLst>
              <p:tags r:id="rId4"/>
            </p:custDataLst>
          </p:nvPr>
        </p:nvSpPr>
        <p:spPr bwMode="auto">
          <a:noFill/>
          <a:ln>
            <a:solidFill>
              <a:srgbClr val="000000"/>
            </a:solidFill>
            <a:miter lim="800000"/>
          </a:ln>
        </p:spPr>
      </p:sp>
      <p:sp>
        <p:nvSpPr>
          <p:cNvPr id="1048785" name="备注占位符 2"/>
          <p:cNvSpPr txBox="1">
            <a:spLocks noGrp="1"/>
          </p:cNvSpPr>
          <p:nvPr>
            <p:ph type="body" idx="1"/>
            <p:custDataLst>
              <p:tags r:id="rId5"/>
            </p:custDataLst>
          </p:nvPr>
        </p:nvSpPr>
        <p:spPr bwMode="auto">
          <a:noFill/>
        </p:spPr>
        <p:txBody>
          <a:bodyPr wrap="square" numCol="1" anchor="t" anchorCtr="0" compatLnSpc="1"/>
          <a:lstStyle/>
          <a:p>
            <a:pPr>
              <a:spcBef>
                <a:spcPct val="0"/>
              </a:spcBef>
            </a:pPr>
            <a:endParaRPr lang="zh-CN" altLang="en-US"/>
          </a:p>
        </p:txBody>
      </p:sp>
      <p:sp>
        <p:nvSpPr>
          <p:cNvPr id="1048786" name="灯片编号占位符 3"/>
          <p:cNvSpPr>
            <a:spLocks noGrp="1"/>
          </p:cNvSpPr>
          <p:nvPr>
            <p:ph type="sldNum" sz="quarter" idx="5"/>
            <p:custDataLst>
              <p:tags r:id="rId6"/>
            </p:custDataLst>
          </p:nvPr>
        </p:nvSpPr>
        <p:spPr bwMode="auto">
          <a:noFill/>
        </p:spPr>
        <p:txBody>
          <a:bodyPr wrap="square" numCol="1" anchorCtr="0" compatLnSpc="1"/>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fontAlgn="base">
              <a:spcBef>
                <a:spcPct val="0"/>
              </a:spcBef>
              <a:spcAft>
                <a:spcPct val="0"/>
              </a:spcAft>
            </a:pPr>
            <a:fld id="{845B74FA-865C-488C-8B5F-110D40782C16}" type="slidenum">
              <a:rPr lang="zh-CN" altLang="en-US" sz="1200">
                <a:latin typeface="Calibri"/>
                <a:ea typeface="宋体" panose="02010600030101010101" pitchFamily="2" charset="-122"/>
              </a:rPr>
              <a:t>24</a:t>
            </a:fld>
            <a:endParaRPr lang="zh-CN" altLang="en-US" sz="1200">
              <a:latin typeface="Calibri"/>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1048784" name="幻灯片图像占位符 1"/>
          <p:cNvSpPr>
            <a:spLocks noGrp="1" noRot="1" noChangeAspect="1" noTextEdit="1"/>
          </p:cNvSpPr>
          <p:nvPr>
            <p:ph type="sldImg"/>
            <p:custDataLst>
              <p:tags r:id="rId4"/>
            </p:custDataLst>
          </p:nvPr>
        </p:nvSpPr>
        <p:spPr bwMode="auto">
          <a:noFill/>
          <a:ln>
            <a:solidFill>
              <a:srgbClr val="000000"/>
            </a:solidFill>
            <a:miter lim="800000"/>
          </a:ln>
        </p:spPr>
      </p:sp>
      <p:sp>
        <p:nvSpPr>
          <p:cNvPr id="1048785" name="备注占位符 2"/>
          <p:cNvSpPr txBox="1">
            <a:spLocks noGrp="1"/>
          </p:cNvSpPr>
          <p:nvPr>
            <p:ph type="body" idx="1"/>
            <p:custDataLst>
              <p:tags r:id="rId5"/>
            </p:custDataLst>
          </p:nvPr>
        </p:nvSpPr>
        <p:spPr bwMode="auto">
          <a:noFill/>
        </p:spPr>
        <p:txBody>
          <a:bodyPr wrap="square" numCol="1" anchor="t" anchorCtr="0" compatLnSpc="1"/>
          <a:lstStyle/>
          <a:p>
            <a:pPr>
              <a:spcBef>
                <a:spcPct val="0"/>
              </a:spcBef>
            </a:pPr>
            <a:endParaRPr lang="zh-CN" altLang="en-US"/>
          </a:p>
        </p:txBody>
      </p:sp>
      <p:sp>
        <p:nvSpPr>
          <p:cNvPr id="1048786" name="灯片编号占位符 3"/>
          <p:cNvSpPr>
            <a:spLocks noGrp="1"/>
          </p:cNvSpPr>
          <p:nvPr>
            <p:ph type="sldNum" sz="quarter" idx="5"/>
            <p:custDataLst>
              <p:tags r:id="rId6"/>
            </p:custDataLst>
          </p:nvPr>
        </p:nvSpPr>
        <p:spPr bwMode="auto">
          <a:noFill/>
        </p:spPr>
        <p:txBody>
          <a:bodyPr wrap="square" numCol="1" anchorCtr="0" compatLnSpc="1"/>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fontAlgn="base">
              <a:spcBef>
                <a:spcPct val="0"/>
              </a:spcBef>
              <a:spcAft>
                <a:spcPct val="0"/>
              </a:spcAft>
            </a:pPr>
            <a:fld id="{845B74FA-865C-488C-8B5F-110D40782C16}" type="slidenum">
              <a:rPr lang="zh-CN" altLang="en-US" sz="1200">
                <a:latin typeface="Calibri"/>
                <a:ea typeface="宋体" panose="02010600030101010101" pitchFamily="2" charset="-122"/>
              </a:rPr>
              <a:t>25</a:t>
            </a:fld>
            <a:endParaRPr lang="zh-CN" altLang="en-US" sz="1200">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1048665" name="幻灯片图像占位符 1"/>
          <p:cNvSpPr>
            <a:spLocks noGrp="1" noRot="1" noChangeAspect="1"/>
          </p:cNvSpPr>
          <p:nvPr>
            <p:ph type="sldImg"/>
            <p:custDataLst>
              <p:tags r:id="rId4"/>
            </p:custDataLst>
          </p:nvPr>
        </p:nvSpPr>
        <p:spPr/>
      </p:sp>
      <p:sp>
        <p:nvSpPr>
          <p:cNvPr id="1048666" name="备注占位符 2"/>
          <p:cNvSpPr txBox="1">
            <a:spLocks noGrp="1"/>
          </p:cNvSpPr>
          <p:nvPr>
            <p:ph type="body" idx="1"/>
            <p:custDataLst>
              <p:tags r:id="rId5"/>
            </p:custDataLst>
          </p:nvPr>
        </p:nvSpPr>
        <p:spPr/>
        <p:txBody>
          <a:bodyPr/>
          <a:lstStyle/>
          <a:p>
            <a:endParaRPr lang="zh-CN" altLang="en-US"/>
          </a:p>
        </p:txBody>
      </p:sp>
      <p:sp>
        <p:nvSpPr>
          <p:cNvPr id="1048667" name="灯片编号占位符 3"/>
          <p:cNvSpPr>
            <a:spLocks noGrp="1"/>
          </p:cNvSpPr>
          <p:nvPr>
            <p:ph type="sldNum" sz="quarter" idx="10"/>
            <p:custDataLst>
              <p:tags r:id="rId6"/>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9CBB1522-D8B8-4EE2-937D-B0D68622BD2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1048757" name="幻灯片图像占位符 1"/>
          <p:cNvSpPr>
            <a:spLocks noGrp="1" noRot="1" noChangeAspect="1"/>
          </p:cNvSpPr>
          <p:nvPr>
            <p:ph type="sldImg"/>
            <p:custDataLst>
              <p:tags r:id="rId4"/>
            </p:custDataLst>
          </p:nvPr>
        </p:nvSpPr>
        <p:spPr/>
      </p:sp>
      <p:sp>
        <p:nvSpPr>
          <p:cNvPr id="1048758" name="备注占位符 2"/>
          <p:cNvSpPr txBox="1">
            <a:spLocks noGrp="1"/>
          </p:cNvSpPr>
          <p:nvPr>
            <p:ph type="body" idx="1"/>
            <p:custDataLst>
              <p:tags r:id="rId5"/>
            </p:custDataLst>
          </p:nvPr>
        </p:nvSpPr>
        <p:spPr/>
        <p:txBody>
          <a:bodyPr/>
          <a:lstStyle/>
          <a:p>
            <a:endParaRPr lang="zh-CN" altLang="en-US"/>
          </a:p>
        </p:txBody>
      </p:sp>
      <p:sp>
        <p:nvSpPr>
          <p:cNvPr id="1048759" name="灯片编号占位符 3"/>
          <p:cNvSpPr>
            <a:spLocks noGrp="1"/>
          </p:cNvSpPr>
          <p:nvPr>
            <p:ph type="sldNum" sz="quarter" idx="10"/>
            <p:custDataLst>
              <p:tags r:id="rId6"/>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9CBB1522-D8B8-4EE2-937D-B0D68622BD2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1048774" name="幻灯片图像占位符 1"/>
          <p:cNvSpPr>
            <a:spLocks noGrp="1" noRot="1" noChangeAspect="1" noTextEdit="1"/>
          </p:cNvSpPr>
          <p:nvPr>
            <p:ph type="sldImg"/>
            <p:custDataLst>
              <p:tags r:id="rId4"/>
            </p:custDataLst>
          </p:nvPr>
        </p:nvSpPr>
        <p:spPr bwMode="auto">
          <a:noFill/>
          <a:ln>
            <a:solidFill>
              <a:srgbClr val="000000"/>
            </a:solidFill>
            <a:miter lim="800000"/>
          </a:ln>
        </p:spPr>
      </p:sp>
      <p:sp>
        <p:nvSpPr>
          <p:cNvPr id="1048775" name="备注占位符 2"/>
          <p:cNvSpPr txBox="1">
            <a:spLocks noGrp="1"/>
          </p:cNvSpPr>
          <p:nvPr>
            <p:ph type="body" idx="1"/>
            <p:custDataLst>
              <p:tags r:id="rId5"/>
            </p:custDataLst>
          </p:nvPr>
        </p:nvSpPr>
        <p:spPr bwMode="auto">
          <a:noFill/>
        </p:spPr>
        <p:txBody>
          <a:bodyPr wrap="square" numCol="1" anchor="t" anchorCtr="0" compatLnSpc="1"/>
          <a:lstStyle/>
          <a:p>
            <a:pPr>
              <a:spcBef>
                <a:spcPct val="0"/>
              </a:spcBef>
            </a:pPr>
            <a:endParaRPr lang="zh-CN" altLang="en-US"/>
          </a:p>
        </p:txBody>
      </p:sp>
      <p:sp>
        <p:nvSpPr>
          <p:cNvPr id="1048776" name="灯片编号占位符 3"/>
          <p:cNvSpPr>
            <a:spLocks noGrp="1"/>
          </p:cNvSpPr>
          <p:nvPr>
            <p:ph type="sldNum" sz="quarter" idx="5"/>
            <p:custDataLst>
              <p:tags r:id="rId6"/>
            </p:custDataLst>
          </p:nvPr>
        </p:nvSpPr>
        <p:spPr bwMode="auto">
          <a:noFill/>
        </p:spPr>
        <p:txBody>
          <a:bodyPr wrap="square" numCol="1" anchorCtr="0" compatLnSpc="1"/>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fontAlgn="base">
              <a:spcBef>
                <a:spcPct val="0"/>
              </a:spcBef>
              <a:spcAft>
                <a:spcPct val="0"/>
              </a:spcAft>
            </a:pPr>
            <a:fld id="{845B74FA-865C-488C-8B5F-110D40782C16}" type="slidenum">
              <a:rPr lang="zh-CN" altLang="en-US" sz="1200">
                <a:latin typeface="Calibri"/>
                <a:ea typeface="宋体" panose="02010600030101010101" pitchFamily="2" charset="-122"/>
              </a:rPr>
              <a:t>27</a:t>
            </a:fld>
            <a:endParaRPr lang="zh-CN" altLang="en-US" sz="1200">
              <a:latin typeface="Calibri"/>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1048774" name="幻灯片图像占位符 1"/>
          <p:cNvSpPr>
            <a:spLocks noGrp="1" noRot="1" noChangeAspect="1" noTextEdit="1"/>
          </p:cNvSpPr>
          <p:nvPr>
            <p:ph type="sldImg"/>
            <p:custDataLst>
              <p:tags r:id="rId4"/>
            </p:custDataLst>
          </p:nvPr>
        </p:nvSpPr>
        <p:spPr bwMode="auto">
          <a:noFill/>
          <a:ln>
            <a:solidFill>
              <a:srgbClr val="000000"/>
            </a:solidFill>
            <a:miter lim="800000"/>
          </a:ln>
        </p:spPr>
      </p:sp>
      <p:sp>
        <p:nvSpPr>
          <p:cNvPr id="1048775" name="备注占位符 2"/>
          <p:cNvSpPr txBox="1">
            <a:spLocks noGrp="1"/>
          </p:cNvSpPr>
          <p:nvPr>
            <p:ph type="body" idx="1"/>
            <p:custDataLst>
              <p:tags r:id="rId5"/>
            </p:custDataLst>
          </p:nvPr>
        </p:nvSpPr>
        <p:spPr bwMode="auto">
          <a:noFill/>
        </p:spPr>
        <p:txBody>
          <a:bodyPr wrap="square" numCol="1" anchor="t" anchorCtr="0" compatLnSpc="1"/>
          <a:lstStyle/>
          <a:p>
            <a:pPr>
              <a:spcBef>
                <a:spcPct val="0"/>
              </a:spcBef>
            </a:pPr>
            <a:endParaRPr lang="zh-CN" altLang="en-US"/>
          </a:p>
        </p:txBody>
      </p:sp>
      <p:sp>
        <p:nvSpPr>
          <p:cNvPr id="1048776" name="灯片编号占位符 3"/>
          <p:cNvSpPr>
            <a:spLocks noGrp="1"/>
          </p:cNvSpPr>
          <p:nvPr>
            <p:ph type="sldNum" sz="quarter" idx="5"/>
            <p:custDataLst>
              <p:tags r:id="rId6"/>
            </p:custDataLst>
          </p:nvPr>
        </p:nvSpPr>
        <p:spPr bwMode="auto">
          <a:noFill/>
        </p:spPr>
        <p:txBody>
          <a:bodyPr wrap="square" numCol="1" anchorCtr="0" compatLnSpc="1"/>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fontAlgn="base">
              <a:spcBef>
                <a:spcPct val="0"/>
              </a:spcBef>
              <a:spcAft>
                <a:spcPct val="0"/>
              </a:spcAft>
            </a:pPr>
            <a:fld id="{845B74FA-865C-488C-8B5F-110D40782C16}" type="slidenum">
              <a:rPr lang="zh-CN" altLang="en-US" sz="1200">
                <a:latin typeface="Calibri"/>
                <a:ea typeface="宋体" panose="02010600030101010101" pitchFamily="2" charset="-122"/>
              </a:rPr>
              <a:t>28</a:t>
            </a:fld>
            <a:endParaRPr lang="zh-CN" altLang="en-US" sz="1200">
              <a:latin typeface="Calibri"/>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1048774" name="幻灯片图像占位符 1"/>
          <p:cNvSpPr>
            <a:spLocks noGrp="1" noRot="1" noChangeAspect="1" noTextEdit="1"/>
          </p:cNvSpPr>
          <p:nvPr>
            <p:ph type="sldImg"/>
            <p:custDataLst>
              <p:tags r:id="rId4"/>
            </p:custDataLst>
          </p:nvPr>
        </p:nvSpPr>
        <p:spPr bwMode="auto">
          <a:noFill/>
          <a:ln>
            <a:solidFill>
              <a:srgbClr val="000000"/>
            </a:solidFill>
            <a:miter lim="800000"/>
          </a:ln>
        </p:spPr>
      </p:sp>
      <p:sp>
        <p:nvSpPr>
          <p:cNvPr id="1048775" name="备注占位符 2"/>
          <p:cNvSpPr txBox="1">
            <a:spLocks noGrp="1"/>
          </p:cNvSpPr>
          <p:nvPr>
            <p:ph type="body" idx="1"/>
            <p:custDataLst>
              <p:tags r:id="rId5"/>
            </p:custDataLst>
          </p:nvPr>
        </p:nvSpPr>
        <p:spPr bwMode="auto">
          <a:noFill/>
        </p:spPr>
        <p:txBody>
          <a:bodyPr wrap="square" numCol="1" anchor="t" anchorCtr="0" compatLnSpc="1"/>
          <a:lstStyle/>
          <a:p>
            <a:pPr>
              <a:spcBef>
                <a:spcPct val="0"/>
              </a:spcBef>
            </a:pPr>
            <a:endParaRPr lang="zh-CN" altLang="en-US"/>
          </a:p>
        </p:txBody>
      </p:sp>
      <p:sp>
        <p:nvSpPr>
          <p:cNvPr id="1048776" name="灯片编号占位符 3"/>
          <p:cNvSpPr>
            <a:spLocks noGrp="1"/>
          </p:cNvSpPr>
          <p:nvPr>
            <p:ph type="sldNum" sz="quarter" idx="5"/>
            <p:custDataLst>
              <p:tags r:id="rId6"/>
            </p:custDataLst>
          </p:nvPr>
        </p:nvSpPr>
        <p:spPr bwMode="auto">
          <a:noFill/>
        </p:spPr>
        <p:txBody>
          <a:bodyPr wrap="square" numCol="1" anchorCtr="0" compatLnSpc="1"/>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fontAlgn="base">
              <a:spcBef>
                <a:spcPct val="0"/>
              </a:spcBef>
              <a:spcAft>
                <a:spcPct val="0"/>
              </a:spcAft>
            </a:pPr>
            <a:fld id="{845B74FA-865C-488C-8B5F-110D40782C16}" type="slidenum">
              <a:rPr lang="zh-CN" altLang="en-US" sz="1200">
                <a:latin typeface="Calibri"/>
                <a:ea typeface="宋体" panose="02010600030101010101" pitchFamily="2" charset="-122"/>
              </a:rPr>
              <a:t>29</a:t>
            </a:fld>
            <a:endParaRPr lang="zh-CN" altLang="en-US" sz="1200">
              <a:latin typeface="Calibri"/>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1048774" name="幻灯片图像占位符 1"/>
          <p:cNvSpPr>
            <a:spLocks noGrp="1" noRot="1" noChangeAspect="1" noTextEdit="1"/>
          </p:cNvSpPr>
          <p:nvPr>
            <p:ph type="sldImg"/>
            <p:custDataLst>
              <p:tags r:id="rId4"/>
            </p:custDataLst>
          </p:nvPr>
        </p:nvSpPr>
        <p:spPr bwMode="auto">
          <a:noFill/>
          <a:ln>
            <a:solidFill>
              <a:srgbClr val="000000"/>
            </a:solidFill>
            <a:miter lim="800000"/>
          </a:ln>
        </p:spPr>
      </p:sp>
      <p:sp>
        <p:nvSpPr>
          <p:cNvPr id="1048775" name="备注占位符 2"/>
          <p:cNvSpPr txBox="1">
            <a:spLocks noGrp="1"/>
          </p:cNvSpPr>
          <p:nvPr>
            <p:ph type="body" idx="1"/>
            <p:custDataLst>
              <p:tags r:id="rId5"/>
            </p:custDataLst>
          </p:nvPr>
        </p:nvSpPr>
        <p:spPr bwMode="auto">
          <a:noFill/>
        </p:spPr>
        <p:txBody>
          <a:bodyPr wrap="square" numCol="1" anchor="t" anchorCtr="0" compatLnSpc="1"/>
          <a:lstStyle/>
          <a:p>
            <a:pPr>
              <a:spcBef>
                <a:spcPct val="0"/>
              </a:spcBef>
            </a:pPr>
            <a:endParaRPr lang="zh-CN" altLang="en-US"/>
          </a:p>
        </p:txBody>
      </p:sp>
      <p:sp>
        <p:nvSpPr>
          <p:cNvPr id="1048776" name="灯片编号占位符 3"/>
          <p:cNvSpPr>
            <a:spLocks noGrp="1"/>
          </p:cNvSpPr>
          <p:nvPr>
            <p:ph type="sldNum" sz="quarter" idx="5"/>
            <p:custDataLst>
              <p:tags r:id="rId6"/>
            </p:custDataLst>
          </p:nvPr>
        </p:nvSpPr>
        <p:spPr bwMode="auto">
          <a:noFill/>
        </p:spPr>
        <p:txBody>
          <a:bodyPr wrap="square" numCol="1" anchorCtr="0" compatLnSpc="1"/>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fontAlgn="base">
              <a:spcBef>
                <a:spcPct val="0"/>
              </a:spcBef>
              <a:spcAft>
                <a:spcPct val="0"/>
              </a:spcAft>
            </a:pPr>
            <a:fld id="{845B74FA-865C-488C-8B5F-110D40782C16}" type="slidenum">
              <a:rPr lang="zh-CN" altLang="en-US" sz="1200">
                <a:latin typeface="Calibri"/>
                <a:ea typeface="宋体" panose="02010600030101010101" pitchFamily="2" charset="-122"/>
              </a:rPr>
              <a:t>30</a:t>
            </a:fld>
            <a:endParaRPr lang="zh-CN" altLang="en-US" sz="1200">
              <a:latin typeface="Calibri"/>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1048784" name="幻灯片图像占位符 1"/>
          <p:cNvSpPr>
            <a:spLocks noGrp="1" noRot="1" noChangeAspect="1" noTextEdit="1"/>
          </p:cNvSpPr>
          <p:nvPr>
            <p:ph type="sldImg"/>
            <p:custDataLst>
              <p:tags r:id="rId4"/>
            </p:custDataLst>
          </p:nvPr>
        </p:nvSpPr>
        <p:spPr bwMode="auto">
          <a:noFill/>
          <a:ln>
            <a:solidFill>
              <a:srgbClr val="000000"/>
            </a:solidFill>
            <a:miter lim="800000"/>
          </a:ln>
        </p:spPr>
      </p:sp>
      <p:sp>
        <p:nvSpPr>
          <p:cNvPr id="1048785" name="备注占位符 2"/>
          <p:cNvSpPr txBox="1">
            <a:spLocks noGrp="1"/>
          </p:cNvSpPr>
          <p:nvPr>
            <p:ph type="body" idx="1"/>
            <p:custDataLst>
              <p:tags r:id="rId5"/>
            </p:custDataLst>
          </p:nvPr>
        </p:nvSpPr>
        <p:spPr bwMode="auto">
          <a:noFill/>
        </p:spPr>
        <p:txBody>
          <a:bodyPr wrap="square" numCol="1" anchor="t" anchorCtr="0" compatLnSpc="1"/>
          <a:lstStyle/>
          <a:p>
            <a:pPr>
              <a:spcBef>
                <a:spcPct val="0"/>
              </a:spcBef>
            </a:pPr>
            <a:endParaRPr lang="zh-CN" altLang="en-US"/>
          </a:p>
        </p:txBody>
      </p:sp>
      <p:sp>
        <p:nvSpPr>
          <p:cNvPr id="1048786" name="灯片编号占位符 3"/>
          <p:cNvSpPr>
            <a:spLocks noGrp="1"/>
          </p:cNvSpPr>
          <p:nvPr>
            <p:ph type="sldNum" sz="quarter" idx="5"/>
            <p:custDataLst>
              <p:tags r:id="rId6"/>
            </p:custDataLst>
          </p:nvPr>
        </p:nvSpPr>
        <p:spPr bwMode="auto">
          <a:noFill/>
        </p:spPr>
        <p:txBody>
          <a:bodyPr wrap="square" numCol="1" anchorCtr="0" compatLnSpc="1"/>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fontAlgn="base">
              <a:spcBef>
                <a:spcPct val="0"/>
              </a:spcBef>
              <a:spcAft>
                <a:spcPct val="0"/>
              </a:spcAft>
            </a:pPr>
            <a:fld id="{845B74FA-865C-488C-8B5F-110D40782C16}" type="slidenum">
              <a:rPr lang="zh-CN" altLang="en-US" sz="1200">
                <a:latin typeface="Calibri"/>
                <a:ea typeface="宋体" panose="02010600030101010101" pitchFamily="2" charset="-122"/>
              </a:rPr>
              <a:t>31</a:t>
            </a:fld>
            <a:endParaRPr lang="zh-CN" altLang="en-US" sz="1200">
              <a:latin typeface="Calibri"/>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1048784" name="幻灯片图像占位符 1"/>
          <p:cNvSpPr>
            <a:spLocks noGrp="1" noRot="1" noChangeAspect="1" noTextEdit="1"/>
          </p:cNvSpPr>
          <p:nvPr>
            <p:ph type="sldImg"/>
            <p:custDataLst>
              <p:tags r:id="rId4"/>
            </p:custDataLst>
          </p:nvPr>
        </p:nvSpPr>
        <p:spPr bwMode="auto">
          <a:noFill/>
          <a:ln>
            <a:solidFill>
              <a:srgbClr val="000000"/>
            </a:solidFill>
            <a:miter lim="800000"/>
          </a:ln>
        </p:spPr>
      </p:sp>
      <p:sp>
        <p:nvSpPr>
          <p:cNvPr id="1048785" name="备注占位符 2"/>
          <p:cNvSpPr txBox="1">
            <a:spLocks noGrp="1"/>
          </p:cNvSpPr>
          <p:nvPr>
            <p:ph type="body" idx="1"/>
            <p:custDataLst>
              <p:tags r:id="rId5"/>
            </p:custDataLst>
          </p:nvPr>
        </p:nvSpPr>
        <p:spPr bwMode="auto">
          <a:noFill/>
        </p:spPr>
        <p:txBody>
          <a:bodyPr wrap="square" numCol="1" anchor="t" anchorCtr="0" compatLnSpc="1"/>
          <a:lstStyle/>
          <a:p>
            <a:pPr>
              <a:spcBef>
                <a:spcPct val="0"/>
              </a:spcBef>
            </a:pPr>
            <a:endParaRPr lang="zh-CN" altLang="en-US"/>
          </a:p>
        </p:txBody>
      </p:sp>
      <p:sp>
        <p:nvSpPr>
          <p:cNvPr id="1048786" name="灯片编号占位符 3"/>
          <p:cNvSpPr>
            <a:spLocks noGrp="1"/>
          </p:cNvSpPr>
          <p:nvPr>
            <p:ph type="sldNum" sz="quarter" idx="5"/>
            <p:custDataLst>
              <p:tags r:id="rId6"/>
            </p:custDataLst>
          </p:nvPr>
        </p:nvSpPr>
        <p:spPr bwMode="auto">
          <a:noFill/>
        </p:spPr>
        <p:txBody>
          <a:bodyPr wrap="square" numCol="1" anchorCtr="0" compatLnSpc="1"/>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fontAlgn="base">
              <a:spcBef>
                <a:spcPct val="0"/>
              </a:spcBef>
              <a:spcAft>
                <a:spcPct val="0"/>
              </a:spcAft>
            </a:pPr>
            <a:fld id="{845B74FA-865C-488C-8B5F-110D40782C16}" type="slidenum">
              <a:rPr lang="zh-CN" altLang="en-US" sz="1200">
                <a:latin typeface="Calibri"/>
                <a:ea typeface="宋体" panose="02010600030101010101" pitchFamily="2" charset="-122"/>
              </a:rPr>
              <a:t>32</a:t>
            </a:fld>
            <a:endParaRPr lang="zh-CN" altLang="en-US" sz="1200">
              <a:latin typeface="Calibri"/>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14338" name="幻灯片图像占位符 1"/>
          <p:cNvSpPr>
            <a:spLocks noGrp="1" noRot="1" noChangeAspect="1" noTextEdit="1"/>
          </p:cNvSpPr>
          <p:nvPr>
            <p:ph type="sldImg"/>
            <p:custDataLst>
              <p:tags r:id="rId4"/>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9" name="备注占位符 2"/>
          <p:cNvSpPr txBox="1">
            <a:spLocks noGrp="1"/>
          </p:cNvSpPr>
          <p:nvPr>
            <p:ph type="body" idx="1"/>
            <p:custDataLst>
              <p:tags r:id="rId5"/>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4340" name="灯片编号占位符 3"/>
          <p:cNvSpPr>
            <a:spLocks noGrp="1"/>
          </p:cNvSpPr>
          <p:nvPr>
            <p:ph type="sldNum" sz="quarter" idx="5"/>
            <p:custDataLst>
              <p:tags r:id="rId6"/>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fontAlgn="base">
              <a:spcBef>
                <a:spcPct val="0"/>
              </a:spcBef>
              <a:spcAft>
                <a:spcPct val="0"/>
              </a:spcAft>
            </a:pPr>
            <a:fld id="{845B74FA-865C-488C-8B5F-110D40782C16}" type="slidenum">
              <a:rPr lang="zh-CN" altLang="en-US" sz="1200">
                <a:latin typeface="Calibri"/>
                <a:ea typeface="宋体" panose="02010600030101010101" pitchFamily="2" charset="-122"/>
              </a:rPr>
              <a:t>33</a:t>
            </a:fld>
            <a:endParaRPr lang="zh-CN" altLang="en-US" sz="1200">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37890" name="幻灯片图像占位符 1"/>
          <p:cNvSpPr>
            <a:spLocks noGrp="1" noRot="1" noTextEdit="1"/>
          </p:cNvSpPr>
          <p:nvPr>
            <p:ph type="sldImg" idx="5"/>
            <p:custDataLst>
              <p:tags r:id="rId4"/>
            </p:custDataLst>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37891" name="文本占位符 2"/>
          <p:cNvSpPr txBox="1">
            <a:spLocks noGrp="1"/>
          </p:cNvSpPr>
          <p:nvPr>
            <p:ph type="body" idx="1"/>
            <p:custDataLst>
              <p:tags r:id="rId5"/>
            </p:custDataLst>
          </p:nvPr>
        </p:nvSpPr>
        <p:spPr>
          <a:xfrm>
            <a:off x="685800" y="4400550"/>
            <a:ext cx="5486400" cy="3600450"/>
          </a:xfrm>
          <a:prstGeom prst="rect">
            <a:avLst/>
          </a:prstGeom>
          <a:noFill/>
          <a:ln cap="flat">
            <a:noFill/>
            <a:prstDash val="solid"/>
            <a:miter lim="800000"/>
            <a:headEnd type="none" w="med" len="med"/>
            <a:tailEnd type="none" w="med" len="med"/>
          </a:ln>
        </p:spPr>
        <p:txBody>
          <a:bodyPr wrap="square" lIns="91440" tIns="45720" rIns="91440" bIns="45720" anchor="t" anchorCtr="0"/>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5pPr>
          </a:lstStyle>
          <a:p>
            <a:pPr marL="0" lvl="0" indent="0" algn="l" defTabSz="914400" rtl="0" eaLnBrk="1" fontAlgn="base" hangingPunct="1">
              <a:lnSpc>
                <a:spcPct val="100000"/>
              </a:lnSpc>
              <a:spcBef>
                <a:spcPct val="0"/>
              </a:spcBef>
              <a:spcAft>
                <a:spcPct val="0"/>
              </a:spcAft>
              <a:buClrTx/>
              <a:buSzTx/>
              <a:buFontTx/>
              <a:buNone/>
            </a:pPr>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38914" name="幻灯片图像占位符 1"/>
          <p:cNvSpPr>
            <a:spLocks noGrp="1" noRot="1" noTextEdit="1"/>
          </p:cNvSpPr>
          <p:nvPr>
            <p:ph type="sldImg" idx="5"/>
            <p:custDataLst>
              <p:tags r:id="rId4"/>
            </p:custDataLst>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38915" name="文本占位符 2"/>
          <p:cNvSpPr txBox="1">
            <a:spLocks noGrp="1"/>
          </p:cNvSpPr>
          <p:nvPr>
            <p:ph type="body" idx="1"/>
            <p:custDataLst>
              <p:tags r:id="rId5"/>
            </p:custDataLst>
          </p:nvPr>
        </p:nvSpPr>
        <p:spPr>
          <a:xfrm>
            <a:off x="685800" y="4400550"/>
            <a:ext cx="5486400" cy="3600450"/>
          </a:xfrm>
          <a:prstGeom prst="rect">
            <a:avLst/>
          </a:prstGeom>
          <a:noFill/>
          <a:ln cap="flat">
            <a:noFill/>
            <a:prstDash val="solid"/>
            <a:miter lim="800000"/>
            <a:headEnd type="none" w="med" len="med"/>
            <a:tailEnd type="none" w="med" len="med"/>
          </a:ln>
        </p:spPr>
        <p:txBody>
          <a:bodyPr wrap="square" lIns="91440" tIns="45720" rIns="91440" bIns="45720" anchor="t" anchorCtr="0"/>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5pPr>
          </a:lstStyle>
          <a:p>
            <a:pPr marL="0" lvl="0" indent="0" algn="l" defTabSz="914400" rtl="0" eaLnBrk="1" fontAlgn="base" hangingPunct="1">
              <a:lnSpc>
                <a:spcPct val="100000"/>
              </a:lnSpc>
              <a:spcBef>
                <a:spcPct val="0"/>
              </a:spcBef>
              <a:spcAft>
                <a:spcPct val="0"/>
              </a:spcAft>
              <a:buClrTx/>
              <a:buSzTx/>
              <a:buFontTx/>
              <a:buNone/>
            </a:pPr>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39938" name="幻灯片图像占位符 1"/>
          <p:cNvSpPr>
            <a:spLocks noGrp="1" noRot="1" noTextEdit="1"/>
          </p:cNvSpPr>
          <p:nvPr>
            <p:ph type="sldImg" idx="5"/>
            <p:custDataLst>
              <p:tags r:id="rId4"/>
            </p:custDataLst>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39939" name="文本占位符 2"/>
          <p:cNvSpPr txBox="1">
            <a:spLocks noGrp="1"/>
          </p:cNvSpPr>
          <p:nvPr>
            <p:ph type="body" idx="1"/>
            <p:custDataLst>
              <p:tags r:id="rId5"/>
            </p:custDataLst>
          </p:nvPr>
        </p:nvSpPr>
        <p:spPr>
          <a:xfrm>
            <a:off x="685800" y="4400550"/>
            <a:ext cx="5486400" cy="3600450"/>
          </a:xfrm>
          <a:prstGeom prst="rect">
            <a:avLst/>
          </a:prstGeom>
          <a:noFill/>
          <a:ln cap="flat">
            <a:noFill/>
            <a:prstDash val="solid"/>
            <a:miter lim="800000"/>
            <a:headEnd type="none" w="med" len="med"/>
            <a:tailEnd type="none" w="med" len="med"/>
          </a:ln>
        </p:spPr>
        <p:txBody>
          <a:bodyPr wrap="square" lIns="91440" tIns="45720" rIns="91440" bIns="45720" anchor="t" anchorCtr="0"/>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5pPr>
          </a:lstStyle>
          <a:p>
            <a:pPr marL="0" lvl="0" indent="0" algn="l" defTabSz="914400" rtl="0" eaLnBrk="1" fontAlgn="base" hangingPunct="1">
              <a:lnSpc>
                <a:spcPct val="100000"/>
              </a:lnSpc>
              <a:spcBef>
                <a:spcPct val="0"/>
              </a:spcBef>
              <a:spcAft>
                <a:spcPct val="0"/>
              </a:spcAft>
              <a:buClrTx/>
              <a:buSzTx/>
              <a:buFontTx/>
              <a:buNone/>
            </a:pPr>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40962" name="幻灯片图像占位符 1"/>
          <p:cNvSpPr>
            <a:spLocks noGrp="1" noRot="1" noTextEdit="1"/>
          </p:cNvSpPr>
          <p:nvPr>
            <p:ph type="sldImg" idx="5"/>
            <p:custDataLst>
              <p:tags r:id="rId4"/>
            </p:custDataLst>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40963" name="文本占位符 2"/>
          <p:cNvSpPr txBox="1">
            <a:spLocks noGrp="1"/>
          </p:cNvSpPr>
          <p:nvPr>
            <p:ph type="body" idx="1"/>
            <p:custDataLst>
              <p:tags r:id="rId5"/>
            </p:custDataLst>
          </p:nvPr>
        </p:nvSpPr>
        <p:spPr>
          <a:xfrm>
            <a:off x="685800" y="4400550"/>
            <a:ext cx="5486400" cy="3600450"/>
          </a:xfrm>
          <a:prstGeom prst="rect">
            <a:avLst/>
          </a:prstGeom>
          <a:noFill/>
          <a:ln cap="flat">
            <a:noFill/>
            <a:prstDash val="solid"/>
            <a:miter lim="800000"/>
            <a:headEnd type="none" w="med" len="med"/>
            <a:tailEnd type="none" w="med" len="med"/>
          </a:ln>
        </p:spPr>
        <p:txBody>
          <a:bodyPr wrap="square" lIns="91440" tIns="45720" rIns="91440" bIns="45720" anchor="t" anchorCtr="0"/>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5pPr>
          </a:lstStyle>
          <a:p>
            <a:pPr marL="0" lvl="0" indent="0" algn="l" defTabSz="914400" rtl="0" eaLnBrk="1" fontAlgn="base" hangingPunct="1">
              <a:lnSpc>
                <a:spcPct val="100000"/>
              </a:lnSpc>
              <a:spcBef>
                <a:spcPct val="0"/>
              </a:spcBef>
              <a:spcAft>
                <a:spcPct val="0"/>
              </a:spcAft>
              <a:buClrTx/>
              <a:buSzTx/>
              <a:buFontTx/>
              <a:buNone/>
            </a:pPr>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41986" name="幻灯片图像占位符 1"/>
          <p:cNvSpPr>
            <a:spLocks noGrp="1" noRot="1" noTextEdit="1"/>
          </p:cNvSpPr>
          <p:nvPr>
            <p:ph type="sldImg" idx="5"/>
            <p:custDataLst>
              <p:tags r:id="rId4"/>
            </p:custDataLst>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41987" name="文本占位符 2"/>
          <p:cNvSpPr txBox="1">
            <a:spLocks noGrp="1"/>
          </p:cNvSpPr>
          <p:nvPr>
            <p:ph type="body" idx="1"/>
            <p:custDataLst>
              <p:tags r:id="rId5"/>
            </p:custDataLst>
          </p:nvPr>
        </p:nvSpPr>
        <p:spPr>
          <a:xfrm>
            <a:off x="685800" y="4400550"/>
            <a:ext cx="5486400" cy="3600450"/>
          </a:xfrm>
          <a:prstGeom prst="rect">
            <a:avLst/>
          </a:prstGeom>
          <a:noFill/>
          <a:ln cap="flat">
            <a:noFill/>
            <a:prstDash val="solid"/>
            <a:miter lim="800000"/>
            <a:headEnd type="none" w="med" len="med"/>
            <a:tailEnd type="none" w="med" len="med"/>
          </a:ln>
        </p:spPr>
        <p:txBody>
          <a:bodyPr wrap="square" lIns="91440" tIns="45720" rIns="91440" bIns="45720" anchor="t" anchorCtr="0"/>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5pPr>
          </a:lstStyle>
          <a:p>
            <a:pPr marL="0" lvl="0" indent="0" algn="l" defTabSz="914400" rtl="0" eaLnBrk="1" fontAlgn="base" hangingPunct="1">
              <a:lnSpc>
                <a:spcPct val="100000"/>
              </a:lnSpc>
              <a:spcBef>
                <a:spcPct val="0"/>
              </a:spcBef>
              <a:spcAft>
                <a:spcPct val="0"/>
              </a:spcAft>
              <a:buClrTx/>
              <a:buSzTx/>
              <a:buFontTx/>
              <a:buNone/>
            </a:pPr>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43010" name="幻灯片图像占位符 1"/>
          <p:cNvSpPr>
            <a:spLocks noGrp="1" noRot="1" noTextEdit="1"/>
          </p:cNvSpPr>
          <p:nvPr>
            <p:ph type="sldImg" idx="5"/>
            <p:custDataLst>
              <p:tags r:id="rId4"/>
            </p:custDataLst>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43011" name="文本占位符 2"/>
          <p:cNvSpPr txBox="1">
            <a:spLocks noGrp="1"/>
          </p:cNvSpPr>
          <p:nvPr>
            <p:ph type="body" idx="1"/>
            <p:custDataLst>
              <p:tags r:id="rId5"/>
            </p:custDataLst>
          </p:nvPr>
        </p:nvSpPr>
        <p:spPr>
          <a:xfrm>
            <a:off x="685800" y="4400550"/>
            <a:ext cx="5486400" cy="3600450"/>
          </a:xfrm>
          <a:prstGeom prst="rect">
            <a:avLst/>
          </a:prstGeom>
          <a:noFill/>
          <a:ln cap="flat">
            <a:noFill/>
            <a:prstDash val="solid"/>
            <a:miter lim="800000"/>
            <a:headEnd type="none" w="med" len="med"/>
            <a:tailEnd type="none" w="med" len="med"/>
          </a:ln>
        </p:spPr>
        <p:txBody>
          <a:bodyPr wrap="square" lIns="91440" tIns="45720" rIns="91440" bIns="45720" anchor="t" anchorCtr="0"/>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5pPr>
          </a:lstStyle>
          <a:p>
            <a:pPr marL="0" lvl="0" indent="0" algn="l" defTabSz="914400" rtl="0" eaLnBrk="1" fontAlgn="base" hangingPunct="1">
              <a:lnSpc>
                <a:spcPct val="100000"/>
              </a:lnSpc>
              <a:spcBef>
                <a:spcPct val="0"/>
              </a:spcBef>
              <a:spcAft>
                <a:spcPct val="0"/>
              </a:spcAft>
              <a:buClrTx/>
              <a:buSzTx/>
              <a:buFontTx/>
              <a:buNone/>
            </a:pPr>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44034" name="幻灯片图像占位符 1"/>
          <p:cNvSpPr>
            <a:spLocks noGrp="1" noRot="1" noTextEdit="1"/>
          </p:cNvSpPr>
          <p:nvPr>
            <p:ph type="sldImg" idx="5"/>
            <p:custDataLst>
              <p:tags r:id="rId4"/>
            </p:custDataLst>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44035" name="文本占位符 2"/>
          <p:cNvSpPr txBox="1">
            <a:spLocks noGrp="1"/>
          </p:cNvSpPr>
          <p:nvPr>
            <p:ph type="body" idx="1"/>
            <p:custDataLst>
              <p:tags r:id="rId5"/>
            </p:custDataLst>
          </p:nvPr>
        </p:nvSpPr>
        <p:spPr>
          <a:xfrm>
            <a:off x="685800" y="4400550"/>
            <a:ext cx="5486400" cy="3600450"/>
          </a:xfrm>
          <a:prstGeom prst="rect">
            <a:avLst/>
          </a:prstGeom>
          <a:noFill/>
          <a:ln cap="flat">
            <a:noFill/>
            <a:prstDash val="solid"/>
            <a:miter lim="800000"/>
            <a:headEnd type="none" w="med" len="med"/>
            <a:tailEnd type="none" w="med" len="med"/>
          </a:ln>
        </p:spPr>
        <p:txBody>
          <a:bodyPr wrap="square" lIns="91440" tIns="45720" rIns="91440" bIns="45720" anchor="t" anchorCtr="0"/>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Light"/>
              </a:defRPr>
            </a:lvl5pPr>
          </a:lstStyle>
          <a:p>
            <a:pPr marL="0" lvl="0" indent="0" algn="l" defTabSz="914400" rtl="0" eaLnBrk="1" fontAlgn="base" hangingPunct="1">
              <a:lnSpc>
                <a:spcPct val="100000"/>
              </a:lnSpc>
              <a:spcBef>
                <a:spcPct val="0"/>
              </a:spcBef>
              <a:spcAft>
                <a:spcPct val="0"/>
              </a:spcAft>
              <a:buClrTx/>
              <a:buSzTx/>
              <a:buFontTx/>
              <a:buNone/>
            </a:pPr>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tags" Target="../tags/tag6.xml" /><Relationship Id="rId7"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58.xml" /><Relationship Id="rId2" Type="http://schemas.openxmlformats.org/officeDocument/2006/relationships/tags" Target="../tags/tag59.xml" /><Relationship Id="rId3" Type="http://schemas.openxmlformats.org/officeDocument/2006/relationships/tags" Target="../tags/tag60.xml" /><Relationship Id="rId4" Type="http://schemas.openxmlformats.org/officeDocument/2006/relationships/tags" Target="../tags/tag61.xml" /><Relationship Id="rId5" Type="http://schemas.openxmlformats.org/officeDocument/2006/relationships/tags" Target="../tags/tag62.xml" /><Relationship Id="rId6" Type="http://schemas.openxmlformats.org/officeDocument/2006/relationships/tags" Target="../tags/tag63.xml" /><Relationship Id="rId7"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4.xml" /><Relationship Id="rId2" Type="http://schemas.openxmlformats.org/officeDocument/2006/relationships/tags" Target="../tags/tag65.xml" /><Relationship Id="rId3" Type="http://schemas.openxmlformats.org/officeDocument/2006/relationships/tags" Target="../tags/tag66.xml" /><Relationship Id="rId4" Type="http://schemas.openxmlformats.org/officeDocument/2006/relationships/tags" Target="../tags/tag67.xml" /><Relationship Id="rId5" Type="http://schemas.openxmlformats.org/officeDocument/2006/relationships/tags" Target="../tags/tag68.xml" /><Relationship Id="rId6" Type="http://schemas.openxmlformats.org/officeDocument/2006/relationships/tags" Target="../tags/tag69.xml" /><Relationship Id="rId7"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70.xml" /><Relationship Id="rId2" Type="http://schemas.openxmlformats.org/officeDocument/2006/relationships/image" Target="../media/image1.jpeg" /><Relationship Id="rId3" Type="http://schemas.openxmlformats.org/officeDocument/2006/relationships/tags" Target="../tags/tag71.xml" /><Relationship Id="rId4" Type="http://schemas.openxmlformats.org/officeDocument/2006/relationships/image" Target="../media/image2.png" /><Relationship Id="rId5" Type="http://schemas.openxmlformats.org/officeDocument/2006/relationships/tags" Target="../tags/tag72.xml" /><Relationship Id="rId6" Type="http://schemas.openxmlformats.org/officeDocument/2006/relationships/tags" Target="../tags/tag73.xml" /><Relationship Id="rId7"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7.xml" /><Relationship Id="rId2" Type="http://schemas.openxmlformats.org/officeDocument/2006/relationships/tags" Target="../tags/tag8.xml" /><Relationship Id="rId3" Type="http://schemas.openxmlformats.org/officeDocument/2006/relationships/tags" Target="../tags/tag9.xml" /><Relationship Id="rId4" Type="http://schemas.openxmlformats.org/officeDocument/2006/relationships/tags" Target="../tags/tag10.xml" /><Relationship Id="rId5" Type="http://schemas.openxmlformats.org/officeDocument/2006/relationships/tags" Target="../tags/tag11.xml" /><Relationship Id="rId6" Type="http://schemas.openxmlformats.org/officeDocument/2006/relationships/tags" Target="../tags/tag12.xml" /><Relationship Id="rId7"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tags" Target="../tags/tag14.xml" /><Relationship Id="rId3" Type="http://schemas.openxmlformats.org/officeDocument/2006/relationships/tags" Target="../tags/tag15.xml"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tags" Target="../tags/tag18.xml" /><Relationship Id="rId7"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9.xml" /><Relationship Id="rId2" Type="http://schemas.openxmlformats.org/officeDocument/2006/relationships/tags" Target="../tags/tag20.xml" /><Relationship Id="rId3" Type="http://schemas.openxmlformats.org/officeDocument/2006/relationships/tags" Target="../tags/tag21.xml" /><Relationship Id="rId4" Type="http://schemas.openxmlformats.org/officeDocument/2006/relationships/tags" Target="../tags/tag22.xml" /><Relationship Id="rId5" Type="http://schemas.openxmlformats.org/officeDocument/2006/relationships/tags" Target="../tags/tag23.xml" /><Relationship Id="rId6" Type="http://schemas.openxmlformats.org/officeDocument/2006/relationships/tags" Target="../tags/tag24.xml" /><Relationship Id="rId7" Type="http://schemas.openxmlformats.org/officeDocument/2006/relationships/tags" Target="../tags/tag25.xml" /><Relationship Id="rId8"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6.xml" /><Relationship Id="rId10" Type="http://schemas.openxmlformats.org/officeDocument/2006/relationships/slideMaster" Target="../slideMasters/slideMaster1.xml" /><Relationship Id="rId2" Type="http://schemas.openxmlformats.org/officeDocument/2006/relationships/tags" Target="../tags/tag27.xml" /><Relationship Id="rId3" Type="http://schemas.openxmlformats.org/officeDocument/2006/relationships/tags" Target="../tags/tag28.xml" /><Relationship Id="rId4" Type="http://schemas.openxmlformats.org/officeDocument/2006/relationships/tags" Target="../tags/tag29.xml" /><Relationship Id="rId5" Type="http://schemas.openxmlformats.org/officeDocument/2006/relationships/tags" Target="../tags/tag30.xml" /><Relationship Id="rId6" Type="http://schemas.openxmlformats.org/officeDocument/2006/relationships/tags" Target="../tags/tag31.xml" /><Relationship Id="rId7" Type="http://schemas.openxmlformats.org/officeDocument/2006/relationships/tags" Target="../tags/tag32.xml" /><Relationship Id="rId8" Type="http://schemas.openxmlformats.org/officeDocument/2006/relationships/tags" Target="../tags/tag33.xml" /><Relationship Id="rId9" Type="http://schemas.openxmlformats.org/officeDocument/2006/relationships/tags" Target="../tags/tag34.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5.xml" /><Relationship Id="rId2" Type="http://schemas.openxmlformats.org/officeDocument/2006/relationships/tags" Target="../tags/tag36.xml" /><Relationship Id="rId3" Type="http://schemas.openxmlformats.org/officeDocument/2006/relationships/tags" Target="../tags/tag37.xml" /><Relationship Id="rId4" Type="http://schemas.openxmlformats.org/officeDocument/2006/relationships/tags" Target="../tags/tag38.xml" /><Relationship Id="rId5" Type="http://schemas.openxmlformats.org/officeDocument/2006/relationships/tags" Target="../tags/tag39.xml"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40.xml" /><Relationship Id="rId2" Type="http://schemas.openxmlformats.org/officeDocument/2006/relationships/tags" Target="../tags/tag41.xml" /><Relationship Id="rId3" Type="http://schemas.openxmlformats.org/officeDocument/2006/relationships/tags" Target="../tags/tag42.xml" /><Relationship Id="rId4" Type="http://schemas.openxmlformats.org/officeDocument/2006/relationships/tags" Target="../tags/tag43.xml" /><Relationship Id="rId5"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44.xml" /><Relationship Id="rId2" Type="http://schemas.openxmlformats.org/officeDocument/2006/relationships/tags" Target="../tags/tag45.xml" /><Relationship Id="rId3" Type="http://schemas.openxmlformats.org/officeDocument/2006/relationships/tags" Target="../tags/tag46.xml" /><Relationship Id="rId4" Type="http://schemas.openxmlformats.org/officeDocument/2006/relationships/tags" Target="../tags/tag47.xml" /><Relationship Id="rId5" Type="http://schemas.openxmlformats.org/officeDocument/2006/relationships/tags" Target="../tags/tag48.xml" /><Relationship Id="rId6" Type="http://schemas.openxmlformats.org/officeDocument/2006/relationships/tags" Target="../tags/tag49.xml" /><Relationship Id="rId7" Type="http://schemas.openxmlformats.org/officeDocument/2006/relationships/tags" Target="../tags/tag50.xml" /><Relationship Id="rId8"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51.xml" /><Relationship Id="rId2" Type="http://schemas.openxmlformats.org/officeDocument/2006/relationships/tags" Target="../tags/tag52.xml" /><Relationship Id="rId3" Type="http://schemas.openxmlformats.org/officeDocument/2006/relationships/tags" Target="../tags/tag53.xml" /><Relationship Id="rId4" Type="http://schemas.openxmlformats.org/officeDocument/2006/relationships/tags" Target="../tags/tag54.xml" /><Relationship Id="rId5" Type="http://schemas.openxmlformats.org/officeDocument/2006/relationships/tags" Target="../tags/tag55.xml" /><Relationship Id="rId6" Type="http://schemas.openxmlformats.org/officeDocument/2006/relationships/tags" Target="../tags/tag56.xml" /><Relationship Id="rId7" Type="http://schemas.openxmlformats.org/officeDocument/2006/relationships/tags" Target="../tags/tag57.xml" /><Relationship Id="rId8"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custDataLst>
            <p:tags r:id="rId1"/>
          </p:custDataLst>
        </p:nvPr>
      </p:nvGrpSpPr>
      <p:grpSpPr>
        <a:xfrm>
          <a:off x="0" y="0"/>
          <a: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和内容">
    <p:spTree>
      <p:nvGrpSpPr>
        <p:cNvPr id="1" name=""/>
        <p:cNvGrpSpPr/>
        <p:nvPr>
          <p:custDataLst>
            <p:tags r:id="rId1"/>
          </p:custDataLst>
        </p:nvPr>
      </p:nvGrpSpPr>
      <p:grpSpPr>
        <a:xfrm>
          <a:off x="0" y="0"/>
          <a:ext cx="0" cy="0"/>
        </a:xfrm>
      </p:grpSpPr>
      <p:pic>
        <p:nvPicPr>
          <p:cNvPr id="7" name="图片 6"/>
          <p:cNvPicPr>
            <a:picLocks noChangeAspect="1"/>
          </p:cNvPicPr>
          <p:nvPr userDrawn="1">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0" y="369640"/>
            <a:ext cx="12193435" cy="6858000"/>
          </a:xfrm>
          <a:prstGeom prst="rect">
            <a:avLst/>
          </a:prstGeom>
        </p:spPr>
      </p:pic>
      <p:pic>
        <p:nvPicPr>
          <p:cNvPr id="12" name="图片 11"/>
          <p:cNvPicPr>
            <a:picLocks noChangeAspect="1"/>
          </p:cNvPicPr>
          <p:nvPr userDrawn="1">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469162"/>
            <a:ext cx="654966" cy="128016"/>
          </a:xfrm>
          <a:prstGeom prst="rect">
            <a:avLst/>
          </a:prstGeom>
        </p:spPr>
      </p:pic>
      <p:sp>
        <p:nvSpPr>
          <p:cNvPr id="3" name="内容占位符 2"/>
          <p:cNvSpPr>
            <a:spLocks noGrp="1"/>
          </p:cNvSpPr>
          <p:nvPr>
            <p:ph idx="1" hasCustomPrompt="1"/>
            <p:custDataLst>
              <p:tags r:id="rId6"/>
            </p:custDataLst>
          </p:nvPr>
        </p:nvSpPr>
        <p:spPr>
          <a:xfrm>
            <a:off x="876000" y="729000"/>
            <a:ext cx="10440000" cy="540000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ags" Target="../tags/tag74.xml" /><Relationship Id="rId14" Type="http://schemas.openxmlformats.org/officeDocument/2006/relationships/tags" Target="../tags/tag75.xml" /><Relationship Id="rId15" Type="http://schemas.openxmlformats.org/officeDocument/2006/relationships/tags" Target="../tags/tag76.xml" /><Relationship Id="rId16" Type="http://schemas.openxmlformats.org/officeDocument/2006/relationships/tags" Target="../tags/tag77.xml" /><Relationship Id="rId17" Type="http://schemas.openxmlformats.org/officeDocument/2006/relationships/tags" Target="../tags/tag78.xml" /><Relationship Id="rId18" Type="http://schemas.openxmlformats.org/officeDocument/2006/relationships/tags" Target="../tags/tag79.xml" /><Relationship Id="rId19" Type="http://schemas.openxmlformats.org/officeDocument/2006/relationships/image" Target="file:///D:\qq&#25991;&#20214;\712321467\Image\C2C\Image2\%7b75232B38-A165-1FB7-499C-2E1C792CACB5%7d.png" TargetMode="External" /><Relationship Id="rId2" Type="http://schemas.openxmlformats.org/officeDocument/2006/relationships/slideLayout" Target="../slideLayouts/slideLayout2.xml" /><Relationship Id="rId20" Type="http://schemas.openxmlformats.org/officeDocument/2006/relationships/image" Target="../media/image3.png" /><Relationship Id="rId21" Type="http://schemas.openxmlformats.org/officeDocument/2006/relationships/tags" Target="../tags/tag80.xml" /><Relationship Id="rId22"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custDataLst>
            <p:tags r:id="rId13"/>
          </p:custDataLst>
        </p:nvPr>
      </p:nvGrpSpPr>
      <p:grpSpPr>
        <a:xfrm>
          <a:off x="0" y="0"/>
          <a:ext cx="0" cy="0"/>
        </a:xfrm>
      </p:grpSpPr>
      <p:sp>
        <p:nvSpPr>
          <p:cNvPr id="2" name="标题占位符 1"/>
          <p:cNvSpPr>
            <a:spLocks noGrp="1"/>
          </p:cNvSpPr>
          <p:nvPr>
            <p:ph type="title"/>
            <p:custDataLst>
              <p:tags r:id="rId14"/>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15"/>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custDataLst>
              <p:tags r:id="rId16"/>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8"/>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
            </a:fld>
            <a:endParaRPr lang="zh-CN" altLang="en-US"/>
          </a:p>
        </p:txBody>
      </p:sp>
      <p:pic>
        <p:nvPicPr>
          <p:cNvPr id="7" name="图片 1073743875" descr="学科网 zxxk.com" title=""/>
          <p:cNvPicPr>
            <a:picLocks noChangeAspect="1"/>
          </p:cNvPicPr>
          <p:nvPr>
            <p:custDataLst>
              <p:tags r:id="rId21"/>
            </p:custDataLst>
          </p:nvPr>
        </p:nvPicPr>
        <p:blipFill>
          <a:blip r:embed="rId20" r:link="rId19"/>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tags" Target="../tags/tag93.xml" /><Relationship Id="rId4" Type="http://schemas.openxmlformats.org/officeDocument/2006/relationships/tags" Target="../tags/tag94.xml" /><Relationship Id="rId5" Type="http://schemas.openxmlformats.org/officeDocument/2006/relationships/image" Target="../media/image4.png" /><Relationship Id="rId6" Type="http://schemas.openxmlformats.org/officeDocument/2006/relationships/tags" Target="../tags/tag95.xml" /><Relationship Id="rId7" Type="http://schemas.openxmlformats.org/officeDocument/2006/relationships/image" Target="../media/image5.png" /><Relationship Id="rId8" Type="http://schemas.openxmlformats.org/officeDocument/2006/relationships/tags" Target="../tags/tag96.xml" /><Relationship Id="rId9" Type="http://schemas.openxmlformats.org/officeDocument/2006/relationships/image" Target="../media/image6.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tags" Target="../tags/tag168.xml" /><Relationship Id="rId4" Type="http://schemas.openxmlformats.org/officeDocument/2006/relationships/tags" Target="../tags/tag169.xml" /><Relationship Id="rId5" Type="http://schemas.openxmlformats.org/officeDocument/2006/relationships/tags" Target="../tags/tag170.xml" /><Relationship Id="rId6" Type="http://schemas.openxmlformats.org/officeDocument/2006/relationships/tags" Target="../tags/tag171.xml" /><Relationship Id="rId7" Type="http://schemas.openxmlformats.org/officeDocument/2006/relationships/tags" Target="../tags/tag172.xml" /><Relationship Id="rId8" Type="http://schemas.openxmlformats.org/officeDocument/2006/relationships/image" Target="../media/image6.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tags" Target="../tags/tag176.xml" /><Relationship Id="rId4" Type="http://schemas.openxmlformats.org/officeDocument/2006/relationships/tags" Target="../tags/tag177.xml" /><Relationship Id="rId5" Type="http://schemas.openxmlformats.org/officeDocument/2006/relationships/tags" Target="../tags/tag178.xml" /><Relationship Id="rId6" Type="http://schemas.openxmlformats.org/officeDocument/2006/relationships/tags" Target="../tags/tag179.xml" /><Relationship Id="rId7" Type="http://schemas.openxmlformats.org/officeDocument/2006/relationships/tags" Target="../tags/tag180.xml" /><Relationship Id="rId8" Type="http://schemas.openxmlformats.org/officeDocument/2006/relationships/tags" Target="../tags/tag181.xml" /><Relationship Id="rId9" Type="http://schemas.openxmlformats.org/officeDocument/2006/relationships/image" Target="../media/image6.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tags" Target="../tags/tag185.xml" /><Relationship Id="rId4" Type="http://schemas.openxmlformats.org/officeDocument/2006/relationships/tags" Target="../tags/tag186.xml" /><Relationship Id="rId5" Type="http://schemas.openxmlformats.org/officeDocument/2006/relationships/tags" Target="../tags/tag187.xml" /><Relationship Id="rId6" Type="http://schemas.openxmlformats.org/officeDocument/2006/relationships/tags" Target="../tags/tag188.xml" /><Relationship Id="rId7" Type="http://schemas.openxmlformats.org/officeDocument/2006/relationships/tags" Target="../tags/tag189.xml" /><Relationship Id="rId8" Type="http://schemas.openxmlformats.org/officeDocument/2006/relationships/image" Target="../media/image6.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tags" Target="../tags/tag193.xml" /><Relationship Id="rId4" Type="http://schemas.openxmlformats.org/officeDocument/2006/relationships/tags" Target="../tags/tag194.xml" /><Relationship Id="rId5" Type="http://schemas.openxmlformats.org/officeDocument/2006/relationships/tags" Target="../tags/tag195.xml" /><Relationship Id="rId6" Type="http://schemas.openxmlformats.org/officeDocument/2006/relationships/tags" Target="../tags/tag196.xml" /><Relationship Id="rId7" Type="http://schemas.openxmlformats.org/officeDocument/2006/relationships/tags" Target="../tags/tag197.xml" /><Relationship Id="rId8" Type="http://schemas.openxmlformats.org/officeDocument/2006/relationships/image" Target="../media/image6.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tags" Target="../tags/tag201.xml" /><Relationship Id="rId4" Type="http://schemas.openxmlformats.org/officeDocument/2006/relationships/tags" Target="../tags/tag202.xml" /><Relationship Id="rId5" Type="http://schemas.openxmlformats.org/officeDocument/2006/relationships/tags" Target="../tags/tag203.xml" /><Relationship Id="rId6" Type="http://schemas.openxmlformats.org/officeDocument/2006/relationships/tags" Target="../tags/tag204.xml" /><Relationship Id="rId7" Type="http://schemas.openxmlformats.org/officeDocument/2006/relationships/tags" Target="../tags/tag205.xml" /><Relationship Id="rId8" Type="http://schemas.openxmlformats.org/officeDocument/2006/relationships/image" Target="../media/image6.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206.xml" /><Relationship Id="rId3" Type="http://schemas.openxmlformats.org/officeDocument/2006/relationships/tags" Target="../tags/tag207.xml" /><Relationship Id="rId4" Type="http://schemas.openxmlformats.org/officeDocument/2006/relationships/tags" Target="../tags/tag208.xml" /><Relationship Id="rId5" Type="http://schemas.openxmlformats.org/officeDocument/2006/relationships/tags" Target="../tags/tag209.xml" /><Relationship Id="rId6" Type="http://schemas.openxmlformats.org/officeDocument/2006/relationships/tags" Target="../tags/tag210.xml" /><Relationship Id="rId7" Type="http://schemas.openxmlformats.org/officeDocument/2006/relationships/tags" Target="../tags/tag211.xml" /><Relationship Id="rId8" Type="http://schemas.openxmlformats.org/officeDocument/2006/relationships/image" Target="../media/image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6.jpeg" /><Relationship Id="rId2" Type="http://schemas.openxmlformats.org/officeDocument/2006/relationships/tags" Target="../tags/tag212.xml" /><Relationship Id="rId3" Type="http://schemas.openxmlformats.org/officeDocument/2006/relationships/tags" Target="../tags/tag213.xml" /><Relationship Id="rId4" Type="http://schemas.openxmlformats.org/officeDocument/2006/relationships/tags" Target="../tags/tag214.xml" /><Relationship Id="rId5" Type="http://schemas.openxmlformats.org/officeDocument/2006/relationships/tags" Target="../tags/tag215.xml" /><Relationship Id="rId6" Type="http://schemas.openxmlformats.org/officeDocument/2006/relationships/tags" Target="../tags/tag216.xml" /><Relationship Id="rId7" Type="http://schemas.openxmlformats.org/officeDocument/2006/relationships/tags" Target="../tags/tag217.xml" /><Relationship Id="rId8" Type="http://schemas.openxmlformats.org/officeDocument/2006/relationships/image" Target="../media/image9.jpeg" /><Relationship Id="rId9" Type="http://schemas.openxmlformats.org/officeDocument/2006/relationships/tags" Target="../tags/tag218.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6.jpeg" /><Relationship Id="rId2" Type="http://schemas.openxmlformats.org/officeDocument/2006/relationships/tags" Target="../tags/tag219.xml" /><Relationship Id="rId3" Type="http://schemas.openxmlformats.org/officeDocument/2006/relationships/tags" Target="../tags/tag220.xml" /><Relationship Id="rId4" Type="http://schemas.openxmlformats.org/officeDocument/2006/relationships/tags" Target="../tags/tag221.xml" /><Relationship Id="rId5" Type="http://schemas.openxmlformats.org/officeDocument/2006/relationships/image" Target="../media/image10.jpeg" /><Relationship Id="rId6" Type="http://schemas.openxmlformats.org/officeDocument/2006/relationships/tags" Target="../tags/tag222.xml" /><Relationship Id="rId7" Type="http://schemas.openxmlformats.org/officeDocument/2006/relationships/tags" Target="../tags/tag223.xml" /><Relationship Id="rId8" Type="http://schemas.openxmlformats.org/officeDocument/2006/relationships/image" Target="../media/image11.png" /><Relationship Id="rId9" Type="http://schemas.openxmlformats.org/officeDocument/2006/relationships/tags" Target="../tags/tag224.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2.xml" /><Relationship Id="rId3" Type="http://schemas.openxmlformats.org/officeDocument/2006/relationships/tags" Target="../tags/tag229.xml" /><Relationship Id="rId4" Type="http://schemas.openxmlformats.org/officeDocument/2006/relationships/tags" Target="../tags/tag230.xml" /><Relationship Id="rId5" Type="http://schemas.openxmlformats.org/officeDocument/2006/relationships/tags" Target="../tags/tag231.xml" /><Relationship Id="rId6" Type="http://schemas.openxmlformats.org/officeDocument/2006/relationships/tags" Target="../tags/tag232.xml" /><Relationship Id="rId7" Type="http://schemas.openxmlformats.org/officeDocument/2006/relationships/image" Target="../media/image7.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3.xml" /><Relationship Id="rId3" Type="http://schemas.openxmlformats.org/officeDocument/2006/relationships/tags" Target="../tags/tag237.xml" /><Relationship Id="rId4" Type="http://schemas.openxmlformats.org/officeDocument/2006/relationships/tags" Target="../tags/tag238.xml" /><Relationship Id="rId5" Type="http://schemas.openxmlformats.org/officeDocument/2006/relationships/tags" Target="../tags/tag239.xml" /><Relationship Id="rId6" Type="http://schemas.openxmlformats.org/officeDocument/2006/relationships/tags" Target="../tags/tag240.xml" /><Relationship Id="rId7" Type="http://schemas.openxmlformats.org/officeDocument/2006/relationships/tags" Target="../tags/tag241.xml" /><Relationship Id="rId8" Type="http://schemas.openxmlformats.org/officeDocument/2006/relationships/image" Target="../media/image6.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05.xml" /><Relationship Id="rId11" Type="http://schemas.openxmlformats.org/officeDocument/2006/relationships/image" Target="../media/image6.jpeg" /><Relationship Id="rId2" Type="http://schemas.openxmlformats.org/officeDocument/2006/relationships/tags" Target="../tags/tag97.xml" /><Relationship Id="rId3" Type="http://schemas.openxmlformats.org/officeDocument/2006/relationships/tags" Target="../tags/tag98.xml" /><Relationship Id="rId4" Type="http://schemas.openxmlformats.org/officeDocument/2006/relationships/tags" Target="../tags/tag99.xml" /><Relationship Id="rId5" Type="http://schemas.openxmlformats.org/officeDocument/2006/relationships/tags" Target="../tags/tag100.xml" /><Relationship Id="rId6" Type="http://schemas.openxmlformats.org/officeDocument/2006/relationships/tags" Target="../tags/tag101.xml" /><Relationship Id="rId7" Type="http://schemas.openxmlformats.org/officeDocument/2006/relationships/tags" Target="../tags/tag102.xml" /><Relationship Id="rId8" Type="http://schemas.openxmlformats.org/officeDocument/2006/relationships/tags" Target="../tags/tag103.xml" /><Relationship Id="rId9" Type="http://schemas.openxmlformats.org/officeDocument/2006/relationships/tags" Target="../tags/tag104.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6.jpeg" /><Relationship Id="rId2" Type="http://schemas.openxmlformats.org/officeDocument/2006/relationships/notesSlide" Target="../notesSlides/notesSlide14.xml" /><Relationship Id="rId3" Type="http://schemas.openxmlformats.org/officeDocument/2006/relationships/tags" Target="../tags/tag246.xml" /><Relationship Id="rId4" Type="http://schemas.openxmlformats.org/officeDocument/2006/relationships/tags" Target="../tags/tag247.xml" /><Relationship Id="rId5" Type="http://schemas.openxmlformats.org/officeDocument/2006/relationships/tags" Target="../tags/tag248.xml" /><Relationship Id="rId6" Type="http://schemas.openxmlformats.org/officeDocument/2006/relationships/tags" Target="../tags/tag249.xml" /><Relationship Id="rId7" Type="http://schemas.openxmlformats.org/officeDocument/2006/relationships/tags" Target="../tags/tag250.xml" /><Relationship Id="rId8" Type="http://schemas.openxmlformats.org/officeDocument/2006/relationships/tags" Target="../tags/tag251.xml" /><Relationship Id="rId9" Type="http://schemas.openxmlformats.org/officeDocument/2006/relationships/tags" Target="../tags/tag25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264.xml" /><Relationship Id="rId11" Type="http://schemas.openxmlformats.org/officeDocument/2006/relationships/image" Target="../media/image6.jpeg" /><Relationship Id="rId2" Type="http://schemas.openxmlformats.org/officeDocument/2006/relationships/notesSlide" Target="../notesSlides/notesSlide15.xml" /><Relationship Id="rId3" Type="http://schemas.openxmlformats.org/officeDocument/2006/relationships/tags" Target="../tags/tag257.xml" /><Relationship Id="rId4" Type="http://schemas.openxmlformats.org/officeDocument/2006/relationships/tags" Target="../tags/tag258.xml" /><Relationship Id="rId5" Type="http://schemas.openxmlformats.org/officeDocument/2006/relationships/tags" Target="../tags/tag259.xml" /><Relationship Id="rId6" Type="http://schemas.openxmlformats.org/officeDocument/2006/relationships/tags" Target="../tags/tag260.xml" /><Relationship Id="rId7" Type="http://schemas.openxmlformats.org/officeDocument/2006/relationships/tags" Target="../tags/tag261.xml" /><Relationship Id="rId8" Type="http://schemas.openxmlformats.org/officeDocument/2006/relationships/tags" Target="../tags/tag262.xml" /><Relationship Id="rId9" Type="http://schemas.openxmlformats.org/officeDocument/2006/relationships/tags" Target="../tags/tag263.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6.xml" /><Relationship Id="rId3" Type="http://schemas.openxmlformats.org/officeDocument/2006/relationships/tags" Target="../tags/tag269.xml" /><Relationship Id="rId4" Type="http://schemas.openxmlformats.org/officeDocument/2006/relationships/tags" Target="../tags/tag270.xml" /><Relationship Id="rId5" Type="http://schemas.openxmlformats.org/officeDocument/2006/relationships/tags" Target="../tags/tag271.xml" /><Relationship Id="rId6" Type="http://schemas.openxmlformats.org/officeDocument/2006/relationships/tags" Target="../tags/tag272.xml" /><Relationship Id="rId7" Type="http://schemas.openxmlformats.org/officeDocument/2006/relationships/tags" Target="../tags/tag273.xml" /><Relationship Id="rId8" Type="http://schemas.openxmlformats.org/officeDocument/2006/relationships/tags" Target="../tags/tag274.xml" /><Relationship Id="rId9" Type="http://schemas.openxmlformats.org/officeDocument/2006/relationships/image" Target="../media/image6.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7.xml" /><Relationship Id="rId3" Type="http://schemas.openxmlformats.org/officeDocument/2006/relationships/tags" Target="../tags/tag279.xml" /><Relationship Id="rId4" Type="http://schemas.openxmlformats.org/officeDocument/2006/relationships/tags" Target="../tags/tag280.xml" /><Relationship Id="rId5" Type="http://schemas.openxmlformats.org/officeDocument/2006/relationships/tags" Target="../tags/tag281.xml" /><Relationship Id="rId6" Type="http://schemas.openxmlformats.org/officeDocument/2006/relationships/tags" Target="../tags/tag282.xml" /><Relationship Id="rId7" Type="http://schemas.openxmlformats.org/officeDocument/2006/relationships/tags" Target="../tags/tag283.xml" /><Relationship Id="rId8" Type="http://schemas.openxmlformats.org/officeDocument/2006/relationships/tags" Target="../tags/tag284.xml" /><Relationship Id="rId9" Type="http://schemas.openxmlformats.org/officeDocument/2006/relationships/image" Target="../media/image6.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6.jpeg" /><Relationship Id="rId2" Type="http://schemas.openxmlformats.org/officeDocument/2006/relationships/notesSlide" Target="../notesSlides/notesSlide18.xml" /><Relationship Id="rId3" Type="http://schemas.openxmlformats.org/officeDocument/2006/relationships/tags" Target="../tags/tag289.xml" /><Relationship Id="rId4" Type="http://schemas.openxmlformats.org/officeDocument/2006/relationships/tags" Target="../tags/tag290.xml" /><Relationship Id="rId5" Type="http://schemas.openxmlformats.org/officeDocument/2006/relationships/tags" Target="../tags/tag291.xml" /><Relationship Id="rId6" Type="http://schemas.openxmlformats.org/officeDocument/2006/relationships/tags" Target="../tags/tag292.xml" /><Relationship Id="rId7" Type="http://schemas.openxmlformats.org/officeDocument/2006/relationships/tags" Target="../tags/tag293.xml" /><Relationship Id="rId8" Type="http://schemas.openxmlformats.org/officeDocument/2006/relationships/tags" Target="../tags/tag294.xml" /><Relationship Id="rId9" Type="http://schemas.openxmlformats.org/officeDocument/2006/relationships/tags" Target="../tags/tag295.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9.xml" /><Relationship Id="rId3" Type="http://schemas.openxmlformats.org/officeDocument/2006/relationships/tags" Target="../tags/tag300.xml" /><Relationship Id="rId4" Type="http://schemas.openxmlformats.org/officeDocument/2006/relationships/tags" Target="../tags/tag301.xml" /><Relationship Id="rId5" Type="http://schemas.openxmlformats.org/officeDocument/2006/relationships/tags" Target="../tags/tag302.xml" /><Relationship Id="rId6" Type="http://schemas.openxmlformats.org/officeDocument/2006/relationships/tags" Target="../tags/tag303.xml" /><Relationship Id="rId7" Type="http://schemas.openxmlformats.org/officeDocument/2006/relationships/tags" Target="../tags/tag304.xml" /><Relationship Id="rId8" Type="http://schemas.openxmlformats.org/officeDocument/2006/relationships/tags" Target="../tags/tag305.xml" /><Relationship Id="rId9" Type="http://schemas.openxmlformats.org/officeDocument/2006/relationships/image" Target="../media/image6.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0.xml" /><Relationship Id="rId3" Type="http://schemas.openxmlformats.org/officeDocument/2006/relationships/tags" Target="../tags/tag310.xml" /><Relationship Id="rId4" Type="http://schemas.openxmlformats.org/officeDocument/2006/relationships/tags" Target="../tags/tag311.xml" /><Relationship Id="rId5" Type="http://schemas.openxmlformats.org/officeDocument/2006/relationships/tags" Target="../tags/tag312.xml" /><Relationship Id="rId6" Type="http://schemas.openxmlformats.org/officeDocument/2006/relationships/tags" Target="../tags/tag313.xml" /><Relationship Id="rId7" Type="http://schemas.openxmlformats.org/officeDocument/2006/relationships/image" Target="../media/image7.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325.xml" /><Relationship Id="rId11" Type="http://schemas.openxmlformats.org/officeDocument/2006/relationships/image" Target="../media/image6.jpeg" /><Relationship Id="rId2" Type="http://schemas.openxmlformats.org/officeDocument/2006/relationships/notesSlide" Target="../notesSlides/notesSlide21.xml" /><Relationship Id="rId3" Type="http://schemas.openxmlformats.org/officeDocument/2006/relationships/tags" Target="../tags/tag318.xml" /><Relationship Id="rId4" Type="http://schemas.openxmlformats.org/officeDocument/2006/relationships/tags" Target="../tags/tag319.xml" /><Relationship Id="rId5" Type="http://schemas.openxmlformats.org/officeDocument/2006/relationships/tags" Target="../tags/tag320.xml" /><Relationship Id="rId6" Type="http://schemas.openxmlformats.org/officeDocument/2006/relationships/tags" Target="../tags/tag321.xml" /><Relationship Id="rId7" Type="http://schemas.openxmlformats.org/officeDocument/2006/relationships/tags" Target="../tags/tag322.xml" /><Relationship Id="rId8" Type="http://schemas.openxmlformats.org/officeDocument/2006/relationships/tags" Target="../tags/tag323.xml" /><Relationship Id="rId9" Type="http://schemas.openxmlformats.org/officeDocument/2006/relationships/tags" Target="../tags/tag324.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337.xml" /><Relationship Id="rId11" Type="http://schemas.openxmlformats.org/officeDocument/2006/relationships/tags" Target="../tags/tag338.xml" /><Relationship Id="rId12" Type="http://schemas.openxmlformats.org/officeDocument/2006/relationships/image" Target="../media/image6.jpeg" /><Relationship Id="rId2" Type="http://schemas.openxmlformats.org/officeDocument/2006/relationships/notesSlide" Target="../notesSlides/notesSlide22.xml" /><Relationship Id="rId3" Type="http://schemas.openxmlformats.org/officeDocument/2006/relationships/tags" Target="../tags/tag330.xml" /><Relationship Id="rId4" Type="http://schemas.openxmlformats.org/officeDocument/2006/relationships/tags" Target="../tags/tag331.xml" /><Relationship Id="rId5" Type="http://schemas.openxmlformats.org/officeDocument/2006/relationships/tags" Target="../tags/tag332.xml" /><Relationship Id="rId6" Type="http://schemas.openxmlformats.org/officeDocument/2006/relationships/tags" Target="../tags/tag333.xml" /><Relationship Id="rId7" Type="http://schemas.openxmlformats.org/officeDocument/2006/relationships/tags" Target="../tags/tag334.xml" /><Relationship Id="rId8" Type="http://schemas.openxmlformats.org/officeDocument/2006/relationships/tags" Target="../tags/tag335.xml" /><Relationship Id="rId9" Type="http://schemas.openxmlformats.org/officeDocument/2006/relationships/tags" Target="../tags/tag336.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350.xml" /><Relationship Id="rId11" Type="http://schemas.openxmlformats.org/officeDocument/2006/relationships/tags" Target="../tags/tag351.xml" /><Relationship Id="rId12" Type="http://schemas.openxmlformats.org/officeDocument/2006/relationships/tags" Target="../tags/tag352.xml" /><Relationship Id="rId13" Type="http://schemas.openxmlformats.org/officeDocument/2006/relationships/image" Target="../media/image6.jpeg" /><Relationship Id="rId2" Type="http://schemas.openxmlformats.org/officeDocument/2006/relationships/notesSlide" Target="../notesSlides/notesSlide23.xml" /><Relationship Id="rId3" Type="http://schemas.openxmlformats.org/officeDocument/2006/relationships/tags" Target="../tags/tag343.xml" /><Relationship Id="rId4" Type="http://schemas.openxmlformats.org/officeDocument/2006/relationships/tags" Target="../tags/tag344.xml" /><Relationship Id="rId5" Type="http://schemas.openxmlformats.org/officeDocument/2006/relationships/tags" Target="../tags/tag345.xml" /><Relationship Id="rId6" Type="http://schemas.openxmlformats.org/officeDocument/2006/relationships/tags" Target="../tags/tag346.xml" /><Relationship Id="rId7" Type="http://schemas.openxmlformats.org/officeDocument/2006/relationships/tags" Target="../tags/tag347.xml" /><Relationship Id="rId8" Type="http://schemas.openxmlformats.org/officeDocument/2006/relationships/tags" Target="../tags/tag348.xml" /><Relationship Id="rId9" Type="http://schemas.openxmlformats.org/officeDocument/2006/relationships/tags" Target="../tags/tag34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tags" Target="../tags/tag110.xml" /><Relationship Id="rId4" Type="http://schemas.openxmlformats.org/officeDocument/2006/relationships/tags" Target="../tags/tag111.xml" /><Relationship Id="rId5" Type="http://schemas.openxmlformats.org/officeDocument/2006/relationships/tags" Target="../tags/tag112.xml" /><Relationship Id="rId6" Type="http://schemas.openxmlformats.org/officeDocument/2006/relationships/tags" Target="../tags/tag113.xml" /><Relationship Id="rId7" Type="http://schemas.openxmlformats.org/officeDocument/2006/relationships/image" Target="../media/image7.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364.xml" /><Relationship Id="rId11" Type="http://schemas.openxmlformats.org/officeDocument/2006/relationships/image" Target="../media/image6.jpeg" /><Relationship Id="rId2" Type="http://schemas.openxmlformats.org/officeDocument/2006/relationships/notesSlide" Target="../notesSlides/notesSlide24.xml" /><Relationship Id="rId3" Type="http://schemas.openxmlformats.org/officeDocument/2006/relationships/tags" Target="../tags/tag357.xml" /><Relationship Id="rId4" Type="http://schemas.openxmlformats.org/officeDocument/2006/relationships/tags" Target="../tags/tag358.xml" /><Relationship Id="rId5" Type="http://schemas.openxmlformats.org/officeDocument/2006/relationships/tags" Target="../tags/tag359.xml" /><Relationship Id="rId6" Type="http://schemas.openxmlformats.org/officeDocument/2006/relationships/tags" Target="../tags/tag360.xml" /><Relationship Id="rId7" Type="http://schemas.openxmlformats.org/officeDocument/2006/relationships/tags" Target="../tags/tag361.xml" /><Relationship Id="rId8" Type="http://schemas.openxmlformats.org/officeDocument/2006/relationships/tags" Target="../tags/tag362.xml" /><Relationship Id="rId9" Type="http://schemas.openxmlformats.org/officeDocument/2006/relationships/tags" Target="../tags/tag363.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376.xml" /><Relationship Id="rId11" Type="http://schemas.openxmlformats.org/officeDocument/2006/relationships/tags" Target="../tags/tag377.xml" /><Relationship Id="rId12" Type="http://schemas.openxmlformats.org/officeDocument/2006/relationships/image" Target="../media/image6.jpeg" /><Relationship Id="rId2" Type="http://schemas.openxmlformats.org/officeDocument/2006/relationships/notesSlide" Target="../notesSlides/notesSlide25.xml" /><Relationship Id="rId3" Type="http://schemas.openxmlformats.org/officeDocument/2006/relationships/tags" Target="../tags/tag369.xml" /><Relationship Id="rId4" Type="http://schemas.openxmlformats.org/officeDocument/2006/relationships/tags" Target="../tags/tag370.xml" /><Relationship Id="rId5" Type="http://schemas.openxmlformats.org/officeDocument/2006/relationships/tags" Target="../tags/tag371.xml" /><Relationship Id="rId6" Type="http://schemas.openxmlformats.org/officeDocument/2006/relationships/tags" Target="../tags/tag372.xml" /><Relationship Id="rId7" Type="http://schemas.openxmlformats.org/officeDocument/2006/relationships/tags" Target="../tags/tag373.xml" /><Relationship Id="rId8" Type="http://schemas.openxmlformats.org/officeDocument/2006/relationships/tags" Target="../tags/tag374.xml" /><Relationship Id="rId9" Type="http://schemas.openxmlformats.org/officeDocument/2006/relationships/tags" Target="../tags/tag375.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389.xml" /><Relationship Id="rId11" Type="http://schemas.openxmlformats.org/officeDocument/2006/relationships/tags" Target="../tags/tag390.xml" /><Relationship Id="rId12" Type="http://schemas.openxmlformats.org/officeDocument/2006/relationships/tags" Target="../tags/tag391.xml" /><Relationship Id="rId13" Type="http://schemas.openxmlformats.org/officeDocument/2006/relationships/image" Target="../media/image6.jpeg" /><Relationship Id="rId2" Type="http://schemas.openxmlformats.org/officeDocument/2006/relationships/notesSlide" Target="../notesSlides/notesSlide26.xml" /><Relationship Id="rId3" Type="http://schemas.openxmlformats.org/officeDocument/2006/relationships/tags" Target="../tags/tag382.xml" /><Relationship Id="rId4" Type="http://schemas.openxmlformats.org/officeDocument/2006/relationships/tags" Target="../tags/tag383.xml" /><Relationship Id="rId5" Type="http://schemas.openxmlformats.org/officeDocument/2006/relationships/tags" Target="../tags/tag384.xml" /><Relationship Id="rId6" Type="http://schemas.openxmlformats.org/officeDocument/2006/relationships/tags" Target="../tags/tag385.xml" /><Relationship Id="rId7" Type="http://schemas.openxmlformats.org/officeDocument/2006/relationships/tags" Target="../tags/tag386.xml" /><Relationship Id="rId8" Type="http://schemas.openxmlformats.org/officeDocument/2006/relationships/tags" Target="../tags/tag387.xml" /><Relationship Id="rId9" Type="http://schemas.openxmlformats.org/officeDocument/2006/relationships/tags" Target="../tags/tag388.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401.xml" /><Relationship Id="rId11" Type="http://schemas.openxmlformats.org/officeDocument/2006/relationships/image" Target="../media/image6.jpeg" /><Relationship Id="rId2" Type="http://schemas.openxmlformats.org/officeDocument/2006/relationships/notesSlide" Target="../notesSlides/notesSlide27.xml" /><Relationship Id="rId3" Type="http://schemas.openxmlformats.org/officeDocument/2006/relationships/tags" Target="../tags/tag396.xml" /><Relationship Id="rId4" Type="http://schemas.openxmlformats.org/officeDocument/2006/relationships/image" Target="../media/image12.jpeg" /><Relationship Id="rId5" Type="http://schemas.openxmlformats.org/officeDocument/2006/relationships/tags" Target="../tags/tag397.xml" /><Relationship Id="rId6" Type="http://schemas.openxmlformats.org/officeDocument/2006/relationships/tags" Target="../tags/tag398.xml" /><Relationship Id="rId7" Type="http://schemas.openxmlformats.org/officeDocument/2006/relationships/tags" Target="../tags/tag399.xml" /><Relationship Id="rId8" Type="http://schemas.openxmlformats.org/officeDocument/2006/relationships/tags" Target="../tags/tag400.xml" /><Relationship Id="rId9" Type="http://schemas.openxmlformats.org/officeDocument/2006/relationships/image" Target="../media/image13.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402.xml" /><Relationship Id="rId3" Type="http://schemas.openxmlformats.org/officeDocument/2006/relationships/tags" Target="../tags/tag403.xml" /><Relationship Id="rId4" Type="http://schemas.openxmlformats.org/officeDocument/2006/relationships/tags" Target="../tags/tag404.xml" /><Relationship Id="rId5" Type="http://schemas.openxmlformats.org/officeDocument/2006/relationships/image" Target="../media/image6.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21.xml" /><Relationship Id="rId11" Type="http://schemas.openxmlformats.org/officeDocument/2006/relationships/tags" Target="../tags/tag122.xml" /><Relationship Id="rId12" Type="http://schemas.openxmlformats.org/officeDocument/2006/relationships/image" Target="../media/image6.jpeg" /><Relationship Id="rId13" Type="http://schemas.openxmlformats.org/officeDocument/2006/relationships/tags" Target="../tags/tag123.xml" /><Relationship Id="rId2" Type="http://schemas.openxmlformats.org/officeDocument/2006/relationships/tags" Target="../tags/tag114.xml" /><Relationship Id="rId3" Type="http://schemas.openxmlformats.org/officeDocument/2006/relationships/tags" Target="../tags/tag115.xml" /><Relationship Id="rId4" Type="http://schemas.openxmlformats.org/officeDocument/2006/relationships/tags" Target="../tags/tag116.xml" /><Relationship Id="rId5" Type="http://schemas.openxmlformats.org/officeDocument/2006/relationships/tags" Target="../tags/tag117.xml" /><Relationship Id="rId6" Type="http://schemas.openxmlformats.org/officeDocument/2006/relationships/tags" Target="../tags/tag118.xml" /><Relationship Id="rId7" Type="http://schemas.openxmlformats.org/officeDocument/2006/relationships/tags" Target="../tags/tag119.xml" /><Relationship Id="rId8" Type="http://schemas.openxmlformats.org/officeDocument/2006/relationships/image" Target="../media/image8.png" /><Relationship Id="rId9" Type="http://schemas.openxmlformats.org/officeDocument/2006/relationships/tags" Target="../tags/tag120.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24.xml" /><Relationship Id="rId3" Type="http://schemas.openxmlformats.org/officeDocument/2006/relationships/tags" Target="../tags/tag125.xml" /><Relationship Id="rId4" Type="http://schemas.openxmlformats.org/officeDocument/2006/relationships/tags" Target="../tags/tag126.xml" /><Relationship Id="rId5" Type="http://schemas.openxmlformats.org/officeDocument/2006/relationships/tags" Target="../tags/tag127.xml" /><Relationship Id="rId6" Type="http://schemas.openxmlformats.org/officeDocument/2006/relationships/tags" Target="../tags/tag128.xml" /><Relationship Id="rId7" Type="http://schemas.openxmlformats.org/officeDocument/2006/relationships/image" Target="../media/image6.jpeg" /><Relationship Id="rId8" Type="http://schemas.openxmlformats.org/officeDocument/2006/relationships/tags" Target="../tags/tag129.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tags" Target="../tags/tag133.xml" /><Relationship Id="rId4" Type="http://schemas.openxmlformats.org/officeDocument/2006/relationships/tags" Target="../tags/tag134.xml" /><Relationship Id="rId5" Type="http://schemas.openxmlformats.org/officeDocument/2006/relationships/tags" Target="../tags/tag135.xml" /><Relationship Id="rId6" Type="http://schemas.openxmlformats.org/officeDocument/2006/relationships/tags" Target="../tags/tag136.xml" /><Relationship Id="rId7" Type="http://schemas.openxmlformats.org/officeDocument/2006/relationships/image" Target="../media/image6.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146.xml" /><Relationship Id="rId11" Type="http://schemas.openxmlformats.org/officeDocument/2006/relationships/image" Target="../media/image6.jpeg" /><Relationship Id="rId2" Type="http://schemas.openxmlformats.org/officeDocument/2006/relationships/notesSlide" Target="../notesSlides/notesSlide4.xml" /><Relationship Id="rId3" Type="http://schemas.openxmlformats.org/officeDocument/2006/relationships/tags" Target="../tags/tag140.xml" /><Relationship Id="rId4" Type="http://schemas.openxmlformats.org/officeDocument/2006/relationships/tags" Target="../tags/tag141.xml" /><Relationship Id="rId5" Type="http://schemas.openxmlformats.org/officeDocument/2006/relationships/tags" Target="../tags/tag142.xml" /><Relationship Id="rId6" Type="http://schemas.openxmlformats.org/officeDocument/2006/relationships/image" Target="../media/image8.png" /><Relationship Id="rId7" Type="http://schemas.openxmlformats.org/officeDocument/2006/relationships/tags" Target="../tags/tag143.xml" /><Relationship Id="rId8" Type="http://schemas.openxmlformats.org/officeDocument/2006/relationships/tags" Target="../tags/tag144.xml" /><Relationship Id="rId9" Type="http://schemas.openxmlformats.org/officeDocument/2006/relationships/tags" Target="../tags/tag145.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6.jpeg" /><Relationship Id="rId2" Type="http://schemas.openxmlformats.org/officeDocument/2006/relationships/notesSlide" Target="../notesSlides/notesSlide5.xml" /><Relationship Id="rId3" Type="http://schemas.openxmlformats.org/officeDocument/2006/relationships/tags" Target="../tags/tag150.xml" /><Relationship Id="rId4" Type="http://schemas.openxmlformats.org/officeDocument/2006/relationships/tags" Target="../tags/tag151.xml" /><Relationship Id="rId5" Type="http://schemas.openxmlformats.org/officeDocument/2006/relationships/tags" Target="../tags/tag152.xml" /><Relationship Id="rId6" Type="http://schemas.openxmlformats.org/officeDocument/2006/relationships/tags" Target="../tags/tag153.xml" /><Relationship Id="rId7" Type="http://schemas.openxmlformats.org/officeDocument/2006/relationships/tags" Target="../tags/tag154.xml" /><Relationship Id="rId8" Type="http://schemas.openxmlformats.org/officeDocument/2006/relationships/tags" Target="../tags/tag155.xml" /><Relationship Id="rId9" Type="http://schemas.openxmlformats.org/officeDocument/2006/relationships/tags" Target="../tags/tag156.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tags" Target="../tags/tag160.xml" /><Relationship Id="rId4" Type="http://schemas.openxmlformats.org/officeDocument/2006/relationships/tags" Target="../tags/tag161.xml" /><Relationship Id="rId5" Type="http://schemas.openxmlformats.org/officeDocument/2006/relationships/tags" Target="../tags/tag162.xml" /><Relationship Id="rId6" Type="http://schemas.openxmlformats.org/officeDocument/2006/relationships/tags" Target="../tags/tag163.xml" /><Relationship Id="rId7" Type="http://schemas.openxmlformats.org/officeDocument/2006/relationships/tags" Target="../tags/tag164.xml" /><Relationship Id="rId8"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9"/>
          <a:stretch>
            <a:fillRect/>
          </a:stretch>
        </a:blipFill>
        <a:effectLst/>
      </p:bgPr>
    </p:bg>
    <p:spTree>
      <p:nvGrpSpPr>
        <p:cNvPr id="1" name=""/>
        <p:cNvGrpSpPr/>
        <p:nvPr>
          <p:custDataLst>
            <p:tags r:id="rId3"/>
          </p:custDataLst>
        </p:nvPr>
      </p:nvGrpSpPr>
      <p:grpSpPr>
        <a:xfrm>
          <a:off x="0" y="0"/>
          <a:ext cx="0" cy="0"/>
        </a:xfrm>
      </p:grpSpPr>
      <p:sp>
        <p:nvSpPr>
          <p:cNvPr id="3" name="标题 2" title=""/>
          <p:cNvSpPr>
            <a:spLocks noGrp="1"/>
          </p:cNvSpPr>
          <p:nvPr>
            <p:ph type="ctrTitle"/>
            <p:custDataLst>
              <p:tags r:id="rId4"/>
            </p:custDataLst>
          </p:nvPr>
        </p:nvSpPr>
        <p:spPr>
          <a:xfrm>
            <a:off x="0" y="1424940"/>
            <a:ext cx="6723380" cy="2387600"/>
          </a:xfrm>
        </p:spPr>
        <p:txBody>
          <a:bodyPr>
            <a:normAutofit fontScale="90000"/>
          </a:bodyPr>
          <a:lstStyle/>
          <a:p>
            <a:pPr marL="0" indent="0" fontAlgn="auto">
              <a:lnSpc>
                <a:spcPts val="6880"/>
              </a:lnSpc>
            </a:pPr>
            <a:r>
              <a:rPr lang="zh-CN" altLang="en-US" sz="4000" b="1">
                <a:latin typeface="Times New Roman" panose="02020603050405020304" pitchFamily="18" charset="0"/>
                <a:ea typeface="宋体" panose="02010600030101010101" pitchFamily="2" charset="-122"/>
                <a:cs typeface="Times New Roman" panose="02020603050405020304" pitchFamily="18" charset="0"/>
              </a:rPr>
              <a:t>外研社版高中英语选择性必修二</a:t>
            </a:r>
            <a:br>
              <a:rPr lang="zh-CN" altLang="en-US" sz="4000" b="1">
                <a:latin typeface="Times New Roman" panose="02020603050405020304" pitchFamily="18" charset="0"/>
                <a:ea typeface="宋体" panose="02010600030101010101" pitchFamily="2" charset="-122"/>
                <a:cs typeface="Times New Roman" panose="02020603050405020304" pitchFamily="18" charset="0"/>
              </a:rPr>
            </a:br>
            <a:r>
              <a:rPr lang="en-US" altLang="zh-CN" sz="4000" b="1">
                <a:latin typeface="Times New Roman" panose="02020603050405020304" pitchFamily="18" charset="0"/>
                <a:ea typeface="宋体" panose="02010600030101010101" pitchFamily="2" charset="-122"/>
                <a:cs typeface="Times New Roman" panose="02020603050405020304" pitchFamily="18" charset="0"/>
              </a:rPr>
              <a:t>Unit4 Breaking Boundaries</a:t>
            </a:r>
            <a:br>
              <a:rPr lang="en-US" altLang="zh-CN" sz="4000" b="1">
                <a:latin typeface="Times New Roman" panose="02020603050405020304" pitchFamily="18" charset="0"/>
                <a:ea typeface="宋体" panose="02010600030101010101" pitchFamily="2" charset="-122"/>
                <a:cs typeface="Times New Roman" panose="02020603050405020304" pitchFamily="18" charset="0"/>
              </a:rPr>
            </a:br>
            <a:r>
              <a:rPr lang="en-US" altLang="zh-CN" sz="4000" b="1">
                <a:latin typeface="Times New Roman" panose="02020603050405020304" pitchFamily="18" charset="0"/>
                <a:ea typeface="宋体" panose="02010600030101010101" pitchFamily="2" charset="-122"/>
                <a:cs typeface="Times New Roman" panose="02020603050405020304" pitchFamily="18" charset="0"/>
              </a:rPr>
              <a:t>Using Language</a:t>
            </a:r>
            <a:endParaRPr lang="en-US" altLang="zh-CN" sz="4000" b="1">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Picture 3" title=""/>
          <p:cNvPicPr>
            <a:picLocks noChangeAspect="1" noChangeArrowheads="1"/>
          </p:cNvPicPr>
          <p:nvPr>
            <p:custDataLst>
              <p:tags r:id="rId6"/>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0" y="0"/>
            <a:ext cx="2653958" cy="703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图片 3" title=""/>
          <p:cNvPicPr>
            <a:picLocks noChangeAspect="1"/>
          </p:cNvPicPr>
          <p:nvPr>
            <p:custDataLst>
              <p:tags r:id="rId8"/>
            </p:custDataLst>
          </p:nvPr>
        </p:nvPicPr>
        <p:blipFill>
          <a:blip r:embed="rId7"/>
          <a:stretch>
            <a:fillRect/>
          </a:stretch>
        </p:blipFill>
        <p:spPr>
          <a:xfrm>
            <a:off x="6619875" y="0"/>
            <a:ext cx="5572125" cy="68580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8"/>
          <a:stretch>
            <a:fillRect/>
          </a:stretch>
        </a:blipFill>
        <a:effectLst/>
      </p:bgPr>
    </p:bg>
    <p:spTree>
      <p:nvGrpSpPr>
        <p:cNvPr id="1" name=""/>
        <p:cNvGrpSpPr/>
        <p:nvPr>
          <p:custDataLst>
            <p:tags r:id="rId3"/>
          </p:custDataLst>
        </p:nvPr>
      </p:nvGrpSpPr>
      <p:grpSpPr>
        <a:xfrm>
          <a:off x="0" y="0"/>
          <a:ext cx="0" cy="0"/>
        </a:xfrm>
      </p:grpSpPr>
      <p:sp>
        <p:nvSpPr>
          <p:cNvPr id="17410" name="矩形 39" title=""/>
          <p:cNvSpPr/>
          <p:nvPr>
            <p:custDataLst>
              <p:tags r:id="rId4"/>
            </p:custDataLst>
          </p:nvPr>
        </p:nvSpPr>
        <p:spPr>
          <a:xfrm>
            <a:off x="415925" y="647700"/>
            <a:ext cx="11425238" cy="5886450"/>
          </a:xfrm>
          <a:prstGeom prst="rect">
            <a:avLst/>
          </a:prstGeom>
          <a:noFill/>
          <a:ln w="63500" cap="flat" cmpd="sng" algn="ctr">
            <a:solidFill>
              <a:srgbClr val="000000"/>
            </a:solidFill>
            <a:prstDash val="solid"/>
            <a:miter lim="800000"/>
            <a:headEnd type="none" w="med" len="med"/>
            <a:tailEnd type="none" w="med" len="med"/>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思源黑体 CN Bold" charset="-122"/>
              <a:ea typeface="思源黑体 CN Bold" charset="-122"/>
            </a:endParaRPr>
          </a:p>
        </p:txBody>
      </p:sp>
      <p:sp>
        <p:nvSpPr>
          <p:cNvPr id="17411" name="矩形2" title=""/>
          <p:cNvSpPr/>
          <p:nvPr>
            <p:custDataLst>
              <p:tags r:id="rId5"/>
            </p:custDataLst>
          </p:nvPr>
        </p:nvSpPr>
        <p:spPr>
          <a:xfrm>
            <a:off x="333375" y="165100"/>
            <a:ext cx="550863" cy="565150"/>
          </a:xfrm>
          <a:prstGeom prst="rect">
            <a:avLst/>
          </a:prstGeom>
          <a:solidFill>
            <a:schemeClr val="bg2"/>
          </a:solidFill>
          <a:ln w="79375" cap="flat" cmpd="sng" algn="ctr">
            <a:solidFill>
              <a:srgbClr val="000000"/>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2800" b="1" i="0" u="none" strike="noStrike" kern="1200" cap="none" spc="0" normalizeH="0" baseline="0" noProof="0">
                <a:ln>
                  <a:noFill/>
                </a:ln>
                <a:solidFill>
                  <a:schemeClr val="tx1"/>
                </a:solidFill>
                <a:uLnTx/>
                <a:uFillTx/>
                <a:latin typeface="Times New Roman" panose="02020603050405020304" pitchFamily="18" charset="0"/>
                <a:ea typeface="思源黑体 CN Heavy" charset="-122"/>
                <a:cs typeface="Times New Roman" panose="02020603050405020304" pitchFamily="18" charset="0"/>
              </a:rPr>
              <a:t>1</a:t>
            </a:r>
            <a:endParaRPr kumimoji="0" lang="en-US" altLang="zh-CN" sz="2800" b="1" i="0" u="none" strike="noStrike" kern="1200" cap="none" spc="0" normalizeH="0" baseline="0" noProof="0">
              <a:ln>
                <a:noFill/>
              </a:ln>
              <a:solidFill>
                <a:schemeClr val="tx1"/>
              </a:solidFill>
              <a:uLnTx/>
              <a:uFillTx/>
              <a:latin typeface="Times New Roman" panose="02020603050405020304" pitchFamily="18" charset="0"/>
              <a:ea typeface="思源黑体 CN Heavy" charset="-122"/>
              <a:cs typeface="Times New Roman" panose="02020603050405020304" pitchFamily="18" charset="0"/>
            </a:endParaRPr>
          </a:p>
        </p:txBody>
      </p:sp>
      <p:sp>
        <p:nvSpPr>
          <p:cNvPr id="17414" name="文本框 1" title=""/>
          <p:cNvSpPr txBox="1"/>
          <p:nvPr>
            <p:custDataLst>
              <p:tags r:id="rId6"/>
            </p:custDataLst>
          </p:nvPr>
        </p:nvSpPr>
        <p:spPr>
          <a:xfrm>
            <a:off x="1320800" y="1085850"/>
            <a:ext cx="9497695" cy="5169535"/>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514350" marR="0" lvl="0" indent="0">
              <a:lnSpc>
                <a:spcPts val="3600"/>
              </a:lnSpc>
              <a:buFont typeface="微软雅黑" panose="020b0503020204020204" charset="-122"/>
            </a:pPr>
            <a:r>
              <a:rPr lang="en-US" altLang="zh-CN" sz="2800" b="1"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（2）</a:t>
            </a:r>
            <a:r>
              <a:rPr lang="en-US" altLang="zh-CN" sz="3200" b="1"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动名词</a:t>
            </a:r>
            <a:endParaRPr lang="en-US" altLang="zh-CN" sz="2800" b="1">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a:lnSpc>
                <a:spcPts val="3600"/>
              </a:lnSpc>
              <a:buFont typeface="微软雅黑" panose="020b0503020204020204" charset="-122"/>
            </a:pP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① 用no good,no use,great fun, a new experience等名词 </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a:lnSpc>
                <a:spcPts val="3600"/>
              </a:lnSpc>
              <a:buFont typeface="微软雅黑" panose="020b0503020204020204" charset="-122"/>
            </a:pP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作表语；例：</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a:lnSpc>
                <a:spcPts val="3600"/>
              </a:lnSpc>
              <a:buFont typeface="微软雅黑" panose="020b0503020204020204" charset="-122"/>
            </a:pP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en-US" altLang="zh-CN"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a:t>
            </a: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is fun </a:t>
            </a:r>
            <a:r>
              <a:rPr lang="en-US" altLang="zh-CN" sz="2800" u="sng"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working</a:t>
            </a: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for him. </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a:lnSpc>
                <a:spcPts val="3600"/>
              </a:lnSpc>
              <a:buFont typeface="微软雅黑" panose="020b0503020204020204" charset="-122"/>
            </a:pP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en-US" altLang="zh-CN"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为他工作很有意思。</a:t>
            </a:r>
            <a:endPar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a:lnSpc>
                <a:spcPts val="3600"/>
              </a:lnSpc>
              <a:buFont typeface="微软雅黑" panose="020b0503020204020204" charset="-122"/>
            </a:pP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② 也可用某些形容词作表语；例：</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a:lnSpc>
                <a:spcPts val="3600"/>
              </a:lnSpc>
              <a:buFont typeface="微软雅黑" panose="020b0503020204020204" charset="-122"/>
            </a:pP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Do you think </a:t>
            </a:r>
            <a:r>
              <a:rPr lang="en-US" altLang="zh-CN"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a:t>
            </a: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is worth </a:t>
            </a:r>
            <a:r>
              <a:rPr lang="en-US" altLang="zh-CN" sz="2800" u="sng"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quarrelling</a:t>
            </a: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with him？</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a:lnSpc>
                <a:spcPts val="3600"/>
              </a:lnSpc>
              <a:buFont typeface="微软雅黑" panose="020b0503020204020204" charset="-122"/>
            </a:pP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en-US" altLang="zh-CN"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你认为和他吵值得吗？</a:t>
            </a:r>
            <a:endPar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a:lnSpc>
                <a:spcPts val="3600"/>
              </a:lnSpc>
              <a:buFont typeface="微软雅黑" panose="020b0503020204020204" charset="-122"/>
            </a:pP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③ 一些其他的谓语形式。例：</a:t>
            </a:r>
            <a:endParaRPr lang="en-US" altLang="zh-CN" sz="2800" b="1">
              <a:solidFill>
                <a:srgbClr val="006666"/>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a:lnSpc>
                <a:spcPts val="3600"/>
              </a:lnSpc>
              <a:buFont typeface="微软雅黑" panose="020b0503020204020204" charset="-122"/>
            </a:pP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Does </a:t>
            </a:r>
            <a:r>
              <a:rPr lang="en-US" altLang="zh-CN"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a:t>
            </a:r>
            <a:r>
              <a:rPr lang="en-US" altLang="zh-CN" sz="2800" b="1" spc="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matter wasting a little money?</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a:lnSpc>
                <a:spcPts val="3600"/>
              </a:lnSpc>
              <a:buFont typeface="微软雅黑" panose="020b0503020204020204" charset="-122"/>
            </a:pP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en-US" altLang="zh-CN"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稍微浪费一点钱行吗？</a:t>
            </a:r>
            <a:endParaRPr lang="en-US" altLang="zh-CN"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p:txBody>
      </p:sp>
      <p:sp>
        <p:nvSpPr>
          <p:cNvPr id="17415" name="文本框 5" title=""/>
          <p:cNvSpPr/>
          <p:nvPr>
            <p:custDataLst>
              <p:tags r:id="rId7"/>
            </p:custDataLst>
          </p:nvPr>
        </p:nvSpPr>
        <p:spPr>
          <a:xfrm>
            <a:off x="1517650" y="212725"/>
            <a:ext cx="9150350" cy="629920"/>
          </a:xfrm>
          <a:prstGeom prst="rect">
            <a:avLst/>
          </a:prstGeom>
          <a:solidFill>
            <a:srgbClr val="16468D"/>
          </a:solid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5pPr>
          </a:lstStyle>
          <a:p>
            <a:pPr lvl="0">
              <a:lnSpc>
                <a:spcPts val="4200"/>
              </a:lnSpc>
            </a:pPr>
            <a:r>
              <a:rPr lang="en-US" altLang="zh-CN" sz="3600" b="1">
                <a:solidFill>
                  <a:srgbClr val="FFFFFF"/>
                </a:solidFill>
                <a:latin typeface="Times New Roman" panose="02020603050405020304" pitchFamily="18" charset="0"/>
                <a:sym typeface="微软雅黑" panose="020b0503020204020204" charset="-122"/>
              </a:rPr>
              <a:t> </a:t>
            </a:r>
            <a:r>
              <a:rPr lang="zh-CN" altLang="zh-CN" sz="3600" b="1">
                <a:solidFill>
                  <a:srgbClr val="FFFFFF"/>
                </a:solidFill>
                <a:latin typeface="Times New Roman" panose="02020603050405020304" pitchFamily="18" charset="0"/>
                <a:sym typeface="微软雅黑" panose="020b0503020204020204" charset="-122"/>
              </a:rPr>
              <a:t> </a:t>
            </a:r>
            <a:r>
              <a:rPr lang="zh-CN" altLang="zh-CN" sz="36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It做形式主语的基本用法</a:t>
            </a:r>
            <a:r>
              <a:rPr lang="zh-CN" altLang="en-US" sz="36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a:t>
            </a:r>
            <a:endParaRPr lang="zh-CN" altLang="en-US" sz="3600" b="1">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4">
                                            <p:txEl>
                                              <p:pRg st="4" end="4"/>
                                            </p:txEl>
                                          </p:spTgt>
                                        </p:tgtEl>
                                        <p:attrNameLst>
                                          <p:attrName>style.visibility</p:attrName>
                                        </p:attrNameLst>
                                      </p:cBhvr>
                                      <p:to>
                                        <p:strVal val="visible"/>
                                      </p:to>
                                    </p:set>
                                    <p:animEffect transition="in" filter="blinds(horizontal)">
                                      <p:cBhvr>
                                        <p:cTn id="7" dur="500"/>
                                        <p:tgtEl>
                                          <p:spTgt spid="17414">
                                            <p:txEl>
                                              <p:pRg st="4" end="4"/>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4">
                                            <p:txEl>
                                              <p:pRg st="3" end="3"/>
                                            </p:txEl>
                                          </p:spTgt>
                                        </p:tgtEl>
                                        <p:attrNameLst>
                                          <p:attrName>style.visibility</p:attrName>
                                        </p:attrNameLst>
                                      </p:cBhvr>
                                      <p:to>
                                        <p:strVal val="visible"/>
                                      </p:to>
                                    </p:set>
                                    <p:animEffect transition="in" filter="blinds(horizontal)">
                                      <p:cBhvr>
                                        <p:cTn id="12" dur="500"/>
                                        <p:tgtEl>
                                          <p:spTgt spid="17414">
                                            <p:txEl>
                                              <p:pRg st="3" end="3"/>
                                            </p:txEl>
                                          </p:spTgt>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414">
                                            <p:txEl>
                                              <p:charRg st="219" end="240"/>
                                            </p:txEl>
                                          </p:spTgt>
                                        </p:tgtEl>
                                        <p:attrNameLst>
                                          <p:attrName>style.visibility</p:attrName>
                                        </p:attrNameLst>
                                      </p:cBhvr>
                                      <p:to>
                                        <p:strVal val="visible"/>
                                      </p:to>
                                    </p:set>
                                    <p:animEffect transition="in" filter="blinds(horizontal)">
                                      <p:cBhvr>
                                        <p:cTn id="17" dur="500"/>
                                        <p:tgtEl>
                                          <p:spTgt spid="17414">
                                            <p:txEl>
                                              <p:charRg st="219" end="240"/>
                                            </p:txEl>
                                          </p:spTgt>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414">
                                            <p:txEl>
                                              <p:charRg st="157" end="219"/>
                                            </p:txEl>
                                          </p:spTgt>
                                        </p:tgtEl>
                                        <p:attrNameLst>
                                          <p:attrName>style.visibility</p:attrName>
                                        </p:attrNameLst>
                                      </p:cBhvr>
                                      <p:to>
                                        <p:strVal val="visible"/>
                                      </p:to>
                                    </p:set>
                                    <p:animEffect transition="in" filter="blinds(horizontal)">
                                      <p:cBhvr>
                                        <p:cTn id="22" dur="500"/>
                                        <p:tgtEl>
                                          <p:spTgt spid="17414">
                                            <p:txEl>
                                              <p:charRg st="157" end="219"/>
                                            </p:txEl>
                                          </p:spTgt>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414">
                                            <p:txEl>
                                              <p:charRg st="308" end="324"/>
                                            </p:txEl>
                                          </p:spTgt>
                                        </p:tgtEl>
                                        <p:attrNameLst>
                                          <p:attrName>style.visibility</p:attrName>
                                        </p:attrNameLst>
                                      </p:cBhvr>
                                      <p:to>
                                        <p:strVal val="visible"/>
                                      </p:to>
                                    </p:set>
                                    <p:animEffect transition="in" filter="blinds(horizontal)">
                                      <p:cBhvr>
                                        <p:cTn id="27" dur="500"/>
                                        <p:tgtEl>
                                          <p:spTgt spid="17414">
                                            <p:txEl>
                                              <p:charRg st="308" end="324"/>
                                            </p:txEl>
                                          </p:spTgt>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7414">
                                            <p:txEl>
                                              <p:charRg st="259" end="308"/>
                                            </p:txEl>
                                          </p:spTgt>
                                        </p:tgtEl>
                                        <p:attrNameLst>
                                          <p:attrName>style.visibility</p:attrName>
                                        </p:attrNameLst>
                                      </p:cBhvr>
                                      <p:to>
                                        <p:strVal val="visible"/>
                                      </p:to>
                                    </p:set>
                                    <p:animEffect transition="in" filter="blinds(horizontal)">
                                      <p:cBhvr>
                                        <p:cTn id="32" dur="500"/>
                                        <p:tgtEl>
                                          <p:spTgt spid="17414">
                                            <p:txEl>
                                              <p:charRg st="259" end="30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9"/>
          <a:stretch>
            <a:fillRect/>
          </a:stretch>
        </a:blipFill>
        <a:effectLst/>
      </p:bgPr>
    </p:bg>
    <p:spTree>
      <p:nvGrpSpPr>
        <p:cNvPr id="1" name=""/>
        <p:cNvGrpSpPr/>
        <p:nvPr>
          <p:custDataLst>
            <p:tags r:id="rId3"/>
          </p:custDataLst>
        </p:nvPr>
      </p:nvGrpSpPr>
      <p:grpSpPr>
        <a:xfrm>
          <a:off x="0" y="0"/>
          <a:ext cx="0" cy="0"/>
        </a:xfrm>
      </p:grpSpPr>
      <p:sp>
        <p:nvSpPr>
          <p:cNvPr id="18434" name="矩形 39" title=""/>
          <p:cNvSpPr/>
          <p:nvPr>
            <p:custDataLst>
              <p:tags r:id="rId4"/>
            </p:custDataLst>
          </p:nvPr>
        </p:nvSpPr>
        <p:spPr>
          <a:xfrm>
            <a:off x="415925" y="647700"/>
            <a:ext cx="11425238" cy="5886450"/>
          </a:xfrm>
          <a:prstGeom prst="rect">
            <a:avLst/>
          </a:prstGeom>
          <a:noFill/>
          <a:ln w="63500" cap="flat" cmpd="sng" algn="ctr">
            <a:solidFill>
              <a:srgbClr val="000000"/>
            </a:solidFill>
            <a:prstDash val="solid"/>
            <a:miter lim="800000"/>
            <a:headEnd type="none" w="med" len="med"/>
            <a:tailEnd type="none" w="med" len="med"/>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思源黑体 CN Bold" charset="-122"/>
              <a:ea typeface="思源黑体 CN Bold" charset="-122"/>
            </a:endParaRPr>
          </a:p>
        </p:txBody>
      </p:sp>
      <p:sp>
        <p:nvSpPr>
          <p:cNvPr id="18435" name="矩形2" title=""/>
          <p:cNvSpPr/>
          <p:nvPr>
            <p:custDataLst>
              <p:tags r:id="rId5"/>
            </p:custDataLst>
          </p:nvPr>
        </p:nvSpPr>
        <p:spPr>
          <a:xfrm>
            <a:off x="333375" y="165100"/>
            <a:ext cx="550863" cy="565150"/>
          </a:xfrm>
          <a:prstGeom prst="rect">
            <a:avLst/>
          </a:prstGeom>
          <a:solidFill>
            <a:schemeClr val="bg2"/>
          </a:solidFill>
          <a:ln w="79375" cap="flat" cmpd="sng" algn="ctr">
            <a:solidFill>
              <a:srgbClr val="000000"/>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2800" b="1" i="0" u="none" strike="noStrike" kern="1200" cap="none" spc="0" normalizeH="0" baseline="0" noProof="0">
                <a:ln>
                  <a:noFill/>
                </a:ln>
                <a:solidFill>
                  <a:schemeClr val="tx1"/>
                </a:solidFill>
                <a:uLnTx/>
                <a:uFillTx/>
                <a:latin typeface="Times New Roman" panose="02020603050405020304" pitchFamily="18" charset="0"/>
                <a:ea typeface="思源黑体 CN Heavy" charset="-122"/>
                <a:cs typeface="Times New Roman" panose="02020603050405020304" pitchFamily="18" charset="0"/>
              </a:rPr>
              <a:t>1</a:t>
            </a:r>
            <a:endParaRPr kumimoji="0" lang="en-US" altLang="zh-CN" sz="2800" b="1" i="0" u="none" strike="noStrike" kern="1200" cap="none" spc="0" normalizeH="0" baseline="0" noProof="0">
              <a:ln>
                <a:noFill/>
              </a:ln>
              <a:solidFill>
                <a:schemeClr val="tx1"/>
              </a:solidFill>
              <a:uLnTx/>
              <a:uFillTx/>
              <a:latin typeface="Times New Roman" panose="02020603050405020304" pitchFamily="18" charset="0"/>
              <a:ea typeface="思源黑体 CN Heavy" charset="-122"/>
              <a:cs typeface="Times New Roman" panose="02020603050405020304" pitchFamily="18" charset="0"/>
            </a:endParaRPr>
          </a:p>
        </p:txBody>
      </p:sp>
      <p:sp>
        <p:nvSpPr>
          <p:cNvPr id="18438" name="文本框 1" title=""/>
          <p:cNvSpPr/>
          <p:nvPr>
            <p:custDataLst>
              <p:tags r:id="rId6"/>
            </p:custDataLst>
          </p:nvPr>
        </p:nvSpPr>
        <p:spPr>
          <a:xfrm>
            <a:off x="1262063" y="1150938"/>
            <a:ext cx="9174162" cy="1014730"/>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5pPr>
          </a:lstStyle>
          <a:p>
            <a:pPr marL="514350" lvl="0" indent="0">
              <a:lnSpc>
                <a:spcPts val="3600"/>
              </a:lnSpc>
              <a:buFont typeface="Arial" panose="020b0604020202020204" pitchFamily="34" charset="0"/>
            </a:pPr>
            <a:r>
              <a:rPr lang="zh-CN" altLang="zh-CN" sz="3200" b="1">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a:t>
            </a:r>
            <a:r>
              <a:rPr lang="en-US" altLang="zh-CN" sz="3200" b="1">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3</a:t>
            </a:r>
            <a:r>
              <a:rPr lang="zh-CN" altLang="zh-CN" sz="3200" b="1">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）主语从句</a:t>
            </a:r>
            <a:endParaRPr lang="zh-CN" altLang="zh-CN" sz="3200" b="1">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lvl="0" indent="0">
              <a:lnSpc>
                <a:spcPts val="3600"/>
              </a:lnSpc>
              <a:buFont typeface="Arial" panose="020b0604020202020204" pitchFamily="34" charset="0"/>
            </a:pPr>
            <a:r>
              <a:rPr lang="zh-CN" altLang="zh-CN" sz="32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可以是that引导的；例：</a:t>
            </a:r>
            <a:endParaRPr lang="zh-CN" altLang="zh-CN" sz="32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p:txBody>
      </p:sp>
      <p:sp>
        <p:nvSpPr>
          <p:cNvPr id="18439" name="文本框 5" title=""/>
          <p:cNvSpPr/>
          <p:nvPr>
            <p:custDataLst>
              <p:tags r:id="rId7"/>
            </p:custDataLst>
          </p:nvPr>
        </p:nvSpPr>
        <p:spPr>
          <a:xfrm>
            <a:off x="1517650" y="212725"/>
            <a:ext cx="9150350" cy="629920"/>
          </a:xfrm>
          <a:prstGeom prst="rect">
            <a:avLst/>
          </a:prstGeom>
          <a:solidFill>
            <a:srgbClr val="16468D"/>
          </a:solid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5pPr>
          </a:lstStyle>
          <a:p>
            <a:pPr lvl="0">
              <a:lnSpc>
                <a:spcPts val="4200"/>
              </a:lnSpc>
            </a:pPr>
            <a:r>
              <a:rPr lang="en-US" altLang="zh-CN" sz="3600" b="1">
                <a:solidFill>
                  <a:srgbClr val="FFFFFF"/>
                </a:solidFill>
                <a:latin typeface="Times New Roman" panose="02020603050405020304" pitchFamily="18" charset="0"/>
                <a:sym typeface="微软雅黑" panose="020b0503020204020204" charset="-122"/>
              </a:rPr>
              <a:t> </a:t>
            </a:r>
            <a:r>
              <a:rPr lang="zh-CN" altLang="zh-CN" sz="36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It做形式主语的基本用法</a:t>
            </a:r>
            <a:r>
              <a:rPr lang="zh-CN" altLang="en-US" sz="36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a:t>
            </a:r>
            <a:endParaRPr lang="zh-CN" altLang="en-US" sz="3600" b="1">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p:txBody>
      </p:sp>
      <p:sp>
        <p:nvSpPr>
          <p:cNvPr id="18440" name="文本框 2" title=""/>
          <p:cNvSpPr txBox="1"/>
          <p:nvPr>
            <p:custDataLst>
              <p:tags r:id="rId8"/>
            </p:custDataLst>
          </p:nvPr>
        </p:nvSpPr>
        <p:spPr>
          <a:xfrm>
            <a:off x="2317750" y="2475230"/>
            <a:ext cx="8685530" cy="3538220"/>
          </a:xfrm>
          <a:prstGeom prst="rect">
            <a:avLst/>
          </a:prstGeom>
          <a:noFill/>
          <a:ln w="9525" cap="flat" cmpd="sng" algn="ctr">
            <a:noFill/>
            <a:prstDash val="solid"/>
            <a:round/>
            <a:headEnd type="none" w="med" len="med"/>
            <a:tailEnd type="none" w="med" len="med"/>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457200" marR="0" lvl="0" indent="-457200" fontAlgn="base">
              <a:buClrTx/>
              <a:buFont typeface="Wingdings" panose="05000000000000000000"/>
              <a:buChar char="Ø"/>
            </a:pPr>
            <a:r>
              <a:rPr lang="zh-CN" altLang="en-US"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It</a:t>
            </a:r>
            <a:r>
              <a:rPr lang="zh-CN" altLang="en-US" sz="2800" b="1" spc="0">
                <a:latin typeface="Times New Roman" panose="02020603050405020304" pitchFamily="18" charset="0"/>
                <a:ea typeface="宋体" panose="02010600030101010101" pitchFamily="2" charset="-122"/>
                <a:cs typeface="Times New Roman" panose="02020603050405020304" pitchFamily="18" charset="0"/>
              </a:rPr>
              <a:t> is strange that it hasn</a:t>
            </a:r>
            <a:r>
              <a:rPr lang="en-US" altLang="zh-CN" sz="2800" b="1" spc="0">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spc="0">
                <a:latin typeface="Times New Roman" panose="02020603050405020304" pitchFamily="18" charset="0"/>
                <a:ea typeface="宋体" panose="02010600030101010101" pitchFamily="2" charset="-122"/>
                <a:cs typeface="Times New Roman" panose="02020603050405020304" pitchFamily="18" charset="0"/>
              </a:rPr>
              <a:t>t been noticed before.</a:t>
            </a:r>
            <a:endParaRPr lang="zh-CN" altLang="en-US" sz="2800" b="1">
              <a:latin typeface="Times New Roman" panose="02020603050405020304" pitchFamily="18" charset="0"/>
              <a:ea typeface="宋体" panose="02010600030101010101" pitchFamily="2" charset="-122"/>
              <a:cs typeface="Times New Roman" panose="02020603050405020304" pitchFamily="18" charset="0"/>
            </a:endParaRPr>
          </a:p>
          <a:p>
            <a:pPr marL="0" marR="0" lvl="0" indent="0" fontAlgn="base">
              <a:buFont typeface="Wingdings" panose="05000000000000000000"/>
            </a:pPr>
            <a:r>
              <a:rPr lang="zh-CN" altLang="en-US" sz="2800" b="1" spc="0">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rPr>
              <a:t>真奇怪，它以前没有引起注意。</a:t>
            </a:r>
            <a:endParaRPr lang="zh-CN" alt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457200" marR="0" lvl="0" indent="-457200" fontAlgn="base">
              <a:buClrTx/>
              <a:buFont typeface="Wingdings" panose="05000000000000000000"/>
              <a:buChar char="Ø"/>
            </a:pPr>
            <a:r>
              <a:rPr lang="zh-CN" altLang="en-US"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It </a:t>
            </a:r>
            <a:r>
              <a:rPr lang="zh-CN" altLang="en-US" sz="2800" b="1" spc="0">
                <a:latin typeface="Times New Roman" panose="02020603050405020304" pitchFamily="18" charset="0"/>
                <a:ea typeface="宋体" panose="02010600030101010101" pitchFamily="2" charset="-122"/>
                <a:cs typeface="Times New Roman" panose="02020603050405020304" pitchFamily="18" charset="0"/>
              </a:rPr>
              <a:t>is a wonder that he is still alive.</a:t>
            </a:r>
            <a:endParaRPr lang="zh-CN" altLang="en-US" sz="2800" b="1">
              <a:latin typeface="Times New Roman" panose="02020603050405020304" pitchFamily="18" charset="0"/>
              <a:ea typeface="宋体" panose="02010600030101010101" pitchFamily="2" charset="-122"/>
              <a:cs typeface="Times New Roman" panose="02020603050405020304" pitchFamily="18" charset="0"/>
            </a:endParaRPr>
          </a:p>
          <a:p>
            <a:pPr marL="0" marR="0" lvl="0" indent="0" fontAlgn="base">
              <a:buFont typeface="Wingdings" panose="05000000000000000000"/>
            </a:pPr>
            <a:r>
              <a:rPr lang="zh-CN" altLang="en-US" sz="2800" b="1" spc="0">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他居然还活着，真是个奇迹。</a:t>
            </a:r>
            <a:endParaRPr lang="zh-CN" altLang="en-US" sz="2800" b="1">
              <a:latin typeface="Times New Roman" panose="02020603050405020304" pitchFamily="18" charset="0"/>
              <a:ea typeface="宋体" panose="02010600030101010101" pitchFamily="2" charset="-122"/>
              <a:cs typeface="Times New Roman" panose="02020603050405020304" pitchFamily="18" charset="0"/>
            </a:endParaRPr>
          </a:p>
          <a:p>
            <a:pPr marL="457200" marR="0" lvl="0" indent="-457200" fontAlgn="base">
              <a:buClrTx/>
              <a:buFont typeface="Wingdings" panose="05000000000000000000"/>
              <a:buChar char="Ø"/>
            </a:pPr>
            <a:r>
              <a:rPr lang="zh-CN" altLang="en-US"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It</a:t>
            </a:r>
            <a:r>
              <a:rPr lang="zh-CN" altLang="en-US" sz="2800" b="1" spc="0">
                <a:latin typeface="Times New Roman" panose="02020603050405020304" pitchFamily="18" charset="0"/>
                <a:ea typeface="宋体" panose="02010600030101010101" pitchFamily="2" charset="-122"/>
                <a:cs typeface="Times New Roman" panose="02020603050405020304" pitchFamily="18" charset="0"/>
              </a:rPr>
              <a:t> happened that the harvest was bad that year.   </a:t>
            </a:r>
            <a:endParaRPr lang="zh-CN" altLang="en-US" sz="2800" b="1">
              <a:latin typeface="Times New Roman" panose="02020603050405020304" pitchFamily="18" charset="0"/>
              <a:ea typeface="宋体" panose="02010600030101010101" pitchFamily="2" charset="-122"/>
              <a:cs typeface="Times New Roman" panose="02020603050405020304" pitchFamily="18" charset="0"/>
            </a:endParaRPr>
          </a:p>
          <a:p>
            <a:pPr marL="0" marR="0" lvl="0" indent="0" fontAlgn="base">
              <a:buFont typeface="Wingdings" panose="05000000000000000000"/>
            </a:pPr>
            <a:r>
              <a:rPr lang="zh-CN" altLang="en-US" sz="2800" b="1" spc="0">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rPr>
              <a:t>碰巧，那年的收成不好。</a:t>
            </a:r>
            <a:endParaRPr lang="zh-CN" alt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457200" marR="0" lvl="0" indent="-457200" fontAlgn="base">
              <a:buClrTx/>
              <a:buFont typeface="Wingdings" panose="05000000000000000000"/>
              <a:buChar char="Ø"/>
            </a:pPr>
            <a:r>
              <a:rPr lang="zh-CN" altLang="en-US"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It</a:t>
            </a:r>
            <a:r>
              <a:rPr lang="zh-CN" altLang="en-US" sz="2800" b="1" spc="0">
                <a:latin typeface="Times New Roman" panose="02020603050405020304" pitchFamily="18" charset="0"/>
                <a:ea typeface="宋体" panose="02010600030101010101" pitchFamily="2" charset="-122"/>
                <a:cs typeface="Times New Roman" panose="02020603050405020304" pitchFamily="18" charset="0"/>
              </a:rPr>
              <a:t> is said that there </a:t>
            </a:r>
            <a:r>
              <a:rPr lang="en-US" altLang="zh-CN" sz="2800" b="1" spc="0">
                <a:latin typeface="Times New Roman" panose="02020603050405020304" pitchFamily="18" charset="0"/>
                <a:ea typeface="宋体" panose="02010600030101010101" pitchFamily="2" charset="-122"/>
                <a:cs typeface="Times New Roman" panose="02020603050405020304" pitchFamily="18" charset="0"/>
              </a:rPr>
              <a:t>wa</a:t>
            </a:r>
            <a:r>
              <a:rPr lang="zh-CN" altLang="en-US" sz="2800" b="1" spc="0">
                <a:latin typeface="Times New Roman" panose="02020603050405020304" pitchFamily="18" charset="0"/>
                <a:ea typeface="宋体" panose="02010600030101010101" pitchFamily="2" charset="-122"/>
                <a:cs typeface="Times New Roman" panose="02020603050405020304" pitchFamily="18" charset="0"/>
              </a:rPr>
              <a:t>s an earthquake in Japan.</a:t>
            </a:r>
            <a:endParaRPr lang="zh-CN" altLang="en-US" sz="2800" b="1" spc="0">
              <a:latin typeface="Times New Roman" panose="02020603050405020304" pitchFamily="18" charset="0"/>
              <a:ea typeface="宋体" panose="02010600030101010101" pitchFamily="2" charset="-122"/>
              <a:cs typeface="Times New Roman" panose="02020603050405020304" pitchFamily="18" charset="0"/>
            </a:endParaRPr>
          </a:p>
          <a:p>
            <a:pPr marL="0" marR="0" lvl="0" indent="0" fontAlgn="base">
              <a:buFont typeface="Wingdings" panose="05000000000000000000"/>
            </a:pPr>
            <a:r>
              <a:rPr lang="zh-CN" altLang="en-US" sz="2800" b="1" spc="0">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据说日本发生了地震。</a:t>
            </a:r>
            <a:endParaRPr lang="zh-CN" altLang="en-US"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4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4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4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4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40">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440">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44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8"/>
          <a:stretch>
            <a:fillRect/>
          </a:stretch>
        </a:blipFill>
        <a:effectLst/>
      </p:bgPr>
    </p:bg>
    <p:spTree>
      <p:nvGrpSpPr>
        <p:cNvPr id="1" name=""/>
        <p:cNvGrpSpPr/>
        <p:nvPr>
          <p:custDataLst>
            <p:tags r:id="rId3"/>
          </p:custDataLst>
        </p:nvPr>
      </p:nvGrpSpPr>
      <p:grpSpPr>
        <a:xfrm>
          <a:off x="0" y="0"/>
          <a:ext cx="0" cy="0"/>
        </a:xfrm>
      </p:grpSpPr>
      <p:sp>
        <p:nvSpPr>
          <p:cNvPr id="19458" name="矩形 39" title=""/>
          <p:cNvSpPr/>
          <p:nvPr>
            <p:custDataLst>
              <p:tags r:id="rId4"/>
            </p:custDataLst>
          </p:nvPr>
        </p:nvSpPr>
        <p:spPr>
          <a:xfrm>
            <a:off x="415925" y="647700"/>
            <a:ext cx="11425238" cy="5886450"/>
          </a:xfrm>
          <a:prstGeom prst="rect">
            <a:avLst/>
          </a:prstGeom>
          <a:noFill/>
          <a:ln w="63500" cap="flat" cmpd="sng" algn="ctr">
            <a:solidFill>
              <a:srgbClr val="000000"/>
            </a:solidFill>
            <a:prstDash val="solid"/>
            <a:miter lim="800000"/>
            <a:headEnd type="none" w="med" len="med"/>
            <a:tailEnd type="none" w="med" len="med"/>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思源黑体 CN Bold" charset="-122"/>
              <a:ea typeface="思源黑体 CN Bold" charset="-122"/>
            </a:endParaRPr>
          </a:p>
        </p:txBody>
      </p:sp>
      <p:sp>
        <p:nvSpPr>
          <p:cNvPr id="19459" name="矩形2" title=""/>
          <p:cNvSpPr/>
          <p:nvPr>
            <p:custDataLst>
              <p:tags r:id="rId5"/>
            </p:custDataLst>
          </p:nvPr>
        </p:nvSpPr>
        <p:spPr>
          <a:xfrm>
            <a:off x="333375" y="165100"/>
            <a:ext cx="550863" cy="565150"/>
          </a:xfrm>
          <a:prstGeom prst="rect">
            <a:avLst/>
          </a:prstGeom>
          <a:solidFill>
            <a:schemeClr val="bg2"/>
          </a:solidFill>
          <a:ln w="79375" cap="flat" cmpd="sng" algn="ctr">
            <a:solidFill>
              <a:srgbClr val="000000"/>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2800" b="1" i="0" u="none" strike="noStrike" kern="1200" cap="none" spc="0" normalizeH="0" baseline="0" noProof="0">
                <a:ln>
                  <a:noFill/>
                </a:ln>
                <a:solidFill>
                  <a:schemeClr val="tx1"/>
                </a:solidFill>
                <a:uLnTx/>
                <a:uFillTx/>
                <a:latin typeface="Times New Roman" panose="02020603050405020304" pitchFamily="18" charset="0"/>
                <a:ea typeface="思源黑体 CN Heavy" charset="-122"/>
                <a:cs typeface="Times New Roman" panose="02020603050405020304" pitchFamily="18" charset="0"/>
              </a:rPr>
              <a:t>1</a:t>
            </a:r>
            <a:endParaRPr kumimoji="0" lang="en-US" altLang="zh-CN" sz="2800" b="1" i="0" u="none" strike="noStrike" kern="1200" cap="none" spc="0" normalizeH="0" baseline="0" noProof="0">
              <a:ln>
                <a:noFill/>
              </a:ln>
              <a:solidFill>
                <a:schemeClr val="tx1"/>
              </a:solidFill>
              <a:uLnTx/>
              <a:uFillTx/>
              <a:latin typeface="Times New Roman" panose="02020603050405020304" pitchFamily="18" charset="0"/>
              <a:ea typeface="思源黑体 CN Heavy" charset="-122"/>
              <a:cs typeface="Times New Roman" panose="02020603050405020304" pitchFamily="18" charset="0"/>
            </a:endParaRPr>
          </a:p>
        </p:txBody>
      </p:sp>
      <p:sp>
        <p:nvSpPr>
          <p:cNvPr id="19462" name="文本框 1" title=""/>
          <p:cNvSpPr txBox="1"/>
          <p:nvPr>
            <p:custDataLst>
              <p:tags r:id="rId6"/>
            </p:custDataLst>
          </p:nvPr>
        </p:nvSpPr>
        <p:spPr>
          <a:xfrm>
            <a:off x="1290638" y="1168400"/>
            <a:ext cx="9305925" cy="5169535"/>
          </a:xfrm>
          <a:prstGeom prst="rect">
            <a:avLst/>
          </a:prstGeom>
          <a:noFill/>
          <a:ln w="9525" cap="flat" cmpd="sng" algn="ctr">
            <a:noFill/>
            <a:prstDash val="solid"/>
            <a:round/>
            <a:headEnd type="none" w="med" len="med"/>
            <a:tailEnd type="none" w="med" len="med"/>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514350" marR="0" lvl="0" indent="0" fontAlgn="base">
              <a:lnSpc>
                <a:spcPts val="3600"/>
              </a:lnSpc>
              <a:buFont typeface="Arial" panose="020b0604020202020204" pitchFamily="34" charset="0"/>
            </a:pPr>
            <a:r>
              <a:rPr lang="zh-CN" altLang="en-US"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a:t>
            </a: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1</a:t>
            </a:r>
            <a:r>
              <a:rPr lang="zh-CN" altLang="en-US"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a:t>
            </a:r>
            <a:r>
              <a:rPr lang="en-US" altLang="zh-CN" sz="2800" u="sng"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 is clear/ obvious/ true/ possible/ certain/... that ...</a:t>
            </a:r>
            <a:r>
              <a:rPr lang="zh-CN"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例：</a:t>
            </a:r>
            <a:endParaRPr lang="zh-CN" altLang="zh-CN" sz="28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lnSpc>
                <a:spcPts val="3600"/>
              </a:lnSpc>
              <a:buFont typeface="Arial" panose="020b0604020202020204" pitchFamily="34" charset="0"/>
            </a:pP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en-US" altLang="zh-CN" sz="2800"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en-US" altLang="zh-CN"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a:t>
            </a:r>
            <a:r>
              <a:rPr lang="en-US" altLang="zh-CN" sz="2800"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is obvious that he's late. </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lnSpc>
                <a:spcPts val="3600"/>
              </a:lnSpc>
              <a:buFont typeface="Arial" panose="020b0604020202020204" pitchFamily="34" charset="0"/>
            </a:pP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en-US" altLang="zh-CN" sz="2800"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zh-CN" altLang="en-US"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很明显他迟到了。</a:t>
            </a:r>
            <a:endParaRPr lang="en-US" altLang="zh-CN" sz="2800" b="1">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lnSpc>
                <a:spcPts val="3600"/>
              </a:lnSpc>
              <a:buFont typeface="Arial" panose="020b0604020202020204" pitchFamily="34" charset="0"/>
            </a:pPr>
            <a:r>
              <a:rPr lang="zh-CN" altLang="en-US"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a:t>
            </a: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2</a:t>
            </a:r>
            <a:r>
              <a:rPr lang="zh-CN" altLang="en-US"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a:t>
            </a:r>
            <a:r>
              <a:rPr lang="en-US" altLang="zh-CN" sz="2800" u="sng"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 is important/ necessary/ right/ strange/ natural/... </a:t>
            </a:r>
            <a:endParaRPr lang="en-US" altLang="zh-CN" sz="2800" u="sng">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lnSpc>
                <a:spcPts val="3600"/>
              </a:lnSpc>
              <a:buFont typeface="Arial" panose="020b0604020202020204" pitchFamily="34" charset="0"/>
            </a:pP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en-US" altLang="zh-CN" sz="2800" u="sng"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that ...(should) do...</a:t>
            </a: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zh-CN" altLang="en-US"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例：</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lnSpc>
                <a:spcPts val="3600"/>
              </a:lnSpc>
              <a:buFont typeface="Arial" panose="020b0604020202020204" pitchFamily="34" charset="0"/>
            </a:pP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en-US" altLang="zh-CN"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a:t>
            </a: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is necessary that you do enough exercises before</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lnSpc>
                <a:spcPts val="3600"/>
              </a:lnSpc>
              <a:buFont typeface="Arial" panose="020b0604020202020204" pitchFamily="34" charset="0"/>
            </a:pP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the race. </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lnSpc>
                <a:spcPts val="3600"/>
              </a:lnSpc>
              <a:buFont typeface="Arial" panose="020b0604020202020204" pitchFamily="34" charset="0"/>
            </a:pP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zh-CN" altLang="en-US"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你在比赛前做足够的运动是有必要的。</a:t>
            </a:r>
            <a:endPar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lnSpc>
                <a:spcPts val="3600"/>
              </a:lnSpc>
              <a:buFont typeface="Arial" panose="020b0604020202020204" pitchFamily="34" charset="0"/>
            </a:pPr>
            <a:r>
              <a:rPr lang="zh-CN" altLang="en-US"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a:t>
            </a: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3</a:t>
            </a:r>
            <a:r>
              <a:rPr lang="zh-CN" altLang="en-US"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a:t>
            </a:r>
            <a:r>
              <a:rPr lang="en-US" altLang="zh-CN" sz="2800" u="sng"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 is said/ reported/ learnt/... that...</a:t>
            </a:r>
            <a:r>
              <a:rPr lang="zh-CN" altLang="en-US"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例：</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lnSpc>
                <a:spcPts val="3600"/>
              </a:lnSpc>
              <a:buFont typeface="Arial" panose="020b0604020202020204" pitchFamily="34" charset="0"/>
            </a:pPr>
            <a:r>
              <a:rPr lang="zh-CN" altLang="en-US"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en-US" altLang="zh-CN"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 </a:t>
            </a: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is reported that a seven-year-old girl won the game.</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lnSpc>
                <a:spcPts val="3600"/>
              </a:lnSpc>
              <a:buFont typeface="Arial" panose="020b0604020202020204" pitchFamily="34" charset="0"/>
            </a:pP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zh-CN" altLang="en-US"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据报道，一个七岁的女孩赢了比赛。</a:t>
            </a:r>
            <a:endParaRPr lang="zh-CN" altLang="en-US"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p:txBody>
      </p:sp>
      <p:sp>
        <p:nvSpPr>
          <p:cNvPr id="19463" name="文本框 5" title=""/>
          <p:cNvSpPr/>
          <p:nvPr>
            <p:custDataLst>
              <p:tags r:id="rId7"/>
            </p:custDataLst>
          </p:nvPr>
        </p:nvSpPr>
        <p:spPr>
          <a:xfrm>
            <a:off x="1444625" y="212725"/>
            <a:ext cx="9151938" cy="629920"/>
          </a:xfrm>
          <a:prstGeom prst="rect">
            <a:avLst/>
          </a:prstGeom>
          <a:solidFill>
            <a:srgbClr val="16468D"/>
          </a:solid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5pPr>
          </a:lstStyle>
          <a:p>
            <a:pPr lvl="0">
              <a:lnSpc>
                <a:spcPts val="4200"/>
              </a:lnSpc>
            </a:pPr>
            <a:r>
              <a:rPr lang="en-US" altLang="zh-CN" sz="3600" b="1">
                <a:solidFill>
                  <a:srgbClr val="FFFFFF"/>
                </a:solidFill>
                <a:latin typeface="Times New Roman" panose="02020603050405020304" pitchFamily="18" charset="0"/>
                <a:sym typeface="微软雅黑" panose="020b0503020204020204" charset="-122"/>
              </a:rPr>
              <a:t> </a:t>
            </a:r>
            <a:r>
              <a:rPr lang="zh-CN" altLang="zh-CN" sz="3600" b="1">
                <a:solidFill>
                  <a:srgbClr val="FFFFFF"/>
                </a:solidFill>
                <a:latin typeface="Times New Roman" panose="02020603050405020304" pitchFamily="18" charset="0"/>
                <a:sym typeface="微软雅黑" panose="020b0503020204020204" charset="-122"/>
              </a:rPr>
              <a:t> </a:t>
            </a:r>
            <a:r>
              <a:rPr lang="zh-CN" altLang="zh-CN" sz="36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It做形式主语时的常用句型</a:t>
            </a:r>
            <a:r>
              <a:rPr lang="zh-CN" altLang="en-US" sz="36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a:t>
            </a:r>
            <a:endParaRPr lang="zh-CN" altLang="en-US" sz="3600" b="1">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500" fill="hold">
                                          <p:stCondLst>
                                            <p:cond delay="0"/>
                                          </p:stCondLst>
                                        </p:cTn>
                                        <p:tgtEl>
                                          <p:spTgt spid="19462">
                                            <p:txEl>
                                              <p:pRg st="0" end="0"/>
                                            </p:txEl>
                                          </p:spTgt>
                                        </p:tgtEl>
                                        <p:attrNameLst>
                                          <p:attrName>style.visibility</p:attrName>
                                        </p:attrNameLst>
                                      </p:cBhvr>
                                      <p:to>
                                        <p:strVal val="visible"/>
                                      </p:to>
                                    </p:set>
                                    <p:animEffect transition="in" filter="fade">
                                      <p:cBhvr>
                                        <p:cTn id="7" dur="500"/>
                                        <p:tgtEl>
                                          <p:spTgt spid="19462">
                                            <p:txEl>
                                              <p:pRg st="0" end="0"/>
                                            </p:txEl>
                                          </p:spTgt>
                                        </p:tgtEl>
                                      </p:cBhvr>
                                    </p:animEffect>
                                    <p:anim calcmode="lin" valueType="num">
                                      <p:cBhvr>
                                        <p:cTn id="8" dur="500" fill="hold"/>
                                        <p:tgtEl>
                                          <p:spTgt spid="19462">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9462">
                                            <p:txEl>
                                              <p:pRg st="0" end="0"/>
                                            </p:txEl>
                                          </p:spTgt>
                                        </p:tgtEl>
                                        <p:attrNameLst>
                                          <p:attrName>ppt_y</p:attrName>
                                        </p:attrNameLst>
                                      </p:cBhvr>
                                      <p:tavLst>
                                        <p:tav tm="0">
                                          <p:val>
                                            <p:strVal val="#ppt_y"/>
                                          </p:val>
                                        </p:tav>
                                        <p:tav tm="100000">
                                          <p:val>
                                            <p:strVal val="#ppt_y"/>
                                          </p:val>
                                        </p:tav>
                                      </p:tavLst>
                                    </p:anim>
                                  </p:childTnLst>
                                </p:cTn>
                              </p:par>
                              <p:par>
                                <p:cTn id="10" presetID="3" presetClass="entr" presetSubtype="10" fill="hold" nodeType="withEffect">
                                  <p:stCondLst>
                                    <p:cond delay="0"/>
                                  </p:stCondLst>
                                  <p:childTnLst>
                                    <p:set>
                                      <p:cBhvr>
                                        <p:cTn id="11" dur="1" fill="hold">
                                          <p:stCondLst>
                                            <p:cond delay="0"/>
                                          </p:stCondLst>
                                        </p:cTn>
                                        <p:tgtEl>
                                          <p:spTgt spid="19462">
                                            <p:txEl>
                                              <p:pRg st="2" end="2"/>
                                            </p:txEl>
                                          </p:spTgt>
                                        </p:tgtEl>
                                        <p:attrNameLst>
                                          <p:attrName>style.visibility</p:attrName>
                                        </p:attrNameLst>
                                      </p:cBhvr>
                                      <p:to>
                                        <p:strVal val="visible"/>
                                      </p:to>
                                    </p:set>
                                    <p:animEffect transition="in" filter="blinds(horizontal)">
                                      <p:cBhvr>
                                        <p:cTn id="12" dur="500"/>
                                        <p:tgtEl>
                                          <p:spTgt spid="19462">
                                            <p:txEl>
                                              <p:pRg st="2" end="2"/>
                                            </p:txEl>
                                          </p:spTgt>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500" fill="hold">
                                          <p:stCondLst>
                                            <p:cond delay="0"/>
                                          </p:stCondLst>
                                        </p:cTn>
                                        <p:tgtEl>
                                          <p:spTgt spid="19462">
                                            <p:txEl>
                                              <p:pRg st="1" end="1"/>
                                            </p:txEl>
                                          </p:spTgt>
                                        </p:tgtEl>
                                        <p:attrNameLst>
                                          <p:attrName>style.visibility</p:attrName>
                                        </p:attrNameLst>
                                      </p:cBhvr>
                                      <p:to>
                                        <p:strVal val="visible"/>
                                      </p:to>
                                    </p:set>
                                    <p:animEffect transition="in" filter="blinds(horizontal)">
                                      <p:cBhvr>
                                        <p:cTn id="17" dur="500"/>
                                        <p:tgtEl>
                                          <p:spTgt spid="19462">
                                            <p:txEl>
                                              <p:pRg st="1" end="1"/>
                                            </p:txEl>
                                          </p:spTgt>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40" presetClass="entr" presetSubtype="0" fill="hold" nodeType="clickEffect">
                                  <p:stCondLst>
                                    <p:cond delay="0"/>
                                  </p:stCondLst>
                                  <p:iterate type="lt">
                                    <p:tmPct val="10000"/>
                                  </p:iterate>
                                  <p:childTnLst>
                                    <p:set>
                                      <p:cBhvr>
                                        <p:cTn id="21" dur="500" fill="hold">
                                          <p:stCondLst>
                                            <p:cond delay="0"/>
                                          </p:stCondLst>
                                        </p:cTn>
                                        <p:tgtEl>
                                          <p:spTgt spid="19462">
                                            <p:txEl>
                                              <p:pRg st="3" end="3"/>
                                            </p:txEl>
                                          </p:spTgt>
                                        </p:tgtEl>
                                        <p:attrNameLst>
                                          <p:attrName>style.visibility</p:attrName>
                                        </p:attrNameLst>
                                      </p:cBhvr>
                                      <p:to>
                                        <p:strVal val="visible"/>
                                      </p:to>
                                    </p:set>
                                    <p:animEffect transition="in" filter="fade">
                                      <p:cBhvr>
                                        <p:cTn id="22" dur="500"/>
                                        <p:tgtEl>
                                          <p:spTgt spid="19462">
                                            <p:txEl>
                                              <p:pRg st="3" end="3"/>
                                            </p:txEl>
                                          </p:spTgt>
                                        </p:tgtEl>
                                      </p:cBhvr>
                                    </p:animEffect>
                                    <p:anim calcmode="lin" valueType="num">
                                      <p:cBhvr>
                                        <p:cTn id="23" dur="500" fill="hold"/>
                                        <p:tgtEl>
                                          <p:spTgt spid="19462">
                                            <p:txEl>
                                              <p:pRg st="3" end="3"/>
                                            </p:txEl>
                                          </p:spTgt>
                                        </p:tgtEl>
                                        <p:attrNameLst>
                                          <p:attrName>ppt_x</p:attrName>
                                        </p:attrNameLst>
                                      </p:cBhvr>
                                      <p:tavLst>
                                        <p:tav tm="0">
                                          <p:val>
                                            <p:strVal val="#ppt_x-.1"/>
                                          </p:val>
                                        </p:tav>
                                        <p:tav tm="100000">
                                          <p:val>
                                            <p:strVal val="#ppt_x"/>
                                          </p:val>
                                        </p:tav>
                                      </p:tavLst>
                                    </p:anim>
                                    <p:anim calcmode="lin" valueType="num">
                                      <p:cBhvr>
                                        <p:cTn id="24" dur="500" fill="hold"/>
                                        <p:tgtEl>
                                          <p:spTgt spid="19462">
                                            <p:txEl>
                                              <p:pRg st="3" end="3"/>
                                            </p:txEl>
                                          </p:spTgt>
                                        </p:tgtEl>
                                        <p:attrNameLst>
                                          <p:attrName>ppt_y</p:attrName>
                                        </p:attrNameLst>
                                      </p:cBhvr>
                                      <p:tavLst>
                                        <p:tav tm="0">
                                          <p:val>
                                            <p:strVal val="#ppt_y"/>
                                          </p:val>
                                        </p:tav>
                                        <p:tav tm="100000">
                                          <p:val>
                                            <p:strVal val="#ppt_y"/>
                                          </p:val>
                                        </p:tav>
                                      </p:tavLst>
                                    </p:anim>
                                  </p:childTnLst>
                                </p:cTn>
                              </p:par>
                              <p:par>
                                <p:cTn id="25" presetID="40" presetClass="entr" presetSubtype="0" fill="hold" nodeType="withEffect">
                                  <p:stCondLst>
                                    <p:cond delay="0"/>
                                  </p:stCondLst>
                                  <p:iterate type="lt">
                                    <p:tmPct val="10000"/>
                                  </p:iterate>
                                  <p:childTnLst>
                                    <p:set>
                                      <p:cBhvr>
                                        <p:cTn id="26" dur="1" fill="hold">
                                          <p:stCondLst>
                                            <p:cond delay="0"/>
                                          </p:stCondLst>
                                        </p:cTn>
                                        <p:tgtEl>
                                          <p:spTgt spid="19462">
                                            <p:txEl>
                                              <p:pRg st="4" end="4"/>
                                            </p:txEl>
                                          </p:spTgt>
                                        </p:tgtEl>
                                        <p:attrNameLst>
                                          <p:attrName>style.visibility</p:attrName>
                                        </p:attrNameLst>
                                      </p:cBhvr>
                                      <p:to>
                                        <p:strVal val="visible"/>
                                      </p:to>
                                    </p:set>
                                    <p:animEffect transition="in" filter="fade">
                                      <p:cBhvr>
                                        <p:cTn id="27" dur="1000"/>
                                        <p:tgtEl>
                                          <p:spTgt spid="19462">
                                            <p:txEl>
                                              <p:pRg st="4" end="4"/>
                                            </p:txEl>
                                          </p:spTgt>
                                        </p:tgtEl>
                                      </p:cBhvr>
                                    </p:animEffect>
                                    <p:anim calcmode="lin" valueType="num">
                                      <p:cBhvr>
                                        <p:cTn id="28" dur="1000" fill="hold"/>
                                        <p:tgtEl>
                                          <p:spTgt spid="19462">
                                            <p:txEl>
                                              <p:pRg st="4" end="4"/>
                                            </p:txEl>
                                          </p:spTgt>
                                        </p:tgtEl>
                                        <p:attrNameLst>
                                          <p:attrName>ppt_x</p:attrName>
                                        </p:attrNameLst>
                                      </p:cBhvr>
                                      <p:tavLst>
                                        <p:tav tm="0">
                                          <p:val>
                                            <p:strVal val="#ppt_x-.1"/>
                                          </p:val>
                                        </p:tav>
                                        <p:tav tm="100000">
                                          <p:val>
                                            <p:strVal val="#ppt_x"/>
                                          </p:val>
                                        </p:tav>
                                      </p:tavLst>
                                    </p:anim>
                                    <p:anim calcmode="lin" valueType="num">
                                      <p:cBhvr>
                                        <p:cTn id="29" dur="1000" fill="hold"/>
                                        <p:tgtEl>
                                          <p:spTgt spid="19462">
                                            <p:txEl>
                                              <p:pRg st="4" end="4"/>
                                            </p:txEl>
                                          </p:spTgt>
                                        </p:tgtEl>
                                        <p:attrNameLst>
                                          <p:attrName>ppt_y</p:attrName>
                                        </p:attrNameLst>
                                      </p:cBhvr>
                                      <p:tavLst>
                                        <p:tav tm="0">
                                          <p:val>
                                            <p:strVal val="#ppt_y"/>
                                          </p:val>
                                        </p:tav>
                                        <p:tav tm="100000">
                                          <p:val>
                                            <p:strVal val="#ppt_y"/>
                                          </p:val>
                                        </p:tav>
                                      </p:tavLst>
                                    </p:anim>
                                  </p:childTnLst>
                                </p:cTn>
                              </p:par>
                              <p:par>
                                <p:cTn id="30" presetID="3" presetClass="entr" presetSubtype="10" fill="hold" nodeType="withEffect">
                                  <p:stCondLst>
                                    <p:cond delay="0"/>
                                  </p:stCondLst>
                                  <p:childTnLst>
                                    <p:set>
                                      <p:cBhvr>
                                        <p:cTn id="31" dur="1" fill="hold">
                                          <p:stCondLst>
                                            <p:cond delay="0"/>
                                          </p:stCondLst>
                                        </p:cTn>
                                        <p:tgtEl>
                                          <p:spTgt spid="19462">
                                            <p:txEl>
                                              <p:pRg st="7" end="7"/>
                                            </p:txEl>
                                          </p:spTgt>
                                        </p:tgtEl>
                                        <p:attrNameLst>
                                          <p:attrName>style.visibility</p:attrName>
                                        </p:attrNameLst>
                                      </p:cBhvr>
                                      <p:to>
                                        <p:strVal val="visible"/>
                                      </p:to>
                                    </p:set>
                                    <p:animEffect transition="in" filter="blinds(horizontal)">
                                      <p:cBhvr>
                                        <p:cTn id="32" dur="500"/>
                                        <p:tgtEl>
                                          <p:spTgt spid="19462">
                                            <p:txEl>
                                              <p:pRg st="7" end="7"/>
                                            </p:txEl>
                                          </p:spTgt>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500" fill="hold">
                                          <p:stCondLst>
                                            <p:cond delay="0"/>
                                          </p:stCondLst>
                                        </p:cTn>
                                        <p:tgtEl>
                                          <p:spTgt spid="19462">
                                            <p:txEl>
                                              <p:pRg st="5" end="5"/>
                                            </p:txEl>
                                          </p:spTgt>
                                        </p:tgtEl>
                                        <p:attrNameLst>
                                          <p:attrName>style.visibility</p:attrName>
                                        </p:attrNameLst>
                                      </p:cBhvr>
                                      <p:to>
                                        <p:strVal val="visible"/>
                                      </p:to>
                                    </p:set>
                                    <p:animEffect transition="in" filter="blinds(horizontal)">
                                      <p:cBhvr>
                                        <p:cTn id="37" dur="500"/>
                                        <p:tgtEl>
                                          <p:spTgt spid="19462">
                                            <p:txEl>
                                              <p:pRg st="5" end="5"/>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19462">
                                            <p:txEl>
                                              <p:pRg st="6" end="6"/>
                                            </p:txEl>
                                          </p:spTgt>
                                        </p:tgtEl>
                                        <p:attrNameLst>
                                          <p:attrName>style.visibility</p:attrName>
                                        </p:attrNameLst>
                                      </p:cBhvr>
                                      <p:to>
                                        <p:strVal val="visible"/>
                                      </p:to>
                                    </p:set>
                                    <p:animEffect transition="in" filter="blinds(horizontal)">
                                      <p:cBhvr>
                                        <p:cTn id="40" dur="500"/>
                                        <p:tgtEl>
                                          <p:spTgt spid="19462">
                                            <p:txEl>
                                              <p:pRg st="6" end="6"/>
                                            </p:txEl>
                                          </p:spTgt>
                                        </p:tgtEl>
                                      </p:cBhvr>
                                    </p:animEffect>
                                  </p:childTnLst>
                                </p:cTn>
                              </p:par>
                            </p:childTnLst>
                          </p:cTn>
                        </p:par>
                      </p:childTnLst>
                    </p:cTn>
                  </p:par>
                  <p:par>
                    <p:cTn id="41" fill="hold" nodeType="clickPar">
                      <p:stCondLst>
                        <p:cond delay="indefinite"/>
                      </p:stCondLst>
                      <p:childTnLst>
                        <p:par>
                          <p:cTn id="42" fill="hold">
                            <p:stCondLst>
                              <p:cond delay="0"/>
                            </p:stCondLst>
                            <p:childTnLst>
                              <p:par>
                                <p:cTn id="43" presetID="40" presetClass="entr" presetSubtype="0" fill="hold" nodeType="clickEffect">
                                  <p:stCondLst>
                                    <p:cond delay="0"/>
                                  </p:stCondLst>
                                  <p:iterate type="lt">
                                    <p:tmPct val="10000"/>
                                  </p:iterate>
                                  <p:childTnLst>
                                    <p:set>
                                      <p:cBhvr>
                                        <p:cTn id="44" dur="500" fill="hold">
                                          <p:stCondLst>
                                            <p:cond delay="0"/>
                                          </p:stCondLst>
                                        </p:cTn>
                                        <p:tgtEl>
                                          <p:spTgt spid="19462">
                                            <p:txEl>
                                              <p:pRg st="8" end="8"/>
                                            </p:txEl>
                                          </p:spTgt>
                                        </p:tgtEl>
                                        <p:attrNameLst>
                                          <p:attrName>style.visibility</p:attrName>
                                        </p:attrNameLst>
                                      </p:cBhvr>
                                      <p:to>
                                        <p:strVal val="visible"/>
                                      </p:to>
                                    </p:set>
                                    <p:animEffect transition="in" filter="fade">
                                      <p:cBhvr>
                                        <p:cTn id="45" dur="500"/>
                                        <p:tgtEl>
                                          <p:spTgt spid="19462">
                                            <p:txEl>
                                              <p:pRg st="8" end="8"/>
                                            </p:txEl>
                                          </p:spTgt>
                                        </p:tgtEl>
                                      </p:cBhvr>
                                    </p:animEffect>
                                    <p:anim calcmode="lin" valueType="num">
                                      <p:cBhvr>
                                        <p:cTn id="46" dur="500" fill="hold"/>
                                        <p:tgtEl>
                                          <p:spTgt spid="19462">
                                            <p:txEl>
                                              <p:pRg st="8" end="8"/>
                                            </p:txEl>
                                          </p:spTgt>
                                        </p:tgtEl>
                                        <p:attrNameLst>
                                          <p:attrName>ppt_x</p:attrName>
                                        </p:attrNameLst>
                                      </p:cBhvr>
                                      <p:tavLst>
                                        <p:tav tm="0">
                                          <p:val>
                                            <p:strVal val="#ppt_x-.1"/>
                                          </p:val>
                                        </p:tav>
                                        <p:tav tm="100000">
                                          <p:val>
                                            <p:strVal val="#ppt_x"/>
                                          </p:val>
                                        </p:tav>
                                      </p:tavLst>
                                    </p:anim>
                                    <p:anim calcmode="lin" valueType="num">
                                      <p:cBhvr>
                                        <p:cTn id="47" dur="500" fill="hold"/>
                                        <p:tgtEl>
                                          <p:spTgt spid="19462">
                                            <p:txEl>
                                              <p:pRg st="8" end="8"/>
                                            </p:txEl>
                                          </p:spTgt>
                                        </p:tgtEl>
                                        <p:attrNameLst>
                                          <p:attrName>ppt_y</p:attrName>
                                        </p:attrNameLst>
                                      </p:cBhvr>
                                      <p:tavLst>
                                        <p:tav tm="0">
                                          <p:val>
                                            <p:strVal val="#ppt_y"/>
                                          </p:val>
                                        </p:tav>
                                        <p:tav tm="100000">
                                          <p:val>
                                            <p:strVal val="#ppt_y"/>
                                          </p:val>
                                        </p:tav>
                                      </p:tavLst>
                                    </p:anim>
                                  </p:childTnLst>
                                </p:cTn>
                              </p:par>
                              <p:par>
                                <p:cTn id="48" presetID="3" presetClass="entr" presetSubtype="10" fill="hold" nodeType="withEffect">
                                  <p:stCondLst>
                                    <p:cond delay="0"/>
                                  </p:stCondLst>
                                  <p:childTnLst>
                                    <p:set>
                                      <p:cBhvr>
                                        <p:cTn id="49" dur="1" fill="hold">
                                          <p:stCondLst>
                                            <p:cond delay="0"/>
                                          </p:stCondLst>
                                        </p:cTn>
                                        <p:tgtEl>
                                          <p:spTgt spid="19462">
                                            <p:txEl>
                                              <p:pRg st="10" end="10"/>
                                            </p:txEl>
                                          </p:spTgt>
                                        </p:tgtEl>
                                        <p:attrNameLst>
                                          <p:attrName>style.visibility</p:attrName>
                                        </p:attrNameLst>
                                      </p:cBhvr>
                                      <p:to>
                                        <p:strVal val="visible"/>
                                      </p:to>
                                    </p:set>
                                    <p:animEffect transition="in" filter="blinds(horizontal)">
                                      <p:cBhvr>
                                        <p:cTn id="50" dur="500"/>
                                        <p:tgtEl>
                                          <p:spTgt spid="19462">
                                            <p:txEl>
                                              <p:pRg st="10" end="10"/>
                                            </p:txEl>
                                          </p:spTgt>
                                        </p:tgtEl>
                                      </p:cBhvr>
                                    </p:animEffect>
                                  </p:childTnLst>
                                </p:cTn>
                              </p:par>
                            </p:childTnLst>
                          </p:cTn>
                        </p:par>
                      </p:childTnLst>
                    </p:cTn>
                  </p:par>
                  <p:par>
                    <p:cTn id="51" fill="hold" nodeType="clickPar">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9462">
                                            <p:txEl>
                                              <p:pRg st="9" end="9"/>
                                            </p:txEl>
                                          </p:spTgt>
                                        </p:tgtEl>
                                        <p:attrNameLst>
                                          <p:attrName>style.visibility</p:attrName>
                                        </p:attrNameLst>
                                      </p:cBhvr>
                                      <p:to>
                                        <p:strVal val="visible"/>
                                      </p:to>
                                    </p:set>
                                    <p:animEffect transition="in" filter="blinds(horizontal)">
                                      <p:cBhvr>
                                        <p:cTn id="55" dur="500"/>
                                        <p:tgtEl>
                                          <p:spTgt spid="1946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8"/>
          <a:stretch>
            <a:fillRect/>
          </a:stretch>
        </a:blipFill>
        <a:effectLst/>
      </p:bgPr>
    </p:bg>
    <p:spTree>
      <p:nvGrpSpPr>
        <p:cNvPr id="1" name=""/>
        <p:cNvGrpSpPr/>
        <p:nvPr>
          <p:custDataLst>
            <p:tags r:id="rId3"/>
          </p:custDataLst>
        </p:nvPr>
      </p:nvGrpSpPr>
      <p:grpSpPr>
        <a:xfrm>
          <a:off x="0" y="0"/>
          <a:ext cx="0" cy="0"/>
        </a:xfrm>
      </p:grpSpPr>
      <p:sp>
        <p:nvSpPr>
          <p:cNvPr id="20482" name="矩形 39" title=""/>
          <p:cNvSpPr/>
          <p:nvPr>
            <p:custDataLst>
              <p:tags r:id="rId4"/>
            </p:custDataLst>
          </p:nvPr>
        </p:nvSpPr>
        <p:spPr>
          <a:xfrm>
            <a:off x="415925" y="660400"/>
            <a:ext cx="11425238" cy="5886450"/>
          </a:xfrm>
          <a:prstGeom prst="rect">
            <a:avLst/>
          </a:prstGeom>
          <a:noFill/>
          <a:ln w="63500" cap="flat" cmpd="sng" algn="ctr">
            <a:solidFill>
              <a:srgbClr val="000000"/>
            </a:solidFill>
            <a:prstDash val="solid"/>
            <a:miter lim="800000"/>
            <a:headEnd type="none" w="med" len="med"/>
            <a:tailEnd type="none" w="med" len="med"/>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思源黑体 CN Bold" charset="-122"/>
              <a:ea typeface="思源黑体 CN Bold" charset="-122"/>
            </a:endParaRPr>
          </a:p>
        </p:txBody>
      </p:sp>
      <p:sp>
        <p:nvSpPr>
          <p:cNvPr id="20483" name="矩形2" title=""/>
          <p:cNvSpPr/>
          <p:nvPr>
            <p:custDataLst>
              <p:tags r:id="rId5"/>
            </p:custDataLst>
          </p:nvPr>
        </p:nvSpPr>
        <p:spPr>
          <a:xfrm>
            <a:off x="333375" y="176213"/>
            <a:ext cx="550863" cy="565150"/>
          </a:xfrm>
          <a:prstGeom prst="rect">
            <a:avLst/>
          </a:prstGeom>
          <a:solidFill>
            <a:schemeClr val="bg2"/>
          </a:solidFill>
          <a:ln w="79375" cap="flat" cmpd="sng" algn="ctr">
            <a:solidFill>
              <a:srgbClr val="000000"/>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2800" b="1" i="0" u="none" strike="noStrike" kern="1200" cap="none" spc="0" normalizeH="0" baseline="0" noProof="0">
                <a:ln>
                  <a:noFill/>
                </a:ln>
                <a:solidFill>
                  <a:schemeClr val="tx1"/>
                </a:solidFill>
                <a:uLnTx/>
                <a:uFillTx/>
                <a:latin typeface="Times New Roman" panose="02020603050405020304" pitchFamily="18" charset="0"/>
                <a:ea typeface="思源黑体 CN Heavy" charset="-122"/>
                <a:cs typeface="Times New Roman" panose="02020603050405020304" pitchFamily="18" charset="0"/>
              </a:rPr>
              <a:t>1</a:t>
            </a:r>
            <a:endParaRPr kumimoji="0" lang="en-US" altLang="zh-CN" sz="2800" b="1" i="0" u="none" strike="noStrike" kern="1200" cap="none" spc="0" normalizeH="0" baseline="0" noProof="0">
              <a:ln>
                <a:noFill/>
              </a:ln>
              <a:solidFill>
                <a:schemeClr val="tx1"/>
              </a:solidFill>
              <a:uLnTx/>
              <a:uFillTx/>
              <a:latin typeface="Times New Roman" panose="02020603050405020304" pitchFamily="18" charset="0"/>
              <a:ea typeface="思源黑体 CN Heavy" charset="-122"/>
              <a:cs typeface="Times New Roman" panose="02020603050405020304" pitchFamily="18" charset="0"/>
            </a:endParaRPr>
          </a:p>
        </p:txBody>
      </p:sp>
      <p:sp>
        <p:nvSpPr>
          <p:cNvPr id="20486" name="文本框 1" title=""/>
          <p:cNvSpPr txBox="1"/>
          <p:nvPr>
            <p:custDataLst>
              <p:tags r:id="rId6"/>
            </p:custDataLst>
          </p:nvPr>
        </p:nvSpPr>
        <p:spPr>
          <a:xfrm>
            <a:off x="1497013" y="914400"/>
            <a:ext cx="9197975" cy="5631180"/>
          </a:xfrm>
          <a:prstGeom prst="rect">
            <a:avLst/>
          </a:prstGeom>
          <a:noFill/>
          <a:ln w="9525" cap="flat" cmpd="sng" algn="ctr">
            <a:noFill/>
            <a:prstDash val="solid"/>
            <a:round/>
            <a:headEnd type="none" w="med" len="med"/>
            <a:tailEnd type="none" w="med" len="med"/>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514350" marR="0" lvl="0" indent="0" fontAlgn="base">
              <a:lnSpc>
                <a:spcPts val="3600"/>
              </a:lnSpc>
              <a:buFont typeface="Arial" panose="020b0604020202020204" pitchFamily="34" charset="0"/>
            </a:pPr>
            <a:r>
              <a:rPr lang="zh-CN" altLang="en-US"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a:t>
            </a: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4</a:t>
            </a:r>
            <a:r>
              <a:rPr lang="zh-CN" altLang="en-US"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a:t>
            </a:r>
            <a:r>
              <a:rPr lang="en-US" altLang="zh-CN" sz="2800" u="sng"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 is suggested/ ordered/ required/... that ...(should)</a:t>
            </a:r>
            <a:endParaRPr lang="en-US" altLang="zh-CN" sz="2800" u="sng"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lnSpc>
                <a:spcPts val="3600"/>
              </a:lnSpc>
              <a:buFont typeface="Arial" panose="020b0604020202020204" pitchFamily="34" charset="0"/>
            </a:pP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en-US" altLang="zh-CN" sz="2800" u="sng"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do...</a:t>
            </a: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zh-CN" altLang="en-US"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例：</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lnSpc>
                <a:spcPts val="3600"/>
              </a:lnSpc>
              <a:buFont typeface="Arial" panose="020b0604020202020204" pitchFamily="34" charset="0"/>
            </a:pP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en-US" altLang="zh-CN" sz="2800"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en-US" altLang="zh-CN"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a:t>
            </a: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is suggested that the meeting (should) be put off. </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lnSpc>
                <a:spcPts val="3600"/>
              </a:lnSpc>
              <a:buFont typeface="Arial" panose="020b0604020202020204" pitchFamily="34" charset="0"/>
            </a:pP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zh-CN" altLang="en-US"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人们建议推迟会议。</a:t>
            </a:r>
            <a:endPar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lnSpc>
                <a:spcPts val="3600"/>
              </a:lnSpc>
              <a:buFont typeface="Arial" panose="020b0604020202020204" pitchFamily="34" charset="0"/>
            </a:pPr>
            <a:r>
              <a:rPr lang="zh-CN" altLang="en-US"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a:t>
            </a: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5</a:t>
            </a:r>
            <a:r>
              <a:rPr lang="zh-CN" altLang="en-US"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a:t>
            </a:r>
            <a:r>
              <a:rPr lang="en-US" altLang="zh-CN" sz="2800" u="sng"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 is a pity/ shame/ ... that...</a:t>
            </a:r>
            <a:r>
              <a:rPr lang="zh-CN" altLang="en-US"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例：</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lnSpc>
                <a:spcPts val="3600"/>
              </a:lnSpc>
              <a:buFont typeface="Arial" panose="020b0604020202020204" pitchFamily="34" charset="0"/>
            </a:pP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en-US" altLang="zh-CN"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a:t>
            </a:r>
            <a:r>
              <a:rPr lang="en-US" altLang="zh-CN" sz="2800"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is a pity that you didn't see such a good film. </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lnSpc>
                <a:spcPts val="3600"/>
              </a:lnSpc>
              <a:buFont typeface="Arial" panose="020b0604020202020204" pitchFamily="34" charset="0"/>
            </a:pP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zh-CN" altLang="en-US"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真可惜你没看到这么好的电影。</a:t>
            </a:r>
            <a:endPar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lnSpc>
                <a:spcPts val="3600"/>
              </a:lnSpc>
              <a:buFont typeface="Arial" panose="020b0604020202020204" pitchFamily="34" charset="0"/>
            </a:pPr>
            <a:r>
              <a:rPr lang="zh-CN" altLang="en-US"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a:t>
            </a: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6</a:t>
            </a:r>
            <a:r>
              <a:rPr lang="zh-CN" altLang="en-US"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a:t>
            </a:r>
            <a:r>
              <a:rPr lang="en-US" altLang="zh-CN" sz="2800" u="sng"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 happens /seems/ looks/ appears/... that...</a:t>
            </a:r>
            <a:r>
              <a:rPr lang="zh-CN" altLang="en-US"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例：</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lnSpc>
                <a:spcPts val="3600"/>
              </a:lnSpc>
              <a:buFont typeface="Arial" panose="020b0604020202020204" pitchFamily="34" charset="0"/>
            </a:pPr>
            <a:r>
              <a:rPr lang="zh-CN" altLang="en-US"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It happens that I know him.</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lnSpc>
                <a:spcPts val="3600"/>
              </a:lnSpc>
              <a:buFont typeface="Arial" panose="020b0604020202020204" pitchFamily="34" charset="0"/>
            </a:pP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zh-CN" altLang="en-US"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碰巧我认识他。</a:t>
            </a:r>
            <a:endParaRPr lang="zh-CN" alt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lnSpc>
                <a:spcPts val="3600"/>
              </a:lnSpc>
              <a:buFont typeface="Arial" panose="020b0604020202020204" pitchFamily="34" charset="0"/>
            </a:pPr>
            <a:r>
              <a:rPr lang="zh-CN" altLang="en-US"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a:t>
            </a: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7</a:t>
            </a:r>
            <a:r>
              <a:rPr lang="zh-CN" altLang="en-US"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a:t>
            </a:r>
            <a:r>
              <a:rPr lang="en-US" altLang="zh-CN" sz="2800" u="sng"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 looks/ seems as if...</a:t>
            </a: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zh-CN" altLang="en-US"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例：</a:t>
            </a:r>
            <a:r>
              <a:rPr lang="en-US" altLang="zh-CN"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a:t>
            </a: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looks as if he is wrong. </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lnSpc>
                <a:spcPts val="3600"/>
              </a:lnSpc>
              <a:buFont typeface="Arial" panose="020b0604020202020204" pitchFamily="34" charset="0"/>
            </a:pP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zh-CN" altLang="en-US"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看起来像是他错了。</a:t>
            </a:r>
            <a:endParaRPr lang="zh-CN" altLang="en-US"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p:txBody>
      </p:sp>
      <p:sp>
        <p:nvSpPr>
          <p:cNvPr id="20487" name="文本框 5" title=""/>
          <p:cNvSpPr/>
          <p:nvPr>
            <p:custDataLst>
              <p:tags r:id="rId7"/>
            </p:custDataLst>
          </p:nvPr>
        </p:nvSpPr>
        <p:spPr>
          <a:xfrm>
            <a:off x="1444625" y="212725"/>
            <a:ext cx="9151938" cy="629920"/>
          </a:xfrm>
          <a:prstGeom prst="rect">
            <a:avLst/>
          </a:prstGeom>
          <a:solidFill>
            <a:srgbClr val="16468D"/>
          </a:solid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5pPr>
          </a:lstStyle>
          <a:p>
            <a:pPr lvl="0">
              <a:lnSpc>
                <a:spcPts val="4200"/>
              </a:lnSpc>
            </a:pPr>
            <a:r>
              <a:rPr lang="en-US" altLang="zh-CN" sz="3600" b="1">
                <a:solidFill>
                  <a:srgbClr val="FFFFFF"/>
                </a:solidFill>
                <a:latin typeface="Times New Roman" panose="02020603050405020304" pitchFamily="18" charset="0"/>
                <a:sym typeface="微软雅黑" panose="020b0503020204020204" charset="-122"/>
              </a:rPr>
              <a:t> </a:t>
            </a:r>
            <a:r>
              <a:rPr lang="zh-CN" altLang="zh-CN" sz="3600" b="1">
                <a:solidFill>
                  <a:srgbClr val="FFFFFF"/>
                </a:solidFill>
                <a:latin typeface="Times New Roman" panose="02020603050405020304" pitchFamily="18" charset="0"/>
                <a:sym typeface="微软雅黑" panose="020b0503020204020204" charset="-122"/>
              </a:rPr>
              <a:t> </a:t>
            </a:r>
            <a:r>
              <a:rPr lang="zh-CN" altLang="zh-CN" sz="36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It做形式主语时的常用句型</a:t>
            </a:r>
            <a:r>
              <a:rPr lang="zh-CN" altLang="en-US" sz="36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a:t>
            </a:r>
            <a:endParaRPr lang="zh-CN" altLang="en-US" sz="3600" b="1">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blinds(horizontal)">
                                      <p:cBhvr>
                                        <p:cTn id="7" dur="500"/>
                                        <p:tgtEl>
                                          <p:spTgt spid="20486"/>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486">
                                            <p:txEl>
                                              <p:pRg st="0" end="0"/>
                                            </p:txEl>
                                          </p:spTgt>
                                        </p:tgtEl>
                                        <p:attrNameLst>
                                          <p:attrName>style.visibility</p:attrName>
                                        </p:attrNameLst>
                                      </p:cBhvr>
                                      <p:to>
                                        <p:strVal val="visible"/>
                                      </p:to>
                                    </p:set>
                                    <p:animEffect transition="in" filter="blinds(horizontal)">
                                      <p:cBhvr>
                                        <p:cTn id="12" dur="500"/>
                                        <p:tgtEl>
                                          <p:spTgt spid="20486">
                                            <p:txEl>
                                              <p:pRg st="0" end="0"/>
                                            </p:txEl>
                                          </p:spTgt>
                                        </p:tgtEl>
                                      </p:cBhvr>
                                    </p:animEffect>
                                  </p:childTnLst>
                                </p:cTn>
                              </p:par>
                            </p:childTnLst>
                          </p:cTn>
                        </p:par>
                        <p:par>
                          <p:cTn id="13" fill="hold" nodeType="afterGroup">
                            <p:stCondLst>
                              <p:cond delay="500"/>
                            </p:stCondLst>
                            <p:childTnLst>
                              <p:par>
                                <p:cTn id="14" presetID="3" presetClass="entr" presetSubtype="10" fill="hold" nodeType="afterEffect">
                                  <p:stCondLst>
                                    <p:cond delay="0"/>
                                  </p:stCondLst>
                                  <p:childTnLst>
                                    <p:set>
                                      <p:cBhvr>
                                        <p:cTn id="15" dur="1" fill="hold">
                                          <p:stCondLst>
                                            <p:cond delay="0"/>
                                          </p:stCondLst>
                                        </p:cTn>
                                        <p:tgtEl>
                                          <p:spTgt spid="20486">
                                            <p:txEl>
                                              <p:pRg st="1" end="1"/>
                                            </p:txEl>
                                          </p:spTgt>
                                        </p:tgtEl>
                                        <p:attrNameLst>
                                          <p:attrName>style.visibility</p:attrName>
                                        </p:attrNameLst>
                                      </p:cBhvr>
                                      <p:to>
                                        <p:strVal val="visible"/>
                                      </p:to>
                                    </p:set>
                                    <p:animEffect transition="in" filter="blinds(horizontal)">
                                      <p:cBhvr>
                                        <p:cTn id="16" dur="500"/>
                                        <p:tgtEl>
                                          <p:spTgt spid="20486">
                                            <p:txEl>
                                              <p:pRg st="1" end="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0486">
                                            <p:txEl>
                                              <p:pRg st="3" end="3"/>
                                            </p:txEl>
                                          </p:spTgt>
                                        </p:tgtEl>
                                        <p:attrNameLst>
                                          <p:attrName>style.visibility</p:attrName>
                                        </p:attrNameLst>
                                      </p:cBhvr>
                                      <p:to>
                                        <p:strVal val="visible"/>
                                      </p:to>
                                    </p:set>
                                    <p:animEffect transition="in" filter="blinds(horizontal)">
                                      <p:cBhvr>
                                        <p:cTn id="19" dur="500"/>
                                        <p:tgtEl>
                                          <p:spTgt spid="20486">
                                            <p:txEl>
                                              <p:pRg st="3" end="3"/>
                                            </p:txEl>
                                          </p:spTgt>
                                        </p:tgtEl>
                                      </p:cBhvr>
                                    </p:animEffect>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0486">
                                            <p:txEl>
                                              <p:pRg st="2" end="2"/>
                                            </p:txEl>
                                          </p:spTgt>
                                        </p:tgtEl>
                                        <p:attrNameLst>
                                          <p:attrName>style.visibility</p:attrName>
                                        </p:attrNameLst>
                                      </p:cBhvr>
                                      <p:to>
                                        <p:strVal val="visible"/>
                                      </p:to>
                                    </p:set>
                                    <p:animEffect transition="in" filter="blinds(horizontal)">
                                      <p:cBhvr>
                                        <p:cTn id="24" dur="500"/>
                                        <p:tgtEl>
                                          <p:spTgt spid="20486">
                                            <p:txEl>
                                              <p:pRg st="2" end="2"/>
                                            </p:txEl>
                                          </p:spTgt>
                                        </p:tgtEl>
                                      </p:cBhvr>
                                    </p:animEffect>
                                  </p:childTnLst>
                                </p:cTn>
                              </p:par>
                            </p:childTnLst>
                          </p:cTn>
                        </p:par>
                      </p:childTnLst>
                    </p:cTn>
                  </p:par>
                  <p:par>
                    <p:cTn id="25" fill="hold" nodeType="clickPar">
                      <p:stCondLst>
                        <p:cond delay="indefinite"/>
                        <p:cond evt="onBegin" delay="0">
                          <p:tn val="24"/>
                        </p:cond>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0486">
                                            <p:txEl>
                                              <p:pRg st="4" end="4"/>
                                            </p:txEl>
                                          </p:spTgt>
                                        </p:tgtEl>
                                        <p:attrNameLst>
                                          <p:attrName>style.visibility</p:attrName>
                                        </p:attrNameLst>
                                      </p:cBhvr>
                                      <p:to>
                                        <p:strVal val="visible"/>
                                      </p:to>
                                    </p:set>
                                    <p:animEffect transition="in" filter="blinds(horizontal)">
                                      <p:cBhvr>
                                        <p:cTn id="29" dur="500"/>
                                        <p:tgtEl>
                                          <p:spTgt spid="20486">
                                            <p:txEl>
                                              <p:pRg st="4" end="4"/>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20486">
                                            <p:txEl>
                                              <p:pRg st="6" end="6"/>
                                            </p:txEl>
                                          </p:spTgt>
                                        </p:tgtEl>
                                        <p:attrNameLst>
                                          <p:attrName>style.visibility</p:attrName>
                                        </p:attrNameLst>
                                      </p:cBhvr>
                                      <p:to>
                                        <p:strVal val="visible"/>
                                      </p:to>
                                    </p:set>
                                    <p:animEffect transition="in" filter="blinds(horizontal)">
                                      <p:cBhvr>
                                        <p:cTn id="32" dur="500"/>
                                        <p:tgtEl>
                                          <p:spTgt spid="20486">
                                            <p:txEl>
                                              <p:pRg st="6" end="6"/>
                                            </p:txEl>
                                          </p:spTgt>
                                        </p:tgtEl>
                                      </p:cBhvr>
                                    </p:animEffect>
                                  </p:childTnLst>
                                </p:cTn>
                              </p:par>
                            </p:childTnLst>
                          </p:cTn>
                        </p:par>
                      </p:childTnLst>
                    </p:cTn>
                  </p:par>
                  <p:par>
                    <p:cTn id="33" fill="hold" nodeType="clickPar">
                      <p:stCondLst>
                        <p:cond delay="indefinite"/>
                        <p:cond evt="onBegin" delay="0">
                          <p:tn val="32"/>
                        </p:cond>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0486">
                                            <p:txEl>
                                              <p:pRg st="5" end="5"/>
                                            </p:txEl>
                                          </p:spTgt>
                                        </p:tgtEl>
                                        <p:attrNameLst>
                                          <p:attrName>style.visibility</p:attrName>
                                        </p:attrNameLst>
                                      </p:cBhvr>
                                      <p:to>
                                        <p:strVal val="visible"/>
                                      </p:to>
                                    </p:set>
                                    <p:animEffect transition="in" filter="blinds(horizontal)">
                                      <p:cBhvr>
                                        <p:cTn id="37" dur="500"/>
                                        <p:tgtEl>
                                          <p:spTgt spid="20486">
                                            <p:txEl>
                                              <p:pRg st="5" end="5"/>
                                            </p:txEl>
                                          </p:spTgt>
                                        </p:tgtEl>
                                      </p:cBhvr>
                                    </p:animEffect>
                                  </p:childTnLst>
                                </p:cTn>
                              </p:par>
                            </p:childTnLst>
                          </p:cTn>
                        </p:par>
                      </p:childTnLst>
                    </p:cTn>
                  </p:par>
                  <p:par>
                    <p:cTn id="38" fill="hold" nodeType="clickPar">
                      <p:stCondLst>
                        <p:cond delay="indefinite"/>
                        <p:cond evt="onBegin" delay="0">
                          <p:tn val="37"/>
                        </p:cond>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0486">
                                            <p:txEl>
                                              <p:pRg st="7" end="7"/>
                                            </p:txEl>
                                          </p:spTgt>
                                        </p:tgtEl>
                                        <p:attrNameLst>
                                          <p:attrName>style.visibility</p:attrName>
                                        </p:attrNameLst>
                                      </p:cBhvr>
                                      <p:to>
                                        <p:strVal val="visible"/>
                                      </p:to>
                                    </p:set>
                                    <p:animEffect transition="in" filter="blinds(horizontal)">
                                      <p:cBhvr>
                                        <p:cTn id="42" dur="500"/>
                                        <p:tgtEl>
                                          <p:spTgt spid="20486">
                                            <p:txEl>
                                              <p:pRg st="7" end="7"/>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20486">
                                            <p:txEl>
                                              <p:pRg st="9" end="9"/>
                                            </p:txEl>
                                          </p:spTgt>
                                        </p:tgtEl>
                                        <p:attrNameLst>
                                          <p:attrName>style.visibility</p:attrName>
                                        </p:attrNameLst>
                                      </p:cBhvr>
                                      <p:to>
                                        <p:strVal val="visible"/>
                                      </p:to>
                                    </p:set>
                                    <p:animEffect transition="in" filter="blinds(horizontal)">
                                      <p:cBhvr>
                                        <p:cTn id="45" dur="500"/>
                                        <p:tgtEl>
                                          <p:spTgt spid="20486">
                                            <p:txEl>
                                              <p:pRg st="9" end="9"/>
                                            </p:txEl>
                                          </p:spTgt>
                                        </p:tgtEl>
                                      </p:cBhvr>
                                    </p:animEffect>
                                  </p:childTnLst>
                                </p:cTn>
                              </p:par>
                            </p:childTnLst>
                          </p:cTn>
                        </p:par>
                      </p:childTnLst>
                    </p:cTn>
                  </p:par>
                  <p:par>
                    <p:cTn id="46" fill="hold" nodeType="clickPar">
                      <p:stCondLst>
                        <p:cond delay="indefinite"/>
                        <p:cond evt="onBegin" delay="0">
                          <p:tn val="45"/>
                        </p:cond>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0486">
                                            <p:txEl>
                                              <p:pRg st="8" end="8"/>
                                            </p:txEl>
                                          </p:spTgt>
                                        </p:tgtEl>
                                        <p:attrNameLst>
                                          <p:attrName>style.visibility</p:attrName>
                                        </p:attrNameLst>
                                      </p:cBhvr>
                                      <p:to>
                                        <p:strVal val="visible"/>
                                      </p:to>
                                    </p:set>
                                    <p:animEffect transition="in" filter="blinds(horizontal)">
                                      <p:cBhvr>
                                        <p:cTn id="50" dur="500"/>
                                        <p:tgtEl>
                                          <p:spTgt spid="20486">
                                            <p:txEl>
                                              <p:pRg st="8" end="8"/>
                                            </p:txEl>
                                          </p:spTgt>
                                        </p:tgtEl>
                                      </p:cBhvr>
                                    </p:animEffect>
                                  </p:childTnLst>
                                </p:cTn>
                              </p:par>
                            </p:childTnLst>
                          </p:cTn>
                        </p:par>
                      </p:childTnLst>
                    </p:cTn>
                  </p:par>
                  <p:par>
                    <p:cTn id="51" fill="hold" nodeType="clickPar">
                      <p:stCondLst>
                        <p:cond delay="indefinite"/>
                        <p:cond evt="onBegin" delay="0">
                          <p:tn val="50"/>
                        </p:cond>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20486">
                                            <p:txEl>
                                              <p:pRg st="11" end="11"/>
                                            </p:txEl>
                                          </p:spTgt>
                                        </p:tgtEl>
                                        <p:attrNameLst>
                                          <p:attrName>style.visibility</p:attrName>
                                        </p:attrNameLst>
                                      </p:cBhvr>
                                      <p:to>
                                        <p:strVal val="visible"/>
                                      </p:to>
                                    </p:set>
                                    <p:animEffect transition="in" filter="blinds(horizontal)">
                                      <p:cBhvr>
                                        <p:cTn id="55" dur="500"/>
                                        <p:tgtEl>
                                          <p:spTgt spid="20486">
                                            <p:txEl>
                                              <p:pRg st="11" end="11"/>
                                            </p:txEl>
                                          </p:spTgt>
                                        </p:tgtEl>
                                      </p:cBhvr>
                                    </p:animEffect>
                                  </p:childTnLst>
                                </p:cTn>
                              </p:par>
                            </p:childTnLst>
                          </p:cTn>
                        </p:par>
                      </p:childTnLst>
                    </p:cTn>
                  </p:par>
                  <p:par>
                    <p:cTn id="56" fill="hold" nodeType="clickPar">
                      <p:stCondLst>
                        <p:cond delay="indefinite"/>
                        <p:cond evt="onBegin" delay="0">
                          <p:tn val="55"/>
                        </p:cond>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20486">
                                            <p:txEl>
                                              <p:pRg st="10" end="10"/>
                                            </p:txEl>
                                          </p:spTgt>
                                        </p:tgtEl>
                                        <p:attrNameLst>
                                          <p:attrName>style.visibility</p:attrName>
                                        </p:attrNameLst>
                                      </p:cBhvr>
                                      <p:to>
                                        <p:strVal val="visible"/>
                                      </p:to>
                                    </p:set>
                                    <p:animEffect transition="in" filter="blinds(horizontal)">
                                      <p:cBhvr>
                                        <p:cTn id="60" dur="500"/>
                                        <p:tgtEl>
                                          <p:spTgt spid="2048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8"/>
          <a:stretch>
            <a:fillRect/>
          </a:stretch>
        </a:blipFill>
        <a:effectLst/>
      </p:bgPr>
    </p:bg>
    <p:spTree>
      <p:nvGrpSpPr>
        <p:cNvPr id="1" name=""/>
        <p:cNvGrpSpPr/>
        <p:nvPr>
          <p:custDataLst>
            <p:tags r:id="rId3"/>
          </p:custDataLst>
        </p:nvPr>
      </p:nvGrpSpPr>
      <p:grpSpPr>
        <a:xfrm>
          <a:off x="0" y="0"/>
          <a:ext cx="0" cy="0"/>
        </a:xfrm>
      </p:grpSpPr>
      <p:sp>
        <p:nvSpPr>
          <p:cNvPr id="21506" name="矩形 39" title=""/>
          <p:cNvSpPr/>
          <p:nvPr>
            <p:custDataLst>
              <p:tags r:id="rId4"/>
            </p:custDataLst>
          </p:nvPr>
        </p:nvSpPr>
        <p:spPr>
          <a:xfrm>
            <a:off x="415925" y="647700"/>
            <a:ext cx="11425238" cy="5886450"/>
          </a:xfrm>
          <a:prstGeom prst="rect">
            <a:avLst/>
          </a:prstGeom>
          <a:noFill/>
          <a:ln w="63500" cap="flat" cmpd="sng" algn="ctr">
            <a:solidFill>
              <a:srgbClr val="000000"/>
            </a:solidFill>
            <a:prstDash val="solid"/>
            <a:miter lim="800000"/>
            <a:headEnd type="none" w="med" len="med"/>
            <a:tailEnd type="none" w="med" len="med"/>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思源黑体 CN Bold" charset="-122"/>
              <a:ea typeface="思源黑体 CN Bold" charset="-122"/>
            </a:endParaRPr>
          </a:p>
        </p:txBody>
      </p:sp>
      <p:sp>
        <p:nvSpPr>
          <p:cNvPr id="21507" name="矩形2" title=""/>
          <p:cNvSpPr/>
          <p:nvPr>
            <p:custDataLst>
              <p:tags r:id="rId5"/>
            </p:custDataLst>
          </p:nvPr>
        </p:nvSpPr>
        <p:spPr>
          <a:xfrm>
            <a:off x="333375" y="165100"/>
            <a:ext cx="550863" cy="565150"/>
          </a:xfrm>
          <a:prstGeom prst="rect">
            <a:avLst/>
          </a:prstGeom>
          <a:solidFill>
            <a:schemeClr val="bg2"/>
          </a:solidFill>
          <a:ln w="79375" cap="flat" cmpd="sng" algn="ctr">
            <a:solidFill>
              <a:srgbClr val="000000"/>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2800" b="1" i="0" u="none" strike="noStrike" kern="1200" cap="none" spc="0" normalizeH="0" baseline="0" noProof="0">
                <a:ln>
                  <a:noFill/>
                </a:ln>
                <a:solidFill>
                  <a:schemeClr val="tx1"/>
                </a:solidFill>
                <a:uLnTx/>
                <a:uFillTx/>
                <a:latin typeface="Times New Roman" panose="02020603050405020304" pitchFamily="18" charset="0"/>
                <a:ea typeface="思源黑体 CN Heavy" charset="-122"/>
                <a:cs typeface="Times New Roman" panose="02020603050405020304" pitchFamily="18" charset="0"/>
              </a:rPr>
              <a:t>1</a:t>
            </a:r>
            <a:endParaRPr kumimoji="0" lang="en-US" altLang="zh-CN" sz="2800" b="1" i="0" u="none" strike="noStrike" kern="1200" cap="none" spc="0" normalizeH="0" baseline="0" noProof="0">
              <a:ln>
                <a:noFill/>
              </a:ln>
              <a:solidFill>
                <a:schemeClr val="tx1"/>
              </a:solidFill>
              <a:uLnTx/>
              <a:uFillTx/>
              <a:latin typeface="Times New Roman" panose="02020603050405020304" pitchFamily="18" charset="0"/>
              <a:ea typeface="思源黑体 CN Heavy" charset="-122"/>
              <a:cs typeface="Times New Roman" panose="02020603050405020304" pitchFamily="18" charset="0"/>
            </a:endParaRPr>
          </a:p>
        </p:txBody>
      </p:sp>
      <p:sp>
        <p:nvSpPr>
          <p:cNvPr id="21510" name="文本框 1" title=""/>
          <p:cNvSpPr txBox="1"/>
          <p:nvPr>
            <p:custDataLst>
              <p:tags r:id="rId6"/>
            </p:custDataLst>
          </p:nvPr>
        </p:nvSpPr>
        <p:spPr>
          <a:xfrm>
            <a:off x="1558925" y="1085850"/>
            <a:ext cx="9305925" cy="5169535"/>
          </a:xfrm>
          <a:prstGeom prst="rect">
            <a:avLst/>
          </a:prstGeom>
          <a:noFill/>
          <a:ln w="9525" cap="flat" cmpd="sng" algn="ctr">
            <a:noFill/>
            <a:prstDash val="solid"/>
            <a:round/>
            <a:headEnd type="none" w="med" len="med"/>
            <a:tailEnd type="none" w="med" len="med"/>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514350" marR="0" lvl="0" indent="0" fontAlgn="base">
              <a:lnSpc>
                <a:spcPts val="3600"/>
              </a:lnSpc>
              <a:buFont typeface="Arial" panose="020b0604020202020204" pitchFamily="34" charset="0"/>
            </a:pPr>
            <a:r>
              <a:rPr lang="zh-CN" altLang="en-US"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a:t>
            </a: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8</a:t>
            </a:r>
            <a:r>
              <a:rPr lang="zh-CN" altLang="en-US"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a:t>
            </a:r>
            <a:r>
              <a:rPr lang="zh-CN" sz="2800" u="sng"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 doesn't matter whether/ if...</a:t>
            </a:r>
            <a:r>
              <a:rPr 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例：</a:t>
            </a:r>
            <a:endParaRPr lang="zh-CN" sz="28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lnSpc>
                <a:spcPts val="3600"/>
              </a:lnSpc>
              <a:buFont typeface="Arial" panose="020b0604020202020204" pitchFamily="34" charset="0"/>
            </a:pPr>
            <a:r>
              <a:rPr 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zh-CN"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a:t>
            </a:r>
            <a:r>
              <a:rPr lang="zh-CN" sz="2800"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doesn't matter if you miss the bus, because there's</a:t>
            </a:r>
            <a:endParaRPr lang="zh-CN" sz="28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lnSpc>
                <a:spcPts val="3600"/>
              </a:lnSpc>
              <a:buFont typeface="Arial" panose="020b0604020202020204" pitchFamily="34" charset="0"/>
            </a:pPr>
            <a:r>
              <a:rPr 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another one 15 minutes later.</a:t>
            </a:r>
            <a:endParaRPr lang="zh-CN" sz="28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lnSpc>
                <a:spcPts val="3600"/>
              </a:lnSpc>
              <a:buFont typeface="Arial" panose="020b0604020202020204" pitchFamily="34" charset="0"/>
            </a:pPr>
            <a:r>
              <a:rPr 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zh-CN" altLang="en-US" sz="2800" spc="0">
                <a:solidFill>
                  <a:srgbClr val="EC5F74"/>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zh-CN" altLang="en-US"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你错过了这一趟公交车也没关系，15分钟后还有</a:t>
            </a:r>
            <a:endParaRPr lang="zh-CN" alt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lnSpc>
                <a:spcPts val="3600"/>
              </a:lnSpc>
              <a:buFont typeface="Arial" panose="020b0604020202020204" pitchFamily="34" charset="0"/>
            </a:pPr>
            <a:r>
              <a:rPr lang="zh-CN" altLang="en-US"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一趟。</a:t>
            </a:r>
            <a:endParaRPr lang="zh-CN" alt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lnSpc>
                <a:spcPts val="3600"/>
              </a:lnSpc>
              <a:buFont typeface="Arial" panose="020b0604020202020204" pitchFamily="34" charset="0"/>
            </a:pPr>
            <a:r>
              <a:rPr lang="zh-CN" altLang="en-US"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a:t>
            </a: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9</a:t>
            </a:r>
            <a:r>
              <a:rPr lang="zh-CN" altLang="en-US"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a:t>
            </a:r>
            <a:r>
              <a:rPr lang="en-US" altLang="zh-CN" sz="2800" u="sng"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 takes... (some time) to do...</a:t>
            </a:r>
            <a:r>
              <a:rPr lang="zh-CN" altLang="en-US"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例：</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lnSpc>
                <a:spcPts val="3600"/>
              </a:lnSpc>
              <a:buFont typeface="Arial" panose="020b0604020202020204" pitchFamily="34" charset="0"/>
            </a:pP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en-US" altLang="zh-CN"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a:t>
            </a:r>
            <a:r>
              <a:rPr lang="en-US" altLang="zh-CN" sz="2800"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took us three hours to get there. </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lnSpc>
                <a:spcPts val="3600"/>
              </a:lnSpc>
              <a:buFont typeface="Arial" panose="020b0604020202020204" pitchFamily="34" charset="0"/>
            </a:pP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zh-CN" altLang="en-US"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去那里要花费我们三个小时。</a:t>
            </a:r>
            <a:endPar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lnSpc>
                <a:spcPts val="3600"/>
              </a:lnSpc>
              <a:buFont typeface="Arial" panose="020b0604020202020204" pitchFamily="34" charset="0"/>
            </a:pPr>
            <a:r>
              <a:rPr lang="zh-CN" altLang="en-US"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a:t>
            </a: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10</a:t>
            </a:r>
            <a:r>
              <a:rPr lang="zh-CN" altLang="en-US"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a:t>
            </a:r>
            <a:r>
              <a:rPr lang="en-US" altLang="zh-CN" sz="2800" u="sng"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 is + </a:t>
            </a:r>
            <a:r>
              <a:rPr lang="zh-CN" altLang="en-US" sz="2800" u="sng"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形容词</a:t>
            </a:r>
            <a:r>
              <a:rPr lang="en-US" altLang="zh-CN" sz="2800" u="sng"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(of sb)+ to do...</a:t>
            </a: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zh-CN" altLang="en-US"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例：</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lnSpc>
                <a:spcPts val="3600"/>
              </a:lnSpc>
              <a:buFont typeface="Arial" panose="020b0604020202020204" pitchFamily="34" charset="0"/>
            </a:pPr>
            <a:r>
              <a:rPr lang="zh-CN" altLang="en-US"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en-US" altLang="zh-CN"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a:t>
            </a: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is kind of you to think so much of us.</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lnSpc>
                <a:spcPts val="3600"/>
              </a:lnSpc>
              <a:buFont typeface="Arial" panose="020b0604020202020204" pitchFamily="34" charset="0"/>
            </a:pPr>
            <a:r>
              <a:rPr lang="en-US" altLang="zh-CN" sz="28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zh-CN" altLang="en-US"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你为我们考虑那么多，你真是太好了。</a:t>
            </a:r>
            <a:endParaRPr lang="zh-CN" altLang="en-US" sz="28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p:txBody>
      </p:sp>
      <p:sp>
        <p:nvSpPr>
          <p:cNvPr id="21511" name="文本框 5" title=""/>
          <p:cNvSpPr/>
          <p:nvPr>
            <p:custDataLst>
              <p:tags r:id="rId7"/>
            </p:custDataLst>
          </p:nvPr>
        </p:nvSpPr>
        <p:spPr>
          <a:xfrm>
            <a:off x="1444625" y="212725"/>
            <a:ext cx="9151938" cy="629920"/>
          </a:xfrm>
          <a:prstGeom prst="rect">
            <a:avLst/>
          </a:prstGeom>
          <a:solidFill>
            <a:srgbClr val="16468D"/>
          </a:solid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5pPr>
          </a:lstStyle>
          <a:p>
            <a:pPr lvl="0">
              <a:lnSpc>
                <a:spcPts val="4200"/>
              </a:lnSpc>
            </a:pPr>
            <a:r>
              <a:rPr lang="en-US" altLang="zh-CN" sz="3600" b="1">
                <a:solidFill>
                  <a:srgbClr val="FFFFFF"/>
                </a:solidFill>
                <a:latin typeface="Times New Roman" panose="02020603050405020304" pitchFamily="18" charset="0"/>
                <a:sym typeface="微软雅黑" panose="020b0503020204020204" charset="-122"/>
              </a:rPr>
              <a:t> </a:t>
            </a:r>
            <a:r>
              <a:rPr lang="zh-CN" altLang="zh-CN" sz="3600" b="1">
                <a:solidFill>
                  <a:srgbClr val="FFFFFF"/>
                </a:solidFill>
                <a:latin typeface="Times New Roman" panose="02020603050405020304" pitchFamily="18" charset="0"/>
                <a:sym typeface="微软雅黑" panose="020b0503020204020204" charset="-122"/>
              </a:rPr>
              <a:t> </a:t>
            </a:r>
            <a:r>
              <a:rPr lang="zh-CN" altLang="zh-CN" sz="36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It做形式主语时的常用句型</a:t>
            </a:r>
            <a:r>
              <a:rPr lang="zh-CN" altLang="en-US" sz="36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a:t>
            </a:r>
            <a:endParaRPr lang="zh-CN" altLang="en-US" sz="3600" b="1">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10">
                                            <p:txEl>
                                              <p:pRg st="0" end="0"/>
                                            </p:txEl>
                                          </p:spTgt>
                                        </p:tgtEl>
                                        <p:attrNameLst>
                                          <p:attrName>style.visibility</p:attrName>
                                        </p:attrNameLst>
                                      </p:cBhvr>
                                      <p:to>
                                        <p:strVal val="visible"/>
                                      </p:to>
                                    </p:set>
                                    <p:animEffect transition="in" filter="blinds(horizontal)">
                                      <p:cBhvr>
                                        <p:cTn id="7" dur="500"/>
                                        <p:tgtEl>
                                          <p:spTgt spid="2151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510">
                                            <p:txEl>
                                              <p:pRg st="3" end="3"/>
                                            </p:txEl>
                                          </p:spTgt>
                                        </p:tgtEl>
                                        <p:attrNameLst>
                                          <p:attrName>style.visibility</p:attrName>
                                        </p:attrNameLst>
                                      </p:cBhvr>
                                      <p:to>
                                        <p:strVal val="visible"/>
                                      </p:to>
                                    </p:set>
                                    <p:animEffect transition="in" filter="blinds(horizontal)">
                                      <p:cBhvr>
                                        <p:cTn id="10" dur="500"/>
                                        <p:tgtEl>
                                          <p:spTgt spid="21510">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1510">
                                            <p:txEl>
                                              <p:pRg st="4" end="4"/>
                                            </p:txEl>
                                          </p:spTgt>
                                        </p:tgtEl>
                                        <p:attrNameLst>
                                          <p:attrName>style.visibility</p:attrName>
                                        </p:attrNameLst>
                                      </p:cBhvr>
                                      <p:to>
                                        <p:strVal val="visible"/>
                                      </p:to>
                                    </p:set>
                                    <p:animEffect transition="in" filter="blinds(horizontal)">
                                      <p:cBhvr>
                                        <p:cTn id="13" dur="500"/>
                                        <p:tgtEl>
                                          <p:spTgt spid="21510">
                                            <p:txEl>
                                              <p:pRg st="4" end="4"/>
                                            </p:txEl>
                                          </p:spTgt>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1510">
                                            <p:txEl>
                                              <p:pRg st="1" end="1"/>
                                            </p:txEl>
                                          </p:spTgt>
                                        </p:tgtEl>
                                        <p:attrNameLst>
                                          <p:attrName>style.visibility</p:attrName>
                                        </p:attrNameLst>
                                      </p:cBhvr>
                                      <p:to>
                                        <p:strVal val="visible"/>
                                      </p:to>
                                    </p:set>
                                    <p:animEffect transition="in" filter="blinds(horizontal)">
                                      <p:cBhvr>
                                        <p:cTn id="18" dur="500"/>
                                        <p:tgtEl>
                                          <p:spTgt spid="21510">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1510">
                                            <p:txEl>
                                              <p:pRg st="2" end="2"/>
                                            </p:txEl>
                                          </p:spTgt>
                                        </p:tgtEl>
                                        <p:attrNameLst>
                                          <p:attrName>style.visibility</p:attrName>
                                        </p:attrNameLst>
                                      </p:cBhvr>
                                      <p:to>
                                        <p:strVal val="visible"/>
                                      </p:to>
                                    </p:set>
                                    <p:animEffect transition="in" filter="blinds(horizontal)">
                                      <p:cBhvr>
                                        <p:cTn id="21" dur="500"/>
                                        <p:tgtEl>
                                          <p:spTgt spid="21510">
                                            <p:txEl>
                                              <p:pRg st="2" end="2"/>
                                            </p:txEl>
                                          </p:spTgt>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1510">
                                            <p:txEl>
                                              <p:pRg st="5" end="5"/>
                                            </p:txEl>
                                          </p:spTgt>
                                        </p:tgtEl>
                                        <p:attrNameLst>
                                          <p:attrName>style.visibility</p:attrName>
                                        </p:attrNameLst>
                                      </p:cBhvr>
                                      <p:to>
                                        <p:strVal val="visible"/>
                                      </p:to>
                                    </p:set>
                                    <p:animEffect transition="in" filter="blinds(horizontal)">
                                      <p:cBhvr>
                                        <p:cTn id="26" dur="500"/>
                                        <p:tgtEl>
                                          <p:spTgt spid="21510">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1510">
                                            <p:txEl>
                                              <p:pRg st="7" end="7"/>
                                            </p:txEl>
                                          </p:spTgt>
                                        </p:tgtEl>
                                        <p:attrNameLst>
                                          <p:attrName>style.visibility</p:attrName>
                                        </p:attrNameLst>
                                      </p:cBhvr>
                                      <p:to>
                                        <p:strVal val="visible"/>
                                      </p:to>
                                    </p:set>
                                    <p:animEffect transition="in" filter="blinds(horizontal)">
                                      <p:cBhvr>
                                        <p:cTn id="29" dur="500"/>
                                        <p:tgtEl>
                                          <p:spTgt spid="21510">
                                            <p:txEl>
                                              <p:pRg st="7" end="7"/>
                                            </p:txEl>
                                          </p:spTgt>
                                        </p:tgtEl>
                                      </p:cBhvr>
                                    </p:animEffect>
                                  </p:childTnLst>
                                </p:cTn>
                              </p:par>
                            </p:childTnLst>
                          </p:cTn>
                        </p:par>
                      </p:childTnLst>
                    </p:cTn>
                  </p:par>
                  <p:par>
                    <p:cTn id="30" fill="hold" nodeType="clickPar">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1510">
                                            <p:txEl>
                                              <p:pRg st="6" end="6"/>
                                            </p:txEl>
                                          </p:spTgt>
                                        </p:tgtEl>
                                        <p:attrNameLst>
                                          <p:attrName>style.visibility</p:attrName>
                                        </p:attrNameLst>
                                      </p:cBhvr>
                                      <p:to>
                                        <p:strVal val="visible"/>
                                      </p:to>
                                    </p:set>
                                    <p:animEffect transition="in" filter="blinds(horizontal)">
                                      <p:cBhvr>
                                        <p:cTn id="34" dur="500"/>
                                        <p:tgtEl>
                                          <p:spTgt spid="21510">
                                            <p:txEl>
                                              <p:pRg st="6" end="6"/>
                                            </p:txEl>
                                          </p:spTgt>
                                        </p:tgtEl>
                                      </p:cBhvr>
                                    </p:animEffect>
                                  </p:childTnLst>
                                </p:cTn>
                              </p:par>
                            </p:childTnLst>
                          </p:cTn>
                        </p:par>
                      </p:childTnLst>
                    </p:cTn>
                  </p:par>
                  <p:par>
                    <p:cTn id="35" fill="hold" nodeType="clickPar">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1510">
                                            <p:txEl>
                                              <p:pRg st="8" end="8"/>
                                            </p:txEl>
                                          </p:spTgt>
                                        </p:tgtEl>
                                        <p:attrNameLst>
                                          <p:attrName>style.visibility</p:attrName>
                                        </p:attrNameLst>
                                      </p:cBhvr>
                                      <p:to>
                                        <p:strVal val="visible"/>
                                      </p:to>
                                    </p:set>
                                    <p:animEffect transition="in" filter="blinds(horizontal)">
                                      <p:cBhvr>
                                        <p:cTn id="39" dur="500"/>
                                        <p:tgtEl>
                                          <p:spTgt spid="21510">
                                            <p:txEl>
                                              <p:pRg st="8" end="8"/>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21510">
                                            <p:txEl>
                                              <p:pRg st="10" end="10"/>
                                            </p:txEl>
                                          </p:spTgt>
                                        </p:tgtEl>
                                        <p:attrNameLst>
                                          <p:attrName>style.visibility</p:attrName>
                                        </p:attrNameLst>
                                      </p:cBhvr>
                                      <p:to>
                                        <p:strVal val="visible"/>
                                      </p:to>
                                    </p:set>
                                    <p:animEffect transition="in" filter="blinds(horizontal)">
                                      <p:cBhvr>
                                        <p:cTn id="42" dur="500"/>
                                        <p:tgtEl>
                                          <p:spTgt spid="21510">
                                            <p:txEl>
                                              <p:pRg st="10" end="10"/>
                                            </p:txEl>
                                          </p:spTgt>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1510">
                                            <p:txEl>
                                              <p:pRg st="9" end="9"/>
                                            </p:txEl>
                                          </p:spTgt>
                                        </p:tgtEl>
                                        <p:attrNameLst>
                                          <p:attrName>style.visibility</p:attrName>
                                        </p:attrNameLst>
                                      </p:cBhvr>
                                      <p:to>
                                        <p:strVal val="visible"/>
                                      </p:to>
                                    </p:set>
                                    <p:animEffect transition="in" filter="blinds(horizontal)">
                                      <p:cBhvr>
                                        <p:cTn id="47" dur="500"/>
                                        <p:tgtEl>
                                          <p:spTgt spid="215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8"/>
          <a:stretch>
            <a:fillRect/>
          </a:stretch>
        </a:blipFill>
        <a:effectLst/>
      </p:bgPr>
    </p:bg>
    <p:spTree>
      <p:nvGrpSpPr>
        <p:cNvPr id="1" name=""/>
        <p:cNvGrpSpPr/>
        <p:nvPr>
          <p:custDataLst>
            <p:tags r:id="rId2"/>
          </p:custDataLst>
        </p:nvPr>
      </p:nvGrpSpPr>
      <p:grpSpPr>
        <a:xfrm>
          <a:off x="0" y="0"/>
          <a:ext cx="0" cy="0"/>
        </a:xfrm>
      </p:grpSpPr>
      <p:sp>
        <p:nvSpPr>
          <p:cNvPr id="22530" name="矩形 39" title=""/>
          <p:cNvSpPr/>
          <p:nvPr>
            <p:custDataLst>
              <p:tags r:id="rId3"/>
            </p:custDataLst>
          </p:nvPr>
        </p:nvSpPr>
        <p:spPr>
          <a:xfrm>
            <a:off x="415925" y="647700"/>
            <a:ext cx="11425238" cy="5886450"/>
          </a:xfrm>
          <a:prstGeom prst="rect">
            <a:avLst/>
          </a:prstGeom>
          <a:noFill/>
          <a:ln w="63500" cap="flat" cmpd="sng" algn="ctr">
            <a:solidFill>
              <a:srgbClr val="000000"/>
            </a:solidFill>
            <a:prstDash val="solid"/>
            <a:miter lim="800000"/>
            <a:headEnd type="none" w="med" len="med"/>
            <a:tailEnd type="none" w="med" len="med"/>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思源黑体 CN Bold" charset="-122"/>
              <a:ea typeface="思源黑体 CN Bold" charset="-122"/>
            </a:endParaRPr>
          </a:p>
        </p:txBody>
      </p:sp>
      <p:sp>
        <p:nvSpPr>
          <p:cNvPr id="22531" name="矩形2" title=""/>
          <p:cNvSpPr/>
          <p:nvPr>
            <p:custDataLst>
              <p:tags r:id="rId4"/>
            </p:custDataLst>
          </p:nvPr>
        </p:nvSpPr>
        <p:spPr>
          <a:xfrm>
            <a:off x="333375" y="165100"/>
            <a:ext cx="550863" cy="565150"/>
          </a:xfrm>
          <a:prstGeom prst="rect">
            <a:avLst/>
          </a:prstGeom>
          <a:solidFill>
            <a:schemeClr val="bg2"/>
          </a:solidFill>
          <a:ln w="79375" cap="flat" cmpd="sng" algn="ctr">
            <a:solidFill>
              <a:srgbClr val="000000"/>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2800" b="1" i="0" u="none" strike="noStrike" kern="1200" cap="none" spc="0" normalizeH="0" baseline="0" noProof="0">
                <a:ln>
                  <a:noFill/>
                </a:ln>
                <a:solidFill>
                  <a:schemeClr val="tx1"/>
                </a:solidFill>
                <a:uLnTx/>
                <a:uFillTx/>
                <a:latin typeface="Times New Roman" panose="02020603050405020304" pitchFamily="18" charset="0"/>
                <a:ea typeface="思源黑体 CN Heavy" charset="-122"/>
                <a:cs typeface="Times New Roman" panose="02020603050405020304" pitchFamily="18" charset="0"/>
              </a:rPr>
              <a:t>1</a:t>
            </a:r>
            <a:endParaRPr kumimoji="0" lang="en-US" altLang="zh-CN" sz="2800" b="1" i="0" u="none" strike="noStrike" kern="1200" cap="none" spc="0" normalizeH="0" baseline="0" noProof="0">
              <a:ln>
                <a:noFill/>
              </a:ln>
              <a:solidFill>
                <a:schemeClr val="tx1"/>
              </a:solidFill>
              <a:uLnTx/>
              <a:uFillTx/>
              <a:latin typeface="Times New Roman" panose="02020603050405020304" pitchFamily="18" charset="0"/>
              <a:ea typeface="思源黑体 CN Heavy" charset="-122"/>
              <a:cs typeface="Times New Roman" panose="02020603050405020304" pitchFamily="18" charset="0"/>
            </a:endParaRPr>
          </a:p>
        </p:txBody>
      </p:sp>
      <p:sp>
        <p:nvSpPr>
          <p:cNvPr id="22534" name="Text Box 2" title=""/>
          <p:cNvSpPr txBox="1"/>
          <p:nvPr>
            <p:custDataLst>
              <p:tags r:id="rId5"/>
            </p:custDataLst>
          </p:nvPr>
        </p:nvSpPr>
        <p:spPr>
          <a:xfrm>
            <a:off x="1668463" y="927100"/>
            <a:ext cx="8305800" cy="5608320"/>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0" marR="0" lvl="0" indent="0">
              <a:lnSpc>
                <a:spcPts val="3000"/>
              </a:lnSpc>
              <a:spcBef>
                <a:spcPct val="10000"/>
              </a:spcBef>
            </a:pPr>
            <a:r>
              <a:rPr lang="en-US" altLang="zh-CN" sz="2800" b="1" spc="0">
                <a:latin typeface="Times New Roman" panose="02020603050405020304" pitchFamily="18" charset="0"/>
                <a:ea typeface="宋体" panose="02010600030101010101" pitchFamily="2" charset="-122"/>
              </a:rPr>
              <a:t>① </a:t>
            </a:r>
            <a:r>
              <a:rPr lang="en-US" altLang="zh-CN" sz="2800" b="1" spc="0">
                <a:solidFill>
                  <a:srgbClr val="FF0066"/>
                </a:solidFill>
                <a:latin typeface="Times New Roman" panose="02020603050405020304" pitchFamily="18" charset="0"/>
                <a:ea typeface="宋体" panose="02010600030101010101" pitchFamily="2" charset="-122"/>
                <a:cs typeface="Times New Roman" panose="02020603050405020304" pitchFamily="18" charset="0"/>
              </a:rPr>
              <a:t>It</a:t>
            </a:r>
            <a:r>
              <a:rPr lang="en-US" altLang="zh-CN" sz="2800" b="1" spc="0">
                <a:latin typeface="Times New Roman" panose="02020603050405020304" pitchFamily="18" charset="0"/>
                <a:ea typeface="宋体" panose="02010600030101010101" pitchFamily="2" charset="-122"/>
                <a:cs typeface="Times New Roman" panose="02020603050405020304" pitchFamily="18" charset="0"/>
              </a:rPr>
              <a:t> is never too old to learn. </a:t>
            </a:r>
            <a:endParaRPr lang="en-US" altLang="zh-CN" sz="2800" b="1">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nSpc>
                <a:spcPts val="3000"/>
              </a:lnSpc>
              <a:spcBef>
                <a:spcPct val="10000"/>
              </a:spcBef>
            </a:pPr>
            <a:r>
              <a:rPr lang="en-US" altLang="zh-CN" sz="2800" b="1" spc="0">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spc="0">
                <a:solidFill>
                  <a:srgbClr val="0000FF"/>
                </a:solidFill>
                <a:latin typeface="Times New Roman" panose="02020603050405020304" pitchFamily="18" charset="0"/>
                <a:ea typeface="宋体" panose="02010600030101010101" pitchFamily="2" charset="-122"/>
                <a:cs typeface="Times New Roman" panose="02020603050405020304" pitchFamily="18" charset="0"/>
              </a:rPr>
              <a:t>活到老</a:t>
            </a:r>
            <a:r>
              <a:rPr lang="en-US" altLang="zh-CN" sz="2800" b="1" spc="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spc="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学到老。 </a:t>
            </a:r>
            <a:endParaRPr lang="zh-CN" altLang="en-US" sz="2800" b="1">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nSpc>
                <a:spcPts val="3000"/>
              </a:lnSpc>
              <a:spcBef>
                <a:spcPct val="10000"/>
              </a:spcBef>
            </a:pPr>
            <a:r>
              <a:rPr lang="zh-CN" altLang="en-US" sz="2800" b="1" spc="0">
                <a:latin typeface="Times New Roman" panose="02020603050405020304" pitchFamily="18" charset="0"/>
                <a:ea typeface="宋体" panose="02010600030101010101" pitchFamily="2" charset="-122"/>
                <a:cs typeface="Times New Roman" panose="02020603050405020304" pitchFamily="18" charset="0"/>
              </a:rPr>
              <a:t>② </a:t>
            </a:r>
            <a:r>
              <a:rPr lang="en-US" altLang="zh-CN" sz="2800" b="1" spc="0">
                <a:solidFill>
                  <a:srgbClr val="FF0066"/>
                </a:solidFill>
                <a:latin typeface="Times New Roman" panose="02020603050405020304" pitchFamily="18" charset="0"/>
                <a:ea typeface="宋体" panose="02010600030101010101" pitchFamily="2" charset="-122"/>
                <a:cs typeface="Times New Roman" panose="02020603050405020304" pitchFamily="18" charset="0"/>
              </a:rPr>
              <a:t>It</a:t>
            </a:r>
            <a:r>
              <a:rPr lang="en-US" altLang="zh-CN" sz="2800" b="1" spc="0">
                <a:latin typeface="Times New Roman" panose="02020603050405020304" pitchFamily="18" charset="0"/>
                <a:ea typeface="宋体" panose="02010600030101010101" pitchFamily="2" charset="-122"/>
                <a:cs typeface="Times New Roman" panose="02020603050405020304" pitchFamily="18" charset="0"/>
              </a:rPr>
              <a:t> is easier to fall than to rise.</a:t>
            </a:r>
            <a:endParaRPr lang="en-US" altLang="zh-CN" sz="2800" b="1">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nSpc>
                <a:spcPts val="3000"/>
              </a:lnSpc>
              <a:spcBef>
                <a:spcPct val="10000"/>
              </a:spcBef>
            </a:pPr>
            <a:r>
              <a:rPr lang="en-US" altLang="zh-CN" sz="2800" b="1" spc="0">
                <a:solidFill>
                  <a:srgbClr val="990099"/>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spc="0">
                <a:solidFill>
                  <a:srgbClr val="0000FF"/>
                </a:solidFill>
                <a:latin typeface="Times New Roman" panose="02020603050405020304" pitchFamily="18" charset="0"/>
                <a:ea typeface="宋体" panose="02010600030101010101" pitchFamily="2" charset="-122"/>
                <a:cs typeface="Times New Roman" panose="02020603050405020304" pitchFamily="18" charset="0"/>
              </a:rPr>
              <a:t>摔倒容易爬起来难。</a:t>
            </a:r>
            <a:endParaRPr lang="zh-CN" altLang="en-US" sz="2800" b="1">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nSpc>
                <a:spcPts val="3000"/>
              </a:lnSpc>
              <a:spcBef>
                <a:spcPct val="10000"/>
              </a:spcBef>
            </a:pPr>
            <a:r>
              <a:rPr lang="zh-CN" altLang="en-US" sz="2800" b="1" spc="0">
                <a:latin typeface="Times New Roman" panose="02020603050405020304" pitchFamily="18" charset="0"/>
                <a:ea typeface="宋体" panose="02010600030101010101" pitchFamily="2" charset="-122"/>
                <a:cs typeface="Times New Roman" panose="02020603050405020304" pitchFamily="18" charset="0"/>
              </a:rPr>
              <a:t>③ </a:t>
            </a:r>
            <a:r>
              <a:rPr lang="en-US" altLang="zh-CN" sz="2800" b="1" spc="0">
                <a:solidFill>
                  <a:srgbClr val="FF0066"/>
                </a:solidFill>
                <a:latin typeface="Times New Roman" panose="02020603050405020304" pitchFamily="18" charset="0"/>
                <a:ea typeface="宋体" panose="02010600030101010101" pitchFamily="2" charset="-122"/>
                <a:cs typeface="Times New Roman" panose="02020603050405020304" pitchFamily="18" charset="0"/>
              </a:rPr>
              <a:t>It</a:t>
            </a:r>
            <a:r>
              <a:rPr lang="en-US" altLang="zh-CN" sz="2800" b="1" spc="0">
                <a:latin typeface="Times New Roman" panose="02020603050405020304" pitchFamily="18" charset="0"/>
                <a:ea typeface="宋体" panose="02010600030101010101" pitchFamily="2" charset="-122"/>
                <a:cs typeface="Times New Roman" panose="02020603050405020304" pitchFamily="18" charset="0"/>
              </a:rPr>
              <a:t> is no use crying over spilt milk. </a:t>
            </a:r>
            <a:r>
              <a:rPr lang="en-US" altLang="zh-CN" sz="2800" b="1" spc="0">
                <a:solidFill>
                  <a:srgbClr val="990099"/>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b="1">
              <a:solidFill>
                <a:srgbClr val="990099"/>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nSpc>
                <a:spcPts val="3000"/>
              </a:lnSpc>
              <a:spcBef>
                <a:spcPct val="10000"/>
              </a:spcBef>
            </a:pPr>
            <a:r>
              <a:rPr lang="en-US" altLang="zh-CN" sz="2800" b="1" spc="0">
                <a:solidFill>
                  <a:srgbClr val="990099"/>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spc="0">
                <a:solidFill>
                  <a:srgbClr val="0000FF"/>
                </a:solidFill>
                <a:latin typeface="Times New Roman" panose="02020603050405020304" pitchFamily="18" charset="0"/>
                <a:ea typeface="宋体" panose="02010600030101010101" pitchFamily="2" charset="-122"/>
                <a:cs typeface="Times New Roman" panose="02020603050405020304" pitchFamily="18" charset="0"/>
              </a:rPr>
              <a:t>覆水难收。</a:t>
            </a:r>
            <a:endParaRPr lang="zh-CN" altLang="en-US" sz="2800" b="1">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nSpc>
                <a:spcPts val="3000"/>
              </a:lnSpc>
              <a:spcBef>
                <a:spcPct val="10000"/>
              </a:spcBef>
            </a:pPr>
            <a:r>
              <a:rPr lang="zh-CN" altLang="en-US" sz="2800" b="1" spc="0">
                <a:latin typeface="Times New Roman" panose="02020603050405020304" pitchFamily="18" charset="0"/>
                <a:ea typeface="宋体" panose="02010600030101010101" pitchFamily="2" charset="-122"/>
                <a:cs typeface="Times New Roman" panose="02020603050405020304" pitchFamily="18" charset="0"/>
              </a:rPr>
              <a:t>④ </a:t>
            </a:r>
            <a:r>
              <a:rPr lang="en-US" altLang="zh-CN" sz="2800" b="1" spc="0">
                <a:solidFill>
                  <a:srgbClr val="FF0066"/>
                </a:solidFill>
                <a:latin typeface="Times New Roman" panose="02020603050405020304" pitchFamily="18" charset="0"/>
                <a:ea typeface="宋体" panose="02010600030101010101" pitchFamily="2" charset="-122"/>
                <a:cs typeface="Times New Roman" panose="02020603050405020304" pitchFamily="18" charset="0"/>
              </a:rPr>
              <a:t>It</a:t>
            </a:r>
            <a:r>
              <a:rPr lang="en-US" altLang="zh-CN" sz="2800" b="1" spc="0">
                <a:latin typeface="Times New Roman" panose="02020603050405020304" pitchFamily="18" charset="0"/>
                <a:ea typeface="宋体" panose="02010600030101010101" pitchFamily="2" charset="-122"/>
                <a:cs typeface="Times New Roman" panose="02020603050405020304" pitchFamily="18" charset="0"/>
              </a:rPr>
              <a:t> never rains but it pours. </a:t>
            </a:r>
            <a:endParaRPr lang="en-US" altLang="zh-CN" sz="2800" b="1">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nSpc>
                <a:spcPts val="3000"/>
              </a:lnSpc>
              <a:spcBef>
                <a:spcPct val="10000"/>
              </a:spcBef>
            </a:pPr>
            <a:r>
              <a:rPr lang="en-US" altLang="zh-CN" sz="2800" b="1" spc="0">
                <a:solidFill>
                  <a:srgbClr val="FF0066"/>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spc="0">
                <a:solidFill>
                  <a:srgbClr val="0000FF"/>
                </a:solidFill>
                <a:latin typeface="Times New Roman" panose="02020603050405020304" pitchFamily="18" charset="0"/>
                <a:ea typeface="宋体" panose="02010600030101010101" pitchFamily="2" charset="-122"/>
                <a:cs typeface="Times New Roman" panose="02020603050405020304" pitchFamily="18" charset="0"/>
              </a:rPr>
              <a:t>不鸣则已</a:t>
            </a:r>
            <a:r>
              <a:rPr lang="en-US" altLang="zh-CN" sz="2800" b="1" spc="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spc="0">
                <a:solidFill>
                  <a:srgbClr val="0000FF"/>
                </a:solidFill>
                <a:latin typeface="Times New Roman" panose="02020603050405020304" pitchFamily="18" charset="0"/>
                <a:ea typeface="宋体" panose="02010600030101010101" pitchFamily="2" charset="-122"/>
                <a:cs typeface="Times New Roman" panose="02020603050405020304" pitchFamily="18" charset="0"/>
              </a:rPr>
              <a:t>一鸣惊人。</a:t>
            </a:r>
            <a:endParaRPr lang="zh-CN" altLang="en-US" sz="2800" b="1">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nSpc>
                <a:spcPts val="3000"/>
              </a:lnSpc>
              <a:spcBef>
                <a:spcPct val="10000"/>
              </a:spcBef>
            </a:pPr>
            <a:r>
              <a:rPr lang="en-US" altLang="zh-CN" sz="2800" b="1"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⑤ </a:t>
            </a:r>
            <a:r>
              <a:rPr lang="en-US" altLang="zh-CN" sz="2800" b="1" spc="0">
                <a:solidFill>
                  <a:srgbClr val="FF0066"/>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a:t>
            </a:r>
            <a:r>
              <a:rPr lang="en-US" altLang="zh-CN" sz="2800" b="1"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is easy to open a shop but hard to keep it always</a:t>
            </a:r>
            <a:endParaRPr lang="en-US" altLang="zh-CN" sz="2800" b="1">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0" marR="0" lvl="0" indent="0">
              <a:lnSpc>
                <a:spcPts val="3000"/>
              </a:lnSpc>
              <a:spcBef>
                <a:spcPct val="10000"/>
              </a:spcBef>
            </a:pPr>
            <a:r>
              <a:rPr lang="en-US" altLang="zh-CN" sz="2800" b="1"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open. </a:t>
            </a:r>
            <a:endParaRPr lang="en-US" altLang="zh-CN" sz="2800" b="1">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0" marR="0" lvl="0" indent="0">
              <a:lnSpc>
                <a:spcPts val="3000"/>
              </a:lnSpc>
              <a:spcBef>
                <a:spcPct val="10000"/>
              </a:spcBef>
            </a:pPr>
            <a:r>
              <a:rPr lang="en-US" altLang="zh-CN" sz="2800" b="1"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zh-CN" altLang="en-US" sz="2800" b="1" spc="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创业容易守业难。  </a:t>
            </a:r>
            <a:endParaRPr lang="zh-CN" altLang="en-US" sz="2800" b="1">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0" marR="0" lvl="0" indent="0">
              <a:lnSpc>
                <a:spcPts val="3000"/>
              </a:lnSpc>
              <a:spcBef>
                <a:spcPct val="10000"/>
              </a:spcBef>
            </a:pPr>
            <a:r>
              <a:rPr lang="zh-CN" altLang="en-US" sz="2800" b="1"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⑥ </a:t>
            </a:r>
            <a:r>
              <a:rPr lang="en-US" altLang="zh-CN" sz="2800" b="1" spc="0">
                <a:solidFill>
                  <a:srgbClr val="FF0066"/>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a:t>
            </a:r>
            <a:r>
              <a:rPr lang="en-US" altLang="zh-CN" sz="2800" b="1"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takes three generations to make a gentleman. </a:t>
            </a:r>
            <a:endParaRPr lang="en-US" altLang="zh-CN" sz="2800" b="1">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0" marR="0" lvl="0" indent="0">
              <a:lnSpc>
                <a:spcPts val="3000"/>
              </a:lnSpc>
              <a:spcBef>
                <a:spcPct val="10000"/>
              </a:spcBef>
            </a:pPr>
            <a:r>
              <a:rPr lang="en-US" altLang="zh-CN" sz="2800" b="1"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zh-CN" altLang="en-US" sz="2800" b="1" spc="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十年树木</a:t>
            </a:r>
            <a:r>
              <a:rPr lang="en-US" altLang="zh-CN" sz="2800" b="1" spc="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zh-CN" altLang="en-US" sz="2800" b="1" spc="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百年树人。</a:t>
            </a:r>
            <a:endParaRPr lang="zh-CN" altLang="en-US" sz="2800" b="1">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535" name="矩形 3" title=""/>
          <p:cNvSpPr/>
          <p:nvPr>
            <p:custDataLst>
              <p:tags r:id="rId6"/>
            </p:custDataLst>
          </p:nvPr>
        </p:nvSpPr>
        <p:spPr>
          <a:xfrm>
            <a:off x="9394507" y="815021"/>
            <a:ext cx="948055" cy="3784600"/>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6000" b="1" i="0" u="none" strike="noStrike" kern="1200" cap="none" spc="0" normalizeH="0" baseline="0" noProof="1">
                <a:ln w="50800" cmpd="dbl">
                  <a:solidFill>
                    <a:srgbClr val="5B9BD5">
                      <a:lumMod val="75000"/>
                    </a:srgbClr>
                  </a:solidFill>
                  <a:prstDash val="solid"/>
                </a:ln>
                <a:solidFill>
                  <a:schemeClr val="accent1">
                    <a:lumMod val="50000"/>
                  </a:schemeClr>
                </a:solidFill>
                <a:uLnTx/>
                <a:uFillTx/>
                <a:latin typeface="宋体" panose="02010600030101010101" pitchFamily="2" charset="-122"/>
                <a:ea typeface="宋体" panose="02010600030101010101" pitchFamily="2" charset="-122"/>
                <a:cs typeface="+mn-cs"/>
              </a:rPr>
              <a:t>随</a:t>
            </a:r>
            <a:endParaRPr kumimoji="0" lang="zh-CN" altLang="en-US" sz="6000" b="1" i="0" u="none" strike="noStrike" kern="1200" cap="none" spc="0" normalizeH="0" baseline="0" noProof="1">
              <a:ln w="50800" cmpd="dbl">
                <a:solidFill>
                  <a:srgbClr val="5B9BD5">
                    <a:lumMod val="75000"/>
                  </a:srgbClr>
                </a:solidFill>
                <a:prstDash val="solid"/>
              </a:ln>
              <a:solidFill>
                <a:schemeClr val="accent1">
                  <a:lumMod val="50000"/>
                </a:schemeClr>
              </a:solidFill>
              <a:uLnTx/>
              <a:uFillTx/>
              <a:latin typeface="宋体" panose="02010600030101010101" pitchFamily="2" charset="-122"/>
              <a:ea typeface="宋体" panose="02010600030101010101" pitchFamily="2" charset="-122"/>
              <a:cs typeface="+mn-cs"/>
            </a:endParaRPr>
          </a:p>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6000" b="1" i="0" u="none" strike="noStrike" kern="1200" cap="none" spc="0" normalizeH="0" baseline="0" noProof="1">
                <a:ln w="50800" cmpd="dbl">
                  <a:solidFill>
                    <a:srgbClr val="5B9BD5">
                      <a:lumMod val="75000"/>
                    </a:srgbClr>
                  </a:solidFill>
                  <a:prstDash val="solid"/>
                </a:ln>
                <a:solidFill>
                  <a:schemeClr val="accent1">
                    <a:lumMod val="50000"/>
                  </a:schemeClr>
                </a:solidFill>
                <a:uLnTx/>
                <a:uFillTx/>
                <a:latin typeface="宋体" panose="02010600030101010101" pitchFamily="2" charset="-122"/>
                <a:ea typeface="宋体" panose="02010600030101010101" pitchFamily="2" charset="-122"/>
                <a:cs typeface="+mn-cs"/>
              </a:rPr>
              <a:t>堂</a:t>
            </a:r>
            <a:endParaRPr kumimoji="0" lang="zh-CN" altLang="en-US" sz="6000" b="1" i="0" u="none" strike="noStrike" kern="1200" cap="none" spc="0" normalizeH="0" baseline="0" noProof="1">
              <a:ln w="50800" cmpd="dbl">
                <a:solidFill>
                  <a:srgbClr val="5B9BD5">
                    <a:lumMod val="75000"/>
                  </a:srgbClr>
                </a:solidFill>
                <a:prstDash val="solid"/>
              </a:ln>
              <a:solidFill>
                <a:schemeClr val="accent1">
                  <a:lumMod val="50000"/>
                </a:schemeClr>
              </a:solidFill>
              <a:uLnTx/>
              <a:uFillTx/>
              <a:latin typeface="宋体" panose="02010600030101010101" pitchFamily="2" charset="-122"/>
              <a:ea typeface="宋体" panose="02010600030101010101" pitchFamily="2" charset="-122"/>
              <a:cs typeface="+mn-cs"/>
            </a:endParaRPr>
          </a:p>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6000" b="1" i="0" u="none" strike="noStrike" kern="1200" cap="none" spc="0" normalizeH="0" baseline="0" noProof="1">
                <a:ln w="50800" cmpd="dbl">
                  <a:solidFill>
                    <a:srgbClr val="5B9BD5">
                      <a:lumMod val="75000"/>
                    </a:srgbClr>
                  </a:solidFill>
                  <a:prstDash val="solid"/>
                </a:ln>
                <a:solidFill>
                  <a:schemeClr val="accent1">
                    <a:lumMod val="50000"/>
                  </a:schemeClr>
                </a:solidFill>
                <a:uLnTx/>
                <a:uFillTx/>
                <a:latin typeface="宋体" panose="02010600030101010101" pitchFamily="2" charset="-122"/>
                <a:ea typeface="宋体" panose="02010600030101010101" pitchFamily="2" charset="-122"/>
                <a:cs typeface="+mn-cs"/>
              </a:rPr>
              <a:t>练</a:t>
            </a:r>
            <a:endParaRPr kumimoji="0" lang="zh-CN" altLang="en-US" sz="6000" b="1" i="0" u="none" strike="noStrike" kern="1200" cap="none" spc="0" normalizeH="0" baseline="0" noProof="1">
              <a:ln w="50800" cmpd="dbl">
                <a:solidFill>
                  <a:srgbClr val="5B9BD5">
                    <a:lumMod val="75000"/>
                  </a:srgbClr>
                </a:solidFill>
                <a:prstDash val="solid"/>
              </a:ln>
              <a:solidFill>
                <a:schemeClr val="accent1">
                  <a:lumMod val="50000"/>
                </a:schemeClr>
              </a:solidFill>
              <a:uLnTx/>
              <a:uFillTx/>
              <a:latin typeface="宋体" panose="02010600030101010101" pitchFamily="2" charset="-122"/>
              <a:ea typeface="宋体" panose="02010600030101010101" pitchFamily="2" charset="-122"/>
              <a:cs typeface="+mn-cs"/>
            </a:endParaRPr>
          </a:p>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6000" b="1" i="0" u="none" strike="noStrike" kern="1200" cap="none" spc="0" normalizeH="0" baseline="0" noProof="1">
                <a:ln w="50800" cmpd="dbl">
                  <a:solidFill>
                    <a:srgbClr val="5B9BD5">
                      <a:lumMod val="75000"/>
                    </a:srgbClr>
                  </a:solidFill>
                  <a:prstDash val="solid"/>
                </a:ln>
                <a:solidFill>
                  <a:schemeClr val="accent1">
                    <a:lumMod val="50000"/>
                  </a:schemeClr>
                </a:solidFill>
                <a:uLnTx/>
                <a:uFillTx/>
                <a:latin typeface="宋体" panose="02010600030101010101" pitchFamily="2" charset="-122"/>
                <a:ea typeface="宋体" panose="02010600030101010101" pitchFamily="2" charset="-122"/>
                <a:cs typeface="+mn-cs"/>
              </a:rPr>
              <a:t>习</a:t>
            </a:r>
            <a:endParaRPr kumimoji="0" lang="zh-CN" altLang="en-US" sz="6000" b="1" i="0" u="none" strike="noStrike" kern="1200" cap="none" spc="0" normalizeH="0" baseline="0" noProof="1">
              <a:ln w="50800" cmpd="dbl">
                <a:solidFill>
                  <a:srgbClr val="5B9BD5">
                    <a:lumMod val="75000"/>
                  </a:srgbClr>
                </a:solidFill>
                <a:prstDash val="solid"/>
              </a:ln>
              <a:solidFill>
                <a:schemeClr val="accent1">
                  <a:lumMod val="50000"/>
                </a:schemeClr>
              </a:solidFill>
              <a:uLnTx/>
              <a:uFillTx/>
              <a:latin typeface="宋体" panose="02010600030101010101" pitchFamily="2" charset="-122"/>
              <a:ea typeface="宋体" panose="02010600030101010101" pitchFamily="2" charset="-122"/>
              <a:cs typeface="+mn-cs"/>
            </a:endParaRPr>
          </a:p>
        </p:txBody>
      </p:sp>
      <p:sp>
        <p:nvSpPr>
          <p:cNvPr id="22536" name="Text Box 3" title=""/>
          <p:cNvSpPr txBox="1"/>
          <p:nvPr>
            <p:custDataLst>
              <p:tags r:id="rId7"/>
            </p:custDataLst>
          </p:nvPr>
        </p:nvSpPr>
        <p:spPr>
          <a:xfrm>
            <a:off x="1071563" y="165100"/>
            <a:ext cx="9663113" cy="706438"/>
          </a:xfrm>
          <a:prstGeom prst="rect">
            <a:avLst/>
          </a:prstGeom>
          <a:solidFill>
            <a:srgbClr val="3C8C93"/>
          </a:solidFill>
          <a:ln w="12700">
            <a:solidFill>
              <a:srgbClr val="F8AC8D"/>
            </a:solidFill>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4000" b="1" i="0" u="none" strike="noStrike" kern="1200" cap="none" spc="0" normalizeH="0" baseline="0" noProof="0">
                <a:ln w="9525" cap="flat" cmpd="sng" algn="ctr">
                  <a:noFill/>
                  <a:prstDash val="solid"/>
                  <a:round/>
                  <a:headEnd type="none" w="med" len="med"/>
                  <a:tailEnd type="none" w="med" len="med"/>
                </a:ln>
                <a:solidFill>
                  <a:srgbClr val="FF0066"/>
                </a:solidFill>
                <a:uLnTx/>
                <a:uFillTx/>
                <a:latin typeface="Times New Roman" panose="02020603050405020304" pitchFamily="18" charset="0"/>
                <a:ea typeface="宋体" panose="02010600030101010101" pitchFamily="2" charset="-122"/>
              </a:rPr>
              <a:t>                     </a:t>
            </a:r>
            <a:r>
              <a:rPr kumimoji="0" lang="en-US" altLang="zh-CN" sz="4000" b="1" i="0" u="none" strike="noStrike" kern="1200" cap="none" spc="0" normalizeH="0" baseline="0" noProof="0">
                <a:ln w="9525" cap="flat" cmpd="sng" algn="ctr">
                  <a:noFill/>
                  <a:prstDash val="solid"/>
                  <a:round/>
                  <a:headEnd type="none" w="med" len="med"/>
                  <a:tailEnd type="none" w="med" len="med"/>
                </a:ln>
                <a:solidFill>
                  <a:srgbClr val="2B8313"/>
                </a:solidFill>
                <a:uLnTx/>
                <a:uFillTx/>
                <a:latin typeface="Times New Roman" panose="02020603050405020304" pitchFamily="18" charset="0"/>
                <a:ea typeface="宋体" panose="02010600030101010101" pitchFamily="2" charset="-122"/>
              </a:rPr>
              <a:t> </a:t>
            </a:r>
            <a:r>
              <a:rPr kumimoji="0" lang="en-US" altLang="zh-CN" sz="4000" b="1" i="0" u="none" strike="noStrike" kern="1200" cap="none" spc="0" normalizeH="0" baseline="0" noProof="0">
                <a:ln w="9525" cap="flat" cmpd="sng" algn="ctr">
                  <a:noFill/>
                  <a:prstDash val="solid"/>
                  <a:round/>
                  <a:headEnd type="none" w="med" len="med"/>
                  <a:tailEnd type="none" w="med" len="med"/>
                </a:ln>
                <a:solidFill>
                  <a:schemeClr val="bg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rPr>
              <a:t>Proverbs with “It”</a:t>
            </a:r>
            <a:endParaRPr lang="en-US" altLang="zh-CN" sz="4000" b="1">
              <a:solidFill>
                <a:schemeClr val="bg1"/>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534">
                                            <p:txEl>
                                              <p:pRg st="1" end="1"/>
                                            </p:txEl>
                                          </p:spTgt>
                                        </p:tgtEl>
                                        <p:attrNameLst>
                                          <p:attrName>style.visibility</p:attrName>
                                        </p:attrNameLst>
                                      </p:cBhvr>
                                      <p:to>
                                        <p:strVal val="visible"/>
                                      </p:to>
                                    </p:set>
                                    <p:animEffect transition="in" filter="wipe(down)">
                                      <p:cBhvr>
                                        <p:cTn id="7" dur="500"/>
                                        <p:tgtEl>
                                          <p:spTgt spid="22534">
                                            <p:txEl>
                                              <p:pRg st="1" end="1"/>
                                            </p:txEl>
                                          </p:spTgt>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22534">
                                            <p:txEl>
                                              <p:pRg st="0" end="0"/>
                                            </p:txEl>
                                          </p:spTgt>
                                        </p:tgtEl>
                                        <p:attrNameLst>
                                          <p:attrName>style.visibility</p:attrName>
                                        </p:attrNameLst>
                                      </p:cBhvr>
                                      <p:to>
                                        <p:strVal val="visible"/>
                                      </p:to>
                                    </p:set>
                                    <p:animEffect transition="in" filter="wipe(down)">
                                      <p:cBhvr>
                                        <p:cTn id="11" dur="500"/>
                                        <p:tgtEl>
                                          <p:spTgt spid="22534">
                                            <p:txEl>
                                              <p:pRg st="0" end="0"/>
                                            </p:txEl>
                                          </p:spTgt>
                                        </p:tgtEl>
                                      </p:cBhvr>
                                    </p:animEffect>
                                  </p:childTnLst>
                                </p:cTn>
                              </p:par>
                            </p:childTnLst>
                          </p:cTn>
                        </p:par>
                      </p:childTnLst>
                    </p:cTn>
                  </p:par>
                  <p:par>
                    <p:cTn id="12" fill="hold" nodeType="clickPar">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2534">
                                            <p:txEl>
                                              <p:pRg st="3" end="3"/>
                                            </p:txEl>
                                          </p:spTgt>
                                        </p:tgtEl>
                                        <p:attrNameLst>
                                          <p:attrName>style.visibility</p:attrName>
                                        </p:attrNameLst>
                                      </p:cBhvr>
                                      <p:to>
                                        <p:strVal val="visible"/>
                                      </p:to>
                                    </p:set>
                                    <p:animEffect transition="in" filter="wipe(down)">
                                      <p:cBhvr>
                                        <p:cTn id="16" dur="500"/>
                                        <p:tgtEl>
                                          <p:spTgt spid="22534">
                                            <p:txEl>
                                              <p:pRg st="3" end="3"/>
                                            </p:txEl>
                                          </p:spTgt>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2534">
                                            <p:txEl>
                                              <p:pRg st="2" end="2"/>
                                            </p:txEl>
                                          </p:spTgt>
                                        </p:tgtEl>
                                        <p:attrNameLst>
                                          <p:attrName>style.visibility</p:attrName>
                                        </p:attrNameLst>
                                      </p:cBhvr>
                                      <p:to>
                                        <p:strVal val="visible"/>
                                      </p:to>
                                    </p:set>
                                    <p:animEffect transition="in" filter="wipe(down)">
                                      <p:cBhvr>
                                        <p:cTn id="21" dur="500"/>
                                        <p:tgtEl>
                                          <p:spTgt spid="22534">
                                            <p:txEl>
                                              <p:pRg st="2" end="2"/>
                                            </p:txEl>
                                          </p:spTgt>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2534">
                                            <p:txEl>
                                              <p:pRg st="5" end="5"/>
                                            </p:txEl>
                                          </p:spTgt>
                                        </p:tgtEl>
                                        <p:attrNameLst>
                                          <p:attrName>style.visibility</p:attrName>
                                        </p:attrNameLst>
                                      </p:cBhvr>
                                      <p:to>
                                        <p:strVal val="visible"/>
                                      </p:to>
                                    </p:set>
                                    <p:animEffect transition="in" filter="wipe(down)">
                                      <p:cBhvr>
                                        <p:cTn id="26" dur="500"/>
                                        <p:tgtEl>
                                          <p:spTgt spid="22534">
                                            <p:txEl>
                                              <p:pRg st="5" end="5"/>
                                            </p:txEl>
                                          </p:spTgt>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2534">
                                            <p:txEl>
                                              <p:pRg st="4" end="4"/>
                                            </p:txEl>
                                          </p:spTgt>
                                        </p:tgtEl>
                                        <p:attrNameLst>
                                          <p:attrName>style.visibility</p:attrName>
                                        </p:attrNameLst>
                                      </p:cBhvr>
                                      <p:to>
                                        <p:strVal val="visible"/>
                                      </p:to>
                                    </p:set>
                                    <p:animEffect transition="in" filter="wipe(down)">
                                      <p:cBhvr>
                                        <p:cTn id="31" dur="500"/>
                                        <p:tgtEl>
                                          <p:spTgt spid="22534">
                                            <p:txEl>
                                              <p:pRg st="4" end="4"/>
                                            </p:txEl>
                                          </p:spTgt>
                                        </p:tgtEl>
                                      </p:cBhvr>
                                    </p:animEffect>
                                  </p:childTnLst>
                                </p:cTn>
                              </p:par>
                            </p:childTnLst>
                          </p:cTn>
                        </p:par>
                      </p:childTnLst>
                    </p:cTn>
                  </p:par>
                  <p:par>
                    <p:cTn id="32" fill="hold" nodeType="clickPar">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2534">
                                            <p:txEl>
                                              <p:pRg st="7" end="7"/>
                                            </p:txEl>
                                          </p:spTgt>
                                        </p:tgtEl>
                                        <p:attrNameLst>
                                          <p:attrName>style.visibility</p:attrName>
                                        </p:attrNameLst>
                                      </p:cBhvr>
                                      <p:to>
                                        <p:strVal val="visible"/>
                                      </p:to>
                                    </p:set>
                                    <p:animEffect transition="in" filter="wipe(down)">
                                      <p:cBhvr>
                                        <p:cTn id="36" dur="500"/>
                                        <p:tgtEl>
                                          <p:spTgt spid="22534">
                                            <p:txEl>
                                              <p:pRg st="7" end="7"/>
                                            </p:txEl>
                                          </p:spTgt>
                                        </p:tgtEl>
                                      </p:cBhvr>
                                    </p:animEffect>
                                  </p:childTnLst>
                                </p:cTn>
                              </p:par>
                            </p:childTnLst>
                          </p:cTn>
                        </p:par>
                      </p:childTnLst>
                    </p:cTn>
                  </p:par>
                  <p:par>
                    <p:cTn id="37" fill="hold" nodeType="clickPar">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2534">
                                            <p:txEl>
                                              <p:pRg st="6" end="6"/>
                                            </p:txEl>
                                          </p:spTgt>
                                        </p:tgtEl>
                                        <p:attrNameLst>
                                          <p:attrName>style.visibility</p:attrName>
                                        </p:attrNameLst>
                                      </p:cBhvr>
                                      <p:to>
                                        <p:strVal val="visible"/>
                                      </p:to>
                                    </p:set>
                                    <p:animEffect transition="in" filter="wipe(down)">
                                      <p:cBhvr>
                                        <p:cTn id="41" dur="500"/>
                                        <p:tgtEl>
                                          <p:spTgt spid="22534">
                                            <p:txEl>
                                              <p:pRg st="6" end="6"/>
                                            </p:txEl>
                                          </p:spTgt>
                                        </p:tgtEl>
                                      </p:cBhvr>
                                    </p:animEffect>
                                  </p:childTnLst>
                                </p:cTn>
                              </p:par>
                            </p:childTnLst>
                          </p:cTn>
                        </p:par>
                      </p:childTnLst>
                    </p:cTn>
                  </p:par>
                  <p:par>
                    <p:cTn id="42" fill="hold" nodeType="clickPar">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2534">
                                            <p:txEl>
                                              <p:pRg st="10" end="10"/>
                                            </p:txEl>
                                          </p:spTgt>
                                        </p:tgtEl>
                                        <p:attrNameLst>
                                          <p:attrName>style.visibility</p:attrName>
                                        </p:attrNameLst>
                                      </p:cBhvr>
                                      <p:to>
                                        <p:strVal val="visible"/>
                                      </p:to>
                                    </p:set>
                                    <p:animEffect transition="in" filter="wipe(down)">
                                      <p:cBhvr>
                                        <p:cTn id="46" dur="500"/>
                                        <p:tgtEl>
                                          <p:spTgt spid="22534">
                                            <p:txEl>
                                              <p:pRg st="10" end="10"/>
                                            </p:txEl>
                                          </p:spTgt>
                                        </p:tgtEl>
                                      </p:cBhvr>
                                    </p:animEffect>
                                  </p:childTnLst>
                                </p:cTn>
                              </p:par>
                            </p:childTnLst>
                          </p:cTn>
                        </p:par>
                      </p:childTnLst>
                    </p:cTn>
                  </p:par>
                  <p:par>
                    <p:cTn id="47" fill="hold" nodeType="clickPar">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2534">
                                            <p:txEl>
                                              <p:pRg st="8" end="8"/>
                                            </p:txEl>
                                          </p:spTgt>
                                        </p:tgtEl>
                                        <p:attrNameLst>
                                          <p:attrName>style.visibility</p:attrName>
                                        </p:attrNameLst>
                                      </p:cBhvr>
                                      <p:to>
                                        <p:strVal val="visible"/>
                                      </p:to>
                                    </p:set>
                                    <p:animEffect transition="in" filter="wipe(down)">
                                      <p:cBhvr>
                                        <p:cTn id="51" dur="500"/>
                                        <p:tgtEl>
                                          <p:spTgt spid="22534">
                                            <p:txEl>
                                              <p:pRg st="8" end="8"/>
                                            </p:txEl>
                                          </p:spTgt>
                                        </p:tgtEl>
                                      </p:cBhvr>
                                    </p:animEffect>
                                  </p:childTnLst>
                                </p:cTn>
                              </p:par>
                            </p:childTnLst>
                          </p:cTn>
                        </p:par>
                        <p:par>
                          <p:cTn id="52" fill="hold" nodeType="afterGroup">
                            <p:stCondLst>
                              <p:cond delay="500"/>
                            </p:stCondLst>
                            <p:childTnLst>
                              <p:par>
                                <p:cTn id="53" presetID="22" presetClass="entr" presetSubtype="4" fill="hold" nodeType="afterEffect">
                                  <p:stCondLst>
                                    <p:cond delay="0"/>
                                  </p:stCondLst>
                                  <p:childTnLst>
                                    <p:set>
                                      <p:cBhvr>
                                        <p:cTn id="54" dur="1" fill="hold">
                                          <p:stCondLst>
                                            <p:cond delay="0"/>
                                          </p:stCondLst>
                                        </p:cTn>
                                        <p:tgtEl>
                                          <p:spTgt spid="22534">
                                            <p:txEl>
                                              <p:pRg st="9" end="9"/>
                                            </p:txEl>
                                          </p:spTgt>
                                        </p:tgtEl>
                                        <p:attrNameLst>
                                          <p:attrName>style.visibility</p:attrName>
                                        </p:attrNameLst>
                                      </p:cBhvr>
                                      <p:to>
                                        <p:strVal val="visible"/>
                                      </p:to>
                                    </p:set>
                                    <p:animEffect transition="in" filter="wipe(down)">
                                      <p:cBhvr>
                                        <p:cTn id="55" dur="500"/>
                                        <p:tgtEl>
                                          <p:spTgt spid="22534">
                                            <p:txEl>
                                              <p:pRg st="9" end="9"/>
                                            </p:txEl>
                                          </p:spTgt>
                                        </p:tgtEl>
                                      </p:cBhvr>
                                    </p:animEffect>
                                  </p:childTnLst>
                                </p:cTn>
                              </p:par>
                            </p:childTnLst>
                          </p:cTn>
                        </p:par>
                      </p:childTnLst>
                    </p:cTn>
                  </p:par>
                  <p:par>
                    <p:cTn id="56" fill="hold" nodeType="clickPar">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2534">
                                            <p:txEl>
                                              <p:pRg st="12" end="12"/>
                                            </p:txEl>
                                          </p:spTgt>
                                        </p:tgtEl>
                                        <p:attrNameLst>
                                          <p:attrName>style.visibility</p:attrName>
                                        </p:attrNameLst>
                                      </p:cBhvr>
                                      <p:to>
                                        <p:strVal val="visible"/>
                                      </p:to>
                                    </p:set>
                                    <p:animEffect transition="in" filter="wipe(down)">
                                      <p:cBhvr>
                                        <p:cTn id="60" dur="500"/>
                                        <p:tgtEl>
                                          <p:spTgt spid="22534">
                                            <p:txEl>
                                              <p:pRg st="12" end="12"/>
                                            </p:txEl>
                                          </p:spTgt>
                                        </p:tgtEl>
                                      </p:cBhvr>
                                    </p:animEffect>
                                  </p:childTnLst>
                                </p:cTn>
                              </p:par>
                            </p:childTnLst>
                          </p:cTn>
                        </p:par>
                      </p:childTnLst>
                    </p:cTn>
                  </p:par>
                  <p:par>
                    <p:cTn id="61" fill="hold" nodeType="clickPar">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22534">
                                            <p:txEl>
                                              <p:pRg st="11" end="11"/>
                                            </p:txEl>
                                          </p:spTgt>
                                        </p:tgtEl>
                                        <p:attrNameLst>
                                          <p:attrName>style.visibility</p:attrName>
                                        </p:attrNameLst>
                                      </p:cBhvr>
                                      <p:to>
                                        <p:strVal val="visible"/>
                                      </p:to>
                                    </p:set>
                                    <p:animEffect transition="in" filter="wipe(down)">
                                      <p:cBhvr>
                                        <p:cTn id="65" dur="500"/>
                                        <p:tgtEl>
                                          <p:spTgt spid="2253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0"/>
          <a:stretch>
            <a:fillRect/>
          </a:stretch>
        </a:blipFill>
        <a:effectLst/>
      </p:bgPr>
    </p:bg>
    <p:spTree>
      <p:nvGrpSpPr>
        <p:cNvPr id="1" name=""/>
        <p:cNvGrpSpPr/>
        <p:nvPr>
          <p:custDataLst>
            <p:tags r:id="rId2"/>
          </p:custDataLst>
        </p:nvPr>
      </p:nvGrpSpPr>
      <p:grpSpPr>
        <a:xfrm>
          <a:off x="0" y="0"/>
          <a:ext cx="0" cy="0"/>
        </a:xfrm>
      </p:grpSpPr>
      <p:sp>
        <p:nvSpPr>
          <p:cNvPr id="23556" name="标题 1" title=""/>
          <p:cNvSpPr>
            <a:spLocks noGrp="1" noChangeArrowheads="1"/>
          </p:cNvSpPr>
          <p:nvPr>
            <p:ph type="title" idx="4294967295"/>
            <p:custDataLst>
              <p:tags r:id="rId3"/>
            </p:custDataLst>
          </p:nvPr>
        </p:nvSpPr>
        <p:spPr bwMode="auto">
          <a:xfrm>
            <a:off x="0" y="293688"/>
            <a:ext cx="3097213" cy="1325563"/>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marL="0" indent="0" algn="l" defTabSz="914400" rtl="0" eaLnBrk="1" fontAlgn="base" hangingPunct="1">
              <a:lnSpc>
                <a:spcPct val="100000"/>
              </a:lnSpc>
              <a:spcBef>
                <a:spcPct val="0"/>
              </a:spcBef>
              <a:spcAft>
                <a:spcPct val="0"/>
              </a:spcAft>
              <a:buClrTx/>
              <a:buSzTx/>
              <a:buFontTx/>
              <a:buNone/>
              <a:defRPr lang="zh-CN" altLang="en-US" sz="3600" b="1" kern="1200" spc="300">
                <a:solidFill>
                  <a:srgbClr val="262626"/>
                </a:solidFill>
                <a:latin typeface="Arial" panose="020b0604020202020204" pitchFamily="34" charset="0"/>
                <a:ea typeface="微软雅黑" panose="020b0503020204020204" charset="-122"/>
                <a:cs typeface="+mj-cs"/>
              </a:defRPr>
            </a:lvl1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200" b="1" i="0" u="none" strike="noStrike" kern="1200" cap="none" spc="300" normalizeH="0" baseline="0" noProof="0">
                <a:ln w="9525" cap="flat" cmpd="sng" algn="ctr">
                  <a:noFill/>
                  <a:prstDash val="solid"/>
                  <a:round/>
                  <a:headEnd type="none" w="med" len="med"/>
                  <a:tailEnd type="none" w="med" len="med"/>
                </a:ln>
                <a:solidFill>
                  <a:srgbClr val="262626"/>
                </a:solidFill>
                <a:uLnTx/>
                <a:uFillTx/>
                <a:latin typeface="Times New Roman" panose="02020603050405020304" pitchFamily="18" charset="0"/>
                <a:cs typeface="Times New Roman" panose="02020603050405020304" pitchFamily="18" charset="0"/>
              </a:rPr>
              <a:t>Activity 2</a:t>
            </a:r>
            <a:r>
              <a:rPr kumimoji="0" lang="en-US" altLang="zh-CN" sz="3200" b="1" i="0" u="none" strike="noStrike" kern="1200" cap="none" spc="300" normalizeH="0" baseline="0" noProof="0">
                <a:ln w="9525" cap="flat" cmpd="sng" algn="ctr">
                  <a:noFill/>
                  <a:prstDash val="solid"/>
                  <a:round/>
                  <a:headEnd type="none" w="med" len="med"/>
                  <a:tailEnd type="none" w="med" len="med"/>
                </a:ln>
                <a:solidFill>
                  <a:srgbClr val="262626"/>
                </a:solidFill>
                <a:uLnTx/>
                <a:uFillTx/>
                <a:latin typeface="Verdana" panose="020b0604030504040204" pitchFamily="34" charset="0"/>
              </a:rPr>
              <a:t>  </a:t>
            </a:r>
            <a:endParaRPr lang="zh-CN" altLang="en-US" sz="3200" u="none" baseline="0"/>
          </a:p>
        </p:txBody>
      </p:sp>
      <p:sp>
        <p:nvSpPr>
          <p:cNvPr id="23557" name="内容占位符 2" title=""/>
          <p:cNvSpPr>
            <a:spLocks noGrp="1"/>
          </p:cNvSpPr>
          <p:nvPr>
            <p:ph idx="4294967295"/>
            <p:custDataLst>
              <p:tags r:id="rId4"/>
            </p:custDataLst>
          </p:nvPr>
        </p:nvSpPr>
        <p:spPr>
          <a:xfrm>
            <a:off x="838200" y="1825625"/>
            <a:ext cx="5834063" cy="4351338"/>
          </a:xfrm>
          <a:prstGeom prst="rect">
            <a:avLst/>
          </a:prstGeom>
          <a:noFill/>
          <a:ln cap="flat">
            <a:noFill/>
            <a:prstDash val="solid"/>
            <a:round/>
            <a:headEnd type="none" w="med" len="med"/>
            <a:tailEnd type="none" w="med" len="med"/>
          </a:ln>
        </p:spPr>
        <p:txBody>
          <a:bodyPr anchor="t" anchorCtr="0"/>
          <a:lstStyle>
            <a:lvl1pPr marL="228600" indent="-228600" algn="l" defTabSz="914400" rtl="0" eaLnBrk="1" fontAlgn="base" hangingPunct="1">
              <a:lnSpc>
                <a:spcPct val="130000"/>
              </a:lnSpc>
              <a:spcBef>
                <a:spcPct val="0"/>
              </a:spcBef>
              <a:spcAft>
                <a:spcPts val="1000"/>
              </a:spcAft>
              <a:buClrTx/>
              <a:buSzTx/>
              <a:buFont typeface="Arial" panose="020b0604020202020204" pitchFamily="34" charset="0"/>
              <a:buChar char="•"/>
              <a:defRPr lang="zh-CN" altLang="en-US" sz="1600" kern="1200">
                <a:solidFill>
                  <a:srgbClr val="595959"/>
                </a:solidFill>
                <a:latin typeface="Arial" panose="020b0604020202020204" pitchFamily="34" charset="0"/>
                <a:ea typeface="微软雅黑" panose="020b0503020204020204" charset="-122"/>
                <a:cs typeface="+mn-cs"/>
              </a:defRPr>
            </a:lvl1pPr>
            <a:lvl2pPr marL="685800" indent="-228600" algn="l" defTabSz="0" rtl="0" eaLnBrk="1" fontAlgn="base" hangingPunct="1">
              <a:lnSpc>
                <a:spcPct val="130000"/>
              </a:lnSpc>
              <a:spcBef>
                <a:spcPct val="0"/>
              </a:spcBef>
              <a:spcAft>
                <a:spcPts val="1000"/>
              </a:spcAft>
              <a:buClrTx/>
              <a:buSzTx/>
              <a:buFont typeface="Arial" panose="020b0604020202020204" pitchFamily="34" charset="0"/>
              <a:buChar char="•"/>
              <a:tabLst>
                <a:tab pos="1609725"/>
              </a:tabLst>
              <a:defRPr lang="zh-CN" altLang="en-US" sz="1600" kern="1200">
                <a:solidFill>
                  <a:srgbClr val="595959"/>
                </a:solidFill>
                <a:latin typeface="Arial" panose="020b0604020202020204" pitchFamily="34" charset="0"/>
                <a:ea typeface="微软雅黑" panose="020b0503020204020204" charset="-122"/>
                <a:cs typeface="+mn-cs"/>
              </a:defRPr>
            </a:lvl2pPr>
            <a:lvl3pPr marL="1143000" indent="-228600" algn="l" defTabSz="0" rtl="0" eaLnBrk="1" fontAlgn="base" hangingPunct="1">
              <a:lnSpc>
                <a:spcPct val="130000"/>
              </a:lnSpc>
              <a:spcBef>
                <a:spcPct val="0"/>
              </a:spcBef>
              <a:spcAft>
                <a:spcPts val="1000"/>
              </a:spcAft>
              <a:buClrTx/>
              <a:buSzTx/>
              <a:buFont typeface="Arial" panose="020b0604020202020204" pitchFamily="34" charset="0"/>
              <a:buChar char="•"/>
              <a:tabLst>
                <a:tab pos="1609725"/>
              </a:tabLst>
              <a:defRPr lang="zh-CN" altLang="en-US" sz="1600" kern="1200">
                <a:solidFill>
                  <a:srgbClr val="595959"/>
                </a:solidFill>
                <a:latin typeface="Arial" panose="020b0604020202020204" pitchFamily="34" charset="0"/>
                <a:ea typeface="微软雅黑" panose="020b0503020204020204" charset="-122"/>
                <a:cs typeface="+mn-cs"/>
              </a:defRPr>
            </a:lvl3pPr>
            <a:lvl4pPr marL="1600200" indent="-228600" algn="l" defTabSz="0" rtl="0" eaLnBrk="1" fontAlgn="base" hangingPunct="1">
              <a:lnSpc>
                <a:spcPct val="130000"/>
              </a:lnSpc>
              <a:spcBef>
                <a:spcPct val="0"/>
              </a:spcBef>
              <a:spcAft>
                <a:spcPts val="1000"/>
              </a:spcAft>
              <a:buClrTx/>
              <a:buSzTx/>
              <a:buFont typeface="Arial" panose="020b0604020202020204" pitchFamily="34" charset="0"/>
              <a:buChar char="•"/>
              <a:tabLst>
                <a:tab pos="1609725"/>
              </a:tabLst>
              <a:defRPr lang="zh-CN" altLang="en-US" sz="1600" kern="1200">
                <a:solidFill>
                  <a:srgbClr val="595959"/>
                </a:solidFill>
                <a:latin typeface="Arial" panose="020b0604020202020204" pitchFamily="34" charset="0"/>
                <a:ea typeface="微软雅黑" panose="020b0503020204020204" charset="-122"/>
                <a:cs typeface="+mn-cs"/>
              </a:defRPr>
            </a:lvl4pPr>
            <a:lvl5pPr marL="2057400" indent="-228600" algn="l" defTabSz="0" rtl="0" eaLnBrk="1" fontAlgn="base" hangingPunct="1">
              <a:lnSpc>
                <a:spcPct val="130000"/>
              </a:lnSpc>
              <a:spcBef>
                <a:spcPct val="0"/>
              </a:spcBef>
              <a:spcAft>
                <a:spcPts val="1000"/>
              </a:spcAft>
              <a:buClrTx/>
              <a:buSzTx/>
              <a:buFont typeface="Arial" panose="020b0604020202020204" pitchFamily="34" charset="0"/>
              <a:buChar char="•"/>
              <a:tabLst>
                <a:tab pos="1609725"/>
              </a:tabLst>
              <a:defRPr lang="zh-CN" altLang="en-US" sz="1600" kern="1200">
                <a:solidFill>
                  <a:srgbClr val="595959"/>
                </a:solidFill>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lvl="0" indent="0" defTabSz="914400" eaLnBrk="1" fontAlgn="base" hangingPunct="1">
              <a:spcBef>
                <a:spcPct val="0"/>
              </a:spcBef>
              <a:buClrTx/>
              <a:buNone/>
            </a:pPr>
            <a:endParaRPr lang="zh-CN" altLang="en-US" sz="3000" b="1" u="none" baseline="0">
              <a:latin typeface="Calibri"/>
            </a:endParaRPr>
          </a:p>
          <a:p>
            <a:pPr marL="0" lvl="0" indent="0" defTabSz="914400" eaLnBrk="1" fontAlgn="base" hangingPunct="1">
              <a:spcBef>
                <a:spcPct val="0"/>
              </a:spcBef>
              <a:buClrTx/>
              <a:buNone/>
            </a:pPr>
            <a:endParaRPr lang="zh-CN" altLang="en-US" u="none" baseline="0"/>
          </a:p>
        </p:txBody>
      </p:sp>
      <p:sp>
        <p:nvSpPr>
          <p:cNvPr id="23558" name="矩形 5" title=""/>
          <p:cNvSpPr/>
          <p:nvPr>
            <p:custDataLst>
              <p:tags r:id="rId5"/>
            </p:custDataLst>
          </p:nvPr>
        </p:nvSpPr>
        <p:spPr>
          <a:xfrm>
            <a:off x="1008063" y="1508125"/>
            <a:ext cx="5375275" cy="912813"/>
          </a:xfrm>
          <a:prstGeom prst="rect">
            <a:avLst/>
          </a:prstGeom>
          <a:noFill/>
          <a:ln cap="flat">
            <a:noFill/>
            <a:prstDash val="solid"/>
            <a:round/>
            <a:headEnd type="none" w="med" len="med"/>
            <a:tailEnd type="none" w="med" len="med"/>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5pPr>
          </a:lstStyle>
          <a:p>
            <a:pPr marL="285750" lvl="0" indent="-285750" fontAlgn="base">
              <a:buClrTx/>
              <a:buFont typeface="Wingdings" panose="05000000000000000000"/>
              <a:buChar char="u"/>
            </a:pPr>
            <a:endParaRPr lang="en-US" altLang="zh-CN" sz="2600" b="1">
              <a:latin typeface="Calibri"/>
            </a:endParaRPr>
          </a:p>
          <a:p>
            <a:pPr marL="285750" lvl="0" indent="-285750" fontAlgn="base">
              <a:buClrTx/>
              <a:buFont typeface="Wingdings" panose="05000000000000000000"/>
              <a:buChar char="u"/>
            </a:pPr>
            <a:endParaRPr lang="en-US" altLang="zh-CN" sz="2600" b="1">
              <a:latin typeface="Calibri"/>
            </a:endParaRPr>
          </a:p>
        </p:txBody>
      </p:sp>
      <p:sp>
        <p:nvSpPr>
          <p:cNvPr id="23559" name="TextBox 3" title=""/>
          <p:cNvSpPr txBox="1"/>
          <p:nvPr>
            <p:custDataLst>
              <p:tags r:id="rId6"/>
            </p:custDataLst>
          </p:nvPr>
        </p:nvSpPr>
        <p:spPr>
          <a:xfrm>
            <a:off x="5445125" y="1246188"/>
            <a:ext cx="5857875" cy="5692775"/>
          </a:xfrm>
          <a:prstGeom prst="rect">
            <a:avLst/>
          </a:prstGeom>
          <a:noFill/>
          <a:ln w="9525" cap="flat" cmpd="sng" algn="ctr">
            <a:noFill/>
            <a:prstDash val="solid"/>
            <a:round/>
            <a:headEnd type="none" w="med" len="med"/>
            <a:tailEnd type="none" w="med" len="med"/>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AutoNum type="arabicPeriod"/>
            </a:pPr>
            <a:r>
              <a:rPr kumimoji="0" lang="en-US" altLang="zh-CN" sz="2800" b="1" i="0" u="none" strike="noStrike" kern="1200" cap="none" spc="0" normalizeH="0" baseline="0" noProof="0">
                <a:ln w="9525" cap="flat" cmpd="sng" algn="ctr">
                  <a:noFill/>
                  <a:prstDash val="solid"/>
                  <a:round/>
                  <a:headEnd type="none" w="med" len="med"/>
                  <a:tailEnd type="none" w="med" len="med"/>
                </a:ln>
                <a:solidFill>
                  <a:srgbClr val="FF0000"/>
                </a:solidFill>
                <a:uLnTx/>
                <a:uFillTx/>
                <a:latin typeface="Times New Roman" panose="02020603050405020304" pitchFamily="18" charset="0"/>
                <a:cs typeface="Times New Roman" panose="02020603050405020304" pitchFamily="18" charset="0"/>
              </a:rPr>
              <a:t>It is no longer quite so difficult for women and minorities to get roles in American film and television.</a:t>
            </a:r>
            <a:endParaRPr kumimoji="0" lang="en-US" altLang="zh-CN" sz="2800" b="1" i="0" u="none" strike="noStrike" kern="1200" cap="none" spc="0" normalizeH="0" baseline="0" noProof="0">
              <a:ln w="9525" cap="flat" cmpd="sng" algn="ctr">
                <a:noFill/>
                <a:prstDash val="solid"/>
                <a:round/>
                <a:headEnd type="none" w="med" len="med"/>
                <a:tailEnd type="none" w="med" len="med"/>
              </a:ln>
              <a:solidFill>
                <a:srgbClr val="FF0000"/>
              </a:solidFill>
              <a:uLnTx/>
              <a:uFillTx/>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AutoNum type="arabicPeriod"/>
            </a:pPr>
            <a:r>
              <a:rPr kumimoji="0" lang="en-US" altLang="zh-CN" sz="2800" b="1" i="0" u="none" strike="noStrike" kern="1200" cap="none" spc="0" normalizeH="0" baseline="0" noProof="0">
                <a:ln w="9525" cap="flat" cmpd="sng" algn="ctr">
                  <a:noFill/>
                  <a:prstDash val="solid"/>
                  <a:round/>
                  <a:headEnd type="none" w="med" len="med"/>
                  <a:tailEnd type="none" w="med" len="med"/>
                </a:ln>
                <a:solidFill>
                  <a:srgbClr val="FF0000"/>
                </a:solidFill>
                <a:uLnTx/>
                <a:uFillTx/>
                <a:latin typeface="Times New Roman" panose="02020603050405020304" pitchFamily="18" charset="0"/>
                <a:cs typeface="Times New Roman" panose="02020603050405020304" pitchFamily="18" charset="0"/>
              </a:rPr>
              <a:t>It is now a more realistic hope for minority actors to become a leading actor in Hollywood. </a:t>
            </a:r>
            <a:endParaRPr kumimoji="0" lang="en-US" altLang="zh-CN" sz="2800" b="1" i="0" u="none" strike="noStrike" kern="1200" cap="none" spc="0" normalizeH="0" baseline="0" noProof="0">
              <a:ln w="9525" cap="flat" cmpd="sng" algn="ctr">
                <a:noFill/>
                <a:prstDash val="solid"/>
                <a:round/>
                <a:headEnd type="none" w="med" len="med"/>
                <a:tailEnd type="none" w="med" len="med"/>
              </a:ln>
              <a:solidFill>
                <a:srgbClr val="FF0000"/>
              </a:solidFill>
              <a:uLnTx/>
              <a:uFillTx/>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AutoNum type="arabicPeriod"/>
            </a:pPr>
            <a:r>
              <a:rPr kumimoji="0" lang="en-US" altLang="zh-CN" sz="2800" b="1" i="0" u="none" strike="noStrike" kern="1200" cap="none" spc="0" normalizeH="0" baseline="0" noProof="0">
                <a:ln w="9525" cap="flat" cmpd="sng" algn="ctr">
                  <a:noFill/>
                  <a:prstDash val="solid"/>
                  <a:round/>
                  <a:headEnd type="none" w="med" len="med"/>
                  <a:tailEnd type="none" w="med" len="med"/>
                </a:ln>
                <a:solidFill>
                  <a:srgbClr val="FF0000"/>
                </a:solidFill>
                <a:uLnTx/>
                <a:uFillTx/>
                <a:latin typeface="Times New Roman" panose="02020603050405020304" pitchFamily="18" charset="0"/>
                <a:cs typeface="Times New Roman" panose="02020603050405020304" pitchFamily="18" charset="0"/>
              </a:rPr>
              <a:t>It is more common than before for women to write and direct Hollywood films.</a:t>
            </a:r>
            <a:endParaRPr kumimoji="0" lang="en-US" altLang="zh-CN" sz="2800" b="1" i="0" u="none" strike="noStrike" kern="1200" cap="none" spc="0" normalizeH="0" baseline="0" noProof="0">
              <a:ln w="9525" cap="flat" cmpd="sng" algn="ctr">
                <a:noFill/>
                <a:prstDash val="solid"/>
                <a:round/>
                <a:headEnd type="none" w="med" len="med"/>
                <a:tailEnd type="none" w="med" len="med"/>
              </a:ln>
              <a:solidFill>
                <a:srgbClr val="FF0000"/>
              </a:solidFill>
              <a:uLnTx/>
              <a:uFillTx/>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AutoNum type="arabicPeriod"/>
            </a:pPr>
            <a:r>
              <a:rPr kumimoji="0" lang="en-US" altLang="zh-CN" sz="2800" b="1" i="0" u="none" strike="noStrike" kern="1200" cap="none" spc="0" normalizeH="0" baseline="0" noProof="0">
                <a:ln w="9525" cap="flat" cmpd="sng" algn="ctr">
                  <a:noFill/>
                  <a:prstDash val="solid"/>
                  <a:round/>
                  <a:headEnd type="none" w="med" len="med"/>
                  <a:tailEnd type="none" w="med" len="med"/>
                </a:ln>
                <a:solidFill>
                  <a:srgbClr val="FF0000"/>
                </a:solidFill>
                <a:uLnTx/>
                <a:uFillTx/>
                <a:latin typeface="Times New Roman" panose="02020603050405020304" pitchFamily="18" charset="0"/>
                <a:cs typeface="Times New Roman" panose="02020603050405020304" pitchFamily="18" charset="0"/>
              </a:rPr>
              <a:t>It is seen as acceptable by film studios to cast white actors as Asian characters.</a:t>
            </a:r>
            <a:endParaRPr kumimoji="0" lang="en-US" altLang="zh-CN" sz="2800" b="1" i="0" u="none" strike="noStrike" kern="1200" cap="none" spc="0" normalizeH="0" baseline="0" noProof="0">
              <a:ln w="9525" cap="flat" cmpd="sng" algn="ctr">
                <a:noFill/>
                <a:prstDash val="solid"/>
                <a:round/>
                <a:headEnd type="none" w="med" len="med"/>
                <a:tailEnd type="none" w="med" len="med"/>
              </a:ln>
              <a:solidFill>
                <a:srgbClr val="FF0000"/>
              </a:solidFill>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2800" b="1" i="0" u="none" strike="noStrike" kern="1200" cap="none" spc="0" normalizeH="0" baseline="0" noProof="0">
              <a:ln w="9525" cap="flat" cmpd="sng" algn="ctr">
                <a:noFill/>
                <a:prstDash val="solid"/>
                <a:round/>
                <a:headEnd type="none" w="med" len="med"/>
                <a:tailEnd type="none" w="med" len="med"/>
              </a:ln>
              <a:solidFill>
                <a:srgbClr val="FF0000"/>
              </a:solidFill>
              <a:uLnTx/>
              <a:uFillTx/>
              <a:latin typeface="Times New Roman" panose="02020603050405020304" pitchFamily="18" charset="0"/>
              <a:cs typeface="Times New Roman" panose="02020603050405020304" pitchFamily="18" charset="0"/>
            </a:endParaRPr>
          </a:p>
        </p:txBody>
      </p:sp>
      <p:sp>
        <p:nvSpPr>
          <p:cNvPr id="23560" name="TextBox 6" title=""/>
          <p:cNvSpPr txBox="1"/>
          <p:nvPr>
            <p:custDataLst>
              <p:tags r:id="rId7"/>
            </p:custDataLst>
          </p:nvPr>
        </p:nvSpPr>
        <p:spPr>
          <a:xfrm>
            <a:off x="2693988" y="293688"/>
            <a:ext cx="10191750" cy="521970"/>
          </a:xfrm>
          <a:prstGeom prst="rect">
            <a:avLst/>
          </a:prstGeom>
          <a:noFill/>
          <a:ln w="9525" cap="flat" cmpd="sng" algn="ctr">
            <a:noFill/>
            <a:prstDash val="solid"/>
            <a:round/>
            <a:headEnd type="none" w="med" len="med"/>
            <a:tailEnd type="none" w="med" len="med"/>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Times New Roman" panose="02020603050405020304" pitchFamily="18" charset="0"/>
                <a:ea typeface="微软雅黑" panose="020b0503020204020204" charset="-122"/>
                <a:cs typeface="Times New Roman" panose="02020603050405020304" pitchFamily="18" charset="0"/>
                <a:sym typeface="Wingdings" panose="05000000000000000000"/>
              </a:rPr>
              <a:t>Rewrite the underlined parts using </a:t>
            </a:r>
            <a:r>
              <a:rPr kumimoji="0" lang="en-US" altLang="zh-CN" sz="2800" b="1" i="1" u="none" strike="noStrike" kern="1200" cap="none" spc="0" normalizeH="0" baseline="0" noProof="0">
                <a:ln w="9525" cap="flat" cmpd="sng" algn="ctr">
                  <a:noFill/>
                  <a:prstDash val="solid"/>
                  <a:round/>
                  <a:headEnd type="none" w="med" len="med"/>
                  <a:tailEnd type="none" w="med" len="med"/>
                </a:ln>
                <a:solidFill>
                  <a:srgbClr val="000000"/>
                </a:solidFill>
                <a:uLnTx/>
                <a:uFillTx/>
                <a:latin typeface="Times New Roman" panose="02020603050405020304" pitchFamily="18" charset="0"/>
                <a:ea typeface="微软雅黑" panose="020b0503020204020204" charset="-122"/>
                <a:cs typeface="Times New Roman" panose="02020603050405020304" pitchFamily="18" charset="0"/>
                <a:sym typeface="Wingdings" panose="05000000000000000000"/>
              </a:rPr>
              <a:t>it</a:t>
            </a:r>
            <a:r>
              <a:rPr kumimoji="0" lang="en-US" altLang="zh-CN" sz="2800"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Times New Roman" panose="02020603050405020304" pitchFamily="18" charset="0"/>
                <a:ea typeface="微软雅黑" panose="020b0503020204020204" charset="-122"/>
                <a:cs typeface="Times New Roman" panose="02020603050405020304" pitchFamily="18" charset="0"/>
                <a:sym typeface="Wingdings" panose="05000000000000000000"/>
              </a:rPr>
              <a:t> as an empty subject.</a:t>
            </a:r>
            <a:endParaRPr lang="zh-CN" altLang="en-US" sz="2800" b="1">
              <a:latin typeface="Times New Roman" panose="02020603050405020304" pitchFamily="18" charset="0"/>
              <a:cs typeface="Times New Roman" panose="02020603050405020304" pitchFamily="18" charset="0"/>
            </a:endParaRPr>
          </a:p>
        </p:txBody>
      </p:sp>
      <p:pic>
        <p:nvPicPr>
          <p:cNvPr id="23561" name="图片 7" title=""/>
          <p:cNvPicPr>
            <a:picLocks noChangeAspect="1"/>
          </p:cNvPicPr>
          <p:nvPr>
            <p:custDataLst>
              <p:tags r:id="rId9"/>
            </p:custDataLst>
          </p:nvPr>
        </p:nvPicPr>
        <p:blipFill>
          <a:blip r:embed="rId8"/>
          <a:stretch>
            <a:fillRect/>
          </a:stretch>
        </p:blipFill>
        <p:spPr>
          <a:xfrm>
            <a:off x="381000" y="1047750"/>
            <a:ext cx="5064125" cy="5586413"/>
          </a:xfrm>
          <a:prstGeom prst="rect">
            <a:avLst/>
          </a:prstGeom>
          <a:noFill/>
          <a:ln>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anim calcmode="lin" valueType="num">
                                      <p:cBhvr>
                                        <p:cTn id="7" dur="500" fill="hold"/>
                                        <p:tgtEl>
                                          <p:spTgt spid="23559"/>
                                        </p:tgtEl>
                                        <p:attrNameLst>
                                          <p:attrName>ppt_x</p:attrName>
                                        </p:attrNameLst>
                                      </p:cBhvr>
                                      <p:tavLst>
                                        <p:tav tm="0">
                                          <p:val>
                                            <p:strVal val="#ppt_x"/>
                                          </p:val>
                                        </p:tav>
                                        <p:tav tm="100000">
                                          <p:val>
                                            <p:strVal val="#ppt_x"/>
                                          </p:val>
                                        </p:tav>
                                      </p:tavLst>
                                    </p:anim>
                                    <p:anim calcmode="lin" valueType="num">
                                      <p:cBhvr>
                                        <p:cTn id="8" dur="500" fill="hold"/>
                                        <p:tgtEl>
                                          <p:spTgt spid="235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0"/>
          <a:stretch>
            <a:fillRect/>
          </a:stretch>
        </a:blipFill>
        <a:effectLst/>
      </p:bgPr>
    </p:bg>
    <p:spTree>
      <p:nvGrpSpPr>
        <p:cNvPr id="1" name=""/>
        <p:cNvGrpSpPr/>
        <p:nvPr>
          <p:custDataLst>
            <p:tags r:id="rId2"/>
          </p:custDataLst>
        </p:nvPr>
      </p:nvGrpSpPr>
      <p:grpSpPr>
        <a:xfrm>
          <a:off x="0" y="0"/>
          <a:ext cx="0" cy="0"/>
        </a:xfrm>
      </p:grpSpPr>
      <p:sp>
        <p:nvSpPr>
          <p:cNvPr id="24578" name="标题 1" title=""/>
          <p:cNvSpPr>
            <a:spLocks noGrp="1" noChangeArrowheads="1"/>
          </p:cNvSpPr>
          <p:nvPr>
            <p:ph type="title" idx="4294967295"/>
            <p:custDataLst>
              <p:tags r:id="rId3"/>
            </p:custDataLst>
          </p:nvPr>
        </p:nvSpPr>
        <p:spPr bwMode="auto">
          <a:xfrm>
            <a:off x="401638" y="192088"/>
            <a:ext cx="10515600" cy="1325563"/>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marL="0" indent="0" algn="l" defTabSz="914400" rtl="0" eaLnBrk="1" fontAlgn="base" hangingPunct="1">
              <a:lnSpc>
                <a:spcPct val="100000"/>
              </a:lnSpc>
              <a:spcBef>
                <a:spcPct val="0"/>
              </a:spcBef>
              <a:spcAft>
                <a:spcPct val="0"/>
              </a:spcAft>
              <a:buClrTx/>
              <a:buSzTx/>
              <a:buFontTx/>
              <a:buNone/>
              <a:defRPr lang="zh-CN" altLang="en-US" sz="3600" b="1" kern="1200" spc="300">
                <a:solidFill>
                  <a:srgbClr val="262626"/>
                </a:solidFill>
                <a:latin typeface="Arial" panose="020b0604020202020204" pitchFamily="34" charset="0"/>
                <a:ea typeface="微软雅黑" panose="020b0503020204020204" charset="-122"/>
                <a:cs typeface="+mj-cs"/>
              </a:defRPr>
            </a:lvl1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200" b="1" i="0" u="none" strike="noStrike" kern="1200" cap="none" spc="300" normalizeH="0" baseline="0" noProof="0">
                <a:ln w="9525" cap="flat" cmpd="sng" algn="ctr">
                  <a:noFill/>
                  <a:prstDash val="solid"/>
                  <a:round/>
                  <a:headEnd type="none" w="med" len="med"/>
                  <a:tailEnd type="none" w="med" len="med"/>
                </a:ln>
                <a:solidFill>
                  <a:srgbClr val="262626"/>
                </a:solidFill>
                <a:uLnTx/>
                <a:uFillTx/>
                <a:latin typeface="Times New Roman" panose="02020603050405020304" pitchFamily="18" charset="0"/>
                <a:cs typeface="Times New Roman" panose="02020603050405020304" pitchFamily="18" charset="0"/>
              </a:rPr>
              <a:t>Activity 3</a:t>
            </a:r>
            <a:r>
              <a:rPr kumimoji="0" lang="en-US" altLang="zh-CN" sz="3200" b="1" i="0" u="none" strike="noStrike" kern="1200" cap="none" spc="300" normalizeH="0" baseline="0" noProof="0">
                <a:ln w="9525" cap="flat" cmpd="sng" algn="ctr">
                  <a:noFill/>
                  <a:prstDash val="solid"/>
                  <a:round/>
                  <a:headEnd type="none" w="med" len="med"/>
                  <a:tailEnd type="none" w="med" len="med"/>
                </a:ln>
                <a:solidFill>
                  <a:srgbClr val="262626"/>
                </a:solidFill>
                <a:uLnTx/>
                <a:uFillTx/>
                <a:latin typeface="Verdana" panose="020b0604030504040204" pitchFamily="34" charset="0"/>
              </a:rPr>
              <a:t> </a:t>
            </a:r>
            <a:endParaRPr lang="zh-CN" altLang="en-US" sz="3200" u="none" baseline="0">
              <a:latin typeface="Verdana" panose="020b0604030504040204" pitchFamily="34" charset="0"/>
            </a:endParaRPr>
          </a:p>
        </p:txBody>
      </p:sp>
      <p:sp>
        <p:nvSpPr>
          <p:cNvPr id="24579" name="TextBox 4" title=""/>
          <p:cNvSpPr txBox="1"/>
          <p:nvPr>
            <p:custDataLst>
              <p:tags r:id="rId4"/>
            </p:custDataLst>
          </p:nvPr>
        </p:nvSpPr>
        <p:spPr>
          <a:xfrm>
            <a:off x="4732338" y="1517650"/>
            <a:ext cx="6784975" cy="3046095"/>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b="1" i="1" u="none" strike="noStrike" kern="1200" cap="none" spc="0" normalizeH="0" baseline="0" noProof="0">
                <a:ln w="9525" cap="flat" cmpd="sng" algn="ctr">
                  <a:noFill/>
                  <a:prstDash val="solid"/>
                  <a:round/>
                  <a:headEnd type="none" w="med" len="med"/>
                  <a:tailEnd type="none" w="med" len="med"/>
                </a:ln>
                <a:solidFill>
                  <a:srgbClr val="FF0000"/>
                </a:solidFill>
                <a:uLnTx/>
                <a:uFillTx/>
                <a:latin typeface="Times New Roman" panose="02020603050405020304" pitchFamily="18" charset="0"/>
                <a:cs typeface="Times New Roman" panose="02020603050405020304" pitchFamily="18" charset="0"/>
              </a:rPr>
              <a:t>Beijing today is multicultural. It is not a surprising thing for students to see </a:t>
            </a:r>
            <a:r>
              <a:rPr kumimoji="0" lang="en-US" altLang="zh-CN" sz="2400" b="1" i="0" u="none" strike="noStrike" kern="1200" cap="none" spc="0" normalizeH="0" baseline="0" noProof="0">
                <a:ln w="9525" cap="flat" cmpd="sng" algn="ctr">
                  <a:noFill/>
                  <a:prstDash val="solid"/>
                  <a:round/>
                  <a:headEnd type="none" w="med" len="med"/>
                  <a:tailEnd type="none" w="med" len="med"/>
                </a:ln>
                <a:solidFill>
                  <a:srgbClr val="FF0000"/>
                </a:solidFill>
                <a:uLnTx/>
                <a:uFillTx/>
                <a:latin typeface="Times New Roman" panose="02020603050405020304" pitchFamily="18" charset="0"/>
                <a:cs typeface="Times New Roman" panose="02020603050405020304" pitchFamily="18" charset="0"/>
              </a:rPr>
              <a:t>different skin colours in the same class. It is possible for people to hear many different languages and dialects. It is easy for people to find products from all over the world. It is not difficult for foreigners to settle down and find a job. It is a common thing for people from different countries to work in the same company.</a:t>
            </a:r>
            <a:endParaRPr kumimoji="0" lang="en-US" altLang="zh-CN" sz="2400" b="1" i="0" u="none" strike="noStrike" kern="1200" cap="none" spc="0" normalizeH="0" baseline="0" noProof="0">
              <a:ln w="9525" cap="flat" cmpd="sng" algn="ctr">
                <a:noFill/>
                <a:prstDash val="solid"/>
                <a:round/>
                <a:headEnd type="none" w="med" len="med"/>
                <a:tailEnd type="none" w="med" len="med"/>
              </a:ln>
              <a:solidFill>
                <a:srgbClr val="FF0000"/>
              </a:solidFill>
              <a:uLnTx/>
              <a:uFillTx/>
              <a:latin typeface="Times New Roman" panose="02020603050405020304" pitchFamily="18" charset="0"/>
              <a:cs typeface="Times New Roman" panose="02020603050405020304" pitchFamily="18" charset="0"/>
            </a:endParaRPr>
          </a:p>
        </p:txBody>
      </p:sp>
      <p:pic>
        <p:nvPicPr>
          <p:cNvPr id="24580" name="图片 5" title=""/>
          <p:cNvPicPr>
            <a:picLocks noChangeAspect="1"/>
          </p:cNvPicPr>
          <p:nvPr>
            <p:custDataLst>
              <p:tags r:id="rId6"/>
            </p:custDataLst>
          </p:nvPr>
        </p:nvPicPr>
        <p:blipFill>
          <a:blip r:embed="rId5"/>
          <a:stretch>
            <a:fillRect/>
          </a:stretch>
        </p:blipFill>
        <p:spPr>
          <a:xfrm>
            <a:off x="952500" y="1428750"/>
            <a:ext cx="3333750" cy="5322888"/>
          </a:xfrm>
          <a:prstGeom prst="rect">
            <a:avLst/>
          </a:prstGeom>
          <a:noFill/>
          <a:ln>
            <a:noFill/>
            <a:miter lim="800000"/>
          </a:ln>
        </p:spPr>
      </p:pic>
      <p:sp>
        <p:nvSpPr>
          <p:cNvPr id="24581" name="TextBox 6" title=""/>
          <p:cNvSpPr txBox="1"/>
          <p:nvPr>
            <p:custDataLst>
              <p:tags r:id="rId7"/>
            </p:custDataLst>
          </p:nvPr>
        </p:nvSpPr>
        <p:spPr>
          <a:xfrm>
            <a:off x="3352800" y="279400"/>
            <a:ext cx="8751888" cy="953135"/>
          </a:xfrm>
          <a:prstGeom prst="rect">
            <a:avLst/>
          </a:prstGeom>
          <a:noFill/>
          <a:ln w="9525" cap="flat" cmpd="sng" algn="ctr">
            <a:noFill/>
            <a:prstDash val="solid"/>
            <a:round/>
            <a:headEnd type="none" w="med" len="med"/>
            <a:tailEnd type="none" w="med" len="med"/>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Times New Roman" panose="02020603050405020304" pitchFamily="18" charset="0"/>
                <a:ea typeface="微软雅黑" panose="020b0503020204020204" charset="-122"/>
                <a:cs typeface="Times New Roman" panose="02020603050405020304" pitchFamily="18" charset="0"/>
                <a:sym typeface="Wingdings" panose="05000000000000000000"/>
              </a:rPr>
              <a:t>Describe the city using the information provided and </a:t>
            </a:r>
            <a:r>
              <a:rPr kumimoji="0" lang="en-US" altLang="zh-CN" sz="2800" b="1" i="1" u="none" strike="noStrike" kern="1200" cap="none" spc="0" normalizeH="0" baseline="0" noProof="0">
                <a:ln w="9525" cap="flat" cmpd="sng" algn="ctr">
                  <a:noFill/>
                  <a:prstDash val="solid"/>
                  <a:round/>
                  <a:headEnd type="none" w="med" len="med"/>
                  <a:tailEnd type="none" w="med" len="med"/>
                </a:ln>
                <a:solidFill>
                  <a:srgbClr val="000000"/>
                </a:solidFill>
                <a:uLnTx/>
                <a:uFillTx/>
                <a:latin typeface="Times New Roman" panose="02020603050405020304" pitchFamily="18" charset="0"/>
                <a:ea typeface="微软雅黑" panose="020b0503020204020204" charset="-122"/>
                <a:cs typeface="Times New Roman" panose="02020603050405020304" pitchFamily="18" charset="0"/>
                <a:sym typeface="Wingdings" panose="05000000000000000000"/>
              </a:rPr>
              <a:t>it</a:t>
            </a:r>
            <a:r>
              <a:rPr kumimoji="0" lang="en-US" altLang="zh-CN" sz="2800"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Times New Roman" panose="02020603050405020304" pitchFamily="18" charset="0"/>
                <a:ea typeface="微软雅黑" panose="020b0503020204020204" charset="-122"/>
                <a:cs typeface="Times New Roman" panose="02020603050405020304" pitchFamily="18" charset="0"/>
                <a:sym typeface="Wingdings" panose="05000000000000000000"/>
              </a:rPr>
              <a:t> as an empty subject.</a:t>
            </a:r>
            <a:endParaRPr lang="zh-CN" altLang="en-US" sz="2800" b="1">
              <a:latin typeface="Times New Roman" panose="02020603050405020304" pitchFamily="18" charset="0"/>
              <a:cs typeface="Times New Roman" panose="02020603050405020304" pitchFamily="18" charset="0"/>
            </a:endParaRPr>
          </a:p>
        </p:txBody>
      </p:sp>
      <p:pic>
        <p:nvPicPr>
          <p:cNvPr id="24582" name="图片 1" title=""/>
          <p:cNvPicPr>
            <a:picLocks noChangeAspect="1"/>
          </p:cNvPicPr>
          <p:nvPr>
            <p:custDataLst>
              <p:tags r:id="rId9"/>
            </p:custDataLst>
          </p:nvPr>
        </p:nvPicPr>
        <p:blipFill>
          <a:blip r:embed="rId8"/>
          <a:stretch>
            <a:fillRect/>
          </a:stretch>
        </p:blipFill>
        <p:spPr>
          <a:xfrm>
            <a:off x="5413375" y="4775200"/>
            <a:ext cx="5422900" cy="2082800"/>
          </a:xfrm>
          <a:prstGeom prst="rect">
            <a:avLst/>
          </a:prstGeom>
          <a:noFill/>
          <a:ln>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p:cTn id="7" dur="500" fill="hold"/>
                                        <p:tgtEl>
                                          <p:spTgt spid="24579"/>
                                        </p:tgtEl>
                                        <p:attrNameLst>
                                          <p:attrName>ppt_x</p:attrName>
                                        </p:attrNameLst>
                                      </p:cBhvr>
                                      <p:tavLst>
                                        <p:tav tm="0">
                                          <p:val>
                                            <p:strVal val="#ppt_x"/>
                                          </p:val>
                                        </p:tav>
                                        <p:tav tm="100000">
                                          <p:val>
                                            <p:strVal val="#ppt_x"/>
                                          </p:val>
                                        </p:tav>
                                      </p:tavLst>
                                    </p:anim>
                                    <p:anim calcmode="lin" valueType="num">
                                      <p:cBhvr>
                                        <p:cTn id="8" dur="500" fill="hold"/>
                                        <p:tgtEl>
                                          <p:spTgt spid="245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7"/>
          <a:stretch>
            <a:fillRect/>
          </a:stretch>
        </a:blipFill>
        <a:effectLst/>
      </p:bgPr>
    </p:bg>
    <p:spTree>
      <p:nvGrpSpPr>
        <p:cNvPr id="1" name=""/>
        <p:cNvGrpSpPr/>
        <p:nvPr>
          <p:custDataLst>
            <p:tags r:id="rId3"/>
          </p:custDataLst>
        </p:nvPr>
      </p:nvGrpSpPr>
      <p:grpSpPr>
        <a:xfrm>
          <a:off x="0" y="0"/>
          <a:ext cx="0" cy="0"/>
        </a:xfrm>
      </p:grpSpPr>
      <p:sp>
        <p:nvSpPr>
          <p:cNvPr id="1048661" name="矩形 5" title=""/>
          <p:cNvSpPr/>
          <p:nvPr>
            <p:custDataLst>
              <p:tags r:id="rId4"/>
            </p:custDataLst>
          </p:nvPr>
        </p:nvSpPr>
        <p:spPr>
          <a:xfrm>
            <a:off x="2528789" y="2495772"/>
            <a:ext cx="7332029" cy="1107996"/>
          </a:xfrm>
          <a:prstGeom prst="rect">
            <a:avLst/>
          </a:prstGeom>
          <a:solidFill>
            <a:srgbClr val="2C7A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Times New Roman" panose="02020603050405020304" pitchFamily="18" charset="0"/>
              <a:ea typeface="黑体" panose="02010609060101010101" pitchFamily="2" charset="-122"/>
              <a:cs typeface="+mn-cs"/>
              <a:sym typeface="Times New Roman" panose="02020603050405020304" pitchFamily="18" charset="0"/>
            </a:endParaRPr>
          </a:p>
        </p:txBody>
      </p:sp>
      <p:sp>
        <p:nvSpPr>
          <p:cNvPr id="1048663" name="矩形 2" title=""/>
          <p:cNvSpPr/>
          <p:nvPr>
            <p:custDataLst>
              <p:tags r:id="rId5"/>
            </p:custDataLst>
          </p:nvPr>
        </p:nvSpPr>
        <p:spPr>
          <a:xfrm>
            <a:off x="0" y="6324600"/>
            <a:ext cx="12192000" cy="539751"/>
          </a:xfrm>
          <a:custGeom>
            <a:gdLst>
              <a:gd name="connsiteX0" fmla="*/ 0 w 9144000"/>
              <a:gd name="connsiteY0" fmla="*/ 0 h 216000"/>
              <a:gd name="connsiteX1" fmla="*/ 9144000 w 9144000"/>
              <a:gd name="connsiteY1" fmla="*/ 0 h 216000"/>
              <a:gd name="connsiteX2" fmla="*/ 9144000 w 9144000"/>
              <a:gd name="connsiteY2" fmla="*/ 216000 h 216000"/>
              <a:gd name="connsiteX3" fmla="*/ 0 w 9144000"/>
              <a:gd name="connsiteY3" fmla="*/ 216000 h 216000"/>
              <a:gd name="connsiteX4" fmla="*/ 0 w 9144000"/>
              <a:gd name="connsiteY4" fmla="*/ 0 h 216000"/>
              <a:gd name="connsiteX0-1" fmla="*/ 0 w 9144000"/>
              <a:gd name="connsiteY0-2" fmla="*/ 113792 h 329792"/>
              <a:gd name="connsiteX1-3" fmla="*/ 9144000 w 9144000"/>
              <a:gd name="connsiteY1-4" fmla="*/ 113792 h 329792"/>
              <a:gd name="connsiteX2-5" fmla="*/ 9144000 w 9144000"/>
              <a:gd name="connsiteY2-6" fmla="*/ 329792 h 329792"/>
              <a:gd name="connsiteX3-7" fmla="*/ 0 w 9144000"/>
              <a:gd name="connsiteY3-8" fmla="*/ 329792 h 329792"/>
              <a:gd name="connsiteX4-9" fmla="*/ 0 w 9144000"/>
              <a:gd name="connsiteY4-10" fmla="*/ 113792 h 329792"/>
              <a:gd name="connsiteX0-11" fmla="*/ 0 w 9144000"/>
              <a:gd name="connsiteY0-12" fmla="*/ 165719 h 381719"/>
              <a:gd name="connsiteX1-13" fmla="*/ 9144000 w 9144000"/>
              <a:gd name="connsiteY1-14" fmla="*/ 165719 h 381719"/>
              <a:gd name="connsiteX2-15" fmla="*/ 9144000 w 9144000"/>
              <a:gd name="connsiteY2-16" fmla="*/ 381719 h 381719"/>
              <a:gd name="connsiteX3-17" fmla="*/ 0 w 9144000"/>
              <a:gd name="connsiteY3-18" fmla="*/ 381719 h 381719"/>
              <a:gd name="connsiteX4-19" fmla="*/ 0 w 9144000"/>
              <a:gd name="connsiteY4-20" fmla="*/ 165719 h 381719"/>
              <a:gd name="connsiteX0-21" fmla="*/ 0 w 9144000"/>
              <a:gd name="connsiteY0-22" fmla="*/ 132628 h 348628"/>
              <a:gd name="connsiteX1-23" fmla="*/ 9144000 w 9144000"/>
              <a:gd name="connsiteY1-24" fmla="*/ 132628 h 348628"/>
              <a:gd name="connsiteX2-25" fmla="*/ 9144000 w 9144000"/>
              <a:gd name="connsiteY2-26" fmla="*/ 348628 h 348628"/>
              <a:gd name="connsiteX3-27" fmla="*/ 0 w 9144000"/>
              <a:gd name="connsiteY3-28" fmla="*/ 348628 h 348628"/>
              <a:gd name="connsiteX4-29" fmla="*/ 0 w 9144000"/>
              <a:gd name="connsiteY4-30" fmla="*/ 132628 h 348628"/>
              <a:gd name="connsiteX0-31" fmla="*/ 0 w 9144000"/>
              <a:gd name="connsiteY0-32" fmla="*/ 119048 h 335048"/>
              <a:gd name="connsiteX1-33" fmla="*/ 9144000 w 9144000"/>
              <a:gd name="connsiteY1-34" fmla="*/ 119048 h 335048"/>
              <a:gd name="connsiteX2-35" fmla="*/ 9144000 w 9144000"/>
              <a:gd name="connsiteY2-36" fmla="*/ 335048 h 335048"/>
              <a:gd name="connsiteX3-37" fmla="*/ 0 w 9144000"/>
              <a:gd name="connsiteY3-38" fmla="*/ 335048 h 335048"/>
              <a:gd name="connsiteX4-39" fmla="*/ 0 w 9144000"/>
              <a:gd name="connsiteY4-40" fmla="*/ 119048 h 335048"/>
              <a:gd name="connsiteX0-41" fmla="*/ 0 w 9144000"/>
              <a:gd name="connsiteY0-42" fmla="*/ 158633 h 374633"/>
              <a:gd name="connsiteX1-43" fmla="*/ 9144000 w 9144000"/>
              <a:gd name="connsiteY1-44" fmla="*/ 158633 h 374633"/>
              <a:gd name="connsiteX2-45" fmla="*/ 9144000 w 9144000"/>
              <a:gd name="connsiteY2-46" fmla="*/ 374633 h 374633"/>
              <a:gd name="connsiteX3-47" fmla="*/ 0 w 9144000"/>
              <a:gd name="connsiteY3-48" fmla="*/ 374633 h 374633"/>
              <a:gd name="connsiteX4-49" fmla="*/ 0 w 9144000"/>
              <a:gd name="connsiteY4-50" fmla="*/ 158633 h 374633"/>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374633">
                <a:moveTo>
                  <a:pt x="0" y="158633"/>
                </a:moveTo>
                <a:cubicBezTo>
                  <a:pt x="4165456" y="-109488"/>
                  <a:pt x="5852160" y="12329"/>
                  <a:pt x="9144000" y="158633"/>
                </a:cubicBezTo>
                <a:lnTo>
                  <a:pt x="9144000" y="374633"/>
                </a:lnTo>
                <a:lnTo>
                  <a:pt x="0" y="374633"/>
                </a:lnTo>
                <a:lnTo>
                  <a:pt x="0" y="158633"/>
                </a:lnTo>
                <a:close/>
              </a:path>
            </a:pathLst>
          </a:custGeom>
          <a:solidFill>
            <a:srgbClr val="2C7A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Times New Roman" panose="02020603050405020304" pitchFamily="18" charset="0"/>
              <a:ea typeface="黑体" panose="02010609060101010101" pitchFamily="2" charset="-122"/>
              <a:cs typeface="+mn-cs"/>
              <a:sym typeface="Times New Roman" panose="02020603050405020304" pitchFamily="18" charset="0"/>
            </a:endParaRPr>
          </a:p>
        </p:txBody>
      </p:sp>
      <p:sp>
        <p:nvSpPr>
          <p:cNvPr id="1048664" name="文本框 18" title=""/>
          <p:cNvSpPr txBox="1"/>
          <p:nvPr>
            <p:custDataLst>
              <p:tags r:id="rId6"/>
            </p:custDataLst>
          </p:nvPr>
        </p:nvSpPr>
        <p:spPr>
          <a:xfrm>
            <a:off x="3540493" y="2577845"/>
            <a:ext cx="5307965" cy="91249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5335" b="1"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The global village</a:t>
            </a:r>
            <a:endParaRPr kumimoji="0" lang="zh-CN" altLang="en-US" sz="5335" b="1"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48661"/>
                                        </p:tgtEl>
                                        <p:attrNameLst>
                                          <p:attrName>style.visibility</p:attrName>
                                        </p:attrNameLst>
                                      </p:cBhvr>
                                      <p:to>
                                        <p:strVal val="visible"/>
                                      </p:to>
                                    </p:set>
                                    <p:anim calcmode="lin" valueType="num">
                                      <p:cBhvr additive="base">
                                        <p:cTn id="7" dur="500" fill="hold"/>
                                        <p:tgtEl>
                                          <p:spTgt spid="1048661"/>
                                        </p:tgtEl>
                                        <p:attrNameLst>
                                          <p:attrName>ppt_x</p:attrName>
                                        </p:attrNameLst>
                                      </p:cBhvr>
                                      <p:tavLst>
                                        <p:tav tm="0">
                                          <p:val>
                                            <p:strVal val="1+#ppt_w/2"/>
                                          </p:val>
                                        </p:tav>
                                        <p:tav tm="100000">
                                          <p:val>
                                            <p:strVal val="#ppt_x"/>
                                          </p:val>
                                        </p:tav>
                                      </p:tavLst>
                                    </p:anim>
                                    <p:anim calcmode="lin" valueType="num">
                                      <p:cBhvr additive="base">
                                        <p:cTn id="8" dur="500" fill="hold"/>
                                        <p:tgtEl>
                                          <p:spTgt spid="104866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250"/>
                                  </p:stCondLst>
                                  <p:childTnLst>
                                    <p:set>
                                      <p:cBhvr>
                                        <p:cTn id="10" dur="1" fill="hold">
                                          <p:stCondLst>
                                            <p:cond delay="0"/>
                                          </p:stCondLst>
                                        </p:cTn>
                                        <p:tgtEl>
                                          <p:spTgt spid="1048664"/>
                                        </p:tgtEl>
                                        <p:attrNameLst>
                                          <p:attrName>style.visibility</p:attrName>
                                        </p:attrNameLst>
                                      </p:cBhvr>
                                      <p:to>
                                        <p:strVal val="visible"/>
                                      </p:to>
                                    </p:set>
                                    <p:animEffect transition="in" filter="wipe(left)">
                                      <p:cBhvr>
                                        <p:cTn id="11" dur="500"/>
                                        <p:tgtEl>
                                          <p:spTgt spid="1048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1" grpId="0" animBg="1"/>
      <p:bldP spid="1048664"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8"/>
          <a:stretch>
            <a:fillRect/>
          </a:stretch>
        </a:blipFill>
        <a:effectLst/>
      </p:bgPr>
    </p:bg>
    <p:spTree>
      <p:nvGrpSpPr>
        <p:cNvPr id="1" name=""/>
        <p:cNvGrpSpPr/>
        <p:nvPr>
          <p:custDataLst>
            <p:tags r:id="rId3"/>
          </p:custDataLst>
        </p:nvPr>
      </p:nvGrpSpPr>
      <p:grpSpPr>
        <a:xfrm>
          <a:off x="0" y="0"/>
          <a:ext cx="0" cy="0"/>
        </a:xfrm>
      </p:grpSpPr>
      <p:sp>
        <p:nvSpPr>
          <p:cNvPr id="1048778" name="TextBox 3" title=""/>
          <p:cNvSpPr txBox="1">
            <a:spLocks noChangeArrowheads="1"/>
          </p:cNvSpPr>
          <p:nvPr>
            <p:custDataLst>
              <p:tags r:id="rId4"/>
            </p:custDataLst>
          </p:nvPr>
        </p:nvSpPr>
        <p:spPr bwMode="auto">
          <a:xfrm>
            <a:off x="1006137" y="126948"/>
            <a:ext cx="8026400" cy="666115"/>
          </a:xfrm>
          <a:prstGeom prst="rect">
            <a:avLst/>
          </a:prstGeom>
          <a:noFill/>
          <a:ln w="9525">
            <a:noFill/>
            <a:miter lim="800000"/>
          </a:ln>
        </p:spPr>
        <p:txBody>
          <a:bodyPr>
            <a:spAutoFit/>
          </a:bodyPr>
          <a:lstStyle/>
          <a:p>
            <a:pPr>
              <a:defRPr/>
            </a:pPr>
            <a:r>
              <a:rPr lang="en-US" altLang="zh-CN" sz="3735" b="1">
                <a:latin typeface="Times New Roman" panose="02020603050405020304" pitchFamily="18" charset="0"/>
                <a:ea typeface="宋体" panose="02010600030101010101" pitchFamily="2" charset="-122"/>
                <a:sym typeface="Times New Roman" panose="02020603050405020304" pitchFamily="18" charset="0"/>
              </a:rPr>
              <a:t>Vocabulary building</a:t>
            </a:r>
            <a:endParaRPr lang="en-US" altLang="zh-CN" sz="3735" b="1">
              <a:latin typeface="Times New Roman" panose="02020603050405020304" pitchFamily="18" charset="0"/>
              <a:ea typeface="宋体" panose="02010600030101010101" pitchFamily="2" charset="-122"/>
              <a:sym typeface="Times New Roman" panose="02020603050405020304" pitchFamily="18" charset="0"/>
            </a:endParaRPr>
          </a:p>
        </p:txBody>
      </p:sp>
      <p:sp>
        <p:nvSpPr>
          <p:cNvPr id="6" name="矩形 40" title=""/>
          <p:cNvSpPr/>
          <p:nvPr>
            <p:custDataLst>
              <p:tags r:id="rId5"/>
            </p:custDataLst>
          </p:nvPr>
        </p:nvSpPr>
        <p:spPr>
          <a:xfrm>
            <a:off x="0" y="887307"/>
            <a:ext cx="12192000" cy="1205653"/>
          </a:xfrm>
          <a:prstGeom prst="rect">
            <a:avLst/>
          </a:prstGeom>
          <a:gradFill>
            <a:gsLst>
              <a:gs pos="0">
                <a:schemeClr val="accent1">
                  <a:tint val="66000"/>
                  <a:satMod val="160000"/>
                </a:schemeClr>
              </a:gs>
              <a:gs pos="46000">
                <a:schemeClr val="accent3">
                  <a:lumMod val="40000"/>
                  <a:lumOff val="60000"/>
                  <a:alpha val="48000"/>
                </a:schemeClr>
              </a:gs>
              <a:gs pos="100000">
                <a:schemeClr val="accent1">
                  <a:tint val="23500"/>
                  <a:satMod val="1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735" b="1">
                <a:solidFill>
                  <a:srgbClr val="2C7A8E"/>
                </a:solidFill>
                <a:latin typeface="Times New Roman" panose="02020603050405020304" pitchFamily="18" charset="0"/>
                <a:ea typeface="宋体" panose="02010600030101010101" pitchFamily="2" charset="-122"/>
                <a:cs typeface="Times New Roman" panose="02020603050405020304" pitchFamily="18" charset="0"/>
              </a:rPr>
              <a:t>  Read the passage and answer the questions. Pay attention    </a:t>
            </a:r>
            <a:endParaRPr lang="en-US" altLang="zh-CN" sz="3735" b="1">
              <a:solidFill>
                <a:srgbClr val="2C7A8E"/>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3735" b="1">
                <a:solidFill>
                  <a:srgbClr val="2C7A8E"/>
                </a:solidFill>
                <a:latin typeface="Times New Roman" panose="02020603050405020304" pitchFamily="18" charset="0"/>
                <a:ea typeface="宋体" panose="02010600030101010101" pitchFamily="2" charset="-122"/>
                <a:cs typeface="Times New Roman" panose="02020603050405020304" pitchFamily="18" charset="0"/>
              </a:rPr>
              <a:t>  to the expressions in bold.</a:t>
            </a:r>
            <a:endParaRPr lang="en-US" altLang="zh-CN" sz="3735" b="1">
              <a:solidFill>
                <a:srgbClr val="2C7A8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title=""/>
          <p:cNvSpPr txBox="1"/>
          <p:nvPr>
            <p:custDataLst>
              <p:tags r:id="rId6"/>
            </p:custDataLst>
          </p:nvPr>
        </p:nvSpPr>
        <p:spPr>
          <a:xfrm>
            <a:off x="414867" y="2343149"/>
            <a:ext cx="10767484" cy="2966720"/>
          </a:xfrm>
          <a:prstGeom prst="rect">
            <a:avLst/>
          </a:prstGeom>
          <a:noFill/>
        </p:spPr>
        <p:txBody>
          <a:bodyPr wrap="square" rtlCol="0" anchor="t">
            <a:spAutoFit/>
          </a:bodyPr>
          <a:lstStyle/>
          <a:p>
            <a:pPr algn="just"/>
            <a:r>
              <a:rPr lang="zh-CN" altLang="en-US" sz="3735">
                <a:latin typeface="Times New Roman" panose="02020603050405020304" pitchFamily="18" charset="0"/>
                <a:ea typeface="宋体" panose="02010600030101010101" pitchFamily="2" charset="-122"/>
                <a:cs typeface="Times New Roman" panose="02020603050405020304" pitchFamily="18" charset="0"/>
              </a:rPr>
              <a:t>Nowadays, people all over the world are becoming</a:t>
            </a:r>
            <a:r>
              <a:rPr lang="en-US" altLang="zh-CN" sz="3735">
                <a:latin typeface="Times New Roman" panose="02020603050405020304" pitchFamily="18" charset="0"/>
                <a:ea typeface="宋体" panose="02010600030101010101" pitchFamily="2" charset="-122"/>
                <a:cs typeface="Times New Roman" panose="02020603050405020304" pitchFamily="18" charset="0"/>
              </a:rPr>
              <a:t> </a:t>
            </a:r>
            <a:r>
              <a:rPr lang="zh-CN" altLang="en-US" sz="3735">
                <a:latin typeface="Times New Roman" panose="02020603050405020304" pitchFamily="18" charset="0"/>
                <a:ea typeface="宋体" panose="02010600030101010101" pitchFamily="2" charset="-122"/>
                <a:cs typeface="Times New Roman" panose="02020603050405020304" pitchFamily="18" charset="0"/>
              </a:rPr>
              <a:t>more and more connected, as if the world were</a:t>
            </a:r>
            <a:r>
              <a:rPr lang="en-US" altLang="zh-CN" sz="3735">
                <a:latin typeface="Times New Roman" panose="02020603050405020304" pitchFamily="18" charset="0"/>
                <a:ea typeface="宋体" panose="02010600030101010101" pitchFamily="2" charset="-122"/>
                <a:cs typeface="Times New Roman" panose="02020603050405020304" pitchFamily="18" charset="0"/>
              </a:rPr>
              <a:t> </a:t>
            </a:r>
            <a:r>
              <a:rPr lang="zh-CN" altLang="en-US" sz="3735">
                <a:latin typeface="Times New Roman" panose="02020603050405020304" pitchFamily="18" charset="0"/>
                <a:ea typeface="宋体" panose="02010600030101010101" pitchFamily="2" charset="-122"/>
                <a:cs typeface="Times New Roman" panose="02020603050405020304" pitchFamily="18" charset="0"/>
              </a:rPr>
              <a:t>getting smaller </a:t>
            </a:r>
            <a:r>
              <a:rPr lang="en-US" altLang="zh-CN" sz="3735">
                <a:latin typeface="Times New Roman" panose="02020603050405020304" pitchFamily="18" charset="0"/>
                <a:ea typeface="宋体" panose="02010600030101010101" pitchFamily="2" charset="-122"/>
                <a:cs typeface="Times New Roman" panose="02020603050405020304" pitchFamily="18" charset="0"/>
              </a:rPr>
              <a:t>— </a:t>
            </a:r>
            <a:r>
              <a:rPr lang="zh-CN" altLang="en-US" sz="3735">
                <a:latin typeface="Times New Roman" panose="02020603050405020304" pitchFamily="18" charset="0"/>
                <a:ea typeface="宋体" panose="02010600030101010101" pitchFamily="2" charset="-122"/>
                <a:cs typeface="Times New Roman" panose="02020603050405020304" pitchFamily="18" charset="0"/>
              </a:rPr>
              <a:t>as if we were living in a </a:t>
            </a:r>
            <a:r>
              <a:rPr lang="en-US" altLang="zh-CN" sz="3735">
                <a:latin typeface="Times New Roman" panose="02020603050405020304" pitchFamily="18" charset="0"/>
                <a:ea typeface="宋体" panose="02010600030101010101" pitchFamily="2" charset="-122"/>
                <a:cs typeface="Times New Roman" panose="02020603050405020304" pitchFamily="18" charset="0"/>
              </a:rPr>
              <a:t>“</a:t>
            </a:r>
            <a:r>
              <a:rPr lang="zh-CN" altLang="en-US" sz="3735">
                <a:latin typeface="Times New Roman" panose="02020603050405020304" pitchFamily="18" charset="0"/>
                <a:ea typeface="宋体" panose="02010600030101010101" pitchFamily="2" charset="-122"/>
                <a:cs typeface="Times New Roman" panose="02020603050405020304" pitchFamily="18" charset="0"/>
              </a:rPr>
              <a:t>global village</a:t>
            </a:r>
            <a:r>
              <a:rPr lang="en-US" altLang="zh-CN" sz="3735">
                <a:latin typeface="Times New Roman" panose="02020603050405020304" pitchFamily="18" charset="0"/>
                <a:ea typeface="宋体" panose="02010600030101010101" pitchFamily="2" charset="-122"/>
                <a:cs typeface="Times New Roman" panose="02020603050405020304" pitchFamily="18" charset="0"/>
              </a:rPr>
              <a:t>”</a:t>
            </a:r>
            <a:r>
              <a:rPr lang="zh-CN" altLang="en-US" sz="3735">
                <a:latin typeface="Times New Roman" panose="02020603050405020304" pitchFamily="18" charset="0"/>
                <a:ea typeface="宋体" panose="02010600030101010101" pitchFamily="2" charset="-122"/>
                <a:cs typeface="Times New Roman" panose="02020603050405020304" pitchFamily="18" charset="0"/>
              </a:rPr>
              <a:t>.</a:t>
            </a:r>
            <a:endParaRPr lang="zh-CN" altLang="en-US" sz="3735">
              <a:latin typeface="Times New Roman" panose="02020603050405020304" pitchFamily="18" charset="0"/>
              <a:ea typeface="宋体" panose="02010600030101010101" pitchFamily="2" charset="-122"/>
              <a:cs typeface="Times New Roman" panose="02020603050405020304" pitchFamily="18" charset="0"/>
            </a:endParaRPr>
          </a:p>
          <a:p>
            <a:r>
              <a:rPr lang="zh-CN" altLang="en-US" sz="3735">
                <a:latin typeface="Times New Roman" panose="02020603050405020304" pitchFamily="18" charset="0"/>
                <a:ea typeface="宋体" panose="02010600030101010101" pitchFamily="2" charset="-122"/>
                <a:cs typeface="Times New Roman" panose="02020603050405020304" pitchFamily="18" charset="0"/>
                <a:sym typeface="+mn-ea"/>
              </a:rPr>
              <a:t>Technology is largely responsible for </a:t>
            </a:r>
            <a:r>
              <a:rPr lang="zh-CN" altLang="en-US" sz="3735" b="1">
                <a:latin typeface="Times New Roman" panose="02020603050405020304" pitchFamily="18" charset="0"/>
                <a:ea typeface="宋体" panose="02010600030101010101" pitchFamily="2" charset="-122"/>
                <a:cs typeface="Times New Roman" panose="02020603050405020304" pitchFamily="18" charset="0"/>
                <a:sym typeface="+mn-ea"/>
              </a:rPr>
              <a:t>bringing people together</a:t>
            </a:r>
            <a:r>
              <a:rPr lang="zh-CN" altLang="en-US" sz="3735">
                <a:latin typeface="Times New Roman" panose="02020603050405020304" pitchFamily="18" charset="0"/>
                <a:ea typeface="宋体" panose="02010600030101010101" pitchFamily="2" charset="-122"/>
                <a:cs typeface="Times New Roman" panose="02020603050405020304" pitchFamily="18" charset="0"/>
                <a:sym typeface="+mn-ea"/>
              </a:rPr>
              <a:t>. </a:t>
            </a:r>
            <a:endParaRPr lang="zh-CN" altLang="en-US" sz="3735">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title=""/>
          <p:cNvSpPr txBox="1"/>
          <p:nvPr>
            <p:custDataLst>
              <p:tags r:id="rId7"/>
            </p:custDataLst>
          </p:nvPr>
        </p:nvSpPr>
        <p:spPr>
          <a:xfrm>
            <a:off x="510116" y="5462667"/>
            <a:ext cx="8167159" cy="74147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3735"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bring together </a:t>
            </a:r>
            <a:r>
              <a:rPr lang="zh-CN" altLang="en-US" sz="3735"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使</a:t>
            </a:r>
            <a:r>
              <a:rPr lang="en-US" altLang="zh-CN" sz="3735" b="1">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3735"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团结起来；集合</a:t>
            </a:r>
            <a:endParaRPr lang="zh-CN" altLang="en-US" sz="3735"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1"/>
          <a:stretch>
            <a:fillRect/>
          </a:stretch>
        </a:blipFill>
        <a:effectLst/>
      </p:bgPr>
    </p:bg>
    <p:spTree>
      <p:nvGrpSpPr>
        <p:cNvPr id="1" name=""/>
        <p:cNvGrpSpPr/>
        <p:nvPr>
          <p:custDataLst>
            <p:tags r:id="rId2"/>
          </p:custDataLst>
        </p:nvPr>
      </p:nvGrpSpPr>
      <p:grpSpPr>
        <a:xfrm>
          <a:off x="0" y="0"/>
          <a:ext cx="0" cy="0"/>
        </a:xfrm>
      </p:grpSpPr>
      <p:sp>
        <p:nvSpPr>
          <p:cNvPr id="5" name="文本框 4" title=""/>
          <p:cNvSpPr txBox="1"/>
          <p:nvPr>
            <p:custDataLst>
              <p:tags r:id="rId3"/>
            </p:custDataLst>
          </p:nvPr>
        </p:nvSpPr>
        <p:spPr>
          <a:xfrm>
            <a:off x="311150" y="1179830"/>
            <a:ext cx="11617325" cy="119888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100000"/>
              </a:lnSpc>
              <a:spcBef>
                <a:spcPct val="0"/>
              </a:spcBef>
              <a:spcAft>
                <a:spcPct val="0"/>
              </a:spcAft>
              <a:buFont typeface="Wingdings" panose="05000000000000000000" pitchFamily="2" charset="2"/>
              <a:buChar char="u"/>
            </a:pPr>
            <a:r>
              <a:rPr lang="en-US" altLang="zh-CN" sz="3600" b="1">
                <a:solidFill>
                  <a:prstClr val="black"/>
                </a:solidFill>
                <a:latin typeface="Times New Roman" panose="02020603050405020304" pitchFamily="18" charset="0"/>
                <a:sym typeface="+mn-ea"/>
              </a:rPr>
              <a:t>Master the structure and usage of  “it” to stand for formal subject</a:t>
            </a:r>
            <a:r>
              <a:rPr lang="en-US" altLang="zh-CN" sz="3600" b="1" u="none" kern="100">
                <a:solidFill>
                  <a:srgbClr val="000000"/>
                </a:solidFill>
                <a:latin typeface="Times New Roman" panose="02020603050405020304" pitchFamily="18" charset="0"/>
                <a:ea typeface="微软雅黑" panose="020b0503020204020204" charset="-122"/>
                <a:sym typeface="Wingdings" panose="05000000000000000000"/>
              </a:rPr>
              <a:t>;</a:t>
            </a:r>
            <a:endParaRPr lang="en-US" altLang="zh-CN" sz="3600" b="1" u="none" kern="100">
              <a:solidFill>
                <a:srgbClr val="000000"/>
              </a:solidFill>
              <a:latin typeface="Times New Roman" panose="02020603050405020304" pitchFamily="18" charset="0"/>
              <a:ea typeface="微软雅黑" panose="020b0503020204020204" charset="-122"/>
              <a:sym typeface="Wingdings" panose="05000000000000000000"/>
            </a:endParaRPr>
          </a:p>
        </p:txBody>
      </p:sp>
      <p:sp>
        <p:nvSpPr>
          <p:cNvPr id="16" name="矩形 15" title=""/>
          <p:cNvSpPr/>
          <p:nvPr>
            <p:custDataLst>
              <p:tags r:id="rId4"/>
            </p:custDataLst>
          </p:nvPr>
        </p:nvSpPr>
        <p:spPr>
          <a:xfrm>
            <a:off x="259080" y="4334510"/>
            <a:ext cx="11769725" cy="1753235"/>
          </a:xfrm>
          <a:prstGeom prst="rect">
            <a:avLst/>
          </a:prstGeom>
        </p:spPr>
        <p:txBody>
          <a:bodyPr wrap="square">
            <a:spAutoFit/>
          </a:bodyPr>
          <a:lstStyle/>
          <a:p>
            <a:pPr marL="457200" indent="-457200">
              <a:lnSpc>
                <a:spcPct val="100000"/>
              </a:lnSpc>
              <a:spcBef>
                <a:spcPct val="0"/>
              </a:spcBef>
              <a:spcAft>
                <a:spcPct val="0"/>
              </a:spcAft>
              <a:buFont typeface="Wingdings" panose="05000000000000000000" pitchFamily="2" charset="2"/>
              <a:buChar char="u"/>
            </a:pPr>
            <a:r>
              <a:rPr lang="en-US" altLang="zh-CN" sz="3600" b="1" kern="0">
                <a:solidFill>
                  <a:srgbClr val="000000"/>
                </a:solidFill>
                <a:latin typeface="Times New Roman" panose="02020603050405020304" pitchFamily="18" charset="0"/>
                <a:cs typeface="Times New Roman" panose="02020603050405020304" pitchFamily="18" charset="0"/>
                <a:sym typeface="+mn-ea"/>
              </a:rPr>
              <a:t>learn how to use “it”to stand for formal subject and use “It” freely and correctly.</a:t>
            </a:r>
            <a:endParaRPr lang="en-US" altLang="zh-CN" sz="3600" b="1" kern="0">
              <a:solidFill>
                <a:srgbClr val="000000"/>
              </a:solidFill>
              <a:latin typeface="Times New Roman" panose="02020603050405020304" pitchFamily="18" charset="0"/>
              <a:cs typeface="Times New Roman" panose="02020603050405020304" pitchFamily="18" charset="0"/>
            </a:endParaRPr>
          </a:p>
          <a:p>
            <a:pPr marL="457200" indent="-457200">
              <a:lnSpc>
                <a:spcPct val="100000"/>
              </a:lnSpc>
              <a:spcBef>
                <a:spcPct val="0"/>
              </a:spcBef>
              <a:spcAft>
                <a:spcPct val="0"/>
              </a:spcAft>
              <a:buFont typeface="Wingdings" panose="05000000000000000000" pitchFamily="2" charset="2"/>
              <a:buChar char="u"/>
            </a:pPr>
            <a:endParaRPr lang="en-US" altLang="zh-CN" sz="3600" b="1" u="none" kern="100">
              <a:solidFill>
                <a:srgbClr val="000000"/>
              </a:solidFill>
              <a:latin typeface="Times New Roman" panose="02020603050405020304" pitchFamily="18" charset="0"/>
              <a:ea typeface="微软雅黑" panose="020b0503020204020204" charset="-122"/>
              <a:cs typeface="Times New Roman" panose="02020603050405020304" pitchFamily="18" charset="0"/>
              <a:sym typeface="Wingdings" panose="05000000000000000000"/>
            </a:endParaRPr>
          </a:p>
        </p:txBody>
      </p:sp>
      <p:sp>
        <p:nvSpPr>
          <p:cNvPr id="2" name="矩形 1" title=""/>
          <p:cNvSpPr/>
          <p:nvPr>
            <p:custDataLst>
              <p:tags r:id="rId5"/>
            </p:custDataLst>
          </p:nvPr>
        </p:nvSpPr>
        <p:spPr>
          <a:xfrm>
            <a:off x="3446479" y="82000"/>
            <a:ext cx="5483225" cy="829945"/>
          </a:xfrm>
          <a:prstGeom prst="rect">
            <a:avLst/>
          </a:prstGeom>
          <a:noFill/>
          <a:ln>
            <a:noFill/>
          </a:ln>
        </p:spPr>
        <p:txBody>
          <a:bodyPr wrap="none" rtlCol="0" anchor="t">
            <a:spAutoFit/>
            <a:scene3d>
              <a:camera prst="orthographicFront"/>
              <a:lightRig rig="threePt" dir="t"/>
            </a:scene3d>
          </a:bodyPr>
          <a:lstStyle/>
          <a:p>
            <a:pPr algn="ctr">
              <a:lnSpc>
                <a:spcPct val="100000"/>
              </a:lnSpc>
              <a:spcBef>
                <a:spcPct val="0"/>
              </a:spcBef>
              <a:spcAft>
                <a:spcPct val="0"/>
              </a:spcAft>
            </a:pPr>
            <a:r>
              <a:rPr lang="en-US" altLang="zh-CN" sz="4800" b="1" u="none">
                <a:ln w="22225">
                  <a:solidFill>
                    <a:schemeClr val="accent2"/>
                  </a:solidFill>
                  <a:prstDash val="solid"/>
                </a:ln>
                <a:solidFill>
                  <a:srgbClr val="000000"/>
                </a:solidFill>
                <a:effectLst/>
                <a:latin typeface="Times New Roman" panose="02020603050405020304" pitchFamily="18" charset="0"/>
                <a:ea typeface="微软雅黑" panose="020b0503020204020204" charset="-122"/>
              </a:rPr>
              <a:t>Learning Objectives</a:t>
            </a:r>
            <a:endParaRPr lang="en-US" altLang="zh-CN" sz="4800" b="1" u="none">
              <a:ln w="22225">
                <a:solidFill>
                  <a:schemeClr val="accent2"/>
                </a:solidFill>
                <a:prstDash val="solid"/>
              </a:ln>
              <a:solidFill>
                <a:srgbClr val="000000"/>
              </a:solidFill>
              <a:effectLst/>
              <a:latin typeface="Times New Roman" panose="02020603050405020304" pitchFamily="18" charset="0"/>
              <a:ea typeface="微软雅黑" panose="020b0503020204020204" charset="-122"/>
            </a:endParaRPr>
          </a:p>
        </p:txBody>
      </p:sp>
      <p:grpSp>
        <p:nvGrpSpPr>
          <p:cNvPr id="18" name="组合 17" title=""/>
          <p:cNvGrpSpPr/>
          <p:nvPr>
            <p:custDataLst>
              <p:tags r:id="rId6"/>
            </p:custDataLst>
          </p:nvPr>
        </p:nvGrpSpPr>
        <p:grpSpPr>
          <a:xfrm>
            <a:off x="8012776" y="6487292"/>
            <a:ext cx="291220" cy="291219"/>
            <a:chOff x="304800" y="673100"/>
            <a:chExt cx="4000500" cy="4000500"/>
          </a:xfrm>
          <a:effectLst>
            <a:outerShdw blurRad="444500" dist="254000" dir="8100000" algn="tr" rotWithShape="0">
              <a:prstClr val="black">
                <a:alpha val="50000"/>
              </a:prstClr>
            </a:outerShdw>
          </a:effectLst>
        </p:grpSpPr>
        <p:sp>
          <p:nvSpPr>
            <p:cNvPr id="19" name="同心圆 18"/>
            <p:cNvSpPr/>
            <p:nvPr>
              <p:custDataLst>
                <p:tags r:id="rId7"/>
              </p:custDataLst>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400" u="none" strike="noStrike" kern="0" cap="none" spc="0" normalizeH="0" baseline="0" noProof="0">
                <a:ln>
                  <a:noFill/>
                </a:ln>
                <a:solidFill>
                  <a:srgbClr val="000000"/>
                </a:solidFill>
                <a:effectLst/>
                <a:uLnTx/>
                <a:uFillTx/>
                <a:latin typeface="Times New Roman" panose="02020603050405020304" pitchFamily="18" charset="0"/>
                <a:ea typeface="微软雅黑" panose="020b0503020204020204" charset="-122"/>
                <a:cs typeface="+mn-cs"/>
              </a:endParaRPr>
            </a:p>
          </p:txBody>
        </p:sp>
        <p:sp>
          <p:nvSpPr>
            <p:cNvPr id="20" name="椭圆 19"/>
            <p:cNvSpPr/>
            <p:nvPr>
              <p:custDataLst>
                <p:tags r:id="rId8"/>
              </p:custDataLst>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400" u="none" strike="noStrike" kern="0" cap="none" spc="0" normalizeH="0" baseline="0" noProof="0">
                <a:ln>
                  <a:noFill/>
                </a:ln>
                <a:solidFill>
                  <a:srgbClr val="000000"/>
                </a:solidFill>
                <a:effectLst/>
                <a:uLnTx/>
                <a:uFillTx/>
                <a:latin typeface="Times New Roman" panose="02020603050405020304" pitchFamily="18" charset="0"/>
                <a:ea typeface="微软雅黑" panose="020b0503020204020204" charset="-122"/>
                <a:cs typeface="+mn-cs"/>
              </a:endParaRPr>
            </a:p>
          </p:txBody>
        </p:sp>
      </p:grpSp>
      <p:sp>
        <p:nvSpPr>
          <p:cNvPr id="3" name="矩形 2" title=""/>
          <p:cNvSpPr/>
          <p:nvPr>
            <p:custDataLst>
              <p:tags r:id="rId9"/>
            </p:custDataLst>
          </p:nvPr>
        </p:nvSpPr>
        <p:spPr>
          <a:xfrm>
            <a:off x="259080" y="1179830"/>
            <a:ext cx="11670030" cy="5051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spcBef>
                <a:spcPct val="0"/>
              </a:spcBef>
              <a:spcAft>
                <a:spcPct val="0"/>
              </a:spcAft>
              <a:defRPr/>
            </a:pPr>
            <a:endParaRPr lang="zh-CN" altLang="en-US" sz="2400" u="none">
              <a:solidFill>
                <a:srgbClr val="000000"/>
              </a:solidFill>
              <a:latin typeface="Times New Roman" panose="02020603050405020304" pitchFamily="18" charset="0"/>
              <a:ea typeface="微软雅黑" panose="020b0503020204020204" charset="-122"/>
            </a:endParaRPr>
          </a:p>
        </p:txBody>
      </p:sp>
      <p:sp>
        <p:nvSpPr>
          <p:cNvPr id="15" name="矩形 14" title=""/>
          <p:cNvSpPr/>
          <p:nvPr>
            <p:custDataLst>
              <p:tags r:id="rId10"/>
            </p:custDataLst>
          </p:nvPr>
        </p:nvSpPr>
        <p:spPr>
          <a:xfrm>
            <a:off x="259080" y="2781935"/>
            <a:ext cx="11510645" cy="1835150"/>
          </a:xfrm>
          <a:prstGeom prst="rect">
            <a:avLst/>
          </a:prstGeom>
        </p:spPr>
        <p:txBody>
          <a:bodyPr wrap="square">
            <a:noAutofit/>
          </a:bodyPr>
          <a:lstStyle/>
          <a:p>
            <a:pPr marL="457200" indent="-457200">
              <a:lnSpc>
                <a:spcPct val="100000"/>
              </a:lnSpc>
              <a:spcBef>
                <a:spcPct val="0"/>
              </a:spcBef>
              <a:spcAft>
                <a:spcPct val="0"/>
              </a:spcAft>
              <a:buFont typeface="Wingdings" panose="05000000000000000000" pitchFamily="2" charset="2"/>
              <a:buChar char="u"/>
            </a:pPr>
            <a:r>
              <a:rPr lang="en-US" altLang="zh-CN" sz="3600" b="1" kern="0">
                <a:solidFill>
                  <a:srgbClr val="000000"/>
                </a:solidFill>
                <a:latin typeface="Times New Roman" panose="02020603050405020304" pitchFamily="18" charset="0"/>
                <a:cs typeface="Times New Roman" panose="02020603050405020304" pitchFamily="18" charset="0"/>
                <a:sym typeface="+mn-ea"/>
              </a:rPr>
              <a:t>Think about the formation and use of it as a empty subject;</a:t>
            </a:r>
            <a:endParaRPr lang="en-US" altLang="zh-CN" sz="3600" b="1" kern="0">
              <a:solidFill>
                <a:srgbClr val="000000"/>
              </a:solidFill>
              <a:latin typeface="Times New Roman" panose="02020603050405020304" pitchFamily="18" charset="0"/>
              <a:cs typeface="Times New Roman" panose="02020603050405020304" pitchFamily="18" charset="0"/>
            </a:endParaRPr>
          </a:p>
          <a:p>
            <a:pPr indent="0">
              <a:lnSpc>
                <a:spcPct val="100000"/>
              </a:lnSpc>
              <a:spcBef>
                <a:spcPct val="0"/>
              </a:spcBef>
              <a:spcAft>
                <a:spcPct val="0"/>
              </a:spcAft>
              <a:buFont typeface="Wingdings" panose="05000000000000000000" pitchFamily="2" charset="2"/>
              <a:buNone/>
            </a:pPr>
            <a:endParaRPr lang="en-US" altLang="zh-CN" sz="3600" b="1" u="none" kern="100">
              <a:solidFill>
                <a:srgbClr val="000000"/>
              </a:solidFill>
              <a:latin typeface="Times New Roman" panose="02020603050405020304" pitchFamily="18" charset="0"/>
              <a:ea typeface="微软雅黑" panose="020b0503020204020204" charset="-122"/>
              <a:sym typeface="Wingdings" panose="05000000000000000000"/>
            </a:endParaRPr>
          </a:p>
        </p:txBody>
      </p:sp>
    </p:spTree>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0"/>
          <a:stretch>
            <a:fillRect/>
          </a:stretch>
        </a:blipFill>
        <a:effectLst/>
      </p:bgPr>
    </p:bg>
    <p:spTree>
      <p:nvGrpSpPr>
        <p:cNvPr id="1" name=""/>
        <p:cNvGrpSpPr/>
        <p:nvPr>
          <p:custDataLst>
            <p:tags r:id="rId3"/>
          </p:custDataLst>
        </p:nvPr>
      </p:nvGrpSpPr>
      <p:grpSpPr>
        <a:xfrm>
          <a:off x="0" y="0"/>
          <a:ext cx="0" cy="0"/>
        </a:xfrm>
      </p:grpSpPr>
      <p:sp>
        <p:nvSpPr>
          <p:cNvPr id="1048778" name="TextBox 3" title=""/>
          <p:cNvSpPr txBox="1">
            <a:spLocks noChangeArrowheads="1"/>
          </p:cNvSpPr>
          <p:nvPr>
            <p:custDataLst>
              <p:tags r:id="rId4"/>
            </p:custDataLst>
          </p:nvPr>
        </p:nvSpPr>
        <p:spPr bwMode="auto">
          <a:xfrm>
            <a:off x="1006137" y="126948"/>
            <a:ext cx="8026400" cy="666115"/>
          </a:xfrm>
          <a:prstGeom prst="rect">
            <a:avLst/>
          </a:prstGeom>
          <a:noFill/>
          <a:ln w="9525">
            <a:noFill/>
            <a:miter lim="800000"/>
          </a:ln>
        </p:spPr>
        <p:txBody>
          <a:bodyPr>
            <a:spAutoFit/>
          </a:bodyPr>
          <a:lstStyle/>
          <a:p>
            <a:pPr>
              <a:defRPr/>
            </a:pPr>
            <a:r>
              <a:rPr lang="en-US" altLang="zh-CN" sz="3735" b="1">
                <a:latin typeface="Times New Roman" panose="02020603050405020304" pitchFamily="18" charset="0"/>
                <a:ea typeface="宋体" panose="02010600030101010101" pitchFamily="2" charset="-122"/>
                <a:sym typeface="Times New Roman" panose="02020603050405020304" pitchFamily="18" charset="0"/>
              </a:rPr>
              <a:t>Vocabulary building</a:t>
            </a:r>
            <a:endParaRPr lang="en-US" altLang="zh-CN" sz="3735" b="1">
              <a:latin typeface="Times New Roman" panose="02020603050405020304" pitchFamily="18" charset="0"/>
              <a:ea typeface="宋体" panose="02010600030101010101" pitchFamily="2" charset="-122"/>
              <a:sym typeface="Times New Roman" panose="02020603050405020304" pitchFamily="18" charset="0"/>
            </a:endParaRPr>
          </a:p>
        </p:txBody>
      </p:sp>
      <p:sp>
        <p:nvSpPr>
          <p:cNvPr id="5" name="文本框 4" title=""/>
          <p:cNvSpPr txBox="1"/>
          <p:nvPr>
            <p:custDataLst>
              <p:tags r:id="rId5"/>
            </p:custDataLst>
          </p:nvPr>
        </p:nvSpPr>
        <p:spPr>
          <a:xfrm>
            <a:off x="428413" y="2274127"/>
            <a:ext cx="11060853" cy="4117340"/>
          </a:xfrm>
          <a:prstGeom prst="rect">
            <a:avLst/>
          </a:prstGeom>
          <a:noFill/>
        </p:spPr>
        <p:txBody>
          <a:bodyPr wrap="square" rtlCol="0" anchor="t">
            <a:spAutoFit/>
          </a:bodyPr>
          <a:lstStyle/>
          <a:p>
            <a:pPr algn="just"/>
            <a:r>
              <a:rPr lang="zh-CN" altLang="en-US" sz="3735" b="1">
                <a:latin typeface="Times New Roman" panose="02020603050405020304" pitchFamily="18" charset="0"/>
                <a:ea typeface="宋体" panose="02010600030101010101" pitchFamily="2" charset="-122"/>
                <a:cs typeface="Times New Roman" panose="02020603050405020304" pitchFamily="18" charset="0"/>
              </a:rPr>
              <a:t>Channels of communication</a:t>
            </a:r>
            <a:r>
              <a:rPr lang="zh-CN" altLang="en-US" sz="3735">
                <a:latin typeface="Times New Roman" panose="02020603050405020304" pitchFamily="18" charset="0"/>
                <a:ea typeface="宋体" panose="02010600030101010101" pitchFamily="2" charset="-122"/>
                <a:cs typeface="Times New Roman" panose="02020603050405020304" pitchFamily="18" charset="0"/>
              </a:rPr>
              <a:t>, such as the mobile phone and the Internet, have made it possible to speak instantly with someone on</a:t>
            </a:r>
            <a:r>
              <a:rPr lang="en-US" altLang="zh-CN" sz="3735">
                <a:latin typeface="Times New Roman" panose="02020603050405020304" pitchFamily="18" charset="0"/>
                <a:ea typeface="宋体" panose="02010600030101010101" pitchFamily="2" charset="-122"/>
                <a:cs typeface="Times New Roman" panose="02020603050405020304" pitchFamily="18" charset="0"/>
              </a:rPr>
              <a:t> </a:t>
            </a:r>
            <a:r>
              <a:rPr lang="zh-CN" altLang="en-US" sz="3735">
                <a:latin typeface="Times New Roman" panose="02020603050405020304" pitchFamily="18" charset="0"/>
                <a:ea typeface="宋体" panose="02010600030101010101" pitchFamily="2" charset="-122"/>
                <a:cs typeface="Times New Roman" panose="02020603050405020304" pitchFamily="18" charset="0"/>
              </a:rPr>
              <a:t>the</a:t>
            </a:r>
            <a:r>
              <a:rPr lang="en-US" altLang="zh-CN" sz="3735">
                <a:latin typeface="Times New Roman" panose="02020603050405020304" pitchFamily="18" charset="0"/>
                <a:ea typeface="宋体" panose="02010600030101010101" pitchFamily="2" charset="-122"/>
                <a:cs typeface="Times New Roman" panose="02020603050405020304" pitchFamily="18" charset="0"/>
              </a:rPr>
              <a:t> </a:t>
            </a:r>
            <a:r>
              <a:rPr lang="zh-CN" altLang="en-US" sz="3735">
                <a:latin typeface="Times New Roman" panose="02020603050405020304" pitchFamily="18" charset="0"/>
                <a:ea typeface="宋体" panose="02010600030101010101" pitchFamily="2" charset="-122"/>
                <a:cs typeface="Times New Roman" panose="02020603050405020304" pitchFamily="18" charset="0"/>
              </a:rPr>
              <a:t>other side of the planet, enabling us to </a:t>
            </a:r>
            <a:r>
              <a:rPr lang="zh-CN" altLang="en-US" sz="3735" b="1">
                <a:latin typeface="Times New Roman" panose="02020603050405020304" pitchFamily="18" charset="0"/>
                <a:ea typeface="宋体" panose="02010600030101010101" pitchFamily="2" charset="-122"/>
                <a:cs typeface="Times New Roman" panose="02020603050405020304" pitchFamily="18" charset="0"/>
              </a:rPr>
              <a:t>form close connections with </a:t>
            </a:r>
            <a:r>
              <a:rPr lang="zh-CN" altLang="en-US" sz="3735">
                <a:latin typeface="Times New Roman" panose="02020603050405020304" pitchFamily="18" charset="0"/>
                <a:ea typeface="宋体" panose="02010600030101010101" pitchFamily="2" charset="-122"/>
                <a:cs typeface="Times New Roman" panose="02020603050405020304" pitchFamily="18" charset="0"/>
              </a:rPr>
              <a:t>people of completely different cultures.</a:t>
            </a:r>
            <a:r>
              <a:rPr lang="en-US" altLang="zh-CN" sz="3735">
                <a:latin typeface="Times New Roman" panose="02020603050405020304" pitchFamily="18" charset="0"/>
                <a:ea typeface="宋体" panose="02010600030101010101" pitchFamily="2" charset="-122"/>
                <a:cs typeface="Times New Roman" panose="02020603050405020304" pitchFamily="18" charset="0"/>
              </a:rPr>
              <a:t> </a:t>
            </a:r>
            <a:r>
              <a:rPr lang="zh-CN" altLang="en-US" sz="3735">
                <a:latin typeface="Times New Roman" panose="02020603050405020304" pitchFamily="18" charset="0"/>
                <a:ea typeface="宋体" panose="02010600030101010101" pitchFamily="2" charset="-122"/>
                <a:cs typeface="Times New Roman" panose="02020603050405020304" pitchFamily="18" charset="0"/>
              </a:rPr>
              <a:t>The television, meanwhile, is a </a:t>
            </a:r>
            <a:r>
              <a:rPr lang="zh-CN" altLang="en-US" sz="3735" b="1">
                <a:latin typeface="Times New Roman" panose="02020603050405020304" pitchFamily="18" charset="0"/>
                <a:ea typeface="宋体" panose="02010600030101010101" pitchFamily="2" charset="-122"/>
                <a:cs typeface="Times New Roman" panose="02020603050405020304" pitchFamily="18" charset="0"/>
              </a:rPr>
              <a:t>window on the world</a:t>
            </a:r>
            <a:r>
              <a:rPr lang="zh-CN" altLang="en-US" sz="3735">
                <a:latin typeface="Times New Roman" panose="02020603050405020304" pitchFamily="18" charset="0"/>
                <a:ea typeface="宋体" panose="02010600030101010101" pitchFamily="2" charset="-122"/>
                <a:cs typeface="Times New Roman" panose="02020603050405020304" pitchFamily="18" charset="0"/>
              </a:rPr>
              <a:t>, giving us quick and easy access to other cultures and lifestyles.  </a:t>
            </a:r>
            <a:endParaRPr lang="zh-CN" altLang="en-US" sz="3735">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文本框 11" title=""/>
          <p:cNvSpPr txBox="1"/>
          <p:nvPr>
            <p:custDataLst>
              <p:tags r:id="rId6"/>
            </p:custDataLst>
          </p:nvPr>
        </p:nvSpPr>
        <p:spPr>
          <a:xfrm>
            <a:off x="7105695" y="4007565"/>
            <a:ext cx="3204313" cy="74147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defRPr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sz="3735"/>
              <a:t>形成密切联系</a:t>
            </a:r>
            <a:endParaRPr lang="zh-CN" altLang="en-US" sz="3735"/>
          </a:p>
        </p:txBody>
      </p:sp>
      <p:sp>
        <p:nvSpPr>
          <p:cNvPr id="15" name="文本框 14" title=""/>
          <p:cNvSpPr txBox="1"/>
          <p:nvPr>
            <p:custDataLst>
              <p:tags r:id="rId7"/>
            </p:custDataLst>
          </p:nvPr>
        </p:nvSpPr>
        <p:spPr>
          <a:xfrm>
            <a:off x="5019337" y="5197051"/>
            <a:ext cx="3714748" cy="74147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defRPr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sz="3735"/>
              <a:t>了解世界的窗口</a:t>
            </a:r>
            <a:endParaRPr lang="zh-CN" altLang="en-US" sz="3735"/>
          </a:p>
        </p:txBody>
      </p:sp>
      <p:sp>
        <p:nvSpPr>
          <p:cNvPr id="18" name="文本框 17" title=""/>
          <p:cNvSpPr txBox="1"/>
          <p:nvPr>
            <p:custDataLst>
              <p:tags r:id="rId8"/>
            </p:custDataLst>
          </p:nvPr>
        </p:nvSpPr>
        <p:spPr>
          <a:xfrm>
            <a:off x="6267449" y="2252536"/>
            <a:ext cx="2276475" cy="74147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defRPr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sz="3735"/>
              <a:t>沟通渠道</a:t>
            </a:r>
            <a:endParaRPr lang="zh-CN" altLang="en-US" sz="3735"/>
          </a:p>
        </p:txBody>
      </p:sp>
      <p:sp>
        <p:nvSpPr>
          <p:cNvPr id="19" name="矩形 40" title=""/>
          <p:cNvSpPr/>
          <p:nvPr>
            <p:custDataLst>
              <p:tags r:id="rId9"/>
            </p:custDataLst>
          </p:nvPr>
        </p:nvSpPr>
        <p:spPr>
          <a:xfrm>
            <a:off x="0" y="887307"/>
            <a:ext cx="12192000" cy="1205653"/>
          </a:xfrm>
          <a:prstGeom prst="rect">
            <a:avLst/>
          </a:prstGeom>
          <a:gradFill>
            <a:gsLst>
              <a:gs pos="0">
                <a:schemeClr val="accent1">
                  <a:tint val="66000"/>
                  <a:satMod val="160000"/>
                </a:schemeClr>
              </a:gs>
              <a:gs pos="46000">
                <a:schemeClr val="accent3">
                  <a:lumMod val="40000"/>
                  <a:lumOff val="60000"/>
                  <a:alpha val="48000"/>
                </a:schemeClr>
              </a:gs>
              <a:gs pos="100000">
                <a:schemeClr val="accent1">
                  <a:tint val="23500"/>
                  <a:satMod val="1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735" b="1">
                <a:solidFill>
                  <a:srgbClr val="2C7A8E"/>
                </a:solidFill>
                <a:latin typeface="Times New Roman" panose="02020603050405020304" pitchFamily="18" charset="0"/>
                <a:ea typeface="宋体" panose="02010600030101010101" pitchFamily="2" charset="-122"/>
                <a:cs typeface="Times New Roman" panose="02020603050405020304" pitchFamily="18" charset="0"/>
              </a:rPr>
              <a:t>  Read the passage and answer the questions. Pay attention    </a:t>
            </a:r>
            <a:endParaRPr lang="en-US" altLang="zh-CN" sz="3735" b="1">
              <a:solidFill>
                <a:srgbClr val="2C7A8E"/>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3735" b="1">
                <a:solidFill>
                  <a:srgbClr val="2C7A8E"/>
                </a:solidFill>
                <a:latin typeface="Times New Roman" panose="02020603050405020304" pitchFamily="18" charset="0"/>
                <a:ea typeface="宋体" panose="02010600030101010101" pitchFamily="2" charset="-122"/>
                <a:cs typeface="Times New Roman" panose="02020603050405020304" pitchFamily="18" charset="0"/>
              </a:rPr>
              <a:t>  to the expressions in bold.</a:t>
            </a:r>
            <a:endParaRPr lang="en-US" altLang="zh-CN" sz="3735" b="1">
              <a:solidFill>
                <a:srgbClr val="2C7A8E"/>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8"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1"/>
          <a:stretch>
            <a:fillRect/>
          </a:stretch>
        </a:blipFill>
        <a:effectLst/>
      </p:bgPr>
    </p:bg>
    <p:spTree>
      <p:nvGrpSpPr>
        <p:cNvPr id="1" name=""/>
        <p:cNvGrpSpPr/>
        <p:nvPr>
          <p:custDataLst>
            <p:tags r:id="rId3"/>
          </p:custDataLst>
        </p:nvPr>
      </p:nvGrpSpPr>
      <p:grpSpPr>
        <a:xfrm>
          <a:off x="0" y="0"/>
          <a:ext cx="0" cy="0"/>
        </a:xfrm>
      </p:grpSpPr>
      <p:sp>
        <p:nvSpPr>
          <p:cNvPr id="1048778" name="TextBox 3" title=""/>
          <p:cNvSpPr txBox="1">
            <a:spLocks noChangeArrowheads="1"/>
          </p:cNvSpPr>
          <p:nvPr>
            <p:custDataLst>
              <p:tags r:id="rId4"/>
            </p:custDataLst>
          </p:nvPr>
        </p:nvSpPr>
        <p:spPr bwMode="auto">
          <a:xfrm>
            <a:off x="1006137" y="126948"/>
            <a:ext cx="8026400" cy="666115"/>
          </a:xfrm>
          <a:prstGeom prst="rect">
            <a:avLst/>
          </a:prstGeom>
          <a:noFill/>
          <a:ln w="9525">
            <a:noFill/>
            <a:miter lim="800000"/>
          </a:ln>
        </p:spPr>
        <p:txBody>
          <a:bodyPr>
            <a:spAutoFit/>
          </a:bodyPr>
          <a:lstStyle/>
          <a:p>
            <a:pPr>
              <a:defRPr/>
            </a:pPr>
            <a:r>
              <a:rPr lang="en-US" altLang="zh-CN" sz="3735" b="1">
                <a:latin typeface="Times New Roman" panose="02020603050405020304" pitchFamily="18" charset="0"/>
                <a:ea typeface="宋体" panose="02010600030101010101" pitchFamily="2" charset="-122"/>
                <a:sym typeface="Times New Roman" panose="02020603050405020304" pitchFamily="18" charset="0"/>
              </a:rPr>
              <a:t>Vocabulary building</a:t>
            </a:r>
            <a:endParaRPr lang="en-US" altLang="zh-CN" sz="3735" b="1">
              <a:latin typeface="Times New Roman" panose="02020603050405020304" pitchFamily="18" charset="0"/>
              <a:ea typeface="宋体" panose="02010600030101010101" pitchFamily="2" charset="-122"/>
              <a:sym typeface="Times New Roman" panose="02020603050405020304" pitchFamily="18" charset="0"/>
            </a:endParaRPr>
          </a:p>
        </p:txBody>
      </p:sp>
      <p:sp>
        <p:nvSpPr>
          <p:cNvPr id="5" name="文本框 4" title=""/>
          <p:cNvSpPr txBox="1"/>
          <p:nvPr>
            <p:custDataLst>
              <p:tags r:id="rId5"/>
            </p:custDataLst>
          </p:nvPr>
        </p:nvSpPr>
        <p:spPr>
          <a:xfrm>
            <a:off x="292523" y="2265297"/>
            <a:ext cx="11332633" cy="4234815"/>
          </a:xfrm>
          <a:prstGeom prst="rect">
            <a:avLst/>
          </a:prstGeom>
          <a:noFill/>
        </p:spPr>
        <p:txBody>
          <a:bodyPr wrap="square" rtlCol="0" anchor="t">
            <a:spAutoFit/>
          </a:bodyPr>
          <a:lstStyle/>
          <a:p>
            <a:pPr algn="just">
              <a:lnSpc>
                <a:spcPct val="120000"/>
              </a:lnSpc>
            </a:pPr>
            <a:r>
              <a:rPr sz="3735">
                <a:latin typeface="Times New Roman" panose="02020603050405020304" pitchFamily="18" charset="0"/>
                <a:ea typeface="宋体" panose="02010600030101010101" pitchFamily="2" charset="-122"/>
                <a:cs typeface="Times New Roman" panose="02020603050405020304" pitchFamily="18" charset="0"/>
              </a:rPr>
              <a:t>Cultural exchange helps us to </a:t>
            </a:r>
            <a:r>
              <a:rPr sz="3735" b="1">
                <a:latin typeface="Times New Roman" panose="02020603050405020304" pitchFamily="18" charset="0"/>
                <a:ea typeface="宋体" panose="02010600030101010101" pitchFamily="2" charset="-122"/>
                <a:cs typeface="Times New Roman" panose="02020603050405020304" pitchFamily="18" charset="0"/>
              </a:rPr>
              <a:t>be more inclusive</a:t>
            </a:r>
            <a:r>
              <a:rPr sz="3735">
                <a:latin typeface="Times New Roman" panose="02020603050405020304" pitchFamily="18" charset="0"/>
                <a:ea typeface="宋体" panose="02010600030101010101" pitchFamily="2" charset="-122"/>
                <a:cs typeface="Times New Roman" panose="02020603050405020304" pitchFamily="18" charset="0"/>
              </a:rPr>
              <a:t> and to overcome </a:t>
            </a:r>
            <a:r>
              <a:rPr sz="3735" b="1">
                <a:latin typeface="Times New Roman" panose="02020603050405020304" pitchFamily="18" charset="0"/>
                <a:ea typeface="宋体" panose="02010600030101010101" pitchFamily="2" charset="-122"/>
                <a:cs typeface="Times New Roman" panose="02020603050405020304" pitchFamily="18" charset="0"/>
              </a:rPr>
              <a:t>culture shock</a:t>
            </a:r>
            <a:r>
              <a:rPr sz="3735">
                <a:latin typeface="Times New Roman" panose="02020603050405020304" pitchFamily="18" charset="0"/>
                <a:ea typeface="宋体" panose="02010600030101010101" pitchFamily="2" charset="-122"/>
                <a:cs typeface="Times New Roman" panose="02020603050405020304" pitchFamily="18" charset="0"/>
              </a:rPr>
              <a:t>. But inclusiveness doesn</a:t>
            </a:r>
            <a:r>
              <a:rPr lang="en-US" sz="3735">
                <a:latin typeface="Times New Roman" panose="02020603050405020304" pitchFamily="18" charset="0"/>
                <a:ea typeface="宋体" panose="02010600030101010101" pitchFamily="2" charset="-122"/>
                <a:cs typeface="Times New Roman" panose="02020603050405020304" pitchFamily="18" charset="0"/>
              </a:rPr>
              <a:t>’</a:t>
            </a:r>
            <a:r>
              <a:rPr sz="3735">
                <a:latin typeface="Times New Roman" panose="02020603050405020304" pitchFamily="18" charset="0"/>
                <a:ea typeface="宋体" panose="02010600030101010101" pitchFamily="2" charset="-122"/>
                <a:cs typeface="Times New Roman" panose="02020603050405020304" pitchFamily="18" charset="0"/>
              </a:rPr>
              <a:t>t mean that our cultures will merge into one another. Rather,</a:t>
            </a:r>
            <a:r>
              <a:rPr lang="en-US" sz="3735">
                <a:latin typeface="Times New Roman" panose="02020603050405020304" pitchFamily="18" charset="0"/>
                <a:ea typeface="宋体" panose="02010600030101010101" pitchFamily="2" charset="-122"/>
                <a:cs typeface="Times New Roman" panose="02020603050405020304" pitchFamily="18" charset="0"/>
              </a:rPr>
              <a:t> </a:t>
            </a:r>
            <a:r>
              <a:rPr sz="3735">
                <a:latin typeface="Times New Roman" panose="02020603050405020304" pitchFamily="18" charset="0"/>
                <a:ea typeface="宋体" panose="02010600030101010101" pitchFamily="2" charset="-122"/>
                <a:cs typeface="Times New Roman" panose="02020603050405020304" pitchFamily="18" charset="0"/>
              </a:rPr>
              <a:t>it</a:t>
            </a:r>
            <a:r>
              <a:rPr lang="en-US" sz="3735">
                <a:latin typeface="Times New Roman" panose="02020603050405020304" pitchFamily="18" charset="0"/>
                <a:ea typeface="宋体" panose="02010600030101010101" pitchFamily="2" charset="-122"/>
                <a:cs typeface="Times New Roman" panose="02020603050405020304" pitchFamily="18" charset="0"/>
              </a:rPr>
              <a:t>’</a:t>
            </a:r>
            <a:r>
              <a:rPr sz="3735">
                <a:latin typeface="Times New Roman" panose="02020603050405020304" pitchFamily="18" charset="0"/>
                <a:ea typeface="宋体" panose="02010600030101010101" pitchFamily="2" charset="-122"/>
                <a:cs typeface="Times New Roman" panose="02020603050405020304" pitchFamily="18" charset="0"/>
              </a:rPr>
              <a:t>s about countries and people</a:t>
            </a:r>
            <a:r>
              <a:rPr lang="en-US" sz="3735">
                <a:latin typeface="Times New Roman" panose="02020603050405020304" pitchFamily="18" charset="0"/>
                <a:ea typeface="宋体" panose="02010600030101010101" pitchFamily="2" charset="-122"/>
                <a:cs typeface="Times New Roman" panose="02020603050405020304" pitchFamily="18" charset="0"/>
              </a:rPr>
              <a:t> </a:t>
            </a:r>
            <a:r>
              <a:rPr sz="3735">
                <a:latin typeface="Times New Roman" panose="02020603050405020304" pitchFamily="18" charset="0"/>
                <a:ea typeface="宋体" panose="02010600030101010101" pitchFamily="2" charset="-122"/>
                <a:cs typeface="Times New Roman" panose="02020603050405020304" pitchFamily="18" charset="0"/>
              </a:rPr>
              <a:t>making </a:t>
            </a:r>
            <a:r>
              <a:rPr sz="3735" b="1">
                <a:latin typeface="Times New Roman" panose="02020603050405020304" pitchFamily="18" charset="0"/>
                <a:ea typeface="宋体" panose="02010600030101010101" pitchFamily="2" charset="-122"/>
                <a:cs typeface="Times New Roman" panose="02020603050405020304" pitchFamily="18" charset="0"/>
              </a:rPr>
              <a:t>a joint effort</a:t>
            </a:r>
            <a:r>
              <a:rPr sz="3735">
                <a:latin typeface="Times New Roman" panose="02020603050405020304" pitchFamily="18" charset="0"/>
                <a:ea typeface="宋体" panose="02010600030101010101" pitchFamily="2" charset="-122"/>
                <a:cs typeface="Times New Roman" panose="02020603050405020304" pitchFamily="18" charset="0"/>
              </a:rPr>
              <a:t> to come together to create a more harmonious and understanding </a:t>
            </a:r>
            <a:endParaRPr sz="3735">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sz="3735">
                <a:latin typeface="Times New Roman" panose="02020603050405020304" pitchFamily="18" charset="0"/>
                <a:ea typeface="宋体" panose="02010600030101010101" pitchFamily="2" charset="-122"/>
                <a:cs typeface="Times New Roman" panose="02020603050405020304" pitchFamily="18" charset="0"/>
              </a:rPr>
              <a:t>world, so that we can all enjoy the </a:t>
            </a:r>
            <a:r>
              <a:rPr sz="3735" b="1">
                <a:latin typeface="Times New Roman" panose="02020603050405020304" pitchFamily="18" charset="0"/>
                <a:ea typeface="宋体" panose="02010600030101010101" pitchFamily="2" charset="-122"/>
                <a:cs typeface="Times New Roman" panose="02020603050405020304" pitchFamily="18" charset="0"/>
              </a:rPr>
              <a:t>mutual benefits</a:t>
            </a:r>
            <a:r>
              <a:rPr sz="3735">
                <a:latin typeface="Times New Roman" panose="02020603050405020304" pitchFamily="18" charset="0"/>
                <a:ea typeface="宋体" panose="02010600030101010101" pitchFamily="2" charset="-122"/>
                <a:cs typeface="Times New Roman" panose="02020603050405020304" pitchFamily="18" charset="0"/>
              </a:rPr>
              <a:t>.</a:t>
            </a:r>
            <a:r>
              <a:rPr lang="zh-CN" altLang="en-US" sz="3735">
                <a:latin typeface="Times New Roman" panose="02020603050405020304" pitchFamily="18" charset="0"/>
                <a:ea typeface="宋体" panose="02010600030101010101" pitchFamily="2" charset="-122"/>
                <a:cs typeface="Times New Roman" panose="02020603050405020304" pitchFamily="18" charset="0"/>
              </a:rPr>
              <a:t>  </a:t>
            </a:r>
            <a:endParaRPr lang="zh-CN" altLang="en-US" sz="3735">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文本框 14" title=""/>
          <p:cNvSpPr txBox="1"/>
          <p:nvPr>
            <p:custDataLst>
              <p:tags r:id="rId6"/>
            </p:custDataLst>
          </p:nvPr>
        </p:nvSpPr>
        <p:spPr>
          <a:xfrm>
            <a:off x="7252545" y="2956772"/>
            <a:ext cx="2243244" cy="74147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defRPr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sz="3735"/>
              <a:t>更包容的</a:t>
            </a:r>
            <a:endParaRPr lang="zh-CN" altLang="en-US" sz="3735"/>
          </a:p>
        </p:txBody>
      </p:sp>
      <p:sp>
        <p:nvSpPr>
          <p:cNvPr id="8" name="文本框 7" title=""/>
          <p:cNvSpPr txBox="1"/>
          <p:nvPr>
            <p:custDataLst>
              <p:tags r:id="rId7"/>
            </p:custDataLst>
          </p:nvPr>
        </p:nvSpPr>
        <p:spPr>
          <a:xfrm>
            <a:off x="2586567" y="3610995"/>
            <a:ext cx="2227157" cy="74147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defRPr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sz="3735"/>
              <a:t>文化冲击</a:t>
            </a:r>
            <a:endParaRPr lang="zh-CN" altLang="en-US" sz="3735"/>
          </a:p>
        </p:txBody>
      </p:sp>
      <p:sp>
        <p:nvSpPr>
          <p:cNvPr id="11" name="文本框 10" title=""/>
          <p:cNvSpPr txBox="1"/>
          <p:nvPr>
            <p:custDataLst>
              <p:tags r:id="rId8"/>
            </p:custDataLst>
          </p:nvPr>
        </p:nvSpPr>
        <p:spPr>
          <a:xfrm>
            <a:off x="7610685" y="5053384"/>
            <a:ext cx="2238164" cy="74147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defRPr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sz="3735"/>
              <a:t>共同努力</a:t>
            </a:r>
            <a:endParaRPr lang="zh-CN" altLang="en-US" sz="3735"/>
          </a:p>
        </p:txBody>
      </p:sp>
      <p:sp>
        <p:nvSpPr>
          <p:cNvPr id="18" name="文本框 17" title=""/>
          <p:cNvSpPr txBox="1"/>
          <p:nvPr>
            <p:custDataLst>
              <p:tags r:id="rId9"/>
            </p:custDataLst>
          </p:nvPr>
        </p:nvSpPr>
        <p:spPr>
          <a:xfrm>
            <a:off x="4745143" y="5825227"/>
            <a:ext cx="2227157" cy="74147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defRPr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sz="3735"/>
              <a:t>互惠互利</a:t>
            </a:r>
            <a:endParaRPr lang="zh-CN" altLang="en-US" sz="3735"/>
          </a:p>
        </p:txBody>
      </p:sp>
      <p:sp>
        <p:nvSpPr>
          <p:cNvPr id="19" name="矩形 40" title=""/>
          <p:cNvSpPr/>
          <p:nvPr>
            <p:custDataLst>
              <p:tags r:id="rId10"/>
            </p:custDataLst>
          </p:nvPr>
        </p:nvSpPr>
        <p:spPr>
          <a:xfrm>
            <a:off x="0" y="887307"/>
            <a:ext cx="12192000" cy="1205653"/>
          </a:xfrm>
          <a:prstGeom prst="rect">
            <a:avLst/>
          </a:prstGeom>
          <a:gradFill>
            <a:gsLst>
              <a:gs pos="0">
                <a:schemeClr val="accent1">
                  <a:tint val="66000"/>
                  <a:satMod val="160000"/>
                </a:schemeClr>
              </a:gs>
              <a:gs pos="46000">
                <a:schemeClr val="accent3">
                  <a:lumMod val="40000"/>
                  <a:lumOff val="60000"/>
                  <a:alpha val="48000"/>
                </a:schemeClr>
              </a:gs>
              <a:gs pos="100000">
                <a:schemeClr val="accent1">
                  <a:tint val="23500"/>
                  <a:satMod val="1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735" b="1">
                <a:solidFill>
                  <a:srgbClr val="2C7A8E"/>
                </a:solidFill>
                <a:latin typeface="Times New Roman" panose="02020603050405020304" pitchFamily="18" charset="0"/>
                <a:ea typeface="宋体" panose="02010600030101010101" pitchFamily="2" charset="-122"/>
                <a:cs typeface="Times New Roman" panose="02020603050405020304" pitchFamily="18" charset="0"/>
              </a:rPr>
              <a:t>  Read the passage and answer the questions. Pay attention    </a:t>
            </a:r>
            <a:endParaRPr lang="en-US" altLang="zh-CN" sz="3735" b="1">
              <a:solidFill>
                <a:srgbClr val="2C7A8E"/>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3735" b="1">
                <a:solidFill>
                  <a:srgbClr val="2C7A8E"/>
                </a:solidFill>
                <a:latin typeface="Times New Roman" panose="02020603050405020304" pitchFamily="18" charset="0"/>
                <a:ea typeface="宋体" panose="02010600030101010101" pitchFamily="2" charset="-122"/>
                <a:cs typeface="Times New Roman" panose="02020603050405020304" pitchFamily="18" charset="0"/>
              </a:rPr>
              <a:t>  to the expressions in bold.</a:t>
            </a:r>
            <a:endParaRPr lang="en-US" altLang="zh-CN" sz="3735" b="1">
              <a:solidFill>
                <a:srgbClr val="2C7A8E"/>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P spid="11" grpId="0" animBg="1"/>
      <p:bldP spid="18"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9"/>
          <a:stretch>
            <a:fillRect/>
          </a:stretch>
        </a:blipFill>
        <a:effectLst/>
      </p:bgPr>
    </p:bg>
    <p:spTree>
      <p:nvGrpSpPr>
        <p:cNvPr id="1" name=""/>
        <p:cNvGrpSpPr/>
        <p:nvPr>
          <p:custDataLst>
            <p:tags r:id="rId3"/>
          </p:custDataLst>
        </p:nvPr>
      </p:nvGrpSpPr>
      <p:grpSpPr>
        <a:xfrm>
          <a:off x="0" y="0"/>
          <a:ext cx="0" cy="0"/>
        </a:xfrm>
      </p:grpSpPr>
      <p:sp>
        <p:nvSpPr>
          <p:cNvPr id="1048778" name="TextBox 3" title=""/>
          <p:cNvSpPr txBox="1">
            <a:spLocks noChangeArrowheads="1"/>
          </p:cNvSpPr>
          <p:nvPr>
            <p:custDataLst>
              <p:tags r:id="rId4"/>
            </p:custDataLst>
          </p:nvPr>
        </p:nvSpPr>
        <p:spPr bwMode="auto">
          <a:xfrm>
            <a:off x="1006137" y="126948"/>
            <a:ext cx="8026400" cy="666115"/>
          </a:xfrm>
          <a:prstGeom prst="rect">
            <a:avLst/>
          </a:prstGeom>
          <a:noFill/>
          <a:ln w="9525">
            <a:noFill/>
            <a:miter lim="800000"/>
          </a:ln>
        </p:spPr>
        <p:txBody>
          <a:bodyPr>
            <a:spAutoFit/>
          </a:bodyPr>
          <a:lstStyle/>
          <a:p>
            <a:pPr>
              <a:defRPr/>
            </a:pPr>
            <a:r>
              <a:rPr lang="en-US" altLang="zh-CN" sz="3735" b="1">
                <a:latin typeface="Times New Roman" panose="02020603050405020304" pitchFamily="18" charset="0"/>
                <a:ea typeface="宋体" panose="02010600030101010101" pitchFamily="2" charset="-122"/>
                <a:sym typeface="Times New Roman" panose="02020603050405020304" pitchFamily="18" charset="0"/>
              </a:rPr>
              <a:t>Vocabulary building</a:t>
            </a:r>
            <a:endParaRPr lang="en-US" altLang="zh-CN" sz="3735" b="1">
              <a:latin typeface="Times New Roman" panose="02020603050405020304" pitchFamily="18" charset="0"/>
              <a:ea typeface="宋体" panose="02010600030101010101" pitchFamily="2" charset="-122"/>
              <a:sym typeface="Times New Roman" panose="02020603050405020304" pitchFamily="18" charset="0"/>
            </a:endParaRPr>
          </a:p>
        </p:txBody>
      </p:sp>
      <p:sp>
        <p:nvSpPr>
          <p:cNvPr id="2" name="文本框 1" title=""/>
          <p:cNvSpPr txBox="1"/>
          <p:nvPr>
            <p:custDataLst>
              <p:tags r:id="rId5"/>
            </p:custDataLst>
          </p:nvPr>
        </p:nvSpPr>
        <p:spPr>
          <a:xfrm>
            <a:off x="287867" y="2155613"/>
            <a:ext cx="11342793" cy="2622550"/>
          </a:xfrm>
          <a:prstGeom prst="rect">
            <a:avLst/>
          </a:prstGeom>
          <a:noFill/>
        </p:spPr>
        <p:txBody>
          <a:bodyPr wrap="square" rtlCol="0" anchor="t">
            <a:spAutoFit/>
          </a:bodyPr>
          <a:lstStyle/>
          <a:p>
            <a:pPr>
              <a:lnSpc>
                <a:spcPct val="110000"/>
              </a:lnSpc>
            </a:pPr>
            <a:r>
              <a:rPr lang="zh-CN" altLang="en-US" sz="3735">
                <a:latin typeface="Times New Roman" panose="02020603050405020304" pitchFamily="18" charset="0"/>
                <a:ea typeface="宋体" panose="02010600030101010101" pitchFamily="2" charset="-122"/>
                <a:cs typeface="Times New Roman" panose="02020603050405020304" pitchFamily="18" charset="0"/>
              </a:rPr>
              <a:t>1. What phenomenon does the passage describe?</a:t>
            </a:r>
            <a:endParaRPr lang="zh-CN" altLang="en-US" sz="3735">
              <a:latin typeface="Times New Roman" panose="02020603050405020304" pitchFamily="18" charset="0"/>
              <a:ea typeface="宋体" panose="02010600030101010101" pitchFamily="2" charset="-122"/>
              <a:cs typeface="Times New Roman" panose="02020603050405020304" pitchFamily="18" charset="0"/>
            </a:endParaRPr>
          </a:p>
          <a:p>
            <a:pPr>
              <a:lnSpc>
                <a:spcPct val="110000"/>
              </a:lnSpc>
            </a:pPr>
            <a:endParaRPr lang="zh-CN" altLang="en-US" sz="3735">
              <a:latin typeface="Times New Roman" panose="02020603050405020304" pitchFamily="18" charset="0"/>
              <a:ea typeface="宋体" panose="02010600030101010101" pitchFamily="2" charset="-122"/>
              <a:cs typeface="Times New Roman" panose="02020603050405020304" pitchFamily="18" charset="0"/>
            </a:endParaRPr>
          </a:p>
          <a:p>
            <a:pPr>
              <a:lnSpc>
                <a:spcPct val="110000"/>
              </a:lnSpc>
            </a:pPr>
            <a:endParaRPr lang="zh-CN" altLang="en-US" sz="3735">
              <a:latin typeface="Times New Roman" panose="02020603050405020304" pitchFamily="18" charset="0"/>
              <a:ea typeface="宋体" panose="02010600030101010101" pitchFamily="2" charset="-122"/>
              <a:cs typeface="Times New Roman" panose="02020603050405020304" pitchFamily="18" charset="0"/>
            </a:endParaRPr>
          </a:p>
          <a:p>
            <a:pPr>
              <a:lnSpc>
                <a:spcPct val="110000"/>
              </a:lnSpc>
            </a:pPr>
            <a:r>
              <a:rPr lang="zh-CN" altLang="en-US" sz="3735">
                <a:latin typeface="Times New Roman" panose="02020603050405020304" pitchFamily="18" charset="0"/>
                <a:ea typeface="宋体" panose="02010600030101010101" pitchFamily="2" charset="-122"/>
                <a:cs typeface="Times New Roman" panose="02020603050405020304" pitchFamily="18" charset="0"/>
              </a:rPr>
              <a:t>2. What effect does technology have on cultural exchange?</a:t>
            </a:r>
            <a:endParaRPr lang="zh-CN" altLang="en-US" sz="3735">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title=""/>
          <p:cNvSpPr txBox="1"/>
          <p:nvPr>
            <p:custDataLst>
              <p:tags r:id="rId6"/>
            </p:custDataLst>
          </p:nvPr>
        </p:nvSpPr>
        <p:spPr>
          <a:xfrm>
            <a:off x="478155" y="2826385"/>
            <a:ext cx="11714480" cy="1241425"/>
          </a:xfrm>
          <a:prstGeom prst="rect">
            <a:avLst/>
          </a:prstGeom>
          <a:noFill/>
        </p:spPr>
        <p:txBody>
          <a:bodyPr wrap="square" rtlCol="0" anchor="t">
            <a:spAutoFit/>
          </a:bodyPr>
          <a:lstStyle/>
          <a:p>
            <a:pPr>
              <a:lnSpc>
                <a:spcPct val="100000"/>
              </a:lnSpc>
            </a:pPr>
            <a:r>
              <a:rPr lang="zh-CN" altLang="en-US" sz="3735" spc="-50">
                <a:solidFill>
                  <a:srgbClr val="FF0000"/>
                </a:solidFill>
                <a:uFillTx/>
                <a:latin typeface="Times New Roman" panose="02020603050405020304" pitchFamily="18" charset="0"/>
                <a:ea typeface="宋体" panose="02010600030101010101" pitchFamily="2" charset="-122"/>
                <a:cs typeface="Times New Roman" panose="02020603050405020304" pitchFamily="18" charset="0"/>
              </a:rPr>
              <a:t>It describes the phenomenon of the</a:t>
            </a:r>
            <a:r>
              <a:rPr lang="en-US" altLang="zh-CN" sz="3735" spc="-50">
                <a:solidFill>
                  <a:srgbClr val="FF0000"/>
                </a:solidFill>
                <a:uFillTx/>
                <a:latin typeface="Times New Roman" panose="02020603050405020304" pitchFamily="18" charset="0"/>
                <a:ea typeface="宋体" panose="02010600030101010101" pitchFamily="2" charset="-122"/>
                <a:cs typeface="Times New Roman" panose="02020603050405020304" pitchFamily="18" charset="0"/>
              </a:rPr>
              <a:t> “</a:t>
            </a:r>
            <a:r>
              <a:rPr lang="zh-CN" altLang="en-US" sz="3735" spc="-50">
                <a:solidFill>
                  <a:srgbClr val="FF0000"/>
                </a:solidFill>
                <a:uFillTx/>
                <a:latin typeface="Times New Roman" panose="02020603050405020304" pitchFamily="18" charset="0"/>
                <a:ea typeface="宋体" panose="02010600030101010101" pitchFamily="2" charset="-122"/>
                <a:cs typeface="Times New Roman" panose="02020603050405020304" pitchFamily="18" charset="0"/>
              </a:rPr>
              <a:t>global</a:t>
            </a:r>
            <a:r>
              <a:rPr lang="en-US" altLang="zh-CN" sz="3735" spc="-50">
                <a:solidFill>
                  <a:srgbClr val="FF0000"/>
                </a:solidFill>
                <a:uFillTx/>
                <a:latin typeface="Times New Roman" panose="02020603050405020304" pitchFamily="18" charset="0"/>
                <a:ea typeface="宋体" panose="02010600030101010101" pitchFamily="2" charset="-122"/>
                <a:cs typeface="Times New Roman" panose="02020603050405020304" pitchFamily="18" charset="0"/>
              </a:rPr>
              <a:t> </a:t>
            </a:r>
            <a:r>
              <a:rPr lang="zh-CN" altLang="en-US" sz="3735" spc="-50">
                <a:solidFill>
                  <a:srgbClr val="FF0000"/>
                </a:solidFill>
                <a:uFillTx/>
                <a:latin typeface="Times New Roman" panose="02020603050405020304" pitchFamily="18" charset="0"/>
                <a:ea typeface="宋体" panose="02010600030101010101" pitchFamily="2" charset="-122"/>
                <a:cs typeface="Times New Roman" panose="02020603050405020304" pitchFamily="18" charset="0"/>
              </a:rPr>
              <a:t>village</a:t>
            </a:r>
            <a:r>
              <a:rPr lang="en-US" altLang="zh-CN" sz="3735" spc="-50">
                <a:solidFill>
                  <a:srgbClr val="FF0000"/>
                </a:solidFill>
                <a:uFillTx/>
                <a:latin typeface="Times New Roman" panose="02020603050405020304" pitchFamily="18" charset="0"/>
                <a:ea typeface="宋体" panose="02010600030101010101" pitchFamily="2" charset="-122"/>
                <a:cs typeface="Times New Roman" panose="02020603050405020304" pitchFamily="18" charset="0"/>
              </a:rPr>
              <a:t>”</a:t>
            </a:r>
            <a:r>
              <a:rPr lang="zh-CN" altLang="en-US" sz="3735" spc="-50">
                <a:solidFill>
                  <a:srgbClr val="FF0000"/>
                </a:solidFill>
                <a:uFillTx/>
                <a:latin typeface="Times New Roman" panose="02020603050405020304" pitchFamily="18" charset="0"/>
                <a:ea typeface="宋体" panose="02010600030101010101" pitchFamily="2" charset="-122"/>
                <a:cs typeface="Times New Roman" panose="02020603050405020304" pitchFamily="18" charset="0"/>
              </a:rPr>
              <a:t> as related to the promotion of</a:t>
            </a:r>
            <a:r>
              <a:rPr lang="en-US" altLang="zh-CN" sz="3735" spc="-50">
                <a:solidFill>
                  <a:srgbClr val="FF0000"/>
                </a:solidFill>
                <a:uFillTx/>
                <a:latin typeface="Times New Roman" panose="02020603050405020304" pitchFamily="18" charset="0"/>
                <a:ea typeface="宋体" panose="02010600030101010101" pitchFamily="2" charset="-122"/>
                <a:cs typeface="Times New Roman" panose="02020603050405020304" pitchFamily="18" charset="0"/>
              </a:rPr>
              <a:t> </a:t>
            </a:r>
            <a:r>
              <a:rPr lang="zh-CN" altLang="en-US" sz="3735" spc="-50">
                <a:solidFill>
                  <a:srgbClr val="FF0000"/>
                </a:solidFill>
                <a:uFillTx/>
                <a:latin typeface="Times New Roman" panose="02020603050405020304" pitchFamily="18" charset="0"/>
                <a:ea typeface="宋体" panose="02010600030101010101" pitchFamily="2" charset="-122"/>
                <a:cs typeface="Times New Roman" panose="02020603050405020304" pitchFamily="18" charset="0"/>
              </a:rPr>
              <a:t>technological and cultural exchange.</a:t>
            </a:r>
            <a:endParaRPr lang="zh-CN" altLang="en-US" sz="3735" spc="-50">
              <a:solidFill>
                <a:srgbClr val="FF0000"/>
              </a:solidFill>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title=""/>
          <p:cNvSpPr txBox="1"/>
          <p:nvPr>
            <p:custDataLst>
              <p:tags r:id="rId7"/>
            </p:custDataLst>
          </p:nvPr>
        </p:nvSpPr>
        <p:spPr>
          <a:xfrm>
            <a:off x="478367" y="4671060"/>
            <a:ext cx="11439313" cy="1816735"/>
          </a:xfrm>
          <a:prstGeom prst="rect">
            <a:avLst/>
          </a:prstGeom>
          <a:noFill/>
        </p:spPr>
        <p:txBody>
          <a:bodyPr wrap="square" rtlCol="0" anchor="t">
            <a:spAutoFit/>
          </a:bodyPr>
          <a:lstStyle>
            <a:defPPr>
              <a:defRPr lang="zh-CN"/>
            </a:defPPr>
            <a:lvl1pPr>
              <a:lnSpc>
                <a:spcPct val="100000"/>
              </a:lnSpc>
              <a:defRPr sz="2800" spc="-50">
                <a:solidFill>
                  <a:srgbClr val="FF0000"/>
                </a:solidFill>
                <a:uFillTx/>
                <a:latin typeface="Times New Roman" panose="02020603050405020304" pitchFamily="18" charset="0"/>
                <a:ea typeface="宋体" panose="02010600030101010101" pitchFamily="2" charset="-122"/>
                <a:cs typeface="Times New Roman" panose="02020603050405020304" pitchFamily="18" charset="0"/>
              </a:defRPr>
            </a:lvl1pPr>
          </a:lstStyle>
          <a:p>
            <a:r>
              <a:rPr lang="zh-CN" altLang="en-US" sz="3735">
                <a:sym typeface="+mn-ea"/>
              </a:rPr>
              <a:t>Technology enables us to form close connections</a:t>
            </a:r>
            <a:r>
              <a:rPr lang="en-US" altLang="zh-CN" sz="3735">
                <a:sym typeface="+mn-ea"/>
              </a:rPr>
              <a:t> </a:t>
            </a:r>
            <a:r>
              <a:rPr lang="zh-CN" altLang="en-US" sz="3735">
                <a:sym typeface="+mn-ea"/>
              </a:rPr>
              <a:t>with people of completely different cultures and</a:t>
            </a:r>
            <a:r>
              <a:rPr lang="en-US" altLang="zh-CN" sz="3735">
                <a:sym typeface="+mn-ea"/>
              </a:rPr>
              <a:t> </a:t>
            </a:r>
            <a:r>
              <a:rPr lang="zh-CN" altLang="en-US" sz="3735">
                <a:sym typeface="+mn-ea"/>
              </a:rPr>
              <a:t>gives us quick and easy access to other cultures</a:t>
            </a:r>
            <a:r>
              <a:rPr lang="en-US" altLang="zh-CN" sz="3735">
                <a:sym typeface="+mn-ea"/>
              </a:rPr>
              <a:t> </a:t>
            </a:r>
            <a:r>
              <a:rPr lang="zh-CN" altLang="en-US" sz="3735">
                <a:sym typeface="+mn-ea"/>
              </a:rPr>
              <a:t>and lifestyles.</a:t>
            </a:r>
            <a:endParaRPr lang="zh-CN" altLang="en-US" sz="3735">
              <a:sym typeface="+mn-ea"/>
            </a:endParaRPr>
          </a:p>
        </p:txBody>
      </p:sp>
      <p:sp>
        <p:nvSpPr>
          <p:cNvPr id="7" name="矩形 40" title=""/>
          <p:cNvSpPr/>
          <p:nvPr>
            <p:custDataLst>
              <p:tags r:id="rId8"/>
            </p:custDataLst>
          </p:nvPr>
        </p:nvSpPr>
        <p:spPr>
          <a:xfrm>
            <a:off x="0" y="887307"/>
            <a:ext cx="12192000" cy="1205653"/>
          </a:xfrm>
          <a:prstGeom prst="rect">
            <a:avLst/>
          </a:prstGeom>
          <a:gradFill>
            <a:gsLst>
              <a:gs pos="0">
                <a:schemeClr val="accent1">
                  <a:tint val="66000"/>
                  <a:satMod val="160000"/>
                </a:schemeClr>
              </a:gs>
              <a:gs pos="46000">
                <a:schemeClr val="accent3">
                  <a:lumMod val="40000"/>
                  <a:lumOff val="60000"/>
                  <a:alpha val="48000"/>
                </a:schemeClr>
              </a:gs>
              <a:gs pos="100000">
                <a:schemeClr val="accent1">
                  <a:tint val="23500"/>
                  <a:satMod val="1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735" b="1">
                <a:solidFill>
                  <a:srgbClr val="2C7A8E"/>
                </a:solidFill>
                <a:latin typeface="Times New Roman" panose="02020603050405020304" pitchFamily="18" charset="0"/>
                <a:ea typeface="宋体" panose="02010600030101010101" pitchFamily="2" charset="-122"/>
                <a:cs typeface="Times New Roman" panose="02020603050405020304" pitchFamily="18" charset="0"/>
              </a:rPr>
              <a:t>  Read the passage and answer the questions. Pay attention    </a:t>
            </a:r>
            <a:endParaRPr lang="en-US" altLang="zh-CN" sz="3735" b="1">
              <a:solidFill>
                <a:srgbClr val="2C7A8E"/>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3735" b="1">
                <a:solidFill>
                  <a:srgbClr val="2C7A8E"/>
                </a:solidFill>
                <a:latin typeface="Times New Roman" panose="02020603050405020304" pitchFamily="18" charset="0"/>
                <a:ea typeface="宋体" panose="02010600030101010101" pitchFamily="2" charset="-122"/>
                <a:cs typeface="Times New Roman" panose="02020603050405020304" pitchFamily="18" charset="0"/>
              </a:rPr>
              <a:t>  to the expressions in bold.</a:t>
            </a:r>
            <a:endParaRPr lang="en-US" altLang="zh-CN" sz="3735" b="1">
              <a:solidFill>
                <a:srgbClr val="2C7A8E"/>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p:bldP spid="5"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9"/>
          <a:stretch>
            <a:fillRect/>
          </a:stretch>
        </a:blipFill>
        <a:effectLst/>
      </p:bgPr>
    </p:bg>
    <p:spTree>
      <p:nvGrpSpPr>
        <p:cNvPr id="1" name=""/>
        <p:cNvGrpSpPr/>
        <p:nvPr>
          <p:custDataLst>
            <p:tags r:id="rId3"/>
          </p:custDataLst>
        </p:nvPr>
      </p:nvGrpSpPr>
      <p:grpSpPr>
        <a:xfrm>
          <a:off x="0" y="0"/>
          <a:ext cx="0" cy="0"/>
        </a:xfrm>
      </p:grpSpPr>
      <p:sp>
        <p:nvSpPr>
          <p:cNvPr id="1048778" name="TextBox 3" title=""/>
          <p:cNvSpPr txBox="1">
            <a:spLocks noChangeArrowheads="1"/>
          </p:cNvSpPr>
          <p:nvPr>
            <p:custDataLst>
              <p:tags r:id="rId4"/>
            </p:custDataLst>
          </p:nvPr>
        </p:nvSpPr>
        <p:spPr bwMode="auto">
          <a:xfrm>
            <a:off x="1006137" y="126948"/>
            <a:ext cx="8026400" cy="666115"/>
          </a:xfrm>
          <a:prstGeom prst="rect">
            <a:avLst/>
          </a:prstGeom>
          <a:noFill/>
          <a:ln w="9525">
            <a:noFill/>
            <a:miter lim="800000"/>
          </a:ln>
        </p:spPr>
        <p:txBody>
          <a:bodyPr>
            <a:spAutoFit/>
          </a:bodyPr>
          <a:lstStyle/>
          <a:p>
            <a:pPr>
              <a:defRPr/>
            </a:pPr>
            <a:r>
              <a:rPr lang="en-US" altLang="zh-CN" sz="3735" b="1">
                <a:latin typeface="Times New Roman" panose="02020603050405020304" pitchFamily="18" charset="0"/>
                <a:ea typeface="宋体" panose="02010600030101010101" pitchFamily="2" charset="-122"/>
                <a:sym typeface="Times New Roman" panose="02020603050405020304" pitchFamily="18" charset="0"/>
              </a:rPr>
              <a:t>Vocabulary building</a:t>
            </a:r>
            <a:endParaRPr lang="en-US" altLang="zh-CN" sz="3735" b="1">
              <a:latin typeface="Times New Roman" panose="02020603050405020304" pitchFamily="18" charset="0"/>
              <a:ea typeface="宋体" panose="02010600030101010101" pitchFamily="2" charset="-122"/>
              <a:sym typeface="Times New Roman" panose="02020603050405020304" pitchFamily="18" charset="0"/>
            </a:endParaRPr>
          </a:p>
        </p:txBody>
      </p:sp>
      <p:sp>
        <p:nvSpPr>
          <p:cNvPr id="6" name="矩形 40" title=""/>
          <p:cNvSpPr/>
          <p:nvPr>
            <p:custDataLst>
              <p:tags r:id="rId5"/>
            </p:custDataLst>
          </p:nvPr>
        </p:nvSpPr>
        <p:spPr>
          <a:xfrm>
            <a:off x="0" y="886248"/>
            <a:ext cx="12192000" cy="1217084"/>
          </a:xfrm>
          <a:prstGeom prst="rect">
            <a:avLst/>
          </a:prstGeom>
          <a:gradFill>
            <a:gsLst>
              <a:gs pos="0">
                <a:schemeClr val="accent1">
                  <a:tint val="66000"/>
                  <a:satMod val="160000"/>
                </a:schemeClr>
              </a:gs>
              <a:gs pos="46000">
                <a:schemeClr val="accent3">
                  <a:lumMod val="40000"/>
                  <a:lumOff val="60000"/>
                  <a:alpha val="48000"/>
                </a:schemeClr>
              </a:gs>
              <a:gs pos="100000">
                <a:schemeClr val="accent1">
                  <a:tint val="23500"/>
                  <a:satMod val="1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735" b="1">
                <a:solidFill>
                  <a:srgbClr val="2C7A8E"/>
                </a:solidFill>
                <a:latin typeface="Times New Roman" panose="02020603050405020304" pitchFamily="18" charset="0"/>
                <a:ea typeface="宋体" panose="02010600030101010101" pitchFamily="2" charset="-122"/>
                <a:cs typeface="Times New Roman" panose="02020603050405020304" pitchFamily="18" charset="0"/>
              </a:rPr>
              <a:t>      Complete the letter with the correct form of the   </a:t>
            </a:r>
            <a:endParaRPr lang="en-US" altLang="zh-CN" sz="3735" b="1">
              <a:solidFill>
                <a:srgbClr val="2C7A8E"/>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3735" b="1">
                <a:solidFill>
                  <a:srgbClr val="2C7A8E"/>
                </a:solidFill>
                <a:latin typeface="Times New Roman" panose="02020603050405020304" pitchFamily="18" charset="0"/>
                <a:ea typeface="宋体" panose="02010600030101010101" pitchFamily="2" charset="-122"/>
                <a:cs typeface="Times New Roman" panose="02020603050405020304" pitchFamily="18" charset="0"/>
              </a:rPr>
              <a:t>      expressions in the above activity.</a:t>
            </a:r>
            <a:endParaRPr lang="en-US" altLang="zh-CN" sz="3735" b="1">
              <a:solidFill>
                <a:srgbClr val="2C7A8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title=""/>
          <p:cNvSpPr txBox="1"/>
          <p:nvPr>
            <p:custDataLst>
              <p:tags r:id="rId6"/>
            </p:custDataLst>
          </p:nvPr>
        </p:nvSpPr>
        <p:spPr>
          <a:xfrm>
            <a:off x="223520" y="2050627"/>
            <a:ext cx="11744960" cy="4692650"/>
          </a:xfrm>
          <a:prstGeom prst="rect">
            <a:avLst/>
          </a:prstGeom>
          <a:noFill/>
        </p:spPr>
        <p:txBody>
          <a:bodyPr wrap="square" rtlCol="0" anchor="t">
            <a:spAutoFit/>
          </a:bodyPr>
          <a:lstStyle/>
          <a:p>
            <a:pPr>
              <a:lnSpc>
                <a:spcPct val="100000"/>
              </a:lnSpc>
            </a:pPr>
            <a:r>
              <a:rPr lang="zh-CN" altLang="en-US" sz="3735">
                <a:latin typeface="Times New Roman" panose="02020603050405020304" pitchFamily="18" charset="0"/>
                <a:ea typeface="宋体" panose="02010600030101010101" pitchFamily="2" charset="-122"/>
                <a:cs typeface="Times New Roman" panose="02020603050405020304" pitchFamily="18" charset="0"/>
              </a:rPr>
              <a:t>Dear Editor, </a:t>
            </a:r>
            <a:endParaRPr lang="zh-CN" altLang="en-US" sz="3735">
              <a:latin typeface="Times New Roman" panose="02020603050405020304" pitchFamily="18" charset="0"/>
              <a:ea typeface="宋体" panose="02010600030101010101" pitchFamily="2" charset="-122"/>
              <a:cs typeface="Times New Roman" panose="02020603050405020304" pitchFamily="18" charset="0"/>
            </a:endParaRPr>
          </a:p>
          <a:p>
            <a:pPr>
              <a:lnSpc>
                <a:spcPct val="100000"/>
              </a:lnSpc>
            </a:pPr>
            <a:r>
              <a:rPr lang="zh-CN" altLang="en-US" sz="3735">
                <a:latin typeface="Times New Roman" panose="02020603050405020304" pitchFamily="18" charset="0"/>
                <a:ea typeface="宋体" panose="02010600030101010101" pitchFamily="2" charset="-122"/>
                <a:cs typeface="Times New Roman" panose="02020603050405020304" pitchFamily="18" charset="0"/>
              </a:rPr>
              <a:t>Your article about living in a global village</a:t>
            </a:r>
            <a:r>
              <a:rPr lang="en-US" altLang="zh-CN" sz="3735">
                <a:latin typeface="Times New Roman" panose="02020603050405020304" pitchFamily="18" charset="0"/>
                <a:ea typeface="宋体" panose="02010600030101010101" pitchFamily="2" charset="-122"/>
                <a:cs typeface="Times New Roman" panose="02020603050405020304" pitchFamily="18" charset="0"/>
              </a:rPr>
              <a:t> </a:t>
            </a:r>
            <a:r>
              <a:rPr lang="zh-CN" altLang="en-US" sz="3735">
                <a:latin typeface="Times New Roman" panose="02020603050405020304" pitchFamily="18" charset="0"/>
                <a:ea typeface="宋体" panose="02010600030101010101" pitchFamily="2" charset="-122"/>
                <a:cs typeface="Times New Roman" panose="02020603050405020304" pitchFamily="18" charset="0"/>
              </a:rPr>
              <a:t>really struck a chord with me because I</a:t>
            </a:r>
            <a:r>
              <a:rPr lang="en-US" altLang="zh-CN" sz="3735">
                <a:latin typeface="Times New Roman" panose="02020603050405020304" pitchFamily="18" charset="0"/>
                <a:ea typeface="宋体" panose="02010600030101010101" pitchFamily="2" charset="-122"/>
                <a:cs typeface="Times New Roman" panose="02020603050405020304" pitchFamily="18" charset="0"/>
              </a:rPr>
              <a:t>’</a:t>
            </a:r>
            <a:r>
              <a:rPr lang="zh-CN" altLang="en-US" sz="3735">
                <a:latin typeface="Times New Roman" panose="02020603050405020304" pitchFamily="18" charset="0"/>
                <a:ea typeface="宋体" panose="02010600030101010101" pitchFamily="2" charset="-122"/>
                <a:cs typeface="Times New Roman" panose="02020603050405020304" pitchFamily="18" charset="0"/>
              </a:rPr>
              <a:t>ve just</a:t>
            </a:r>
            <a:r>
              <a:rPr lang="en-US" altLang="zh-CN" sz="3735">
                <a:latin typeface="Times New Roman" panose="02020603050405020304" pitchFamily="18" charset="0"/>
                <a:ea typeface="宋体" panose="02010600030101010101" pitchFamily="2" charset="-122"/>
                <a:cs typeface="Times New Roman" panose="02020603050405020304" pitchFamily="18" charset="0"/>
              </a:rPr>
              <a:t> </a:t>
            </a:r>
            <a:r>
              <a:rPr lang="zh-CN" altLang="en-US" sz="3735">
                <a:latin typeface="Times New Roman" panose="02020603050405020304" pitchFamily="18" charset="0"/>
                <a:ea typeface="宋体" panose="02010600030101010101" pitchFamily="2" charset="-122"/>
                <a:cs typeface="Times New Roman" panose="02020603050405020304" pitchFamily="18" charset="0"/>
              </a:rPr>
              <a:t>returned from a teaching project in Cambodia</a:t>
            </a:r>
            <a:r>
              <a:rPr lang="en-US" altLang="zh-CN" sz="3735">
                <a:latin typeface="Times New Roman" panose="02020603050405020304" pitchFamily="18" charset="0"/>
                <a:ea typeface="宋体" panose="02010600030101010101" pitchFamily="2" charset="-122"/>
                <a:cs typeface="Times New Roman" panose="02020603050405020304" pitchFamily="18" charset="0"/>
              </a:rPr>
              <a:t> </a:t>
            </a:r>
            <a:r>
              <a:rPr lang="zh-CN" altLang="en-US" sz="3735">
                <a:latin typeface="Times New Roman" panose="02020603050405020304" pitchFamily="18" charset="0"/>
                <a:ea typeface="宋体" panose="02010600030101010101" pitchFamily="2" charset="-122"/>
                <a:cs typeface="Times New Roman" panose="02020603050405020304" pitchFamily="18" charset="0"/>
              </a:rPr>
              <a:t>and Thailand. I had been worried about the</a:t>
            </a:r>
            <a:r>
              <a:rPr lang="en-US" altLang="zh-CN" sz="3735">
                <a:latin typeface="Times New Roman" panose="02020603050405020304" pitchFamily="18" charset="0"/>
                <a:ea typeface="宋体" panose="02010600030101010101" pitchFamily="2" charset="-122"/>
                <a:cs typeface="Times New Roman" panose="02020603050405020304" pitchFamily="18" charset="0"/>
              </a:rPr>
              <a:t> 1</a:t>
            </a:r>
            <a:r>
              <a:rPr lang="zh-CN" altLang="en-US" sz="3735">
                <a:latin typeface="Times New Roman" panose="02020603050405020304" pitchFamily="18" charset="0"/>
                <a:ea typeface="宋体" panose="02010600030101010101" pitchFamily="2" charset="-122"/>
                <a:cs typeface="Times New Roman" panose="02020603050405020304" pitchFamily="18" charset="0"/>
              </a:rPr>
              <a:t>__</a:t>
            </a:r>
            <a:r>
              <a:rPr lang="en-US" altLang="zh-CN" sz="3735">
                <a:latin typeface="Times New Roman" panose="02020603050405020304" pitchFamily="18" charset="0"/>
                <a:ea typeface="宋体" panose="02010600030101010101" pitchFamily="2" charset="-122"/>
                <a:cs typeface="Times New Roman" panose="02020603050405020304" pitchFamily="18" charset="0"/>
              </a:rPr>
              <a:t>__</a:t>
            </a:r>
            <a:r>
              <a:rPr lang="zh-CN" altLang="en-US" sz="3735">
                <a:latin typeface="Times New Roman" panose="02020603050405020304" pitchFamily="18" charset="0"/>
                <a:ea typeface="宋体" panose="02010600030101010101" pitchFamily="2" charset="-122"/>
                <a:cs typeface="Times New Roman" panose="02020603050405020304" pitchFamily="18" charset="0"/>
              </a:rPr>
              <a:t>___</a:t>
            </a:r>
            <a:r>
              <a:rPr lang="en-US" altLang="zh-CN" sz="3735">
                <a:latin typeface="Times New Roman" panose="02020603050405020304" pitchFamily="18" charset="0"/>
                <a:ea typeface="宋体" panose="02010600030101010101" pitchFamily="2" charset="-122"/>
                <a:cs typeface="Times New Roman" panose="02020603050405020304" pitchFamily="18" charset="0"/>
              </a:rPr>
              <a:t>_____</a:t>
            </a:r>
            <a:r>
              <a:rPr lang="zh-CN" altLang="en-US" sz="3735">
                <a:latin typeface="Times New Roman" panose="02020603050405020304" pitchFamily="18" charset="0"/>
                <a:ea typeface="宋体" panose="02010600030101010101" pitchFamily="2" charset="-122"/>
                <a:cs typeface="Times New Roman" panose="02020603050405020304" pitchFamily="18" charset="0"/>
              </a:rPr>
              <a:t>_ , but fortunately the other</a:t>
            </a:r>
            <a:r>
              <a:rPr lang="en-US" altLang="zh-CN" sz="3735">
                <a:latin typeface="Times New Roman" panose="02020603050405020304" pitchFamily="18" charset="0"/>
                <a:ea typeface="宋体" panose="02010600030101010101" pitchFamily="2" charset="-122"/>
                <a:cs typeface="Times New Roman" panose="02020603050405020304" pitchFamily="18" charset="0"/>
              </a:rPr>
              <a:t> </a:t>
            </a:r>
            <a:r>
              <a:rPr lang="zh-CN" altLang="en-US" sz="3735">
                <a:latin typeface="Times New Roman" panose="02020603050405020304" pitchFamily="18" charset="0"/>
                <a:ea typeface="宋体" panose="02010600030101010101" pitchFamily="2" charset="-122"/>
                <a:cs typeface="Times New Roman" panose="02020603050405020304" pitchFamily="18" charset="0"/>
              </a:rPr>
              <a:t>volunteers and local teachers were really</a:t>
            </a:r>
            <a:r>
              <a:rPr lang="en-US" altLang="zh-CN" sz="3735">
                <a:latin typeface="Times New Roman" panose="02020603050405020304" pitchFamily="18" charset="0"/>
                <a:ea typeface="宋体" panose="02010600030101010101" pitchFamily="2" charset="-122"/>
                <a:cs typeface="Times New Roman" panose="02020603050405020304" pitchFamily="18" charset="0"/>
              </a:rPr>
              <a:t> </a:t>
            </a:r>
            <a:r>
              <a:rPr lang="zh-CN" altLang="en-US" sz="3735">
                <a:latin typeface="Times New Roman" panose="02020603050405020304" pitchFamily="18" charset="0"/>
                <a:ea typeface="宋体" panose="02010600030101010101" pitchFamily="2" charset="-122"/>
                <a:cs typeface="Times New Roman" panose="02020603050405020304" pitchFamily="18" charset="0"/>
              </a:rPr>
              <a:t>welcoming. We were able to </a:t>
            </a:r>
            <a:endParaRPr lang="zh-CN" altLang="en-US" sz="3735">
              <a:latin typeface="Times New Roman" panose="02020603050405020304" pitchFamily="18" charset="0"/>
              <a:ea typeface="宋体" panose="02010600030101010101" pitchFamily="2" charset="-122"/>
              <a:cs typeface="Times New Roman" panose="02020603050405020304" pitchFamily="18" charset="0"/>
            </a:endParaRPr>
          </a:p>
          <a:p>
            <a:pPr>
              <a:lnSpc>
                <a:spcPct val="100000"/>
              </a:lnSpc>
            </a:pPr>
            <a:r>
              <a:rPr lang="zh-CN" altLang="en-US" sz="3735">
                <a:latin typeface="Times New Roman" panose="02020603050405020304" pitchFamily="18" charset="0"/>
                <a:ea typeface="宋体" panose="02010600030101010101" pitchFamily="2" charset="-122"/>
                <a:cs typeface="Times New Roman" panose="02020603050405020304" pitchFamily="18" charset="0"/>
              </a:rPr>
              <a:t>2 ______</a:t>
            </a:r>
            <a:r>
              <a:rPr lang="en-US" altLang="zh-CN" sz="3735">
                <a:latin typeface="Times New Roman" panose="02020603050405020304" pitchFamily="18" charset="0"/>
                <a:ea typeface="宋体" panose="02010600030101010101" pitchFamily="2" charset="-122"/>
                <a:cs typeface="Times New Roman" panose="02020603050405020304" pitchFamily="18" charset="0"/>
              </a:rPr>
              <a:t>____________________</a:t>
            </a:r>
            <a:r>
              <a:rPr lang="zh-CN" altLang="en-US" sz="3735">
                <a:latin typeface="Times New Roman" panose="02020603050405020304" pitchFamily="18" charset="0"/>
                <a:ea typeface="宋体" panose="02010600030101010101" pitchFamily="2" charset="-122"/>
                <a:cs typeface="Times New Roman" panose="02020603050405020304" pitchFamily="18" charset="0"/>
              </a:rPr>
              <a:t> each other as well as our students. </a:t>
            </a:r>
            <a:endParaRPr lang="zh-CN" altLang="en-US" sz="3735">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title=""/>
          <p:cNvSpPr txBox="1"/>
          <p:nvPr>
            <p:custDataLst>
              <p:tags r:id="rId7"/>
            </p:custDataLst>
          </p:nvPr>
        </p:nvSpPr>
        <p:spPr>
          <a:xfrm>
            <a:off x="1322493" y="4362027"/>
            <a:ext cx="3492500" cy="666115"/>
          </a:xfrm>
          <a:prstGeom prst="rect">
            <a:avLst/>
          </a:prstGeom>
          <a:noFill/>
        </p:spPr>
        <p:txBody>
          <a:bodyPr wrap="square" rtlCol="0" anchor="t">
            <a:spAutoFit/>
          </a:bodyPr>
          <a:lstStyle>
            <a:defPPr>
              <a:defRPr lang="zh-CN"/>
            </a:defPPr>
            <a:lvl1pPr>
              <a:lnSpc>
                <a:spcPct val="100000"/>
              </a:lnSpc>
              <a:defRPr sz="2800" spc="-50">
                <a:solidFill>
                  <a:srgbClr val="FF0000"/>
                </a:solidFill>
                <a:uFillTx/>
                <a:latin typeface="Times New Roman" panose="02020603050405020304" pitchFamily="18" charset="0"/>
                <a:ea typeface="宋体" panose="02010600030101010101" pitchFamily="2" charset="-122"/>
                <a:cs typeface="Times New Roman" panose="02020603050405020304" pitchFamily="18" charset="0"/>
              </a:defRPr>
            </a:lvl1pPr>
          </a:lstStyle>
          <a:p>
            <a:r>
              <a:rPr lang="zh-CN" altLang="en-US" sz="3735" b="1"/>
              <a:t>culture shock</a:t>
            </a:r>
            <a:endParaRPr lang="zh-CN" altLang="en-US" sz="3735" b="1"/>
          </a:p>
        </p:txBody>
      </p:sp>
      <p:sp>
        <p:nvSpPr>
          <p:cNvPr id="8" name="文本框 7" title=""/>
          <p:cNvSpPr txBox="1"/>
          <p:nvPr>
            <p:custDataLst>
              <p:tags r:id="rId8"/>
            </p:custDataLst>
          </p:nvPr>
        </p:nvSpPr>
        <p:spPr>
          <a:xfrm>
            <a:off x="776393" y="5455920"/>
            <a:ext cx="6159500" cy="666115"/>
          </a:xfrm>
          <a:prstGeom prst="rect">
            <a:avLst/>
          </a:prstGeom>
          <a:noFill/>
        </p:spPr>
        <p:txBody>
          <a:bodyPr wrap="square" rtlCol="0" anchor="t">
            <a:spAutoFit/>
          </a:bodyPr>
          <a:lstStyle>
            <a:defPPr>
              <a:defRPr lang="zh-CN"/>
            </a:defPPr>
            <a:lvl1pPr>
              <a:lnSpc>
                <a:spcPct val="100000"/>
              </a:lnSpc>
              <a:defRPr sz="2800" b="1" spc="-50">
                <a:solidFill>
                  <a:srgbClr val="FF0000"/>
                </a:solidFill>
                <a:uFillTx/>
                <a:latin typeface="Times New Roman" panose="02020603050405020304" pitchFamily="18" charset="0"/>
                <a:ea typeface="宋体" panose="02010600030101010101" pitchFamily="2" charset="-122"/>
                <a:cs typeface="Times New Roman" panose="02020603050405020304" pitchFamily="18" charset="0"/>
              </a:defRPr>
            </a:lvl1pPr>
          </a:lstStyle>
          <a:p>
            <a:r>
              <a:rPr lang="zh-CN" altLang="en-US" sz="3735"/>
              <a:t>form close connections with</a:t>
            </a:r>
            <a:endParaRPr lang="zh-CN" altLang="en-US" sz="3735"/>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0"/>
          <a:stretch>
            <a:fillRect/>
          </a:stretch>
        </a:blipFill>
        <a:effectLst/>
      </p:bgPr>
    </p:bg>
    <p:spTree>
      <p:nvGrpSpPr>
        <p:cNvPr id="1" name=""/>
        <p:cNvGrpSpPr/>
        <p:nvPr>
          <p:custDataLst>
            <p:tags r:id="rId3"/>
          </p:custDataLst>
        </p:nvPr>
      </p:nvGrpSpPr>
      <p:grpSpPr>
        <a:xfrm>
          <a:off x="0" y="0"/>
          <a:ext cx="0" cy="0"/>
        </a:xfrm>
      </p:grpSpPr>
      <p:sp>
        <p:nvSpPr>
          <p:cNvPr id="1048778" name="TextBox 3" title=""/>
          <p:cNvSpPr txBox="1">
            <a:spLocks noChangeArrowheads="1"/>
          </p:cNvSpPr>
          <p:nvPr>
            <p:custDataLst>
              <p:tags r:id="rId4"/>
            </p:custDataLst>
          </p:nvPr>
        </p:nvSpPr>
        <p:spPr bwMode="auto">
          <a:xfrm>
            <a:off x="1006137" y="126948"/>
            <a:ext cx="8026400" cy="666115"/>
          </a:xfrm>
          <a:prstGeom prst="rect">
            <a:avLst/>
          </a:prstGeom>
          <a:noFill/>
          <a:ln w="9525">
            <a:noFill/>
            <a:miter lim="800000"/>
          </a:ln>
        </p:spPr>
        <p:txBody>
          <a:bodyPr>
            <a:spAutoFit/>
          </a:bodyPr>
          <a:lstStyle/>
          <a:p>
            <a:pPr>
              <a:defRPr/>
            </a:pPr>
            <a:r>
              <a:rPr lang="en-US" altLang="zh-CN" sz="3735" b="1">
                <a:latin typeface="Times New Roman" panose="02020603050405020304" pitchFamily="18" charset="0"/>
                <a:ea typeface="宋体" panose="02010600030101010101" pitchFamily="2" charset="-122"/>
                <a:sym typeface="Times New Roman" panose="02020603050405020304" pitchFamily="18" charset="0"/>
              </a:rPr>
              <a:t>Vocabulary building</a:t>
            </a:r>
            <a:endParaRPr lang="en-US" altLang="zh-CN" sz="3735" b="1">
              <a:latin typeface="Times New Roman" panose="02020603050405020304" pitchFamily="18" charset="0"/>
              <a:ea typeface="宋体" panose="02010600030101010101" pitchFamily="2" charset="-122"/>
              <a:sym typeface="Times New Roman" panose="02020603050405020304" pitchFamily="18" charset="0"/>
            </a:endParaRPr>
          </a:p>
        </p:txBody>
      </p:sp>
      <p:sp>
        <p:nvSpPr>
          <p:cNvPr id="5" name="文本框 4" title=""/>
          <p:cNvSpPr txBox="1"/>
          <p:nvPr>
            <p:custDataLst>
              <p:tags r:id="rId5"/>
            </p:custDataLst>
          </p:nvPr>
        </p:nvSpPr>
        <p:spPr>
          <a:xfrm>
            <a:off x="223520" y="2538307"/>
            <a:ext cx="11744960" cy="2966720"/>
          </a:xfrm>
          <a:prstGeom prst="rect">
            <a:avLst/>
          </a:prstGeom>
          <a:noFill/>
        </p:spPr>
        <p:txBody>
          <a:bodyPr wrap="square" rtlCol="0" anchor="t">
            <a:spAutoFit/>
          </a:bodyPr>
          <a:lstStyle/>
          <a:p>
            <a:r>
              <a:rPr lang="zh-CN" altLang="en-US" sz="3735">
                <a:latin typeface="Times New Roman" panose="02020603050405020304" pitchFamily="18" charset="0"/>
                <a:ea typeface="宋体" panose="02010600030101010101" pitchFamily="2" charset="-122"/>
                <a:cs typeface="Times New Roman" panose="02020603050405020304" pitchFamily="18" charset="0"/>
              </a:rPr>
              <a:t>Throughout, we made </a:t>
            </a:r>
            <a:r>
              <a:rPr lang="en-US" altLang="zh-CN" sz="3735">
                <a:latin typeface="Times New Roman" panose="02020603050405020304" pitchFamily="18" charset="0"/>
                <a:ea typeface="宋体" panose="02010600030101010101" pitchFamily="2" charset="-122"/>
                <a:cs typeface="Times New Roman" panose="02020603050405020304" pitchFamily="18" charset="0"/>
              </a:rPr>
              <a:t>3</a:t>
            </a:r>
            <a:r>
              <a:rPr lang="zh-CN" altLang="en-US" sz="3735">
                <a:latin typeface="Times New Roman" panose="02020603050405020304" pitchFamily="18" charset="0"/>
                <a:ea typeface="宋体" panose="02010600030101010101" pitchFamily="2" charset="-122"/>
                <a:cs typeface="Times New Roman" panose="02020603050405020304" pitchFamily="18" charset="0"/>
              </a:rPr>
              <a:t>__</a:t>
            </a:r>
            <a:r>
              <a:rPr lang="en-US" altLang="zh-CN" sz="3735">
                <a:latin typeface="Times New Roman" panose="02020603050405020304" pitchFamily="18" charset="0"/>
                <a:ea typeface="宋体" panose="02010600030101010101" pitchFamily="2" charset="-122"/>
                <a:cs typeface="Times New Roman" panose="02020603050405020304" pitchFamily="18" charset="0"/>
              </a:rPr>
              <a:t>_________</a:t>
            </a:r>
            <a:r>
              <a:rPr lang="zh-CN" altLang="en-US" sz="3735">
                <a:latin typeface="Times New Roman" panose="02020603050405020304" pitchFamily="18" charset="0"/>
                <a:ea typeface="宋体" panose="02010600030101010101" pitchFamily="2" charset="-122"/>
                <a:cs typeface="Times New Roman" panose="02020603050405020304" pitchFamily="18" charset="0"/>
              </a:rPr>
              <a:t>_ to make our classes a success,</a:t>
            </a:r>
            <a:r>
              <a:rPr lang="en-US" altLang="zh-CN" sz="3735">
                <a:latin typeface="Times New Roman" panose="02020603050405020304" pitchFamily="18" charset="0"/>
                <a:ea typeface="宋体" panose="02010600030101010101" pitchFamily="2" charset="-122"/>
                <a:cs typeface="Times New Roman" panose="02020603050405020304" pitchFamily="18" charset="0"/>
              </a:rPr>
              <a:t> </a:t>
            </a:r>
            <a:r>
              <a:rPr lang="zh-CN" altLang="en-US" sz="3735">
                <a:latin typeface="Times New Roman" panose="02020603050405020304" pitchFamily="18" charset="0"/>
                <a:ea typeface="宋体" panose="02010600030101010101" pitchFamily="2" charset="-122"/>
                <a:cs typeface="Times New Roman" panose="02020603050405020304" pitchFamily="18" charset="0"/>
              </a:rPr>
              <a:t>so that we could all enjoy the </a:t>
            </a:r>
            <a:r>
              <a:rPr lang="en-US" altLang="zh-CN" sz="3735">
                <a:latin typeface="Times New Roman" panose="02020603050405020304" pitchFamily="18" charset="0"/>
                <a:ea typeface="宋体" panose="02010600030101010101" pitchFamily="2" charset="-122"/>
                <a:cs typeface="Times New Roman" panose="02020603050405020304" pitchFamily="18" charset="0"/>
              </a:rPr>
              <a:t>4 </a:t>
            </a:r>
            <a:r>
              <a:rPr lang="zh-CN" altLang="en-US" sz="3735">
                <a:latin typeface="Times New Roman" panose="02020603050405020304" pitchFamily="18" charset="0"/>
                <a:ea typeface="宋体" panose="02010600030101010101" pitchFamily="2" charset="-122"/>
                <a:cs typeface="Times New Roman" panose="02020603050405020304" pitchFamily="18" charset="0"/>
              </a:rPr>
              <a:t>____</a:t>
            </a:r>
            <a:r>
              <a:rPr lang="en-US" altLang="zh-CN" sz="3735">
                <a:latin typeface="Times New Roman" panose="02020603050405020304" pitchFamily="18" charset="0"/>
                <a:ea typeface="宋体" panose="02010600030101010101" pitchFamily="2" charset="-122"/>
                <a:cs typeface="Times New Roman" panose="02020603050405020304" pitchFamily="18" charset="0"/>
              </a:rPr>
              <a:t>__________</a:t>
            </a:r>
            <a:r>
              <a:rPr lang="zh-CN" altLang="en-US" sz="3735">
                <a:latin typeface="Times New Roman" panose="02020603050405020304" pitchFamily="18" charset="0"/>
                <a:ea typeface="宋体" panose="02010600030101010101" pitchFamily="2" charset="-122"/>
                <a:cs typeface="Times New Roman" panose="02020603050405020304" pitchFamily="18" charset="0"/>
              </a:rPr>
              <a:t> of working well together. It was rewarding to see how our work helped 5</a:t>
            </a:r>
            <a:r>
              <a:rPr lang="en-US" altLang="zh-CN" sz="3735">
                <a:latin typeface="Times New Roman" panose="02020603050405020304" pitchFamily="18" charset="0"/>
                <a:ea typeface="宋体" panose="02010600030101010101" pitchFamily="2" charset="-122"/>
                <a:cs typeface="Times New Roman" panose="02020603050405020304" pitchFamily="18" charset="0"/>
              </a:rPr>
              <a:t> _____________________</a:t>
            </a:r>
            <a:r>
              <a:rPr lang="zh-CN" altLang="en-US" sz="3735">
                <a:latin typeface="Times New Roman" panose="02020603050405020304" pitchFamily="18" charset="0"/>
                <a:ea typeface="宋体" panose="02010600030101010101" pitchFamily="2" charset="-122"/>
                <a:cs typeface="Times New Roman" panose="02020603050405020304" pitchFamily="18" charset="0"/>
              </a:rPr>
              <a:t> from different cultures. </a:t>
            </a:r>
            <a:endParaRPr lang="zh-CN" altLang="en-US" sz="3735">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title=""/>
          <p:cNvSpPr txBox="1"/>
          <p:nvPr>
            <p:custDataLst>
              <p:tags r:id="rId6"/>
            </p:custDataLst>
          </p:nvPr>
        </p:nvSpPr>
        <p:spPr>
          <a:xfrm>
            <a:off x="5021580" y="2553547"/>
            <a:ext cx="3492500" cy="666115"/>
          </a:xfrm>
          <a:prstGeom prst="rect">
            <a:avLst/>
          </a:prstGeom>
          <a:noFill/>
        </p:spPr>
        <p:txBody>
          <a:bodyPr wrap="square" rtlCol="0" anchor="t">
            <a:spAutoFit/>
          </a:bodyPr>
          <a:lstStyle>
            <a:defPPr>
              <a:defRPr lang="zh-CN"/>
            </a:defPPr>
            <a:lvl1pPr>
              <a:lnSpc>
                <a:spcPct val="100000"/>
              </a:lnSpc>
              <a:defRPr sz="2800" b="1" spc="-50">
                <a:solidFill>
                  <a:srgbClr val="FF0000"/>
                </a:solidFill>
                <a:uFillTx/>
                <a:latin typeface="Times New Roman" panose="02020603050405020304" pitchFamily="18" charset="0"/>
                <a:ea typeface="宋体" panose="02010600030101010101" pitchFamily="2" charset="-122"/>
                <a:cs typeface="Times New Roman" panose="02020603050405020304" pitchFamily="18" charset="0"/>
              </a:defRPr>
            </a:lvl1pPr>
          </a:lstStyle>
          <a:p>
            <a:r>
              <a:rPr lang="zh-CN" altLang="en-US" sz="3735"/>
              <a:t>a joint effort</a:t>
            </a:r>
            <a:endParaRPr lang="zh-CN" altLang="en-US" sz="3735"/>
          </a:p>
        </p:txBody>
      </p:sp>
      <p:sp>
        <p:nvSpPr>
          <p:cNvPr id="8" name="文本框 7" title=""/>
          <p:cNvSpPr txBox="1"/>
          <p:nvPr>
            <p:custDataLst>
              <p:tags r:id="rId7"/>
            </p:custDataLst>
          </p:nvPr>
        </p:nvSpPr>
        <p:spPr>
          <a:xfrm>
            <a:off x="8282093" y="3083560"/>
            <a:ext cx="3492500" cy="666115"/>
          </a:xfrm>
          <a:prstGeom prst="rect">
            <a:avLst/>
          </a:prstGeom>
          <a:noFill/>
        </p:spPr>
        <p:txBody>
          <a:bodyPr wrap="square" rtlCol="0" anchor="t">
            <a:spAutoFit/>
          </a:bodyPr>
          <a:lstStyle>
            <a:defPPr>
              <a:defRPr lang="zh-CN"/>
            </a:defPPr>
            <a:lvl1pPr>
              <a:lnSpc>
                <a:spcPct val="100000"/>
              </a:lnSpc>
              <a:defRPr sz="2800" b="1" spc="-50">
                <a:solidFill>
                  <a:srgbClr val="FF0000"/>
                </a:solidFill>
                <a:uFillTx/>
                <a:latin typeface="Times New Roman" panose="02020603050405020304" pitchFamily="18" charset="0"/>
                <a:ea typeface="宋体" panose="02010600030101010101" pitchFamily="2" charset="-122"/>
                <a:cs typeface="Times New Roman" panose="02020603050405020304" pitchFamily="18" charset="0"/>
              </a:defRPr>
            </a:lvl1pPr>
          </a:lstStyle>
          <a:p>
            <a:r>
              <a:rPr lang="zh-CN" altLang="en-US" sz="3735"/>
              <a:t>mutual benefits</a:t>
            </a:r>
            <a:endParaRPr lang="zh-CN" altLang="en-US" sz="3735"/>
          </a:p>
        </p:txBody>
      </p:sp>
      <p:sp>
        <p:nvSpPr>
          <p:cNvPr id="9" name="文本框 8" title=""/>
          <p:cNvSpPr txBox="1"/>
          <p:nvPr>
            <p:custDataLst>
              <p:tags r:id="rId8"/>
            </p:custDataLst>
          </p:nvPr>
        </p:nvSpPr>
        <p:spPr>
          <a:xfrm>
            <a:off x="3254587" y="4274820"/>
            <a:ext cx="5134187" cy="666115"/>
          </a:xfrm>
          <a:prstGeom prst="rect">
            <a:avLst/>
          </a:prstGeom>
          <a:noFill/>
        </p:spPr>
        <p:txBody>
          <a:bodyPr wrap="square" rtlCol="0" anchor="t">
            <a:spAutoFit/>
          </a:bodyPr>
          <a:lstStyle>
            <a:defPPr>
              <a:defRPr lang="zh-CN"/>
            </a:defPPr>
            <a:lvl1pPr>
              <a:lnSpc>
                <a:spcPct val="100000"/>
              </a:lnSpc>
              <a:defRPr sz="2800" b="1" spc="-50">
                <a:solidFill>
                  <a:srgbClr val="FF0000"/>
                </a:solidFill>
                <a:uFillTx/>
                <a:latin typeface="Times New Roman" panose="02020603050405020304" pitchFamily="18" charset="0"/>
                <a:ea typeface="宋体" panose="02010600030101010101" pitchFamily="2" charset="-122"/>
                <a:cs typeface="Times New Roman" panose="02020603050405020304" pitchFamily="18" charset="0"/>
              </a:defRPr>
            </a:lvl1pPr>
          </a:lstStyle>
          <a:p>
            <a:r>
              <a:rPr lang="zh-CN" altLang="en-US" sz="3735"/>
              <a:t>bring people together</a:t>
            </a:r>
            <a:endParaRPr lang="zh-CN" altLang="en-US" sz="3735"/>
          </a:p>
        </p:txBody>
      </p:sp>
      <p:sp>
        <p:nvSpPr>
          <p:cNvPr id="10" name="矩形 40" title=""/>
          <p:cNvSpPr/>
          <p:nvPr>
            <p:custDataLst>
              <p:tags r:id="rId9"/>
            </p:custDataLst>
          </p:nvPr>
        </p:nvSpPr>
        <p:spPr>
          <a:xfrm>
            <a:off x="0" y="886248"/>
            <a:ext cx="12192000" cy="1217084"/>
          </a:xfrm>
          <a:prstGeom prst="rect">
            <a:avLst/>
          </a:prstGeom>
          <a:gradFill>
            <a:gsLst>
              <a:gs pos="0">
                <a:schemeClr val="accent1">
                  <a:tint val="66000"/>
                  <a:satMod val="160000"/>
                </a:schemeClr>
              </a:gs>
              <a:gs pos="46000">
                <a:schemeClr val="accent3">
                  <a:lumMod val="40000"/>
                  <a:lumOff val="60000"/>
                  <a:alpha val="48000"/>
                </a:schemeClr>
              </a:gs>
              <a:gs pos="100000">
                <a:schemeClr val="accent1">
                  <a:tint val="23500"/>
                  <a:satMod val="1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735" b="1">
                <a:solidFill>
                  <a:srgbClr val="2C7A8E"/>
                </a:solidFill>
                <a:latin typeface="Times New Roman" panose="02020603050405020304" pitchFamily="18" charset="0"/>
                <a:ea typeface="宋体" panose="02010600030101010101" pitchFamily="2" charset="-122"/>
                <a:cs typeface="Times New Roman" panose="02020603050405020304" pitchFamily="18" charset="0"/>
              </a:rPr>
              <a:t>      Complete the letter with the correct form of the   </a:t>
            </a:r>
            <a:endParaRPr lang="en-US" altLang="zh-CN" sz="3735" b="1">
              <a:solidFill>
                <a:srgbClr val="2C7A8E"/>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3735" b="1">
                <a:solidFill>
                  <a:srgbClr val="2C7A8E"/>
                </a:solidFill>
                <a:latin typeface="Times New Roman" panose="02020603050405020304" pitchFamily="18" charset="0"/>
                <a:ea typeface="宋体" panose="02010600030101010101" pitchFamily="2" charset="-122"/>
                <a:cs typeface="Times New Roman" panose="02020603050405020304" pitchFamily="18" charset="0"/>
              </a:rPr>
              <a:t>      expressions in the above activity.</a:t>
            </a:r>
            <a:endParaRPr lang="en-US" altLang="zh-CN" sz="3735" b="1">
              <a:solidFill>
                <a:srgbClr val="2C7A8E"/>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9"/>
          <a:stretch>
            <a:fillRect/>
          </a:stretch>
        </a:blipFill>
        <a:effectLst/>
      </p:bgPr>
    </p:bg>
    <p:spTree>
      <p:nvGrpSpPr>
        <p:cNvPr id="1" name=""/>
        <p:cNvGrpSpPr/>
        <p:nvPr>
          <p:custDataLst>
            <p:tags r:id="rId3"/>
          </p:custDataLst>
        </p:nvPr>
      </p:nvGrpSpPr>
      <p:grpSpPr>
        <a:xfrm>
          <a:off x="0" y="0"/>
          <a:ext cx="0" cy="0"/>
        </a:xfrm>
      </p:grpSpPr>
      <p:sp>
        <p:nvSpPr>
          <p:cNvPr id="1048778" name="TextBox 3" title=""/>
          <p:cNvSpPr txBox="1">
            <a:spLocks noChangeArrowheads="1"/>
          </p:cNvSpPr>
          <p:nvPr>
            <p:custDataLst>
              <p:tags r:id="rId4"/>
            </p:custDataLst>
          </p:nvPr>
        </p:nvSpPr>
        <p:spPr bwMode="auto">
          <a:xfrm>
            <a:off x="1006137" y="126948"/>
            <a:ext cx="8026400" cy="666115"/>
          </a:xfrm>
          <a:prstGeom prst="rect">
            <a:avLst/>
          </a:prstGeom>
          <a:noFill/>
          <a:ln w="9525">
            <a:noFill/>
            <a:miter lim="800000"/>
          </a:ln>
        </p:spPr>
        <p:txBody>
          <a:bodyPr>
            <a:spAutoFit/>
          </a:bodyPr>
          <a:lstStyle/>
          <a:p>
            <a:pPr>
              <a:defRPr/>
            </a:pPr>
            <a:r>
              <a:rPr lang="en-US" altLang="zh-CN" sz="3735" b="1">
                <a:latin typeface="Times New Roman" panose="02020603050405020304" pitchFamily="18" charset="0"/>
                <a:ea typeface="宋体" panose="02010600030101010101" pitchFamily="2" charset="-122"/>
                <a:sym typeface="Times New Roman" panose="02020603050405020304" pitchFamily="18" charset="0"/>
              </a:rPr>
              <a:t>Vocabulary building</a:t>
            </a:r>
            <a:endParaRPr lang="en-US" altLang="zh-CN" sz="3735" b="1">
              <a:latin typeface="Times New Roman" panose="02020603050405020304" pitchFamily="18" charset="0"/>
              <a:ea typeface="宋体" panose="02010600030101010101" pitchFamily="2" charset="-122"/>
              <a:sym typeface="Times New Roman" panose="02020603050405020304" pitchFamily="18" charset="0"/>
            </a:endParaRPr>
          </a:p>
        </p:txBody>
      </p:sp>
      <p:sp>
        <p:nvSpPr>
          <p:cNvPr id="5" name="文本框 4" title=""/>
          <p:cNvSpPr txBox="1"/>
          <p:nvPr>
            <p:custDataLst>
              <p:tags r:id="rId5"/>
            </p:custDataLst>
          </p:nvPr>
        </p:nvSpPr>
        <p:spPr>
          <a:xfrm>
            <a:off x="223520" y="2477347"/>
            <a:ext cx="11744960" cy="4117340"/>
          </a:xfrm>
          <a:prstGeom prst="rect">
            <a:avLst/>
          </a:prstGeom>
          <a:noFill/>
        </p:spPr>
        <p:txBody>
          <a:bodyPr wrap="square" rtlCol="0" anchor="t">
            <a:spAutoFit/>
          </a:bodyPr>
          <a:lstStyle/>
          <a:p>
            <a:r>
              <a:rPr lang="zh-CN" altLang="en-US" sz="3735">
                <a:latin typeface="Times New Roman" panose="02020603050405020304" pitchFamily="18" charset="0"/>
                <a:ea typeface="宋体" panose="02010600030101010101" pitchFamily="2" charset="-122"/>
                <a:cs typeface="Times New Roman" panose="02020603050405020304" pitchFamily="18" charset="0"/>
              </a:rPr>
              <a:t>Before I went, TV and the Internet were my </a:t>
            </a:r>
            <a:endParaRPr lang="zh-CN" altLang="en-US" sz="3735">
              <a:latin typeface="Times New Roman" panose="02020603050405020304" pitchFamily="18" charset="0"/>
              <a:ea typeface="宋体" panose="02010600030101010101" pitchFamily="2" charset="-122"/>
              <a:cs typeface="Times New Roman" panose="02020603050405020304" pitchFamily="18" charset="0"/>
            </a:endParaRPr>
          </a:p>
          <a:p>
            <a:r>
              <a:rPr lang="zh-CN" altLang="en-US" sz="3735">
                <a:latin typeface="Times New Roman" panose="02020603050405020304" pitchFamily="18" charset="0"/>
                <a:ea typeface="宋体" panose="02010600030101010101" pitchFamily="2" charset="-122"/>
                <a:cs typeface="Times New Roman" panose="02020603050405020304" pitchFamily="18" charset="0"/>
              </a:rPr>
              <a:t>6 </a:t>
            </a:r>
            <a:r>
              <a:rPr lang="en-US" altLang="zh-CN" sz="3735">
                <a:latin typeface="Times New Roman" panose="02020603050405020304" pitchFamily="18" charset="0"/>
                <a:ea typeface="宋体" panose="02010600030101010101" pitchFamily="2" charset="-122"/>
                <a:cs typeface="Times New Roman" panose="02020603050405020304" pitchFamily="18" charset="0"/>
              </a:rPr>
              <a:t>____________________</a:t>
            </a:r>
            <a:r>
              <a:rPr lang="zh-CN" altLang="en-US" sz="3735">
                <a:latin typeface="Times New Roman" panose="02020603050405020304" pitchFamily="18" charset="0"/>
                <a:ea typeface="宋体" panose="02010600030101010101" pitchFamily="2" charset="-122"/>
                <a:cs typeface="Times New Roman" panose="02020603050405020304" pitchFamily="18" charset="0"/>
              </a:rPr>
              <a:t>, but being there in person was even better. I think the experience has taught me to </a:t>
            </a:r>
            <a:endParaRPr lang="zh-CN" altLang="en-US" sz="3735">
              <a:latin typeface="Times New Roman" panose="02020603050405020304" pitchFamily="18" charset="0"/>
              <a:ea typeface="宋体" panose="02010600030101010101" pitchFamily="2" charset="-122"/>
              <a:cs typeface="Times New Roman" panose="02020603050405020304" pitchFamily="18" charset="0"/>
            </a:endParaRPr>
          </a:p>
          <a:p>
            <a:r>
              <a:rPr lang="zh-CN" altLang="en-US" sz="3735">
                <a:latin typeface="Times New Roman" panose="02020603050405020304" pitchFamily="18" charset="0"/>
                <a:ea typeface="宋体" panose="02010600030101010101" pitchFamily="2" charset="-122"/>
                <a:cs typeface="Times New Roman" panose="02020603050405020304" pitchFamily="18" charset="0"/>
              </a:rPr>
              <a:t>7 </a:t>
            </a:r>
            <a:r>
              <a:rPr lang="en-US" altLang="zh-CN" sz="3735">
                <a:latin typeface="Times New Roman" panose="02020603050405020304" pitchFamily="18" charset="0"/>
                <a:ea typeface="宋体" panose="02010600030101010101" pitchFamily="2" charset="-122"/>
                <a:cs typeface="Times New Roman" panose="02020603050405020304" pitchFamily="18" charset="0"/>
              </a:rPr>
              <a:t>_________________ </a:t>
            </a:r>
            <a:r>
              <a:rPr lang="zh-CN" altLang="en-US" sz="3735">
                <a:latin typeface="Times New Roman" panose="02020603050405020304" pitchFamily="18" charset="0"/>
                <a:ea typeface="宋体" panose="02010600030101010101" pitchFamily="2" charset="-122"/>
                <a:cs typeface="Times New Roman" panose="02020603050405020304" pitchFamily="18" charset="0"/>
              </a:rPr>
              <a:t>and I can</a:t>
            </a:r>
            <a:r>
              <a:rPr lang="en-US" altLang="zh-CN" sz="3735">
                <a:latin typeface="Times New Roman" panose="02020603050405020304" pitchFamily="18" charset="0"/>
                <a:ea typeface="宋体" panose="02010600030101010101" pitchFamily="2" charset="-122"/>
                <a:cs typeface="Times New Roman" panose="02020603050405020304" pitchFamily="18" charset="0"/>
              </a:rPr>
              <a:t>’</a:t>
            </a:r>
            <a:r>
              <a:rPr lang="zh-CN" altLang="en-US" sz="3735">
                <a:latin typeface="Times New Roman" panose="02020603050405020304" pitchFamily="18" charset="0"/>
                <a:ea typeface="宋体" panose="02010600030101010101" pitchFamily="2" charset="-122"/>
                <a:cs typeface="Times New Roman" panose="02020603050405020304" pitchFamily="18" charset="0"/>
              </a:rPr>
              <a:t>t wait to do it all over again. </a:t>
            </a:r>
            <a:endParaRPr lang="zh-CN" altLang="en-US" sz="3735">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sz="3735">
              <a:latin typeface="Times New Roman" panose="02020603050405020304" pitchFamily="18" charset="0"/>
              <a:ea typeface="宋体" panose="02010600030101010101" pitchFamily="2" charset="-122"/>
              <a:cs typeface="Times New Roman" panose="02020603050405020304" pitchFamily="18" charset="0"/>
            </a:endParaRPr>
          </a:p>
          <a:p>
            <a:r>
              <a:rPr lang="zh-CN" altLang="en-US" sz="3735">
                <a:latin typeface="Times New Roman" panose="02020603050405020304" pitchFamily="18" charset="0"/>
                <a:ea typeface="宋体" panose="02010600030101010101" pitchFamily="2" charset="-122"/>
                <a:cs typeface="Times New Roman" panose="02020603050405020304" pitchFamily="18" charset="0"/>
              </a:rPr>
              <a:t>Paul</a:t>
            </a:r>
            <a:endParaRPr lang="zh-CN" altLang="en-US" sz="3735">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title=""/>
          <p:cNvSpPr txBox="1"/>
          <p:nvPr>
            <p:custDataLst>
              <p:tags r:id="rId6"/>
            </p:custDataLst>
          </p:nvPr>
        </p:nvSpPr>
        <p:spPr>
          <a:xfrm>
            <a:off x="721360" y="3051387"/>
            <a:ext cx="4897967" cy="666115"/>
          </a:xfrm>
          <a:prstGeom prst="rect">
            <a:avLst/>
          </a:prstGeom>
          <a:noFill/>
        </p:spPr>
        <p:txBody>
          <a:bodyPr wrap="square" rtlCol="0" anchor="t">
            <a:spAutoFit/>
          </a:bodyPr>
          <a:lstStyle>
            <a:defPPr>
              <a:defRPr lang="zh-CN"/>
            </a:defPPr>
            <a:lvl1pPr>
              <a:lnSpc>
                <a:spcPct val="100000"/>
              </a:lnSpc>
              <a:defRPr sz="2800" b="1" spc="-50">
                <a:solidFill>
                  <a:srgbClr val="FF0000"/>
                </a:solidFill>
                <a:uFillTx/>
                <a:latin typeface="Times New Roman" panose="02020603050405020304" pitchFamily="18" charset="0"/>
                <a:ea typeface="宋体" panose="02010600030101010101" pitchFamily="2" charset="-122"/>
                <a:cs typeface="Times New Roman" panose="02020603050405020304" pitchFamily="18" charset="0"/>
              </a:defRPr>
            </a:lvl1pPr>
          </a:lstStyle>
          <a:p>
            <a:r>
              <a:rPr lang="zh-CN" altLang="en-US" sz="3735"/>
              <a:t>window on the world</a:t>
            </a:r>
            <a:endParaRPr lang="zh-CN" altLang="en-US" sz="3735"/>
          </a:p>
        </p:txBody>
      </p:sp>
      <p:sp>
        <p:nvSpPr>
          <p:cNvPr id="8" name="文本框 7" title=""/>
          <p:cNvSpPr txBox="1"/>
          <p:nvPr>
            <p:custDataLst>
              <p:tags r:id="rId7"/>
            </p:custDataLst>
          </p:nvPr>
        </p:nvSpPr>
        <p:spPr>
          <a:xfrm>
            <a:off x="721360" y="4167293"/>
            <a:ext cx="4024207" cy="666115"/>
          </a:xfrm>
          <a:prstGeom prst="rect">
            <a:avLst/>
          </a:prstGeom>
          <a:noFill/>
        </p:spPr>
        <p:txBody>
          <a:bodyPr wrap="square" rtlCol="0" anchor="t">
            <a:spAutoFit/>
          </a:bodyPr>
          <a:lstStyle>
            <a:defPPr>
              <a:defRPr lang="zh-CN"/>
            </a:defPPr>
            <a:lvl1pPr>
              <a:lnSpc>
                <a:spcPct val="100000"/>
              </a:lnSpc>
              <a:defRPr sz="2800" b="1" spc="-50">
                <a:solidFill>
                  <a:srgbClr val="FF0000"/>
                </a:solidFill>
                <a:uFillTx/>
                <a:latin typeface="Times New Roman" panose="02020603050405020304" pitchFamily="18" charset="0"/>
                <a:ea typeface="宋体" panose="02010600030101010101" pitchFamily="2" charset="-122"/>
                <a:cs typeface="Times New Roman" panose="02020603050405020304" pitchFamily="18" charset="0"/>
              </a:defRPr>
            </a:lvl1pPr>
          </a:lstStyle>
          <a:p>
            <a:r>
              <a:rPr lang="zh-CN" altLang="en-US" sz="3735"/>
              <a:t>be more inclusive</a:t>
            </a:r>
            <a:endParaRPr lang="zh-CN" altLang="en-US" sz="3735"/>
          </a:p>
        </p:txBody>
      </p:sp>
      <p:sp>
        <p:nvSpPr>
          <p:cNvPr id="9" name="矩形 40" title=""/>
          <p:cNvSpPr/>
          <p:nvPr>
            <p:custDataLst>
              <p:tags r:id="rId8"/>
            </p:custDataLst>
          </p:nvPr>
        </p:nvSpPr>
        <p:spPr>
          <a:xfrm>
            <a:off x="0" y="886248"/>
            <a:ext cx="12192000" cy="1217084"/>
          </a:xfrm>
          <a:prstGeom prst="rect">
            <a:avLst/>
          </a:prstGeom>
          <a:gradFill>
            <a:gsLst>
              <a:gs pos="0">
                <a:schemeClr val="accent1">
                  <a:tint val="66000"/>
                  <a:satMod val="160000"/>
                </a:schemeClr>
              </a:gs>
              <a:gs pos="46000">
                <a:schemeClr val="accent3">
                  <a:lumMod val="40000"/>
                  <a:lumOff val="60000"/>
                  <a:alpha val="48000"/>
                </a:schemeClr>
              </a:gs>
              <a:gs pos="100000">
                <a:schemeClr val="accent1">
                  <a:tint val="23500"/>
                  <a:satMod val="1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735" b="1">
                <a:solidFill>
                  <a:srgbClr val="2C7A8E"/>
                </a:solidFill>
                <a:latin typeface="Times New Roman" panose="02020603050405020304" pitchFamily="18" charset="0"/>
                <a:ea typeface="宋体" panose="02010600030101010101" pitchFamily="2" charset="-122"/>
                <a:cs typeface="Times New Roman" panose="02020603050405020304" pitchFamily="18" charset="0"/>
              </a:rPr>
              <a:t>      Complete the letter with the correct form of the   </a:t>
            </a:r>
            <a:endParaRPr lang="en-US" altLang="zh-CN" sz="3735" b="1">
              <a:solidFill>
                <a:srgbClr val="2C7A8E"/>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3735" b="1">
                <a:solidFill>
                  <a:srgbClr val="2C7A8E"/>
                </a:solidFill>
                <a:latin typeface="Times New Roman" panose="02020603050405020304" pitchFamily="18" charset="0"/>
                <a:ea typeface="宋体" panose="02010600030101010101" pitchFamily="2" charset="-122"/>
                <a:cs typeface="Times New Roman" panose="02020603050405020304" pitchFamily="18" charset="0"/>
              </a:rPr>
              <a:t>      expressions in the above activity.</a:t>
            </a:r>
            <a:endParaRPr lang="en-US" altLang="zh-CN" sz="3735" b="1">
              <a:solidFill>
                <a:srgbClr val="2C7A8E"/>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7"/>
          <a:stretch>
            <a:fillRect/>
          </a:stretch>
        </a:blipFill>
        <a:effectLst/>
      </p:bgPr>
    </p:bg>
    <p:spTree>
      <p:nvGrpSpPr>
        <p:cNvPr id="1" name=""/>
        <p:cNvGrpSpPr/>
        <p:nvPr>
          <p:custDataLst>
            <p:tags r:id="rId3"/>
          </p:custDataLst>
        </p:nvPr>
      </p:nvGrpSpPr>
      <p:grpSpPr>
        <a:xfrm>
          <a:off x="0" y="0"/>
          <a:ext cx="0" cy="0"/>
        </a:xfrm>
      </p:grpSpPr>
      <p:sp>
        <p:nvSpPr>
          <p:cNvPr id="1048753" name="矩形 5" title=""/>
          <p:cNvSpPr/>
          <p:nvPr>
            <p:custDataLst>
              <p:tags r:id="rId4"/>
            </p:custDataLst>
          </p:nvPr>
        </p:nvSpPr>
        <p:spPr>
          <a:xfrm>
            <a:off x="2808840" y="2522181"/>
            <a:ext cx="7281488" cy="1107996"/>
          </a:xfrm>
          <a:prstGeom prst="rect">
            <a:avLst/>
          </a:prstGeom>
          <a:solidFill>
            <a:srgbClr val="2C7A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Times New Roman" panose="02020603050405020304" pitchFamily="18" charset="0"/>
              <a:ea typeface="黑体" panose="02010609060101010101" pitchFamily="2" charset="-122"/>
              <a:cs typeface="+mn-cs"/>
              <a:sym typeface="Times New Roman" panose="02020603050405020304" pitchFamily="18" charset="0"/>
            </a:endParaRPr>
          </a:p>
        </p:txBody>
      </p:sp>
      <p:sp>
        <p:nvSpPr>
          <p:cNvPr id="1048755" name="矩形 2" title=""/>
          <p:cNvSpPr/>
          <p:nvPr>
            <p:custDataLst>
              <p:tags r:id="rId5"/>
            </p:custDataLst>
          </p:nvPr>
        </p:nvSpPr>
        <p:spPr>
          <a:xfrm>
            <a:off x="0" y="6324600"/>
            <a:ext cx="12192000" cy="539751"/>
          </a:xfrm>
          <a:custGeom>
            <a:gdLst>
              <a:gd name="connsiteX0" fmla="*/ 0 w 9144000"/>
              <a:gd name="connsiteY0" fmla="*/ 0 h 216000"/>
              <a:gd name="connsiteX1" fmla="*/ 9144000 w 9144000"/>
              <a:gd name="connsiteY1" fmla="*/ 0 h 216000"/>
              <a:gd name="connsiteX2" fmla="*/ 9144000 w 9144000"/>
              <a:gd name="connsiteY2" fmla="*/ 216000 h 216000"/>
              <a:gd name="connsiteX3" fmla="*/ 0 w 9144000"/>
              <a:gd name="connsiteY3" fmla="*/ 216000 h 216000"/>
              <a:gd name="connsiteX4" fmla="*/ 0 w 9144000"/>
              <a:gd name="connsiteY4" fmla="*/ 0 h 216000"/>
              <a:gd name="connsiteX0-1" fmla="*/ 0 w 9144000"/>
              <a:gd name="connsiteY0-2" fmla="*/ 113792 h 329792"/>
              <a:gd name="connsiteX1-3" fmla="*/ 9144000 w 9144000"/>
              <a:gd name="connsiteY1-4" fmla="*/ 113792 h 329792"/>
              <a:gd name="connsiteX2-5" fmla="*/ 9144000 w 9144000"/>
              <a:gd name="connsiteY2-6" fmla="*/ 329792 h 329792"/>
              <a:gd name="connsiteX3-7" fmla="*/ 0 w 9144000"/>
              <a:gd name="connsiteY3-8" fmla="*/ 329792 h 329792"/>
              <a:gd name="connsiteX4-9" fmla="*/ 0 w 9144000"/>
              <a:gd name="connsiteY4-10" fmla="*/ 113792 h 329792"/>
              <a:gd name="connsiteX0-11" fmla="*/ 0 w 9144000"/>
              <a:gd name="connsiteY0-12" fmla="*/ 165719 h 381719"/>
              <a:gd name="connsiteX1-13" fmla="*/ 9144000 w 9144000"/>
              <a:gd name="connsiteY1-14" fmla="*/ 165719 h 381719"/>
              <a:gd name="connsiteX2-15" fmla="*/ 9144000 w 9144000"/>
              <a:gd name="connsiteY2-16" fmla="*/ 381719 h 381719"/>
              <a:gd name="connsiteX3-17" fmla="*/ 0 w 9144000"/>
              <a:gd name="connsiteY3-18" fmla="*/ 381719 h 381719"/>
              <a:gd name="connsiteX4-19" fmla="*/ 0 w 9144000"/>
              <a:gd name="connsiteY4-20" fmla="*/ 165719 h 381719"/>
              <a:gd name="connsiteX0-21" fmla="*/ 0 w 9144000"/>
              <a:gd name="connsiteY0-22" fmla="*/ 132628 h 348628"/>
              <a:gd name="connsiteX1-23" fmla="*/ 9144000 w 9144000"/>
              <a:gd name="connsiteY1-24" fmla="*/ 132628 h 348628"/>
              <a:gd name="connsiteX2-25" fmla="*/ 9144000 w 9144000"/>
              <a:gd name="connsiteY2-26" fmla="*/ 348628 h 348628"/>
              <a:gd name="connsiteX3-27" fmla="*/ 0 w 9144000"/>
              <a:gd name="connsiteY3-28" fmla="*/ 348628 h 348628"/>
              <a:gd name="connsiteX4-29" fmla="*/ 0 w 9144000"/>
              <a:gd name="connsiteY4-30" fmla="*/ 132628 h 348628"/>
              <a:gd name="connsiteX0-31" fmla="*/ 0 w 9144000"/>
              <a:gd name="connsiteY0-32" fmla="*/ 119048 h 335048"/>
              <a:gd name="connsiteX1-33" fmla="*/ 9144000 w 9144000"/>
              <a:gd name="connsiteY1-34" fmla="*/ 119048 h 335048"/>
              <a:gd name="connsiteX2-35" fmla="*/ 9144000 w 9144000"/>
              <a:gd name="connsiteY2-36" fmla="*/ 335048 h 335048"/>
              <a:gd name="connsiteX3-37" fmla="*/ 0 w 9144000"/>
              <a:gd name="connsiteY3-38" fmla="*/ 335048 h 335048"/>
              <a:gd name="connsiteX4-39" fmla="*/ 0 w 9144000"/>
              <a:gd name="connsiteY4-40" fmla="*/ 119048 h 335048"/>
              <a:gd name="connsiteX0-41" fmla="*/ 0 w 9144000"/>
              <a:gd name="connsiteY0-42" fmla="*/ 158633 h 374633"/>
              <a:gd name="connsiteX1-43" fmla="*/ 9144000 w 9144000"/>
              <a:gd name="connsiteY1-44" fmla="*/ 158633 h 374633"/>
              <a:gd name="connsiteX2-45" fmla="*/ 9144000 w 9144000"/>
              <a:gd name="connsiteY2-46" fmla="*/ 374633 h 374633"/>
              <a:gd name="connsiteX3-47" fmla="*/ 0 w 9144000"/>
              <a:gd name="connsiteY3-48" fmla="*/ 374633 h 374633"/>
              <a:gd name="connsiteX4-49" fmla="*/ 0 w 9144000"/>
              <a:gd name="connsiteY4-50" fmla="*/ 158633 h 374633"/>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374633">
                <a:moveTo>
                  <a:pt x="0" y="158633"/>
                </a:moveTo>
                <a:cubicBezTo>
                  <a:pt x="4165456" y="-109488"/>
                  <a:pt x="5852160" y="12329"/>
                  <a:pt x="9144000" y="158633"/>
                </a:cubicBezTo>
                <a:lnTo>
                  <a:pt x="9144000" y="374633"/>
                </a:lnTo>
                <a:lnTo>
                  <a:pt x="0" y="374633"/>
                </a:lnTo>
                <a:lnTo>
                  <a:pt x="0" y="158633"/>
                </a:lnTo>
                <a:close/>
              </a:path>
            </a:pathLst>
          </a:custGeom>
          <a:solidFill>
            <a:srgbClr val="2C7A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Times New Roman" panose="02020603050405020304" pitchFamily="18" charset="0"/>
              <a:ea typeface="黑体" panose="02010609060101010101" pitchFamily="2" charset="-122"/>
              <a:cs typeface="+mn-cs"/>
              <a:sym typeface="Times New Roman" panose="02020603050405020304" pitchFamily="18" charset="0"/>
            </a:endParaRPr>
          </a:p>
        </p:txBody>
      </p:sp>
      <p:sp>
        <p:nvSpPr>
          <p:cNvPr id="1048756" name="文本框 18" title=""/>
          <p:cNvSpPr txBox="1"/>
          <p:nvPr>
            <p:custDataLst>
              <p:tags r:id="rId6"/>
            </p:custDataLst>
          </p:nvPr>
        </p:nvSpPr>
        <p:spPr>
          <a:xfrm>
            <a:off x="3312129" y="2672835"/>
            <a:ext cx="6364605" cy="91249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5335" b="1"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Listening &amp; speaking</a:t>
            </a:r>
            <a:endParaRPr kumimoji="0" lang="zh-CN" altLang="en-US" sz="5335" b="1"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48753"/>
                                        </p:tgtEl>
                                        <p:attrNameLst>
                                          <p:attrName>style.visibility</p:attrName>
                                        </p:attrNameLst>
                                      </p:cBhvr>
                                      <p:to>
                                        <p:strVal val="visible"/>
                                      </p:to>
                                    </p:set>
                                    <p:anim calcmode="lin" valueType="num">
                                      <p:cBhvr additive="base">
                                        <p:cTn id="7" dur="500" fill="hold"/>
                                        <p:tgtEl>
                                          <p:spTgt spid="1048753"/>
                                        </p:tgtEl>
                                        <p:attrNameLst>
                                          <p:attrName>ppt_x</p:attrName>
                                        </p:attrNameLst>
                                      </p:cBhvr>
                                      <p:tavLst>
                                        <p:tav tm="0">
                                          <p:val>
                                            <p:strVal val="1+#ppt_w/2"/>
                                          </p:val>
                                        </p:tav>
                                        <p:tav tm="100000">
                                          <p:val>
                                            <p:strVal val="#ppt_x"/>
                                          </p:val>
                                        </p:tav>
                                      </p:tavLst>
                                    </p:anim>
                                    <p:anim calcmode="lin" valueType="num">
                                      <p:cBhvr additive="base">
                                        <p:cTn id="8" dur="500" fill="hold"/>
                                        <p:tgtEl>
                                          <p:spTgt spid="1048753"/>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250"/>
                                  </p:stCondLst>
                                  <p:childTnLst>
                                    <p:set>
                                      <p:cBhvr>
                                        <p:cTn id="10" dur="1" fill="hold">
                                          <p:stCondLst>
                                            <p:cond delay="0"/>
                                          </p:stCondLst>
                                        </p:cTn>
                                        <p:tgtEl>
                                          <p:spTgt spid="1048756"/>
                                        </p:tgtEl>
                                        <p:attrNameLst>
                                          <p:attrName>style.visibility</p:attrName>
                                        </p:attrNameLst>
                                      </p:cBhvr>
                                      <p:to>
                                        <p:strVal val="visible"/>
                                      </p:to>
                                    </p:set>
                                    <p:animEffect transition="in" filter="wipe(left)">
                                      <p:cBhvr>
                                        <p:cTn id="11" dur="500"/>
                                        <p:tgtEl>
                                          <p:spTgt spid="1048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53" grpId="0" animBg="1"/>
      <p:bldP spid="1048756"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1"/>
          <a:stretch>
            <a:fillRect/>
          </a:stretch>
        </a:blipFill>
        <a:effectLst/>
      </p:bgPr>
    </p:bg>
    <p:spTree>
      <p:nvGrpSpPr>
        <p:cNvPr id="1" name=""/>
        <p:cNvGrpSpPr/>
        <p:nvPr>
          <p:custDataLst>
            <p:tags r:id="rId3"/>
          </p:custDataLst>
        </p:nvPr>
      </p:nvGrpSpPr>
      <p:grpSpPr>
        <a:xfrm>
          <a:off x="0" y="0"/>
          <a:ext cx="0" cy="0"/>
        </a:xfrm>
      </p:grpSpPr>
      <p:sp>
        <p:nvSpPr>
          <p:cNvPr id="6" name="矩形 40" title=""/>
          <p:cNvSpPr/>
          <p:nvPr>
            <p:custDataLst>
              <p:tags r:id="rId4"/>
            </p:custDataLst>
          </p:nvPr>
        </p:nvSpPr>
        <p:spPr>
          <a:xfrm>
            <a:off x="0" y="963507"/>
            <a:ext cx="12192847" cy="692573"/>
          </a:xfrm>
          <a:prstGeom prst="rect">
            <a:avLst/>
          </a:prstGeom>
          <a:gradFill>
            <a:gsLst>
              <a:gs pos="0">
                <a:schemeClr val="accent1">
                  <a:tint val="66000"/>
                  <a:satMod val="160000"/>
                </a:schemeClr>
              </a:gs>
              <a:gs pos="46000">
                <a:schemeClr val="accent3">
                  <a:lumMod val="40000"/>
                  <a:lumOff val="60000"/>
                  <a:alpha val="48000"/>
                </a:schemeClr>
              </a:gs>
              <a:gs pos="100000">
                <a:schemeClr val="accent1">
                  <a:tint val="23500"/>
                  <a:satMod val="1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735" b="1">
              <a:solidFill>
                <a:srgbClr val="2C7A8E"/>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p:txBody>
      </p:sp>
      <p:sp>
        <p:nvSpPr>
          <p:cNvPr id="1048768" name="TextBox 3" title=""/>
          <p:cNvSpPr txBox="1">
            <a:spLocks noChangeArrowheads="1"/>
          </p:cNvSpPr>
          <p:nvPr>
            <p:custDataLst>
              <p:tags r:id="rId5"/>
            </p:custDataLst>
          </p:nvPr>
        </p:nvSpPr>
        <p:spPr bwMode="auto">
          <a:xfrm>
            <a:off x="1054265" y="175076"/>
            <a:ext cx="8026400" cy="666115"/>
          </a:xfrm>
          <a:prstGeom prst="rect">
            <a:avLst/>
          </a:prstGeom>
          <a:noFill/>
          <a:ln w="9525">
            <a:noFill/>
            <a:miter lim="800000"/>
          </a:ln>
        </p:spPr>
        <p:txBody>
          <a:bodyPr>
            <a:spAutoFit/>
          </a:bodyPr>
          <a:lstStyle/>
          <a:p>
            <a:r>
              <a:rPr lang="en-US" altLang="zh-CN" sz="3735" b="1">
                <a:latin typeface="Times New Roman" panose="02020603050405020304" pitchFamily="18" charset="0"/>
                <a:ea typeface="宋体" panose="02010600030101010101" pitchFamily="2" charset="-122"/>
                <a:sym typeface="Times New Roman" panose="02020603050405020304" pitchFamily="18" charset="0"/>
              </a:rPr>
              <a:t>Listening &amp; speaking</a:t>
            </a:r>
            <a:endParaRPr lang="en-US" altLang="zh-CN" sz="3735" b="1">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048769" name="TextBox 6" title=""/>
          <p:cNvSpPr txBox="1"/>
          <p:nvPr>
            <p:custDataLst>
              <p:tags r:id="rId6"/>
            </p:custDataLst>
          </p:nvPr>
        </p:nvSpPr>
        <p:spPr>
          <a:xfrm>
            <a:off x="0" y="931333"/>
            <a:ext cx="12192000" cy="666115"/>
          </a:xfrm>
          <a:prstGeom prst="rect">
            <a:avLst/>
          </a:prstGeom>
          <a:noFill/>
        </p:spPr>
        <p:txBody>
          <a:bodyPr wrap="square" rtlCol="0">
            <a:spAutoFit/>
          </a:bodyPr>
          <a:lstStyle/>
          <a:p>
            <a:r>
              <a:rPr lang="en-US" altLang="zh-CN" sz="3735"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rPr>
              <a:t>      Listen to the conversation and choose the main idea.</a:t>
            </a:r>
            <a:endParaRPr lang="en-US" altLang="zh-CN" sz="3735"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p:txBody>
      </p:sp>
      <p:sp>
        <p:nvSpPr>
          <p:cNvPr id="1048770" name="AutoShape 2" title=""/>
          <p:cNvSpPr>
            <a:spLocks noChangeAspect="1" noChangeArrowheads="1"/>
          </p:cNvSpPr>
          <p:nvPr>
            <p:custDataLst>
              <p:tags r:id="rId7"/>
            </p:custDataLst>
          </p:nvPr>
        </p:nvSpPr>
        <p:spPr bwMode="auto">
          <a:xfrm>
            <a:off x="84667" y="-182033"/>
            <a:ext cx="406400" cy="406400"/>
          </a:xfrm>
          <a:prstGeom prst="rect">
            <a:avLst/>
          </a:prstGeom>
          <a:noFill/>
        </p:spPr>
        <p:txBody>
          <a:bodyPr vert="horz" wrap="square" lIns="121920" tIns="60960" rIns="121920" bIns="60960" numCol="1" anchor="t" anchorCtr="0" compatLnSpc="1"/>
          <a:lstStyle/>
          <a:p>
            <a:endParaRPr lang="zh-CN" altLang="en-US" sz="3735">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048771" name="AutoShape 4" title=""/>
          <p:cNvSpPr>
            <a:spLocks noChangeAspect="1" noChangeArrowheads="1"/>
          </p:cNvSpPr>
          <p:nvPr>
            <p:custDataLst>
              <p:tags r:id="rId8"/>
            </p:custDataLst>
          </p:nvPr>
        </p:nvSpPr>
        <p:spPr bwMode="auto">
          <a:xfrm>
            <a:off x="84667" y="-182033"/>
            <a:ext cx="406400" cy="406400"/>
          </a:xfrm>
          <a:prstGeom prst="rect">
            <a:avLst/>
          </a:prstGeom>
          <a:noFill/>
        </p:spPr>
        <p:txBody>
          <a:bodyPr vert="horz" wrap="square" lIns="121920" tIns="60960" rIns="121920" bIns="60960" numCol="1" anchor="t" anchorCtr="0" compatLnSpc="1"/>
          <a:lstStyle/>
          <a:p>
            <a:endParaRPr lang="zh-CN" altLang="en-US" sz="3735">
              <a:latin typeface="Times New Roman" panose="02020603050405020304" pitchFamily="18" charset="0"/>
              <a:ea typeface="宋体" panose="02010600030101010101" pitchFamily="2" charset="-122"/>
              <a:sym typeface="Times New Roman" panose="02020603050405020304" pitchFamily="18" charset="0"/>
            </a:endParaRPr>
          </a:p>
        </p:txBody>
      </p:sp>
      <p:sp>
        <p:nvSpPr>
          <p:cNvPr id="2" name="文本框 1" title=""/>
          <p:cNvSpPr txBox="1"/>
          <p:nvPr>
            <p:custDataLst>
              <p:tags r:id="rId9"/>
            </p:custDataLst>
          </p:nvPr>
        </p:nvSpPr>
        <p:spPr>
          <a:xfrm>
            <a:off x="371053" y="1627293"/>
            <a:ext cx="11650133" cy="5210810"/>
          </a:xfrm>
          <a:prstGeom prst="rect">
            <a:avLst/>
          </a:prstGeom>
          <a:noFill/>
        </p:spPr>
        <p:txBody>
          <a:bodyPr wrap="square" rtlCol="0" anchor="t">
            <a:spAutoFit/>
          </a:bodyPr>
          <a:lstStyle/>
          <a:p>
            <a:pPr>
              <a:lnSpc>
                <a:spcPct val="130000"/>
              </a:lnSpc>
            </a:pPr>
            <a:r>
              <a:rPr lang="en-US" altLang="zh-CN" sz="3200">
                <a:latin typeface="Times New Roman" panose="02020603050405020304" pitchFamily="18" charset="0"/>
                <a:ea typeface="宋体" panose="02010600030101010101" pitchFamily="2" charset="-122"/>
                <a:cs typeface="Times New Roman" panose="02020603050405020304" pitchFamily="18" charset="0"/>
              </a:rPr>
              <a:t>1. </a:t>
            </a:r>
            <a:r>
              <a:rPr lang="zh-CN" altLang="en-US" sz="3200">
                <a:latin typeface="Times New Roman" panose="02020603050405020304" pitchFamily="18" charset="0"/>
                <a:ea typeface="宋体" panose="02010600030101010101" pitchFamily="2" charset="-122"/>
                <a:cs typeface="Times New Roman" panose="02020603050405020304" pitchFamily="18" charset="0"/>
              </a:rPr>
              <a:t>More and more foreign words and expressions</a:t>
            </a:r>
            <a:r>
              <a:rPr lang="en-US" altLang="zh-CN" sz="3200">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a:latin typeface="Times New Roman" panose="02020603050405020304" pitchFamily="18" charset="0"/>
                <a:ea typeface="宋体" panose="02010600030101010101" pitchFamily="2" charset="-122"/>
                <a:cs typeface="Times New Roman" panose="02020603050405020304" pitchFamily="18" charset="0"/>
              </a:rPr>
              <a:t>are entering the English language, especially</a:t>
            </a:r>
            <a:r>
              <a:rPr lang="en-US" altLang="zh-CN" sz="3200">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a:latin typeface="Times New Roman" panose="02020603050405020304" pitchFamily="18" charset="0"/>
                <a:ea typeface="宋体" panose="02010600030101010101" pitchFamily="2" charset="-122"/>
                <a:cs typeface="Times New Roman" panose="02020603050405020304" pitchFamily="18" charset="0"/>
              </a:rPr>
              <a:t>those about food.</a:t>
            </a:r>
            <a:endParaRPr lang="en-US" altLang="zh-CN" sz="3200">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r>
              <a:rPr lang="en-US" altLang="zh-CN" sz="3200">
                <a:latin typeface="Times New Roman" panose="02020603050405020304" pitchFamily="18" charset="0"/>
                <a:ea typeface="宋体" panose="02010600030101010101" pitchFamily="2" charset="-122"/>
                <a:cs typeface="Times New Roman" panose="02020603050405020304" pitchFamily="18" charset="0"/>
              </a:rPr>
              <a:t>2. </a:t>
            </a:r>
            <a:r>
              <a:rPr lang="zh-CN" altLang="en-US" sz="3200">
                <a:latin typeface="Times New Roman" panose="02020603050405020304" pitchFamily="18" charset="0"/>
                <a:ea typeface="宋体" panose="02010600030101010101" pitchFamily="2" charset="-122"/>
                <a:cs typeface="Times New Roman" panose="02020603050405020304" pitchFamily="18" charset="0"/>
              </a:rPr>
              <a:t>Chinese food is popular in the UK, and many</a:t>
            </a:r>
            <a:r>
              <a:rPr lang="en-US" altLang="zh-CN" sz="3200">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a:latin typeface="Times New Roman" panose="02020603050405020304" pitchFamily="18" charset="0"/>
                <a:ea typeface="宋体" panose="02010600030101010101" pitchFamily="2" charset="-122"/>
                <a:cs typeface="Times New Roman" panose="02020603050405020304" pitchFamily="18" charset="0"/>
              </a:rPr>
              <a:t>Chinese words and expressions are entering</a:t>
            </a:r>
            <a:r>
              <a:rPr lang="en-US" altLang="zh-CN" sz="3200">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a:latin typeface="Times New Roman" panose="02020603050405020304" pitchFamily="18" charset="0"/>
                <a:ea typeface="宋体" panose="02010600030101010101" pitchFamily="2" charset="-122"/>
                <a:cs typeface="Times New Roman" panose="02020603050405020304" pitchFamily="18" charset="0"/>
              </a:rPr>
              <a:t>English dictionaries as a result.</a:t>
            </a:r>
            <a:endParaRPr lang="en-US" altLang="zh-CN" sz="3200">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r>
              <a:rPr lang="zh-CN" altLang="en-US" sz="3200">
                <a:latin typeface="Times New Roman" panose="02020603050405020304" pitchFamily="18" charset="0"/>
                <a:ea typeface="宋体" panose="02010600030101010101" pitchFamily="2" charset="-122"/>
                <a:cs typeface="Times New Roman" panose="02020603050405020304" pitchFamily="18" charset="0"/>
              </a:rPr>
              <a:t>3. Intercultural communication is increasing,</a:t>
            </a:r>
            <a:r>
              <a:rPr lang="en-US" altLang="zh-CN" sz="3200">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a:latin typeface="Times New Roman" panose="02020603050405020304" pitchFamily="18" charset="0"/>
                <a:ea typeface="宋体" panose="02010600030101010101" pitchFamily="2" charset="-122"/>
                <a:cs typeface="Times New Roman" panose="02020603050405020304" pitchFamily="18" charset="0"/>
              </a:rPr>
              <a:t>and people all over the world have a better</a:t>
            </a:r>
            <a:r>
              <a:rPr lang="en-US" altLang="zh-CN" sz="3200">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a:latin typeface="Times New Roman" panose="02020603050405020304" pitchFamily="18" charset="0"/>
                <a:ea typeface="宋体" panose="02010600030101010101" pitchFamily="2" charset="-122"/>
                <a:cs typeface="Times New Roman" panose="02020603050405020304" pitchFamily="18" charset="0"/>
              </a:rPr>
              <a:t>understanding of each other.</a:t>
            </a:r>
            <a:endParaRPr lang="zh-CN" altLang="en-US" sz="3200">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r>
              <a:rPr lang="zh-CN" altLang="en-US" sz="3200">
                <a:latin typeface="Times New Roman" panose="02020603050405020304" pitchFamily="18" charset="0"/>
                <a:ea typeface="宋体" panose="02010600030101010101" pitchFamily="2" charset="-122"/>
                <a:cs typeface="Times New Roman" panose="02020603050405020304" pitchFamily="18" charset="0"/>
              </a:rPr>
              <a:t>4. World sports are bringing people together in</a:t>
            </a:r>
            <a:r>
              <a:rPr lang="en-US" altLang="zh-CN" sz="3200">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a:latin typeface="Times New Roman" panose="02020603050405020304" pitchFamily="18" charset="0"/>
                <a:ea typeface="宋体" panose="02010600030101010101" pitchFamily="2" charset="-122"/>
                <a:cs typeface="Times New Roman" panose="02020603050405020304" pitchFamily="18" charset="0"/>
              </a:rPr>
              <a:t>the same way that food is.</a:t>
            </a:r>
            <a:endParaRPr lang="zh-CN" altLang="en-US" sz="32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笑脸 16" title=""/>
          <p:cNvSpPr/>
          <p:nvPr>
            <p:custDataLst>
              <p:tags r:id="rId10"/>
            </p:custDataLst>
          </p:nvPr>
        </p:nvSpPr>
        <p:spPr>
          <a:xfrm>
            <a:off x="287867" y="4217617"/>
            <a:ext cx="570653" cy="580813"/>
          </a:xfrm>
          <a:prstGeom prst="smileyFace">
            <a:avLst>
              <a:gd name="adj" fmla="val 3412"/>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3735">
              <a:latin typeface="Times New Roman" panose="02020603050405020304" pitchFamily="18" charset="0"/>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2"/>
          <a:stretch>
            <a:fillRect/>
          </a:stretch>
        </a:blipFill>
        <a:effectLst/>
      </p:bgPr>
    </p:bg>
    <p:spTree>
      <p:nvGrpSpPr>
        <p:cNvPr id="1" name=""/>
        <p:cNvGrpSpPr/>
        <p:nvPr>
          <p:custDataLst>
            <p:tags r:id="rId3"/>
          </p:custDataLst>
        </p:nvPr>
      </p:nvGrpSpPr>
      <p:grpSpPr>
        <a:xfrm>
          <a:off x="0" y="0"/>
          <a:ext cx="0" cy="0"/>
        </a:xfrm>
      </p:grpSpPr>
      <p:sp>
        <p:nvSpPr>
          <p:cNvPr id="6" name="矩形 40" title=""/>
          <p:cNvSpPr/>
          <p:nvPr>
            <p:custDataLst>
              <p:tags r:id="rId4"/>
            </p:custDataLst>
          </p:nvPr>
        </p:nvSpPr>
        <p:spPr>
          <a:xfrm>
            <a:off x="0" y="963507"/>
            <a:ext cx="12192847" cy="732367"/>
          </a:xfrm>
          <a:prstGeom prst="rect">
            <a:avLst/>
          </a:prstGeom>
          <a:gradFill>
            <a:gsLst>
              <a:gs pos="0">
                <a:schemeClr val="accent1">
                  <a:tint val="66000"/>
                  <a:satMod val="160000"/>
                </a:schemeClr>
              </a:gs>
              <a:gs pos="46000">
                <a:schemeClr val="accent3">
                  <a:lumMod val="40000"/>
                  <a:lumOff val="60000"/>
                  <a:alpha val="48000"/>
                </a:schemeClr>
              </a:gs>
              <a:gs pos="100000">
                <a:schemeClr val="accent1">
                  <a:tint val="23500"/>
                  <a:satMod val="1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735" b="1">
              <a:solidFill>
                <a:srgbClr val="2C7A8E"/>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p:txBody>
      </p:sp>
      <p:sp>
        <p:nvSpPr>
          <p:cNvPr id="1048768" name="TextBox 3" title=""/>
          <p:cNvSpPr txBox="1">
            <a:spLocks noChangeArrowheads="1"/>
          </p:cNvSpPr>
          <p:nvPr>
            <p:custDataLst>
              <p:tags r:id="rId5"/>
            </p:custDataLst>
          </p:nvPr>
        </p:nvSpPr>
        <p:spPr bwMode="auto">
          <a:xfrm>
            <a:off x="1054265" y="175076"/>
            <a:ext cx="8026400" cy="666115"/>
          </a:xfrm>
          <a:prstGeom prst="rect">
            <a:avLst/>
          </a:prstGeom>
          <a:noFill/>
          <a:ln w="9525">
            <a:noFill/>
            <a:miter lim="800000"/>
          </a:ln>
        </p:spPr>
        <p:txBody>
          <a:bodyPr>
            <a:spAutoFit/>
          </a:bodyPr>
          <a:lstStyle/>
          <a:p>
            <a:r>
              <a:rPr lang="en-US" altLang="zh-CN" sz="3735" b="1">
                <a:latin typeface="Times New Roman" panose="02020603050405020304" pitchFamily="18" charset="0"/>
                <a:ea typeface="宋体" panose="02010600030101010101" pitchFamily="2" charset="-122"/>
                <a:sym typeface="Times New Roman" panose="02020603050405020304" pitchFamily="18" charset="0"/>
              </a:rPr>
              <a:t>Listening &amp; speaking</a:t>
            </a:r>
            <a:endParaRPr lang="en-US" altLang="zh-CN" sz="3735" b="1">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048769" name="TextBox 6" title=""/>
          <p:cNvSpPr txBox="1"/>
          <p:nvPr>
            <p:custDataLst>
              <p:tags r:id="rId6"/>
            </p:custDataLst>
          </p:nvPr>
        </p:nvSpPr>
        <p:spPr>
          <a:xfrm>
            <a:off x="667175" y="963507"/>
            <a:ext cx="10905701" cy="666115"/>
          </a:xfrm>
          <a:prstGeom prst="rect">
            <a:avLst/>
          </a:prstGeom>
          <a:noFill/>
        </p:spPr>
        <p:txBody>
          <a:bodyPr wrap="square" rtlCol="0">
            <a:spAutoFit/>
          </a:bodyPr>
          <a:lstStyle/>
          <a:p>
            <a:r>
              <a:rPr lang="en-US" altLang="zh-CN" sz="3735"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rPr>
              <a:t>Listen again and complete the table.</a:t>
            </a:r>
            <a:endParaRPr lang="en-US" altLang="zh-CN" sz="3735"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48770" name="AutoShape 2" title=""/>
          <p:cNvSpPr>
            <a:spLocks noChangeAspect="1" noChangeArrowheads="1"/>
          </p:cNvSpPr>
          <p:nvPr>
            <p:custDataLst>
              <p:tags r:id="rId7"/>
            </p:custDataLst>
          </p:nvPr>
        </p:nvSpPr>
        <p:spPr bwMode="auto">
          <a:xfrm>
            <a:off x="84667" y="-182033"/>
            <a:ext cx="406400" cy="406400"/>
          </a:xfrm>
          <a:prstGeom prst="rect">
            <a:avLst/>
          </a:prstGeom>
          <a:noFill/>
        </p:spPr>
        <p:txBody>
          <a:bodyPr vert="horz" wrap="square" lIns="121920" tIns="60960" rIns="121920" bIns="60960" numCol="1" anchor="t" anchorCtr="0" compatLnSpc="1"/>
          <a:lstStyle/>
          <a:p>
            <a:endParaRPr lang="zh-CN" altLang="en-US" sz="3735">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048771" name="AutoShape 4" title=""/>
          <p:cNvSpPr>
            <a:spLocks noChangeAspect="1" noChangeArrowheads="1"/>
          </p:cNvSpPr>
          <p:nvPr>
            <p:custDataLst>
              <p:tags r:id="rId8"/>
            </p:custDataLst>
          </p:nvPr>
        </p:nvSpPr>
        <p:spPr bwMode="auto">
          <a:xfrm>
            <a:off x="84667" y="-182033"/>
            <a:ext cx="406400" cy="406400"/>
          </a:xfrm>
          <a:prstGeom prst="rect">
            <a:avLst/>
          </a:prstGeom>
          <a:noFill/>
        </p:spPr>
        <p:txBody>
          <a:bodyPr vert="horz" wrap="square" lIns="121920" tIns="60960" rIns="121920" bIns="60960" numCol="1" anchor="t" anchorCtr="0" compatLnSpc="1"/>
          <a:lstStyle/>
          <a:p>
            <a:endParaRPr lang="zh-CN" altLang="en-US" sz="3735">
              <a:latin typeface="Times New Roman" panose="02020603050405020304" pitchFamily="18" charset="0"/>
              <a:ea typeface="宋体" panose="02010600030101010101" pitchFamily="2" charset="-122"/>
              <a:sym typeface="Times New Roman" panose="02020603050405020304" pitchFamily="18" charset="0"/>
            </a:endParaRPr>
          </a:p>
        </p:txBody>
      </p:sp>
      <p:graphicFrame>
        <p:nvGraphicFramePr>
          <p:cNvPr id="3" name="表格 2" title=""/>
          <p:cNvGraphicFramePr>
            <a:graphicFrameLocks noGrp="1"/>
          </p:cNvGraphicFramePr>
          <p:nvPr>
            <p:custDataLst>
              <p:tags r:id="rId9"/>
            </p:custDataLst>
          </p:nvPr>
        </p:nvGraphicFramePr>
        <p:xfrm>
          <a:off x="287867" y="2153073"/>
          <a:ext cx="11812270" cy="3877945"/>
        </p:xfrm>
        <a:graphic>
          <a:graphicData uri="http://schemas.openxmlformats.org/drawingml/2006/table">
            <a:tbl>
              <a:tblPr firstRow="1" bandRow="1">
                <a:tableStyleId>{5940675A-B579-460E-94D1-54222C63F5DA}</a:tableStyleId>
              </a:tblPr>
              <a:tblGrid>
                <a:gridCol w="4066540"/>
                <a:gridCol w="7745730"/>
              </a:tblGrid>
              <a:tr h="691515">
                <a:tc>
                  <a:txBody>
                    <a:bodyPr vert="horz" wrap="square"/>
                    <a:lstStyle/>
                    <a:p>
                      <a:pPr>
                        <a:lnSpc>
                          <a:spcPct val="100000"/>
                        </a:lnSpc>
                        <a:buNone/>
                      </a:pPr>
                      <a:r>
                        <a:rPr lang="zh-CN" altLang="en-US" sz="3735"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rPr>
                        <a:t>Phenomena </a:t>
                      </a:r>
                      <a:endParaRPr lang="zh-CN" altLang="en-US" sz="3735"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txBody>
                  <a:tcPr marL="121920" marR="121920" marT="60960" marB="60960" anchor="ctr" anchorCtr="1"/>
                </a:tc>
                <a:tc>
                  <a:txBody>
                    <a:bodyPr vert="horz" wrap="square"/>
                    <a:lstStyle/>
                    <a:p>
                      <a:pPr>
                        <a:lnSpc>
                          <a:spcPct val="100000"/>
                        </a:lnSpc>
                        <a:buNone/>
                      </a:pPr>
                      <a:r>
                        <a:rPr lang="zh-CN" altLang="en-US" sz="3735"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rPr>
                        <a:t> Examples</a:t>
                      </a:r>
                      <a:endParaRPr lang="zh-CN" altLang="en-US" sz="3735"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txBody>
                  <a:tcPr marL="121920" marR="121920" marT="60960" marB="60960" anchor="ctr" anchorCtr="1"/>
                </a:tc>
              </a:tr>
              <a:tr h="3186430">
                <a:tc>
                  <a:txBody>
                    <a:bodyPr vert="horz" wrap="square"/>
                    <a:lstStyle/>
                    <a:p>
                      <a:pPr>
                        <a:lnSpc>
                          <a:spcPct val="100000"/>
                        </a:lnSpc>
                        <a:buNone/>
                      </a:pPr>
                      <a:r>
                        <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More and more 1 ________</a:t>
                      </a:r>
                      <a:r>
                        <a:rPr lang="en-US" altLang="zh-CN"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_______________________</a:t>
                      </a:r>
                      <a:r>
                        <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 into dictionaries these days.</a:t>
                      </a:r>
                      <a:endPar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121920" marR="121920" marT="60960" marB="60960"/>
                </a:tc>
                <a:tc>
                  <a:txBody>
                    <a:bodyPr vert="horz" wrap="square"/>
                    <a:lstStyle/>
                    <a:p>
                      <a:pPr>
                        <a:lnSpc>
                          <a:spcPct val="100000"/>
                        </a:lnSpc>
                        <a:buNone/>
                      </a:pPr>
                      <a:r>
                        <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From Devon: grockle</a:t>
                      </a:r>
                      <a:endPar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00000"/>
                        </a:lnSpc>
                        <a:buNone/>
                      </a:pPr>
                      <a:r>
                        <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From Chinese:</a:t>
                      </a:r>
                      <a:r>
                        <a:rPr lang="en-US" altLang="zh-CN"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wok, chow mein,</a:t>
                      </a:r>
                      <a:r>
                        <a:rPr lang="en-US" altLang="zh-CN"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00000"/>
                        </a:lnSpc>
                        <a:buNone/>
                      </a:pPr>
                      <a:r>
                        <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2 _______</a:t>
                      </a:r>
                      <a:r>
                        <a:rPr lang="en-US" altLang="zh-CN"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and chop suey</a:t>
                      </a:r>
                      <a:endPar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121920" marR="121920" marT="60960" marB="60960"/>
                </a:tc>
              </a:tr>
            </a:tbl>
          </a:graphicData>
        </a:graphic>
      </p:graphicFrame>
      <p:sp>
        <p:nvSpPr>
          <p:cNvPr id="2" name="文本框 1" title=""/>
          <p:cNvSpPr txBox="1"/>
          <p:nvPr>
            <p:custDataLst>
              <p:tags r:id="rId10"/>
            </p:custDataLst>
          </p:nvPr>
        </p:nvSpPr>
        <p:spPr>
          <a:xfrm>
            <a:off x="287865" y="3429000"/>
            <a:ext cx="4169833" cy="1241425"/>
          </a:xfrm>
          <a:prstGeom prst="rect">
            <a:avLst/>
          </a:prstGeom>
          <a:noFill/>
        </p:spPr>
        <p:txBody>
          <a:bodyPr wrap="square" rtlCol="0" anchor="t">
            <a:spAutoFit/>
          </a:bodyPr>
          <a:lstStyle/>
          <a:p>
            <a:r>
              <a:rPr lang="zh-CN" altLang="en-US" sz="3735"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regional words are making it </a:t>
            </a:r>
            <a:endParaRPr lang="zh-CN" altLang="en-US" sz="3735"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4" name="文本框 3" title=""/>
          <p:cNvSpPr txBox="1"/>
          <p:nvPr>
            <p:custDataLst>
              <p:tags r:id="rId11"/>
            </p:custDataLst>
          </p:nvPr>
        </p:nvSpPr>
        <p:spPr>
          <a:xfrm>
            <a:off x="4704713" y="3981873"/>
            <a:ext cx="1972311" cy="666115"/>
          </a:xfrm>
          <a:prstGeom prst="rect">
            <a:avLst/>
          </a:prstGeom>
          <a:noFill/>
        </p:spPr>
        <p:txBody>
          <a:bodyPr wrap="square" rtlCol="0" anchor="t">
            <a:spAutoFit/>
          </a:bodyPr>
          <a:lstStyle>
            <a:defPPr>
              <a:defRPr lang="zh-CN"/>
            </a:defPPr>
            <a:lvl1pPr>
              <a:defRPr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defRPr>
            </a:lvl1pPr>
          </a:lstStyle>
          <a:p>
            <a:r>
              <a:rPr lang="zh-CN" altLang="en-US" sz="3735">
                <a:sym typeface="+mn-ea"/>
              </a:rPr>
              <a:t>wonton</a:t>
            </a:r>
            <a:endParaRPr lang="zh-CN" altLang="en-US" sz="3735">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3"/>
          <a:stretch>
            <a:fillRect/>
          </a:stretch>
        </a:blipFill>
        <a:effectLst/>
      </p:bgPr>
    </p:bg>
    <p:spTree>
      <p:nvGrpSpPr>
        <p:cNvPr id="1" name=""/>
        <p:cNvGrpSpPr/>
        <p:nvPr>
          <p:custDataLst>
            <p:tags r:id="rId3"/>
          </p:custDataLst>
        </p:nvPr>
      </p:nvGrpSpPr>
      <p:grpSpPr>
        <a:xfrm>
          <a:off x="0" y="0"/>
          <a:ext cx="0" cy="0"/>
        </a:xfrm>
      </p:grpSpPr>
      <p:sp>
        <p:nvSpPr>
          <p:cNvPr id="1048768" name="TextBox 3" title=""/>
          <p:cNvSpPr txBox="1">
            <a:spLocks noChangeArrowheads="1"/>
          </p:cNvSpPr>
          <p:nvPr>
            <p:custDataLst>
              <p:tags r:id="rId4"/>
            </p:custDataLst>
          </p:nvPr>
        </p:nvSpPr>
        <p:spPr bwMode="auto">
          <a:xfrm>
            <a:off x="1054265" y="175076"/>
            <a:ext cx="8026400" cy="666115"/>
          </a:xfrm>
          <a:prstGeom prst="rect">
            <a:avLst/>
          </a:prstGeom>
          <a:noFill/>
          <a:ln w="9525">
            <a:noFill/>
            <a:miter lim="800000"/>
          </a:ln>
        </p:spPr>
        <p:txBody>
          <a:bodyPr>
            <a:spAutoFit/>
          </a:bodyPr>
          <a:lstStyle/>
          <a:p>
            <a:r>
              <a:rPr lang="en-US" altLang="zh-CN" sz="3735" b="1">
                <a:latin typeface="Times New Roman" panose="02020603050405020304" pitchFamily="18" charset="0"/>
                <a:ea typeface="宋体" panose="02010600030101010101" pitchFamily="2" charset="-122"/>
                <a:sym typeface="Times New Roman" panose="02020603050405020304" pitchFamily="18" charset="0"/>
              </a:rPr>
              <a:t>Listening &amp; speaking</a:t>
            </a:r>
            <a:endParaRPr lang="en-US" altLang="zh-CN" sz="3735" b="1">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048770" name="AutoShape 2" title=""/>
          <p:cNvSpPr>
            <a:spLocks noChangeAspect="1" noChangeArrowheads="1"/>
          </p:cNvSpPr>
          <p:nvPr>
            <p:custDataLst>
              <p:tags r:id="rId5"/>
            </p:custDataLst>
          </p:nvPr>
        </p:nvSpPr>
        <p:spPr bwMode="auto">
          <a:xfrm>
            <a:off x="84667" y="-182033"/>
            <a:ext cx="406400" cy="406400"/>
          </a:xfrm>
          <a:prstGeom prst="rect">
            <a:avLst/>
          </a:prstGeom>
          <a:noFill/>
        </p:spPr>
        <p:txBody>
          <a:bodyPr vert="horz" wrap="square" lIns="121920" tIns="60960" rIns="121920" bIns="60960" numCol="1" anchor="t" anchorCtr="0" compatLnSpc="1"/>
          <a:lstStyle/>
          <a:p>
            <a:endParaRPr lang="zh-CN" altLang="en-US" sz="3735">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048771" name="AutoShape 4" title=""/>
          <p:cNvSpPr>
            <a:spLocks noChangeAspect="1" noChangeArrowheads="1"/>
          </p:cNvSpPr>
          <p:nvPr>
            <p:custDataLst>
              <p:tags r:id="rId6"/>
            </p:custDataLst>
          </p:nvPr>
        </p:nvSpPr>
        <p:spPr bwMode="auto">
          <a:xfrm>
            <a:off x="84667" y="-182033"/>
            <a:ext cx="406400" cy="406400"/>
          </a:xfrm>
          <a:prstGeom prst="rect">
            <a:avLst/>
          </a:prstGeom>
          <a:noFill/>
        </p:spPr>
        <p:txBody>
          <a:bodyPr vert="horz" wrap="square" lIns="121920" tIns="60960" rIns="121920" bIns="60960" numCol="1" anchor="t" anchorCtr="0" compatLnSpc="1"/>
          <a:lstStyle/>
          <a:p>
            <a:endParaRPr lang="zh-CN" altLang="en-US" sz="3735">
              <a:latin typeface="Times New Roman" panose="02020603050405020304" pitchFamily="18" charset="0"/>
              <a:ea typeface="宋体" panose="02010600030101010101" pitchFamily="2" charset="-122"/>
              <a:sym typeface="Times New Roman" panose="02020603050405020304" pitchFamily="18" charset="0"/>
            </a:endParaRPr>
          </a:p>
        </p:txBody>
      </p:sp>
      <p:graphicFrame>
        <p:nvGraphicFramePr>
          <p:cNvPr id="3" name="表格 2" title=""/>
          <p:cNvGraphicFramePr>
            <a:graphicFrameLocks noGrp="1"/>
          </p:cNvGraphicFramePr>
          <p:nvPr>
            <p:custDataLst>
              <p:tags r:id="rId7"/>
            </p:custDataLst>
          </p:nvPr>
        </p:nvGraphicFramePr>
        <p:xfrm>
          <a:off x="189653" y="1304501"/>
          <a:ext cx="11812270" cy="5523230"/>
        </p:xfrm>
        <a:graphic>
          <a:graphicData uri="http://schemas.openxmlformats.org/drawingml/2006/table">
            <a:tbl>
              <a:tblPr firstRow="1" bandRow="1">
                <a:tableStyleId>{5940675A-B579-460E-94D1-54222C63F5DA}</a:tableStyleId>
              </a:tblPr>
              <a:tblGrid>
                <a:gridCol w="3776980"/>
                <a:gridCol w="8035290"/>
              </a:tblGrid>
              <a:tr h="634365">
                <a:tc>
                  <a:txBody>
                    <a:bodyPr vert="horz" wrap="square"/>
                    <a:lstStyle/>
                    <a:p>
                      <a:pPr>
                        <a:lnSpc>
                          <a:spcPct val="90000"/>
                        </a:lnSpc>
                        <a:buNone/>
                      </a:pPr>
                      <a:r>
                        <a:rPr lang="zh-CN" altLang="en-US" sz="3735"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rPr>
                        <a:t>Phenomena </a:t>
                      </a:r>
                      <a:endParaRPr lang="zh-CN" altLang="en-US" sz="3735"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txBody>
                  <a:tcPr marL="121920" marR="121920" marT="60960" marB="60960" anchor="ctr" anchorCtr="1"/>
                </a:tc>
                <a:tc>
                  <a:txBody>
                    <a:bodyPr vert="horz" wrap="square"/>
                    <a:lstStyle/>
                    <a:p>
                      <a:pPr>
                        <a:lnSpc>
                          <a:spcPct val="90000"/>
                        </a:lnSpc>
                        <a:buNone/>
                      </a:pPr>
                      <a:r>
                        <a:rPr lang="zh-CN" altLang="en-US" sz="3735"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rPr>
                        <a:t> Examples</a:t>
                      </a:r>
                      <a:endParaRPr lang="zh-CN" altLang="en-US" sz="3735"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txBody>
                  <a:tcPr marL="121920" marR="121920" marT="60960" marB="60960" anchor="ctr" anchorCtr="1"/>
                </a:tc>
              </a:tr>
              <a:tr h="4888865">
                <a:tc>
                  <a:txBody>
                    <a:bodyPr vert="horz" wrap="square"/>
                    <a:lstStyle/>
                    <a:p>
                      <a:pPr>
                        <a:lnSpc>
                          <a:spcPct val="100000"/>
                        </a:lnSpc>
                        <a:buNone/>
                      </a:pPr>
                      <a:r>
                        <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Besides words, changes also happen to 3</a:t>
                      </a:r>
                      <a:r>
                        <a:rPr lang="en-US" altLang="zh-CN"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 ____</a:t>
                      </a:r>
                      <a:r>
                        <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 _____</a:t>
                      </a:r>
                      <a:r>
                        <a:rPr lang="en-US" altLang="zh-CN"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__________________________________________________</a:t>
                      </a:r>
                      <a:r>
                        <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_</a:t>
                      </a:r>
                      <a:endPar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90000"/>
                        </a:lnSpc>
                        <a:buNone/>
                      </a:pPr>
                      <a:r>
                        <a:rPr lang="en-US" altLang="zh-CN"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______________</a:t>
                      </a:r>
                      <a:r>
                        <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121920" marR="121920" marT="60960" marB="60960"/>
                </a:tc>
                <a:tc>
                  <a:txBody>
                    <a:bodyPr vert="horz" wrap="square"/>
                    <a:lstStyle/>
                    <a:p>
                      <a:pPr>
                        <a:lnSpc>
                          <a:spcPct val="100000"/>
                        </a:lnSpc>
                        <a:buNone/>
                      </a:pPr>
                      <a:r>
                        <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In a large Asian supermarket, there are</a:t>
                      </a:r>
                      <a:r>
                        <a:rPr lang="en-US" altLang="zh-CN"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4 ______</a:t>
                      </a:r>
                      <a:r>
                        <a:rPr lang="en-US" altLang="zh-CN"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________</a:t>
                      </a:r>
                      <a:r>
                        <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_ from Asia.</a:t>
                      </a:r>
                      <a:endPar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00000"/>
                        </a:lnSpc>
                        <a:buNone/>
                      </a:pPr>
                      <a:r>
                        <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There are</a:t>
                      </a:r>
                      <a:r>
                        <a:rPr lang="en-US" altLang="zh-CN"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5 ____</a:t>
                      </a:r>
                      <a:r>
                        <a:rPr lang="en-US" altLang="zh-CN"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_________________</a:t>
                      </a:r>
                      <a:r>
                        <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__</a:t>
                      </a:r>
                      <a:endPar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00000"/>
                        </a:lnSpc>
                        <a:buNone/>
                      </a:pPr>
                      <a:r>
                        <a:rPr lang="en-US" altLang="zh-CN"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______________ </a:t>
                      </a:r>
                      <a:r>
                        <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in the male speaker</a:t>
                      </a:r>
                      <a:r>
                        <a:rPr lang="en-US" altLang="zh-CN"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s city, such as 6 __</a:t>
                      </a:r>
                      <a:r>
                        <a:rPr lang="en-US" altLang="zh-CN"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_________________</a:t>
                      </a:r>
                      <a:r>
                        <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_</a:t>
                      </a:r>
                      <a:endPar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00000"/>
                        </a:lnSpc>
                        <a:buNone/>
                      </a:pPr>
                      <a:r>
                        <a:rPr lang="en-US" altLang="zh-CN"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________________________________</a:t>
                      </a:r>
                      <a:r>
                        <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00000"/>
                        </a:lnSpc>
                        <a:buNone/>
                      </a:pPr>
                      <a:r>
                        <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Many European people can 7</a:t>
                      </a:r>
                      <a:r>
                        <a:rPr lang="en-US" altLang="zh-CN"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_________</a:t>
                      </a:r>
                      <a:r>
                        <a:rPr lang="en-US" altLang="zh-CN"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_____</a:t>
                      </a:r>
                      <a:r>
                        <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____.</a:t>
                      </a:r>
                      <a:endPar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121920" marR="121920" marT="60960" marB="60960"/>
                </a:tc>
              </a:tr>
            </a:tbl>
          </a:graphicData>
        </a:graphic>
      </p:graphicFrame>
      <p:sp>
        <p:nvSpPr>
          <p:cNvPr id="2" name="文本框 1" title=""/>
          <p:cNvSpPr txBox="1"/>
          <p:nvPr>
            <p:custDataLst>
              <p:tags r:id="rId8"/>
            </p:custDataLst>
          </p:nvPr>
        </p:nvSpPr>
        <p:spPr>
          <a:xfrm>
            <a:off x="158751" y="3054671"/>
            <a:ext cx="3914987" cy="3542030"/>
          </a:xfrm>
          <a:prstGeom prst="rect">
            <a:avLst/>
          </a:prstGeom>
          <a:noFill/>
        </p:spPr>
        <p:txBody>
          <a:bodyPr wrap="square" rtlCol="0" anchor="t">
            <a:spAutoFit/>
          </a:bodyPr>
          <a:lstStyle>
            <a:defPPr>
              <a:defRPr lang="zh-CN"/>
            </a:defPPr>
            <a:lvl1pPr>
              <a:defRPr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defRPr>
            </a:lvl1pPr>
          </a:lstStyle>
          <a:p>
            <a:r>
              <a:rPr lang="en-US" altLang="zh-CN" sz="3735">
                <a:sym typeface="+mn-ea"/>
              </a:rPr>
              <a:t>                     </a:t>
            </a:r>
            <a:r>
              <a:rPr lang="zh-CN" altLang="en-US" sz="3735">
                <a:sym typeface="+mn-ea"/>
              </a:rPr>
              <a:t>the food</a:t>
            </a:r>
            <a:r>
              <a:rPr lang="en-US" altLang="zh-CN" sz="3735">
                <a:sym typeface="+mn-ea"/>
              </a:rPr>
              <a:t> </a:t>
            </a:r>
            <a:r>
              <a:rPr lang="zh-CN" altLang="en-US" sz="3735">
                <a:sym typeface="+mn-ea"/>
              </a:rPr>
              <a:t>we now find in shops and restaurants /</a:t>
            </a:r>
            <a:endParaRPr lang="zh-CN" altLang="en-US" sz="3735"/>
          </a:p>
          <a:p>
            <a:r>
              <a:rPr lang="zh-CN" altLang="en-US" sz="3735">
                <a:sym typeface="+mn-ea"/>
              </a:rPr>
              <a:t>the food we buy and eat</a:t>
            </a:r>
            <a:endParaRPr lang="zh-CN" altLang="en-US" sz="3735">
              <a:sym typeface="+mn-ea"/>
            </a:endParaRPr>
          </a:p>
        </p:txBody>
      </p:sp>
      <p:sp>
        <p:nvSpPr>
          <p:cNvPr id="4" name="文本框 3" title=""/>
          <p:cNvSpPr txBox="1"/>
          <p:nvPr>
            <p:custDataLst>
              <p:tags r:id="rId9"/>
            </p:custDataLst>
          </p:nvPr>
        </p:nvSpPr>
        <p:spPr>
          <a:xfrm>
            <a:off x="4174067" y="2489125"/>
            <a:ext cx="3535584" cy="666115"/>
          </a:xfrm>
          <a:prstGeom prst="rect">
            <a:avLst/>
          </a:prstGeom>
          <a:noFill/>
        </p:spPr>
        <p:txBody>
          <a:bodyPr wrap="square" rtlCol="0" anchor="t">
            <a:spAutoFit/>
          </a:bodyPr>
          <a:lstStyle>
            <a:defPPr>
              <a:defRPr lang="zh-CN"/>
            </a:defPPr>
            <a:lvl1pPr>
              <a:defRPr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defRPr>
            </a:lvl1pPr>
          </a:lstStyle>
          <a:p>
            <a:r>
              <a:rPr lang="zh-CN" altLang="en-US" sz="3735">
                <a:sym typeface="+mn-ea"/>
              </a:rPr>
              <a:t>all kinds of food</a:t>
            </a:r>
            <a:endParaRPr lang="zh-CN" altLang="en-US" sz="3735">
              <a:sym typeface="+mn-ea"/>
            </a:endParaRPr>
          </a:p>
        </p:txBody>
      </p:sp>
      <p:sp>
        <p:nvSpPr>
          <p:cNvPr id="5" name="文本框 4" title=""/>
          <p:cNvSpPr txBox="1"/>
          <p:nvPr>
            <p:custDataLst>
              <p:tags r:id="rId10"/>
            </p:custDataLst>
          </p:nvPr>
        </p:nvSpPr>
        <p:spPr>
          <a:xfrm>
            <a:off x="4091045" y="3054671"/>
            <a:ext cx="7795260" cy="1241425"/>
          </a:xfrm>
          <a:prstGeom prst="rect">
            <a:avLst/>
          </a:prstGeom>
          <a:noFill/>
        </p:spPr>
        <p:txBody>
          <a:bodyPr wrap="square" rtlCol="0" anchor="t">
            <a:spAutoFit/>
          </a:bodyPr>
          <a:lstStyle>
            <a:defPPr>
              <a:defRPr lang="zh-CN"/>
            </a:defPPr>
            <a:lvl1pPr>
              <a:defRPr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defRPr>
            </a:lvl1pPr>
          </a:lstStyle>
          <a:p>
            <a:r>
              <a:rPr lang="en-US" altLang="zh-CN" sz="3735">
                <a:sym typeface="+mn-ea"/>
              </a:rPr>
              <a:t>                   </a:t>
            </a:r>
            <a:r>
              <a:rPr lang="zh-CN" altLang="en-US" sz="3735">
                <a:sym typeface="+mn-ea"/>
              </a:rPr>
              <a:t>a lot of other restaurants /</a:t>
            </a:r>
            <a:endParaRPr lang="zh-CN" altLang="en-US" sz="3735">
              <a:sym typeface="+mn-ea"/>
            </a:endParaRPr>
          </a:p>
          <a:p>
            <a:r>
              <a:rPr lang="zh-CN" altLang="en-US" sz="3735">
                <a:sym typeface="+mn-ea"/>
              </a:rPr>
              <a:t> a lot of choices</a:t>
            </a:r>
            <a:endParaRPr lang="zh-CN" altLang="en-US" sz="3735">
              <a:sym typeface="+mn-ea"/>
            </a:endParaRPr>
          </a:p>
        </p:txBody>
      </p:sp>
      <p:sp>
        <p:nvSpPr>
          <p:cNvPr id="7" name="文本框 6" title=""/>
          <p:cNvSpPr txBox="1"/>
          <p:nvPr>
            <p:custDataLst>
              <p:tags r:id="rId11"/>
            </p:custDataLst>
          </p:nvPr>
        </p:nvSpPr>
        <p:spPr>
          <a:xfrm>
            <a:off x="4174067" y="4208904"/>
            <a:ext cx="7276253" cy="1241425"/>
          </a:xfrm>
          <a:prstGeom prst="rect">
            <a:avLst/>
          </a:prstGeom>
          <a:noFill/>
        </p:spPr>
        <p:txBody>
          <a:bodyPr wrap="square" rtlCol="0" anchor="t">
            <a:spAutoFit/>
          </a:bodyPr>
          <a:lstStyle>
            <a:defPPr>
              <a:defRPr lang="zh-CN"/>
            </a:defPPr>
            <a:lvl1pPr>
              <a:defRPr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defRPr>
            </a:lvl1pPr>
          </a:lstStyle>
          <a:p>
            <a:r>
              <a:rPr lang="en-US" altLang="zh-CN" sz="3735">
                <a:sym typeface="+mn-ea"/>
              </a:rPr>
              <a:t>                        </a:t>
            </a:r>
            <a:r>
              <a:rPr lang="zh-CN" altLang="en-US" sz="3735">
                <a:sym typeface="+mn-ea"/>
              </a:rPr>
              <a:t>Italian, French and </a:t>
            </a:r>
            <a:endParaRPr lang="zh-CN" altLang="en-US" sz="3735">
              <a:sym typeface="+mn-ea"/>
            </a:endParaRPr>
          </a:p>
          <a:p>
            <a:r>
              <a:rPr lang="zh-CN" altLang="en-US" sz="3735">
                <a:sym typeface="+mn-ea"/>
              </a:rPr>
              <a:t>Japanese restaurants</a:t>
            </a:r>
            <a:endParaRPr lang="zh-CN" altLang="en-US" sz="3735">
              <a:sym typeface="+mn-ea"/>
            </a:endParaRPr>
          </a:p>
        </p:txBody>
      </p:sp>
      <p:sp>
        <p:nvSpPr>
          <p:cNvPr id="8" name="文本框 7" title=""/>
          <p:cNvSpPr txBox="1"/>
          <p:nvPr>
            <p:custDataLst>
              <p:tags r:id="rId12"/>
            </p:custDataLst>
          </p:nvPr>
        </p:nvSpPr>
        <p:spPr>
          <a:xfrm>
            <a:off x="4174067" y="5914459"/>
            <a:ext cx="3159412" cy="666115"/>
          </a:xfrm>
          <a:prstGeom prst="rect">
            <a:avLst/>
          </a:prstGeom>
          <a:noFill/>
        </p:spPr>
        <p:txBody>
          <a:bodyPr wrap="square" rtlCol="0" anchor="t">
            <a:spAutoFit/>
          </a:bodyPr>
          <a:lstStyle>
            <a:defPPr>
              <a:defRPr lang="zh-CN"/>
            </a:defPPr>
            <a:lvl1pPr>
              <a:defRPr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defRPr>
            </a:lvl1pPr>
          </a:lstStyle>
          <a:p>
            <a:r>
              <a:rPr lang="zh-CN" altLang="en-US" sz="3735">
                <a:sym typeface="+mn-ea"/>
              </a:rPr>
              <a:t>use chopsticks</a:t>
            </a:r>
            <a:endParaRPr lang="zh-CN" altLang="en-US" sz="3735">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7"/>
          <a:stretch>
            <a:fillRect/>
          </a:stretch>
        </a:blipFill>
        <a:effectLst/>
      </p:bgPr>
    </p:bg>
    <p:spTree>
      <p:nvGrpSpPr>
        <p:cNvPr id="1" name=""/>
        <p:cNvGrpSpPr/>
        <p:nvPr>
          <p:custDataLst>
            <p:tags r:id="rId3"/>
          </p:custDataLst>
        </p:nvPr>
      </p:nvGrpSpPr>
      <p:grpSpPr>
        <a:xfrm>
          <a:off x="0" y="0"/>
          <a:ext cx="0" cy="0"/>
        </a:xfrm>
      </p:grpSpPr>
      <p:sp>
        <p:nvSpPr>
          <p:cNvPr id="1048661" name="矩形 5" title=""/>
          <p:cNvSpPr/>
          <p:nvPr>
            <p:custDataLst>
              <p:tags r:id="rId4"/>
            </p:custDataLst>
          </p:nvPr>
        </p:nvSpPr>
        <p:spPr>
          <a:xfrm>
            <a:off x="2720559" y="2495772"/>
            <a:ext cx="7332029" cy="1107996"/>
          </a:xfrm>
          <a:prstGeom prst="rect">
            <a:avLst/>
          </a:prstGeom>
          <a:solidFill>
            <a:srgbClr val="2C7A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Times New Roman" panose="02020603050405020304" pitchFamily="18" charset="0"/>
              <a:ea typeface="黑体" panose="02010609060101010101" pitchFamily="2" charset="-122"/>
              <a:cs typeface="+mn-cs"/>
              <a:sym typeface="Times New Roman" panose="02020603050405020304" pitchFamily="18" charset="0"/>
            </a:endParaRPr>
          </a:p>
        </p:txBody>
      </p:sp>
      <p:sp>
        <p:nvSpPr>
          <p:cNvPr id="1048663" name="矩形 2" title=""/>
          <p:cNvSpPr/>
          <p:nvPr>
            <p:custDataLst>
              <p:tags r:id="rId5"/>
            </p:custDataLst>
          </p:nvPr>
        </p:nvSpPr>
        <p:spPr>
          <a:xfrm>
            <a:off x="0" y="6324600"/>
            <a:ext cx="12192000" cy="539751"/>
          </a:xfrm>
          <a:custGeom>
            <a:gdLst>
              <a:gd name="connsiteX0" fmla="*/ 0 w 9144000"/>
              <a:gd name="connsiteY0" fmla="*/ 0 h 216000"/>
              <a:gd name="connsiteX1" fmla="*/ 9144000 w 9144000"/>
              <a:gd name="connsiteY1" fmla="*/ 0 h 216000"/>
              <a:gd name="connsiteX2" fmla="*/ 9144000 w 9144000"/>
              <a:gd name="connsiteY2" fmla="*/ 216000 h 216000"/>
              <a:gd name="connsiteX3" fmla="*/ 0 w 9144000"/>
              <a:gd name="connsiteY3" fmla="*/ 216000 h 216000"/>
              <a:gd name="connsiteX4" fmla="*/ 0 w 9144000"/>
              <a:gd name="connsiteY4" fmla="*/ 0 h 216000"/>
              <a:gd name="connsiteX0-1" fmla="*/ 0 w 9144000"/>
              <a:gd name="connsiteY0-2" fmla="*/ 113792 h 329792"/>
              <a:gd name="connsiteX1-3" fmla="*/ 9144000 w 9144000"/>
              <a:gd name="connsiteY1-4" fmla="*/ 113792 h 329792"/>
              <a:gd name="connsiteX2-5" fmla="*/ 9144000 w 9144000"/>
              <a:gd name="connsiteY2-6" fmla="*/ 329792 h 329792"/>
              <a:gd name="connsiteX3-7" fmla="*/ 0 w 9144000"/>
              <a:gd name="connsiteY3-8" fmla="*/ 329792 h 329792"/>
              <a:gd name="connsiteX4-9" fmla="*/ 0 w 9144000"/>
              <a:gd name="connsiteY4-10" fmla="*/ 113792 h 329792"/>
              <a:gd name="connsiteX0-11" fmla="*/ 0 w 9144000"/>
              <a:gd name="connsiteY0-12" fmla="*/ 165719 h 381719"/>
              <a:gd name="connsiteX1-13" fmla="*/ 9144000 w 9144000"/>
              <a:gd name="connsiteY1-14" fmla="*/ 165719 h 381719"/>
              <a:gd name="connsiteX2-15" fmla="*/ 9144000 w 9144000"/>
              <a:gd name="connsiteY2-16" fmla="*/ 381719 h 381719"/>
              <a:gd name="connsiteX3-17" fmla="*/ 0 w 9144000"/>
              <a:gd name="connsiteY3-18" fmla="*/ 381719 h 381719"/>
              <a:gd name="connsiteX4-19" fmla="*/ 0 w 9144000"/>
              <a:gd name="connsiteY4-20" fmla="*/ 165719 h 381719"/>
              <a:gd name="connsiteX0-21" fmla="*/ 0 w 9144000"/>
              <a:gd name="connsiteY0-22" fmla="*/ 132628 h 348628"/>
              <a:gd name="connsiteX1-23" fmla="*/ 9144000 w 9144000"/>
              <a:gd name="connsiteY1-24" fmla="*/ 132628 h 348628"/>
              <a:gd name="connsiteX2-25" fmla="*/ 9144000 w 9144000"/>
              <a:gd name="connsiteY2-26" fmla="*/ 348628 h 348628"/>
              <a:gd name="connsiteX3-27" fmla="*/ 0 w 9144000"/>
              <a:gd name="connsiteY3-28" fmla="*/ 348628 h 348628"/>
              <a:gd name="connsiteX4-29" fmla="*/ 0 w 9144000"/>
              <a:gd name="connsiteY4-30" fmla="*/ 132628 h 348628"/>
              <a:gd name="connsiteX0-31" fmla="*/ 0 w 9144000"/>
              <a:gd name="connsiteY0-32" fmla="*/ 119048 h 335048"/>
              <a:gd name="connsiteX1-33" fmla="*/ 9144000 w 9144000"/>
              <a:gd name="connsiteY1-34" fmla="*/ 119048 h 335048"/>
              <a:gd name="connsiteX2-35" fmla="*/ 9144000 w 9144000"/>
              <a:gd name="connsiteY2-36" fmla="*/ 335048 h 335048"/>
              <a:gd name="connsiteX3-37" fmla="*/ 0 w 9144000"/>
              <a:gd name="connsiteY3-38" fmla="*/ 335048 h 335048"/>
              <a:gd name="connsiteX4-39" fmla="*/ 0 w 9144000"/>
              <a:gd name="connsiteY4-40" fmla="*/ 119048 h 335048"/>
              <a:gd name="connsiteX0-41" fmla="*/ 0 w 9144000"/>
              <a:gd name="connsiteY0-42" fmla="*/ 158633 h 374633"/>
              <a:gd name="connsiteX1-43" fmla="*/ 9144000 w 9144000"/>
              <a:gd name="connsiteY1-44" fmla="*/ 158633 h 374633"/>
              <a:gd name="connsiteX2-45" fmla="*/ 9144000 w 9144000"/>
              <a:gd name="connsiteY2-46" fmla="*/ 374633 h 374633"/>
              <a:gd name="connsiteX3-47" fmla="*/ 0 w 9144000"/>
              <a:gd name="connsiteY3-48" fmla="*/ 374633 h 374633"/>
              <a:gd name="connsiteX4-49" fmla="*/ 0 w 9144000"/>
              <a:gd name="connsiteY4-50" fmla="*/ 158633 h 374633"/>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374633">
                <a:moveTo>
                  <a:pt x="0" y="158633"/>
                </a:moveTo>
                <a:cubicBezTo>
                  <a:pt x="4165456" y="-109488"/>
                  <a:pt x="5852160" y="12329"/>
                  <a:pt x="9144000" y="158633"/>
                </a:cubicBezTo>
                <a:lnTo>
                  <a:pt x="9144000" y="374633"/>
                </a:lnTo>
                <a:lnTo>
                  <a:pt x="0" y="374633"/>
                </a:lnTo>
                <a:lnTo>
                  <a:pt x="0" y="158633"/>
                </a:lnTo>
                <a:close/>
              </a:path>
            </a:pathLst>
          </a:custGeom>
          <a:solidFill>
            <a:srgbClr val="2C7A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Times New Roman" panose="02020603050405020304" pitchFamily="18" charset="0"/>
              <a:ea typeface="黑体" panose="02010609060101010101" pitchFamily="2" charset="-122"/>
              <a:cs typeface="+mn-cs"/>
              <a:sym typeface="Times New Roman" panose="02020603050405020304" pitchFamily="18" charset="0"/>
            </a:endParaRPr>
          </a:p>
        </p:txBody>
      </p:sp>
      <p:sp>
        <p:nvSpPr>
          <p:cNvPr id="1048664" name="文本框 18" title=""/>
          <p:cNvSpPr txBox="1"/>
          <p:nvPr>
            <p:custDataLst>
              <p:tags r:id="rId6"/>
            </p:custDataLst>
          </p:nvPr>
        </p:nvSpPr>
        <p:spPr>
          <a:xfrm>
            <a:off x="4879708" y="2577845"/>
            <a:ext cx="3121025" cy="91249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5335" b="1"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Grammar</a:t>
            </a:r>
            <a:endParaRPr kumimoji="0" lang="en-US" altLang="zh-CN" sz="5335" b="1"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48661"/>
                                        </p:tgtEl>
                                        <p:attrNameLst>
                                          <p:attrName>style.visibility</p:attrName>
                                        </p:attrNameLst>
                                      </p:cBhvr>
                                      <p:to>
                                        <p:strVal val="visible"/>
                                      </p:to>
                                    </p:set>
                                    <p:anim calcmode="lin" valueType="num">
                                      <p:cBhvr additive="base">
                                        <p:cTn id="7" dur="500" fill="hold"/>
                                        <p:tgtEl>
                                          <p:spTgt spid="1048661"/>
                                        </p:tgtEl>
                                        <p:attrNameLst>
                                          <p:attrName>ppt_x</p:attrName>
                                        </p:attrNameLst>
                                      </p:cBhvr>
                                      <p:tavLst>
                                        <p:tav tm="0">
                                          <p:val>
                                            <p:strVal val="1+#ppt_w/2"/>
                                          </p:val>
                                        </p:tav>
                                        <p:tav tm="100000">
                                          <p:val>
                                            <p:strVal val="#ppt_x"/>
                                          </p:val>
                                        </p:tav>
                                      </p:tavLst>
                                    </p:anim>
                                    <p:anim calcmode="lin" valueType="num">
                                      <p:cBhvr additive="base">
                                        <p:cTn id="8" dur="500" fill="hold"/>
                                        <p:tgtEl>
                                          <p:spTgt spid="104866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250"/>
                                  </p:stCondLst>
                                  <p:childTnLst>
                                    <p:set>
                                      <p:cBhvr>
                                        <p:cTn id="10" dur="1" fill="hold">
                                          <p:stCondLst>
                                            <p:cond delay="0"/>
                                          </p:stCondLst>
                                        </p:cTn>
                                        <p:tgtEl>
                                          <p:spTgt spid="1048664"/>
                                        </p:tgtEl>
                                        <p:attrNameLst>
                                          <p:attrName>style.visibility</p:attrName>
                                        </p:attrNameLst>
                                      </p:cBhvr>
                                      <p:to>
                                        <p:strVal val="visible"/>
                                      </p:to>
                                    </p:set>
                                    <p:animEffect transition="in" filter="wipe(left)">
                                      <p:cBhvr>
                                        <p:cTn id="11" dur="500"/>
                                        <p:tgtEl>
                                          <p:spTgt spid="1048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1" grpId="0" animBg="1"/>
      <p:bldP spid="1048664"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1"/>
          <a:stretch>
            <a:fillRect/>
          </a:stretch>
        </a:blipFill>
        <a:effectLst/>
      </p:bgPr>
    </p:bg>
    <p:spTree>
      <p:nvGrpSpPr>
        <p:cNvPr id="1" name=""/>
        <p:cNvGrpSpPr/>
        <p:nvPr>
          <p:custDataLst>
            <p:tags r:id="rId3"/>
          </p:custDataLst>
        </p:nvPr>
      </p:nvGrpSpPr>
      <p:grpSpPr>
        <a:xfrm>
          <a:off x="0" y="0"/>
          <a:ext cx="0" cy="0"/>
        </a:xfrm>
      </p:grpSpPr>
      <p:sp>
        <p:nvSpPr>
          <p:cNvPr id="1048768" name="TextBox 3" title=""/>
          <p:cNvSpPr txBox="1">
            <a:spLocks noChangeArrowheads="1"/>
          </p:cNvSpPr>
          <p:nvPr>
            <p:custDataLst>
              <p:tags r:id="rId4"/>
            </p:custDataLst>
          </p:nvPr>
        </p:nvSpPr>
        <p:spPr bwMode="auto">
          <a:xfrm>
            <a:off x="1054265" y="175076"/>
            <a:ext cx="8026400" cy="666115"/>
          </a:xfrm>
          <a:prstGeom prst="rect">
            <a:avLst/>
          </a:prstGeom>
          <a:noFill/>
          <a:ln w="9525">
            <a:noFill/>
            <a:miter lim="800000"/>
          </a:ln>
        </p:spPr>
        <p:txBody>
          <a:bodyPr>
            <a:spAutoFit/>
          </a:bodyPr>
          <a:lstStyle/>
          <a:p>
            <a:r>
              <a:rPr lang="en-US" altLang="zh-CN" sz="3735" b="1">
                <a:latin typeface="Times New Roman" panose="02020603050405020304" pitchFamily="18" charset="0"/>
                <a:ea typeface="宋体" panose="02010600030101010101" pitchFamily="2" charset="-122"/>
                <a:sym typeface="Times New Roman" panose="02020603050405020304" pitchFamily="18" charset="0"/>
              </a:rPr>
              <a:t>Listening &amp; speaking</a:t>
            </a:r>
            <a:endParaRPr lang="en-US" altLang="zh-CN" sz="3735" b="1">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048770" name="AutoShape 2" title=""/>
          <p:cNvSpPr>
            <a:spLocks noChangeAspect="1" noChangeArrowheads="1"/>
          </p:cNvSpPr>
          <p:nvPr>
            <p:custDataLst>
              <p:tags r:id="rId5"/>
            </p:custDataLst>
          </p:nvPr>
        </p:nvSpPr>
        <p:spPr bwMode="auto">
          <a:xfrm>
            <a:off x="84667" y="-182033"/>
            <a:ext cx="406400" cy="406400"/>
          </a:xfrm>
          <a:prstGeom prst="rect">
            <a:avLst/>
          </a:prstGeom>
          <a:noFill/>
        </p:spPr>
        <p:txBody>
          <a:bodyPr vert="horz" wrap="square" lIns="121920" tIns="60960" rIns="121920" bIns="60960" numCol="1" anchor="t" anchorCtr="0" compatLnSpc="1"/>
          <a:lstStyle/>
          <a:p>
            <a:endParaRPr lang="zh-CN" altLang="en-US" sz="3735">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048771" name="AutoShape 4" title=""/>
          <p:cNvSpPr>
            <a:spLocks noChangeAspect="1" noChangeArrowheads="1"/>
          </p:cNvSpPr>
          <p:nvPr>
            <p:custDataLst>
              <p:tags r:id="rId6"/>
            </p:custDataLst>
          </p:nvPr>
        </p:nvSpPr>
        <p:spPr bwMode="auto">
          <a:xfrm>
            <a:off x="84667" y="-182033"/>
            <a:ext cx="406400" cy="406400"/>
          </a:xfrm>
          <a:prstGeom prst="rect">
            <a:avLst/>
          </a:prstGeom>
          <a:noFill/>
        </p:spPr>
        <p:txBody>
          <a:bodyPr vert="horz" wrap="square" lIns="121920" tIns="60960" rIns="121920" bIns="60960" numCol="1" anchor="t" anchorCtr="0" compatLnSpc="1"/>
          <a:lstStyle/>
          <a:p>
            <a:endParaRPr lang="zh-CN" altLang="en-US" sz="3735">
              <a:latin typeface="Times New Roman" panose="02020603050405020304" pitchFamily="18" charset="0"/>
              <a:ea typeface="宋体" panose="02010600030101010101" pitchFamily="2" charset="-122"/>
              <a:sym typeface="Times New Roman" panose="02020603050405020304" pitchFamily="18" charset="0"/>
            </a:endParaRPr>
          </a:p>
        </p:txBody>
      </p:sp>
      <p:graphicFrame>
        <p:nvGraphicFramePr>
          <p:cNvPr id="3" name="表格 2" title=""/>
          <p:cNvGraphicFramePr>
            <a:graphicFrameLocks noGrp="1"/>
          </p:cNvGraphicFramePr>
          <p:nvPr>
            <p:custDataLst>
              <p:tags r:id="rId7"/>
            </p:custDataLst>
          </p:nvPr>
        </p:nvGraphicFramePr>
        <p:xfrm>
          <a:off x="274320" y="1771227"/>
          <a:ext cx="11812270" cy="4292600"/>
        </p:xfrm>
        <a:graphic>
          <a:graphicData uri="http://schemas.openxmlformats.org/drawingml/2006/table">
            <a:tbl>
              <a:tblPr firstRow="1" bandRow="1">
                <a:tableStyleId>{5940675A-B579-460E-94D1-54222C63F5DA}</a:tableStyleId>
              </a:tblPr>
              <a:tblGrid>
                <a:gridCol w="3277235"/>
                <a:gridCol w="8535035"/>
              </a:tblGrid>
              <a:tr h="753110">
                <a:tc>
                  <a:txBody>
                    <a:bodyPr vert="horz" wrap="square"/>
                    <a:lstStyle/>
                    <a:p>
                      <a:pPr>
                        <a:lnSpc>
                          <a:spcPct val="100000"/>
                        </a:lnSpc>
                        <a:buNone/>
                      </a:pPr>
                      <a:r>
                        <a:rPr lang="zh-CN" altLang="en-US" sz="3735"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rPr>
                        <a:t>Phenomena </a:t>
                      </a:r>
                      <a:endParaRPr lang="zh-CN" altLang="en-US" sz="3735"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txBody>
                  <a:tcPr marL="121920" marR="121920" marT="60960" marB="60960" anchor="ctr" anchorCtr="1"/>
                </a:tc>
                <a:tc>
                  <a:txBody>
                    <a:bodyPr vert="horz" wrap="square"/>
                    <a:lstStyle/>
                    <a:p>
                      <a:pPr>
                        <a:lnSpc>
                          <a:spcPct val="100000"/>
                        </a:lnSpc>
                        <a:buNone/>
                      </a:pPr>
                      <a:r>
                        <a:rPr lang="zh-CN" altLang="en-US" sz="3735"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rPr>
                        <a:t> Examples</a:t>
                      </a:r>
                      <a:endParaRPr lang="zh-CN" altLang="en-US" sz="3735"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txBody>
                  <a:tcPr marL="121920" marR="121920" marT="60960" marB="60960" anchor="ctr" anchorCtr="1"/>
                </a:tc>
              </a:tr>
              <a:tr h="3539490">
                <a:tc>
                  <a:txBody>
                    <a:bodyPr vert="horz" wrap="square"/>
                    <a:lstStyle/>
                    <a:p>
                      <a:pPr>
                        <a:lnSpc>
                          <a:spcPct val="100000"/>
                        </a:lnSpc>
                        <a:buNone/>
                      </a:pPr>
                      <a:r>
                        <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Sports also play an important role in </a:t>
                      </a:r>
                      <a:endPar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00000"/>
                        </a:lnSpc>
                        <a:buNone/>
                      </a:pPr>
                      <a:r>
                        <a:rPr lang="en-US" altLang="zh-CN"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8 __________</a:t>
                      </a:r>
                      <a:endParaRPr lang="en-US" altLang="zh-CN"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00000"/>
                        </a:lnSpc>
                        <a:buNone/>
                      </a:pPr>
                      <a:r>
                        <a:rPr lang="en-US" altLang="zh-CN"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____________</a:t>
                      </a:r>
                      <a:r>
                        <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121920" marR="121920" marT="60960" marB="60960"/>
                </a:tc>
                <a:tc>
                  <a:txBody>
                    <a:bodyPr vert="horz" wrap="square"/>
                    <a:lstStyle/>
                    <a:p>
                      <a:pPr>
                        <a:lnSpc>
                          <a:spcPct val="100000"/>
                        </a:lnSpc>
                        <a:buNone/>
                      </a:pPr>
                      <a:r>
                        <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It is not a surprise to see 9 __________</a:t>
                      </a:r>
                      <a:r>
                        <a:rPr lang="en-US" altLang="zh-CN"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___</a:t>
                      </a:r>
                      <a:endParaRPr lang="en-US" altLang="zh-CN"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00000"/>
                        </a:lnSpc>
                        <a:buNone/>
                      </a:pPr>
                      <a:r>
                        <a:rPr lang="en-US" altLang="zh-CN"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_________________________</a:t>
                      </a:r>
                      <a:r>
                        <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 while watching the UEFA Champions League live and not unusual</a:t>
                      </a:r>
                      <a:r>
                        <a:rPr lang="en-US" altLang="zh-CN"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to find people enjoying 10 _____</a:t>
                      </a:r>
                      <a:r>
                        <a:rPr lang="en-US" altLang="zh-CN"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____________</a:t>
                      </a:r>
                      <a:r>
                        <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_______</a:t>
                      </a:r>
                      <a:endPar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00000"/>
                        </a:lnSpc>
                        <a:buNone/>
                      </a:pPr>
                      <a:r>
                        <a:rPr lang="en-US" altLang="zh-CN"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__________</a:t>
                      </a:r>
                      <a:r>
                        <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 on the other side of the world.</a:t>
                      </a:r>
                      <a:endParaRPr lang="zh-CN" altLang="en-US" sz="3735" b="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121920" marR="121920" marT="60960" marB="60960"/>
                </a:tc>
              </a:tr>
            </a:tbl>
          </a:graphicData>
        </a:graphic>
      </p:graphicFrame>
      <p:sp>
        <p:nvSpPr>
          <p:cNvPr id="2" name="文本框 1" title=""/>
          <p:cNvSpPr txBox="1"/>
          <p:nvPr>
            <p:custDataLst>
              <p:tags r:id="rId8"/>
            </p:custDataLst>
          </p:nvPr>
        </p:nvSpPr>
        <p:spPr>
          <a:xfrm>
            <a:off x="697272" y="4135544"/>
            <a:ext cx="2573783" cy="1241425"/>
          </a:xfrm>
          <a:prstGeom prst="rect">
            <a:avLst/>
          </a:prstGeom>
          <a:noFill/>
        </p:spPr>
        <p:txBody>
          <a:bodyPr wrap="square" rtlCol="0" anchor="t">
            <a:spAutoFit/>
          </a:bodyPr>
          <a:lstStyle>
            <a:defPPr>
              <a:defRPr lang="zh-CN"/>
            </a:defPPr>
            <a:lvl1pPr>
              <a:defRPr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defRPr>
            </a:lvl1pPr>
          </a:lstStyle>
          <a:p>
            <a:r>
              <a:rPr lang="zh-CN" altLang="en-US" sz="3735">
                <a:sym typeface="+mn-ea"/>
              </a:rPr>
              <a:t>connecting </a:t>
            </a:r>
            <a:endParaRPr lang="zh-CN" altLang="en-US" sz="3735">
              <a:sym typeface="+mn-ea"/>
            </a:endParaRPr>
          </a:p>
          <a:p>
            <a:r>
              <a:rPr lang="zh-CN" altLang="en-US" sz="3735">
                <a:sym typeface="+mn-ea"/>
              </a:rPr>
              <a:t>people</a:t>
            </a:r>
            <a:endParaRPr lang="zh-CN" altLang="en-US" sz="3735">
              <a:sym typeface="+mn-ea"/>
            </a:endParaRPr>
          </a:p>
        </p:txBody>
      </p:sp>
      <p:sp>
        <p:nvSpPr>
          <p:cNvPr id="4" name="文本框 3" title=""/>
          <p:cNvSpPr txBox="1"/>
          <p:nvPr>
            <p:custDataLst>
              <p:tags r:id="rId9"/>
            </p:custDataLst>
          </p:nvPr>
        </p:nvSpPr>
        <p:spPr>
          <a:xfrm>
            <a:off x="3678767" y="2456180"/>
            <a:ext cx="7910407" cy="1241425"/>
          </a:xfrm>
          <a:prstGeom prst="rect">
            <a:avLst/>
          </a:prstGeom>
          <a:noFill/>
        </p:spPr>
        <p:txBody>
          <a:bodyPr wrap="square" rtlCol="0" anchor="t">
            <a:spAutoFit/>
          </a:bodyPr>
          <a:lstStyle>
            <a:defPPr>
              <a:defRPr lang="zh-CN"/>
            </a:defPPr>
            <a:lvl1pPr>
              <a:defRPr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defRPr>
            </a:lvl1pPr>
          </a:lstStyle>
          <a:p>
            <a:r>
              <a:rPr lang="en-US" altLang="zh-CN" sz="3735">
                <a:sym typeface="+mn-ea"/>
              </a:rPr>
              <a:t>                                            </a:t>
            </a:r>
            <a:r>
              <a:rPr lang="zh-CN" altLang="en-US" sz="3735">
                <a:sym typeface="+mn-ea"/>
              </a:rPr>
              <a:t>people in Britain eating Chinese food</a:t>
            </a:r>
            <a:endParaRPr lang="zh-CN" altLang="en-US" sz="3735">
              <a:sym typeface="+mn-ea"/>
            </a:endParaRPr>
          </a:p>
        </p:txBody>
      </p:sp>
      <p:sp>
        <p:nvSpPr>
          <p:cNvPr id="5" name="文本框 4" title=""/>
          <p:cNvSpPr txBox="1"/>
          <p:nvPr>
            <p:custDataLst>
              <p:tags r:id="rId10"/>
            </p:custDataLst>
          </p:nvPr>
        </p:nvSpPr>
        <p:spPr>
          <a:xfrm>
            <a:off x="3678767" y="4725644"/>
            <a:ext cx="8281247" cy="1241425"/>
          </a:xfrm>
          <a:prstGeom prst="rect">
            <a:avLst/>
          </a:prstGeom>
          <a:noFill/>
        </p:spPr>
        <p:txBody>
          <a:bodyPr wrap="square" rtlCol="0" anchor="t">
            <a:spAutoFit/>
          </a:bodyPr>
          <a:lstStyle>
            <a:defPPr>
              <a:defRPr lang="zh-CN"/>
            </a:defPPr>
            <a:lvl1pPr>
              <a:defRPr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defRPr>
            </a:lvl1pPr>
          </a:lstStyle>
          <a:p>
            <a:r>
              <a:rPr lang="en-US" altLang="zh-CN" sz="3735">
                <a:sym typeface="+mn-ea"/>
              </a:rPr>
              <a:t>                   </a:t>
            </a:r>
            <a:r>
              <a:rPr lang="zh-CN" altLang="en-US" sz="3735">
                <a:sym typeface="+mn-ea"/>
              </a:rPr>
              <a:t>pizza while watching the </a:t>
            </a:r>
            <a:endParaRPr lang="zh-CN" altLang="en-US" sz="3735">
              <a:sym typeface="+mn-ea"/>
            </a:endParaRPr>
          </a:p>
          <a:p>
            <a:r>
              <a:rPr lang="zh-CN" altLang="en-US" sz="3735">
                <a:sym typeface="+mn-ea"/>
              </a:rPr>
              <a:t>same game</a:t>
            </a:r>
            <a:endParaRPr lang="zh-CN" altLang="en-US" sz="3735">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2"/>
          <a:stretch>
            <a:fillRect/>
          </a:stretch>
        </a:blipFill>
        <a:effectLst/>
      </p:bgPr>
    </p:bg>
    <p:spTree>
      <p:nvGrpSpPr>
        <p:cNvPr id="1" name=""/>
        <p:cNvGrpSpPr/>
        <p:nvPr>
          <p:custDataLst>
            <p:tags r:id="rId3"/>
          </p:custDataLst>
        </p:nvPr>
      </p:nvGrpSpPr>
      <p:grpSpPr>
        <a:xfrm>
          <a:off x="0" y="0"/>
          <a:ext cx="0" cy="0"/>
        </a:xfrm>
      </p:grpSpPr>
      <p:sp>
        <p:nvSpPr>
          <p:cNvPr id="9" name="矩形 8" title=""/>
          <p:cNvSpPr/>
          <p:nvPr>
            <p:custDataLst>
              <p:tags r:id="rId4"/>
            </p:custDataLst>
          </p:nvPr>
        </p:nvSpPr>
        <p:spPr>
          <a:xfrm>
            <a:off x="295272" y="2113132"/>
            <a:ext cx="6381755" cy="4748530"/>
          </a:xfrm>
          <a:prstGeom prst="rect">
            <a:avLst/>
          </a:prstGeom>
          <a:ln w="19050">
            <a:noFill/>
          </a:ln>
        </p:spPr>
        <p:txBody>
          <a:bodyPr wrap="square">
            <a:spAutoFit/>
          </a:bodyPr>
          <a:lstStyle/>
          <a:p>
            <a:pPr>
              <a:lnSpc>
                <a:spcPct val="90000"/>
              </a:lnSpc>
              <a:buFont typeface="Arial" panose="020b0604020202020204" pitchFamily="34" charset="0"/>
              <a:buChar char="•"/>
            </a:pPr>
            <a:r>
              <a:rPr lang="en-US" altLang="zh-CN" sz="3735">
                <a:latin typeface="Times New Roman" panose="02020603050405020304" pitchFamily="18" charset="0"/>
                <a:ea typeface="宋体" panose="02010600030101010101" pitchFamily="2" charset="-122"/>
                <a:cs typeface="Times New Roman" panose="02020603050405020304" pitchFamily="18" charset="0"/>
              </a:rPr>
              <a:t> Really?</a:t>
            </a:r>
            <a:endParaRPr lang="en-US" altLang="zh-CN" sz="3735">
              <a:latin typeface="Times New Roman" panose="02020603050405020304" pitchFamily="18" charset="0"/>
              <a:ea typeface="宋体" panose="02010600030101010101" pitchFamily="2" charset="-122"/>
              <a:cs typeface="Times New Roman" panose="02020603050405020304" pitchFamily="18" charset="0"/>
            </a:endParaRPr>
          </a:p>
          <a:p>
            <a:pPr>
              <a:lnSpc>
                <a:spcPct val="90000"/>
              </a:lnSpc>
              <a:buFont typeface="Arial" panose="020b0604020202020204" pitchFamily="34" charset="0"/>
              <a:buChar char="•"/>
            </a:pPr>
            <a:r>
              <a:rPr lang="en-US" altLang="zh-CN" sz="3735">
                <a:latin typeface="Times New Roman" panose="02020603050405020304" pitchFamily="18" charset="0"/>
                <a:ea typeface="宋体" panose="02010600030101010101" pitchFamily="2" charset="-122"/>
                <a:cs typeface="Times New Roman" panose="02020603050405020304" pitchFamily="18" charset="0"/>
              </a:rPr>
              <a:t> That’s interesting.</a:t>
            </a:r>
            <a:endParaRPr lang="en-US" altLang="zh-CN" sz="3735">
              <a:latin typeface="Times New Roman" panose="02020603050405020304" pitchFamily="18" charset="0"/>
              <a:ea typeface="宋体" panose="02010600030101010101" pitchFamily="2" charset="-122"/>
              <a:cs typeface="Times New Roman" panose="02020603050405020304" pitchFamily="18" charset="0"/>
            </a:endParaRPr>
          </a:p>
          <a:p>
            <a:pPr>
              <a:lnSpc>
                <a:spcPct val="90000"/>
              </a:lnSpc>
              <a:buFont typeface="Arial" panose="020b0604020202020204" pitchFamily="34" charset="0"/>
              <a:buChar char="•"/>
            </a:pPr>
            <a:r>
              <a:rPr lang="en-US" altLang="zh-CN" sz="3735">
                <a:latin typeface="Times New Roman" panose="02020603050405020304" pitchFamily="18" charset="0"/>
                <a:ea typeface="宋体" panose="02010600030101010101" pitchFamily="2" charset="-122"/>
                <a:cs typeface="Times New Roman" panose="02020603050405020304" pitchFamily="18" charset="0"/>
              </a:rPr>
              <a:t> Is it really?</a:t>
            </a:r>
            <a:endParaRPr lang="en-US" altLang="zh-CN" sz="3735">
              <a:latin typeface="Times New Roman" panose="02020603050405020304" pitchFamily="18" charset="0"/>
              <a:ea typeface="宋体" panose="02010600030101010101" pitchFamily="2" charset="-122"/>
              <a:cs typeface="Times New Roman" panose="02020603050405020304" pitchFamily="18" charset="0"/>
            </a:endParaRPr>
          </a:p>
          <a:p>
            <a:pPr>
              <a:lnSpc>
                <a:spcPct val="90000"/>
              </a:lnSpc>
              <a:buFont typeface="Arial" panose="020b0604020202020204" pitchFamily="34" charset="0"/>
              <a:buChar char="•"/>
            </a:pPr>
            <a:r>
              <a:rPr lang="en-US" altLang="zh-CN" sz="3735">
                <a:latin typeface="Times New Roman" panose="02020603050405020304" pitchFamily="18" charset="0"/>
                <a:ea typeface="宋体" panose="02010600030101010101" pitchFamily="2" charset="-122"/>
                <a:cs typeface="Times New Roman" panose="02020603050405020304" pitchFamily="18" charset="0"/>
              </a:rPr>
              <a:t> It is really amazing ...</a:t>
            </a:r>
            <a:endParaRPr lang="en-US" altLang="zh-CN" sz="3735">
              <a:latin typeface="Times New Roman" panose="02020603050405020304" pitchFamily="18" charset="0"/>
              <a:ea typeface="宋体" panose="02010600030101010101" pitchFamily="2" charset="-122"/>
              <a:cs typeface="Times New Roman" panose="02020603050405020304" pitchFamily="18" charset="0"/>
            </a:endParaRPr>
          </a:p>
          <a:p>
            <a:pPr>
              <a:lnSpc>
                <a:spcPct val="90000"/>
              </a:lnSpc>
              <a:buFont typeface="Arial" panose="020b0604020202020204" pitchFamily="34" charset="0"/>
              <a:buChar char="•"/>
            </a:pPr>
            <a:r>
              <a:rPr lang="en-US" altLang="zh-CN" sz="3735">
                <a:latin typeface="Times New Roman" panose="02020603050405020304" pitchFamily="18" charset="0"/>
                <a:ea typeface="宋体" panose="02010600030101010101" pitchFamily="2" charset="-122"/>
                <a:cs typeface="Times New Roman" panose="02020603050405020304" pitchFamily="18" charset="0"/>
              </a:rPr>
              <a:t> I also find it interesting to see ...</a:t>
            </a:r>
            <a:endParaRPr lang="en-US" altLang="zh-CN" sz="3735">
              <a:latin typeface="Times New Roman" panose="02020603050405020304" pitchFamily="18" charset="0"/>
              <a:ea typeface="宋体" panose="02010600030101010101" pitchFamily="2" charset="-122"/>
              <a:cs typeface="Times New Roman" panose="02020603050405020304" pitchFamily="18" charset="0"/>
            </a:endParaRPr>
          </a:p>
          <a:p>
            <a:pPr>
              <a:lnSpc>
                <a:spcPct val="90000"/>
              </a:lnSpc>
              <a:buFont typeface="Arial" panose="020b0604020202020204" pitchFamily="34" charset="0"/>
              <a:buChar char="•"/>
            </a:pPr>
            <a:r>
              <a:rPr lang="en-US" altLang="zh-CN" sz="3735">
                <a:latin typeface="Times New Roman" panose="02020603050405020304" pitchFamily="18" charset="0"/>
                <a:ea typeface="宋体" panose="02010600030101010101" pitchFamily="2" charset="-122"/>
                <a:cs typeface="Times New Roman" panose="02020603050405020304" pitchFamily="18" charset="0"/>
              </a:rPr>
              <a:t> No wonder it isn’t a surprise to see ...</a:t>
            </a:r>
            <a:endParaRPr lang="en-US" altLang="zh-CN" sz="3735">
              <a:latin typeface="Times New Roman" panose="02020603050405020304" pitchFamily="18" charset="0"/>
              <a:ea typeface="宋体" panose="02010600030101010101" pitchFamily="2" charset="-122"/>
              <a:cs typeface="Times New Roman" panose="02020603050405020304" pitchFamily="18" charset="0"/>
            </a:endParaRPr>
          </a:p>
          <a:p>
            <a:pPr>
              <a:lnSpc>
                <a:spcPct val="90000"/>
              </a:lnSpc>
              <a:buFont typeface="Arial" panose="020b0604020202020204" pitchFamily="34" charset="0"/>
              <a:buChar char="•"/>
            </a:pPr>
            <a:r>
              <a:rPr lang="en-US" altLang="zh-CN" sz="3735">
                <a:latin typeface="Times New Roman" panose="02020603050405020304" pitchFamily="18" charset="0"/>
                <a:ea typeface="宋体" panose="02010600030101010101" pitchFamily="2" charset="-122"/>
                <a:cs typeface="Times New Roman" panose="02020603050405020304" pitchFamily="18" charset="0"/>
              </a:rPr>
              <a:t> It is not unusual to find ...</a:t>
            </a:r>
            <a:endParaRPr lang="en-US" altLang="zh-CN" sz="3735">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矩形 40" title=""/>
          <p:cNvSpPr/>
          <p:nvPr>
            <p:custDataLst>
              <p:tags r:id="rId5"/>
            </p:custDataLst>
          </p:nvPr>
        </p:nvSpPr>
        <p:spPr>
          <a:xfrm>
            <a:off x="0" y="906779"/>
            <a:ext cx="12192847" cy="1074844"/>
          </a:xfrm>
          <a:prstGeom prst="rect">
            <a:avLst/>
          </a:prstGeom>
          <a:gradFill>
            <a:gsLst>
              <a:gs pos="0">
                <a:schemeClr val="accent1">
                  <a:tint val="66000"/>
                  <a:satMod val="160000"/>
                </a:schemeClr>
              </a:gs>
              <a:gs pos="46000">
                <a:schemeClr val="accent3">
                  <a:lumMod val="40000"/>
                  <a:lumOff val="60000"/>
                  <a:alpha val="48000"/>
                </a:schemeClr>
              </a:gs>
              <a:gs pos="100000">
                <a:schemeClr val="accent1">
                  <a:tint val="23500"/>
                  <a:satMod val="1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735" b="1">
              <a:solidFill>
                <a:srgbClr val="2C7A8E"/>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p:txBody>
      </p:sp>
      <p:sp>
        <p:nvSpPr>
          <p:cNvPr id="1048778" name="TextBox 3" title=""/>
          <p:cNvSpPr txBox="1">
            <a:spLocks noChangeArrowheads="1"/>
          </p:cNvSpPr>
          <p:nvPr>
            <p:custDataLst>
              <p:tags r:id="rId6"/>
            </p:custDataLst>
          </p:nvPr>
        </p:nvSpPr>
        <p:spPr bwMode="auto">
          <a:xfrm>
            <a:off x="1006137" y="126948"/>
            <a:ext cx="8026400" cy="666115"/>
          </a:xfrm>
          <a:prstGeom prst="rect">
            <a:avLst/>
          </a:prstGeom>
          <a:noFill/>
          <a:ln w="9525">
            <a:noFill/>
            <a:miter lim="800000"/>
          </a:ln>
        </p:spPr>
        <p:txBody>
          <a:bodyPr>
            <a:spAutoFit/>
          </a:bodyPr>
          <a:lstStyle/>
          <a:p>
            <a:r>
              <a:rPr lang="en-US" altLang="zh-CN" sz="3735" b="1">
                <a:latin typeface="Times New Roman" panose="02020603050405020304" pitchFamily="18" charset="0"/>
                <a:ea typeface="宋体" panose="02010600030101010101" pitchFamily="2" charset="-122"/>
                <a:sym typeface="Times New Roman" panose="02020603050405020304" pitchFamily="18" charset="0"/>
              </a:rPr>
              <a:t>Listening &amp; speaking: Summary</a:t>
            </a:r>
            <a:endParaRPr lang="en-US" altLang="zh-CN" sz="3735" b="1">
              <a:latin typeface="Times New Roman" panose="02020603050405020304" pitchFamily="18" charset="0"/>
              <a:ea typeface="宋体" panose="02010600030101010101" pitchFamily="2" charset="-122"/>
              <a:sym typeface="Times New Roman" panose="02020603050405020304" pitchFamily="18" charset="0"/>
            </a:endParaRPr>
          </a:p>
        </p:txBody>
      </p:sp>
      <p:sp>
        <p:nvSpPr>
          <p:cNvPr id="2" name="文本框 1" title=""/>
          <p:cNvSpPr txBox="1"/>
          <p:nvPr>
            <p:custDataLst>
              <p:tags r:id="rId7"/>
            </p:custDataLst>
          </p:nvPr>
        </p:nvSpPr>
        <p:spPr>
          <a:xfrm>
            <a:off x="7041811" y="2047412"/>
            <a:ext cx="3492839" cy="666115"/>
          </a:xfrm>
          <a:prstGeom prst="rect">
            <a:avLst/>
          </a:prstGeom>
          <a:noFill/>
        </p:spPr>
        <p:txBody>
          <a:bodyPr wrap="square" rtlCol="0" anchor="t">
            <a:spAutoFit/>
          </a:bodyPr>
          <a:lstStyle/>
          <a:p>
            <a:r>
              <a:rPr lang="zh-CN" altLang="en-US" sz="3735" b="1" spc="-100">
                <a:solidFill>
                  <a:schemeClr val="accent1">
                    <a:lumMod val="75000"/>
                  </a:schemeClr>
                </a:solidFill>
                <a:uFillTx/>
                <a:latin typeface="Times New Roman" panose="02020603050405020304" pitchFamily="18" charset="0"/>
                <a:ea typeface="宋体" panose="02010600030101010101" pitchFamily="2" charset="-122"/>
                <a:cs typeface="Times New Roman" panose="02020603050405020304" pitchFamily="18" charset="0"/>
              </a:rPr>
              <a:t>Showing interest</a:t>
            </a:r>
            <a:endParaRPr lang="zh-CN" altLang="en-US" sz="3735" b="1" spc="-100">
              <a:solidFill>
                <a:schemeClr val="accent1">
                  <a:lumMod val="75000"/>
                </a:schemeClr>
              </a:solidFill>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title=""/>
          <p:cNvSpPr txBox="1"/>
          <p:nvPr>
            <p:custDataLst>
              <p:tags r:id="rId8"/>
            </p:custDataLst>
          </p:nvPr>
        </p:nvSpPr>
        <p:spPr>
          <a:xfrm>
            <a:off x="7130879" y="4174517"/>
            <a:ext cx="4699173" cy="1241425"/>
          </a:xfrm>
          <a:prstGeom prst="rect">
            <a:avLst/>
          </a:prstGeom>
          <a:noFill/>
        </p:spPr>
        <p:txBody>
          <a:bodyPr wrap="square" rtlCol="0" anchor="t">
            <a:spAutoFit/>
          </a:bodyPr>
          <a:lstStyle/>
          <a:p>
            <a:r>
              <a:rPr lang="zh-CN" altLang="en-US" sz="3735" b="1" spc="-100">
                <a:solidFill>
                  <a:schemeClr val="accent1">
                    <a:lumMod val="75000"/>
                  </a:schemeClr>
                </a:solidFill>
                <a:uFillTx/>
                <a:latin typeface="Times New Roman" panose="02020603050405020304" pitchFamily="18" charset="0"/>
                <a:ea typeface="宋体" panose="02010600030101010101" pitchFamily="2" charset="-122"/>
                <a:cs typeface="Times New Roman" panose="02020603050405020304" pitchFamily="18" charset="0"/>
              </a:rPr>
              <a:t>Describing a common phenomenon</a:t>
            </a:r>
            <a:endParaRPr lang="zh-CN" altLang="en-US" sz="3735" b="1" spc="-100">
              <a:solidFill>
                <a:schemeClr val="accent1">
                  <a:lumMod val="75000"/>
                </a:schemeClr>
              </a:solidFill>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title=""/>
          <p:cNvSpPr txBox="1"/>
          <p:nvPr>
            <p:custDataLst>
              <p:tags r:id="rId9"/>
            </p:custDataLst>
          </p:nvPr>
        </p:nvSpPr>
        <p:spPr>
          <a:xfrm>
            <a:off x="609601" y="775269"/>
            <a:ext cx="10915651" cy="1241425"/>
          </a:xfrm>
          <a:prstGeom prst="rect">
            <a:avLst/>
          </a:prstGeom>
          <a:noFill/>
        </p:spPr>
        <p:txBody>
          <a:bodyPr wrap="square" rtlCol="0">
            <a:spAutoFit/>
          </a:bodyPr>
          <a:lstStyle>
            <a:defPPr>
              <a:defRPr lang="zh-CN"/>
            </a:defPPr>
            <a:lvl1pPr>
              <a:defRPr sz="2800"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defRPr>
            </a:lvl1pPr>
          </a:lstStyle>
          <a:p>
            <a:r>
              <a:rPr lang="zh-CN" altLang="en-US" sz="3735"/>
              <a:t>Complete the boxes with the expressions</a:t>
            </a:r>
            <a:r>
              <a:rPr lang="en-US" altLang="zh-CN" sz="3735"/>
              <a:t> </a:t>
            </a:r>
            <a:r>
              <a:rPr lang="zh-CN" altLang="en-US" sz="3735"/>
              <a:t>from the conversation.</a:t>
            </a:r>
            <a:endParaRPr lang="zh-CN" altLang="en-US" sz="3735"/>
          </a:p>
        </p:txBody>
      </p:sp>
      <p:sp>
        <p:nvSpPr>
          <p:cNvPr id="19" name="矩形 18" title=""/>
          <p:cNvSpPr/>
          <p:nvPr>
            <p:custDataLst>
              <p:tags r:id="rId10"/>
            </p:custDataLst>
          </p:nvPr>
        </p:nvSpPr>
        <p:spPr>
          <a:xfrm>
            <a:off x="7197555" y="2877501"/>
            <a:ext cx="4203869" cy="9661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矩形 22" title=""/>
          <p:cNvSpPr/>
          <p:nvPr>
            <p:custDataLst>
              <p:tags r:id="rId11"/>
            </p:custDataLst>
          </p:nvPr>
        </p:nvSpPr>
        <p:spPr>
          <a:xfrm>
            <a:off x="7197553" y="5599672"/>
            <a:ext cx="4203871" cy="9661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transition>
    <p:fade/>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3"/>
          <a:stretch>
            <a:fillRect/>
          </a:stretch>
        </a:blipFill>
        <a:effectLst/>
      </p:bgPr>
    </p:bg>
    <p:spTree>
      <p:nvGrpSpPr>
        <p:cNvPr id="1" name=""/>
        <p:cNvGrpSpPr/>
        <p:nvPr>
          <p:custDataLst>
            <p:tags r:id="rId3"/>
          </p:custDataLst>
        </p:nvPr>
      </p:nvGrpSpPr>
      <p:grpSpPr>
        <a:xfrm>
          <a:off x="0" y="0"/>
          <a:ext cx="0" cy="0"/>
        </a:xfrm>
      </p:grpSpPr>
      <p:sp>
        <p:nvSpPr>
          <p:cNvPr id="9" name="矩形 8" title=""/>
          <p:cNvSpPr/>
          <p:nvPr>
            <p:custDataLst>
              <p:tags r:id="rId4"/>
            </p:custDataLst>
          </p:nvPr>
        </p:nvSpPr>
        <p:spPr>
          <a:xfrm>
            <a:off x="533397" y="3069269"/>
            <a:ext cx="3838579" cy="2680335"/>
          </a:xfrm>
          <a:prstGeom prst="rect">
            <a:avLst/>
          </a:prstGeom>
          <a:ln w="19050">
            <a:noFill/>
          </a:ln>
        </p:spPr>
        <p:txBody>
          <a:bodyPr wrap="square">
            <a:spAutoFit/>
          </a:bodyPr>
          <a:lstStyle/>
          <a:p>
            <a:pPr>
              <a:lnSpc>
                <a:spcPct val="150000"/>
              </a:lnSpc>
            </a:pPr>
            <a:r>
              <a:rPr lang="en-US" altLang="zh-CN" sz="3735">
                <a:solidFill>
                  <a:srgbClr val="FF0000"/>
                </a:solidFill>
                <a:latin typeface="Times New Roman" panose="02020603050405020304" pitchFamily="18" charset="0"/>
                <a:ea typeface="宋体" panose="02010600030101010101" pitchFamily="2" charset="-122"/>
                <a:cs typeface="Times New Roman" panose="02020603050405020304" pitchFamily="18" charset="0"/>
              </a:rPr>
              <a:t>Really?</a:t>
            </a:r>
            <a:endParaRPr lang="en-US" altLang="zh-CN" sz="3735">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3735">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That’s interesting.</a:t>
            </a:r>
            <a:endParaRPr lang="en-US" altLang="zh-CN" sz="3735">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3735">
                <a:solidFill>
                  <a:srgbClr val="FF0000"/>
                </a:solidFill>
                <a:latin typeface="Times New Roman" panose="02020603050405020304" pitchFamily="18" charset="0"/>
                <a:ea typeface="宋体" panose="02010600030101010101" pitchFamily="2" charset="-122"/>
                <a:cs typeface="Times New Roman" panose="02020603050405020304" pitchFamily="18" charset="0"/>
              </a:rPr>
              <a:t>Is it really?</a:t>
            </a:r>
            <a:endParaRPr lang="en-US" altLang="zh-CN" sz="3735">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矩形 40" title=""/>
          <p:cNvSpPr/>
          <p:nvPr>
            <p:custDataLst>
              <p:tags r:id="rId5"/>
            </p:custDataLst>
          </p:nvPr>
        </p:nvSpPr>
        <p:spPr>
          <a:xfrm>
            <a:off x="0" y="906779"/>
            <a:ext cx="12192847" cy="1074844"/>
          </a:xfrm>
          <a:prstGeom prst="rect">
            <a:avLst/>
          </a:prstGeom>
          <a:gradFill>
            <a:gsLst>
              <a:gs pos="0">
                <a:schemeClr val="accent1">
                  <a:tint val="66000"/>
                  <a:satMod val="160000"/>
                </a:schemeClr>
              </a:gs>
              <a:gs pos="46000">
                <a:schemeClr val="accent3">
                  <a:lumMod val="40000"/>
                  <a:lumOff val="60000"/>
                  <a:alpha val="48000"/>
                </a:schemeClr>
              </a:gs>
              <a:gs pos="100000">
                <a:schemeClr val="accent1">
                  <a:tint val="23500"/>
                  <a:satMod val="1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735" b="1">
              <a:solidFill>
                <a:srgbClr val="2C7A8E"/>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p:txBody>
      </p:sp>
      <p:sp>
        <p:nvSpPr>
          <p:cNvPr id="1048778" name="TextBox 3" title=""/>
          <p:cNvSpPr txBox="1">
            <a:spLocks noChangeArrowheads="1"/>
          </p:cNvSpPr>
          <p:nvPr>
            <p:custDataLst>
              <p:tags r:id="rId6"/>
            </p:custDataLst>
          </p:nvPr>
        </p:nvSpPr>
        <p:spPr bwMode="auto">
          <a:xfrm>
            <a:off x="1006137" y="126948"/>
            <a:ext cx="8026400" cy="666115"/>
          </a:xfrm>
          <a:prstGeom prst="rect">
            <a:avLst/>
          </a:prstGeom>
          <a:noFill/>
          <a:ln w="9525">
            <a:noFill/>
            <a:miter lim="800000"/>
          </a:ln>
        </p:spPr>
        <p:txBody>
          <a:bodyPr>
            <a:spAutoFit/>
          </a:bodyPr>
          <a:lstStyle/>
          <a:p>
            <a:r>
              <a:rPr lang="en-US" altLang="zh-CN" sz="3735" b="1">
                <a:latin typeface="Times New Roman" panose="02020603050405020304" pitchFamily="18" charset="0"/>
                <a:ea typeface="宋体" panose="02010600030101010101" pitchFamily="2" charset="-122"/>
                <a:sym typeface="Times New Roman" panose="02020603050405020304" pitchFamily="18" charset="0"/>
              </a:rPr>
              <a:t>Listening &amp; speaking: Summary</a:t>
            </a:r>
            <a:endParaRPr lang="en-US" altLang="zh-CN" sz="3735" b="1">
              <a:latin typeface="Times New Roman" panose="02020603050405020304" pitchFamily="18" charset="0"/>
              <a:ea typeface="宋体" panose="02010600030101010101" pitchFamily="2" charset="-122"/>
              <a:sym typeface="Times New Roman" panose="02020603050405020304" pitchFamily="18" charset="0"/>
            </a:endParaRPr>
          </a:p>
        </p:txBody>
      </p:sp>
      <p:sp>
        <p:nvSpPr>
          <p:cNvPr id="2" name="文本框 1" title=""/>
          <p:cNvSpPr txBox="1"/>
          <p:nvPr>
            <p:custDataLst>
              <p:tags r:id="rId7"/>
            </p:custDataLst>
          </p:nvPr>
        </p:nvSpPr>
        <p:spPr>
          <a:xfrm>
            <a:off x="609601" y="2266487"/>
            <a:ext cx="3492839" cy="666115"/>
          </a:xfrm>
          <a:prstGeom prst="rect">
            <a:avLst/>
          </a:prstGeom>
          <a:noFill/>
        </p:spPr>
        <p:txBody>
          <a:bodyPr wrap="square" rtlCol="0" anchor="t">
            <a:spAutoFit/>
          </a:bodyPr>
          <a:lstStyle/>
          <a:p>
            <a:r>
              <a:rPr lang="zh-CN" altLang="en-US" sz="3735" b="1" spc="-100">
                <a:solidFill>
                  <a:schemeClr val="accent1">
                    <a:lumMod val="75000"/>
                  </a:schemeClr>
                </a:solidFill>
                <a:uFillTx/>
                <a:latin typeface="Times New Roman" panose="02020603050405020304" pitchFamily="18" charset="0"/>
                <a:ea typeface="宋体" panose="02010600030101010101" pitchFamily="2" charset="-122"/>
                <a:cs typeface="Times New Roman" panose="02020603050405020304" pitchFamily="18" charset="0"/>
              </a:rPr>
              <a:t>Showing interest</a:t>
            </a:r>
            <a:endParaRPr lang="zh-CN" altLang="en-US" sz="3735" b="1" spc="-100">
              <a:solidFill>
                <a:schemeClr val="accent1">
                  <a:lumMod val="75000"/>
                </a:schemeClr>
              </a:solidFill>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title=""/>
          <p:cNvSpPr txBox="1"/>
          <p:nvPr>
            <p:custDataLst>
              <p:tags r:id="rId8"/>
            </p:custDataLst>
          </p:nvPr>
        </p:nvSpPr>
        <p:spPr>
          <a:xfrm>
            <a:off x="5256125" y="2179041"/>
            <a:ext cx="7077075" cy="666115"/>
          </a:xfrm>
          <a:prstGeom prst="rect">
            <a:avLst/>
          </a:prstGeom>
          <a:noFill/>
        </p:spPr>
        <p:txBody>
          <a:bodyPr wrap="square" rtlCol="0" anchor="t">
            <a:spAutoFit/>
          </a:bodyPr>
          <a:lstStyle/>
          <a:p>
            <a:r>
              <a:rPr lang="zh-CN" altLang="en-US" sz="3735" b="1" spc="-100">
                <a:solidFill>
                  <a:schemeClr val="accent1">
                    <a:lumMod val="75000"/>
                  </a:schemeClr>
                </a:solidFill>
                <a:uFillTx/>
                <a:latin typeface="Times New Roman" panose="02020603050405020304" pitchFamily="18" charset="0"/>
                <a:ea typeface="宋体" panose="02010600030101010101" pitchFamily="2" charset="-122"/>
                <a:cs typeface="Times New Roman" panose="02020603050405020304" pitchFamily="18" charset="0"/>
              </a:rPr>
              <a:t>Describing a common phenomenon</a:t>
            </a:r>
            <a:endParaRPr lang="zh-CN" altLang="en-US" sz="3735" b="1" spc="-100">
              <a:solidFill>
                <a:schemeClr val="accent1">
                  <a:lumMod val="75000"/>
                </a:schemeClr>
              </a:solidFill>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title=""/>
          <p:cNvSpPr txBox="1"/>
          <p:nvPr>
            <p:custDataLst>
              <p:tags r:id="rId9"/>
            </p:custDataLst>
          </p:nvPr>
        </p:nvSpPr>
        <p:spPr>
          <a:xfrm>
            <a:off x="609601" y="775269"/>
            <a:ext cx="10915651" cy="1241425"/>
          </a:xfrm>
          <a:prstGeom prst="rect">
            <a:avLst/>
          </a:prstGeom>
          <a:noFill/>
        </p:spPr>
        <p:txBody>
          <a:bodyPr wrap="square" rtlCol="0">
            <a:spAutoFit/>
          </a:bodyPr>
          <a:lstStyle>
            <a:defPPr>
              <a:defRPr lang="zh-CN"/>
            </a:defPPr>
            <a:lvl1pPr>
              <a:defRPr sz="2800"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defRPr>
            </a:lvl1pPr>
          </a:lstStyle>
          <a:p>
            <a:r>
              <a:rPr lang="zh-CN" altLang="en-US" sz="3735"/>
              <a:t>Complete the boxes with the expressions</a:t>
            </a:r>
            <a:r>
              <a:rPr lang="en-US" altLang="zh-CN" sz="3735"/>
              <a:t> </a:t>
            </a:r>
            <a:r>
              <a:rPr lang="zh-CN" altLang="en-US" sz="3735"/>
              <a:t>from the conversation.</a:t>
            </a:r>
            <a:endParaRPr lang="zh-CN" altLang="en-US" sz="3735"/>
          </a:p>
        </p:txBody>
      </p:sp>
      <p:sp>
        <p:nvSpPr>
          <p:cNvPr id="19" name="矩形 18" title=""/>
          <p:cNvSpPr/>
          <p:nvPr>
            <p:custDataLst>
              <p:tags r:id="rId10"/>
            </p:custDataLst>
          </p:nvPr>
        </p:nvSpPr>
        <p:spPr>
          <a:xfrm>
            <a:off x="209548" y="3008296"/>
            <a:ext cx="4895853" cy="34965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title=""/>
          <p:cNvSpPr/>
          <p:nvPr>
            <p:custDataLst>
              <p:tags r:id="rId11"/>
            </p:custDataLst>
          </p:nvPr>
        </p:nvSpPr>
        <p:spPr>
          <a:xfrm>
            <a:off x="5838827" y="3008297"/>
            <a:ext cx="5819776" cy="34965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矩形 11" title=""/>
          <p:cNvSpPr/>
          <p:nvPr>
            <p:custDataLst>
              <p:tags r:id="rId12"/>
            </p:custDataLst>
          </p:nvPr>
        </p:nvSpPr>
        <p:spPr>
          <a:xfrm>
            <a:off x="6022971" y="3143805"/>
            <a:ext cx="5502281" cy="3195955"/>
          </a:xfrm>
          <a:prstGeom prst="rect">
            <a:avLst/>
          </a:prstGeom>
          <a:ln w="19050">
            <a:noFill/>
          </a:ln>
        </p:spPr>
        <p:txBody>
          <a:bodyPr wrap="square">
            <a:spAutoFit/>
          </a:bodyPr>
          <a:lstStyle/>
          <a:p>
            <a:pPr>
              <a:lnSpc>
                <a:spcPct val="90000"/>
              </a:lnSpc>
            </a:pPr>
            <a:r>
              <a:rPr lang="en-US" altLang="zh-CN" sz="3735">
                <a:solidFill>
                  <a:srgbClr val="FF0000"/>
                </a:solidFill>
                <a:latin typeface="Times New Roman" panose="02020603050405020304" pitchFamily="18" charset="0"/>
                <a:ea typeface="宋体" panose="02010600030101010101" pitchFamily="2" charset="-122"/>
                <a:cs typeface="Times New Roman" panose="02020603050405020304" pitchFamily="18" charset="0"/>
              </a:rPr>
              <a:t>It is really amazing ...</a:t>
            </a:r>
            <a:endParaRPr lang="en-US" altLang="zh-CN" sz="3735">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90000"/>
              </a:lnSpc>
            </a:pPr>
            <a:r>
              <a:rPr lang="en-US" altLang="zh-CN" sz="3735">
                <a:solidFill>
                  <a:srgbClr val="FF0000"/>
                </a:solidFill>
                <a:latin typeface="Times New Roman" panose="02020603050405020304" pitchFamily="18" charset="0"/>
                <a:ea typeface="宋体" panose="02010600030101010101" pitchFamily="2" charset="-122"/>
                <a:cs typeface="Times New Roman" panose="02020603050405020304" pitchFamily="18" charset="0"/>
              </a:rPr>
              <a:t>I also find it interesting to see ...</a:t>
            </a:r>
            <a:endParaRPr lang="en-US" altLang="zh-CN" sz="3735">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90000"/>
              </a:lnSpc>
            </a:pPr>
            <a:r>
              <a:rPr lang="en-US" altLang="zh-CN" sz="3735">
                <a:solidFill>
                  <a:srgbClr val="FF0000"/>
                </a:solidFill>
                <a:latin typeface="Times New Roman" panose="02020603050405020304" pitchFamily="18" charset="0"/>
                <a:ea typeface="宋体" panose="02010600030101010101" pitchFamily="2" charset="-122"/>
                <a:cs typeface="Times New Roman" panose="02020603050405020304" pitchFamily="18" charset="0"/>
              </a:rPr>
              <a:t>No wonder it isn’t a surprise to see ...</a:t>
            </a:r>
            <a:endParaRPr lang="en-US" altLang="zh-CN" sz="3735">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90000"/>
              </a:lnSpc>
            </a:pPr>
            <a:r>
              <a:rPr lang="en-US" altLang="zh-CN" sz="3735">
                <a:solidFill>
                  <a:srgbClr val="FF0000"/>
                </a:solidFill>
                <a:latin typeface="Times New Roman" panose="02020603050405020304" pitchFamily="18" charset="0"/>
                <a:ea typeface="宋体" panose="02010600030101010101" pitchFamily="2" charset="-122"/>
                <a:cs typeface="Times New Roman" panose="02020603050405020304" pitchFamily="18" charset="0"/>
              </a:rPr>
              <a:t>It is not unusual to find ...</a:t>
            </a:r>
            <a:endParaRPr lang="en-US" altLang="zh-CN" sz="3735">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1"/>
          <a:stretch>
            <a:fillRect/>
          </a:stretch>
        </a:blipFill>
        <a:effectLst/>
      </p:bgPr>
    </p:bg>
    <p:spTree>
      <p:nvGrpSpPr>
        <p:cNvPr id="1" name=""/>
        <p:cNvGrpSpPr/>
        <p:nvPr>
          <p:custDataLst>
            <p:tags r:id="rId3"/>
          </p:custDataLst>
        </p:nvPr>
      </p:nvGrpSpPr>
      <p:grpSpPr>
        <a:xfrm>
          <a:off x="0" y="0"/>
          <a:ext cx="0" cy="0"/>
        </a:xfrm>
      </p:grpSpPr>
      <p:pic>
        <p:nvPicPr>
          <p:cNvPr id="3" name="图片 2" title=""/>
          <p:cNvPicPr>
            <a:picLocks noChangeAspect="1"/>
          </p:cNvPicPr>
          <p:nvPr>
            <p:custDataLst>
              <p:tags r:id="rId5"/>
            </p:custDataLst>
          </p:nvPr>
        </p:nvPicPr>
        <p:blipFill>
          <a:blip r:embed="rId4">
            <a:clrChange>
              <a:clrFrom>
                <a:srgbClr val="FFFFFF"/>
              </a:clrFrom>
              <a:clrTo>
                <a:srgbClr val="FFFFFF">
                  <a:alpha val="0"/>
                </a:srgbClr>
              </a:clrTo>
            </a:clrChange>
          </a:blip>
          <a:stretch>
            <a:fillRect/>
          </a:stretch>
        </p:blipFill>
        <p:spPr>
          <a:xfrm>
            <a:off x="2371725" y="2432891"/>
            <a:ext cx="7981949" cy="4459097"/>
          </a:xfrm>
          <a:prstGeom prst="rect">
            <a:avLst/>
          </a:prstGeom>
        </p:spPr>
      </p:pic>
      <p:sp>
        <p:nvSpPr>
          <p:cNvPr id="41" name="矩形 40" title=""/>
          <p:cNvSpPr/>
          <p:nvPr>
            <p:custDataLst>
              <p:tags r:id="rId6"/>
            </p:custDataLst>
          </p:nvPr>
        </p:nvSpPr>
        <p:spPr>
          <a:xfrm>
            <a:off x="0" y="924713"/>
            <a:ext cx="12192000" cy="1270848"/>
          </a:xfrm>
          <a:prstGeom prst="rect">
            <a:avLst/>
          </a:prstGeom>
          <a:gradFill>
            <a:gsLst>
              <a:gs pos="0">
                <a:schemeClr val="accent1">
                  <a:tint val="66000"/>
                  <a:satMod val="160000"/>
                </a:schemeClr>
              </a:gs>
              <a:gs pos="46000">
                <a:schemeClr val="accent3">
                  <a:lumMod val="40000"/>
                  <a:lumOff val="60000"/>
                  <a:alpha val="48000"/>
                </a:schemeClr>
              </a:gs>
              <a:gs pos="100000">
                <a:schemeClr val="accent1">
                  <a:tint val="23500"/>
                  <a:satMod val="1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735" b="1">
                <a:solidFill>
                  <a:schemeClr val="accent4">
                    <a:lumMod val="50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altLang="zh-CN" sz="3735" b="1">
              <a:solidFill>
                <a:schemeClr val="accent4">
                  <a:lumMod val="50000"/>
                </a:schemeClr>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7" name="TextBox 3" title=""/>
          <p:cNvSpPr txBox="1">
            <a:spLocks noChangeArrowheads="1"/>
          </p:cNvSpPr>
          <p:nvPr>
            <p:custDataLst>
              <p:tags r:id="rId7"/>
            </p:custDataLst>
          </p:nvPr>
        </p:nvSpPr>
        <p:spPr bwMode="auto">
          <a:xfrm>
            <a:off x="1054265" y="159033"/>
            <a:ext cx="8026400" cy="666115"/>
          </a:xfrm>
          <a:prstGeom prst="rect">
            <a:avLst/>
          </a:prstGeom>
          <a:noFill/>
          <a:ln w="9525">
            <a:noFill/>
            <a:miter lim="800000"/>
          </a:ln>
        </p:spPr>
        <p:txBody>
          <a:bodyPr>
            <a:spAutoFit/>
          </a:bodyPr>
          <a:lstStyle/>
          <a:p>
            <a:r>
              <a:rPr lang="en-US" altLang="zh-CN" sz="3735" b="1">
                <a:latin typeface="Times New Roman" panose="02020603050405020304" pitchFamily="18" charset="0"/>
                <a:ea typeface="宋体" panose="02010600030101010101" pitchFamily="2" charset="-122"/>
                <a:sym typeface="Times New Roman" panose="02020603050405020304" pitchFamily="18" charset="0"/>
              </a:rPr>
              <a:t>Listening &amp; speaking: Pair work </a:t>
            </a:r>
            <a:endParaRPr lang="en-US" altLang="zh-CN" sz="3735" b="1">
              <a:latin typeface="Times New Roman" panose="02020603050405020304" pitchFamily="18" charset="0"/>
              <a:ea typeface="宋体" panose="02010600030101010101" pitchFamily="2" charset="-122"/>
              <a:sym typeface="Times New Roman" panose="02020603050405020304" pitchFamily="18" charset="0"/>
            </a:endParaRPr>
          </a:p>
        </p:txBody>
      </p:sp>
      <p:sp>
        <p:nvSpPr>
          <p:cNvPr id="8" name="TextBox 7" title=""/>
          <p:cNvSpPr txBox="1"/>
          <p:nvPr>
            <p:custDataLst>
              <p:tags r:id="rId8"/>
            </p:custDataLst>
          </p:nvPr>
        </p:nvSpPr>
        <p:spPr>
          <a:xfrm>
            <a:off x="652991" y="923419"/>
            <a:ext cx="11262783" cy="1241425"/>
          </a:xfrm>
          <a:prstGeom prst="rect">
            <a:avLst/>
          </a:prstGeom>
          <a:noFill/>
        </p:spPr>
        <p:txBody>
          <a:bodyPr wrap="square" rtlCol="0">
            <a:spAutoFit/>
          </a:bodyPr>
          <a:lstStyle>
            <a:defPPr>
              <a:defRPr lang="zh-CN"/>
            </a:defPPr>
            <a:lvl1pPr>
              <a:defRPr sz="2800"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defRPr>
            </a:lvl1pPr>
          </a:lstStyle>
          <a:p>
            <a:r>
              <a:rPr lang="en-US" altLang="zh-CN" sz="3735">
                <a:sym typeface="Times New Roman" panose="02020603050405020304" pitchFamily="18" charset="0"/>
              </a:rPr>
              <a:t>Work in pairs. Talk about another phenomenon of the global village using the expressions in this section.</a:t>
            </a:r>
            <a:r>
              <a:rPr lang="en-US" sz="3735"/>
              <a:t> </a:t>
            </a:r>
            <a:endParaRPr lang="en-US" altLang="zh-CN" sz="3735">
              <a:sym typeface="Times New Roman" panose="02020603050405020304" pitchFamily="18" charset="0"/>
            </a:endParaRPr>
          </a:p>
        </p:txBody>
      </p:sp>
      <p:pic>
        <p:nvPicPr>
          <p:cNvPr id="2" name="Picture 2"/>
          <p:cNvPicPr>
            <a:picLocks noChangeAspect="1"/>
          </p:cNvPicPr>
          <p:nvPr>
            <p:custDataLst>
              <p:tags r:id="rId10"/>
            </p:custDataLst>
          </p:nvPr>
        </p:nvPicPr>
        <p:blipFill>
          <a:blip r:embed="rId9"/>
          <a:stretch>
            <a:fillRect/>
          </a:stretch>
        </p:blipFill>
        <p:spPr>
          <a:xfrm flipH="1">
            <a:off x="10172700" y="12166600"/>
            <a:ext cx="0" cy="0"/>
          </a:xfrm>
          <a:prstGeom prst="rect">
            <a:avLst/>
          </a:prstGeom>
          <a:ln>
            <a:noFill/>
          </a:ln>
        </p:spPr>
      </p:pic>
    </p:spTree>
  </p:cSld>
  <p:clrMapOvr>
    <a:masterClrMapping/>
  </p:clrMapOvr>
  <p:transition>
    <p:fade/>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5"/>
          <a:stretch>
            <a:fillRect/>
          </a:stretch>
        </a:blipFill>
        <a:effectLst/>
      </p:bgPr>
    </p:bg>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918845" y="2025650"/>
            <a:ext cx="10638155" cy="2251710"/>
          </a:xfrm>
          <a:prstGeom prst="rect">
            <a:avLst/>
          </a:prstGeom>
          <a:noFill/>
        </p:spPr>
        <p:txBody>
          <a:bodyPr wrap="square" rtlCol="0" anchor="t">
            <a:spAutoFit/>
          </a:bodyPr>
          <a:lstStyle/>
          <a:p>
            <a:pPr algn="just" eaLnBrk="0" hangingPunct="0">
              <a:lnSpc>
                <a:spcPct val="130000"/>
              </a:lnSpc>
            </a:pPr>
            <a:r>
              <a:rPr lang="en-US" altLang="zh-CN" sz="3600" b="1">
                <a:solidFill>
                  <a:srgbClr val="0000FF"/>
                </a:solidFill>
                <a:latin typeface="Times New Roman" panose="02020603050405020304" pitchFamily="18" charset="0"/>
                <a:ea typeface="宋体" panose="02010600030101010101" pitchFamily="2" charset="-122"/>
                <a:sym typeface="+mn-ea"/>
              </a:rPr>
              <a:t>1.Review the usage of it .</a:t>
            </a:r>
            <a:endParaRPr lang="en-US" altLang="zh-CN" sz="3600" b="1">
              <a:solidFill>
                <a:srgbClr val="0000FF"/>
              </a:solidFill>
              <a:latin typeface="Times New Roman" panose="02020603050405020304" pitchFamily="18" charset="0"/>
              <a:ea typeface="宋体" panose="02010600030101010101" pitchFamily="2" charset="-122"/>
              <a:sym typeface="+mn-ea"/>
            </a:endParaRPr>
          </a:p>
          <a:p>
            <a:pPr algn="just" eaLnBrk="0" hangingPunct="0">
              <a:lnSpc>
                <a:spcPct val="130000"/>
              </a:lnSpc>
            </a:pPr>
            <a:r>
              <a:rPr lang="en-US" altLang="zh-CN" sz="3600" b="1">
                <a:solidFill>
                  <a:srgbClr val="0000FF"/>
                </a:solidFill>
                <a:latin typeface="Times New Roman" panose="02020603050405020304" pitchFamily="18" charset="0"/>
                <a:ea typeface="宋体" panose="02010600030101010101" pitchFamily="2" charset="-122"/>
                <a:sym typeface="+mn-ea"/>
              </a:rPr>
              <a:t>2.Work in pairs. Talk about another phenomenon of the global village using the expressions in this section. </a:t>
            </a:r>
            <a:endParaRPr lang="en-US" altLang="zh-CN" sz="3600" b="1">
              <a:solidFill>
                <a:srgbClr val="0000FF"/>
              </a:solidFill>
              <a:latin typeface="Times New Roman" panose="02020603050405020304" pitchFamily="18" charset="0"/>
              <a:ea typeface="宋体" panose="02010600030101010101" pitchFamily="2" charset="-122"/>
              <a:sym typeface="+mn-ea"/>
            </a:endParaRPr>
          </a:p>
        </p:txBody>
      </p:sp>
      <p:sp>
        <p:nvSpPr>
          <p:cNvPr id="3" name="文本框 2" title=""/>
          <p:cNvSpPr txBox="1"/>
          <p:nvPr>
            <p:custDataLst>
              <p:tags r:id="rId4"/>
            </p:custDataLst>
          </p:nvPr>
        </p:nvSpPr>
        <p:spPr>
          <a:xfrm>
            <a:off x="0" y="0"/>
            <a:ext cx="3038475" cy="706755"/>
          </a:xfrm>
          <a:prstGeom prst="rect">
            <a:avLst/>
          </a:prstGeom>
          <a:solidFill>
            <a:schemeClr val="accent1">
              <a:lumMod val="50000"/>
            </a:schemeClr>
          </a:solidFill>
        </p:spPr>
        <p:txBody>
          <a:bodyPr wrap="square" rtlCol="0">
            <a:spAutoFit/>
          </a:bodyPr>
          <a:lstStyle/>
          <a:p>
            <a:pPr algn="ctr"/>
            <a:r>
              <a:rPr lang="en-US" altLang="zh-CN" sz="4000" b="1">
                <a:solidFill>
                  <a:schemeClr val="bg1"/>
                </a:solidFill>
                <a:latin typeface="Times New Roman" panose="02020603050405020304" pitchFamily="18" charset="0"/>
                <a:ea typeface="宋体" panose="02010600030101010101" pitchFamily="2" charset="-122"/>
                <a:cs typeface="Times New Roman" panose="02020603050405020304" pitchFamily="18" charset="0"/>
              </a:rPr>
              <a:t>Homework</a:t>
            </a:r>
            <a:endParaRPr lang="en-US" altLang="zh-CN" sz="4000" b="1">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2"/>
          <a:stretch>
            <a:fillRect/>
          </a:stretch>
        </a:blipFill>
        <a:effectLst/>
      </p:bgPr>
    </p:bg>
    <p:spTree>
      <p:nvGrpSpPr>
        <p:cNvPr id="1" name=""/>
        <p:cNvGrpSpPr/>
        <p:nvPr>
          <p:custDataLst>
            <p:tags r:id="rId2"/>
          </p:custDataLst>
        </p:nvPr>
      </p:nvGrpSpPr>
      <p:grpSpPr>
        <a:xfrm>
          <a:off x="0" y="0"/>
          <a:ext cx="0" cy="0"/>
        </a:xfrm>
      </p:grpSpPr>
      <p:sp>
        <p:nvSpPr>
          <p:cNvPr id="11268" name="矩形 39" title=""/>
          <p:cNvSpPr/>
          <p:nvPr>
            <p:custDataLst>
              <p:tags r:id="rId3"/>
            </p:custDataLst>
          </p:nvPr>
        </p:nvSpPr>
        <p:spPr>
          <a:xfrm>
            <a:off x="768350" y="431800"/>
            <a:ext cx="11099800" cy="5773738"/>
          </a:xfrm>
          <a:prstGeom prst="rect">
            <a:avLst/>
          </a:prstGeom>
          <a:noFill/>
          <a:ln w="63500" cap="flat" cmpd="sng" algn="ctr">
            <a:solidFill>
              <a:srgbClr val="000000"/>
            </a:solidFill>
            <a:prstDash val="solid"/>
            <a:miter lim="800000"/>
            <a:headEnd type="none" w="med" len="med"/>
            <a:tailEnd type="none" w="med" len="med"/>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思源黑体 CN Bold" charset="-122"/>
              <a:ea typeface="思源黑体 CN Bold" charset="-122"/>
            </a:endParaRPr>
          </a:p>
        </p:txBody>
      </p:sp>
      <p:sp>
        <p:nvSpPr>
          <p:cNvPr id="11269" name="矩形2" title=""/>
          <p:cNvSpPr/>
          <p:nvPr>
            <p:custDataLst>
              <p:tags r:id="rId4"/>
            </p:custDataLst>
          </p:nvPr>
        </p:nvSpPr>
        <p:spPr>
          <a:xfrm>
            <a:off x="1781175" y="144463"/>
            <a:ext cx="8823325" cy="676275"/>
          </a:xfrm>
          <a:prstGeom prst="rect">
            <a:avLst/>
          </a:prstGeom>
          <a:solidFill>
            <a:schemeClr val="accent5"/>
          </a:solidFill>
          <a:ln w="79375" cap="flat" cmpd="sng" algn="ctr">
            <a:solidFill>
              <a:srgbClr val="000000"/>
            </a:solidFill>
            <a:prstDash val="solid"/>
            <a:miter lim="800000"/>
            <a:headEnd type="none" w="med" len="med"/>
            <a:tailEnd type="none" w="med" len="med"/>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0" marR="0" lvl="0" indent="0" algn="ctr" defTabSz="914400" rtl="0" eaLnBrk="1" fontAlgn="base" latinLnBrk="0" hangingPunct="1">
              <a:lnSpc>
                <a:spcPts val="3600"/>
              </a:lnSpc>
              <a:spcBef>
                <a:spcPct val="0"/>
              </a:spcBef>
              <a:spcAft>
                <a:spcPct val="0"/>
              </a:spcAft>
              <a:buClrTx/>
              <a:buSzTx/>
              <a:buFontTx/>
              <a:buNone/>
            </a:pPr>
            <a:r>
              <a:rPr kumimoji="0" lang="en-US" altLang="zh-CN" sz="2800" b="1" i="0" u="none" strike="noStrike" kern="1200" cap="none" spc="0" normalizeH="0" baseline="0" noProof="0">
                <a:ln w="9525" cap="flat" cmpd="sng" algn="ctr">
                  <a:noFill/>
                  <a:prstDash val="solid"/>
                  <a:round/>
                  <a:headEnd type="none" w="med" len="med"/>
                  <a:tailEnd type="none" w="med" len="med"/>
                </a:ln>
                <a:solidFill>
                  <a:schemeClr val="bg1"/>
                </a:solidFill>
                <a:uLnTx/>
                <a:uFillTx/>
                <a:latin typeface="Times New Roman" panose="02020603050405020304" pitchFamily="18" charset="0"/>
                <a:cs typeface="Times New Roman" panose="02020603050405020304" pitchFamily="18" charset="0"/>
                <a:sym typeface="微软雅黑" panose="020b0503020204020204" charset="-122"/>
              </a:rPr>
              <a:t>Underline the sentences below in the reading passage.</a:t>
            </a:r>
            <a:r>
              <a:rPr kumimoji="0" lang="en-US" altLang="zh-CN" sz="2400" b="1" i="0" u="none" strike="noStrike" kern="1200" cap="none" spc="0" normalizeH="0" baseline="0" noProof="0">
                <a:ln w="9525" cap="flat" cmpd="sng" algn="ctr">
                  <a:noFill/>
                  <a:prstDash val="solid"/>
                  <a:round/>
                  <a:headEnd type="none" w="med" len="med"/>
                  <a:tailEnd type="none" w="med" len="med"/>
                </a:ln>
                <a:solidFill>
                  <a:schemeClr val="bg1"/>
                </a:solidFill>
                <a:uLnTx/>
                <a:uFillTx/>
                <a:latin typeface="微软雅黑" panose="020b0503020204020204" charset="-122"/>
                <a:sym typeface="微软雅黑" panose="020b0503020204020204" charset="-122"/>
              </a:rPr>
              <a:t> </a:t>
            </a:r>
            <a:endParaRPr lang="en-US" altLang="en-US" sz="2400" b="1">
              <a:solidFill>
                <a:schemeClr val="bg1"/>
              </a:solidFill>
              <a:latin typeface="微软雅黑" panose="020b0503020204020204" charset="-122"/>
              <a:sym typeface="微软雅黑" panose="020b0503020204020204" charset="-122"/>
            </a:endParaRPr>
          </a:p>
        </p:txBody>
      </p:sp>
      <p:sp>
        <p:nvSpPr>
          <p:cNvPr id="11270" name="矩形 329" title=""/>
          <p:cNvSpPr/>
          <p:nvPr>
            <p:custDataLst>
              <p:tags r:id="rId5"/>
            </p:custDataLst>
          </p:nvPr>
        </p:nvSpPr>
        <p:spPr>
          <a:xfrm>
            <a:off x="11083925" y="6033135"/>
            <a:ext cx="977900" cy="824865"/>
          </a:xfrm>
          <a:prstGeom prst="rect">
            <a:avLst/>
          </a:prstGeom>
          <a:solidFill>
            <a:srgbClr val="2055B1"/>
          </a:solidFill>
          <a:ln w="12700" cap="flat" cmpd="sng" algn="ctr">
            <a:noFill/>
            <a:prstDash val="solid"/>
            <a:miter lim="800000"/>
            <a:headEnd type="none" w="med" len="med"/>
            <a:tailEnd type="none" w="med" len="med"/>
          </a:ln>
          <a:scene3d>
            <a:camera prst="obliqueTopLeft"/>
            <a:lightRig rig="chilly" dir="t"/>
          </a:scene3d>
          <a:sp3d extrusionH="1905000" contourW="57150">
            <a:extrusionClr>
              <a:srgbClr val="34AFFF"/>
            </a:extrusionClr>
            <a:contourClr>
              <a:schemeClr val="tx1"/>
            </a:contourClr>
          </a:sp3d>
        </p:spPr>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chemeClr val="lt1"/>
              </a:solidFill>
              <a:uLnTx/>
              <a:uFillTx/>
              <a:latin typeface="+mn-lt"/>
              <a:ea typeface="+mn-ea"/>
              <a:cs typeface="+mn-cs"/>
            </a:endParaRPr>
          </a:p>
        </p:txBody>
      </p:sp>
      <p:sp>
        <p:nvSpPr>
          <p:cNvPr id="11271" name="矩形 12" title=""/>
          <p:cNvSpPr/>
          <p:nvPr>
            <p:custDataLst>
              <p:tags r:id="rId6"/>
            </p:custDataLst>
          </p:nvPr>
        </p:nvSpPr>
        <p:spPr>
          <a:xfrm>
            <a:off x="11630025" y="4378960"/>
            <a:ext cx="238125" cy="356870"/>
          </a:xfrm>
          <a:prstGeom prst="rect">
            <a:avLst/>
          </a:prstGeom>
          <a:solidFill>
            <a:srgbClr val="2055B1"/>
          </a:solidFill>
          <a:ln w="12700" cap="flat" cmpd="sng" algn="ctr">
            <a:noFill/>
            <a:prstDash val="solid"/>
            <a:miter lim="800000"/>
            <a:headEnd type="none" w="med" len="med"/>
            <a:tailEnd type="none" w="med" len="med"/>
          </a:ln>
          <a:scene3d>
            <a:camera prst="obliqueTopLeft"/>
            <a:lightRig rig="chilly" dir="t"/>
          </a:scene3d>
          <a:sp3d extrusionH="1905000" contourW="57150">
            <a:extrusionClr>
              <a:srgbClr val="34AFFF"/>
            </a:extrusionClr>
            <a:contourClr>
              <a:schemeClr val="tx1"/>
            </a:contourClr>
          </a:sp3d>
        </p:spPr>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chemeClr val="lt1"/>
              </a:solidFill>
              <a:uLnTx/>
              <a:uFillTx/>
              <a:latin typeface="+mn-lt"/>
              <a:ea typeface="+mn-ea"/>
              <a:cs typeface="+mn-cs"/>
            </a:endParaRPr>
          </a:p>
        </p:txBody>
      </p:sp>
      <p:sp>
        <p:nvSpPr>
          <p:cNvPr id="11272" name="矩形2" title=""/>
          <p:cNvSpPr/>
          <p:nvPr>
            <p:custDataLst>
              <p:tags r:id="rId7"/>
            </p:custDataLst>
          </p:nvPr>
        </p:nvSpPr>
        <p:spPr>
          <a:xfrm>
            <a:off x="11626850" y="5227638"/>
            <a:ext cx="434975" cy="455613"/>
          </a:xfrm>
          <a:prstGeom prst="rect">
            <a:avLst/>
          </a:prstGeom>
          <a:solidFill>
            <a:srgbClr val="E55626"/>
          </a:solidFill>
          <a:ln w="79375" cap="flat" cmpd="sng" algn="ctr">
            <a:solidFill>
              <a:srgbClr val="000000"/>
            </a:solidFill>
            <a:prstDash val="solid"/>
            <a:miter lim="800000"/>
            <a:headEnd type="none" w="med" len="med"/>
            <a:tailEnd type="none" w="med" len="med"/>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Arial" panose="020b0604020202020204" pitchFamily="34" charset="0"/>
              <a:ea typeface="微软雅黑" panose="020b0503020204020204" charset="-122"/>
              <a:cs typeface="Arial"/>
              <a:sym typeface="Wingdings" panose="05000000000000000000"/>
            </a:endParaRPr>
          </a:p>
        </p:txBody>
      </p:sp>
      <p:pic>
        <p:nvPicPr>
          <p:cNvPr id="11273" name="图片 14" title=""/>
          <p:cNvPicPr>
            <a:picLocks noGrp="1" noChangeAspect="1"/>
          </p:cNvPicPr>
          <p:nvPr>
            <p:custDataLst>
              <p:tags r:id="rId9"/>
            </p:custDataLst>
          </p:nvPr>
        </p:nvPicPr>
        <p:blipFill>
          <a:blip r:embed="rId8"/>
          <a:stretch>
            <a:fillRect/>
          </a:stretch>
        </p:blipFill>
        <p:spPr>
          <a:xfrm>
            <a:off x="520700" y="4494213"/>
            <a:ext cx="850900" cy="1922462"/>
          </a:xfrm>
          <a:prstGeom prst="rect">
            <a:avLst/>
          </a:prstGeom>
          <a:noFill/>
          <a:ln>
            <a:noFill/>
            <a:miter lim="800000"/>
          </a:ln>
        </p:spPr>
      </p:pic>
      <p:sp>
        <p:nvSpPr>
          <p:cNvPr id="11274" name="矩形2" title=""/>
          <p:cNvSpPr/>
          <p:nvPr>
            <p:custDataLst>
              <p:tags r:id="rId10"/>
            </p:custDataLst>
          </p:nvPr>
        </p:nvSpPr>
        <p:spPr>
          <a:xfrm>
            <a:off x="520700" y="2193925"/>
            <a:ext cx="434975" cy="454025"/>
          </a:xfrm>
          <a:prstGeom prst="rect">
            <a:avLst/>
          </a:prstGeom>
          <a:solidFill>
            <a:schemeClr val="bg2"/>
          </a:solidFill>
          <a:ln w="79375" cap="flat" cmpd="sng" algn="ctr">
            <a:solidFill>
              <a:srgbClr val="000000"/>
            </a:solidFill>
            <a:prstDash val="solid"/>
            <a:miter lim="800000"/>
            <a:headEnd type="none" w="med" len="med"/>
            <a:tailEnd type="none" w="med" len="med"/>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Arial" panose="020b0604020202020204" pitchFamily="34" charset="0"/>
              <a:ea typeface="微软雅黑" panose="020b0503020204020204" charset="-122"/>
              <a:cs typeface="Arial"/>
              <a:sym typeface="Wingdings" panose="05000000000000000000"/>
            </a:endParaRPr>
          </a:p>
        </p:txBody>
      </p:sp>
      <p:sp>
        <p:nvSpPr>
          <p:cNvPr id="11275" name="文本框 3" title=""/>
          <p:cNvSpPr/>
          <p:nvPr>
            <p:custDataLst>
              <p:tags r:id="rId11"/>
            </p:custDataLst>
          </p:nvPr>
        </p:nvSpPr>
        <p:spPr>
          <a:xfrm>
            <a:off x="1500188" y="947738"/>
            <a:ext cx="8543925" cy="4962525"/>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5pPr>
          </a:lstStyle>
          <a:p>
            <a:pPr marL="742950" lvl="0" indent="-742950">
              <a:lnSpc>
                <a:spcPct val="110000"/>
              </a:lnSpc>
              <a:buFont typeface="Arial" panose="020b0604020202020204" pitchFamily="34" charset="0"/>
              <a:buAutoNum type="circleNumDbPlain"/>
            </a:pPr>
            <a:r>
              <a:rPr lang="en-US" altLang="zh-CN" sz="3200">
                <a:latin typeface="Times New Roman" panose="02020603050405020304" pitchFamily="18" charset="0"/>
                <a:sym typeface="微软雅黑" panose="020b0503020204020204" charset="-122"/>
              </a:rPr>
              <a:t>But </a:t>
            </a:r>
            <a:r>
              <a:rPr lang="en-US" altLang="zh-CN" sz="3200" b="1">
                <a:solidFill>
                  <a:srgbClr val="FF0000"/>
                </a:solidFill>
                <a:latin typeface="Times New Roman" panose="02020603050405020304" pitchFamily="18" charset="0"/>
                <a:sym typeface="微软雅黑" panose="020b0503020204020204" charset="-122"/>
              </a:rPr>
              <a:t>it</a:t>
            </a:r>
            <a:r>
              <a:rPr lang="en-US" altLang="zh-CN" sz="3200">
                <a:latin typeface="Times New Roman" panose="02020603050405020304" pitchFamily="18" charset="0"/>
                <a:sym typeface="微软雅黑" panose="020b0503020204020204" charset="-122"/>
              </a:rPr>
              <a:t> is vital not to take any chances.</a:t>
            </a:r>
            <a:endParaRPr lang="en-US" altLang="zh-CN" sz="3200">
              <a:latin typeface="Times New Roman" panose="02020603050405020304" pitchFamily="18" charset="0"/>
            </a:endParaRPr>
          </a:p>
          <a:p>
            <a:pPr marL="742950" lvl="0" indent="-742950">
              <a:lnSpc>
                <a:spcPct val="110000"/>
              </a:lnSpc>
              <a:buFont typeface="Arial" panose="020b0604020202020204" pitchFamily="34" charset="0"/>
              <a:buAutoNum type="circleNumDbPlain"/>
            </a:pPr>
            <a:r>
              <a:rPr lang="en-US" altLang="zh-CN" sz="3200">
                <a:latin typeface="Times New Roman" panose="02020603050405020304" pitchFamily="18" charset="0"/>
                <a:sym typeface="微软雅黑" panose="020b0503020204020204" charset="-122"/>
              </a:rPr>
              <a:t>...</a:t>
            </a:r>
            <a:r>
              <a:rPr lang="en-US" altLang="zh-CN" sz="3200" b="1">
                <a:solidFill>
                  <a:srgbClr val="FF0000"/>
                </a:solidFill>
                <a:latin typeface="Times New Roman" panose="02020603050405020304" pitchFamily="18" charset="0"/>
                <a:sym typeface="微软雅黑" panose="020b0503020204020204" charset="-122"/>
              </a:rPr>
              <a:t>it</a:t>
            </a:r>
            <a:r>
              <a:rPr lang="en-US" altLang="zh-CN" sz="3200">
                <a:latin typeface="Times New Roman" panose="02020603050405020304" pitchFamily="18" charset="0"/>
                <a:sym typeface="微软雅黑" panose="020b0503020204020204" charset="-122"/>
              </a:rPr>
              <a:t> was my duty as a doctor to go there and offer my help. </a:t>
            </a:r>
            <a:endParaRPr lang="en-US" altLang="zh-CN" sz="3200">
              <a:latin typeface="Times New Roman" panose="02020603050405020304" pitchFamily="18" charset="0"/>
              <a:sym typeface="微软雅黑" panose="020b0503020204020204" charset="-122"/>
            </a:endParaRPr>
          </a:p>
          <a:p>
            <a:pPr marL="742950" lvl="0" indent="-742950">
              <a:lnSpc>
                <a:spcPct val="110000"/>
              </a:lnSpc>
              <a:buFont typeface="Arial" panose="020b0604020202020204" pitchFamily="34" charset="0"/>
              <a:buAutoNum type="circleNumDbPlain"/>
            </a:pPr>
            <a:r>
              <a:rPr lang="en-US" altLang="zh-CN" sz="3200" b="1">
                <a:solidFill>
                  <a:srgbClr val="FF0000"/>
                </a:solidFill>
                <a:latin typeface="Times New Roman" panose="02020603050405020304" pitchFamily="18" charset="0"/>
                <a:sym typeface="微软雅黑" panose="020b0503020204020204" charset="-122"/>
              </a:rPr>
              <a:t>It</a:t>
            </a:r>
            <a:r>
              <a:rPr lang="en-US" altLang="zh-CN" sz="3200">
                <a:solidFill>
                  <a:srgbClr val="FF0000"/>
                </a:solidFill>
                <a:latin typeface="Times New Roman" panose="02020603050405020304" pitchFamily="18" charset="0"/>
                <a:sym typeface="微软雅黑" panose="020b0503020204020204" charset="-122"/>
              </a:rPr>
              <a:t> </a:t>
            </a:r>
            <a:r>
              <a:rPr lang="en-US" altLang="zh-CN" sz="3200">
                <a:latin typeface="Times New Roman" panose="02020603050405020304" pitchFamily="18" charset="0"/>
                <a:sym typeface="微软雅黑" panose="020b0503020204020204" charset="-122"/>
              </a:rPr>
              <a:t>is important to remember that Ebola doesn't respect national boundaries. </a:t>
            </a:r>
            <a:endParaRPr lang="en-US" altLang="zh-CN" sz="3200">
              <a:latin typeface="Times New Roman" panose="02020603050405020304" pitchFamily="18" charset="0"/>
            </a:endParaRPr>
          </a:p>
          <a:p>
            <a:pPr marL="742950" lvl="0" indent="-742950">
              <a:lnSpc>
                <a:spcPct val="110000"/>
              </a:lnSpc>
              <a:buFont typeface="Arial" panose="020b0604020202020204" pitchFamily="34" charset="0"/>
              <a:buAutoNum type="circleNumDbPlain"/>
            </a:pPr>
            <a:r>
              <a:rPr lang="en-US" altLang="zh-CN" sz="3200" b="1">
                <a:solidFill>
                  <a:srgbClr val="FF0000"/>
                </a:solidFill>
                <a:latin typeface="Times New Roman" panose="02020603050405020304" pitchFamily="18" charset="0"/>
                <a:sym typeface="微软雅黑" panose="020b0503020204020204" charset="-122"/>
              </a:rPr>
              <a:t>It</a:t>
            </a:r>
            <a:r>
              <a:rPr lang="en-US" altLang="zh-CN" sz="3200">
                <a:solidFill>
                  <a:srgbClr val="FF0000"/>
                </a:solidFill>
                <a:latin typeface="Times New Roman" panose="02020603050405020304" pitchFamily="18" charset="0"/>
                <a:sym typeface="微软雅黑" panose="020b0503020204020204" charset="-122"/>
              </a:rPr>
              <a:t> </a:t>
            </a:r>
            <a:r>
              <a:rPr lang="en-US" altLang="zh-CN" sz="3200">
                <a:latin typeface="Times New Roman" panose="02020603050405020304" pitchFamily="18" charset="0"/>
                <a:sym typeface="微软雅黑" panose="020b0503020204020204" charset="-122"/>
              </a:rPr>
              <a:t>is so inspiring to have colleagues like Wilton, Maisy and Alfono, not mention all...</a:t>
            </a:r>
            <a:endParaRPr lang="en-US" altLang="zh-CN" sz="3200">
              <a:latin typeface="Times New Roman" panose="02020603050405020304" pitchFamily="18" charset="0"/>
            </a:endParaRPr>
          </a:p>
          <a:p>
            <a:pPr marL="742950" lvl="0" indent="-742950">
              <a:lnSpc>
                <a:spcPct val="110000"/>
              </a:lnSpc>
              <a:buFont typeface="Arial" panose="020b0604020202020204" pitchFamily="34" charset="0"/>
              <a:buAutoNum type="circleNumDbPlain"/>
            </a:pPr>
            <a:r>
              <a:rPr lang="en-US" altLang="zh-CN" sz="3200">
                <a:latin typeface="Times New Roman" panose="02020603050405020304" pitchFamily="18" charset="0"/>
                <a:sym typeface="微软雅黑" panose="020b0503020204020204" charset="-122"/>
              </a:rPr>
              <a:t>... </a:t>
            </a:r>
            <a:r>
              <a:rPr lang="en-US" altLang="zh-CN" sz="3200" b="1">
                <a:solidFill>
                  <a:srgbClr val="FF0000"/>
                </a:solidFill>
                <a:latin typeface="Times New Roman" panose="02020603050405020304" pitchFamily="18" charset="0"/>
                <a:sym typeface="微软雅黑" panose="020b0503020204020204" charset="-122"/>
              </a:rPr>
              <a:t>it</a:t>
            </a:r>
            <a:r>
              <a:rPr lang="en-US" altLang="zh-CN" sz="3200">
                <a:latin typeface="Times New Roman" panose="02020603050405020304" pitchFamily="18" charset="0"/>
                <a:sym typeface="微软雅黑" panose="020b0503020204020204" charset="-122"/>
              </a:rPr>
              <a:t> is absolutely essential for us all to collaborate to create a global community...</a:t>
            </a:r>
            <a:endParaRPr lang="en-US" altLang="zh-CN" sz="3200">
              <a:latin typeface="Times New Roman" panose="02020603050405020304" pitchFamily="18" charset="0"/>
              <a:sym typeface="微软雅黑" panose="020b0503020204020204" charset="-122"/>
            </a:endParaRPr>
          </a:p>
        </p:txBody>
      </p:sp>
    </p:spTree>
    <p:custDataLst>
      <p:tags r:id="rId13"/>
    </p:custData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7"/>
          <a:stretch>
            <a:fillRect/>
          </a:stretch>
        </a:blipFill>
        <a:effectLst/>
      </p:bgPr>
    </p:bg>
    <p:spTree>
      <p:nvGrpSpPr>
        <p:cNvPr id="1" name=""/>
        <p:cNvGrpSpPr/>
        <p:nvPr>
          <p:custDataLst>
            <p:tags r:id="rId2"/>
          </p:custDataLst>
        </p:nvPr>
      </p:nvGrpSpPr>
      <p:grpSpPr>
        <a:xfrm>
          <a:off x="0" y="0"/>
          <a:ext cx="0" cy="0"/>
        </a:xfrm>
      </p:grpSpPr>
      <p:sp>
        <p:nvSpPr>
          <p:cNvPr id="12291" name="矩形 39" title=""/>
          <p:cNvSpPr/>
          <p:nvPr>
            <p:custDataLst>
              <p:tags r:id="rId3"/>
            </p:custDataLst>
          </p:nvPr>
        </p:nvSpPr>
        <p:spPr>
          <a:xfrm>
            <a:off x="280988" y="431800"/>
            <a:ext cx="11714163" cy="6096000"/>
          </a:xfrm>
          <a:prstGeom prst="rect">
            <a:avLst/>
          </a:prstGeom>
          <a:noFill/>
          <a:ln w="63500" cap="flat" cmpd="sng" algn="ctr">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思源黑体 CN Bold" charset="-122"/>
              <a:ea typeface="思源黑体 CN Bold" charset="-122"/>
            </a:endParaRPr>
          </a:p>
        </p:txBody>
      </p:sp>
      <p:sp>
        <p:nvSpPr>
          <p:cNvPr id="12292" name="矩形2" title=""/>
          <p:cNvSpPr/>
          <p:nvPr>
            <p:custDataLst>
              <p:tags r:id="rId4"/>
            </p:custDataLst>
          </p:nvPr>
        </p:nvSpPr>
        <p:spPr>
          <a:xfrm>
            <a:off x="1781175" y="144463"/>
            <a:ext cx="8823325" cy="676275"/>
          </a:xfrm>
          <a:prstGeom prst="rect">
            <a:avLst/>
          </a:prstGeom>
          <a:solidFill>
            <a:schemeClr val="accent5"/>
          </a:solidFill>
          <a:ln w="79375" cap="flat" cmpd="sng" algn="ctr">
            <a:solidFill>
              <a:srgbClr val="000000"/>
            </a:solidFill>
            <a:prstDash val="solid"/>
            <a:miter lim="800000"/>
            <a:headEnd type="none" w="med" len="med"/>
            <a:tailEnd type="none" w="med" len="med"/>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0" marR="0" lvl="0" indent="0" algn="ctr" defTabSz="914400" rtl="0" eaLnBrk="1" fontAlgn="base" latinLnBrk="0" hangingPunct="1">
              <a:lnSpc>
                <a:spcPts val="3400"/>
              </a:lnSpc>
              <a:spcBef>
                <a:spcPct val="0"/>
              </a:spcBef>
              <a:spcAft>
                <a:spcPct val="0"/>
              </a:spcAft>
              <a:buClrTx/>
              <a:buSzTx/>
              <a:buFontTx/>
              <a:buNone/>
            </a:pPr>
            <a:r>
              <a:rPr kumimoji="0" lang="en-US" altLang="zh-CN" sz="32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Times New Roman" panose="02020603050405020304" pitchFamily="18" charset="0"/>
                <a:sym typeface="微软雅黑" panose="020b0503020204020204" charset="-122"/>
              </a:rPr>
              <a:t>What does “it” refer to in sentences (a) and (c)?</a:t>
            </a:r>
            <a:r>
              <a:rPr kumimoji="0" lang="en-US" altLang="zh-CN" sz="32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Times New Roman" panose="02020603050405020304" pitchFamily="18" charset="0"/>
                <a:sym typeface="微软雅黑" panose="020b0503020204020204" charset="-122"/>
              </a:rPr>
              <a:t> </a:t>
            </a:r>
            <a:endParaRPr lang="en-US" altLang="en-US" sz="3200" b="1">
              <a:solidFill>
                <a:srgbClr val="C00000"/>
              </a:solidFill>
              <a:latin typeface="Times New Roman" panose="02020603050405020304" pitchFamily="18" charset="0"/>
              <a:sym typeface="微软雅黑" panose="020b0503020204020204" charset="-122"/>
            </a:endParaRPr>
          </a:p>
        </p:txBody>
      </p:sp>
      <p:sp>
        <p:nvSpPr>
          <p:cNvPr id="12293" name="文本框 2" title=""/>
          <p:cNvSpPr/>
          <p:nvPr>
            <p:custDataLst>
              <p:tags r:id="rId5"/>
            </p:custDataLst>
          </p:nvPr>
        </p:nvSpPr>
        <p:spPr>
          <a:xfrm>
            <a:off x="1354138" y="955675"/>
            <a:ext cx="9015412" cy="3969385"/>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5pPr>
          </a:lstStyle>
          <a:p>
            <a:pPr lvl="0">
              <a:lnSpc>
                <a:spcPct val="150000"/>
              </a:lnSpc>
              <a:buFont typeface="Arial" panose="020b0604020202020204" pitchFamily="34" charset="0"/>
            </a:pPr>
            <a:r>
              <a:rPr lang="zh-CN" altLang="en-US" sz="2800" b="1">
                <a:solidFill>
                  <a:srgbClr val="58B6E5"/>
                </a:solidFill>
                <a:latin typeface="Times New Roman" panose="02020603050405020304" pitchFamily="18" charset="0"/>
                <a:cs typeface="Times New Roman" panose="02020603050405020304" pitchFamily="18" charset="0"/>
                <a:sym typeface="微软雅黑" panose="020b0503020204020204" charset="-122"/>
              </a:rPr>
              <a:t>a</a:t>
            </a:r>
            <a:r>
              <a:rPr lang="zh-CN" altLang="en-US" sz="2800">
                <a:latin typeface="Times New Roman" panose="02020603050405020304" pitchFamily="18" charset="0"/>
                <a:cs typeface="Times New Roman" panose="02020603050405020304" pitchFamily="18" charset="0"/>
                <a:sym typeface="微软雅黑" panose="020b0503020204020204" charset="-122"/>
              </a:rPr>
              <a:t> But </a:t>
            </a:r>
            <a:r>
              <a:rPr lang="zh-CN" altLang="en-US" sz="2800" b="1">
                <a:latin typeface="Times New Roman" panose="02020603050405020304" pitchFamily="18" charset="0"/>
                <a:cs typeface="Times New Roman" panose="02020603050405020304" pitchFamily="18" charset="0"/>
                <a:sym typeface="微软雅黑" panose="020b0503020204020204" charset="-122"/>
              </a:rPr>
              <a:t>it</a:t>
            </a:r>
            <a:r>
              <a:rPr lang="zh-CN" altLang="en-US" sz="2800">
                <a:latin typeface="Times New Roman" panose="02020603050405020304" pitchFamily="18" charset="0"/>
                <a:cs typeface="Times New Roman" panose="02020603050405020304" pitchFamily="18" charset="0"/>
                <a:sym typeface="微软雅黑" panose="020b0503020204020204" charset="-122"/>
              </a:rPr>
              <a:t> is vital not to take any chances.</a:t>
            </a:r>
            <a:endParaRPr lang="zh-CN" altLang="en-US" sz="2800">
              <a:latin typeface="Times New Roman" panose="02020603050405020304" pitchFamily="18" charset="0"/>
              <a:cs typeface="Times New Roman" panose="02020603050405020304" pitchFamily="18" charset="0"/>
            </a:endParaRPr>
          </a:p>
          <a:p>
            <a:pPr lvl="0">
              <a:lnSpc>
                <a:spcPct val="150000"/>
              </a:lnSpc>
              <a:buFont typeface="Arial" panose="020b0604020202020204" pitchFamily="34" charset="0"/>
            </a:pPr>
            <a:r>
              <a:rPr lang="zh-CN" altLang="en-US" sz="2800" b="1">
                <a:solidFill>
                  <a:srgbClr val="58B6E5"/>
                </a:solidFill>
                <a:latin typeface="Times New Roman" panose="02020603050405020304" pitchFamily="18" charset="0"/>
                <a:cs typeface="Times New Roman" panose="02020603050405020304" pitchFamily="18" charset="0"/>
                <a:sym typeface="微软雅黑" panose="020b0503020204020204" charset="-122"/>
              </a:rPr>
              <a:t>b</a:t>
            </a:r>
            <a:r>
              <a:rPr lang="zh-CN" altLang="en-US" sz="2800">
                <a:latin typeface="Times New Roman" panose="02020603050405020304" pitchFamily="18" charset="0"/>
                <a:cs typeface="Times New Roman" panose="02020603050405020304" pitchFamily="18" charset="0"/>
                <a:sym typeface="微软雅黑" panose="020b0503020204020204" charset="-122"/>
              </a:rPr>
              <a:t> But not to take any chances is vital.</a:t>
            </a:r>
            <a:endParaRPr lang="zh-CN" altLang="en-US" sz="2800">
              <a:latin typeface="Times New Roman" panose="02020603050405020304" pitchFamily="18" charset="0"/>
              <a:cs typeface="Times New Roman" panose="02020603050405020304" pitchFamily="18" charset="0"/>
            </a:endParaRPr>
          </a:p>
          <a:p>
            <a:pPr lvl="0">
              <a:lnSpc>
                <a:spcPct val="150000"/>
              </a:lnSpc>
              <a:buFont typeface="Arial" panose="020b0604020202020204" pitchFamily="34" charset="0"/>
            </a:pPr>
            <a:r>
              <a:rPr lang="zh-CN" altLang="en-US" sz="2800" b="1">
                <a:solidFill>
                  <a:srgbClr val="58B6E5"/>
                </a:solidFill>
                <a:latin typeface="Times New Roman" panose="02020603050405020304" pitchFamily="18" charset="0"/>
                <a:cs typeface="Times New Roman" panose="02020603050405020304" pitchFamily="18" charset="0"/>
                <a:sym typeface="微软雅黑" panose="020b0503020204020204" charset="-122"/>
              </a:rPr>
              <a:t>c</a:t>
            </a:r>
            <a:r>
              <a:rPr lang="zh-CN" altLang="en-US" sz="2800">
                <a:latin typeface="Times New Roman" panose="02020603050405020304" pitchFamily="18" charset="0"/>
                <a:cs typeface="Times New Roman" panose="02020603050405020304" pitchFamily="18" charset="0"/>
                <a:sym typeface="微软雅黑" panose="020b0503020204020204" charset="-122"/>
              </a:rPr>
              <a:t> </a:t>
            </a:r>
            <a:r>
              <a:rPr lang="zh-CN" altLang="en-US" sz="2800" b="1">
                <a:latin typeface="Times New Roman" panose="02020603050405020304" pitchFamily="18" charset="0"/>
                <a:cs typeface="Times New Roman" panose="02020603050405020304" pitchFamily="18" charset="0"/>
                <a:sym typeface="微软雅黑" panose="020b0503020204020204" charset="-122"/>
              </a:rPr>
              <a:t>It</a:t>
            </a:r>
            <a:r>
              <a:rPr lang="zh-CN" altLang="en-US" sz="2800">
                <a:latin typeface="Times New Roman" panose="02020603050405020304" pitchFamily="18" charset="0"/>
                <a:cs typeface="Times New Roman" panose="02020603050405020304" pitchFamily="18" charset="0"/>
                <a:sym typeface="微软雅黑" panose="020b0503020204020204" charset="-122"/>
              </a:rPr>
              <a:t> is important to remember that Ebola doesn</a:t>
            </a:r>
            <a:r>
              <a:rPr lang="en-US" altLang="zh-CN" sz="2800">
                <a:latin typeface="Times New Roman" panose="02020603050405020304" pitchFamily="18" charset="0"/>
                <a:cs typeface="Times New Roman" panose="02020603050405020304" pitchFamily="18" charset="0"/>
                <a:sym typeface="微软雅黑" panose="020b0503020204020204" charset="-122"/>
              </a:rPr>
              <a:t>'</a:t>
            </a:r>
            <a:r>
              <a:rPr lang="zh-CN" altLang="en-US" sz="2800">
                <a:latin typeface="Times New Roman" panose="02020603050405020304" pitchFamily="18" charset="0"/>
                <a:cs typeface="Times New Roman" panose="02020603050405020304" pitchFamily="18" charset="0"/>
                <a:sym typeface="微软雅黑" panose="020b0503020204020204" charset="-122"/>
              </a:rPr>
              <a:t>t respect national boundaries.</a:t>
            </a:r>
            <a:endParaRPr lang="zh-CN" altLang="en-US" sz="2800">
              <a:latin typeface="Times New Roman" panose="02020603050405020304" pitchFamily="18" charset="0"/>
              <a:cs typeface="Times New Roman" panose="02020603050405020304" pitchFamily="18" charset="0"/>
            </a:endParaRPr>
          </a:p>
          <a:p>
            <a:pPr lvl="0">
              <a:lnSpc>
                <a:spcPct val="150000"/>
              </a:lnSpc>
              <a:buFont typeface="Arial" panose="020b0604020202020204" pitchFamily="34" charset="0"/>
            </a:pPr>
            <a:r>
              <a:rPr lang="zh-CN" altLang="en-US" sz="2800" b="1">
                <a:solidFill>
                  <a:srgbClr val="58B6E5"/>
                </a:solidFill>
                <a:latin typeface="Times New Roman" panose="02020603050405020304" pitchFamily="18" charset="0"/>
                <a:cs typeface="Times New Roman" panose="02020603050405020304" pitchFamily="18" charset="0"/>
                <a:sym typeface="微软雅黑" panose="020b0503020204020204" charset="-122"/>
              </a:rPr>
              <a:t>d</a:t>
            </a:r>
            <a:r>
              <a:rPr lang="zh-CN" altLang="en-US" sz="2800">
                <a:latin typeface="Times New Roman" panose="02020603050405020304" pitchFamily="18" charset="0"/>
                <a:cs typeface="Times New Roman" panose="02020603050405020304" pitchFamily="18" charset="0"/>
                <a:sym typeface="微软雅黑" panose="020b0503020204020204" charset="-122"/>
              </a:rPr>
              <a:t> To remember that Ebola doesn</a:t>
            </a:r>
            <a:r>
              <a:rPr lang="en-US" altLang="zh-CN" sz="2800">
                <a:latin typeface="Times New Roman" panose="02020603050405020304" pitchFamily="18" charset="0"/>
                <a:cs typeface="Times New Roman" panose="02020603050405020304" pitchFamily="18" charset="0"/>
                <a:sym typeface="微软雅黑" panose="020b0503020204020204" charset="-122"/>
              </a:rPr>
              <a:t>'</a:t>
            </a:r>
            <a:r>
              <a:rPr lang="zh-CN" altLang="en-US" sz="2800">
                <a:latin typeface="Times New Roman" panose="02020603050405020304" pitchFamily="18" charset="0"/>
                <a:cs typeface="Times New Roman" panose="02020603050405020304" pitchFamily="18" charset="0"/>
                <a:sym typeface="微软雅黑" panose="020b0503020204020204" charset="-122"/>
              </a:rPr>
              <a:t>t respect national boundaries is important.</a:t>
            </a:r>
            <a:endParaRPr lang="zh-CN" altLang="en-US" sz="2800">
              <a:latin typeface="Times New Roman" panose="02020603050405020304" pitchFamily="18" charset="0"/>
              <a:cs typeface="Times New Roman" panose="02020603050405020304" pitchFamily="18" charset="0"/>
              <a:sym typeface="微软雅黑" panose="020b0503020204020204" charset="-122"/>
            </a:endParaRPr>
          </a:p>
        </p:txBody>
      </p:sp>
      <p:sp>
        <p:nvSpPr>
          <p:cNvPr id="12294" name="文本框 3" title=""/>
          <p:cNvSpPr txBox="1"/>
          <p:nvPr>
            <p:custDataLst>
              <p:tags r:id="rId6"/>
            </p:custDataLst>
          </p:nvPr>
        </p:nvSpPr>
        <p:spPr>
          <a:xfrm>
            <a:off x="509588" y="4924425"/>
            <a:ext cx="10883900" cy="1398588"/>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0" marR="0" lvl="0" indent="0" algn="l" defTabSz="914400" rtl="0" eaLnBrk="1" fontAlgn="base" latinLnBrk="0" hangingPunct="1">
              <a:lnSpc>
                <a:spcPts val="3400"/>
              </a:lnSpc>
              <a:spcBef>
                <a:spcPct val="0"/>
              </a:spcBef>
              <a:spcAft>
                <a:spcPct val="0"/>
              </a:spcAft>
              <a:buClrTx/>
              <a:buSzTx/>
              <a:buFont typeface="Arial" panose="020b0604020202020204" pitchFamily="34" charset="0"/>
              <a:buNone/>
            </a:pPr>
            <a:r>
              <a:rPr kumimoji="0" lang="en-US" altLang="zh-CN" sz="28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Times New Roman" panose="02020603050405020304" pitchFamily="18" charset="0"/>
                <a:sym typeface="微软雅黑" panose="020b0503020204020204" charset="-122"/>
              </a:rPr>
              <a:t> </a:t>
            </a:r>
            <a:r>
              <a:rPr kumimoji="0" lang="en-US" altLang="zh-CN" sz="2800" b="1" i="0" u="none" strike="noStrike" kern="1200" cap="none" spc="0" normalizeH="0" baseline="0" noProof="0">
                <a:ln w="9525" cap="flat" cmpd="sng" algn="ctr">
                  <a:noFill/>
                  <a:prstDash val="solid"/>
                  <a:round/>
                  <a:headEnd type="none" w="med" len="med"/>
                  <a:tailEnd type="none" w="med" len="med"/>
                </a:ln>
                <a:solidFill>
                  <a:srgbClr val="FF0000"/>
                </a:solidFill>
                <a:uLnTx/>
                <a:uFillTx/>
                <a:latin typeface="Times New Roman" panose="02020603050405020304" pitchFamily="18" charset="0"/>
                <a:sym typeface="微软雅黑" panose="020b0503020204020204" charset="-122"/>
              </a:rPr>
              <a:t>“It” refers to “not to take any chances” in sentence (a) and “to remember that Ebola doesn't respect national boundaries” in sentences (c).</a:t>
            </a:r>
            <a:endParaRPr kumimoji="0" lang="en-US" altLang="zh-CN" sz="2800" b="1" i="0" u="none" strike="noStrike" kern="1200" cap="none" spc="0" normalizeH="0" baseline="0" noProof="0">
              <a:ln w="9525" cap="flat" cmpd="sng" algn="ctr">
                <a:noFill/>
                <a:prstDash val="solid"/>
                <a:round/>
                <a:headEnd type="none" w="med" len="med"/>
                <a:tailEnd type="none" w="med" len="med"/>
              </a:ln>
              <a:solidFill>
                <a:srgbClr val="FF0000"/>
              </a:solidFill>
              <a:uLnTx/>
              <a:uFillTx/>
              <a:latin typeface="Times New Roman" panose="02020603050405020304" pitchFamily="18" charset="0"/>
              <a:sym typeface="微软雅黑" panose="020b0503020204020204" charset="-122"/>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7"/>
          <a:stretch>
            <a:fillRect/>
          </a:stretch>
        </a:blipFill>
        <a:effectLst/>
      </p:bgPr>
    </p:bg>
    <p:spTree>
      <p:nvGrpSpPr>
        <p:cNvPr id="1" name=""/>
        <p:cNvGrpSpPr/>
        <p:nvPr>
          <p:custDataLst>
            <p:tags r:id="rId3"/>
          </p:custDataLst>
        </p:nvPr>
      </p:nvGrpSpPr>
      <p:grpSpPr>
        <a:xfrm>
          <a:off x="0" y="0"/>
          <a:ext cx="0" cy="0"/>
        </a:xfrm>
      </p:grpSpPr>
      <p:sp>
        <p:nvSpPr>
          <p:cNvPr id="13315" name="矩形 39" title=""/>
          <p:cNvSpPr/>
          <p:nvPr>
            <p:custDataLst>
              <p:tags r:id="rId4"/>
            </p:custDataLst>
          </p:nvPr>
        </p:nvSpPr>
        <p:spPr>
          <a:xfrm>
            <a:off x="280988" y="431800"/>
            <a:ext cx="11714163" cy="6096000"/>
          </a:xfrm>
          <a:prstGeom prst="rect">
            <a:avLst/>
          </a:prstGeom>
          <a:noFill/>
          <a:ln w="63500" cap="flat" cmpd="sng" algn="ctr">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思源黑体 CN Bold" charset="-122"/>
              <a:ea typeface="思源黑体 CN Bold" charset="-122"/>
            </a:endParaRPr>
          </a:p>
        </p:txBody>
      </p:sp>
      <p:sp>
        <p:nvSpPr>
          <p:cNvPr id="13318" name="文本框 1" title=""/>
          <p:cNvSpPr/>
          <p:nvPr>
            <p:custDataLst>
              <p:tags r:id="rId5"/>
            </p:custDataLst>
          </p:nvPr>
        </p:nvSpPr>
        <p:spPr>
          <a:xfrm>
            <a:off x="665480" y="1016000"/>
            <a:ext cx="10861675" cy="1886585"/>
          </a:xfrm>
          <a:prstGeom prst="rect">
            <a:avLst/>
          </a:prstGeom>
          <a:solidFill>
            <a:schemeClr val="accent5">
              <a:lumMod val="40000"/>
              <a:lumOff val="60000"/>
            </a:schemeClr>
          </a:solidFill>
          <a:ln>
            <a:solidFill>
              <a:srgbClr val="00B0F0"/>
            </a:solidFill>
            <a:round/>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5pPr>
          </a:lstStyle>
          <a:p>
            <a:pPr lvl="0">
              <a:lnSpc>
                <a:spcPts val="2800"/>
              </a:lnSpc>
              <a:buFont typeface="Arial" panose="020b0604020202020204" pitchFamily="34" charset="0"/>
            </a:pPr>
            <a:r>
              <a:rPr lang="zh-CN" altLang="en-US" sz="2800" b="1">
                <a:solidFill>
                  <a:srgbClr val="58B6E5"/>
                </a:solidFill>
                <a:latin typeface="Times New Roman" panose="02020603050405020304" pitchFamily="18" charset="0"/>
                <a:cs typeface="Times New Roman" panose="02020603050405020304" pitchFamily="18" charset="0"/>
              </a:rPr>
              <a:t>a</a:t>
            </a:r>
            <a:r>
              <a:rPr lang="zh-CN" altLang="en-US" sz="2800">
                <a:latin typeface="Times New Roman" panose="02020603050405020304" pitchFamily="18" charset="0"/>
                <a:cs typeface="Times New Roman" panose="02020603050405020304" pitchFamily="18" charset="0"/>
              </a:rPr>
              <a:t> But </a:t>
            </a:r>
            <a:r>
              <a:rPr lang="zh-CN" altLang="en-US" sz="2800" b="1">
                <a:latin typeface="Times New Roman" panose="02020603050405020304" pitchFamily="18" charset="0"/>
                <a:cs typeface="Times New Roman" panose="02020603050405020304" pitchFamily="18" charset="0"/>
              </a:rPr>
              <a:t>it</a:t>
            </a:r>
            <a:r>
              <a:rPr lang="zh-CN" altLang="en-US" sz="2800">
                <a:latin typeface="Times New Roman" panose="02020603050405020304" pitchFamily="18" charset="0"/>
                <a:cs typeface="Times New Roman" panose="02020603050405020304" pitchFamily="18" charset="0"/>
              </a:rPr>
              <a:t> is vital not to take any chances.</a:t>
            </a:r>
            <a:endParaRPr lang="zh-CN" altLang="en-US" sz="2800">
              <a:latin typeface="Times New Roman" panose="02020603050405020304" pitchFamily="18" charset="0"/>
              <a:cs typeface="Times New Roman" panose="02020603050405020304" pitchFamily="18" charset="0"/>
            </a:endParaRPr>
          </a:p>
          <a:p>
            <a:pPr lvl="0">
              <a:lnSpc>
                <a:spcPts val="2800"/>
              </a:lnSpc>
              <a:buFont typeface="Arial" panose="020b0604020202020204" pitchFamily="34" charset="0"/>
            </a:pPr>
            <a:r>
              <a:rPr lang="zh-CN" altLang="en-US" sz="2800" b="1">
                <a:solidFill>
                  <a:srgbClr val="58B6E5"/>
                </a:solidFill>
                <a:latin typeface="Times New Roman" panose="02020603050405020304" pitchFamily="18" charset="0"/>
                <a:cs typeface="Times New Roman" panose="02020603050405020304" pitchFamily="18" charset="0"/>
              </a:rPr>
              <a:t>b</a:t>
            </a:r>
            <a:r>
              <a:rPr lang="zh-CN" altLang="en-US" sz="2800">
                <a:latin typeface="Times New Roman" panose="02020603050405020304" pitchFamily="18" charset="0"/>
                <a:cs typeface="Times New Roman" panose="02020603050405020304" pitchFamily="18" charset="0"/>
              </a:rPr>
              <a:t> But not to take any chances is vital.</a:t>
            </a:r>
            <a:endParaRPr lang="zh-CN" altLang="en-US" sz="2800">
              <a:latin typeface="Times New Roman" panose="02020603050405020304" pitchFamily="18" charset="0"/>
              <a:cs typeface="Times New Roman" panose="02020603050405020304" pitchFamily="18" charset="0"/>
            </a:endParaRPr>
          </a:p>
          <a:p>
            <a:pPr lvl="0">
              <a:lnSpc>
                <a:spcPts val="2800"/>
              </a:lnSpc>
              <a:buFont typeface="Arial" panose="020b0604020202020204" pitchFamily="34" charset="0"/>
            </a:pPr>
            <a:r>
              <a:rPr lang="zh-CN" altLang="en-US" sz="2800" b="1">
                <a:solidFill>
                  <a:srgbClr val="58B6E5"/>
                </a:solidFill>
                <a:latin typeface="Times New Roman" panose="02020603050405020304" pitchFamily="18" charset="0"/>
                <a:cs typeface="Times New Roman" panose="02020603050405020304" pitchFamily="18" charset="0"/>
              </a:rPr>
              <a:t>c</a:t>
            </a:r>
            <a:r>
              <a:rPr lang="zh-CN" altLang="en-US" sz="2800">
                <a:latin typeface="Times New Roman" panose="02020603050405020304" pitchFamily="18" charset="0"/>
                <a:cs typeface="Times New Roman" panose="02020603050405020304" pitchFamily="18" charset="0"/>
              </a:rPr>
              <a:t> </a:t>
            </a:r>
            <a:r>
              <a:rPr lang="zh-CN" altLang="en-US" sz="2800" b="1">
                <a:latin typeface="Times New Roman" panose="02020603050405020304" pitchFamily="18" charset="0"/>
                <a:cs typeface="Times New Roman" panose="02020603050405020304" pitchFamily="18" charset="0"/>
              </a:rPr>
              <a:t>It</a:t>
            </a:r>
            <a:r>
              <a:rPr lang="zh-CN" altLang="en-US" sz="2800">
                <a:latin typeface="Times New Roman" panose="02020603050405020304" pitchFamily="18" charset="0"/>
                <a:cs typeface="Times New Roman" panose="02020603050405020304" pitchFamily="18" charset="0"/>
              </a:rPr>
              <a:t> is important to remember that Ebola doesn</a:t>
            </a:r>
            <a:r>
              <a:rPr lang="en-US" altLang="zh-CN" sz="2800">
                <a:latin typeface="Times New Roman" panose="02020603050405020304" pitchFamily="18" charset="0"/>
                <a:cs typeface="Times New Roman" panose="02020603050405020304" pitchFamily="18" charset="0"/>
              </a:rPr>
              <a:t>'</a:t>
            </a:r>
            <a:r>
              <a:rPr lang="zh-CN" altLang="en-US" sz="2800">
                <a:latin typeface="Times New Roman" panose="02020603050405020304" pitchFamily="18" charset="0"/>
                <a:cs typeface="Times New Roman" panose="02020603050405020304" pitchFamily="18" charset="0"/>
              </a:rPr>
              <a:t>t respect national boundaries.</a:t>
            </a:r>
            <a:endParaRPr lang="zh-CN" altLang="en-US" sz="2800">
              <a:latin typeface="Times New Roman" panose="02020603050405020304" pitchFamily="18" charset="0"/>
              <a:cs typeface="Times New Roman" panose="02020603050405020304" pitchFamily="18" charset="0"/>
            </a:endParaRPr>
          </a:p>
          <a:p>
            <a:pPr lvl="0">
              <a:lnSpc>
                <a:spcPts val="2800"/>
              </a:lnSpc>
              <a:buFont typeface="Arial" panose="020b0604020202020204" pitchFamily="34" charset="0"/>
            </a:pPr>
            <a:r>
              <a:rPr lang="zh-CN" altLang="en-US" sz="2800" b="1">
                <a:solidFill>
                  <a:srgbClr val="58B6E5"/>
                </a:solidFill>
                <a:latin typeface="Times New Roman" panose="02020603050405020304" pitchFamily="18" charset="0"/>
                <a:cs typeface="Times New Roman" panose="02020603050405020304" pitchFamily="18" charset="0"/>
              </a:rPr>
              <a:t>d</a:t>
            </a:r>
            <a:r>
              <a:rPr lang="zh-CN" altLang="en-US" sz="2800">
                <a:latin typeface="Times New Roman" panose="02020603050405020304" pitchFamily="18" charset="0"/>
                <a:cs typeface="Times New Roman" panose="02020603050405020304" pitchFamily="18" charset="0"/>
              </a:rPr>
              <a:t> To remember that Ebola doesn</a:t>
            </a:r>
            <a:r>
              <a:rPr lang="en-US" altLang="zh-CN" sz="2800">
                <a:latin typeface="Times New Roman" panose="02020603050405020304" pitchFamily="18" charset="0"/>
                <a:cs typeface="Times New Roman" panose="02020603050405020304" pitchFamily="18" charset="0"/>
              </a:rPr>
              <a:t>'</a:t>
            </a:r>
            <a:r>
              <a:rPr lang="zh-CN" altLang="en-US" sz="2800">
                <a:latin typeface="Times New Roman" panose="02020603050405020304" pitchFamily="18" charset="0"/>
                <a:cs typeface="Times New Roman" panose="02020603050405020304" pitchFamily="18" charset="0"/>
              </a:rPr>
              <a:t>t respect national boundaries is important.</a:t>
            </a:r>
            <a:endParaRPr lang="zh-CN" altLang="en-US" sz="2800">
              <a:latin typeface="Times New Roman" panose="02020603050405020304" pitchFamily="18" charset="0"/>
              <a:cs typeface="Times New Roman" panose="02020603050405020304" pitchFamily="18" charset="0"/>
            </a:endParaRPr>
          </a:p>
        </p:txBody>
      </p:sp>
      <p:sp>
        <p:nvSpPr>
          <p:cNvPr id="13319" name="文本框 2" title=""/>
          <p:cNvSpPr txBox="1"/>
          <p:nvPr>
            <p:custDataLst>
              <p:tags r:id="rId6"/>
            </p:custDataLst>
          </p:nvPr>
        </p:nvSpPr>
        <p:spPr>
          <a:xfrm>
            <a:off x="665163" y="3191828"/>
            <a:ext cx="10861675" cy="2784475"/>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R="0" lvl="0" algn="l" defTabSz="914400" rtl="0">
              <a:lnSpc>
                <a:spcPts val="3500"/>
              </a:lnSpc>
              <a:spcBef>
                <a:spcPct val="0"/>
              </a:spcBef>
              <a:spcAft>
                <a:spcPct val="0"/>
              </a:spcAft>
              <a:buClrTx/>
              <a:buSzTx/>
              <a:buFontTx/>
              <a:buNone/>
            </a:pPr>
            <a:r>
              <a:rPr kumimoji="0" lang="en-US" altLang="zh-CN" sz="2800"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Times New Roman" panose="02020603050405020304" pitchFamily="18" charset="0"/>
                <a:sym typeface="微软雅黑" panose="020b0503020204020204" charset="-122"/>
              </a:rPr>
              <a:t>What is the difference between the sentences in each group? Why does the author choose to use sentences (a) and (c) instead of (b) and (d)?</a:t>
            </a:r>
            <a:r>
              <a:rPr kumimoji="0" lang="en-US" altLang="zh-CN" sz="28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Times New Roman" panose="02020603050405020304" pitchFamily="18" charset="0"/>
                <a:sym typeface="微软雅黑" panose="020b0503020204020204" charset="-122"/>
              </a:rPr>
              <a:t> </a:t>
            </a:r>
            <a:endParaRPr kumimoji="0" lang="en-US" altLang="zh-CN" sz="28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Times New Roman" panose="02020603050405020304" pitchFamily="18" charset="0"/>
              <a:sym typeface="微软雅黑" panose="020b0503020204020204" charset="-122"/>
            </a:endParaRPr>
          </a:p>
          <a:p>
            <a:pPr marR="0" lvl="0" algn="l" defTabSz="914400" rtl="0">
              <a:lnSpc>
                <a:spcPts val="3500"/>
              </a:lnSpc>
              <a:spcBef>
                <a:spcPct val="0"/>
              </a:spcBef>
              <a:spcAft>
                <a:spcPct val="0"/>
              </a:spcAft>
              <a:buClrTx/>
              <a:buSzTx/>
              <a:buFont typeface="Arial" panose="020b0604020202020204" pitchFamily="34" charset="0"/>
              <a:buNone/>
            </a:pPr>
            <a:r>
              <a:rPr kumimoji="0" lang="en-US" altLang="zh-CN" sz="2800" b="1" i="0" u="none" strike="noStrike" kern="1200" cap="none" spc="0" normalizeH="0" baseline="0" noProof="0">
                <a:ln w="9525" cap="flat" cmpd="sng" algn="ctr">
                  <a:noFill/>
                  <a:prstDash val="solid"/>
                  <a:round/>
                  <a:headEnd type="none" w="med" len="med"/>
                  <a:tailEnd type="none" w="med" len="med"/>
                </a:ln>
                <a:solidFill>
                  <a:srgbClr val="C00000"/>
                </a:solidFill>
                <a:uLnTx/>
                <a:uFillTx/>
                <a:latin typeface="Times New Roman" panose="02020603050405020304" pitchFamily="18" charset="0"/>
                <a:sym typeface="微软雅黑" panose="020b0503020204020204" charset="-122"/>
              </a:rPr>
              <a:t>   </a:t>
            </a:r>
            <a:r>
              <a:rPr kumimoji="0" lang="en-US" altLang="zh-CN" sz="2800" b="1" i="0" u="none" strike="noStrike" kern="1200" cap="none" spc="0" normalizeH="0" baseline="0" noProof="0">
                <a:ln w="9525" cap="flat" cmpd="sng" algn="ctr">
                  <a:noFill/>
                  <a:prstDash val="solid"/>
                  <a:round/>
                  <a:headEnd type="none" w="med" len="med"/>
                  <a:tailEnd type="none" w="med" len="med"/>
                </a:ln>
                <a:solidFill>
                  <a:srgbClr val="FF0000"/>
                </a:solidFill>
                <a:uLnTx/>
                <a:uFillTx/>
                <a:latin typeface="Times New Roman" panose="02020603050405020304" pitchFamily="18" charset="0"/>
                <a:sym typeface="微软雅黑" panose="020b0503020204020204" charset="-122"/>
              </a:rPr>
              <a:t>The first sentences in each group use “it” as an empty subject at the beginning of the sentences. The reason why </a:t>
            </a:r>
            <a:r>
              <a:rPr kumimoji="0" lang="en-US" altLang="en-US" sz="2800" b="1" i="0" u="none" strike="noStrike" kern="1200" cap="none" spc="0" normalizeH="0" baseline="0" noProof="0">
                <a:ln w="9525" cap="flat" cmpd="sng" algn="ctr">
                  <a:noFill/>
                  <a:prstDash val="solid"/>
                  <a:round/>
                  <a:headEnd type="none" w="med" len="med"/>
                  <a:tailEnd type="none" w="med" len="med"/>
                </a:ln>
                <a:solidFill>
                  <a:srgbClr val="FF0000"/>
                </a:solidFill>
                <a:uLnTx/>
                <a:uFillTx/>
                <a:latin typeface="Times New Roman" panose="02020603050405020304" pitchFamily="18" charset="0"/>
                <a:sym typeface="微软雅黑" panose="020b0503020204020204" charset="-122"/>
              </a:rPr>
              <a:t>sentences (a) and (c) are chosen is that the sentences are kept balanced and the key information of the sentences is emphasised.</a:t>
            </a:r>
            <a:endParaRPr kumimoji="0" lang="en-US" altLang="en-US" sz="2800" b="1" i="0" u="none" strike="noStrike" kern="1200" cap="none" spc="0" normalizeH="0" baseline="0" noProof="0">
              <a:ln w="9525" cap="flat" cmpd="sng" algn="ctr">
                <a:noFill/>
                <a:prstDash val="solid"/>
                <a:round/>
                <a:headEnd type="none" w="med" len="med"/>
                <a:tailEnd type="none" w="med" len="med"/>
              </a:ln>
              <a:solidFill>
                <a:srgbClr val="FF0000"/>
              </a:solidFill>
              <a:uLnTx/>
              <a:uFillTx/>
              <a:latin typeface="Times New Roman" panose="02020603050405020304" pitchFamily="18" charset="0"/>
              <a:sym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3319">
                                            <p:txEl>
                                              <p:pRg st="1" end="1"/>
                                            </p:txEl>
                                          </p:spTgt>
                                        </p:tgtEl>
                                        <p:attrNameLst>
                                          <p:attrName>style.visibility</p:attrName>
                                        </p:attrNameLst>
                                      </p:cBhvr>
                                      <p:to>
                                        <p:strVal val="visible"/>
                                      </p:to>
                                    </p:set>
                                    <p:anim calcmode="discrete" valueType="clr">
                                      <p:cBhvr>
                                        <p:cTn id="7" dur="80"/>
                                        <p:tgtEl>
                                          <p:spTgt spid="13319">
                                            <p:txEl>
                                              <p:pRg st="1" end="1"/>
                                            </p:txEl>
                                          </p:spTgt>
                                        </p:tgtEl>
                                        <p:attrNameLst>
                                          <p:attrName>style.color</p:attrName>
                                        </p:attrNameLst>
                                      </p:cBhvr>
                                      <p:tavLst>
                                        <p:tav tm="0">
                                          <p:val>
                                            <p:strVal val="#58b6e5 [5]"/>
                                          </p:val>
                                        </p:tav>
                                        <p:tav tm="50000">
                                          <p:val>
                                            <p:strVal val="#0563c1 [6]"/>
                                          </p:val>
                                        </p:tav>
                                      </p:tavLst>
                                    </p:anim>
                                    <p:anim calcmode="discrete" valueType="clr">
                                      <p:cBhvr>
                                        <p:cTn id="8" dur="80"/>
                                        <p:tgtEl>
                                          <p:spTgt spid="13319">
                                            <p:txEl>
                                              <p:pRg st="1" end="1"/>
                                            </p:txEl>
                                          </p:spTgt>
                                        </p:tgtEl>
                                        <p:attrNameLst>
                                          <p:attrName>fillcolor</p:attrName>
                                        </p:attrNameLst>
                                      </p:cBhvr>
                                      <p:tavLst>
                                        <p:tav tm="0">
                                          <p:val>
                                            <p:strVal val="#58b6e5 [5]"/>
                                          </p:val>
                                        </p:tav>
                                        <p:tav tm="50000">
                                          <p:val>
                                            <p:strVal val="#0563c1 [6]"/>
                                          </p:val>
                                        </p:tav>
                                      </p:tavLst>
                                    </p:anim>
                                    <p:set>
                                      <p:cBhvr>
                                        <p:cTn id="9" dur="80"/>
                                        <p:tgtEl>
                                          <p:spTgt spid="1331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1"/>
          <a:stretch>
            <a:fillRect/>
          </a:stretch>
        </a:blipFill>
        <a:effectLst/>
      </p:bgPr>
    </p:bg>
    <p:spTree>
      <p:nvGrpSpPr>
        <p:cNvPr id="1" name=""/>
        <p:cNvGrpSpPr/>
        <p:nvPr>
          <p:custDataLst>
            <p:tags r:id="rId3"/>
          </p:custDataLst>
        </p:nvPr>
      </p:nvGrpSpPr>
      <p:grpSpPr>
        <a:xfrm>
          <a:off x="0" y="0"/>
          <a:ext cx="0" cy="0"/>
        </a:xfrm>
      </p:grpSpPr>
      <p:sp>
        <p:nvSpPr>
          <p:cNvPr id="14340" name="矩形 39" title=""/>
          <p:cNvSpPr/>
          <p:nvPr>
            <p:custDataLst>
              <p:tags r:id="rId4"/>
            </p:custDataLst>
          </p:nvPr>
        </p:nvSpPr>
        <p:spPr>
          <a:xfrm>
            <a:off x="768350" y="431800"/>
            <a:ext cx="11099800" cy="5773738"/>
          </a:xfrm>
          <a:prstGeom prst="rect">
            <a:avLst/>
          </a:prstGeom>
          <a:noFill/>
          <a:ln w="63500" cap="flat" cmpd="sng" algn="ctr">
            <a:solidFill>
              <a:srgbClr val="000000"/>
            </a:solidFill>
            <a:prstDash val="solid"/>
            <a:miter lim="800000"/>
            <a:headEnd type="none" w="med" len="med"/>
            <a:tailEnd type="none" w="med" len="med"/>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思源黑体 CN Bold" charset="-122"/>
              <a:ea typeface="思源黑体 CN Bold" charset="-122"/>
            </a:endParaRPr>
          </a:p>
        </p:txBody>
      </p:sp>
      <p:sp>
        <p:nvSpPr>
          <p:cNvPr id="14341" name="矩形2" title=""/>
          <p:cNvSpPr/>
          <p:nvPr>
            <p:custDataLst>
              <p:tags r:id="rId5"/>
            </p:custDataLst>
          </p:nvPr>
        </p:nvSpPr>
        <p:spPr>
          <a:xfrm>
            <a:off x="1781175" y="144463"/>
            <a:ext cx="8823325" cy="676275"/>
          </a:xfrm>
          <a:prstGeom prst="rect">
            <a:avLst/>
          </a:prstGeom>
          <a:solidFill>
            <a:schemeClr val="accent5"/>
          </a:solidFill>
          <a:ln w="79375" cap="flat" cmpd="sng" algn="ctr">
            <a:solidFill>
              <a:srgbClr val="000000"/>
            </a:solidFill>
            <a:prstDash val="solid"/>
            <a:miter lim="800000"/>
            <a:headEnd type="none" w="med" len="med"/>
            <a:tailEnd type="none" w="med" len="med"/>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0" marR="0" lvl="0" indent="0" algn="ctr" defTabSz="914400" rtl="0" eaLnBrk="1" fontAlgn="base" latinLnBrk="0" hangingPunct="1">
              <a:lnSpc>
                <a:spcPts val="3600"/>
              </a:lnSpc>
              <a:spcBef>
                <a:spcPct val="0"/>
              </a:spcBef>
              <a:spcAft>
                <a:spcPct val="0"/>
              </a:spcAft>
              <a:buClrTx/>
              <a:buSzTx/>
              <a:buFontTx/>
              <a:buNone/>
            </a:pPr>
            <a:r>
              <a:rPr kumimoji="0" lang="en-US" altLang="zh-CN" sz="4000" b="1" i="0" u="none" strike="noStrike" kern="1200" cap="none" spc="0" normalizeH="0" baseline="0" noProof="0">
                <a:ln w="9525" cap="flat" cmpd="sng" algn="ctr">
                  <a:noFill/>
                  <a:prstDash val="solid"/>
                  <a:round/>
                  <a:headEnd type="none" w="med" len="med"/>
                  <a:tailEnd type="none" w="med" len="med"/>
                </a:ln>
                <a:solidFill>
                  <a:schemeClr val="bg1"/>
                </a:solidFill>
                <a:uLnTx/>
                <a:uFillTx/>
                <a:latin typeface="Times New Roman" panose="02020603050405020304" pitchFamily="18" charset="0"/>
                <a:cs typeface="Times New Roman" panose="02020603050405020304" pitchFamily="18" charset="0"/>
                <a:sym typeface="微软雅黑" panose="020b0503020204020204" charset="-122"/>
              </a:rPr>
              <a:t>summary</a:t>
            </a:r>
            <a:endParaRPr lang="en-US" altLang="en-US" sz="4000" b="1">
              <a:solidFill>
                <a:schemeClr val="bg1"/>
              </a:solidFill>
              <a:latin typeface="Times New Roman" panose="02020603050405020304" pitchFamily="18" charset="0"/>
              <a:cs typeface="Times New Roman" panose="02020603050405020304" pitchFamily="18" charset="0"/>
              <a:sym typeface="微软雅黑" panose="020b0503020204020204" charset="-122"/>
            </a:endParaRPr>
          </a:p>
        </p:txBody>
      </p:sp>
      <p:pic>
        <p:nvPicPr>
          <p:cNvPr id="14345" name="图片 14" title=""/>
          <p:cNvPicPr>
            <a:picLocks noGrp="1" noChangeAspect="1"/>
          </p:cNvPicPr>
          <p:nvPr>
            <p:custDataLst>
              <p:tags r:id="rId7"/>
            </p:custDataLst>
          </p:nvPr>
        </p:nvPicPr>
        <p:blipFill>
          <a:blip r:embed="rId6"/>
          <a:stretch>
            <a:fillRect/>
          </a:stretch>
        </p:blipFill>
        <p:spPr>
          <a:xfrm>
            <a:off x="520700" y="4494213"/>
            <a:ext cx="850900" cy="1922462"/>
          </a:xfrm>
          <a:prstGeom prst="rect">
            <a:avLst/>
          </a:prstGeom>
          <a:noFill/>
          <a:ln>
            <a:noFill/>
            <a:miter lim="800000"/>
          </a:ln>
        </p:spPr>
      </p:pic>
      <p:sp>
        <p:nvSpPr>
          <p:cNvPr id="14347" name="文本框 99" title=""/>
          <p:cNvSpPr txBox="1"/>
          <p:nvPr>
            <p:custDataLst>
              <p:tags r:id="rId8"/>
            </p:custDataLst>
          </p:nvPr>
        </p:nvSpPr>
        <p:spPr>
          <a:xfrm>
            <a:off x="2614295" y="1732280"/>
            <a:ext cx="6717665" cy="1630045"/>
          </a:xfrm>
          <a:prstGeom prst="rect">
            <a:avLst/>
          </a:prstGeom>
          <a:solidFill>
            <a:srgbClr val="0070C0"/>
          </a:solidFill>
          <a:ln w="9525">
            <a:solidFill>
              <a:schemeClr val="bg2"/>
            </a:solidFill>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5pPr>
          </a:lstStyle>
          <a:p>
            <a:pPr marL="0" marR="0" lvl="0" indent="0" algn="ctr" defTabSz="914400" fontAlgn="base">
              <a:lnSpc>
                <a:spcPts val="6000"/>
              </a:lnSpc>
              <a:buClrTx/>
              <a:buSzTx/>
              <a:buFontTx/>
            </a:pPr>
            <a:r>
              <a:rPr kumimoji="0" lang="en-US" altLang="zh-CN" sz="5400" b="1" i="1" spc="0">
                <a:solidFill>
                  <a:srgbClr val="FFFFFF"/>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It</a:t>
            </a:r>
            <a:r>
              <a:rPr kumimoji="0" lang="en-US" altLang="zh-CN" sz="5400" b="1" spc="0">
                <a:solidFill>
                  <a:srgbClr val="FFFFFF"/>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 as an empty subject</a:t>
            </a:r>
            <a:endParaRPr kumimoji="0" lang="en-US" altLang="zh-CN" sz="5400" b="1">
              <a:solidFill>
                <a:srgbClr val="FFFFFF"/>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fontAlgn="base">
              <a:lnSpc>
                <a:spcPts val="6000"/>
              </a:lnSpc>
              <a:buClrTx/>
              <a:buSzTx/>
              <a:buFontTx/>
            </a:pPr>
            <a:r>
              <a:rPr kumimoji="0" lang="en-US" altLang="zh-CN" sz="5400" b="1" spc="0">
                <a:solidFill>
                  <a:srgbClr val="FFFFFF"/>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it</a:t>
            </a:r>
            <a:r>
              <a:rPr kumimoji="0" lang="zh-CN" altLang="en-US" sz="4800" b="1" spc="0">
                <a:solidFill>
                  <a:srgbClr val="FFFFFF"/>
                </a:solidFill>
                <a:effectLst>
                  <a:outerShdw blurRad="38100" dist="38100" dir="2700000" algn="tl">
                    <a:srgbClr val="000000"/>
                  </a:outerShdw>
                </a:effectLst>
                <a:ea typeface="宋体" panose="02010600030101010101" pitchFamily="2" charset="-122"/>
              </a:rPr>
              <a:t>作形式主语</a:t>
            </a:r>
            <a:r>
              <a:rPr kumimoji="0" lang="en-US" altLang="zh-CN" sz="4800" b="1" spc="0">
                <a:solidFill>
                  <a:srgbClr val="FFFFFF"/>
                </a:solidFill>
                <a:effectLst>
                  <a:outerShdw blurRad="38100" dist="38100" dir="2700000" algn="tl">
                    <a:srgbClr val="000000"/>
                  </a:outerShdw>
                </a:effectLst>
                <a:ea typeface="宋体" panose="02010600030101010101" pitchFamily="2" charset="-122"/>
              </a:rPr>
              <a:t> </a:t>
            </a:r>
            <a:r>
              <a:rPr kumimoji="0" lang="en-US" altLang="zh-CN" sz="4400" b="1" spc="0">
                <a:effectLst>
                  <a:outerShdw blurRad="38100" dist="38100" dir="2700000" algn="tl">
                    <a:srgbClr val="FFFFFF"/>
                  </a:outerShdw>
                </a:effectLst>
                <a:ea typeface="宋体" panose="02010600030101010101" pitchFamily="2" charset="-122"/>
              </a:rPr>
              <a:t>  </a:t>
            </a:r>
            <a:r>
              <a:rPr kumimoji="0" lang="en-US" altLang="zh-CN" sz="2800" b="1" spc="0">
                <a:effectLst>
                  <a:outerShdw blurRad="38100" dist="38100" dir="2700000" algn="tl">
                    <a:srgbClr val="FFFFFF"/>
                  </a:outerShdw>
                </a:effectLst>
                <a:ea typeface="宋体" panose="02010600030101010101" pitchFamily="2" charset="-122"/>
              </a:rPr>
              <a:t>                </a:t>
            </a:r>
            <a:endParaRPr kumimoji="0" lang="en-US" altLang="zh-CN" sz="3600" b="1">
              <a:effectLst>
                <a:outerShdw blurRad="38100" dist="38100" dir="2700000" algn="tl">
                  <a:srgbClr val="FFFFFF"/>
                </a:outerShdw>
              </a:effectLst>
              <a:latin typeface="微软雅黑" panose="020b0503020204020204" charset="-122"/>
              <a:sym typeface="微软雅黑" panose="020b0503020204020204" charset="-122"/>
            </a:endParaRPr>
          </a:p>
        </p:txBody>
      </p:sp>
      <p:sp>
        <p:nvSpPr>
          <p:cNvPr id="14348" name="文本框 2" title=""/>
          <p:cNvSpPr txBox="1"/>
          <p:nvPr>
            <p:custDataLst>
              <p:tags r:id="rId9"/>
            </p:custDataLst>
          </p:nvPr>
        </p:nvSpPr>
        <p:spPr>
          <a:xfrm>
            <a:off x="2117725" y="4044950"/>
            <a:ext cx="8077200" cy="1568450"/>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0" marR="0" lvl="0" indent="0"/>
            <a:r>
              <a:rPr lang="en-US" altLang="zh-CN" sz="3200" b="1" spc="0">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It</a:t>
            </a:r>
            <a:r>
              <a:rPr lang="zh-CN" altLang="en-US" sz="3200" b="1" spc="0">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作为形式主语，所代替的是句子的逻辑主语，并无实际词义。这可以保持句子的结构平衡，避免主语太长，显得头重脚轻。</a:t>
            </a:r>
            <a:endParaRPr lang="zh-CN" altLang="en-US" sz="3200" b="1">
              <a:latin typeface="宋体" panose="02010600030101010101" pitchFamily="2" charset="-122"/>
              <a:ea typeface="宋体" panose="02010600030101010101" pitchFamily="2" charset="-122"/>
              <a:cs typeface="宋体" panose="02010600030101010101" pitchFamily="2" charset="-122"/>
              <a:sym typeface="微软雅黑" panose="020b0503020204020204" charset="-122"/>
            </a:endParaRPr>
          </a:p>
        </p:txBody>
      </p:sp>
      <p:cxnSp>
        <p:nvCxnSpPr>
          <p:cNvPr id="14349" name="直接连接符 7" title=""/>
          <p:cNvCxnSpPr/>
          <p:nvPr>
            <p:custDataLst>
              <p:tags r:id="rId10"/>
            </p:custDataLst>
          </p:nvPr>
        </p:nvCxnSpPr>
        <p:spPr>
          <a:xfrm>
            <a:off x="2203450" y="3514725"/>
            <a:ext cx="7778750" cy="0"/>
          </a:xfrm>
          <a:prstGeom prst="line">
            <a:avLst/>
          </a:prstGeom>
          <a:noFill/>
          <a:ln w="19050" cap="flat">
            <a:solidFill>
              <a:srgbClr val="6093C8"/>
            </a:solidFill>
            <a:prstDash val="solid"/>
            <a:miter lim="800000"/>
            <a:headEnd type="none" w="med" len="med"/>
            <a:tailEnd type="none"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4348"/>
                                        </p:tgtEl>
                                        <p:attrNameLst>
                                          <p:attrName>style.visibility</p:attrName>
                                        </p:attrNameLst>
                                      </p:cBhvr>
                                      <p:to>
                                        <p:strVal val="visible"/>
                                      </p:to>
                                    </p:set>
                                    <p:anim calcmode="discrete" valueType="clr">
                                      <p:cBhvr>
                                        <p:cTn id="7" dur="80"/>
                                        <p:tgtEl>
                                          <p:spTgt spid="14348"/>
                                        </p:tgtEl>
                                        <p:attrNameLst>
                                          <p:attrName>style.color</p:attrName>
                                        </p:attrNameLst>
                                      </p:cBhvr>
                                      <p:tavLst>
                                        <p:tav tm="0">
                                          <p:val>
                                            <p:strVal val="#58b6e5 [5]"/>
                                          </p:val>
                                        </p:tav>
                                        <p:tav tm="50000">
                                          <p:val>
                                            <p:strVal val="#0563c1 [6]"/>
                                          </p:val>
                                        </p:tav>
                                      </p:tavLst>
                                    </p:anim>
                                    <p:anim calcmode="discrete" valueType="clr">
                                      <p:cBhvr>
                                        <p:cTn id="8" dur="80"/>
                                        <p:tgtEl>
                                          <p:spTgt spid="14348"/>
                                        </p:tgtEl>
                                        <p:attrNameLst>
                                          <p:attrName>fillcolor</p:attrName>
                                        </p:attrNameLst>
                                      </p:cBhvr>
                                      <p:tavLst>
                                        <p:tav tm="0">
                                          <p:val>
                                            <p:strVal val="#58b6e5 [5]"/>
                                          </p:val>
                                        </p:tav>
                                        <p:tav tm="50000">
                                          <p:val>
                                            <p:strVal val="#0563c1 [6]"/>
                                          </p:val>
                                        </p:tav>
                                      </p:tavLst>
                                    </p:anim>
                                    <p:set>
                                      <p:cBhvr>
                                        <p:cTn id="9" dur="80"/>
                                        <p:tgtEl>
                                          <p:spTgt spid="143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0"/>
          <a:stretch>
            <a:fillRect/>
          </a:stretch>
        </a:blipFill>
        <a:effectLst/>
      </p:bgPr>
    </p:bg>
    <p:spTree>
      <p:nvGrpSpPr>
        <p:cNvPr id="1" name=""/>
        <p:cNvGrpSpPr/>
        <p:nvPr>
          <p:custDataLst>
            <p:tags r:id="rId3"/>
          </p:custDataLst>
        </p:nvPr>
      </p:nvGrpSpPr>
      <p:grpSpPr>
        <a:xfrm>
          <a:off x="0" y="0"/>
          <a:ext cx="0" cy="0"/>
        </a:xfrm>
      </p:grpSpPr>
      <p:sp>
        <p:nvSpPr>
          <p:cNvPr id="15362" name="矩形 39" title=""/>
          <p:cNvSpPr/>
          <p:nvPr>
            <p:custDataLst>
              <p:tags r:id="rId4"/>
            </p:custDataLst>
          </p:nvPr>
        </p:nvSpPr>
        <p:spPr>
          <a:xfrm>
            <a:off x="415925" y="647700"/>
            <a:ext cx="11425238" cy="5886450"/>
          </a:xfrm>
          <a:prstGeom prst="rect">
            <a:avLst/>
          </a:prstGeom>
          <a:noFill/>
          <a:ln w="63500" cap="flat" cmpd="sng" algn="ctr">
            <a:solidFill>
              <a:srgbClr val="000000"/>
            </a:solidFill>
            <a:prstDash val="solid"/>
            <a:miter lim="800000"/>
            <a:headEnd type="none" w="med" len="med"/>
            <a:tailEnd type="none" w="med" len="med"/>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思源黑体 CN Bold" charset="-122"/>
              <a:ea typeface="思源黑体 CN Bold" charset="-122"/>
            </a:endParaRPr>
          </a:p>
        </p:txBody>
      </p:sp>
      <p:sp>
        <p:nvSpPr>
          <p:cNvPr id="15363" name="矩形2" title=""/>
          <p:cNvSpPr/>
          <p:nvPr>
            <p:custDataLst>
              <p:tags r:id="rId5"/>
            </p:custDataLst>
          </p:nvPr>
        </p:nvSpPr>
        <p:spPr>
          <a:xfrm>
            <a:off x="333375" y="165100"/>
            <a:ext cx="550863" cy="565150"/>
          </a:xfrm>
          <a:prstGeom prst="rect">
            <a:avLst/>
          </a:prstGeom>
          <a:solidFill>
            <a:schemeClr val="bg2"/>
          </a:solidFill>
          <a:ln w="79375" cap="flat" cmpd="sng" algn="ctr">
            <a:solidFill>
              <a:srgbClr val="000000"/>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2800" b="1" i="0" u="none" strike="noStrike" kern="1200" cap="none" spc="0" normalizeH="0" baseline="0" noProof="0">
                <a:ln>
                  <a:noFill/>
                </a:ln>
                <a:solidFill>
                  <a:schemeClr val="tx1"/>
                </a:solidFill>
                <a:uLnTx/>
                <a:uFillTx/>
                <a:latin typeface="Times New Roman" panose="02020603050405020304" pitchFamily="18" charset="0"/>
                <a:ea typeface="思源黑体 CN Heavy" charset="-122"/>
                <a:cs typeface="Times New Roman" panose="02020603050405020304" pitchFamily="18" charset="0"/>
              </a:rPr>
              <a:t>1</a:t>
            </a:r>
            <a:endParaRPr kumimoji="0" lang="en-US" altLang="zh-CN" sz="2800" b="1" i="0" u="none" strike="noStrike" kern="1200" cap="none" spc="0" normalizeH="0" baseline="0" noProof="0">
              <a:ln>
                <a:noFill/>
              </a:ln>
              <a:solidFill>
                <a:schemeClr val="tx1"/>
              </a:solidFill>
              <a:uLnTx/>
              <a:uFillTx/>
              <a:latin typeface="Times New Roman" panose="02020603050405020304" pitchFamily="18" charset="0"/>
              <a:ea typeface="思源黑体 CN Heavy" charset="-122"/>
              <a:cs typeface="Times New Roman" panose="02020603050405020304" pitchFamily="18" charset="0"/>
            </a:endParaRPr>
          </a:p>
        </p:txBody>
      </p:sp>
      <p:sp>
        <p:nvSpPr>
          <p:cNvPr id="15366" name="文本框 1" title=""/>
          <p:cNvSpPr txBox="1"/>
          <p:nvPr>
            <p:custDataLst>
              <p:tags r:id="rId6"/>
            </p:custDataLst>
          </p:nvPr>
        </p:nvSpPr>
        <p:spPr>
          <a:xfrm>
            <a:off x="415925" y="952500"/>
            <a:ext cx="11145520" cy="4954270"/>
          </a:xfrm>
          <a:prstGeom prst="rect">
            <a:avLst/>
          </a:prstGeom>
          <a:noFill/>
          <a:ln w="9525" cap="flat" cmpd="sng" algn="ctr">
            <a:noFill/>
            <a:prstDash val="solid"/>
            <a:round/>
            <a:headEnd type="none" w="med" len="med"/>
            <a:tailEnd type="none" w="med" len="med"/>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514350" marR="0" lvl="0" indent="0" fontAlgn="base">
              <a:lnSpc>
                <a:spcPts val="3600"/>
              </a:lnSpc>
              <a:buFont typeface="Arial" panose="020b0604020202020204" pitchFamily="34" charset="0"/>
            </a:pPr>
            <a:r>
              <a:rPr lang="zh-CN" sz="3200" b="1"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（1）不定式。句子的谓语可以是</a:t>
            </a:r>
            <a:r>
              <a:rPr lang="zh-CN" altLang="zh-CN" sz="3200" b="1"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a:t>
            </a:r>
            <a:endParaRPr lang="zh-CN" altLang="zh-CN" sz="3200" b="1">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lnSpc>
                <a:spcPts val="3600"/>
              </a:lnSpc>
              <a:buFont typeface="Arial" panose="020b0604020202020204" pitchFamily="34" charset="0"/>
            </a:pPr>
            <a:endParaRPr lang="zh-CN" altLang="zh-CN" sz="3200" b="1">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buFont typeface="Wingdings" panose="05000000000000000000"/>
            </a:pPr>
            <a:r>
              <a:rPr lang="zh-CN" altLang="zh-CN" sz="3200" b="1"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en-US" altLang="zh-CN" sz="3200" b="1" spc="0">
                <a:solidFill>
                  <a:srgbClr val="006666"/>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① be+形容词；</a:t>
            </a:r>
            <a:endParaRPr lang="en-US" altLang="zh-CN" sz="3200" b="1">
              <a:solidFill>
                <a:srgbClr val="006666"/>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buFont typeface="Wingdings" panose="05000000000000000000"/>
            </a:pPr>
            <a:r>
              <a:rPr lang="zh-CN" sz="3200" b="1"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en-US" altLang="zh-CN" sz="3200" b="1"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e.g. </a:t>
            </a:r>
            <a:r>
              <a:rPr lang="zh-CN" sz="32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a:t>
            </a:r>
            <a:r>
              <a:rPr lang="zh-CN" sz="3200" b="1"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is important </a:t>
            </a:r>
            <a:r>
              <a:rPr lang="en-US" altLang="zh-CN" sz="3200" b="1"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________ (know)</a:t>
            </a:r>
            <a:r>
              <a:rPr lang="zh-CN" altLang="zh-CN" sz="3200" b="1"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your limitations.</a:t>
            </a:r>
            <a:endParaRPr lang="zh-CN" altLang="zh-CN" sz="3200" b="1">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buFont typeface="Arial" panose="020b0604020202020204" pitchFamily="34" charset="0"/>
            </a:pPr>
            <a:r>
              <a:rPr lang="zh-CN" altLang="zh-CN" sz="3200" b="1"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知道自己的局限性是很重要的。</a:t>
            </a:r>
            <a:endParaRPr lang="zh-CN" altLang="zh-CN" sz="3200" b="1">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0" marR="0" lvl="0" indent="0" fontAlgn="base">
              <a:buClr>
                <a:srgbClr val="000000"/>
              </a:buClr>
              <a:buFont typeface="Wingdings" panose="05000000000000000000"/>
            </a:pPr>
            <a:endParaRPr lang="en-US" altLang="zh-CN" sz="3200" b="1">
              <a:solidFill>
                <a:srgbClr val="006666"/>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0" marR="0" lvl="0" indent="0" fontAlgn="base">
              <a:buClr>
                <a:srgbClr val="000000"/>
              </a:buClr>
              <a:buFont typeface="Wingdings" panose="05000000000000000000"/>
            </a:pPr>
            <a:r>
              <a:rPr lang="en-US" altLang="zh-CN" sz="3200" b="1" spc="0">
                <a:solidFill>
                  <a:srgbClr val="006666"/>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② be+</a:t>
            </a:r>
            <a:r>
              <a:rPr lang="zh-CN" altLang="en-US" sz="3200" b="1" spc="0">
                <a:solidFill>
                  <a:srgbClr val="006666"/>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名词；</a:t>
            </a:r>
            <a:endParaRPr lang="zh-CN" altLang="en-US" sz="3200" b="1">
              <a:solidFill>
                <a:srgbClr val="006666"/>
              </a:solidFill>
              <a:latin typeface="Times New Roman" panose="02020603050405020304" pitchFamily="18" charset="0"/>
              <a:ea typeface="宋体" panose="02010600030101010101" pitchFamily="2" charset="-122"/>
              <a:cs typeface="Times New Roman" panose="02020603050405020304" pitchFamily="18" charset="0"/>
            </a:endParaRPr>
          </a:p>
          <a:p>
            <a:pPr marL="514350" marR="0" lvl="0" indent="0" fontAlgn="base">
              <a:buFont typeface="Wingdings" panose="05000000000000000000"/>
            </a:pPr>
            <a:r>
              <a:rPr lang="zh-CN" sz="3200" b="1"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e.g. </a:t>
            </a:r>
            <a:r>
              <a:rPr lang="zh-CN" sz="32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a:t>
            </a:r>
            <a:r>
              <a:rPr lang="zh-CN" sz="3200" b="1"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is a good idea </a:t>
            </a:r>
            <a:r>
              <a:rPr lang="en-US" altLang="zh-CN" sz="3200" b="1" u="sng"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_____ _(have)</a:t>
            </a:r>
            <a:r>
              <a:rPr lang="zh-CN" sz="3200" b="1"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 little notebook</a:t>
            </a:r>
            <a:endParaRPr lang="zh-CN" sz="3200" b="1">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buFont typeface="Wingdings" panose="05000000000000000000"/>
            </a:pPr>
            <a:r>
              <a:rPr lang="zh-CN" sz="3200" b="1"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handy.</a:t>
            </a:r>
            <a:endParaRPr lang="zh-CN" sz="3200" b="1">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fontAlgn="base">
              <a:buFont typeface="Wingdings" panose="05000000000000000000"/>
            </a:pPr>
            <a:r>
              <a:rPr lang="zh-CN" sz="3200" b="1"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手边有个小笔记本是个好</a:t>
            </a:r>
            <a:r>
              <a:rPr lang="zh-CN" altLang="zh-CN" sz="3200" b="1"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主意。</a:t>
            </a:r>
            <a:endParaRPr lang="zh-CN" sz="3200" b="1">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p:txBody>
      </p:sp>
      <p:sp>
        <p:nvSpPr>
          <p:cNvPr id="15367" name="文本框 5" title=""/>
          <p:cNvSpPr/>
          <p:nvPr>
            <p:custDataLst>
              <p:tags r:id="rId7"/>
            </p:custDataLst>
          </p:nvPr>
        </p:nvSpPr>
        <p:spPr>
          <a:xfrm>
            <a:off x="884238" y="133350"/>
            <a:ext cx="9150350" cy="629920"/>
          </a:xfrm>
          <a:prstGeom prst="rect">
            <a:avLst/>
          </a:prstGeom>
          <a:solidFill>
            <a:srgbClr val="16468D"/>
          </a:solid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5pPr>
          </a:lstStyle>
          <a:p>
            <a:pPr lvl="0">
              <a:lnSpc>
                <a:spcPts val="4200"/>
              </a:lnSpc>
            </a:pPr>
            <a:r>
              <a:rPr lang="en-US" altLang="zh-CN" sz="3600" b="1">
                <a:solidFill>
                  <a:srgbClr val="FFFFFF"/>
                </a:solidFill>
                <a:latin typeface="Times New Roman" panose="02020603050405020304" pitchFamily="18" charset="0"/>
                <a:sym typeface="微软雅黑" panose="020b0503020204020204" charset="-122"/>
              </a:rPr>
              <a:t> </a:t>
            </a:r>
            <a:r>
              <a:rPr lang="zh-CN" altLang="zh-CN" sz="3600" b="1">
                <a:solidFill>
                  <a:srgbClr val="FFFFFF"/>
                </a:solidFill>
                <a:latin typeface="Times New Roman" panose="02020603050405020304" pitchFamily="18" charset="0"/>
                <a:sym typeface="微软雅黑" panose="020b0503020204020204" charset="-122"/>
              </a:rPr>
              <a:t> </a:t>
            </a:r>
            <a:r>
              <a:rPr lang="zh-CN" altLang="zh-CN" sz="36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It做形式主语的基本用法</a:t>
            </a:r>
            <a:r>
              <a:rPr lang="zh-CN" altLang="en-US" sz="36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a:t>
            </a:r>
            <a:endParaRPr lang="zh-CN" altLang="en-US" sz="3600" b="1">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p:txBody>
      </p:sp>
      <p:sp>
        <p:nvSpPr>
          <p:cNvPr id="15368" name="文本框 2" title=""/>
          <p:cNvSpPr txBox="1"/>
          <p:nvPr>
            <p:custDataLst>
              <p:tags r:id="rId8"/>
            </p:custDataLst>
          </p:nvPr>
        </p:nvSpPr>
        <p:spPr>
          <a:xfrm>
            <a:off x="5397500" y="2368550"/>
            <a:ext cx="1397000" cy="520700"/>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kern="1200" cap="none" spc="0" normalizeH="0" baseline="0" noProof="0">
                <a:ln w="9525" cap="flat" cmpd="sng" algn="ctr">
                  <a:noFill/>
                  <a:prstDash val="solid"/>
                  <a:round/>
                  <a:headEnd type="none" w="med" len="med"/>
                  <a:tailEnd type="none" w="med" len="med"/>
                </a:ln>
                <a:solidFill>
                  <a:srgbClr val="FF0000"/>
                </a:solidFill>
                <a:uLnTx/>
                <a:uFillTx/>
                <a:latin typeface="Times New Roman" panose="02020603050405020304" pitchFamily="18" charset="0"/>
                <a:sym typeface="微软雅黑" panose="020b0503020204020204" charset="-122"/>
              </a:rPr>
              <a:t>to know</a:t>
            </a:r>
            <a:endParaRPr kumimoji="0" lang="en-US" altLang="zh-CN" sz="2800" b="1" i="0" u="none" strike="noStrike" kern="1200" cap="none" spc="0" normalizeH="0" baseline="0" noProof="0">
              <a:ln w="9525" cap="flat" cmpd="sng" algn="ctr">
                <a:noFill/>
                <a:prstDash val="solid"/>
                <a:round/>
                <a:headEnd type="none" w="med" len="med"/>
                <a:tailEnd type="none" w="med" len="med"/>
              </a:ln>
              <a:solidFill>
                <a:srgbClr val="FF0000"/>
              </a:solidFill>
              <a:uLnTx/>
              <a:uFillTx/>
              <a:latin typeface="Times New Roman" panose="02020603050405020304" pitchFamily="18" charset="0"/>
              <a:sym typeface="微软雅黑" panose="020b0503020204020204" charset="-122"/>
            </a:endParaRPr>
          </a:p>
        </p:txBody>
      </p:sp>
      <p:sp>
        <p:nvSpPr>
          <p:cNvPr id="15369" name="文本框 3" title=""/>
          <p:cNvSpPr txBox="1"/>
          <p:nvPr>
            <p:custDataLst>
              <p:tags r:id="rId9"/>
            </p:custDataLst>
          </p:nvPr>
        </p:nvSpPr>
        <p:spPr>
          <a:xfrm>
            <a:off x="5640388" y="4365625"/>
            <a:ext cx="1277937" cy="522288"/>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kern="1200" cap="none" spc="0" normalizeH="0" baseline="0" noProof="0">
                <a:ln w="9525" cap="flat" cmpd="sng" algn="ctr">
                  <a:noFill/>
                  <a:prstDash val="solid"/>
                  <a:round/>
                  <a:headEnd type="none" w="med" len="med"/>
                  <a:tailEnd type="none" w="med" len="med"/>
                </a:ln>
                <a:solidFill>
                  <a:srgbClr val="FF0000"/>
                </a:solidFill>
                <a:uLnTx/>
                <a:uFillTx/>
                <a:latin typeface="Times New Roman" panose="02020603050405020304" pitchFamily="18" charset="0"/>
                <a:sym typeface="微软雅黑" panose="020b0503020204020204" charset="-122"/>
              </a:rPr>
              <a:t>to have</a:t>
            </a:r>
            <a:endParaRPr kumimoji="0" lang="en-US" altLang="zh-CN" sz="2800" b="1" i="0" u="none" strike="noStrike" kern="1200" cap="none" spc="0" normalizeH="0" baseline="0" noProof="0">
              <a:ln w="9525" cap="flat" cmpd="sng" algn="ctr">
                <a:noFill/>
                <a:prstDash val="solid"/>
                <a:round/>
                <a:headEnd type="none" w="med" len="med"/>
                <a:tailEnd type="none" w="med" len="med"/>
              </a:ln>
              <a:solidFill>
                <a:srgbClr val="FF0000"/>
              </a:solidFill>
              <a:uLnTx/>
              <a:uFillTx/>
              <a:latin typeface="Times New Roman" panose="02020603050405020304" pitchFamily="18" charset="0"/>
              <a:sym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6">
                                            <p:txEl>
                                              <p:pRg st="4" end="4"/>
                                            </p:txEl>
                                          </p:spTgt>
                                        </p:tgtEl>
                                        <p:attrNameLst>
                                          <p:attrName>style.visibility</p:attrName>
                                        </p:attrNameLst>
                                      </p:cBhvr>
                                      <p:to>
                                        <p:strVal val="visible"/>
                                      </p:to>
                                    </p:set>
                                    <p:animEffect transition="in" filter="blinds(horizontal)">
                                      <p:cBhvr>
                                        <p:cTn id="7" dur="500"/>
                                        <p:tgtEl>
                                          <p:spTgt spid="15366">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5366">
                                            <p:txEl>
                                              <p:pRg st="3" end="3"/>
                                            </p:txEl>
                                          </p:spTgt>
                                        </p:tgtEl>
                                        <p:attrNameLst>
                                          <p:attrName>style.visibility</p:attrName>
                                        </p:attrNameLst>
                                      </p:cBhvr>
                                      <p:to>
                                        <p:strVal val="visible"/>
                                      </p:to>
                                    </p:set>
                                    <p:animEffect transition="in" filter="blinds(horizontal)">
                                      <p:cBhvr>
                                        <p:cTn id="10" dur="500"/>
                                        <p:tgtEl>
                                          <p:spTgt spid="15366">
                                            <p:txEl>
                                              <p:pRg st="3" end="3"/>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5366">
                                            <p:txEl>
                                              <p:pRg st="9" end="9"/>
                                            </p:txEl>
                                          </p:spTgt>
                                        </p:tgtEl>
                                        <p:attrNameLst>
                                          <p:attrName>style.visibility</p:attrName>
                                        </p:attrNameLst>
                                      </p:cBhvr>
                                      <p:to>
                                        <p:strVal val="visible"/>
                                      </p:to>
                                    </p:set>
                                    <p:animEffect transition="in" filter="blinds(horizontal)">
                                      <p:cBhvr>
                                        <p:cTn id="19" dur="500"/>
                                        <p:tgtEl>
                                          <p:spTgt spid="15366">
                                            <p:txEl>
                                              <p:pRg st="9" end="9"/>
                                            </p:txEl>
                                          </p:spTgt>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5366">
                                            <p:txEl>
                                              <p:pRg st="7" end="7"/>
                                            </p:txEl>
                                          </p:spTgt>
                                        </p:tgtEl>
                                        <p:attrNameLst>
                                          <p:attrName>style.visibility</p:attrName>
                                        </p:attrNameLst>
                                      </p:cBhvr>
                                      <p:to>
                                        <p:strVal val="visible"/>
                                      </p:to>
                                    </p:set>
                                    <p:animEffect transition="in" filter="blinds(horizontal)">
                                      <p:cBhvr>
                                        <p:cTn id="24" dur="500"/>
                                        <p:tgtEl>
                                          <p:spTgt spid="15366">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5366">
                                            <p:txEl>
                                              <p:pRg st="8" end="8"/>
                                            </p:txEl>
                                          </p:spTgt>
                                        </p:tgtEl>
                                        <p:attrNameLst>
                                          <p:attrName>style.visibility</p:attrName>
                                        </p:attrNameLst>
                                      </p:cBhvr>
                                      <p:to>
                                        <p:strVal val="visible"/>
                                      </p:to>
                                    </p:set>
                                    <p:animEffect transition="in" filter="blinds(horizontal)">
                                      <p:cBhvr>
                                        <p:cTn id="27" dur="500"/>
                                        <p:tgtEl>
                                          <p:spTgt spid="15366">
                                            <p:txEl>
                                              <p:pRg st="8" end="8"/>
                                            </p:txEl>
                                          </p:spTgt>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P spid="15369"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8"/>
          <a:stretch>
            <a:fillRect/>
          </a:stretch>
        </a:blipFill>
        <a:effectLst/>
      </p:bgPr>
    </p:bg>
    <p:spTree>
      <p:nvGrpSpPr>
        <p:cNvPr id="1" name=""/>
        <p:cNvGrpSpPr/>
        <p:nvPr>
          <p:custDataLst>
            <p:tags r:id="rId3"/>
          </p:custDataLst>
        </p:nvPr>
      </p:nvGrpSpPr>
      <p:grpSpPr>
        <a:xfrm>
          <a:off x="0" y="0"/>
          <a:ext cx="0" cy="0"/>
        </a:xfrm>
      </p:grpSpPr>
      <p:sp>
        <p:nvSpPr>
          <p:cNvPr id="16386" name="矩形 39" title=""/>
          <p:cNvSpPr/>
          <p:nvPr>
            <p:custDataLst>
              <p:tags r:id="rId4"/>
            </p:custDataLst>
          </p:nvPr>
        </p:nvSpPr>
        <p:spPr>
          <a:xfrm>
            <a:off x="415925" y="647700"/>
            <a:ext cx="11425238" cy="5886450"/>
          </a:xfrm>
          <a:prstGeom prst="rect">
            <a:avLst/>
          </a:prstGeom>
          <a:noFill/>
          <a:ln w="63500" cap="flat" cmpd="sng" algn="ctr">
            <a:solidFill>
              <a:srgbClr val="000000"/>
            </a:solidFill>
            <a:prstDash val="solid"/>
            <a:miter lim="800000"/>
            <a:headEnd type="none" w="med" len="med"/>
            <a:tailEnd type="none" w="med" len="med"/>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思源黑体 CN Bold" charset="-122"/>
              <a:ea typeface="思源黑体 CN Bold" charset="-122"/>
            </a:endParaRPr>
          </a:p>
        </p:txBody>
      </p:sp>
      <p:sp>
        <p:nvSpPr>
          <p:cNvPr id="16387" name="矩形2" title=""/>
          <p:cNvSpPr/>
          <p:nvPr>
            <p:custDataLst>
              <p:tags r:id="rId5"/>
            </p:custDataLst>
          </p:nvPr>
        </p:nvSpPr>
        <p:spPr>
          <a:xfrm>
            <a:off x="333375" y="165100"/>
            <a:ext cx="550863" cy="565150"/>
          </a:xfrm>
          <a:prstGeom prst="rect">
            <a:avLst/>
          </a:prstGeom>
          <a:solidFill>
            <a:schemeClr val="bg2"/>
          </a:solidFill>
          <a:ln w="79375" cap="flat" cmpd="sng" algn="ctr">
            <a:solidFill>
              <a:srgbClr val="000000"/>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2800" b="1" i="0" u="none" strike="noStrike" kern="1200" cap="none" spc="0" normalizeH="0" baseline="0" noProof="0">
                <a:ln>
                  <a:noFill/>
                </a:ln>
                <a:solidFill>
                  <a:schemeClr val="tx1"/>
                </a:solidFill>
                <a:uLnTx/>
                <a:uFillTx/>
                <a:latin typeface="Times New Roman" panose="02020603050405020304" pitchFamily="18" charset="0"/>
                <a:ea typeface="思源黑体 CN Heavy" charset="-122"/>
                <a:cs typeface="Times New Roman" panose="02020603050405020304" pitchFamily="18" charset="0"/>
              </a:rPr>
              <a:t>1</a:t>
            </a:r>
            <a:endParaRPr kumimoji="0" lang="en-US" altLang="zh-CN" sz="2800" b="1" i="0" u="none" strike="noStrike" kern="1200" cap="none" spc="0" normalizeH="0" baseline="0" noProof="0">
              <a:ln>
                <a:noFill/>
              </a:ln>
              <a:solidFill>
                <a:schemeClr val="tx1"/>
              </a:solidFill>
              <a:uLnTx/>
              <a:uFillTx/>
              <a:latin typeface="Times New Roman" panose="02020603050405020304" pitchFamily="18" charset="0"/>
              <a:ea typeface="思源黑体 CN Heavy" charset="-122"/>
              <a:cs typeface="Times New Roman" panose="02020603050405020304" pitchFamily="18" charset="0"/>
            </a:endParaRPr>
          </a:p>
        </p:txBody>
      </p:sp>
      <p:sp>
        <p:nvSpPr>
          <p:cNvPr id="16390" name="文本框 1" title=""/>
          <p:cNvSpPr txBox="1"/>
          <p:nvPr>
            <p:custDataLst>
              <p:tags r:id="rId6"/>
            </p:custDataLst>
          </p:nvPr>
        </p:nvSpPr>
        <p:spPr>
          <a:xfrm>
            <a:off x="1320800" y="1238250"/>
            <a:ext cx="9174163" cy="4707890"/>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514350" marR="0" lvl="0" indent="0">
              <a:lnSpc>
                <a:spcPts val="3600"/>
              </a:lnSpc>
              <a:buFont typeface="Arial" panose="020b0604020202020204" pitchFamily="34" charset="0"/>
            </a:pPr>
            <a:r>
              <a:rPr lang="zh-CN" altLang="zh-CN" sz="3200" b="1"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（1）不定式。</a:t>
            </a:r>
            <a:r>
              <a:rPr lang="zh-CN" altLang="zh-CN" sz="32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句子的谓语可以是：</a:t>
            </a:r>
            <a:endParaRPr lang="zh-CN" altLang="zh-CN" sz="32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a:lnSpc>
                <a:spcPts val="3600"/>
              </a:lnSpc>
              <a:buFont typeface="Arial" panose="020b0604020202020204" pitchFamily="34" charset="0"/>
            </a:pPr>
            <a:endParaRPr lang="zh-CN" altLang="zh-CN" sz="32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a:lnSpc>
                <a:spcPts val="3600"/>
              </a:lnSpc>
              <a:buFont typeface="Wingdings" panose="05000000000000000000"/>
            </a:pPr>
            <a:r>
              <a:rPr lang="zh-CN" altLang="zh-CN" sz="32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③ </a:t>
            </a:r>
            <a:r>
              <a:rPr lang="en-US" altLang="zh-CN" sz="3200" b="1" spc="0">
                <a:solidFill>
                  <a:srgbClr val="006666"/>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be+介词短语；</a:t>
            </a:r>
            <a:endParaRPr lang="en-US" altLang="zh-CN" sz="3200" b="1">
              <a:solidFill>
                <a:srgbClr val="006666"/>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a:lnSpc>
                <a:spcPts val="3600"/>
              </a:lnSpc>
              <a:buFont typeface="Wingdings" panose="05000000000000000000"/>
            </a:pPr>
            <a:r>
              <a:rPr lang="zh-CN" altLang="zh-CN" sz="32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e.g. </a:t>
            </a:r>
            <a:r>
              <a:rPr lang="zh-CN" altLang="zh-CN" sz="32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a:t>
            </a:r>
            <a:r>
              <a:rPr lang="zh-CN" altLang="zh-CN" sz="3200"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a:t>
            </a:r>
            <a:r>
              <a:rPr lang="zh-CN" altLang="zh-CN" sz="32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is against the law </a:t>
            </a:r>
            <a:r>
              <a:rPr lang="zh-CN" altLang="zh-CN" sz="3200" u="sng"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to do</a:t>
            </a:r>
            <a:r>
              <a:rPr lang="zh-CN" altLang="zh-CN" sz="32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that.</a:t>
            </a:r>
            <a:endParaRPr lang="zh-CN" altLang="zh-CN" sz="32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a:lnSpc>
                <a:spcPts val="3600"/>
              </a:lnSpc>
              <a:buFont typeface="Wingdings" panose="05000000000000000000"/>
            </a:pPr>
            <a:r>
              <a:rPr lang="zh-CN" altLang="zh-CN" sz="32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这样做是违法的。</a:t>
            </a:r>
            <a:endParaRPr lang="zh-CN" altLang="zh-CN" sz="32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a:lnSpc>
                <a:spcPts val="3600"/>
              </a:lnSpc>
              <a:buFont typeface="Wingdings" panose="05000000000000000000"/>
            </a:pPr>
            <a:endParaRPr lang="zh-CN" altLang="zh-CN" sz="32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a:lnSpc>
                <a:spcPts val="3600"/>
              </a:lnSpc>
              <a:buFont typeface="Wingdings" panose="05000000000000000000"/>
            </a:pPr>
            <a:r>
              <a:rPr lang="zh-CN" altLang="zh-CN" sz="32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④ </a:t>
            </a:r>
            <a:r>
              <a:rPr lang="zh-CN" altLang="zh-CN" sz="3200" b="1" spc="0">
                <a:solidFill>
                  <a:srgbClr val="006666"/>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及物动词+宾语+不定式</a:t>
            </a:r>
            <a:endParaRPr lang="zh-CN" altLang="zh-CN" sz="3200" b="1">
              <a:solidFill>
                <a:srgbClr val="006666"/>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a:lnSpc>
                <a:spcPts val="3600"/>
              </a:lnSpc>
            </a:pPr>
            <a:r>
              <a:rPr lang="zh-CN" altLang="zh-CN" sz="32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e.g. </a:t>
            </a:r>
            <a:r>
              <a:rPr lang="zh-CN" altLang="zh-CN" sz="3200" b="1" spc="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a:t>
            </a:r>
            <a:r>
              <a:rPr lang="zh-CN" altLang="zh-CN" sz="32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gives me great pleasure </a:t>
            </a:r>
            <a:r>
              <a:rPr lang="zh-CN" altLang="zh-CN" sz="3200" u="sng"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to see</a:t>
            </a:r>
            <a:r>
              <a:rPr lang="zh-CN" altLang="zh-CN" sz="32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the</a:t>
            </a:r>
            <a:endParaRPr lang="zh-CN" altLang="zh-CN" sz="32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a:lnSpc>
                <a:spcPts val="3600"/>
              </a:lnSpc>
            </a:pPr>
            <a:r>
              <a:rPr lang="zh-CN" altLang="zh-CN" sz="32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movie.</a:t>
            </a:r>
            <a:endParaRPr lang="zh-CN" altLang="zh-CN" sz="32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a:p>
            <a:pPr marL="514350" marR="0" lvl="0" indent="0">
              <a:lnSpc>
                <a:spcPts val="3600"/>
              </a:lnSpc>
            </a:pPr>
            <a:r>
              <a:rPr lang="zh-CN" altLang="zh-CN" sz="3200" spc="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                  观看电影让我很高兴。           </a:t>
            </a:r>
            <a:endParaRPr lang="zh-CN" altLang="zh-CN" sz="3200">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p:txBody>
      </p:sp>
      <p:sp>
        <p:nvSpPr>
          <p:cNvPr id="16391" name="文本框 5" title=""/>
          <p:cNvSpPr/>
          <p:nvPr>
            <p:custDataLst>
              <p:tags r:id="rId7"/>
            </p:custDataLst>
          </p:nvPr>
        </p:nvSpPr>
        <p:spPr>
          <a:xfrm>
            <a:off x="1517650" y="212725"/>
            <a:ext cx="9150350" cy="629920"/>
          </a:xfrm>
          <a:prstGeom prst="rect">
            <a:avLst/>
          </a:prstGeom>
          <a:solidFill>
            <a:srgbClr val="16468D"/>
          </a:solid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微软雅黑" panose="020b0503020204020204" charset="-122"/>
              </a:defRPr>
            </a:lvl5pPr>
          </a:lstStyle>
          <a:p>
            <a:pPr lvl="0">
              <a:lnSpc>
                <a:spcPts val="4200"/>
              </a:lnSpc>
            </a:pPr>
            <a:r>
              <a:rPr lang="en-US" altLang="zh-CN" sz="3600" b="1">
                <a:solidFill>
                  <a:srgbClr val="FFFFFF"/>
                </a:solidFill>
                <a:latin typeface="Times New Roman" panose="02020603050405020304" pitchFamily="18" charset="0"/>
                <a:sym typeface="微软雅黑" panose="020b0503020204020204" charset="-122"/>
              </a:rPr>
              <a:t> </a:t>
            </a:r>
            <a:r>
              <a:rPr lang="zh-CN" altLang="zh-CN" sz="3600" b="1">
                <a:solidFill>
                  <a:srgbClr val="FFFFFF"/>
                </a:solidFill>
                <a:latin typeface="Times New Roman" panose="02020603050405020304" pitchFamily="18" charset="0"/>
                <a:sym typeface="微软雅黑" panose="020b0503020204020204" charset="-122"/>
              </a:rPr>
              <a:t> </a:t>
            </a:r>
            <a:r>
              <a:rPr lang="zh-CN" altLang="zh-CN" sz="36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It做形式主语的基本用法</a:t>
            </a:r>
            <a:r>
              <a:rPr lang="zh-CN" altLang="en-US" sz="36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rPr>
              <a:t>：</a:t>
            </a:r>
            <a:endParaRPr lang="zh-CN" altLang="en-US" sz="3600" b="1">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90">
                                            <p:txEl>
                                              <p:pRg st="4" end="4"/>
                                            </p:txEl>
                                          </p:spTgt>
                                        </p:tgtEl>
                                        <p:attrNameLst>
                                          <p:attrName>style.visibility</p:attrName>
                                        </p:attrNameLst>
                                      </p:cBhvr>
                                      <p:to>
                                        <p:strVal val="visible"/>
                                      </p:to>
                                    </p:set>
                                    <p:animEffect transition="in" filter="blinds(horizontal)">
                                      <p:cBhvr>
                                        <p:cTn id="7" dur="500"/>
                                        <p:tgtEl>
                                          <p:spTgt spid="16390">
                                            <p:txEl>
                                              <p:pRg st="4" end="4"/>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90">
                                            <p:txEl>
                                              <p:pRg st="3" end="3"/>
                                            </p:txEl>
                                          </p:spTgt>
                                        </p:tgtEl>
                                        <p:attrNameLst>
                                          <p:attrName>style.visibility</p:attrName>
                                        </p:attrNameLst>
                                      </p:cBhvr>
                                      <p:to>
                                        <p:strVal val="visible"/>
                                      </p:to>
                                    </p:set>
                                    <p:animEffect transition="in" filter="blinds(horizontal)">
                                      <p:cBhvr>
                                        <p:cTn id="12" dur="500"/>
                                        <p:tgtEl>
                                          <p:spTgt spid="16390">
                                            <p:txEl>
                                              <p:pRg st="3" end="3"/>
                                            </p:txEl>
                                          </p:spTgt>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390">
                                            <p:txEl>
                                              <p:pRg st="9" end="9"/>
                                            </p:txEl>
                                          </p:spTgt>
                                        </p:tgtEl>
                                        <p:attrNameLst>
                                          <p:attrName>style.visibility</p:attrName>
                                        </p:attrNameLst>
                                      </p:cBhvr>
                                      <p:to>
                                        <p:strVal val="visible"/>
                                      </p:to>
                                    </p:set>
                                    <p:animEffect transition="in" filter="blinds(horizontal)">
                                      <p:cBhvr>
                                        <p:cTn id="17" dur="500"/>
                                        <p:tgtEl>
                                          <p:spTgt spid="16390">
                                            <p:txEl>
                                              <p:pRg st="9" end="9"/>
                                            </p:txEl>
                                          </p:spTgt>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390">
                                            <p:txEl>
                                              <p:pRg st="7" end="7"/>
                                            </p:txEl>
                                          </p:spTgt>
                                        </p:tgtEl>
                                        <p:attrNameLst>
                                          <p:attrName>style.visibility</p:attrName>
                                        </p:attrNameLst>
                                      </p:cBhvr>
                                      <p:to>
                                        <p:strVal val="visible"/>
                                      </p:to>
                                    </p:set>
                                    <p:animEffect transition="in" filter="blinds(horizontal)">
                                      <p:cBhvr>
                                        <p:cTn id="22" dur="500"/>
                                        <p:tgtEl>
                                          <p:spTgt spid="16390">
                                            <p:txEl>
                                              <p:pRg st="7" end="7"/>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6390">
                                            <p:txEl>
                                              <p:pRg st="8" end="8"/>
                                            </p:txEl>
                                          </p:spTgt>
                                        </p:tgtEl>
                                        <p:attrNameLst>
                                          <p:attrName>style.visibility</p:attrName>
                                        </p:attrNameLst>
                                      </p:cBhvr>
                                      <p:to>
                                        <p:strVal val="visible"/>
                                      </p:to>
                                    </p:set>
                                    <p:animEffect transition="in" filter="blinds(horizontal)">
                                      <p:cBhvr>
                                        <p:cTn id="25" dur="500"/>
                                        <p:tgtEl>
                                          <p:spTgt spid="1639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UNIQUEID" val="3788"/>
</p:tagLst>
</file>

<file path=ppt/tags/tag10.xml><?xml version="1.0" encoding="utf-8"?>
<p:tagLst xmlns:p="http://schemas.openxmlformats.org/presentationml/2006/main">
  <p:tag name="AS_UNIQUEID" val="3797"/>
</p:tagLst>
</file>

<file path=ppt/tags/tag100.xml><?xml version="1.0" encoding="utf-8"?>
<p:tagLst xmlns:p="http://schemas.openxmlformats.org/presentationml/2006/main">
  <p:tag name="AS_UNIQUEID" val="3877"/>
  <p:tag name="KSO_WM_BEAUTIFY_FLAG" val=""/>
</p:tagLst>
</file>

<file path=ppt/tags/tag101.xml><?xml version="1.0" encoding="utf-8"?>
<p:tagLst xmlns:p="http://schemas.openxmlformats.org/presentationml/2006/main">
  <p:tag name="AS_UNIQUEID" val="3878"/>
</p:tagLst>
</file>

<file path=ppt/tags/tag102.xml><?xml version="1.0" encoding="utf-8"?>
<p:tagLst xmlns:p="http://schemas.openxmlformats.org/presentationml/2006/main">
  <p:tag name="AS_UNIQUEID" val="3879"/>
  <p:tag name="KSO_WM_BEAUTIFY_FLAG" val=""/>
</p:tagLst>
</file>

<file path=ppt/tags/tag103.xml><?xml version="1.0" encoding="utf-8"?>
<p:tagLst xmlns:p="http://schemas.openxmlformats.org/presentationml/2006/main">
  <p:tag name="AS_UNIQUEID" val="3880"/>
  <p:tag name="KSO_WM_BEAUTIFY_FLAG" val=""/>
</p:tagLst>
</file>

<file path=ppt/tags/tag104.xml><?xml version="1.0" encoding="utf-8"?>
<p:tagLst xmlns:p="http://schemas.openxmlformats.org/presentationml/2006/main">
  <p:tag name="AS_UNIQUEID" val="1705"/>
</p:tagLst>
</file>

<file path=ppt/tags/tag105.xml><?xml version="1.0" encoding="utf-8"?>
<p:tagLst xmlns:p="http://schemas.openxmlformats.org/presentationml/2006/main">
  <p:tag name="AS_UNIQUEID" val="1708"/>
</p:tagLst>
</file>

<file path=ppt/tags/tag106.xml><?xml version="1.0" encoding="utf-8"?>
<p:tagLst xmlns:p="http://schemas.openxmlformats.org/presentationml/2006/main">
  <p:tag name="AS_UNIQUEID" val="3881"/>
</p:tagLst>
</file>

<file path=ppt/tags/tag107.xml><?xml version="1.0" encoding="utf-8"?>
<p:tagLst xmlns:p="http://schemas.openxmlformats.org/presentationml/2006/main">
  <p:tag name="AS_UNIQUEID" val="3882"/>
</p:tagLst>
</file>

<file path=ppt/tags/tag108.xml><?xml version="1.0" encoding="utf-8"?>
<p:tagLst xmlns:p="http://schemas.openxmlformats.org/presentationml/2006/main">
  <p:tag name="AS_UNIQUEID" val="3883"/>
</p:tagLst>
</file>

<file path=ppt/tags/tag109.xml><?xml version="1.0" encoding="utf-8"?>
<p:tagLst xmlns:p="http://schemas.openxmlformats.org/presentationml/2006/main">
  <p:tag name="AS_UNIQUEID" val="3884"/>
</p:tagLst>
</file>

<file path=ppt/tags/tag11.xml><?xml version="1.0" encoding="utf-8"?>
<p:tagLst xmlns:p="http://schemas.openxmlformats.org/presentationml/2006/main">
  <p:tag name="AS_UNIQUEID" val="3798"/>
</p:tagLst>
</file>

<file path=ppt/tags/tag110.xml><?xml version="1.0" encoding="utf-8"?>
<p:tagLst xmlns:p="http://schemas.openxmlformats.org/presentationml/2006/main">
  <p:tag name="AS_UNIQUEID" val="3885"/>
</p:tagLst>
</file>

<file path=ppt/tags/tag111.xml><?xml version="1.0" encoding="utf-8"?>
<p:tagLst xmlns:p="http://schemas.openxmlformats.org/presentationml/2006/main">
  <p:tag name="AS_UNIQUEID" val="3886"/>
</p:tagLst>
</file>

<file path=ppt/tags/tag112.xml><?xml version="1.0" encoding="utf-8"?>
<p:tagLst xmlns:p="http://schemas.openxmlformats.org/presentationml/2006/main">
  <p:tag name="AS_UNIQUEID" val="3887"/>
</p:tagLst>
</file>

<file path=ppt/tags/tag113.xml><?xml version="1.0" encoding="utf-8"?>
<p:tagLst xmlns:p="http://schemas.openxmlformats.org/presentationml/2006/main">
  <p:tag name="AS_UNIQUEID" val="3888"/>
</p:tagLst>
</file>

<file path=ppt/tags/tag114.xml><?xml version="1.0" encoding="utf-8"?>
<p:tagLst xmlns:p="http://schemas.openxmlformats.org/presentationml/2006/main">
  <p:tag name="AS_UNIQUEID" val="3889"/>
</p:tagLst>
</file>

<file path=ppt/tags/tag115.xml><?xml version="1.0" encoding="utf-8"?>
<p:tagLst xmlns:p="http://schemas.openxmlformats.org/presentationml/2006/main">
  <p:tag name="AS_UNIQUEID" val="3890"/>
</p:tagLst>
</file>

<file path=ppt/tags/tag116.xml><?xml version="1.0" encoding="utf-8"?>
<p:tagLst xmlns:p="http://schemas.openxmlformats.org/presentationml/2006/main">
  <p:tag name="AS_UNIQUEID" val="3891"/>
</p:tagLst>
</file>

<file path=ppt/tags/tag117.xml><?xml version="1.0" encoding="utf-8"?>
<p:tagLst xmlns:p="http://schemas.openxmlformats.org/presentationml/2006/main">
  <p:tag name="AS_UNIQUEID" val="3892"/>
</p:tagLst>
</file>

<file path=ppt/tags/tag118.xml><?xml version="1.0" encoding="utf-8"?>
<p:tagLst xmlns:p="http://schemas.openxmlformats.org/presentationml/2006/main">
  <p:tag name="AS_UNIQUEID" val="3893"/>
</p:tagLst>
</file>

<file path=ppt/tags/tag119.xml><?xml version="1.0" encoding="utf-8"?>
<p:tagLst xmlns:p="http://schemas.openxmlformats.org/presentationml/2006/main">
  <p:tag name="AS_UNIQUEID" val="3894"/>
</p:tagLst>
</file>

<file path=ppt/tags/tag12.xml><?xml version="1.0" encoding="utf-8"?>
<p:tagLst xmlns:p="http://schemas.openxmlformats.org/presentationml/2006/main">
  <p:tag name="AS_UNIQUEID" val="3799"/>
</p:tagLst>
</file>

<file path=ppt/tags/tag120.xml><?xml version="1.0" encoding="utf-8"?>
<p:tagLst xmlns:p="http://schemas.openxmlformats.org/presentationml/2006/main">
  <p:tag name="AS_UNIQUEID" val="3895"/>
</p:tagLst>
</file>

<file path=ppt/tags/tag121.xml><?xml version="1.0" encoding="utf-8"?>
<p:tagLst xmlns:p="http://schemas.openxmlformats.org/presentationml/2006/main">
  <p:tag name="AS_UNIQUEID" val="3896"/>
</p:tagLst>
</file>

<file path=ppt/tags/tag122.xml><?xml version="1.0" encoding="utf-8"?>
<p:tagLst xmlns:p="http://schemas.openxmlformats.org/presentationml/2006/main">
  <p:tag name="AS_UNIQUEID" val="3897"/>
</p:tagLst>
</file>

<file path=ppt/tags/tag123.xml><?xml version="1.0" encoding="utf-8"?>
<p:tagLst xmlns:p="http://schemas.openxmlformats.org/presentationml/2006/main">
  <p:tag name="KSO_WM_BEAUTIFY_FLAG" val="#wm#"/>
  <p:tag name="KSO_WM_TEMPLATE_CATEGORY" val="custom"/>
  <p:tag name="KSO_WM_TEMPLATE_INDEX" val="20205081"/>
</p:tagLst>
</file>

<file path=ppt/tags/tag124.xml><?xml version="1.0" encoding="utf-8"?>
<p:tagLst xmlns:p="http://schemas.openxmlformats.org/presentationml/2006/main">
  <p:tag name="AS_UNIQUEID" val="3898"/>
</p:tagLst>
</file>

<file path=ppt/tags/tag125.xml><?xml version="1.0" encoding="utf-8"?>
<p:tagLst xmlns:p="http://schemas.openxmlformats.org/presentationml/2006/main">
  <p:tag name="AS_UNIQUEID" val="3899"/>
</p:tagLst>
</file>

<file path=ppt/tags/tag126.xml><?xml version="1.0" encoding="utf-8"?>
<p:tagLst xmlns:p="http://schemas.openxmlformats.org/presentationml/2006/main">
  <p:tag name="AS_UNIQUEID" val="3900"/>
</p:tagLst>
</file>

<file path=ppt/tags/tag127.xml><?xml version="1.0" encoding="utf-8"?>
<p:tagLst xmlns:p="http://schemas.openxmlformats.org/presentationml/2006/main">
  <p:tag name="AS_UNIQUEID" val="3901"/>
</p:tagLst>
</file>

<file path=ppt/tags/tag128.xml><?xml version="1.0" encoding="utf-8"?>
<p:tagLst xmlns:p="http://schemas.openxmlformats.org/presentationml/2006/main">
  <p:tag name="AS_UNIQUEID" val="3902"/>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AS_UNIQUEID" val="3800"/>
</p:tagLst>
</file>

<file path=ppt/tags/tag130.xml><?xml version="1.0" encoding="utf-8"?>
<p:tagLst xmlns:p="http://schemas.openxmlformats.org/presentationml/2006/main">
  <p:tag name="AS_UNIQUEID" val="3903"/>
</p:tagLst>
</file>

<file path=ppt/tags/tag131.xml><?xml version="1.0" encoding="utf-8"?>
<p:tagLst xmlns:p="http://schemas.openxmlformats.org/presentationml/2006/main">
  <p:tag name="AS_UNIQUEID" val="3904"/>
</p:tagLst>
</file>

<file path=ppt/tags/tag132.xml><?xml version="1.0" encoding="utf-8"?>
<p:tagLst xmlns:p="http://schemas.openxmlformats.org/presentationml/2006/main">
  <p:tag name="AS_UNIQUEID" val="3905"/>
</p:tagLst>
</file>

<file path=ppt/tags/tag133.xml><?xml version="1.0" encoding="utf-8"?>
<p:tagLst xmlns:p="http://schemas.openxmlformats.org/presentationml/2006/main">
  <p:tag name="AS_UNIQUEID" val="3906"/>
</p:tagLst>
</file>

<file path=ppt/tags/tag134.xml><?xml version="1.0" encoding="utf-8"?>
<p:tagLst xmlns:p="http://schemas.openxmlformats.org/presentationml/2006/main">
  <p:tag name="AS_UNIQUEID" val="3907"/>
</p:tagLst>
</file>

<file path=ppt/tags/tag135.xml><?xml version="1.0" encoding="utf-8"?>
<p:tagLst xmlns:p="http://schemas.openxmlformats.org/presentationml/2006/main">
  <p:tag name="AS_UNIQUEID" val="3908"/>
</p:tagLst>
</file>

<file path=ppt/tags/tag136.xml><?xml version="1.0" encoding="utf-8"?>
<p:tagLst xmlns:p="http://schemas.openxmlformats.org/presentationml/2006/main">
  <p:tag name="AS_UNIQUEID" val="3909"/>
</p:tagLst>
</file>

<file path=ppt/tags/tag137.xml><?xml version="1.0" encoding="utf-8"?>
<p:tagLst xmlns:p="http://schemas.openxmlformats.org/presentationml/2006/main">
  <p:tag name="AS_UNIQUEID" val="3910"/>
</p:tagLst>
</file>

<file path=ppt/tags/tag138.xml><?xml version="1.0" encoding="utf-8"?>
<p:tagLst xmlns:p="http://schemas.openxmlformats.org/presentationml/2006/main">
  <p:tag name="AS_UNIQUEID" val="3911"/>
</p:tagLst>
</file>

<file path=ppt/tags/tag139.xml><?xml version="1.0" encoding="utf-8"?>
<p:tagLst xmlns:p="http://schemas.openxmlformats.org/presentationml/2006/main">
  <p:tag name="AS_UNIQUEID" val="3912"/>
</p:tagLst>
</file>

<file path=ppt/tags/tag14.xml><?xml version="1.0" encoding="utf-8"?>
<p:tagLst xmlns:p="http://schemas.openxmlformats.org/presentationml/2006/main">
  <p:tag name="AS_UNIQUEID" val="3801"/>
</p:tagLst>
</file>

<file path=ppt/tags/tag140.xml><?xml version="1.0" encoding="utf-8"?>
<p:tagLst xmlns:p="http://schemas.openxmlformats.org/presentationml/2006/main">
  <p:tag name="AS_UNIQUEID" val="3913"/>
</p:tagLst>
</file>

<file path=ppt/tags/tag141.xml><?xml version="1.0" encoding="utf-8"?>
<p:tagLst xmlns:p="http://schemas.openxmlformats.org/presentationml/2006/main">
  <p:tag name="AS_UNIQUEID" val="3914"/>
</p:tagLst>
</file>

<file path=ppt/tags/tag142.xml><?xml version="1.0" encoding="utf-8"?>
<p:tagLst xmlns:p="http://schemas.openxmlformats.org/presentationml/2006/main">
  <p:tag name="AS_UNIQUEID" val="3915"/>
</p:tagLst>
</file>

<file path=ppt/tags/tag143.xml><?xml version="1.0" encoding="utf-8"?>
<p:tagLst xmlns:p="http://schemas.openxmlformats.org/presentationml/2006/main">
  <p:tag name="AS_UNIQUEID" val="3916"/>
</p:tagLst>
</file>

<file path=ppt/tags/tag144.xml><?xml version="1.0" encoding="utf-8"?>
<p:tagLst xmlns:p="http://schemas.openxmlformats.org/presentationml/2006/main">
  <p:tag name="AS_UNIQUEID" val="3917"/>
</p:tagLst>
</file>

<file path=ppt/tags/tag145.xml><?xml version="1.0" encoding="utf-8"?>
<p:tagLst xmlns:p="http://schemas.openxmlformats.org/presentationml/2006/main">
  <p:tag name="AS_UNIQUEID" val="3918"/>
</p:tagLst>
</file>

<file path=ppt/tags/tag146.xml><?xml version="1.0" encoding="utf-8"?>
<p:tagLst xmlns:p="http://schemas.openxmlformats.org/presentationml/2006/main">
  <p:tag name="AS_UNIQUEID" val="3919"/>
</p:tagLst>
</file>

<file path=ppt/tags/tag147.xml><?xml version="1.0" encoding="utf-8"?>
<p:tagLst xmlns:p="http://schemas.openxmlformats.org/presentationml/2006/main">
  <p:tag name="AS_UNIQUEID" val="3920"/>
</p:tagLst>
</file>

<file path=ppt/tags/tag148.xml><?xml version="1.0" encoding="utf-8"?>
<p:tagLst xmlns:p="http://schemas.openxmlformats.org/presentationml/2006/main">
  <p:tag name="AS_UNIQUEID" val="3921"/>
</p:tagLst>
</file>

<file path=ppt/tags/tag149.xml><?xml version="1.0" encoding="utf-8"?>
<p:tagLst xmlns:p="http://schemas.openxmlformats.org/presentationml/2006/main">
  <p:tag name="AS_UNIQUEID" val="3922"/>
</p:tagLst>
</file>

<file path=ppt/tags/tag15.xml><?xml version="1.0" encoding="utf-8"?>
<p:tagLst xmlns:p="http://schemas.openxmlformats.org/presentationml/2006/main">
  <p:tag name="AS_UNIQUEID" val="3802"/>
</p:tagLst>
</file>

<file path=ppt/tags/tag150.xml><?xml version="1.0" encoding="utf-8"?>
<p:tagLst xmlns:p="http://schemas.openxmlformats.org/presentationml/2006/main">
  <p:tag name="AS_UNIQUEID" val="3923"/>
</p:tagLst>
</file>

<file path=ppt/tags/tag151.xml><?xml version="1.0" encoding="utf-8"?>
<p:tagLst xmlns:p="http://schemas.openxmlformats.org/presentationml/2006/main">
  <p:tag name="AS_UNIQUEID" val="3924"/>
</p:tagLst>
</file>

<file path=ppt/tags/tag152.xml><?xml version="1.0" encoding="utf-8"?>
<p:tagLst xmlns:p="http://schemas.openxmlformats.org/presentationml/2006/main">
  <p:tag name="AS_UNIQUEID" val="3925"/>
</p:tagLst>
</file>

<file path=ppt/tags/tag153.xml><?xml version="1.0" encoding="utf-8"?>
<p:tagLst xmlns:p="http://schemas.openxmlformats.org/presentationml/2006/main">
  <p:tag name="AS_UNIQUEID" val="3926"/>
</p:tagLst>
</file>

<file path=ppt/tags/tag154.xml><?xml version="1.0" encoding="utf-8"?>
<p:tagLst xmlns:p="http://schemas.openxmlformats.org/presentationml/2006/main">
  <p:tag name="AS_UNIQUEID" val="3927"/>
</p:tagLst>
</file>

<file path=ppt/tags/tag155.xml><?xml version="1.0" encoding="utf-8"?>
<p:tagLst xmlns:p="http://schemas.openxmlformats.org/presentationml/2006/main">
  <p:tag name="AS_UNIQUEID" val="3928"/>
</p:tagLst>
</file>

<file path=ppt/tags/tag156.xml><?xml version="1.0" encoding="utf-8"?>
<p:tagLst xmlns:p="http://schemas.openxmlformats.org/presentationml/2006/main">
  <p:tag name="AS_UNIQUEID" val="3929"/>
</p:tagLst>
</file>

<file path=ppt/tags/tag157.xml><?xml version="1.0" encoding="utf-8"?>
<p:tagLst xmlns:p="http://schemas.openxmlformats.org/presentationml/2006/main">
  <p:tag name="AS_UNIQUEID" val="3930"/>
</p:tagLst>
</file>

<file path=ppt/tags/tag158.xml><?xml version="1.0" encoding="utf-8"?>
<p:tagLst xmlns:p="http://schemas.openxmlformats.org/presentationml/2006/main">
  <p:tag name="AS_UNIQUEID" val="3931"/>
</p:tagLst>
</file>

<file path=ppt/tags/tag159.xml><?xml version="1.0" encoding="utf-8"?>
<p:tagLst xmlns:p="http://schemas.openxmlformats.org/presentationml/2006/main">
  <p:tag name="AS_UNIQUEID" val="3932"/>
</p:tagLst>
</file>

<file path=ppt/tags/tag16.xml><?xml version="1.0" encoding="utf-8"?>
<p:tagLst xmlns:p="http://schemas.openxmlformats.org/presentationml/2006/main">
  <p:tag name="AS_UNIQUEID" val="3803"/>
</p:tagLst>
</file>

<file path=ppt/tags/tag160.xml><?xml version="1.0" encoding="utf-8"?>
<p:tagLst xmlns:p="http://schemas.openxmlformats.org/presentationml/2006/main">
  <p:tag name="AS_UNIQUEID" val="3933"/>
</p:tagLst>
</file>

<file path=ppt/tags/tag161.xml><?xml version="1.0" encoding="utf-8"?>
<p:tagLst xmlns:p="http://schemas.openxmlformats.org/presentationml/2006/main">
  <p:tag name="AS_UNIQUEID" val="3934"/>
</p:tagLst>
</file>

<file path=ppt/tags/tag162.xml><?xml version="1.0" encoding="utf-8"?>
<p:tagLst xmlns:p="http://schemas.openxmlformats.org/presentationml/2006/main">
  <p:tag name="AS_UNIQUEID" val="3935"/>
</p:tagLst>
</file>

<file path=ppt/tags/tag163.xml><?xml version="1.0" encoding="utf-8"?>
<p:tagLst xmlns:p="http://schemas.openxmlformats.org/presentationml/2006/main">
  <p:tag name="AS_UNIQUEID" val="3936"/>
</p:tagLst>
</file>

<file path=ppt/tags/tag164.xml><?xml version="1.0" encoding="utf-8"?>
<p:tagLst xmlns:p="http://schemas.openxmlformats.org/presentationml/2006/main">
  <p:tag name="AS_UNIQUEID" val="3937"/>
</p:tagLst>
</file>

<file path=ppt/tags/tag165.xml><?xml version="1.0" encoding="utf-8"?>
<p:tagLst xmlns:p="http://schemas.openxmlformats.org/presentationml/2006/main">
  <p:tag name="AS_UNIQUEID" val="3938"/>
</p:tagLst>
</file>

<file path=ppt/tags/tag166.xml><?xml version="1.0" encoding="utf-8"?>
<p:tagLst xmlns:p="http://schemas.openxmlformats.org/presentationml/2006/main">
  <p:tag name="AS_UNIQUEID" val="3939"/>
</p:tagLst>
</file>

<file path=ppt/tags/tag167.xml><?xml version="1.0" encoding="utf-8"?>
<p:tagLst xmlns:p="http://schemas.openxmlformats.org/presentationml/2006/main">
  <p:tag name="AS_UNIQUEID" val="3940"/>
</p:tagLst>
</file>

<file path=ppt/tags/tag168.xml><?xml version="1.0" encoding="utf-8"?>
<p:tagLst xmlns:p="http://schemas.openxmlformats.org/presentationml/2006/main">
  <p:tag name="AS_UNIQUEID" val="3941"/>
</p:tagLst>
</file>

<file path=ppt/tags/tag169.xml><?xml version="1.0" encoding="utf-8"?>
<p:tagLst xmlns:p="http://schemas.openxmlformats.org/presentationml/2006/main">
  <p:tag name="AS_UNIQUEID" val="3942"/>
</p:tagLst>
</file>

<file path=ppt/tags/tag17.xml><?xml version="1.0" encoding="utf-8"?>
<p:tagLst xmlns:p="http://schemas.openxmlformats.org/presentationml/2006/main">
  <p:tag name="AS_UNIQUEID" val="3804"/>
</p:tagLst>
</file>

<file path=ppt/tags/tag170.xml><?xml version="1.0" encoding="utf-8"?>
<p:tagLst xmlns:p="http://schemas.openxmlformats.org/presentationml/2006/main">
  <p:tag name="AS_UNIQUEID" val="3943"/>
</p:tagLst>
</file>

<file path=ppt/tags/tag171.xml><?xml version="1.0" encoding="utf-8"?>
<p:tagLst xmlns:p="http://schemas.openxmlformats.org/presentationml/2006/main">
  <p:tag name="AS_UNIQUEID" val="3944"/>
</p:tagLst>
</file>

<file path=ppt/tags/tag172.xml><?xml version="1.0" encoding="utf-8"?>
<p:tagLst xmlns:p="http://schemas.openxmlformats.org/presentationml/2006/main">
  <p:tag name="AS_UNIQUEID" val="3945"/>
</p:tagLst>
</file>

<file path=ppt/tags/tag173.xml><?xml version="1.0" encoding="utf-8"?>
<p:tagLst xmlns:p="http://schemas.openxmlformats.org/presentationml/2006/main">
  <p:tag name="AS_UNIQUEID" val="3946"/>
</p:tagLst>
</file>

<file path=ppt/tags/tag174.xml><?xml version="1.0" encoding="utf-8"?>
<p:tagLst xmlns:p="http://schemas.openxmlformats.org/presentationml/2006/main">
  <p:tag name="AS_UNIQUEID" val="3947"/>
</p:tagLst>
</file>

<file path=ppt/tags/tag175.xml><?xml version="1.0" encoding="utf-8"?>
<p:tagLst xmlns:p="http://schemas.openxmlformats.org/presentationml/2006/main">
  <p:tag name="AS_UNIQUEID" val="3948"/>
</p:tagLst>
</file>

<file path=ppt/tags/tag176.xml><?xml version="1.0" encoding="utf-8"?>
<p:tagLst xmlns:p="http://schemas.openxmlformats.org/presentationml/2006/main">
  <p:tag name="AS_UNIQUEID" val="3949"/>
</p:tagLst>
</file>

<file path=ppt/tags/tag177.xml><?xml version="1.0" encoding="utf-8"?>
<p:tagLst xmlns:p="http://schemas.openxmlformats.org/presentationml/2006/main">
  <p:tag name="AS_UNIQUEID" val="3950"/>
</p:tagLst>
</file>

<file path=ppt/tags/tag178.xml><?xml version="1.0" encoding="utf-8"?>
<p:tagLst xmlns:p="http://schemas.openxmlformats.org/presentationml/2006/main">
  <p:tag name="AS_UNIQUEID" val="3951"/>
</p:tagLst>
</file>

<file path=ppt/tags/tag179.xml><?xml version="1.0" encoding="utf-8"?>
<p:tagLst xmlns:p="http://schemas.openxmlformats.org/presentationml/2006/main">
  <p:tag name="AS_UNIQUEID" val="3952"/>
</p:tagLst>
</file>

<file path=ppt/tags/tag18.xml><?xml version="1.0" encoding="utf-8"?>
<p:tagLst xmlns:p="http://schemas.openxmlformats.org/presentationml/2006/main">
  <p:tag name="AS_UNIQUEID" val="3805"/>
</p:tagLst>
</file>

<file path=ppt/tags/tag180.xml><?xml version="1.0" encoding="utf-8"?>
<p:tagLst xmlns:p="http://schemas.openxmlformats.org/presentationml/2006/main">
  <p:tag name="AS_UNIQUEID" val="3953"/>
</p:tagLst>
</file>

<file path=ppt/tags/tag181.xml><?xml version="1.0" encoding="utf-8"?>
<p:tagLst xmlns:p="http://schemas.openxmlformats.org/presentationml/2006/main">
  <p:tag name="AS_UNIQUEID" val="3954"/>
</p:tagLst>
</file>

<file path=ppt/tags/tag182.xml><?xml version="1.0" encoding="utf-8"?>
<p:tagLst xmlns:p="http://schemas.openxmlformats.org/presentationml/2006/main">
  <p:tag name="AS_UNIQUEID" val="3955"/>
</p:tagLst>
</file>

<file path=ppt/tags/tag183.xml><?xml version="1.0" encoding="utf-8"?>
<p:tagLst xmlns:p="http://schemas.openxmlformats.org/presentationml/2006/main">
  <p:tag name="AS_UNIQUEID" val="3956"/>
</p:tagLst>
</file>

<file path=ppt/tags/tag184.xml><?xml version="1.0" encoding="utf-8"?>
<p:tagLst xmlns:p="http://schemas.openxmlformats.org/presentationml/2006/main">
  <p:tag name="AS_UNIQUEID" val="3957"/>
</p:tagLst>
</file>

<file path=ppt/tags/tag185.xml><?xml version="1.0" encoding="utf-8"?>
<p:tagLst xmlns:p="http://schemas.openxmlformats.org/presentationml/2006/main">
  <p:tag name="AS_UNIQUEID" val="3958"/>
</p:tagLst>
</file>

<file path=ppt/tags/tag186.xml><?xml version="1.0" encoding="utf-8"?>
<p:tagLst xmlns:p="http://schemas.openxmlformats.org/presentationml/2006/main">
  <p:tag name="AS_UNIQUEID" val="3959"/>
</p:tagLst>
</file>

<file path=ppt/tags/tag187.xml><?xml version="1.0" encoding="utf-8"?>
<p:tagLst xmlns:p="http://schemas.openxmlformats.org/presentationml/2006/main">
  <p:tag name="AS_UNIQUEID" val="3960"/>
</p:tagLst>
</file>

<file path=ppt/tags/tag188.xml><?xml version="1.0" encoding="utf-8"?>
<p:tagLst xmlns:p="http://schemas.openxmlformats.org/presentationml/2006/main">
  <p:tag name="AS_UNIQUEID" val="3961"/>
</p:tagLst>
</file>

<file path=ppt/tags/tag189.xml><?xml version="1.0" encoding="utf-8"?>
<p:tagLst xmlns:p="http://schemas.openxmlformats.org/presentationml/2006/main">
  <p:tag name="AS_UNIQUEID" val="3962"/>
</p:tagLst>
</file>

<file path=ppt/tags/tag19.xml><?xml version="1.0" encoding="utf-8"?>
<p:tagLst xmlns:p="http://schemas.openxmlformats.org/presentationml/2006/main">
  <p:tag name="AS_UNIQUEID" val="3806"/>
</p:tagLst>
</file>

<file path=ppt/tags/tag190.xml><?xml version="1.0" encoding="utf-8"?>
<p:tagLst xmlns:p="http://schemas.openxmlformats.org/presentationml/2006/main">
  <p:tag name="AS_UNIQUEID" val="3963"/>
</p:tagLst>
</file>

<file path=ppt/tags/tag191.xml><?xml version="1.0" encoding="utf-8"?>
<p:tagLst xmlns:p="http://schemas.openxmlformats.org/presentationml/2006/main">
  <p:tag name="AS_UNIQUEID" val="3964"/>
</p:tagLst>
</file>

<file path=ppt/tags/tag192.xml><?xml version="1.0" encoding="utf-8"?>
<p:tagLst xmlns:p="http://schemas.openxmlformats.org/presentationml/2006/main">
  <p:tag name="AS_UNIQUEID" val="3965"/>
</p:tagLst>
</file>

<file path=ppt/tags/tag193.xml><?xml version="1.0" encoding="utf-8"?>
<p:tagLst xmlns:p="http://schemas.openxmlformats.org/presentationml/2006/main">
  <p:tag name="AS_UNIQUEID" val="3966"/>
</p:tagLst>
</file>

<file path=ppt/tags/tag194.xml><?xml version="1.0" encoding="utf-8"?>
<p:tagLst xmlns:p="http://schemas.openxmlformats.org/presentationml/2006/main">
  <p:tag name="AS_UNIQUEID" val="3967"/>
</p:tagLst>
</file>

<file path=ppt/tags/tag195.xml><?xml version="1.0" encoding="utf-8"?>
<p:tagLst xmlns:p="http://schemas.openxmlformats.org/presentationml/2006/main">
  <p:tag name="AS_UNIQUEID" val="3968"/>
</p:tagLst>
</file>

<file path=ppt/tags/tag196.xml><?xml version="1.0" encoding="utf-8"?>
<p:tagLst xmlns:p="http://schemas.openxmlformats.org/presentationml/2006/main">
  <p:tag name="AS_UNIQUEID" val="3969"/>
</p:tagLst>
</file>

<file path=ppt/tags/tag197.xml><?xml version="1.0" encoding="utf-8"?>
<p:tagLst xmlns:p="http://schemas.openxmlformats.org/presentationml/2006/main">
  <p:tag name="AS_UNIQUEID" val="3970"/>
</p:tagLst>
</file>

<file path=ppt/tags/tag198.xml><?xml version="1.0" encoding="utf-8"?>
<p:tagLst xmlns:p="http://schemas.openxmlformats.org/presentationml/2006/main">
  <p:tag name="AS_UNIQUEID" val="3971"/>
</p:tagLst>
</file>

<file path=ppt/tags/tag199.xml><?xml version="1.0" encoding="utf-8"?>
<p:tagLst xmlns:p="http://schemas.openxmlformats.org/presentationml/2006/main">
  <p:tag name="AS_UNIQUEID" val="3972"/>
</p:tagLst>
</file>

<file path=ppt/tags/tag2.xml><?xml version="1.0" encoding="utf-8"?>
<p:tagLst xmlns:p="http://schemas.openxmlformats.org/presentationml/2006/main">
  <p:tag name="AS_UNIQUEID" val="3789"/>
</p:tagLst>
</file>

<file path=ppt/tags/tag20.xml><?xml version="1.0" encoding="utf-8"?>
<p:tagLst xmlns:p="http://schemas.openxmlformats.org/presentationml/2006/main">
  <p:tag name="AS_UNIQUEID" val="3807"/>
</p:tagLst>
</file>

<file path=ppt/tags/tag200.xml><?xml version="1.0" encoding="utf-8"?>
<p:tagLst xmlns:p="http://schemas.openxmlformats.org/presentationml/2006/main">
  <p:tag name="AS_UNIQUEID" val="3973"/>
</p:tagLst>
</file>

<file path=ppt/tags/tag201.xml><?xml version="1.0" encoding="utf-8"?>
<p:tagLst xmlns:p="http://schemas.openxmlformats.org/presentationml/2006/main">
  <p:tag name="AS_UNIQUEID" val="3974"/>
</p:tagLst>
</file>

<file path=ppt/tags/tag202.xml><?xml version="1.0" encoding="utf-8"?>
<p:tagLst xmlns:p="http://schemas.openxmlformats.org/presentationml/2006/main">
  <p:tag name="AS_UNIQUEID" val="3975"/>
</p:tagLst>
</file>

<file path=ppt/tags/tag203.xml><?xml version="1.0" encoding="utf-8"?>
<p:tagLst xmlns:p="http://schemas.openxmlformats.org/presentationml/2006/main">
  <p:tag name="AS_UNIQUEID" val="3976"/>
</p:tagLst>
</file>

<file path=ppt/tags/tag204.xml><?xml version="1.0" encoding="utf-8"?>
<p:tagLst xmlns:p="http://schemas.openxmlformats.org/presentationml/2006/main">
  <p:tag name="AS_UNIQUEID" val="3977"/>
</p:tagLst>
</file>

<file path=ppt/tags/tag205.xml><?xml version="1.0" encoding="utf-8"?>
<p:tagLst xmlns:p="http://schemas.openxmlformats.org/presentationml/2006/main">
  <p:tag name="AS_UNIQUEID" val="3978"/>
</p:tagLst>
</file>

<file path=ppt/tags/tag206.xml><?xml version="1.0" encoding="utf-8"?>
<p:tagLst xmlns:p="http://schemas.openxmlformats.org/presentationml/2006/main">
  <p:tag name="AS_UNIQUEID" val="3979"/>
</p:tagLst>
</file>

<file path=ppt/tags/tag207.xml><?xml version="1.0" encoding="utf-8"?>
<p:tagLst xmlns:p="http://schemas.openxmlformats.org/presentationml/2006/main">
  <p:tag name="AS_UNIQUEID" val="3980"/>
</p:tagLst>
</file>

<file path=ppt/tags/tag208.xml><?xml version="1.0" encoding="utf-8"?>
<p:tagLst xmlns:p="http://schemas.openxmlformats.org/presentationml/2006/main">
  <p:tag name="AS_UNIQUEID" val="3981"/>
  <p:tag name="KSO_WM_UNIT_PLACING_PICTURE_USER_VIEWPORT" val="{&quot;height&quot;:890,&quot;width&quot;:867.5007874015748}"/>
</p:tagLst>
</file>

<file path=ppt/tags/tag209.xml><?xml version="1.0" encoding="utf-8"?>
<p:tagLst xmlns:p="http://schemas.openxmlformats.org/presentationml/2006/main">
  <p:tag name="AS_UNIQUEID" val="3982"/>
</p:tagLst>
</file>

<file path=ppt/tags/tag21.xml><?xml version="1.0" encoding="utf-8"?>
<p:tagLst xmlns:p="http://schemas.openxmlformats.org/presentationml/2006/main">
  <p:tag name="AS_UNIQUEID" val="3808"/>
</p:tagLst>
</file>

<file path=ppt/tags/tag210.xml><?xml version="1.0" encoding="utf-8"?>
<p:tagLst xmlns:p="http://schemas.openxmlformats.org/presentationml/2006/main">
  <p:tag name="AS_UNIQUEID" val="3983"/>
</p:tagLst>
</file>

<file path=ppt/tags/tag211.xml><?xml version="1.0" encoding="utf-8"?>
<p:tagLst xmlns:p="http://schemas.openxmlformats.org/presentationml/2006/main">
  <p:tag name="AS_UNIQUEID" val="3984"/>
</p:tagLst>
</file>

<file path=ppt/tags/tag212.xml><?xml version="1.0" encoding="utf-8"?>
<p:tagLst xmlns:p="http://schemas.openxmlformats.org/presentationml/2006/main">
  <p:tag name="AS_UNIQUEID" val="3985"/>
</p:tagLst>
</file>

<file path=ppt/tags/tag213.xml><?xml version="1.0" encoding="utf-8"?>
<p:tagLst xmlns:p="http://schemas.openxmlformats.org/presentationml/2006/main">
  <p:tag name="AS_UNIQUEID" val="3986"/>
</p:tagLst>
</file>

<file path=ppt/tags/tag214.xml><?xml version="1.0" encoding="utf-8"?>
<p:tagLst xmlns:p="http://schemas.openxmlformats.org/presentationml/2006/main">
  <p:tag name="AS_UNIQUEID" val="3987"/>
</p:tagLst>
</file>

<file path=ppt/tags/tag215.xml><?xml version="1.0" encoding="utf-8"?>
<p:tagLst xmlns:p="http://schemas.openxmlformats.org/presentationml/2006/main">
  <p:tag name="AS_UNIQUEID" val="3988"/>
</p:tagLst>
</file>

<file path=ppt/tags/tag216.xml><?xml version="1.0" encoding="utf-8"?>
<p:tagLst xmlns:p="http://schemas.openxmlformats.org/presentationml/2006/main">
  <p:tag name="AS_UNIQUEID" val="3989"/>
</p:tagLst>
</file>

<file path=ppt/tags/tag217.xml><?xml version="1.0" encoding="utf-8"?>
<p:tagLst xmlns:p="http://schemas.openxmlformats.org/presentationml/2006/main">
  <p:tag name="AS_UNIQUEID" val="3990"/>
</p:tagLst>
</file>

<file path=ppt/tags/tag218.xml><?xml version="1.0" encoding="utf-8"?>
<p:tagLst xmlns:p="http://schemas.openxmlformats.org/presentationml/2006/main">
  <p:tag name="AS_UNIQUEID" val="3991"/>
</p:tagLst>
</file>

<file path=ppt/tags/tag219.xml><?xml version="1.0" encoding="utf-8"?>
<p:tagLst xmlns:p="http://schemas.openxmlformats.org/presentationml/2006/main">
  <p:tag name="AS_UNIQUEID" val="3992"/>
</p:tagLst>
</file>

<file path=ppt/tags/tag22.xml><?xml version="1.0" encoding="utf-8"?>
<p:tagLst xmlns:p="http://schemas.openxmlformats.org/presentationml/2006/main">
  <p:tag name="AS_UNIQUEID" val="3809"/>
</p:tagLst>
</file>

<file path=ppt/tags/tag220.xml><?xml version="1.0" encoding="utf-8"?>
<p:tagLst xmlns:p="http://schemas.openxmlformats.org/presentationml/2006/main">
  <p:tag name="AS_UNIQUEID" val="3993"/>
</p:tagLst>
</file>

<file path=ppt/tags/tag221.xml><?xml version="1.0" encoding="utf-8"?>
<p:tagLst xmlns:p="http://schemas.openxmlformats.org/presentationml/2006/main">
  <p:tag name="AS_UNIQUEID" val="3994"/>
</p:tagLst>
</file>

<file path=ppt/tags/tag222.xml><?xml version="1.0" encoding="utf-8"?>
<p:tagLst xmlns:p="http://schemas.openxmlformats.org/presentationml/2006/main">
  <p:tag name="AS_UNIQUEID" val="3995"/>
  <p:tag name="KSO_WM_UNIT_PLACING_PICTURE_USER_VIEWPORT" val="{&quot;height&quot;:8381.4299212598416,&quot;width&quot;:5250.0367454068237}"/>
</p:tagLst>
</file>

<file path=ppt/tags/tag223.xml><?xml version="1.0" encoding="utf-8"?>
<p:tagLst xmlns:p="http://schemas.openxmlformats.org/presentationml/2006/main">
  <p:tag name="AS_UNIQUEID" val="3996"/>
</p:tagLst>
</file>

<file path=ppt/tags/tag224.xml><?xml version="1.0" encoding="utf-8"?>
<p:tagLst xmlns:p="http://schemas.openxmlformats.org/presentationml/2006/main">
  <p:tag name="AS_UNIQUEID" val="3997"/>
  <p:tag name="KSO_WM_UNIT_PLACING_PICTURE_USER_VIEWPORT" val="{&quot;height&quot;:2544,&quot;width&quot;:6144}"/>
</p:tagLst>
</file>

<file path=ppt/tags/tag225.xml><?xml version="1.0" encoding="utf-8"?>
<p:tagLst xmlns:p="http://schemas.openxmlformats.org/presentationml/2006/main">
  <p:tag name="AS_UNIQUEID" val="3998"/>
</p:tagLst>
</file>

<file path=ppt/tags/tag226.xml><?xml version="1.0" encoding="utf-8"?>
<p:tagLst xmlns:p="http://schemas.openxmlformats.org/presentationml/2006/main">
  <p:tag name="AS_UNIQUEID" val="3999"/>
</p:tagLst>
</file>

<file path=ppt/tags/tag227.xml><?xml version="1.0" encoding="utf-8"?>
<p:tagLst xmlns:p="http://schemas.openxmlformats.org/presentationml/2006/main">
  <p:tag name="AS_UNIQUEID" val="4000"/>
</p:tagLst>
</file>

<file path=ppt/tags/tag228.xml><?xml version="1.0" encoding="utf-8"?>
<p:tagLst xmlns:p="http://schemas.openxmlformats.org/presentationml/2006/main">
  <p:tag name="AS_UNIQUEID" val="4001"/>
</p:tagLst>
</file>

<file path=ppt/tags/tag229.xml><?xml version="1.0" encoding="utf-8"?>
<p:tagLst xmlns:p="http://schemas.openxmlformats.org/presentationml/2006/main">
  <p:tag name="AS_UNIQUEID" val="4002"/>
</p:tagLst>
</file>

<file path=ppt/tags/tag23.xml><?xml version="1.0" encoding="utf-8"?>
<p:tagLst xmlns:p="http://schemas.openxmlformats.org/presentationml/2006/main">
  <p:tag name="AS_UNIQUEID" val="3810"/>
</p:tagLst>
</file>

<file path=ppt/tags/tag230.xml><?xml version="1.0" encoding="utf-8"?>
<p:tagLst xmlns:p="http://schemas.openxmlformats.org/presentationml/2006/main">
  <p:tag name="AS_UNIQUEID" val="4003"/>
</p:tagLst>
</file>

<file path=ppt/tags/tag231.xml><?xml version="1.0" encoding="utf-8"?>
<p:tagLst xmlns:p="http://schemas.openxmlformats.org/presentationml/2006/main">
  <p:tag name="AS_UNIQUEID" val="4004"/>
</p:tagLst>
</file>

<file path=ppt/tags/tag232.xml><?xml version="1.0" encoding="utf-8"?>
<p:tagLst xmlns:p="http://schemas.openxmlformats.org/presentationml/2006/main">
  <p:tag name="AS_UNIQUEID" val="4005"/>
</p:tagLst>
</file>

<file path=ppt/tags/tag233.xml><?xml version="1.0" encoding="utf-8"?>
<p:tagLst xmlns:p="http://schemas.openxmlformats.org/presentationml/2006/main">
  <p:tag name="AS_UNIQUEID" val="4006"/>
</p:tagLst>
</file>

<file path=ppt/tags/tag234.xml><?xml version="1.0" encoding="utf-8"?>
<p:tagLst xmlns:p="http://schemas.openxmlformats.org/presentationml/2006/main">
  <p:tag name="AS_UNIQUEID" val="4007"/>
</p:tagLst>
</file>

<file path=ppt/tags/tag235.xml><?xml version="1.0" encoding="utf-8"?>
<p:tagLst xmlns:p="http://schemas.openxmlformats.org/presentationml/2006/main">
  <p:tag name="AS_UNIQUEID" val="4008"/>
</p:tagLst>
</file>

<file path=ppt/tags/tag236.xml><?xml version="1.0" encoding="utf-8"?>
<p:tagLst xmlns:p="http://schemas.openxmlformats.org/presentationml/2006/main">
  <p:tag name="AS_UNIQUEID" val="4009"/>
</p:tagLst>
</file>

<file path=ppt/tags/tag237.xml><?xml version="1.0" encoding="utf-8"?>
<p:tagLst xmlns:p="http://schemas.openxmlformats.org/presentationml/2006/main">
  <p:tag name="AS_UNIQUEID" val="4010"/>
</p:tagLst>
</file>

<file path=ppt/tags/tag238.xml><?xml version="1.0" encoding="utf-8"?>
<p:tagLst xmlns:p="http://schemas.openxmlformats.org/presentationml/2006/main">
  <p:tag name="AS_UNIQUEID" val="4011"/>
</p:tagLst>
</file>

<file path=ppt/tags/tag239.xml><?xml version="1.0" encoding="utf-8"?>
<p:tagLst xmlns:p="http://schemas.openxmlformats.org/presentationml/2006/main">
  <p:tag name="AS_UNIQUEID" val="4012"/>
</p:tagLst>
</file>

<file path=ppt/tags/tag24.xml><?xml version="1.0" encoding="utf-8"?>
<p:tagLst xmlns:p="http://schemas.openxmlformats.org/presentationml/2006/main">
  <p:tag name="AS_UNIQUEID" val="3811"/>
</p:tagLst>
</file>

<file path=ppt/tags/tag240.xml><?xml version="1.0" encoding="utf-8"?>
<p:tagLst xmlns:p="http://schemas.openxmlformats.org/presentationml/2006/main">
  <p:tag name="AS_UNIQUEID" val="4013"/>
</p:tagLst>
</file>

<file path=ppt/tags/tag241.xml><?xml version="1.0" encoding="utf-8"?>
<p:tagLst xmlns:p="http://schemas.openxmlformats.org/presentationml/2006/main">
  <p:tag name="AS_UNIQUEID" val="4014"/>
</p:tagLst>
</file>

<file path=ppt/tags/tag242.xml><?xml version="1.0" encoding="utf-8"?>
<p:tagLst xmlns:p="http://schemas.openxmlformats.org/presentationml/2006/main">
  <p:tag name="AS_UNIQUEID" val="4015"/>
</p:tagLst>
</file>

<file path=ppt/tags/tag243.xml><?xml version="1.0" encoding="utf-8"?>
<p:tagLst xmlns:p="http://schemas.openxmlformats.org/presentationml/2006/main">
  <p:tag name="AS_UNIQUEID" val="4016"/>
</p:tagLst>
</file>

<file path=ppt/tags/tag244.xml><?xml version="1.0" encoding="utf-8"?>
<p:tagLst xmlns:p="http://schemas.openxmlformats.org/presentationml/2006/main">
  <p:tag name="AS_UNIQUEID" val="4017"/>
</p:tagLst>
</file>

<file path=ppt/tags/tag245.xml><?xml version="1.0" encoding="utf-8"?>
<p:tagLst xmlns:p="http://schemas.openxmlformats.org/presentationml/2006/main">
  <p:tag name="AS_UNIQUEID" val="4018"/>
</p:tagLst>
</file>

<file path=ppt/tags/tag246.xml><?xml version="1.0" encoding="utf-8"?>
<p:tagLst xmlns:p="http://schemas.openxmlformats.org/presentationml/2006/main">
  <p:tag name="AS_UNIQUEID" val="4019"/>
</p:tagLst>
</file>

<file path=ppt/tags/tag247.xml><?xml version="1.0" encoding="utf-8"?>
<p:tagLst xmlns:p="http://schemas.openxmlformats.org/presentationml/2006/main">
  <p:tag name="AS_UNIQUEID" val="4020"/>
</p:tagLst>
</file>

<file path=ppt/tags/tag248.xml><?xml version="1.0" encoding="utf-8"?>
<p:tagLst xmlns:p="http://schemas.openxmlformats.org/presentationml/2006/main">
  <p:tag name="AS_UNIQUEID" val="4021"/>
</p:tagLst>
</file>

<file path=ppt/tags/tag249.xml><?xml version="1.0" encoding="utf-8"?>
<p:tagLst xmlns:p="http://schemas.openxmlformats.org/presentationml/2006/main">
  <p:tag name="AS_UNIQUEID" val="4022"/>
</p:tagLst>
</file>

<file path=ppt/tags/tag25.xml><?xml version="1.0" encoding="utf-8"?>
<p:tagLst xmlns:p="http://schemas.openxmlformats.org/presentationml/2006/main">
  <p:tag name="AS_UNIQUEID" val="3812"/>
</p:tagLst>
</file>

<file path=ppt/tags/tag250.xml><?xml version="1.0" encoding="utf-8"?>
<p:tagLst xmlns:p="http://schemas.openxmlformats.org/presentationml/2006/main">
  <p:tag name="AS_UNIQUEID" val="4023"/>
</p:tagLst>
</file>

<file path=ppt/tags/tag251.xml><?xml version="1.0" encoding="utf-8"?>
<p:tagLst xmlns:p="http://schemas.openxmlformats.org/presentationml/2006/main">
  <p:tag name="AS_UNIQUEID" val="4024"/>
</p:tagLst>
</file>

<file path=ppt/tags/tag252.xml><?xml version="1.0" encoding="utf-8"?>
<p:tagLst xmlns:p="http://schemas.openxmlformats.org/presentationml/2006/main">
  <p:tag name="AS_UNIQUEID" val="4025"/>
</p:tagLst>
</file>

<file path=ppt/tags/tag253.xml><?xml version="1.0" encoding="utf-8"?>
<p:tagLst xmlns:p="http://schemas.openxmlformats.org/presentationml/2006/main">
  <p:tag name="AS_UNIQUEID" val="4026"/>
</p:tagLst>
</file>

<file path=ppt/tags/tag254.xml><?xml version="1.0" encoding="utf-8"?>
<p:tagLst xmlns:p="http://schemas.openxmlformats.org/presentationml/2006/main">
  <p:tag name="AS_UNIQUEID" val="4027"/>
</p:tagLst>
</file>

<file path=ppt/tags/tag255.xml><?xml version="1.0" encoding="utf-8"?>
<p:tagLst xmlns:p="http://schemas.openxmlformats.org/presentationml/2006/main">
  <p:tag name="AS_UNIQUEID" val="4028"/>
</p:tagLst>
</file>

<file path=ppt/tags/tag256.xml><?xml version="1.0" encoding="utf-8"?>
<p:tagLst xmlns:p="http://schemas.openxmlformats.org/presentationml/2006/main">
  <p:tag name="AS_UNIQUEID" val="4029"/>
</p:tagLst>
</file>

<file path=ppt/tags/tag257.xml><?xml version="1.0" encoding="utf-8"?>
<p:tagLst xmlns:p="http://schemas.openxmlformats.org/presentationml/2006/main">
  <p:tag name="AS_UNIQUEID" val="4030"/>
</p:tagLst>
</file>

<file path=ppt/tags/tag258.xml><?xml version="1.0" encoding="utf-8"?>
<p:tagLst xmlns:p="http://schemas.openxmlformats.org/presentationml/2006/main">
  <p:tag name="AS_UNIQUEID" val="4031"/>
</p:tagLst>
</file>

<file path=ppt/tags/tag259.xml><?xml version="1.0" encoding="utf-8"?>
<p:tagLst xmlns:p="http://schemas.openxmlformats.org/presentationml/2006/main">
  <p:tag name="AS_UNIQUEID" val="4032"/>
</p:tagLst>
</file>

<file path=ppt/tags/tag26.xml><?xml version="1.0" encoding="utf-8"?>
<p:tagLst xmlns:p="http://schemas.openxmlformats.org/presentationml/2006/main">
  <p:tag name="AS_UNIQUEID" val="3813"/>
</p:tagLst>
</file>

<file path=ppt/tags/tag260.xml><?xml version="1.0" encoding="utf-8"?>
<p:tagLst xmlns:p="http://schemas.openxmlformats.org/presentationml/2006/main">
  <p:tag name="AS_UNIQUEID" val="4033"/>
</p:tagLst>
</file>

<file path=ppt/tags/tag261.xml><?xml version="1.0" encoding="utf-8"?>
<p:tagLst xmlns:p="http://schemas.openxmlformats.org/presentationml/2006/main">
  <p:tag name="AS_UNIQUEID" val="4034"/>
</p:tagLst>
</file>

<file path=ppt/tags/tag262.xml><?xml version="1.0" encoding="utf-8"?>
<p:tagLst xmlns:p="http://schemas.openxmlformats.org/presentationml/2006/main">
  <p:tag name="AS_UNIQUEID" val="4035"/>
</p:tagLst>
</file>

<file path=ppt/tags/tag263.xml><?xml version="1.0" encoding="utf-8"?>
<p:tagLst xmlns:p="http://schemas.openxmlformats.org/presentationml/2006/main">
  <p:tag name="AS_UNIQUEID" val="4036"/>
</p:tagLst>
</file>

<file path=ppt/tags/tag264.xml><?xml version="1.0" encoding="utf-8"?>
<p:tagLst xmlns:p="http://schemas.openxmlformats.org/presentationml/2006/main">
  <p:tag name="AS_UNIQUEID" val="4037"/>
</p:tagLst>
</file>

<file path=ppt/tags/tag265.xml><?xml version="1.0" encoding="utf-8"?>
<p:tagLst xmlns:p="http://schemas.openxmlformats.org/presentationml/2006/main">
  <p:tag name="AS_UNIQUEID" val="4038"/>
</p:tagLst>
</file>

<file path=ppt/tags/tag266.xml><?xml version="1.0" encoding="utf-8"?>
<p:tagLst xmlns:p="http://schemas.openxmlformats.org/presentationml/2006/main">
  <p:tag name="AS_UNIQUEID" val="4039"/>
</p:tagLst>
</file>

<file path=ppt/tags/tag267.xml><?xml version="1.0" encoding="utf-8"?>
<p:tagLst xmlns:p="http://schemas.openxmlformats.org/presentationml/2006/main">
  <p:tag name="AS_UNIQUEID" val="4040"/>
</p:tagLst>
</file>

<file path=ppt/tags/tag268.xml><?xml version="1.0" encoding="utf-8"?>
<p:tagLst xmlns:p="http://schemas.openxmlformats.org/presentationml/2006/main">
  <p:tag name="AS_UNIQUEID" val="4041"/>
</p:tagLst>
</file>

<file path=ppt/tags/tag269.xml><?xml version="1.0" encoding="utf-8"?>
<p:tagLst xmlns:p="http://schemas.openxmlformats.org/presentationml/2006/main">
  <p:tag name="AS_UNIQUEID" val="4042"/>
</p:tagLst>
</file>

<file path=ppt/tags/tag27.xml><?xml version="1.0" encoding="utf-8"?>
<p:tagLst xmlns:p="http://schemas.openxmlformats.org/presentationml/2006/main">
  <p:tag name="AS_UNIQUEID" val="3814"/>
</p:tagLst>
</file>

<file path=ppt/tags/tag270.xml><?xml version="1.0" encoding="utf-8"?>
<p:tagLst xmlns:p="http://schemas.openxmlformats.org/presentationml/2006/main">
  <p:tag name="AS_UNIQUEID" val="4043"/>
</p:tagLst>
</file>

<file path=ppt/tags/tag271.xml><?xml version="1.0" encoding="utf-8"?>
<p:tagLst xmlns:p="http://schemas.openxmlformats.org/presentationml/2006/main">
  <p:tag name="AS_UNIQUEID" val="4044"/>
</p:tagLst>
</file>

<file path=ppt/tags/tag272.xml><?xml version="1.0" encoding="utf-8"?>
<p:tagLst xmlns:p="http://schemas.openxmlformats.org/presentationml/2006/main">
  <p:tag name="AS_UNIQUEID" val="4045"/>
</p:tagLst>
</file>

<file path=ppt/tags/tag273.xml><?xml version="1.0" encoding="utf-8"?>
<p:tagLst xmlns:p="http://schemas.openxmlformats.org/presentationml/2006/main">
  <p:tag name="AS_UNIQUEID" val="4046"/>
</p:tagLst>
</file>

<file path=ppt/tags/tag274.xml><?xml version="1.0" encoding="utf-8"?>
<p:tagLst xmlns:p="http://schemas.openxmlformats.org/presentationml/2006/main">
  <p:tag name="AS_UNIQUEID" val="4047"/>
</p:tagLst>
</file>

<file path=ppt/tags/tag275.xml><?xml version="1.0" encoding="utf-8"?>
<p:tagLst xmlns:p="http://schemas.openxmlformats.org/presentationml/2006/main">
  <p:tag name="AS_UNIQUEID" val="4048"/>
</p:tagLst>
</file>

<file path=ppt/tags/tag276.xml><?xml version="1.0" encoding="utf-8"?>
<p:tagLst xmlns:p="http://schemas.openxmlformats.org/presentationml/2006/main">
  <p:tag name="AS_UNIQUEID" val="4049"/>
</p:tagLst>
</file>

<file path=ppt/tags/tag277.xml><?xml version="1.0" encoding="utf-8"?>
<p:tagLst xmlns:p="http://schemas.openxmlformats.org/presentationml/2006/main">
  <p:tag name="AS_UNIQUEID" val="4050"/>
</p:tagLst>
</file>

<file path=ppt/tags/tag278.xml><?xml version="1.0" encoding="utf-8"?>
<p:tagLst xmlns:p="http://schemas.openxmlformats.org/presentationml/2006/main">
  <p:tag name="AS_UNIQUEID" val="4051"/>
</p:tagLst>
</file>

<file path=ppt/tags/tag279.xml><?xml version="1.0" encoding="utf-8"?>
<p:tagLst xmlns:p="http://schemas.openxmlformats.org/presentationml/2006/main">
  <p:tag name="AS_UNIQUEID" val="4052"/>
</p:tagLst>
</file>

<file path=ppt/tags/tag28.xml><?xml version="1.0" encoding="utf-8"?>
<p:tagLst xmlns:p="http://schemas.openxmlformats.org/presentationml/2006/main">
  <p:tag name="AS_UNIQUEID" val="3815"/>
</p:tagLst>
</file>

<file path=ppt/tags/tag280.xml><?xml version="1.0" encoding="utf-8"?>
<p:tagLst xmlns:p="http://schemas.openxmlformats.org/presentationml/2006/main">
  <p:tag name="AS_UNIQUEID" val="4053"/>
</p:tagLst>
</file>

<file path=ppt/tags/tag281.xml><?xml version="1.0" encoding="utf-8"?>
<p:tagLst xmlns:p="http://schemas.openxmlformats.org/presentationml/2006/main">
  <p:tag name="AS_UNIQUEID" val="4054"/>
</p:tagLst>
</file>

<file path=ppt/tags/tag282.xml><?xml version="1.0" encoding="utf-8"?>
<p:tagLst xmlns:p="http://schemas.openxmlformats.org/presentationml/2006/main">
  <p:tag name="AS_UNIQUEID" val="4055"/>
</p:tagLst>
</file>

<file path=ppt/tags/tag283.xml><?xml version="1.0" encoding="utf-8"?>
<p:tagLst xmlns:p="http://schemas.openxmlformats.org/presentationml/2006/main">
  <p:tag name="AS_UNIQUEID" val="4056"/>
</p:tagLst>
</file>

<file path=ppt/tags/tag284.xml><?xml version="1.0" encoding="utf-8"?>
<p:tagLst xmlns:p="http://schemas.openxmlformats.org/presentationml/2006/main">
  <p:tag name="AS_UNIQUEID" val="4057"/>
</p:tagLst>
</file>

<file path=ppt/tags/tag285.xml><?xml version="1.0" encoding="utf-8"?>
<p:tagLst xmlns:p="http://schemas.openxmlformats.org/presentationml/2006/main">
  <p:tag name="AS_UNIQUEID" val="4058"/>
</p:tagLst>
</file>

<file path=ppt/tags/tag286.xml><?xml version="1.0" encoding="utf-8"?>
<p:tagLst xmlns:p="http://schemas.openxmlformats.org/presentationml/2006/main">
  <p:tag name="AS_UNIQUEID" val="4059"/>
</p:tagLst>
</file>

<file path=ppt/tags/tag287.xml><?xml version="1.0" encoding="utf-8"?>
<p:tagLst xmlns:p="http://schemas.openxmlformats.org/presentationml/2006/main">
  <p:tag name="AS_UNIQUEID" val="4060"/>
</p:tagLst>
</file>

<file path=ppt/tags/tag288.xml><?xml version="1.0" encoding="utf-8"?>
<p:tagLst xmlns:p="http://schemas.openxmlformats.org/presentationml/2006/main">
  <p:tag name="AS_UNIQUEID" val="4061"/>
</p:tagLst>
</file>

<file path=ppt/tags/tag289.xml><?xml version="1.0" encoding="utf-8"?>
<p:tagLst xmlns:p="http://schemas.openxmlformats.org/presentationml/2006/main">
  <p:tag name="AS_UNIQUEID" val="4062"/>
</p:tagLst>
</file>

<file path=ppt/tags/tag29.xml><?xml version="1.0" encoding="utf-8"?>
<p:tagLst xmlns:p="http://schemas.openxmlformats.org/presentationml/2006/main">
  <p:tag name="AS_UNIQUEID" val="3816"/>
</p:tagLst>
</file>

<file path=ppt/tags/tag290.xml><?xml version="1.0" encoding="utf-8"?>
<p:tagLst xmlns:p="http://schemas.openxmlformats.org/presentationml/2006/main">
  <p:tag name="AS_UNIQUEID" val="4063"/>
</p:tagLst>
</file>

<file path=ppt/tags/tag291.xml><?xml version="1.0" encoding="utf-8"?>
<p:tagLst xmlns:p="http://schemas.openxmlformats.org/presentationml/2006/main">
  <p:tag name="AS_UNIQUEID" val="4064"/>
</p:tagLst>
</file>

<file path=ppt/tags/tag292.xml><?xml version="1.0" encoding="utf-8"?>
<p:tagLst xmlns:p="http://schemas.openxmlformats.org/presentationml/2006/main">
  <p:tag name="AS_UNIQUEID" val="4065"/>
</p:tagLst>
</file>

<file path=ppt/tags/tag293.xml><?xml version="1.0" encoding="utf-8"?>
<p:tagLst xmlns:p="http://schemas.openxmlformats.org/presentationml/2006/main">
  <p:tag name="AS_UNIQUEID" val="4066"/>
</p:tagLst>
</file>

<file path=ppt/tags/tag294.xml><?xml version="1.0" encoding="utf-8"?>
<p:tagLst xmlns:p="http://schemas.openxmlformats.org/presentationml/2006/main">
  <p:tag name="AS_UNIQUEID" val="4067"/>
</p:tagLst>
</file>

<file path=ppt/tags/tag295.xml><?xml version="1.0" encoding="utf-8"?>
<p:tagLst xmlns:p="http://schemas.openxmlformats.org/presentationml/2006/main">
  <p:tag name="AS_UNIQUEID" val="4068"/>
</p:tagLst>
</file>

<file path=ppt/tags/tag296.xml><?xml version="1.0" encoding="utf-8"?>
<p:tagLst xmlns:p="http://schemas.openxmlformats.org/presentationml/2006/main">
  <p:tag name="AS_UNIQUEID" val="4069"/>
</p:tagLst>
</file>

<file path=ppt/tags/tag297.xml><?xml version="1.0" encoding="utf-8"?>
<p:tagLst xmlns:p="http://schemas.openxmlformats.org/presentationml/2006/main">
  <p:tag name="AS_UNIQUEID" val="4070"/>
</p:tagLst>
</file>

<file path=ppt/tags/tag298.xml><?xml version="1.0" encoding="utf-8"?>
<p:tagLst xmlns:p="http://schemas.openxmlformats.org/presentationml/2006/main">
  <p:tag name="AS_UNIQUEID" val="4071"/>
</p:tagLst>
</file>

<file path=ppt/tags/tag299.xml><?xml version="1.0" encoding="utf-8"?>
<p:tagLst xmlns:p="http://schemas.openxmlformats.org/presentationml/2006/main">
  <p:tag name="AS_UNIQUEID" val="4072"/>
</p:tagLst>
</file>

<file path=ppt/tags/tag3.xml><?xml version="1.0" encoding="utf-8"?>
<p:tagLst xmlns:p="http://schemas.openxmlformats.org/presentationml/2006/main">
  <p:tag name="AS_UNIQUEID" val="3790"/>
</p:tagLst>
</file>

<file path=ppt/tags/tag30.xml><?xml version="1.0" encoding="utf-8"?>
<p:tagLst xmlns:p="http://schemas.openxmlformats.org/presentationml/2006/main">
  <p:tag name="AS_UNIQUEID" val="3817"/>
</p:tagLst>
</file>

<file path=ppt/tags/tag300.xml><?xml version="1.0" encoding="utf-8"?>
<p:tagLst xmlns:p="http://schemas.openxmlformats.org/presentationml/2006/main">
  <p:tag name="AS_UNIQUEID" val="4073"/>
</p:tagLst>
</file>

<file path=ppt/tags/tag301.xml><?xml version="1.0" encoding="utf-8"?>
<p:tagLst xmlns:p="http://schemas.openxmlformats.org/presentationml/2006/main">
  <p:tag name="AS_UNIQUEID" val="4074"/>
</p:tagLst>
</file>

<file path=ppt/tags/tag302.xml><?xml version="1.0" encoding="utf-8"?>
<p:tagLst xmlns:p="http://schemas.openxmlformats.org/presentationml/2006/main">
  <p:tag name="AS_UNIQUEID" val="4075"/>
</p:tagLst>
</file>

<file path=ppt/tags/tag303.xml><?xml version="1.0" encoding="utf-8"?>
<p:tagLst xmlns:p="http://schemas.openxmlformats.org/presentationml/2006/main">
  <p:tag name="AS_UNIQUEID" val="4076"/>
</p:tagLst>
</file>

<file path=ppt/tags/tag304.xml><?xml version="1.0" encoding="utf-8"?>
<p:tagLst xmlns:p="http://schemas.openxmlformats.org/presentationml/2006/main">
  <p:tag name="AS_UNIQUEID" val="4077"/>
</p:tagLst>
</file>

<file path=ppt/tags/tag305.xml><?xml version="1.0" encoding="utf-8"?>
<p:tagLst xmlns:p="http://schemas.openxmlformats.org/presentationml/2006/main">
  <p:tag name="AS_UNIQUEID" val="4078"/>
</p:tagLst>
</file>

<file path=ppt/tags/tag306.xml><?xml version="1.0" encoding="utf-8"?>
<p:tagLst xmlns:p="http://schemas.openxmlformats.org/presentationml/2006/main">
  <p:tag name="AS_UNIQUEID" val="4079"/>
</p:tagLst>
</file>

<file path=ppt/tags/tag307.xml><?xml version="1.0" encoding="utf-8"?>
<p:tagLst xmlns:p="http://schemas.openxmlformats.org/presentationml/2006/main">
  <p:tag name="AS_UNIQUEID" val="4080"/>
</p:tagLst>
</file>

<file path=ppt/tags/tag308.xml><?xml version="1.0" encoding="utf-8"?>
<p:tagLst xmlns:p="http://schemas.openxmlformats.org/presentationml/2006/main">
  <p:tag name="AS_UNIQUEID" val="4081"/>
</p:tagLst>
</file>

<file path=ppt/tags/tag309.xml><?xml version="1.0" encoding="utf-8"?>
<p:tagLst xmlns:p="http://schemas.openxmlformats.org/presentationml/2006/main">
  <p:tag name="AS_UNIQUEID" val="4082"/>
</p:tagLst>
</file>

<file path=ppt/tags/tag31.xml><?xml version="1.0" encoding="utf-8"?>
<p:tagLst xmlns:p="http://schemas.openxmlformats.org/presentationml/2006/main">
  <p:tag name="AS_UNIQUEID" val="3818"/>
</p:tagLst>
</file>

<file path=ppt/tags/tag310.xml><?xml version="1.0" encoding="utf-8"?>
<p:tagLst xmlns:p="http://schemas.openxmlformats.org/presentationml/2006/main">
  <p:tag name="AS_UNIQUEID" val="4083"/>
</p:tagLst>
</file>

<file path=ppt/tags/tag311.xml><?xml version="1.0" encoding="utf-8"?>
<p:tagLst xmlns:p="http://schemas.openxmlformats.org/presentationml/2006/main">
  <p:tag name="AS_UNIQUEID" val="4084"/>
</p:tagLst>
</file>

<file path=ppt/tags/tag312.xml><?xml version="1.0" encoding="utf-8"?>
<p:tagLst xmlns:p="http://schemas.openxmlformats.org/presentationml/2006/main">
  <p:tag name="AS_UNIQUEID" val="4085"/>
</p:tagLst>
</file>

<file path=ppt/tags/tag313.xml><?xml version="1.0" encoding="utf-8"?>
<p:tagLst xmlns:p="http://schemas.openxmlformats.org/presentationml/2006/main">
  <p:tag name="AS_UNIQUEID" val="4086"/>
</p:tagLst>
</file>

<file path=ppt/tags/tag314.xml><?xml version="1.0" encoding="utf-8"?>
<p:tagLst xmlns:p="http://schemas.openxmlformats.org/presentationml/2006/main">
  <p:tag name="AS_UNIQUEID" val="4087"/>
</p:tagLst>
</file>

<file path=ppt/tags/tag315.xml><?xml version="1.0" encoding="utf-8"?>
<p:tagLst xmlns:p="http://schemas.openxmlformats.org/presentationml/2006/main">
  <p:tag name="AS_UNIQUEID" val="4088"/>
</p:tagLst>
</file>

<file path=ppt/tags/tag316.xml><?xml version="1.0" encoding="utf-8"?>
<p:tagLst xmlns:p="http://schemas.openxmlformats.org/presentationml/2006/main">
  <p:tag name="AS_UNIQUEID" val="4089"/>
</p:tagLst>
</file>

<file path=ppt/tags/tag317.xml><?xml version="1.0" encoding="utf-8"?>
<p:tagLst xmlns:p="http://schemas.openxmlformats.org/presentationml/2006/main">
  <p:tag name="AS_UNIQUEID" val="4090"/>
</p:tagLst>
</file>

<file path=ppt/tags/tag318.xml><?xml version="1.0" encoding="utf-8"?>
<p:tagLst xmlns:p="http://schemas.openxmlformats.org/presentationml/2006/main">
  <p:tag name="AS_UNIQUEID" val="4091"/>
</p:tagLst>
</file>

<file path=ppt/tags/tag319.xml><?xml version="1.0" encoding="utf-8"?>
<p:tagLst xmlns:p="http://schemas.openxmlformats.org/presentationml/2006/main">
  <p:tag name="AS_UNIQUEID" val="4092"/>
</p:tagLst>
</file>

<file path=ppt/tags/tag32.xml><?xml version="1.0" encoding="utf-8"?>
<p:tagLst xmlns:p="http://schemas.openxmlformats.org/presentationml/2006/main">
  <p:tag name="AS_UNIQUEID" val="3819"/>
</p:tagLst>
</file>

<file path=ppt/tags/tag320.xml><?xml version="1.0" encoding="utf-8"?>
<p:tagLst xmlns:p="http://schemas.openxmlformats.org/presentationml/2006/main">
  <p:tag name="AS_UNIQUEID" val="4093"/>
</p:tagLst>
</file>

<file path=ppt/tags/tag321.xml><?xml version="1.0" encoding="utf-8"?>
<p:tagLst xmlns:p="http://schemas.openxmlformats.org/presentationml/2006/main">
  <p:tag name="AS_UNIQUEID" val="4094"/>
</p:tagLst>
</file>

<file path=ppt/tags/tag322.xml><?xml version="1.0" encoding="utf-8"?>
<p:tagLst xmlns:p="http://schemas.openxmlformats.org/presentationml/2006/main">
  <p:tag name="AS_UNIQUEID" val="4095"/>
</p:tagLst>
</file>

<file path=ppt/tags/tag323.xml><?xml version="1.0" encoding="utf-8"?>
<p:tagLst xmlns:p="http://schemas.openxmlformats.org/presentationml/2006/main">
  <p:tag name="AS_UNIQUEID" val="4096"/>
</p:tagLst>
</file>

<file path=ppt/tags/tag324.xml><?xml version="1.0" encoding="utf-8"?>
<p:tagLst xmlns:p="http://schemas.openxmlformats.org/presentationml/2006/main">
  <p:tag name="AS_UNIQUEID" val="4097"/>
</p:tagLst>
</file>

<file path=ppt/tags/tag325.xml><?xml version="1.0" encoding="utf-8"?>
<p:tagLst xmlns:p="http://schemas.openxmlformats.org/presentationml/2006/main">
  <p:tag name="AS_UNIQUEID" val="4098"/>
</p:tagLst>
</file>

<file path=ppt/tags/tag326.xml><?xml version="1.0" encoding="utf-8"?>
<p:tagLst xmlns:p="http://schemas.openxmlformats.org/presentationml/2006/main">
  <p:tag name="AS_UNIQUEID" val="4099"/>
</p:tagLst>
</file>

<file path=ppt/tags/tag327.xml><?xml version="1.0" encoding="utf-8"?>
<p:tagLst xmlns:p="http://schemas.openxmlformats.org/presentationml/2006/main">
  <p:tag name="AS_UNIQUEID" val="4100"/>
</p:tagLst>
</file>

<file path=ppt/tags/tag328.xml><?xml version="1.0" encoding="utf-8"?>
<p:tagLst xmlns:p="http://schemas.openxmlformats.org/presentationml/2006/main">
  <p:tag name="AS_UNIQUEID" val="4101"/>
</p:tagLst>
</file>

<file path=ppt/tags/tag329.xml><?xml version="1.0" encoding="utf-8"?>
<p:tagLst xmlns:p="http://schemas.openxmlformats.org/presentationml/2006/main">
  <p:tag name="AS_UNIQUEID" val="4102"/>
</p:tagLst>
</file>

<file path=ppt/tags/tag33.xml><?xml version="1.0" encoding="utf-8"?>
<p:tagLst xmlns:p="http://schemas.openxmlformats.org/presentationml/2006/main">
  <p:tag name="AS_UNIQUEID" val="3820"/>
</p:tagLst>
</file>

<file path=ppt/tags/tag330.xml><?xml version="1.0" encoding="utf-8"?>
<p:tagLst xmlns:p="http://schemas.openxmlformats.org/presentationml/2006/main">
  <p:tag name="AS_UNIQUEID" val="4103"/>
</p:tagLst>
</file>

<file path=ppt/tags/tag331.xml><?xml version="1.0" encoding="utf-8"?>
<p:tagLst xmlns:p="http://schemas.openxmlformats.org/presentationml/2006/main">
  <p:tag name="AS_UNIQUEID" val="4104"/>
</p:tagLst>
</file>

<file path=ppt/tags/tag332.xml><?xml version="1.0" encoding="utf-8"?>
<p:tagLst xmlns:p="http://schemas.openxmlformats.org/presentationml/2006/main">
  <p:tag name="AS_UNIQUEID" val="4105"/>
</p:tagLst>
</file>

<file path=ppt/tags/tag333.xml><?xml version="1.0" encoding="utf-8"?>
<p:tagLst xmlns:p="http://schemas.openxmlformats.org/presentationml/2006/main">
  <p:tag name="AS_UNIQUEID" val="4106"/>
</p:tagLst>
</file>

<file path=ppt/tags/tag334.xml><?xml version="1.0" encoding="utf-8"?>
<p:tagLst xmlns:p="http://schemas.openxmlformats.org/presentationml/2006/main">
  <p:tag name="AS_UNIQUEID" val="4107"/>
</p:tagLst>
</file>

<file path=ppt/tags/tag335.xml><?xml version="1.0" encoding="utf-8"?>
<p:tagLst xmlns:p="http://schemas.openxmlformats.org/presentationml/2006/main">
  <p:tag name="AS_UNIQUEID" val="4108"/>
</p:tagLst>
</file>

<file path=ppt/tags/tag336.xml><?xml version="1.0" encoding="utf-8"?>
<p:tagLst xmlns:p="http://schemas.openxmlformats.org/presentationml/2006/main">
  <p:tag name="AS_UNIQUEID" val="4109"/>
  <p:tag name="KSO_WM_UNIT_TABLE_BEAUTIFY" val="smartTable{64465527-f6b1-40b3-afe9-e978f21a12a7}"/>
  <p:tag name="TABLE_ENDDRAG_ORIGIN_RECT" val="697*275"/>
  <p:tag name="TABLE_ENDDRAG_RECT" val="13*115*697*275"/>
</p:tagLst>
</file>

<file path=ppt/tags/tag337.xml><?xml version="1.0" encoding="utf-8"?>
<p:tagLst xmlns:p="http://schemas.openxmlformats.org/presentationml/2006/main">
  <p:tag name="AS_UNIQUEID" val="4110"/>
</p:tagLst>
</file>

<file path=ppt/tags/tag338.xml><?xml version="1.0" encoding="utf-8"?>
<p:tagLst xmlns:p="http://schemas.openxmlformats.org/presentationml/2006/main">
  <p:tag name="AS_UNIQUEID" val="4111"/>
</p:tagLst>
</file>

<file path=ppt/tags/tag339.xml><?xml version="1.0" encoding="utf-8"?>
<p:tagLst xmlns:p="http://schemas.openxmlformats.org/presentationml/2006/main">
  <p:tag name="AS_UNIQUEID" val="4112"/>
</p:tagLst>
</file>

<file path=ppt/tags/tag34.xml><?xml version="1.0" encoding="utf-8"?>
<p:tagLst xmlns:p="http://schemas.openxmlformats.org/presentationml/2006/main">
  <p:tag name="AS_UNIQUEID" val="3821"/>
</p:tagLst>
</file>

<file path=ppt/tags/tag340.xml><?xml version="1.0" encoding="utf-8"?>
<p:tagLst xmlns:p="http://schemas.openxmlformats.org/presentationml/2006/main">
  <p:tag name="AS_UNIQUEID" val="4113"/>
</p:tagLst>
</file>

<file path=ppt/tags/tag341.xml><?xml version="1.0" encoding="utf-8"?>
<p:tagLst xmlns:p="http://schemas.openxmlformats.org/presentationml/2006/main">
  <p:tag name="AS_UNIQUEID" val="4114"/>
</p:tagLst>
</file>

<file path=ppt/tags/tag342.xml><?xml version="1.0" encoding="utf-8"?>
<p:tagLst xmlns:p="http://schemas.openxmlformats.org/presentationml/2006/main">
  <p:tag name="AS_UNIQUEID" val="4115"/>
</p:tagLst>
</file>

<file path=ppt/tags/tag343.xml><?xml version="1.0" encoding="utf-8"?>
<p:tagLst xmlns:p="http://schemas.openxmlformats.org/presentationml/2006/main">
  <p:tag name="AS_UNIQUEID" val="4116"/>
</p:tagLst>
</file>

<file path=ppt/tags/tag344.xml><?xml version="1.0" encoding="utf-8"?>
<p:tagLst xmlns:p="http://schemas.openxmlformats.org/presentationml/2006/main">
  <p:tag name="AS_UNIQUEID" val="4117"/>
</p:tagLst>
</file>

<file path=ppt/tags/tag345.xml><?xml version="1.0" encoding="utf-8"?>
<p:tagLst xmlns:p="http://schemas.openxmlformats.org/presentationml/2006/main">
  <p:tag name="AS_UNIQUEID" val="4118"/>
</p:tagLst>
</file>

<file path=ppt/tags/tag346.xml><?xml version="1.0" encoding="utf-8"?>
<p:tagLst xmlns:p="http://schemas.openxmlformats.org/presentationml/2006/main">
  <p:tag name="AS_UNIQUEID" val="4119"/>
</p:tagLst>
</file>

<file path=ppt/tags/tag347.xml><?xml version="1.0" encoding="utf-8"?>
<p:tagLst xmlns:p="http://schemas.openxmlformats.org/presentationml/2006/main">
  <p:tag name="AS_UNIQUEID" val="4120"/>
  <p:tag name="KSO_WM_UNIT_TABLE_BEAUTIFY" val="smartTable{64465527-f6b1-40b3-afe9-e978f21a12a7}"/>
  <p:tag name="TABLE_ENDDRAG_ORIGIN_RECT" val="697*275"/>
  <p:tag name="TABLE_ENDDRAG_RECT" val="13*115*697*275"/>
</p:tagLst>
</file>

<file path=ppt/tags/tag348.xml><?xml version="1.0" encoding="utf-8"?>
<p:tagLst xmlns:p="http://schemas.openxmlformats.org/presentationml/2006/main">
  <p:tag name="AS_UNIQUEID" val="4121"/>
</p:tagLst>
</file>

<file path=ppt/tags/tag349.xml><?xml version="1.0" encoding="utf-8"?>
<p:tagLst xmlns:p="http://schemas.openxmlformats.org/presentationml/2006/main">
  <p:tag name="AS_UNIQUEID" val="4122"/>
</p:tagLst>
</file>

<file path=ppt/tags/tag35.xml><?xml version="1.0" encoding="utf-8"?>
<p:tagLst xmlns:p="http://schemas.openxmlformats.org/presentationml/2006/main">
  <p:tag name="AS_UNIQUEID" val="3822"/>
</p:tagLst>
</file>

<file path=ppt/tags/tag350.xml><?xml version="1.0" encoding="utf-8"?>
<p:tagLst xmlns:p="http://schemas.openxmlformats.org/presentationml/2006/main">
  <p:tag name="AS_UNIQUEID" val="4123"/>
</p:tagLst>
</file>

<file path=ppt/tags/tag351.xml><?xml version="1.0" encoding="utf-8"?>
<p:tagLst xmlns:p="http://schemas.openxmlformats.org/presentationml/2006/main">
  <p:tag name="AS_UNIQUEID" val="4124"/>
</p:tagLst>
</file>

<file path=ppt/tags/tag352.xml><?xml version="1.0" encoding="utf-8"?>
<p:tagLst xmlns:p="http://schemas.openxmlformats.org/presentationml/2006/main">
  <p:tag name="AS_UNIQUEID" val="4125"/>
</p:tagLst>
</file>

<file path=ppt/tags/tag353.xml><?xml version="1.0" encoding="utf-8"?>
<p:tagLst xmlns:p="http://schemas.openxmlformats.org/presentationml/2006/main">
  <p:tag name="AS_UNIQUEID" val="4126"/>
</p:tagLst>
</file>

<file path=ppt/tags/tag354.xml><?xml version="1.0" encoding="utf-8"?>
<p:tagLst xmlns:p="http://schemas.openxmlformats.org/presentationml/2006/main">
  <p:tag name="AS_UNIQUEID" val="4127"/>
</p:tagLst>
</file>

<file path=ppt/tags/tag355.xml><?xml version="1.0" encoding="utf-8"?>
<p:tagLst xmlns:p="http://schemas.openxmlformats.org/presentationml/2006/main">
  <p:tag name="AS_UNIQUEID" val="4128"/>
</p:tagLst>
</file>

<file path=ppt/tags/tag356.xml><?xml version="1.0" encoding="utf-8"?>
<p:tagLst xmlns:p="http://schemas.openxmlformats.org/presentationml/2006/main">
  <p:tag name="AS_UNIQUEID" val="4129"/>
</p:tagLst>
</file>

<file path=ppt/tags/tag357.xml><?xml version="1.0" encoding="utf-8"?>
<p:tagLst xmlns:p="http://schemas.openxmlformats.org/presentationml/2006/main">
  <p:tag name="AS_UNIQUEID" val="4130"/>
</p:tagLst>
</file>

<file path=ppt/tags/tag358.xml><?xml version="1.0" encoding="utf-8"?>
<p:tagLst xmlns:p="http://schemas.openxmlformats.org/presentationml/2006/main">
  <p:tag name="AS_UNIQUEID" val="4131"/>
</p:tagLst>
</file>

<file path=ppt/tags/tag359.xml><?xml version="1.0" encoding="utf-8"?>
<p:tagLst xmlns:p="http://schemas.openxmlformats.org/presentationml/2006/main">
  <p:tag name="AS_UNIQUEID" val="4132"/>
</p:tagLst>
</file>

<file path=ppt/tags/tag36.xml><?xml version="1.0" encoding="utf-8"?>
<p:tagLst xmlns:p="http://schemas.openxmlformats.org/presentationml/2006/main">
  <p:tag name="AS_UNIQUEID" val="3823"/>
</p:tagLst>
</file>

<file path=ppt/tags/tag360.xml><?xml version="1.0" encoding="utf-8"?>
<p:tagLst xmlns:p="http://schemas.openxmlformats.org/presentationml/2006/main">
  <p:tag name="AS_UNIQUEID" val="4133"/>
</p:tagLst>
</file>

<file path=ppt/tags/tag361.xml><?xml version="1.0" encoding="utf-8"?>
<p:tagLst xmlns:p="http://schemas.openxmlformats.org/presentationml/2006/main">
  <p:tag name="AS_UNIQUEID" val="4134"/>
  <p:tag name="KSO_WM_UNIT_TABLE_BEAUTIFY" val="smartTable{64465527-f6b1-40b3-afe9-e978f21a12a7}"/>
  <p:tag name="TABLE_ENDDRAG_ORIGIN_RECT" val="697*275"/>
  <p:tag name="TABLE_ENDDRAG_RECT" val="13*115*697*275"/>
</p:tagLst>
</file>

<file path=ppt/tags/tag362.xml><?xml version="1.0" encoding="utf-8"?>
<p:tagLst xmlns:p="http://schemas.openxmlformats.org/presentationml/2006/main">
  <p:tag name="AS_UNIQUEID" val="4135"/>
</p:tagLst>
</file>

<file path=ppt/tags/tag363.xml><?xml version="1.0" encoding="utf-8"?>
<p:tagLst xmlns:p="http://schemas.openxmlformats.org/presentationml/2006/main">
  <p:tag name="AS_UNIQUEID" val="4136"/>
</p:tagLst>
</file>

<file path=ppt/tags/tag364.xml><?xml version="1.0" encoding="utf-8"?>
<p:tagLst xmlns:p="http://schemas.openxmlformats.org/presentationml/2006/main">
  <p:tag name="AS_UNIQUEID" val="4137"/>
</p:tagLst>
</file>

<file path=ppt/tags/tag365.xml><?xml version="1.0" encoding="utf-8"?>
<p:tagLst xmlns:p="http://schemas.openxmlformats.org/presentationml/2006/main">
  <p:tag name="AS_UNIQUEID" val="4138"/>
</p:tagLst>
</file>

<file path=ppt/tags/tag366.xml><?xml version="1.0" encoding="utf-8"?>
<p:tagLst xmlns:p="http://schemas.openxmlformats.org/presentationml/2006/main">
  <p:tag name="AS_UNIQUEID" val="4139"/>
</p:tagLst>
</file>

<file path=ppt/tags/tag367.xml><?xml version="1.0" encoding="utf-8"?>
<p:tagLst xmlns:p="http://schemas.openxmlformats.org/presentationml/2006/main">
  <p:tag name="AS_UNIQUEID" val="4140"/>
</p:tagLst>
</file>

<file path=ppt/tags/tag368.xml><?xml version="1.0" encoding="utf-8"?>
<p:tagLst xmlns:p="http://schemas.openxmlformats.org/presentationml/2006/main">
  <p:tag name="AS_UNIQUEID" val="4141"/>
</p:tagLst>
</file>

<file path=ppt/tags/tag369.xml><?xml version="1.0" encoding="utf-8"?>
<p:tagLst xmlns:p="http://schemas.openxmlformats.org/presentationml/2006/main">
  <p:tag name="AS_UNIQUEID" val="4142"/>
</p:tagLst>
</file>

<file path=ppt/tags/tag37.xml><?xml version="1.0" encoding="utf-8"?>
<p:tagLst xmlns:p="http://schemas.openxmlformats.org/presentationml/2006/main">
  <p:tag name="AS_UNIQUEID" val="3824"/>
</p:tagLst>
</file>

<file path=ppt/tags/tag370.xml><?xml version="1.0" encoding="utf-8"?>
<p:tagLst xmlns:p="http://schemas.openxmlformats.org/presentationml/2006/main">
  <p:tag name="AS_UNIQUEID" val="4143"/>
</p:tagLst>
</file>

<file path=ppt/tags/tag371.xml><?xml version="1.0" encoding="utf-8"?>
<p:tagLst xmlns:p="http://schemas.openxmlformats.org/presentationml/2006/main">
  <p:tag name="AS_UNIQUEID" val="4144"/>
</p:tagLst>
</file>

<file path=ppt/tags/tag372.xml><?xml version="1.0" encoding="utf-8"?>
<p:tagLst xmlns:p="http://schemas.openxmlformats.org/presentationml/2006/main">
  <p:tag name="AS_UNIQUEID" val="4145"/>
</p:tagLst>
</file>

<file path=ppt/tags/tag373.xml><?xml version="1.0" encoding="utf-8"?>
<p:tagLst xmlns:p="http://schemas.openxmlformats.org/presentationml/2006/main">
  <p:tag name="AS_UNIQUEID" val="4146"/>
</p:tagLst>
</file>

<file path=ppt/tags/tag374.xml><?xml version="1.0" encoding="utf-8"?>
<p:tagLst xmlns:p="http://schemas.openxmlformats.org/presentationml/2006/main">
  <p:tag name="AS_UNIQUEID" val="4147"/>
</p:tagLst>
</file>

<file path=ppt/tags/tag375.xml><?xml version="1.0" encoding="utf-8"?>
<p:tagLst xmlns:p="http://schemas.openxmlformats.org/presentationml/2006/main">
  <p:tag name="AS_UNIQUEID" val="4148"/>
</p:tagLst>
</file>

<file path=ppt/tags/tag376.xml><?xml version="1.0" encoding="utf-8"?>
<p:tagLst xmlns:p="http://schemas.openxmlformats.org/presentationml/2006/main">
  <p:tag name="AS_UNIQUEID" val="4149"/>
</p:tagLst>
</file>

<file path=ppt/tags/tag377.xml><?xml version="1.0" encoding="utf-8"?>
<p:tagLst xmlns:p="http://schemas.openxmlformats.org/presentationml/2006/main">
  <p:tag name="AS_UNIQUEID" val="4150"/>
</p:tagLst>
</file>

<file path=ppt/tags/tag378.xml><?xml version="1.0" encoding="utf-8"?>
<p:tagLst xmlns:p="http://schemas.openxmlformats.org/presentationml/2006/main">
  <p:tag name="AS_UNIQUEID" val="4151"/>
</p:tagLst>
</file>

<file path=ppt/tags/tag379.xml><?xml version="1.0" encoding="utf-8"?>
<p:tagLst xmlns:p="http://schemas.openxmlformats.org/presentationml/2006/main">
  <p:tag name="AS_UNIQUEID" val="4152"/>
</p:tagLst>
</file>

<file path=ppt/tags/tag38.xml><?xml version="1.0" encoding="utf-8"?>
<p:tagLst xmlns:p="http://schemas.openxmlformats.org/presentationml/2006/main">
  <p:tag name="AS_UNIQUEID" val="3825"/>
</p:tagLst>
</file>

<file path=ppt/tags/tag380.xml><?xml version="1.0" encoding="utf-8"?>
<p:tagLst xmlns:p="http://schemas.openxmlformats.org/presentationml/2006/main">
  <p:tag name="AS_UNIQUEID" val="4153"/>
</p:tagLst>
</file>

<file path=ppt/tags/tag381.xml><?xml version="1.0" encoding="utf-8"?>
<p:tagLst xmlns:p="http://schemas.openxmlformats.org/presentationml/2006/main">
  <p:tag name="AS_UNIQUEID" val="4154"/>
</p:tagLst>
</file>

<file path=ppt/tags/tag382.xml><?xml version="1.0" encoding="utf-8"?>
<p:tagLst xmlns:p="http://schemas.openxmlformats.org/presentationml/2006/main">
  <p:tag name="AS_UNIQUEID" val="4155"/>
</p:tagLst>
</file>

<file path=ppt/tags/tag383.xml><?xml version="1.0" encoding="utf-8"?>
<p:tagLst xmlns:p="http://schemas.openxmlformats.org/presentationml/2006/main">
  <p:tag name="AS_UNIQUEID" val="4156"/>
</p:tagLst>
</file>

<file path=ppt/tags/tag384.xml><?xml version="1.0" encoding="utf-8"?>
<p:tagLst xmlns:p="http://schemas.openxmlformats.org/presentationml/2006/main">
  <p:tag name="AS_UNIQUEID" val="4157"/>
</p:tagLst>
</file>

<file path=ppt/tags/tag385.xml><?xml version="1.0" encoding="utf-8"?>
<p:tagLst xmlns:p="http://schemas.openxmlformats.org/presentationml/2006/main">
  <p:tag name="AS_UNIQUEID" val="4158"/>
</p:tagLst>
</file>

<file path=ppt/tags/tag386.xml><?xml version="1.0" encoding="utf-8"?>
<p:tagLst xmlns:p="http://schemas.openxmlformats.org/presentationml/2006/main">
  <p:tag name="AS_UNIQUEID" val="4159"/>
</p:tagLst>
</file>

<file path=ppt/tags/tag387.xml><?xml version="1.0" encoding="utf-8"?>
<p:tagLst xmlns:p="http://schemas.openxmlformats.org/presentationml/2006/main">
  <p:tag name="AS_UNIQUEID" val="4160"/>
</p:tagLst>
</file>

<file path=ppt/tags/tag388.xml><?xml version="1.0" encoding="utf-8"?>
<p:tagLst xmlns:p="http://schemas.openxmlformats.org/presentationml/2006/main">
  <p:tag name="AS_UNIQUEID" val="4161"/>
</p:tagLst>
</file>

<file path=ppt/tags/tag389.xml><?xml version="1.0" encoding="utf-8"?>
<p:tagLst xmlns:p="http://schemas.openxmlformats.org/presentationml/2006/main">
  <p:tag name="AS_UNIQUEID" val="4162"/>
</p:tagLst>
</file>

<file path=ppt/tags/tag39.xml><?xml version="1.0" encoding="utf-8"?>
<p:tagLst xmlns:p="http://schemas.openxmlformats.org/presentationml/2006/main">
  <p:tag name="AS_UNIQUEID" val="3826"/>
</p:tagLst>
</file>

<file path=ppt/tags/tag390.xml><?xml version="1.0" encoding="utf-8"?>
<p:tagLst xmlns:p="http://schemas.openxmlformats.org/presentationml/2006/main">
  <p:tag name="AS_UNIQUEID" val="4163"/>
</p:tagLst>
</file>

<file path=ppt/tags/tag391.xml><?xml version="1.0" encoding="utf-8"?>
<p:tagLst xmlns:p="http://schemas.openxmlformats.org/presentationml/2006/main">
  <p:tag name="AS_UNIQUEID" val="4164"/>
</p:tagLst>
</file>

<file path=ppt/tags/tag392.xml><?xml version="1.0" encoding="utf-8"?>
<p:tagLst xmlns:p="http://schemas.openxmlformats.org/presentationml/2006/main">
  <p:tag name="AS_UNIQUEID" val="4165"/>
</p:tagLst>
</file>

<file path=ppt/tags/tag393.xml><?xml version="1.0" encoding="utf-8"?>
<p:tagLst xmlns:p="http://schemas.openxmlformats.org/presentationml/2006/main">
  <p:tag name="AS_UNIQUEID" val="4166"/>
</p:tagLst>
</file>

<file path=ppt/tags/tag394.xml><?xml version="1.0" encoding="utf-8"?>
<p:tagLst xmlns:p="http://schemas.openxmlformats.org/presentationml/2006/main">
  <p:tag name="AS_UNIQUEID" val="4167"/>
</p:tagLst>
</file>

<file path=ppt/tags/tag395.xml><?xml version="1.0" encoding="utf-8"?>
<p:tagLst xmlns:p="http://schemas.openxmlformats.org/presentationml/2006/main">
  <p:tag name="AS_UNIQUEID" val="4168"/>
</p:tagLst>
</file>

<file path=ppt/tags/tag396.xml><?xml version="1.0" encoding="utf-8"?>
<p:tagLst xmlns:p="http://schemas.openxmlformats.org/presentationml/2006/main">
  <p:tag name="AS_UNIQUEID" val="4169"/>
</p:tagLst>
</file>

<file path=ppt/tags/tag397.xml><?xml version="1.0" encoding="utf-8"?>
<p:tagLst xmlns:p="http://schemas.openxmlformats.org/presentationml/2006/main">
  <p:tag name="AS_UNIQUEID" val="4170"/>
</p:tagLst>
</file>

<file path=ppt/tags/tag398.xml><?xml version="1.0" encoding="utf-8"?>
<p:tagLst xmlns:p="http://schemas.openxmlformats.org/presentationml/2006/main">
  <p:tag name="AS_UNIQUEID" val="4171"/>
</p:tagLst>
</file>

<file path=ppt/tags/tag399.xml><?xml version="1.0" encoding="utf-8"?>
<p:tagLst xmlns:p="http://schemas.openxmlformats.org/presentationml/2006/main">
  <p:tag name="AS_UNIQUEID" val="4172"/>
</p:tagLst>
</file>

<file path=ppt/tags/tag4.xml><?xml version="1.0" encoding="utf-8"?>
<p:tagLst xmlns:p="http://schemas.openxmlformats.org/presentationml/2006/main">
  <p:tag name="AS_UNIQUEID" val="3791"/>
</p:tagLst>
</file>

<file path=ppt/tags/tag40.xml><?xml version="1.0" encoding="utf-8"?>
<p:tagLst xmlns:p="http://schemas.openxmlformats.org/presentationml/2006/main">
  <p:tag name="AS_UNIQUEID" val="3827"/>
</p:tagLst>
</file>

<file path=ppt/tags/tag400.xml><?xml version="1.0" encoding="utf-8"?>
<p:tagLst xmlns:p="http://schemas.openxmlformats.org/presentationml/2006/main">
  <p:tag name="AS_UNIQUEID" val="4173"/>
</p:tagLst>
</file>

<file path=ppt/tags/tag401.xml><?xml version="1.0" encoding="utf-8"?>
<p:tagLst xmlns:p="http://schemas.openxmlformats.org/presentationml/2006/main">
  <p:tag name="AS_UNIQUEID" val="4176"/>
</p:tagLst>
</file>

<file path=ppt/tags/tag402.xml><?xml version="1.0" encoding="utf-8"?>
<p:tagLst xmlns:p="http://schemas.openxmlformats.org/presentationml/2006/main">
  <p:tag name="AS_UNIQUEID" val="4174"/>
</p:tagLst>
</file>

<file path=ppt/tags/tag403.xml><?xml version="1.0" encoding="utf-8"?>
<p:tagLst xmlns:p="http://schemas.openxmlformats.org/presentationml/2006/main">
  <p:tag name="AS_UNIQUEID" val="4175"/>
</p:tagLst>
</file>

<file path=ppt/tags/tag404.xml><?xml version="1.0" encoding="utf-8"?>
<p:tagLst xmlns:p="http://schemas.openxmlformats.org/presentationml/2006/main">
  <p:tag name="AS_UNIQUEID" val="1364"/>
</p:tagLst>
</file>

<file path=ppt/tags/tag405.xml><?xml version="1.0" encoding="utf-8"?>
<p:tagLst xmlns:p="http://schemas.openxmlformats.org/presentationml/2006/main">
  <p:tag name="AS_OS" val="Unix 3.10 unknown"/>
  <p:tag name="AS_RELEASE_DATE" val="2023.03.31"/>
  <p:tag name="AS_TITLE" val="Aspose.Slides for Java"/>
  <p:tag name="AS_VERSION" val="23.3"/>
  <p:tag name="COMMONDATA" val="eyJoZGlkIjoiNzYxNzE0ZjYyNzc3NDVkY2Y0Y2RkMDRlZmE4Y2ZiMDMifQ=="/>
</p:tagLst>
</file>

<file path=ppt/tags/tag41.xml><?xml version="1.0" encoding="utf-8"?>
<p:tagLst xmlns:p="http://schemas.openxmlformats.org/presentationml/2006/main">
  <p:tag name="AS_UNIQUEID" val="3828"/>
</p:tagLst>
</file>

<file path=ppt/tags/tag42.xml><?xml version="1.0" encoding="utf-8"?>
<p:tagLst xmlns:p="http://schemas.openxmlformats.org/presentationml/2006/main">
  <p:tag name="AS_UNIQUEID" val="3829"/>
</p:tagLst>
</file>

<file path=ppt/tags/tag43.xml><?xml version="1.0" encoding="utf-8"?>
<p:tagLst xmlns:p="http://schemas.openxmlformats.org/presentationml/2006/main">
  <p:tag name="AS_UNIQUEID" val="3830"/>
</p:tagLst>
</file>

<file path=ppt/tags/tag44.xml><?xml version="1.0" encoding="utf-8"?>
<p:tagLst xmlns:p="http://schemas.openxmlformats.org/presentationml/2006/main">
  <p:tag name="AS_UNIQUEID" val="3831"/>
</p:tagLst>
</file>

<file path=ppt/tags/tag45.xml><?xml version="1.0" encoding="utf-8"?>
<p:tagLst xmlns:p="http://schemas.openxmlformats.org/presentationml/2006/main">
  <p:tag name="AS_UNIQUEID" val="3832"/>
</p:tagLst>
</file>

<file path=ppt/tags/tag46.xml><?xml version="1.0" encoding="utf-8"?>
<p:tagLst xmlns:p="http://schemas.openxmlformats.org/presentationml/2006/main">
  <p:tag name="AS_UNIQUEID" val="3833"/>
</p:tagLst>
</file>

<file path=ppt/tags/tag47.xml><?xml version="1.0" encoding="utf-8"?>
<p:tagLst xmlns:p="http://schemas.openxmlformats.org/presentationml/2006/main">
  <p:tag name="AS_UNIQUEID" val="3834"/>
</p:tagLst>
</file>

<file path=ppt/tags/tag48.xml><?xml version="1.0" encoding="utf-8"?>
<p:tagLst xmlns:p="http://schemas.openxmlformats.org/presentationml/2006/main">
  <p:tag name="AS_UNIQUEID" val="3835"/>
</p:tagLst>
</file>

<file path=ppt/tags/tag49.xml><?xml version="1.0" encoding="utf-8"?>
<p:tagLst xmlns:p="http://schemas.openxmlformats.org/presentationml/2006/main">
  <p:tag name="AS_UNIQUEID" val="3836"/>
</p:tagLst>
</file>

<file path=ppt/tags/tag5.xml><?xml version="1.0" encoding="utf-8"?>
<p:tagLst xmlns:p="http://schemas.openxmlformats.org/presentationml/2006/main">
  <p:tag name="AS_UNIQUEID" val="3792"/>
</p:tagLst>
</file>

<file path=ppt/tags/tag50.xml><?xml version="1.0" encoding="utf-8"?>
<p:tagLst xmlns:p="http://schemas.openxmlformats.org/presentationml/2006/main">
  <p:tag name="AS_UNIQUEID" val="3837"/>
</p:tagLst>
</file>

<file path=ppt/tags/tag51.xml><?xml version="1.0" encoding="utf-8"?>
<p:tagLst xmlns:p="http://schemas.openxmlformats.org/presentationml/2006/main">
  <p:tag name="AS_UNIQUEID" val="3838"/>
</p:tagLst>
</file>

<file path=ppt/tags/tag52.xml><?xml version="1.0" encoding="utf-8"?>
<p:tagLst xmlns:p="http://schemas.openxmlformats.org/presentationml/2006/main">
  <p:tag name="AS_UNIQUEID" val="3839"/>
</p:tagLst>
</file>

<file path=ppt/tags/tag53.xml><?xml version="1.0" encoding="utf-8"?>
<p:tagLst xmlns:p="http://schemas.openxmlformats.org/presentationml/2006/main">
  <p:tag name="AS_UNIQUEID" val="3840"/>
</p:tagLst>
</file>

<file path=ppt/tags/tag54.xml><?xml version="1.0" encoding="utf-8"?>
<p:tagLst xmlns:p="http://schemas.openxmlformats.org/presentationml/2006/main">
  <p:tag name="AS_UNIQUEID" val="3841"/>
</p:tagLst>
</file>

<file path=ppt/tags/tag55.xml><?xml version="1.0" encoding="utf-8"?>
<p:tagLst xmlns:p="http://schemas.openxmlformats.org/presentationml/2006/main">
  <p:tag name="AS_UNIQUEID" val="3842"/>
</p:tagLst>
</file>

<file path=ppt/tags/tag56.xml><?xml version="1.0" encoding="utf-8"?>
<p:tagLst xmlns:p="http://schemas.openxmlformats.org/presentationml/2006/main">
  <p:tag name="AS_UNIQUEID" val="3843"/>
</p:tagLst>
</file>

<file path=ppt/tags/tag57.xml><?xml version="1.0" encoding="utf-8"?>
<p:tagLst xmlns:p="http://schemas.openxmlformats.org/presentationml/2006/main">
  <p:tag name="AS_UNIQUEID" val="3844"/>
</p:tagLst>
</file>

<file path=ppt/tags/tag58.xml><?xml version="1.0" encoding="utf-8"?>
<p:tagLst xmlns:p="http://schemas.openxmlformats.org/presentationml/2006/main">
  <p:tag name="AS_UNIQUEID" val="3845"/>
</p:tagLst>
</file>

<file path=ppt/tags/tag59.xml><?xml version="1.0" encoding="utf-8"?>
<p:tagLst xmlns:p="http://schemas.openxmlformats.org/presentationml/2006/main">
  <p:tag name="AS_UNIQUEID" val="3846"/>
</p:tagLst>
</file>

<file path=ppt/tags/tag6.xml><?xml version="1.0" encoding="utf-8"?>
<p:tagLst xmlns:p="http://schemas.openxmlformats.org/presentationml/2006/main">
  <p:tag name="AS_UNIQUEID" val="3793"/>
</p:tagLst>
</file>

<file path=ppt/tags/tag60.xml><?xml version="1.0" encoding="utf-8"?>
<p:tagLst xmlns:p="http://schemas.openxmlformats.org/presentationml/2006/main">
  <p:tag name="AS_UNIQUEID" val="3847"/>
</p:tagLst>
</file>

<file path=ppt/tags/tag61.xml><?xml version="1.0" encoding="utf-8"?>
<p:tagLst xmlns:p="http://schemas.openxmlformats.org/presentationml/2006/main">
  <p:tag name="AS_UNIQUEID" val="3848"/>
</p:tagLst>
</file>

<file path=ppt/tags/tag62.xml><?xml version="1.0" encoding="utf-8"?>
<p:tagLst xmlns:p="http://schemas.openxmlformats.org/presentationml/2006/main">
  <p:tag name="AS_UNIQUEID" val="3849"/>
</p:tagLst>
</file>

<file path=ppt/tags/tag63.xml><?xml version="1.0" encoding="utf-8"?>
<p:tagLst xmlns:p="http://schemas.openxmlformats.org/presentationml/2006/main">
  <p:tag name="AS_UNIQUEID" val="3850"/>
</p:tagLst>
</file>

<file path=ppt/tags/tag64.xml><?xml version="1.0" encoding="utf-8"?>
<p:tagLst xmlns:p="http://schemas.openxmlformats.org/presentationml/2006/main">
  <p:tag name="AS_UNIQUEID" val="3851"/>
</p:tagLst>
</file>

<file path=ppt/tags/tag65.xml><?xml version="1.0" encoding="utf-8"?>
<p:tagLst xmlns:p="http://schemas.openxmlformats.org/presentationml/2006/main">
  <p:tag name="AS_UNIQUEID" val="3852"/>
</p:tagLst>
</file>

<file path=ppt/tags/tag66.xml><?xml version="1.0" encoding="utf-8"?>
<p:tagLst xmlns:p="http://schemas.openxmlformats.org/presentationml/2006/main">
  <p:tag name="AS_UNIQUEID" val="3853"/>
</p:tagLst>
</file>

<file path=ppt/tags/tag67.xml><?xml version="1.0" encoding="utf-8"?>
<p:tagLst xmlns:p="http://schemas.openxmlformats.org/presentationml/2006/main">
  <p:tag name="AS_UNIQUEID" val="3854"/>
</p:tagLst>
</file>

<file path=ppt/tags/tag68.xml><?xml version="1.0" encoding="utf-8"?>
<p:tagLst xmlns:p="http://schemas.openxmlformats.org/presentationml/2006/main">
  <p:tag name="AS_UNIQUEID" val="3855"/>
</p:tagLst>
</file>

<file path=ppt/tags/tag69.xml><?xml version="1.0" encoding="utf-8"?>
<p:tagLst xmlns:p="http://schemas.openxmlformats.org/presentationml/2006/main">
  <p:tag name="AS_UNIQUEID" val="3856"/>
</p:tagLst>
</file>

<file path=ppt/tags/tag7.xml><?xml version="1.0" encoding="utf-8"?>
<p:tagLst xmlns:p="http://schemas.openxmlformats.org/presentationml/2006/main">
  <p:tag name="AS_UNIQUEID" val="3794"/>
</p:tagLst>
</file>

<file path=ppt/tags/tag70.xml><?xml version="1.0" encoding="utf-8"?>
<p:tagLst xmlns:p="http://schemas.openxmlformats.org/presentationml/2006/main">
  <p:tag name="AS_UNIQUEID" val="3857"/>
</p:tagLst>
</file>

<file path=ppt/tags/tag71.xml><?xml version="1.0" encoding="utf-8"?>
<p:tagLst xmlns:p="http://schemas.openxmlformats.org/presentationml/2006/main">
  <p:tag name="AS_UNIQUEID" val="358"/>
</p:tagLst>
</file>

<file path=ppt/tags/tag72.xml><?xml version="1.0" encoding="utf-8"?>
<p:tagLst xmlns:p="http://schemas.openxmlformats.org/presentationml/2006/main">
  <p:tag name="AS_UNIQUEID" val="359"/>
</p:tagLst>
</file>

<file path=ppt/tags/tag73.xml><?xml version="1.0" encoding="utf-8"?>
<p:tagLst xmlns:p="http://schemas.openxmlformats.org/presentationml/2006/main">
  <p:tag name="AS_UNIQUEID" val="360"/>
</p:tagLst>
</file>

<file path=ppt/tags/tag74.xml><?xml version="1.0" encoding="utf-8"?>
<p:tagLst xmlns:p="http://schemas.openxmlformats.org/presentationml/2006/main">
  <p:tag name="AS_UNIQUEID" val="3858"/>
</p:tagLst>
</file>

<file path=ppt/tags/tag75.xml><?xml version="1.0" encoding="utf-8"?>
<p:tagLst xmlns:p="http://schemas.openxmlformats.org/presentationml/2006/main">
  <p:tag name="AS_UNIQUEID" val="3859"/>
</p:tagLst>
</file>

<file path=ppt/tags/tag76.xml><?xml version="1.0" encoding="utf-8"?>
<p:tagLst xmlns:p="http://schemas.openxmlformats.org/presentationml/2006/main">
  <p:tag name="AS_UNIQUEID" val="3860"/>
</p:tagLst>
</file>

<file path=ppt/tags/tag77.xml><?xml version="1.0" encoding="utf-8"?>
<p:tagLst xmlns:p="http://schemas.openxmlformats.org/presentationml/2006/main">
  <p:tag name="AS_UNIQUEID" val="3861"/>
</p:tagLst>
</file>

<file path=ppt/tags/tag78.xml><?xml version="1.0" encoding="utf-8"?>
<p:tagLst xmlns:p="http://schemas.openxmlformats.org/presentationml/2006/main">
  <p:tag name="AS_UNIQUEID" val="3862"/>
</p:tagLst>
</file>

<file path=ppt/tags/tag79.xml><?xml version="1.0" encoding="utf-8"?>
<p:tagLst xmlns:p="http://schemas.openxmlformats.org/presentationml/2006/main">
  <p:tag name="AS_UNIQUEID" val="3863"/>
</p:tagLst>
</file>

<file path=ppt/tags/tag8.xml><?xml version="1.0" encoding="utf-8"?>
<p:tagLst xmlns:p="http://schemas.openxmlformats.org/presentationml/2006/main">
  <p:tag name="AS_UNIQUEID" val="3795"/>
</p:tagLst>
</file>

<file path=ppt/tags/tag80.xml><?xml version="1.0" encoding="utf-8"?>
<p:tagLst xmlns:p="http://schemas.openxmlformats.org/presentationml/2006/main">
  <p:tag name="AS_UNIQUEID" val="3864"/>
</p:tagLst>
</file>

<file path=ppt/tags/tag81.xml><?xml version="1.0" encoding="utf-8"?>
<p:tagLst xmlns:p="http://schemas.openxmlformats.org/presentationml/2006/main">
  <p:tag name="AS_UNIQUEID" val="3865"/>
</p:tagLst>
</file>

<file path=ppt/tags/tag82.xml><?xml version="1.0" encoding="utf-8"?>
<p:tagLst xmlns:p="http://schemas.openxmlformats.org/presentationml/2006/main">
  <p:tag name="AS_UNIQUEID" val="3866"/>
</p:tagLst>
</file>

<file path=ppt/tags/tag83.xml><?xml version="1.0" encoding="utf-8"?>
<p:tagLst xmlns:p="http://schemas.openxmlformats.org/presentationml/2006/main">
  <p:tag name="AS_UNIQUEID" val="3867"/>
</p:tagLst>
</file>

<file path=ppt/tags/tag84.xml><?xml version="1.0" encoding="utf-8"?>
<p:tagLst xmlns:p="http://schemas.openxmlformats.org/presentationml/2006/main">
  <p:tag name="AS_UNIQUEID" val="3868"/>
</p:tagLst>
</file>

<file path=ppt/tags/tag85.xml><?xml version="1.0" encoding="utf-8"?>
<p:tagLst xmlns:p="http://schemas.openxmlformats.org/presentationml/2006/main">
  <p:tag name="AS_UNIQUEID" val="3869"/>
</p:tagLst>
</file>

<file path=ppt/tags/tag86.xml><?xml version="1.0" encoding="utf-8"?>
<p:tagLst xmlns:p="http://schemas.openxmlformats.org/presentationml/2006/main">
  <p:tag name="AS_UNIQUEID" val="3870"/>
</p:tagLst>
</file>

<file path=ppt/tags/tag87.xml><?xml version="1.0" encoding="utf-8"?>
<p:tagLst xmlns:p="http://schemas.openxmlformats.org/presentationml/2006/main">
  <p:tag name="AS_UNIQUEID" val="3871"/>
</p:tagLst>
</file>

<file path=ppt/tags/tag88.xml><?xml version="1.0" encoding="utf-8"?>
<p:tagLst xmlns:p="http://schemas.openxmlformats.org/presentationml/2006/main">
  <p:tag name="AS_UNIQUEID" val="3872"/>
</p:tagLst>
</file>

<file path=ppt/tags/tag89.xml><?xml version="1.0" encoding="utf-8"?>
<p:tagLst xmlns:p="http://schemas.openxmlformats.org/presentationml/2006/main">
  <p:tag name="AS_UNIQUEID" val="2930"/>
</p:tagLst>
</file>

<file path=ppt/tags/tag9.xml><?xml version="1.0" encoding="utf-8"?>
<p:tagLst xmlns:p="http://schemas.openxmlformats.org/presentationml/2006/main">
  <p:tag name="AS_UNIQUEID" val="3796"/>
</p:tagLst>
</file>

<file path=ppt/tags/tag90.xml><?xml version="1.0" encoding="utf-8"?>
<p:tagLst xmlns:p="http://schemas.openxmlformats.org/presentationml/2006/main">
  <p:tag name="AS_UNIQUEID" val="2931"/>
</p:tagLst>
</file>

<file path=ppt/tags/tag91.xml><?xml version="1.0" encoding="utf-8"?>
<p:tagLst xmlns:p="http://schemas.openxmlformats.org/presentationml/2006/main">
  <p:tag name="AS_UNIQUEID" val="2932"/>
</p:tagLst>
</file>

<file path=ppt/tags/tag92.xml><?xml version="1.0" encoding="utf-8"?>
<p:tagLst xmlns:p="http://schemas.openxmlformats.org/presentationml/2006/main">
  <p:tag name="AS_UNIQUEID" val="2933"/>
</p:tagLst>
</file>

<file path=ppt/tags/tag93.xml><?xml version="1.0" encoding="utf-8"?>
<p:tagLst xmlns:p="http://schemas.openxmlformats.org/presentationml/2006/main">
  <p:tag name="AS_UNIQUEID" val="3873"/>
</p:tagLst>
</file>

<file path=ppt/tags/tag94.xml><?xml version="1.0" encoding="utf-8"?>
<p:tagLst xmlns:p="http://schemas.openxmlformats.org/presentationml/2006/main">
  <p:tag name="AS_UNIQUEID" val="3787"/>
  <p:tag name="KSO_WM_BEAUTIFY_FLAG" val=""/>
</p:tagLst>
</file>

<file path=ppt/tags/tag95.xml><?xml version="1.0" encoding="utf-8"?>
<p:tagLst xmlns:p="http://schemas.openxmlformats.org/presentationml/2006/main">
  <p:tag name="AS_UNIQUEID" val="3874"/>
</p:tagLst>
</file>

<file path=ppt/tags/tag96.xml><?xml version="1.0" encoding="utf-8"?>
<p:tagLst xmlns:p="http://schemas.openxmlformats.org/presentationml/2006/main">
  <p:tag name="AS_UNIQUEID" val="3875"/>
</p:tagLst>
</file>

<file path=ppt/tags/tag97.xml><?xml version="1.0" encoding="utf-8"?>
<p:tagLst xmlns:p="http://schemas.openxmlformats.org/presentationml/2006/main">
  <p:tag name="AS_UNIQUEID" val="3876"/>
</p:tagLst>
</file>

<file path=ppt/tags/tag98.xml><?xml version="1.0" encoding="utf-8"?>
<p:tagLst xmlns:p="http://schemas.openxmlformats.org/presentationml/2006/main">
  <p:tag name="AS_UNIQUEID" val="1706"/>
</p:tagLst>
</file>

<file path=ppt/tags/tag99.xml><?xml version="1.0" encoding="utf-8"?>
<p:tagLst xmlns:p="http://schemas.openxmlformats.org/presentationml/2006/main">
  <p:tag name="AS_UNIQUEID" val="1707"/>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251</Paragraphs>
  <Slides>34</Slides>
  <Notes>27</Notes>
  <TotalTime>0</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34</vt:i4>
      </vt:variant>
    </vt:vector>
  </HeadingPairs>
  <TitlesOfParts>
    <vt:vector baseType="lpstr" size="47">
      <vt:lpstr>Arial</vt:lpstr>
      <vt:lpstr>Calibri</vt:lpstr>
      <vt:lpstr>微软雅黑</vt:lpstr>
      <vt:lpstr>Calibri Light</vt:lpstr>
      <vt:lpstr>Times New Roman</vt:lpstr>
      <vt:lpstr>宋体</vt:lpstr>
      <vt:lpstr>Microsoft YaHei UI</vt:lpstr>
      <vt:lpstr>Wingdings</vt:lpstr>
      <vt:lpstr>黑体</vt:lpstr>
      <vt:lpstr>思源黑体 CN Bold</vt:lpstr>
      <vt:lpstr>思源黑体 CN Heavy</vt:lpstr>
      <vt:lpstr>Verdana</vt:lpstr>
      <vt:lpstr>Office 主题</vt:lpstr>
      <vt:lpstr>外研社版高中英语选择性必修二Unit4 Breaking BoundariesUsing Language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2  </vt:lpstr>
      <vt:lpstr>Activity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23.0300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2024-08-14T17:26:00.798</cp:lastPrinted>
  <dcterms:created xsi:type="dcterms:W3CDTF">2024-08-14T17:26:00Z</dcterms:created>
  <dcterms:modified xsi:type="dcterms:W3CDTF">2024-08-14T09:26:00Z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