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sldIdLst>
    <p:sldId id="423" r:id="rId4"/>
    <p:sldId id="424" r:id="rId5"/>
    <p:sldId id="282" r:id="rId6"/>
    <p:sldId id="426" r:id="rId7"/>
    <p:sldId id="427" r:id="rId8"/>
    <p:sldId id="278" r:id="rId9"/>
    <p:sldId id="279" r:id="rId10"/>
    <p:sldId id="280" r:id="rId11"/>
    <p:sldId id="308" r:id="rId12"/>
    <p:sldId id="309" r:id="rId13"/>
    <p:sldId id="283" r:id="rId14"/>
    <p:sldId id="284" r:id="rId15"/>
    <p:sldId id="285" r:id="rId16"/>
    <p:sldId id="286" r:id="rId17"/>
    <p:sldId id="287" r:id="rId18"/>
    <p:sldId id="288" r:id="rId19"/>
    <p:sldId id="300" r:id="rId20"/>
    <p:sldId id="301" r:id="rId21"/>
    <p:sldId id="302" r:id="rId22"/>
    <p:sldId id="303" r:id="rId23"/>
    <p:sldId id="304" r:id="rId24"/>
    <p:sldId id="305" r:id="rId25"/>
    <p:sldId id="306" r:id="rId26"/>
    <p:sldId id="307" r:id="rId27"/>
    <p:sldId id="295" r:id="rId28"/>
    <p:sldId id="296" r:id="rId29"/>
    <p:sldId id="297" r:id="rId30"/>
    <p:sldId id="298" r:id="rId31"/>
    <p:sldId id="256" r:id="rId32"/>
    <p:sldId id="257" r:id="rId33"/>
    <p:sldId id="258" r:id="rId34"/>
    <p:sldId id="259" r:id="rId35"/>
    <p:sldId id="260" r:id="rId36"/>
    <p:sldId id="261" r:id="rId37"/>
    <p:sldId id="262" r:id="rId38"/>
    <p:sldId id="263" r:id="rId39"/>
    <p:sldId id="264" r:id="rId40"/>
    <p:sldId id="265" r:id="rId41"/>
    <p:sldId id="266" r:id="rId42"/>
    <p:sldId id="267" r:id="rId43"/>
    <p:sldId id="268" r:id="rId44"/>
    <p:sldId id="269" r:id="rId45"/>
    <p:sldId id="270" r:id="rId46"/>
    <p:sldId id="271" r:id="rId47"/>
    <p:sldId id="272" r:id="rId48"/>
    <p:sldId id="273" r:id="rId49"/>
    <p:sldId id="274" r:id="rId50"/>
    <p:sldId id="275" r:id="rId51"/>
    <p:sldId id="276" r:id="rId52"/>
    <p:sldId id="277" r:id="rId53"/>
    <p:sldId id="425" r:id="rId54"/>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p:cmAuthor id="1" name="新用户" initials="新" lastIdx="0" clrIdx="0"/>
  <p:cmAuthor id="2" name="作者" initials="A" lastIdx="0" clrIdx="1"/>
  <p:cmAuthor id="4" name="王习习" initials="王" lastIdx="0" clrIdx="0"/>
  <p:cmAuthor id="5" name="新课标第一网" initials="新" lastIdx="0" clrIdx="0"/>
  <p:cmAuthor id="0" name="Windows 用户" initials="" lastIdx="0" clrIdx="0"/>
  <p:cmAuthor id="7" name="雨林木风" initials="雨" lastIdx="0" clrIdx="0"/>
  <p:cmAuthor id="8" name="未知用户1" initials="未" lastIdx="0" clrIdx="0"/>
  <p:cmAuthor id="6" name="ming qiu" initials="m" lastIdx="0" clrIdx="1"/>
  <p:cmAuthor id="9" name="yuan333" initials="y" lastIdx="0" clrIdx="8"/>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tags" Target="tags/tag550.xml" /><Relationship Id="rId56" Type="http://schemas.openxmlformats.org/officeDocument/2006/relationships/presProps" Target="presProps.xml" /><Relationship Id="rId57" Type="http://schemas.openxmlformats.org/officeDocument/2006/relationships/viewProps" Target="viewProps.xml" /><Relationship Id="rId58" Type="http://schemas.openxmlformats.org/officeDocument/2006/relationships/theme" Target="theme/theme1.xml" /><Relationship Id="rId59" Type="http://schemas.openxmlformats.org/officeDocument/2006/relationships/tableStyles" Target="tableStyles.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77.xml" /><Relationship Id="rId2" Type="http://schemas.openxmlformats.org/officeDocument/2006/relationships/tags" Target="../tags/tag78.xml" /><Relationship Id="rId3" Type="http://schemas.openxmlformats.org/officeDocument/2006/relationships/tags" Target="../tags/tag79.xml"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 Id="rId7" Type="http://schemas.openxmlformats.org/officeDocument/2006/relationships/tags" Target="../tags/tag83.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tags" Target="../tags/tag87.xml" /><Relationship Id="rId7" Type="http://schemas.openxmlformats.org/officeDocument/2006/relationships/tags" Target="../tags/tag88.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296.xml" /><Relationship Id="rId4" Type="http://schemas.openxmlformats.org/officeDocument/2006/relationships/tags" Target="../tags/tag297.xml" /><Relationship Id="rId5" Type="http://schemas.openxmlformats.org/officeDocument/2006/relationships/tags" Target="../tags/tag298.xml" /><Relationship Id="rId6" Type="http://schemas.openxmlformats.org/officeDocument/2006/relationships/tags" Target="../tags/tag299.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320.xml" /><Relationship Id="rId4" Type="http://schemas.openxmlformats.org/officeDocument/2006/relationships/tags" Target="../tags/tag321.xml" /><Relationship Id="rId5" Type="http://schemas.openxmlformats.org/officeDocument/2006/relationships/tags" Target="../tags/tag322.xml" /><Relationship Id="rId6" Type="http://schemas.openxmlformats.org/officeDocument/2006/relationships/tags" Target="../tags/tag323.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328.xml" /><Relationship Id="rId4" Type="http://schemas.openxmlformats.org/officeDocument/2006/relationships/tags" Target="../tags/tag329.xml" /><Relationship Id="rId5" Type="http://schemas.openxmlformats.org/officeDocument/2006/relationships/tags" Target="../tags/tag330.xml" /><Relationship Id="rId6" Type="http://schemas.openxmlformats.org/officeDocument/2006/relationships/tags" Target="../tags/tag33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342.xml" /><Relationship Id="rId4" Type="http://schemas.openxmlformats.org/officeDocument/2006/relationships/tags" Target="../tags/tag343.xml" /><Relationship Id="rId5" Type="http://schemas.openxmlformats.org/officeDocument/2006/relationships/tags" Target="../tags/tag344.xml" /><Relationship Id="rId6" Type="http://schemas.openxmlformats.org/officeDocument/2006/relationships/tags" Target="../tags/tag345.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350.xml" /><Relationship Id="rId4" Type="http://schemas.openxmlformats.org/officeDocument/2006/relationships/tags" Target="../tags/tag351.xml" /><Relationship Id="rId5" Type="http://schemas.openxmlformats.org/officeDocument/2006/relationships/tags" Target="../tags/tag352.xml" /><Relationship Id="rId6" Type="http://schemas.openxmlformats.org/officeDocument/2006/relationships/tags" Target="../tags/tag353.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 Id="rId3" Type="http://schemas.openxmlformats.org/officeDocument/2006/relationships/tags" Target="../tags/tag361.xml" /><Relationship Id="rId4" Type="http://schemas.openxmlformats.org/officeDocument/2006/relationships/tags" Target="../tags/tag362.xml" /><Relationship Id="rId5" Type="http://schemas.openxmlformats.org/officeDocument/2006/relationships/tags" Target="../tags/tag363.xml" /><Relationship Id="rId6" Type="http://schemas.openxmlformats.org/officeDocument/2006/relationships/tags" Target="../tags/tag364.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 Id="rId3" Type="http://schemas.openxmlformats.org/officeDocument/2006/relationships/tags" Target="../tags/tag371.xml" /><Relationship Id="rId4" Type="http://schemas.openxmlformats.org/officeDocument/2006/relationships/tags" Target="../tags/tag372.xml" /><Relationship Id="rId5" Type="http://schemas.openxmlformats.org/officeDocument/2006/relationships/tags" Target="../tags/tag373.xml" /><Relationship Id="rId6" Type="http://schemas.openxmlformats.org/officeDocument/2006/relationships/tags" Target="../tags/tag374.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 Id="rId3" Type="http://schemas.openxmlformats.org/officeDocument/2006/relationships/tags" Target="../tags/tag384.xml" /><Relationship Id="rId4" Type="http://schemas.openxmlformats.org/officeDocument/2006/relationships/tags" Target="../tags/tag385.xml" /><Relationship Id="rId5" Type="http://schemas.openxmlformats.org/officeDocument/2006/relationships/tags" Target="../tags/tag386.xml" /><Relationship Id="rId6" Type="http://schemas.openxmlformats.org/officeDocument/2006/relationships/tags" Target="../tags/tag387.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 Id="rId3" Type="http://schemas.openxmlformats.org/officeDocument/2006/relationships/tags" Target="../tags/tag473.xml" /><Relationship Id="rId4" Type="http://schemas.openxmlformats.org/officeDocument/2006/relationships/tags" Target="../tags/tag474.xml" /><Relationship Id="rId5" Type="http://schemas.openxmlformats.org/officeDocument/2006/relationships/tags" Target="../tags/tag475.xml" /><Relationship Id="rId6" Type="http://schemas.openxmlformats.org/officeDocument/2006/relationships/tags" Target="../tags/tag476.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 Id="rId3" Type="http://schemas.openxmlformats.org/officeDocument/2006/relationships/tags" Target="../tags/tag482.xml" /><Relationship Id="rId4" Type="http://schemas.openxmlformats.org/officeDocument/2006/relationships/tags" Target="../tags/tag483.xml" /><Relationship Id="rId5" Type="http://schemas.openxmlformats.org/officeDocument/2006/relationships/tags" Target="../tags/tag484.xml" /><Relationship Id="rId6" Type="http://schemas.openxmlformats.org/officeDocument/2006/relationships/tags" Target="../tags/tag485.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102.xml" /><Relationship Id="rId4" Type="http://schemas.openxmlformats.org/officeDocument/2006/relationships/tags" Target="../tags/tag103.xml" /><Relationship Id="rId5" Type="http://schemas.openxmlformats.org/officeDocument/2006/relationships/tags" Target="../tags/tag104.xml" /><Relationship Id="rId6" Type="http://schemas.openxmlformats.org/officeDocument/2006/relationships/tags" Target="../tags/tag105.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 Id="rId3" Type="http://schemas.openxmlformats.org/officeDocument/2006/relationships/tags" Target="../tags/tag489.xml" /><Relationship Id="rId4" Type="http://schemas.openxmlformats.org/officeDocument/2006/relationships/tags" Target="../tags/tag490.xml" /><Relationship Id="rId5" Type="http://schemas.openxmlformats.org/officeDocument/2006/relationships/tags" Target="../tags/tag491.xml" /><Relationship Id="rId6" Type="http://schemas.openxmlformats.org/officeDocument/2006/relationships/tags" Target="../tags/tag492.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 Id="rId3" Type="http://schemas.openxmlformats.org/officeDocument/2006/relationships/tags" Target="../tags/tag498.xml" /><Relationship Id="rId4" Type="http://schemas.openxmlformats.org/officeDocument/2006/relationships/tags" Target="../tags/tag499.xml" /><Relationship Id="rId5" Type="http://schemas.openxmlformats.org/officeDocument/2006/relationships/tags" Target="../tags/tag500.xml" /><Relationship Id="rId6" Type="http://schemas.openxmlformats.org/officeDocument/2006/relationships/tags" Target="../tags/tag50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 Id="rId3" Type="http://schemas.openxmlformats.org/officeDocument/2006/relationships/tags" Target="../tags/tag508.xml" /><Relationship Id="rId4" Type="http://schemas.openxmlformats.org/officeDocument/2006/relationships/tags" Target="../tags/tag509.xml" /><Relationship Id="rId5" Type="http://schemas.openxmlformats.org/officeDocument/2006/relationships/tags" Target="../tags/tag510.xml" /><Relationship Id="rId6" Type="http://schemas.openxmlformats.org/officeDocument/2006/relationships/tags" Target="../tags/tag51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 Id="rId3" Type="http://schemas.openxmlformats.org/officeDocument/2006/relationships/tags" Target="../tags/tag517.xml" /><Relationship Id="rId4" Type="http://schemas.openxmlformats.org/officeDocument/2006/relationships/tags" Target="../tags/tag518.xml" /><Relationship Id="rId5" Type="http://schemas.openxmlformats.org/officeDocument/2006/relationships/tags" Target="../tags/tag519.xml" /><Relationship Id="rId6" Type="http://schemas.openxmlformats.org/officeDocument/2006/relationships/tags" Target="../tags/tag520.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49.xml" /><Relationship Id="rId2" Type="http://schemas.openxmlformats.org/officeDocument/2006/relationships/notesMaster" Target="../notesMasters/notesMaster1.xml" /><Relationship Id="rId3" Type="http://schemas.openxmlformats.org/officeDocument/2006/relationships/tags" Target="../tags/tag527.xml" /><Relationship Id="rId4" Type="http://schemas.openxmlformats.org/officeDocument/2006/relationships/tags" Target="../tags/tag528.xml" /><Relationship Id="rId5" Type="http://schemas.openxmlformats.org/officeDocument/2006/relationships/tags" Target="../tags/tag529.xml" /><Relationship Id="rId6" Type="http://schemas.openxmlformats.org/officeDocument/2006/relationships/tags" Target="../tags/tag530.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 Id="rId3" Type="http://schemas.openxmlformats.org/officeDocument/2006/relationships/tags" Target="../tags/tag537.xml" /><Relationship Id="rId4" Type="http://schemas.openxmlformats.org/officeDocument/2006/relationships/tags" Target="../tags/tag538.xml" /><Relationship Id="rId5" Type="http://schemas.openxmlformats.org/officeDocument/2006/relationships/tags" Target="../tags/tag539.xml" /><Relationship Id="rId6" Type="http://schemas.openxmlformats.org/officeDocument/2006/relationships/tags" Target="../tags/tag540.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148.xml" /><Relationship Id="rId4" Type="http://schemas.openxmlformats.org/officeDocument/2006/relationships/tags" Target="../tags/tag149.xml" /><Relationship Id="rId5" Type="http://schemas.openxmlformats.org/officeDocument/2006/relationships/tags" Target="../tags/tag150.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 Id="rId3" Type="http://schemas.openxmlformats.org/officeDocument/2006/relationships/tags" Target="../tags/tag228.xml" /><Relationship Id="rId4" Type="http://schemas.openxmlformats.org/officeDocument/2006/relationships/tags" Target="../tags/tag229.xml" /><Relationship Id="rId5" Type="http://schemas.openxmlformats.org/officeDocument/2006/relationships/tags" Target="../tags/tag230.xml" /><Relationship Id="rId6" Type="http://schemas.openxmlformats.org/officeDocument/2006/relationships/tags" Target="../tags/tag23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240.xml" /><Relationship Id="rId4" Type="http://schemas.openxmlformats.org/officeDocument/2006/relationships/tags" Target="../tags/tag241.xml" /><Relationship Id="rId5" Type="http://schemas.openxmlformats.org/officeDocument/2006/relationships/tags" Target="../tags/tag242.xml" /><Relationship Id="rId6" Type="http://schemas.openxmlformats.org/officeDocument/2006/relationships/tags" Target="../tags/tag243.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252.xml" /><Relationship Id="rId4" Type="http://schemas.openxmlformats.org/officeDocument/2006/relationships/tags" Target="../tags/tag253.xml" /><Relationship Id="rId5" Type="http://schemas.openxmlformats.org/officeDocument/2006/relationships/tags" Target="../tags/tag254.xml" /><Relationship Id="rId6" Type="http://schemas.openxmlformats.org/officeDocument/2006/relationships/tags" Target="../tags/tag255.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263.xml" /><Relationship Id="rId4" Type="http://schemas.openxmlformats.org/officeDocument/2006/relationships/tags" Target="../tags/tag264.xml" /><Relationship Id="rId5" Type="http://schemas.openxmlformats.org/officeDocument/2006/relationships/tags" Target="../tags/tag265.xml" /><Relationship Id="rId6" Type="http://schemas.openxmlformats.org/officeDocument/2006/relationships/tags" Target="../tags/tag266.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274.xml" /><Relationship Id="rId4" Type="http://schemas.openxmlformats.org/officeDocument/2006/relationships/tags" Target="../tags/tag275.xml" /><Relationship Id="rId5" Type="http://schemas.openxmlformats.org/officeDocument/2006/relationships/tags" Target="../tags/tag276.xml" /><Relationship Id="rId6" Type="http://schemas.openxmlformats.org/officeDocument/2006/relationships/tags" Target="../tags/tag277.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285.xml" /><Relationship Id="rId4" Type="http://schemas.openxmlformats.org/officeDocument/2006/relationships/tags" Target="../tags/tag286.xml" /><Relationship Id="rId5" Type="http://schemas.openxmlformats.org/officeDocument/2006/relationships/tags" Target="../tags/tag287.xml" /><Relationship Id="rId6" Type="http://schemas.openxmlformats.org/officeDocument/2006/relationships/tags" Target="../tags/tag288.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rtlCol="0"/>
          <a:lstStyle/>
          <a:p>
            <a:pPr rtl="0"/>
            <a:endParaRPr lang="en-US"/>
          </a:p>
        </p:txBody>
      </p:sp>
      <p:sp>
        <p:nvSpPr>
          <p:cNvPr id="4" name="幻灯片编号占位符 3"/>
          <p:cNvSpPr>
            <a:spLocks noGrp="1"/>
          </p:cNvSpPr>
          <p:nvPr>
            <p:ph type="sldNum" sz="quarter" idx="10"/>
            <p:custDataLst>
              <p:tags r:id="rId6"/>
            </p:custDataLst>
          </p:nvPr>
        </p:nvSpPr>
        <p:spPr/>
        <p:txBody>
          <a:bodyPr rtlCol="0"/>
          <a:lstStyle/>
          <a:p>
            <a:pPr marL="0" marR="0" lvl="0" indent="0" algn="r" defTabSz="914400" rtl="0" eaLnBrk="1" fontAlgn="auto" latinLnBrk="0" hangingPunct="1">
              <a:lnSpc>
                <a:spcPct val="100000"/>
              </a:lnSpc>
              <a:spcBef>
                <a:spcPct val="0"/>
              </a:spcBef>
              <a:spcAft>
                <a:spcPct val="0"/>
              </a:spcAft>
              <a:buClrTx/>
              <a:buSzTx/>
              <a:buFontTx/>
              <a:buNone/>
              <a:defRPr/>
            </a:pPr>
            <a:fld id="{DB303FA8-A3F3-7640-B13D-36C73B3E5587}" type="slidenum">
              <a:rPr kumimoji="0" lang="en-US" sz="1200" b="0" i="0" u="none" strike="noStrike" kern="1200" cap="none" spc="0" normalizeH="0" baseline="0" noProof="0" smtClean="0">
                <a:ln>
                  <a:noFill/>
                </a:ln>
                <a:solidFill>
                  <a:prstClr val="black"/>
                </a:solidFill>
                <a:effectLst/>
                <a:uLnTx/>
                <a:uFillTx/>
                <a:latin typeface="Microsoft YaHei UI" panose="020b0503020204020204" charset="-122"/>
                <a:ea typeface="Microsoft YaHei UI" panose="020b0503020204020204" charset="-122"/>
                <a:cs typeface="+mn-cs"/>
              </a:rPr>
              <a:t>1</a:t>
            </a:fld>
            <a:endParaRPr kumimoji="0" lang="en-US" sz="1200" b="0" i="0" u="none" strike="noStrike" kern="1200" cap="none" spc="0" normalizeH="0" baseline="0" noProof="0">
              <a:ln>
                <a:noFill/>
              </a:ln>
              <a:solidFill>
                <a:prstClr val="black"/>
              </a:solidFill>
              <a:effectLst/>
              <a:uLnTx/>
              <a:uFillTx/>
              <a:latin typeface="Microsoft YaHei UI" panose="020b0503020204020204" charset="-122"/>
              <a:ea typeface="Microsoft YaHei UI" panose="020b0503020204020204" charset="-122"/>
              <a:cs typeface="+mn-cs"/>
            </a:endParaRPr>
          </a:p>
        </p:txBody>
      </p:sp>
      <p:sp>
        <p:nvSpPr>
          <p:cNvPr id="5" name="日期占位符 4"/>
          <p:cNvSpPr>
            <a:spLocks noGrp="1"/>
          </p:cNvSpPr>
          <p:nvPr>
            <p:ph type="dt" idx="11"/>
            <p:custDataLst>
              <p:tags r:id="rId7"/>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76DFF1C-FCB9-4D7E-A416-5F3285BFC0E4}" type="datetime1">
              <a:rPr kumimoji="0" lang="zh-CN" altLang="en-US" sz="1200" b="0" i="0" u="none" strike="noStrike" kern="1200" cap="none" spc="0" normalizeH="0" baseline="0" noProof="0" smtClean="0">
                <a:ln>
                  <a:noFill/>
                </a:ln>
                <a:solidFill>
                  <a:prstClr val="black"/>
                </a:solidFill>
                <a:effectLst/>
                <a:uLnTx/>
                <a:uFillTx/>
                <a:latin typeface="Microsoft YaHei UI" panose="020b0503020204020204" charset="-122"/>
                <a:ea typeface="Microsoft YaHei UI" panose="020b0503020204020204" charset="-122"/>
                <a:cs typeface="+mn-cs"/>
              </a:rPr>
              <a:t>2024/8/14</a:t>
            </a:fld>
            <a:endParaRPr kumimoji="0" lang="en-US" sz="1200" b="0" i="0" u="none" strike="noStrike" kern="1200" cap="none" spc="0" normalizeH="0" baseline="0" noProof="0">
              <a:ln>
                <a:noFill/>
              </a:ln>
              <a:solidFill>
                <a:prstClr val="black"/>
              </a:solidFill>
              <a:effectLst/>
              <a:uLnTx/>
              <a:uFillTx/>
              <a:latin typeface="Microsoft YaHei UI" panose="020b0503020204020204" charset="-122"/>
              <a:ea typeface="Microsoft YaHei UI" panose="020b050302020402020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23</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25</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26</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CBB1522-D8B8-4EE2-937D-B0D68622BD2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30</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31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32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33</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latin typeface="Calibri"/>
                <a:ea typeface="宋体" panose="02010600030101010101" pitchFamily="2" charset="-122"/>
              </a:rPr>
              <a:t>43</a:t>
            </a:fld>
            <a:endParaRPr lang="zh-CN" altLang="en-US" sz="1200">
              <a:latin typeface="Calibri"/>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latin typeface="Calibri"/>
                <a:ea typeface="宋体" panose="02010600030101010101" pitchFamily="2" charset="-122"/>
              </a:rPr>
              <a:t>44</a:t>
            </a:fld>
            <a:endParaRPr lang="zh-CN" altLang="en-US" sz="1200">
              <a:latin typeface="Calibri"/>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CBB1522-D8B8-4EE2-937D-B0D68622BD2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45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46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47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48</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49</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normAutofit/>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A8537CBA-0E44-4282-A4F0-C3BCC1A4C2D1}" type="slidenum">
              <a:rPr lang="zh-CN" altLang="en-US" smtClean="0"/>
              <a:t>50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4577" name="幻灯片图像占位符 1"/>
          <p:cNvSpPr>
            <a:spLocks noGrp="1" noRot="1" noChangeAspect="1" noTextEdit="1"/>
          </p:cNvSpPr>
          <p:nvPr>
            <p:ph type="sldImg"/>
            <p:custDataLst>
              <p:tags r:id="rId4"/>
            </p:custDataLst>
          </p:nvPr>
        </p:nvSpPr>
        <p:spPr>
          <a:ln>
            <a:miter/>
          </a:ln>
        </p:spPr>
      </p:sp>
      <p:sp>
        <p:nvSpPr>
          <p:cNvPr id="24578" name="文本占位符 2"/>
          <p:cNvSpPr txBox="1">
            <a:spLocks noGrp="1"/>
          </p:cNvSpPr>
          <p:nvPr>
            <p:ph type="body" idx="1"/>
            <p:custDataLst>
              <p:tags r:id="rId5"/>
            </p:custDataLst>
          </p:nvPr>
        </p:nvSpPr>
        <p:spPr/>
        <p:txBody>
          <a:bodyPr wrap="square" lIns="91440" tIns="45720" rIns="91440" bIns="45720" anchor="t" anchorCtr="0"/>
          <a:lstStyle/>
          <a:p>
            <a:pPr lvl="0" eaLnBrk="1" hangingPunct="1"/>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17</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18</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19</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20</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21</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4338" name="幻灯片图像占位符 1"/>
          <p:cNvSpPr>
            <a:spLocks noGrp="1" noRot="1" noChangeAspect="1" noTextEdit="1"/>
          </p:cNvSpPr>
          <p:nvPr>
            <p:ph type="sldImg"/>
            <p:custDataLst>
              <p:tags r:id="rId4"/>
            </p:custDataLst>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备注占位符 2"/>
          <p:cNvSpPr txBox="1">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340" name="灯片编号占位符 3"/>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fontAlgn="base">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fontAlgn="base">
              <a:spcBef>
                <a:spcPct val="0"/>
              </a:spcBef>
              <a:spcAft>
                <a:spcPct val="0"/>
              </a:spcAft>
            </a:pPr>
            <a:fld id="{845B74FA-865C-488C-8B5F-110D40782C16}" type="slidenum">
              <a:rPr lang="zh-CN" altLang="en-US" sz="1200">
                <a:solidFill>
                  <a:prstClr val="black"/>
                </a:solidFill>
                <a:latin typeface="Calibri"/>
                <a:ea typeface="宋体" panose="02010600030101010101" pitchFamily="2" charset="-122"/>
              </a:rPr>
              <a:t>22</a:t>
            </a:fld>
            <a:endParaRPr lang="zh-CN" altLang="en-US" sz="1200">
              <a:solidFill>
                <a:prstClr val="black"/>
              </a:solidFill>
              <a:latin typeface="Calibri"/>
              <a:ea typeface="宋体" panose="02010600030101010101" pitchFamily="2"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6.xml" /><Relationship Id="rId21"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
            </a:fld>
            <a:endParaRPr lang="zh-CN" altLang="en-US"/>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image" Target="../media/image2.png" /><Relationship Id="rId6" Type="http://schemas.openxmlformats.org/officeDocument/2006/relationships/tags" Target="../tags/tag91.xml" /><Relationship Id="rId7" Type="http://schemas.openxmlformats.org/officeDocument/2006/relationships/image" Target="../media/image3.png" /><Relationship Id="rId8" Type="http://schemas.openxmlformats.org/officeDocument/2006/relationships/tags" Target="../tags/tag92.xml" /><Relationship Id="rId9" Type="http://schemas.openxmlformats.org/officeDocument/2006/relationships/image" Target="../media/image4.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74.xml" /><Relationship Id="rId11" Type="http://schemas.openxmlformats.org/officeDocument/2006/relationships/tags" Target="../tags/tag175.xml" /><Relationship Id="rId12" Type="http://schemas.openxmlformats.org/officeDocument/2006/relationships/tags" Target="../tags/tag176.xml" /><Relationship Id="rId13" Type="http://schemas.openxmlformats.org/officeDocument/2006/relationships/tags" Target="../tags/tag177.xml" /><Relationship Id="rId14" Type="http://schemas.openxmlformats.org/officeDocument/2006/relationships/tags" Target="../tags/tag178.xml" /><Relationship Id="rId15" Type="http://schemas.openxmlformats.org/officeDocument/2006/relationships/tags" Target="../tags/tag179.xml" /><Relationship Id="rId16" Type="http://schemas.openxmlformats.org/officeDocument/2006/relationships/tags" Target="../tags/tag180.xml" /><Relationship Id="rId17" Type="http://schemas.openxmlformats.org/officeDocument/2006/relationships/tags" Target="../tags/tag181.xml" /><Relationship Id="rId18" Type="http://schemas.openxmlformats.org/officeDocument/2006/relationships/image" Target="../media/image4.jpeg" /><Relationship Id="rId2" Type="http://schemas.openxmlformats.org/officeDocument/2006/relationships/tags" Target="../tags/tag168.xml" /><Relationship Id="rId3" Type="http://schemas.openxmlformats.org/officeDocument/2006/relationships/image" Target="../media/image18.png" /><Relationship Id="rId4" Type="http://schemas.openxmlformats.org/officeDocument/2006/relationships/tags" Target="../tags/tag169.xml" /><Relationship Id="rId5" Type="http://schemas.openxmlformats.org/officeDocument/2006/relationships/tags" Target="../tags/tag170.xml" /><Relationship Id="rId6" Type="http://schemas.openxmlformats.org/officeDocument/2006/relationships/tags" Target="../tags/tag171.xml" /><Relationship Id="rId7" Type="http://schemas.openxmlformats.org/officeDocument/2006/relationships/tags" Target="../tags/tag172.xml" /><Relationship Id="rId8" Type="http://schemas.openxmlformats.org/officeDocument/2006/relationships/image" Target="../media/image19.png" /><Relationship Id="rId9" Type="http://schemas.openxmlformats.org/officeDocument/2006/relationships/tags" Target="../tags/tag17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88.xml" /><Relationship Id="rId11" Type="http://schemas.openxmlformats.org/officeDocument/2006/relationships/tags" Target="../tags/tag189.xml" /><Relationship Id="rId12" Type="http://schemas.openxmlformats.org/officeDocument/2006/relationships/tags" Target="../tags/tag190.xml" /><Relationship Id="rId2" Type="http://schemas.openxmlformats.org/officeDocument/2006/relationships/tags" Target="../tags/tag182.xml" /><Relationship Id="rId3" Type="http://schemas.openxmlformats.org/officeDocument/2006/relationships/tags" Target="../tags/tag183.xml" /><Relationship Id="rId4" Type="http://schemas.openxmlformats.org/officeDocument/2006/relationships/tags" Target="../tags/tag184.xml" /><Relationship Id="rId5" Type="http://schemas.openxmlformats.org/officeDocument/2006/relationships/tags" Target="../tags/tag185.xml" /><Relationship Id="rId6" Type="http://schemas.openxmlformats.org/officeDocument/2006/relationships/image" Target="../media/image20.png" /><Relationship Id="rId7" Type="http://schemas.openxmlformats.org/officeDocument/2006/relationships/tags" Target="../tags/tag186.xml" /><Relationship Id="rId8" Type="http://schemas.openxmlformats.org/officeDocument/2006/relationships/image" Target="../media/image16.png" /><Relationship Id="rId9" Type="http://schemas.openxmlformats.org/officeDocument/2006/relationships/tags" Target="../tags/tag187.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2.png" /><Relationship Id="rId11" Type="http://schemas.openxmlformats.org/officeDocument/2006/relationships/tags" Target="../tags/tag198.xml" /><Relationship Id="rId12" Type="http://schemas.openxmlformats.org/officeDocument/2006/relationships/image" Target="../media/image23.png" /><Relationship Id="rId13" Type="http://schemas.openxmlformats.org/officeDocument/2006/relationships/tags" Target="../tags/tag199.xml" /><Relationship Id="rId14" Type="http://schemas.openxmlformats.org/officeDocument/2006/relationships/tags" Target="../tags/tag200.xml" /><Relationship Id="rId15" Type="http://schemas.openxmlformats.org/officeDocument/2006/relationships/tags" Target="../tags/tag201.xml" /><Relationship Id="rId16" Type="http://schemas.openxmlformats.org/officeDocument/2006/relationships/tags" Target="../tags/tag202.xml" /><Relationship Id="rId17" Type="http://schemas.openxmlformats.org/officeDocument/2006/relationships/image" Target="../media/image4.jpeg" /><Relationship Id="rId2" Type="http://schemas.openxmlformats.org/officeDocument/2006/relationships/tags" Target="../tags/tag191.xml" /><Relationship Id="rId3" Type="http://schemas.openxmlformats.org/officeDocument/2006/relationships/tags" Target="../tags/tag192.xml" /><Relationship Id="rId4" Type="http://schemas.openxmlformats.org/officeDocument/2006/relationships/tags" Target="../tags/tag193.xml" /><Relationship Id="rId5" Type="http://schemas.openxmlformats.org/officeDocument/2006/relationships/tags" Target="../tags/tag194.xml" /><Relationship Id="rId6" Type="http://schemas.openxmlformats.org/officeDocument/2006/relationships/tags" Target="../tags/tag195.xml" /><Relationship Id="rId7" Type="http://schemas.openxmlformats.org/officeDocument/2006/relationships/tags" Target="../tags/tag196.xml" /><Relationship Id="rId8" Type="http://schemas.openxmlformats.org/officeDocument/2006/relationships/image" Target="../media/image21.png" /><Relationship Id="rId9" Type="http://schemas.openxmlformats.org/officeDocument/2006/relationships/tags" Target="../tags/tag197.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10.xml" /><Relationship Id="rId11" Type="http://schemas.openxmlformats.org/officeDocument/2006/relationships/tags" Target="../tags/tag211.xml" /><Relationship Id="rId12" Type="http://schemas.openxmlformats.org/officeDocument/2006/relationships/image" Target="../media/image4.jpeg" /><Relationship Id="rId2" Type="http://schemas.openxmlformats.org/officeDocument/2006/relationships/tags" Target="../tags/tag203.xml" /><Relationship Id="rId3" Type="http://schemas.openxmlformats.org/officeDocument/2006/relationships/tags" Target="../tags/tag204.xml" /><Relationship Id="rId4" Type="http://schemas.openxmlformats.org/officeDocument/2006/relationships/tags" Target="../tags/tag205.xml" /><Relationship Id="rId5" Type="http://schemas.openxmlformats.org/officeDocument/2006/relationships/tags" Target="../tags/tag206.xml" /><Relationship Id="rId6" Type="http://schemas.openxmlformats.org/officeDocument/2006/relationships/tags" Target="../tags/tag207.xml" /><Relationship Id="rId7" Type="http://schemas.openxmlformats.org/officeDocument/2006/relationships/tags" Target="../tags/tag208.xml" /><Relationship Id="rId8" Type="http://schemas.openxmlformats.org/officeDocument/2006/relationships/tags" Target="../tags/tag209.xml" /><Relationship Id="rId9" Type="http://schemas.openxmlformats.org/officeDocument/2006/relationships/image" Target="../media/image2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12.xml" /><Relationship Id="rId3" Type="http://schemas.openxmlformats.org/officeDocument/2006/relationships/tags" Target="../tags/tag213.xml" /><Relationship Id="rId4" Type="http://schemas.openxmlformats.org/officeDocument/2006/relationships/tags" Target="../tags/tag214.xml" /><Relationship Id="rId5" Type="http://schemas.openxmlformats.org/officeDocument/2006/relationships/tags" Target="../tags/tag215.xml" /><Relationship Id="rId6" Type="http://schemas.openxmlformats.org/officeDocument/2006/relationships/image" Target="../media/image24.png" /><Relationship Id="rId7" Type="http://schemas.openxmlformats.org/officeDocument/2006/relationships/tags" Target="../tags/tag216.xml" /><Relationship Id="rId8" Type="http://schemas.openxmlformats.org/officeDocument/2006/relationships/tags" Target="../tags/tag217.xml" /><Relationship Id="rId9" Type="http://schemas.openxmlformats.org/officeDocument/2006/relationships/image" Target="../media/image4.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18.xml" /><Relationship Id="rId3" Type="http://schemas.openxmlformats.org/officeDocument/2006/relationships/tags" Target="../tags/tag219.xml" /><Relationship Id="rId4" Type="http://schemas.openxmlformats.org/officeDocument/2006/relationships/image" Target="../media/image24.png" /><Relationship Id="rId5" Type="http://schemas.openxmlformats.org/officeDocument/2006/relationships/tags" Target="../tags/tag220.xml" /><Relationship Id="rId6" Type="http://schemas.openxmlformats.org/officeDocument/2006/relationships/image" Target="../media/image4.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jpeg" /><Relationship Id="rId2" Type="http://schemas.openxmlformats.org/officeDocument/2006/relationships/tags" Target="../tags/tag221.xml" /><Relationship Id="rId3" Type="http://schemas.openxmlformats.org/officeDocument/2006/relationships/tags" Target="../tags/tag222.xml" /><Relationship Id="rId4" Type="http://schemas.openxmlformats.org/officeDocument/2006/relationships/tags" Target="../tags/tag223.xml" /><Relationship Id="rId5" Type="http://schemas.openxmlformats.org/officeDocument/2006/relationships/tags" Target="../tags/tag224.xml" /><Relationship Id="rId6" Type="http://schemas.openxmlformats.org/officeDocument/2006/relationships/tags" Target="../tags/tag225.xml" /><Relationship Id="rId7" Type="http://schemas.openxmlformats.org/officeDocument/2006/relationships/tags" Target="../tags/tag226.xml" /><Relationship Id="rId8" Type="http://schemas.openxmlformats.org/officeDocument/2006/relationships/image" Target="../media/image25.png" /><Relationship Id="rId9" Type="http://schemas.openxmlformats.org/officeDocument/2006/relationships/tags" Target="../tags/tag227.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38.xml" /><Relationship Id="rId11" Type="http://schemas.openxmlformats.org/officeDocument/2006/relationships/tags" Target="../tags/tag239.xml" /><Relationship Id="rId12" Type="http://schemas.openxmlformats.org/officeDocument/2006/relationships/image" Target="../media/image4.jpeg" /><Relationship Id="rId2" Type="http://schemas.openxmlformats.org/officeDocument/2006/relationships/notesSlide" Target="../notesSlides/notesSlide4.xml" /><Relationship Id="rId3" Type="http://schemas.openxmlformats.org/officeDocument/2006/relationships/tags" Target="../tags/tag232.xml" /><Relationship Id="rId4" Type="http://schemas.openxmlformats.org/officeDocument/2006/relationships/tags" Target="../tags/tag233.xml" /><Relationship Id="rId5" Type="http://schemas.openxmlformats.org/officeDocument/2006/relationships/tags" Target="../tags/tag234.xml" /><Relationship Id="rId6" Type="http://schemas.openxmlformats.org/officeDocument/2006/relationships/tags" Target="../tags/tag235.xml" /><Relationship Id="rId7" Type="http://schemas.openxmlformats.org/officeDocument/2006/relationships/image" Target="../media/image26.png" /><Relationship Id="rId8" Type="http://schemas.openxmlformats.org/officeDocument/2006/relationships/tags" Target="../tags/tag236.xml" /><Relationship Id="rId9" Type="http://schemas.openxmlformats.org/officeDocument/2006/relationships/tags" Target="../tags/tag23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50.xml" /><Relationship Id="rId11" Type="http://schemas.openxmlformats.org/officeDocument/2006/relationships/tags" Target="../tags/tag251.xml" /><Relationship Id="rId12" Type="http://schemas.openxmlformats.org/officeDocument/2006/relationships/image" Target="../media/image4.jpeg" /><Relationship Id="rId2" Type="http://schemas.openxmlformats.org/officeDocument/2006/relationships/notesSlide" Target="../notesSlides/notesSlide5.xml" /><Relationship Id="rId3" Type="http://schemas.openxmlformats.org/officeDocument/2006/relationships/tags" Target="../tags/tag244.xml" /><Relationship Id="rId4" Type="http://schemas.openxmlformats.org/officeDocument/2006/relationships/tags" Target="../tags/tag245.xml" /><Relationship Id="rId5" Type="http://schemas.openxmlformats.org/officeDocument/2006/relationships/tags" Target="../tags/tag246.xml" /><Relationship Id="rId6" Type="http://schemas.openxmlformats.org/officeDocument/2006/relationships/image" Target="../media/image26.png" /><Relationship Id="rId7" Type="http://schemas.openxmlformats.org/officeDocument/2006/relationships/tags" Target="../tags/tag247.xml" /><Relationship Id="rId8" Type="http://schemas.openxmlformats.org/officeDocument/2006/relationships/tags" Target="../tags/tag248.xml" /><Relationship Id="rId9" Type="http://schemas.openxmlformats.org/officeDocument/2006/relationships/tags" Target="../tags/tag249.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6.png" /><Relationship Id="rId11" Type="http://schemas.openxmlformats.org/officeDocument/2006/relationships/tags" Target="../tags/tag262.xml" /><Relationship Id="rId12" Type="http://schemas.openxmlformats.org/officeDocument/2006/relationships/image" Target="../media/image4.jpeg" /><Relationship Id="rId2" Type="http://schemas.openxmlformats.org/officeDocument/2006/relationships/notesSlide" Target="../notesSlides/notesSlide6.xml" /><Relationship Id="rId3" Type="http://schemas.openxmlformats.org/officeDocument/2006/relationships/tags" Target="../tags/tag256.xml" /><Relationship Id="rId4" Type="http://schemas.openxmlformats.org/officeDocument/2006/relationships/image" Target="../media/image27.png" /><Relationship Id="rId5" Type="http://schemas.openxmlformats.org/officeDocument/2006/relationships/tags" Target="../tags/tag257.xml" /><Relationship Id="rId6" Type="http://schemas.openxmlformats.org/officeDocument/2006/relationships/tags" Target="../tags/tag258.xml" /><Relationship Id="rId7" Type="http://schemas.openxmlformats.org/officeDocument/2006/relationships/tags" Target="../tags/tag259.xml" /><Relationship Id="rId8" Type="http://schemas.openxmlformats.org/officeDocument/2006/relationships/tags" Target="../tags/tag260.xml" /><Relationship Id="rId9" Type="http://schemas.openxmlformats.org/officeDocument/2006/relationships/tags" Target="../tags/tag261.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1.xml" /><Relationship Id="rId11" Type="http://schemas.openxmlformats.org/officeDocument/2006/relationships/image" Target="../media/image4.jpeg"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tags" Target="../tags/tag96.xml" /><Relationship Id="rId6" Type="http://schemas.openxmlformats.org/officeDocument/2006/relationships/tags" Target="../tags/tag97.xml" /><Relationship Id="rId7" Type="http://schemas.openxmlformats.org/officeDocument/2006/relationships/tags" Target="../tags/tag98.xml" /><Relationship Id="rId8" Type="http://schemas.openxmlformats.org/officeDocument/2006/relationships/tags" Target="../tags/tag99.xml" /><Relationship Id="rId9" Type="http://schemas.openxmlformats.org/officeDocument/2006/relationships/tags" Target="../tags/tag100.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73.xml" /><Relationship Id="rId11" Type="http://schemas.openxmlformats.org/officeDocument/2006/relationships/image" Target="../media/image26.png" /><Relationship Id="rId12" Type="http://schemas.openxmlformats.org/officeDocument/2006/relationships/image" Target="../media/image4.jpeg" /><Relationship Id="rId2" Type="http://schemas.openxmlformats.org/officeDocument/2006/relationships/notesSlide" Target="../notesSlides/notesSlide7.xml" /><Relationship Id="rId3" Type="http://schemas.openxmlformats.org/officeDocument/2006/relationships/tags" Target="../tags/tag267.xml" /><Relationship Id="rId4" Type="http://schemas.openxmlformats.org/officeDocument/2006/relationships/image" Target="../media/image27.png" /><Relationship Id="rId5" Type="http://schemas.openxmlformats.org/officeDocument/2006/relationships/tags" Target="../tags/tag268.xml" /><Relationship Id="rId6" Type="http://schemas.openxmlformats.org/officeDocument/2006/relationships/tags" Target="../tags/tag269.xml" /><Relationship Id="rId7" Type="http://schemas.openxmlformats.org/officeDocument/2006/relationships/tags" Target="../tags/tag270.xml" /><Relationship Id="rId8" Type="http://schemas.openxmlformats.org/officeDocument/2006/relationships/tags" Target="../tags/tag271.xml" /><Relationship Id="rId9" Type="http://schemas.openxmlformats.org/officeDocument/2006/relationships/tags" Target="../tags/tag272.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84.xml" /><Relationship Id="rId11" Type="http://schemas.openxmlformats.org/officeDocument/2006/relationships/image" Target="../media/image26.png" /><Relationship Id="rId12" Type="http://schemas.openxmlformats.org/officeDocument/2006/relationships/image" Target="../media/image4.jpeg" /><Relationship Id="rId2" Type="http://schemas.openxmlformats.org/officeDocument/2006/relationships/notesSlide" Target="../notesSlides/notesSlide8.xml" /><Relationship Id="rId3" Type="http://schemas.openxmlformats.org/officeDocument/2006/relationships/tags" Target="../tags/tag278.xml" /><Relationship Id="rId4" Type="http://schemas.openxmlformats.org/officeDocument/2006/relationships/image" Target="../media/image27.png" /><Relationship Id="rId5" Type="http://schemas.openxmlformats.org/officeDocument/2006/relationships/tags" Target="../tags/tag279.xml" /><Relationship Id="rId6" Type="http://schemas.openxmlformats.org/officeDocument/2006/relationships/tags" Target="../tags/tag280.xml" /><Relationship Id="rId7" Type="http://schemas.openxmlformats.org/officeDocument/2006/relationships/tags" Target="../tags/tag281.xml" /><Relationship Id="rId8" Type="http://schemas.openxmlformats.org/officeDocument/2006/relationships/tags" Target="../tags/tag282.xml" /><Relationship Id="rId9" Type="http://schemas.openxmlformats.org/officeDocument/2006/relationships/tags" Target="../tags/tag28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95.xml" /><Relationship Id="rId11" Type="http://schemas.openxmlformats.org/officeDocument/2006/relationships/image" Target="../media/image26.png" /><Relationship Id="rId12" Type="http://schemas.openxmlformats.org/officeDocument/2006/relationships/image" Target="../media/image4.jpeg" /><Relationship Id="rId2" Type="http://schemas.openxmlformats.org/officeDocument/2006/relationships/notesSlide" Target="../notesSlides/notesSlide9.xml" /><Relationship Id="rId3" Type="http://schemas.openxmlformats.org/officeDocument/2006/relationships/tags" Target="../tags/tag289.xml" /><Relationship Id="rId4" Type="http://schemas.openxmlformats.org/officeDocument/2006/relationships/image" Target="../media/image27.png" /><Relationship Id="rId5" Type="http://schemas.openxmlformats.org/officeDocument/2006/relationships/tags" Target="../tags/tag290.xml" /><Relationship Id="rId6" Type="http://schemas.openxmlformats.org/officeDocument/2006/relationships/tags" Target="../tags/tag291.xml" /><Relationship Id="rId7" Type="http://schemas.openxmlformats.org/officeDocument/2006/relationships/tags" Target="../tags/tag292.xml" /><Relationship Id="rId8" Type="http://schemas.openxmlformats.org/officeDocument/2006/relationships/tags" Target="../tags/tag293.xml" /><Relationship Id="rId9" Type="http://schemas.openxmlformats.org/officeDocument/2006/relationships/tags" Target="../tags/tag294.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06.xml" /><Relationship Id="rId11" Type="http://schemas.openxmlformats.org/officeDocument/2006/relationships/image" Target="../media/image26.png" /><Relationship Id="rId12" Type="http://schemas.openxmlformats.org/officeDocument/2006/relationships/image" Target="../media/image4.jpeg" /><Relationship Id="rId2" Type="http://schemas.openxmlformats.org/officeDocument/2006/relationships/notesSlide" Target="../notesSlides/notesSlide10.xml" /><Relationship Id="rId3" Type="http://schemas.openxmlformats.org/officeDocument/2006/relationships/tags" Target="../tags/tag300.xml" /><Relationship Id="rId4" Type="http://schemas.openxmlformats.org/officeDocument/2006/relationships/image" Target="../media/image27.png" /><Relationship Id="rId5" Type="http://schemas.openxmlformats.org/officeDocument/2006/relationships/tags" Target="../tags/tag301.xml" /><Relationship Id="rId6" Type="http://schemas.openxmlformats.org/officeDocument/2006/relationships/tags" Target="../tags/tag302.xml" /><Relationship Id="rId7" Type="http://schemas.openxmlformats.org/officeDocument/2006/relationships/tags" Target="../tags/tag303.xml" /><Relationship Id="rId8" Type="http://schemas.openxmlformats.org/officeDocument/2006/relationships/tags" Target="../tags/tag304.xml" /><Relationship Id="rId9" Type="http://schemas.openxmlformats.org/officeDocument/2006/relationships/tags" Target="../tags/tag30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15.xml" /><Relationship Id="rId11" Type="http://schemas.openxmlformats.org/officeDocument/2006/relationships/tags" Target="../tags/tag316.xml" /><Relationship Id="rId12" Type="http://schemas.openxmlformats.org/officeDocument/2006/relationships/tags" Target="../tags/tag317.xml" /><Relationship Id="rId13" Type="http://schemas.openxmlformats.org/officeDocument/2006/relationships/tags" Target="../tags/tag318.xml" /><Relationship Id="rId14" Type="http://schemas.openxmlformats.org/officeDocument/2006/relationships/tags" Target="../tags/tag319.xml" /><Relationship Id="rId15" Type="http://schemas.openxmlformats.org/officeDocument/2006/relationships/image" Target="../media/image4.jpeg" /><Relationship Id="rId2" Type="http://schemas.openxmlformats.org/officeDocument/2006/relationships/tags" Target="../tags/tag307.xml" /><Relationship Id="rId3" Type="http://schemas.openxmlformats.org/officeDocument/2006/relationships/tags" Target="../tags/tag308.xml" /><Relationship Id="rId4" Type="http://schemas.openxmlformats.org/officeDocument/2006/relationships/tags" Target="../tags/tag309.xml" /><Relationship Id="rId5" Type="http://schemas.openxmlformats.org/officeDocument/2006/relationships/tags" Target="../tags/tag310.xml" /><Relationship Id="rId6" Type="http://schemas.openxmlformats.org/officeDocument/2006/relationships/tags" Target="../tags/tag311.xml" /><Relationship Id="rId7" Type="http://schemas.openxmlformats.org/officeDocument/2006/relationships/tags" Target="../tags/tag312.xml" /><Relationship Id="rId8" Type="http://schemas.openxmlformats.org/officeDocument/2006/relationships/tags" Target="../tags/tag313.xml" /><Relationship Id="rId9" Type="http://schemas.openxmlformats.org/officeDocument/2006/relationships/tags" Target="../tags/tag31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1.xml" /><Relationship Id="rId3" Type="http://schemas.openxmlformats.org/officeDocument/2006/relationships/tags" Target="../tags/tag324.xml" /><Relationship Id="rId4" Type="http://schemas.openxmlformats.org/officeDocument/2006/relationships/tags" Target="../tags/tag325.xml" /><Relationship Id="rId5" Type="http://schemas.openxmlformats.org/officeDocument/2006/relationships/tags" Target="../tags/tag326.xml" /><Relationship Id="rId6" Type="http://schemas.openxmlformats.org/officeDocument/2006/relationships/tags" Target="../tags/tag327.xml" /><Relationship Id="rId7" Type="http://schemas.openxmlformats.org/officeDocument/2006/relationships/image" Target="../media/image4.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2.xml" /><Relationship Id="rId3" Type="http://schemas.openxmlformats.org/officeDocument/2006/relationships/tags" Target="../tags/tag332.xml" /><Relationship Id="rId4" Type="http://schemas.openxmlformats.org/officeDocument/2006/relationships/tags" Target="../tags/tag333.xml" /><Relationship Id="rId5" Type="http://schemas.openxmlformats.org/officeDocument/2006/relationships/image" Target="../media/image4.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34.xml" /><Relationship Id="rId3" Type="http://schemas.openxmlformats.org/officeDocument/2006/relationships/tags" Target="../tags/tag335.xml" /><Relationship Id="rId4" Type="http://schemas.openxmlformats.org/officeDocument/2006/relationships/tags" Target="../tags/tag336.xml" /><Relationship Id="rId5" Type="http://schemas.openxmlformats.org/officeDocument/2006/relationships/tags" Target="../tags/tag337.xml" /><Relationship Id="rId6" Type="http://schemas.openxmlformats.org/officeDocument/2006/relationships/image" Target="../media/image4.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38.xml" /><Relationship Id="rId3" Type="http://schemas.openxmlformats.org/officeDocument/2006/relationships/tags" Target="../tags/tag339.xml" /><Relationship Id="rId4" Type="http://schemas.openxmlformats.org/officeDocument/2006/relationships/tags" Target="../tags/tag340.xml" /><Relationship Id="rId5" Type="http://schemas.openxmlformats.org/officeDocument/2006/relationships/image" Target="../media/image28.png" /><Relationship Id="rId6" Type="http://schemas.openxmlformats.org/officeDocument/2006/relationships/tags" Target="../tags/tag341.xml" /><Relationship Id="rId7" Type="http://schemas.openxmlformats.org/officeDocument/2006/relationships/image" Target="../media/image4.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3.xml" /><Relationship Id="rId3" Type="http://schemas.openxmlformats.org/officeDocument/2006/relationships/tags" Target="../tags/tag346.xml" /><Relationship Id="rId4" Type="http://schemas.openxmlformats.org/officeDocument/2006/relationships/tags" Target="../tags/tag347.xml" /><Relationship Id="rId5" Type="http://schemas.openxmlformats.org/officeDocument/2006/relationships/tags" Target="../tags/tag348.xml" /><Relationship Id="rId6" Type="http://schemas.openxmlformats.org/officeDocument/2006/relationships/tags" Target="../tags/tag349.xml" /><Relationship Id="rId7" Type="http://schemas.openxmlformats.org/officeDocument/2006/relationships/image" Target="../media/image5.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tags" Target="../tags/tag106.xml" /><Relationship Id="rId4" Type="http://schemas.openxmlformats.org/officeDocument/2006/relationships/tags" Target="../tags/tag107.xml" /><Relationship Id="rId5" Type="http://schemas.openxmlformats.org/officeDocument/2006/relationships/tags" Target="../tags/tag108.xml" /><Relationship Id="rId6" Type="http://schemas.openxmlformats.org/officeDocument/2006/relationships/tags" Target="../tags/tag109.xml" /><Relationship Id="rId7" Type="http://schemas.openxmlformats.org/officeDocument/2006/relationships/image" Target="../media/image5.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60.xml" /><Relationship Id="rId11" Type="http://schemas.openxmlformats.org/officeDocument/2006/relationships/image" Target="../media/image4.jpeg" /><Relationship Id="rId2" Type="http://schemas.openxmlformats.org/officeDocument/2006/relationships/notesSlide" Target="../notesSlides/notesSlide14.xml" /><Relationship Id="rId3" Type="http://schemas.openxmlformats.org/officeDocument/2006/relationships/tags" Target="../tags/tag354.xml" /><Relationship Id="rId4" Type="http://schemas.openxmlformats.org/officeDocument/2006/relationships/tags" Target="../tags/tag355.xml" /><Relationship Id="rId5" Type="http://schemas.openxmlformats.org/officeDocument/2006/relationships/tags" Target="../tags/tag356.xml" /><Relationship Id="rId6" Type="http://schemas.openxmlformats.org/officeDocument/2006/relationships/tags" Target="../tags/tag357.xml" /><Relationship Id="rId7" Type="http://schemas.openxmlformats.org/officeDocument/2006/relationships/tags" Target="../tags/tag358.xml" /><Relationship Id="rId8" Type="http://schemas.openxmlformats.org/officeDocument/2006/relationships/image" Target="../media/image29.jpeg" /><Relationship Id="rId9" Type="http://schemas.openxmlformats.org/officeDocument/2006/relationships/tags" Target="../tags/tag359.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jpeg" /><Relationship Id="rId2" Type="http://schemas.openxmlformats.org/officeDocument/2006/relationships/notesSlide" Target="../notesSlides/notesSlide15.xml" /><Relationship Id="rId3" Type="http://schemas.openxmlformats.org/officeDocument/2006/relationships/tags" Target="../tags/tag365.xml" /><Relationship Id="rId4" Type="http://schemas.openxmlformats.org/officeDocument/2006/relationships/tags" Target="../tags/tag366.xml" /><Relationship Id="rId5" Type="http://schemas.openxmlformats.org/officeDocument/2006/relationships/tags" Target="../tags/tag367.xml" /><Relationship Id="rId6" Type="http://schemas.openxmlformats.org/officeDocument/2006/relationships/tags" Target="../tags/tag368.xml" /><Relationship Id="rId7" Type="http://schemas.openxmlformats.org/officeDocument/2006/relationships/tags" Target="../tags/tag369.xml" /><Relationship Id="rId8" Type="http://schemas.openxmlformats.org/officeDocument/2006/relationships/image" Target="../media/image29.jpeg" /><Relationship Id="rId9" Type="http://schemas.openxmlformats.org/officeDocument/2006/relationships/tags" Target="../tags/tag370.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81.xml" /><Relationship Id="rId11" Type="http://schemas.openxmlformats.org/officeDocument/2006/relationships/tags" Target="../tags/tag382.xml" /><Relationship Id="rId12" Type="http://schemas.openxmlformats.org/officeDocument/2006/relationships/tags" Target="../tags/tag383.xml" /><Relationship Id="rId13" Type="http://schemas.openxmlformats.org/officeDocument/2006/relationships/image" Target="../media/image4.jpeg" /><Relationship Id="rId2" Type="http://schemas.openxmlformats.org/officeDocument/2006/relationships/notesSlide" Target="../notesSlides/notesSlide16.xml" /><Relationship Id="rId3" Type="http://schemas.openxmlformats.org/officeDocument/2006/relationships/tags" Target="../tags/tag375.xml" /><Relationship Id="rId4" Type="http://schemas.openxmlformats.org/officeDocument/2006/relationships/tags" Target="../tags/tag376.xml" /><Relationship Id="rId5" Type="http://schemas.openxmlformats.org/officeDocument/2006/relationships/tags" Target="../tags/tag377.xml" /><Relationship Id="rId6" Type="http://schemas.openxmlformats.org/officeDocument/2006/relationships/tags" Target="../tags/tag378.xml" /><Relationship Id="rId7" Type="http://schemas.openxmlformats.org/officeDocument/2006/relationships/tags" Target="../tags/tag379.xml" /><Relationship Id="rId8" Type="http://schemas.openxmlformats.org/officeDocument/2006/relationships/image" Target="../media/image29.jpeg" /><Relationship Id="rId9" Type="http://schemas.openxmlformats.org/officeDocument/2006/relationships/tags" Target="../tags/tag380.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94.xml" /><Relationship Id="rId11" Type="http://schemas.openxmlformats.org/officeDocument/2006/relationships/image" Target="../media/image4.jpeg" /><Relationship Id="rId2" Type="http://schemas.openxmlformats.org/officeDocument/2006/relationships/notesSlide" Target="../notesSlides/notesSlide17.xml" /><Relationship Id="rId3" Type="http://schemas.openxmlformats.org/officeDocument/2006/relationships/tags" Target="../tags/tag388.xml" /><Relationship Id="rId4" Type="http://schemas.openxmlformats.org/officeDocument/2006/relationships/tags" Target="../tags/tag389.xml" /><Relationship Id="rId5" Type="http://schemas.openxmlformats.org/officeDocument/2006/relationships/tags" Target="../tags/tag390.xml" /><Relationship Id="rId6" Type="http://schemas.openxmlformats.org/officeDocument/2006/relationships/tags" Target="../tags/tag391.xml" /><Relationship Id="rId7" Type="http://schemas.openxmlformats.org/officeDocument/2006/relationships/tags" Target="../tags/tag392.xml" /><Relationship Id="rId8" Type="http://schemas.openxmlformats.org/officeDocument/2006/relationships/image" Target="../media/image29.jpeg" /><Relationship Id="rId9" Type="http://schemas.openxmlformats.org/officeDocument/2006/relationships/tags" Target="../tags/tag393.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95.xml" /><Relationship Id="rId3" Type="http://schemas.openxmlformats.org/officeDocument/2006/relationships/tags" Target="../tags/tag396.xml" /><Relationship Id="rId4" Type="http://schemas.openxmlformats.org/officeDocument/2006/relationships/tags" Target="../tags/tag397.xml" /><Relationship Id="rId5" Type="http://schemas.openxmlformats.org/officeDocument/2006/relationships/tags" Target="../tags/tag398.xml" /><Relationship Id="rId6" Type="http://schemas.openxmlformats.org/officeDocument/2006/relationships/tags" Target="../tags/tag399.xml" /><Relationship Id="rId7" Type="http://schemas.openxmlformats.org/officeDocument/2006/relationships/tags" Target="../tags/tag400.xml" /><Relationship Id="rId8" Type="http://schemas.openxmlformats.org/officeDocument/2006/relationships/image" Target="../media/image4.jpe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01.xml" /><Relationship Id="rId3" Type="http://schemas.openxmlformats.org/officeDocument/2006/relationships/tags" Target="../tags/tag402.xml" /><Relationship Id="rId4" Type="http://schemas.openxmlformats.org/officeDocument/2006/relationships/tags" Target="../tags/tag403.xml" /><Relationship Id="rId5" Type="http://schemas.openxmlformats.org/officeDocument/2006/relationships/tags" Target="../tags/tag404.xml" /><Relationship Id="rId6" Type="http://schemas.openxmlformats.org/officeDocument/2006/relationships/tags" Target="../tags/tag405.xml" /><Relationship Id="rId7" Type="http://schemas.openxmlformats.org/officeDocument/2006/relationships/tags" Target="../tags/tag406.xml" /><Relationship Id="rId8" Type="http://schemas.openxmlformats.org/officeDocument/2006/relationships/image" Target="../media/image4.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15.xml" /><Relationship Id="rId11" Type="http://schemas.openxmlformats.org/officeDocument/2006/relationships/tags" Target="../tags/tag416.xml" /><Relationship Id="rId12" Type="http://schemas.openxmlformats.org/officeDocument/2006/relationships/tags" Target="../tags/tag417.xml" /><Relationship Id="rId13" Type="http://schemas.openxmlformats.org/officeDocument/2006/relationships/tags" Target="../tags/tag418.xml" /><Relationship Id="rId14" Type="http://schemas.openxmlformats.org/officeDocument/2006/relationships/tags" Target="../tags/tag419.xml" /><Relationship Id="rId15" Type="http://schemas.openxmlformats.org/officeDocument/2006/relationships/tags" Target="../tags/tag420.xml" /><Relationship Id="rId16" Type="http://schemas.openxmlformats.org/officeDocument/2006/relationships/tags" Target="../tags/tag421.xml" /><Relationship Id="rId17" Type="http://schemas.openxmlformats.org/officeDocument/2006/relationships/tags" Target="../tags/tag422.xml" /><Relationship Id="rId18" Type="http://schemas.openxmlformats.org/officeDocument/2006/relationships/tags" Target="../tags/tag423.xml" /><Relationship Id="rId19" Type="http://schemas.openxmlformats.org/officeDocument/2006/relationships/tags" Target="../tags/tag424.xml" /><Relationship Id="rId2" Type="http://schemas.openxmlformats.org/officeDocument/2006/relationships/tags" Target="../tags/tag407.xml" /><Relationship Id="rId20" Type="http://schemas.openxmlformats.org/officeDocument/2006/relationships/image" Target="../media/image4.jpeg" /><Relationship Id="rId3" Type="http://schemas.openxmlformats.org/officeDocument/2006/relationships/tags" Target="../tags/tag408.xml" /><Relationship Id="rId4" Type="http://schemas.openxmlformats.org/officeDocument/2006/relationships/tags" Target="../tags/tag409.xml" /><Relationship Id="rId5" Type="http://schemas.openxmlformats.org/officeDocument/2006/relationships/tags" Target="../tags/tag410.xml" /><Relationship Id="rId6" Type="http://schemas.openxmlformats.org/officeDocument/2006/relationships/tags" Target="../tags/tag411.xml" /><Relationship Id="rId7" Type="http://schemas.openxmlformats.org/officeDocument/2006/relationships/tags" Target="../tags/tag412.xml" /><Relationship Id="rId8" Type="http://schemas.openxmlformats.org/officeDocument/2006/relationships/tags" Target="../tags/tag413.xml" /><Relationship Id="rId9" Type="http://schemas.openxmlformats.org/officeDocument/2006/relationships/tags" Target="../tags/tag414.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25.xml" /><Relationship Id="rId3" Type="http://schemas.openxmlformats.org/officeDocument/2006/relationships/tags" Target="../tags/tag426.xml" /><Relationship Id="rId4" Type="http://schemas.openxmlformats.org/officeDocument/2006/relationships/tags" Target="../tags/tag427.xml" /><Relationship Id="rId5" Type="http://schemas.openxmlformats.org/officeDocument/2006/relationships/tags" Target="../tags/tag428.xml" /><Relationship Id="rId6" Type="http://schemas.openxmlformats.org/officeDocument/2006/relationships/tags" Target="../tags/tag429.xml" /><Relationship Id="rId7" Type="http://schemas.openxmlformats.org/officeDocument/2006/relationships/tags" Target="../tags/tag430.xml" /><Relationship Id="rId8" Type="http://schemas.openxmlformats.org/officeDocument/2006/relationships/tags" Target="../tags/tag431.xml" /><Relationship Id="rId9" Type="http://schemas.openxmlformats.org/officeDocument/2006/relationships/image" Target="../media/image4.jpe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40.xml" /><Relationship Id="rId11" Type="http://schemas.openxmlformats.org/officeDocument/2006/relationships/tags" Target="../tags/tag441.xml" /><Relationship Id="rId12" Type="http://schemas.openxmlformats.org/officeDocument/2006/relationships/image" Target="../media/image4.jpeg" /><Relationship Id="rId2" Type="http://schemas.openxmlformats.org/officeDocument/2006/relationships/tags" Target="../tags/tag432.xml" /><Relationship Id="rId3" Type="http://schemas.openxmlformats.org/officeDocument/2006/relationships/tags" Target="../tags/tag433.xml" /><Relationship Id="rId4" Type="http://schemas.openxmlformats.org/officeDocument/2006/relationships/tags" Target="../tags/tag434.xml" /><Relationship Id="rId5" Type="http://schemas.openxmlformats.org/officeDocument/2006/relationships/tags" Target="../tags/tag435.xml" /><Relationship Id="rId6" Type="http://schemas.openxmlformats.org/officeDocument/2006/relationships/tags" Target="../tags/tag436.xml" /><Relationship Id="rId7" Type="http://schemas.openxmlformats.org/officeDocument/2006/relationships/tags" Target="../tags/tag437.xml" /><Relationship Id="rId8" Type="http://schemas.openxmlformats.org/officeDocument/2006/relationships/tags" Target="../tags/tag438.xml" /><Relationship Id="rId9" Type="http://schemas.openxmlformats.org/officeDocument/2006/relationships/tags" Target="../tags/tag439.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50.xml" /><Relationship Id="rId11" Type="http://schemas.openxmlformats.org/officeDocument/2006/relationships/tags" Target="../tags/tag451.xml" /><Relationship Id="rId12" Type="http://schemas.openxmlformats.org/officeDocument/2006/relationships/image" Target="../media/image4.jpeg" /><Relationship Id="rId2" Type="http://schemas.openxmlformats.org/officeDocument/2006/relationships/tags" Target="../tags/tag442.xml" /><Relationship Id="rId3" Type="http://schemas.openxmlformats.org/officeDocument/2006/relationships/tags" Target="../tags/tag443.xml" /><Relationship Id="rId4" Type="http://schemas.openxmlformats.org/officeDocument/2006/relationships/tags" Target="../tags/tag444.xml" /><Relationship Id="rId5" Type="http://schemas.openxmlformats.org/officeDocument/2006/relationships/tags" Target="../tags/tag445.xml" /><Relationship Id="rId6" Type="http://schemas.openxmlformats.org/officeDocument/2006/relationships/tags" Target="../tags/tag446.xml" /><Relationship Id="rId7" Type="http://schemas.openxmlformats.org/officeDocument/2006/relationships/tags" Target="../tags/tag447.xml" /><Relationship Id="rId8" Type="http://schemas.openxmlformats.org/officeDocument/2006/relationships/tags" Target="../tags/tag448.xml" /><Relationship Id="rId9" Type="http://schemas.openxmlformats.org/officeDocument/2006/relationships/tags" Target="../tags/tag44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15.xml" /><Relationship Id="rId11" Type="http://schemas.openxmlformats.org/officeDocument/2006/relationships/image" Target="../media/image4.jpeg" /><Relationship Id="rId2" Type="http://schemas.openxmlformats.org/officeDocument/2006/relationships/tags" Target="../tags/tag110.xml" /><Relationship Id="rId3" Type="http://schemas.openxmlformats.org/officeDocument/2006/relationships/image" Target="../media/image6.jpeg" /><Relationship Id="rId4" Type="http://schemas.openxmlformats.org/officeDocument/2006/relationships/tags" Target="../tags/tag111.xml" /><Relationship Id="rId5" Type="http://schemas.openxmlformats.org/officeDocument/2006/relationships/tags" Target="../tags/tag112.xml" /><Relationship Id="rId6" Type="http://schemas.openxmlformats.org/officeDocument/2006/relationships/image" Target="../media/image7.png" /><Relationship Id="rId7" Type="http://schemas.openxmlformats.org/officeDocument/2006/relationships/tags" Target="../tags/tag113.xml" /><Relationship Id="rId8" Type="http://schemas.openxmlformats.org/officeDocument/2006/relationships/image" Target="../media/image8.png" /><Relationship Id="rId9" Type="http://schemas.openxmlformats.org/officeDocument/2006/relationships/tags" Target="../tags/tag11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60.xml" /><Relationship Id="rId11" Type="http://schemas.openxmlformats.org/officeDocument/2006/relationships/tags" Target="../tags/tag461.xml" /><Relationship Id="rId12" Type="http://schemas.openxmlformats.org/officeDocument/2006/relationships/image" Target="../media/image4.jpeg" /><Relationship Id="rId2" Type="http://schemas.openxmlformats.org/officeDocument/2006/relationships/tags" Target="../tags/tag452.xml" /><Relationship Id="rId3" Type="http://schemas.openxmlformats.org/officeDocument/2006/relationships/tags" Target="../tags/tag453.xml" /><Relationship Id="rId4" Type="http://schemas.openxmlformats.org/officeDocument/2006/relationships/tags" Target="../tags/tag454.xml" /><Relationship Id="rId5" Type="http://schemas.openxmlformats.org/officeDocument/2006/relationships/tags" Target="../tags/tag455.xml" /><Relationship Id="rId6" Type="http://schemas.openxmlformats.org/officeDocument/2006/relationships/tags" Target="../tags/tag456.xml" /><Relationship Id="rId7" Type="http://schemas.openxmlformats.org/officeDocument/2006/relationships/tags" Target="../tags/tag457.xml" /><Relationship Id="rId8" Type="http://schemas.openxmlformats.org/officeDocument/2006/relationships/tags" Target="../tags/tag458.xml" /><Relationship Id="rId9" Type="http://schemas.openxmlformats.org/officeDocument/2006/relationships/tags" Target="../tags/tag459.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62.xml" /><Relationship Id="rId3" Type="http://schemas.openxmlformats.org/officeDocument/2006/relationships/tags" Target="../tags/tag463.xml" /><Relationship Id="rId4" Type="http://schemas.openxmlformats.org/officeDocument/2006/relationships/tags" Target="../tags/tag464.xml" /><Relationship Id="rId5" Type="http://schemas.openxmlformats.org/officeDocument/2006/relationships/image" Target="../media/image30.png" /><Relationship Id="rId6" Type="http://schemas.openxmlformats.org/officeDocument/2006/relationships/tags" Target="../tags/tag465.xml" /><Relationship Id="rId7" Type="http://schemas.openxmlformats.org/officeDocument/2006/relationships/tags" Target="../tags/tag466.xml" /><Relationship Id="rId8" Type="http://schemas.openxmlformats.org/officeDocument/2006/relationships/image" Target="../media/image4.jpe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67.xml" /><Relationship Id="rId3" Type="http://schemas.openxmlformats.org/officeDocument/2006/relationships/tags" Target="../tags/tag468.xml" /><Relationship Id="rId4" Type="http://schemas.openxmlformats.org/officeDocument/2006/relationships/tags" Target="../tags/tag469.xml" /><Relationship Id="rId5" Type="http://schemas.openxmlformats.org/officeDocument/2006/relationships/image" Target="../media/image31.jpeg" /><Relationship Id="rId6" Type="http://schemas.openxmlformats.org/officeDocument/2006/relationships/tags" Target="../tags/tag470.xml" /><Relationship Id="rId7" Type="http://schemas.openxmlformats.org/officeDocument/2006/relationships/tags" Target="../tags/tag471.xml" /><Relationship Id="rId8" Type="http://schemas.openxmlformats.org/officeDocument/2006/relationships/tags" Target="../tags/tag472.xml" /><Relationship Id="rId9" Type="http://schemas.openxmlformats.org/officeDocument/2006/relationships/image" Target="../media/image4.jpe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8.xml" /><Relationship Id="rId3" Type="http://schemas.openxmlformats.org/officeDocument/2006/relationships/tags" Target="../tags/tag477.xml" /><Relationship Id="rId4" Type="http://schemas.openxmlformats.org/officeDocument/2006/relationships/image" Target="../media/image32.jpeg" /><Relationship Id="rId5" Type="http://schemas.openxmlformats.org/officeDocument/2006/relationships/tags" Target="../tags/tag478.xml" /><Relationship Id="rId6" Type="http://schemas.openxmlformats.org/officeDocument/2006/relationships/tags" Target="../tags/tag479.xml" /><Relationship Id="rId7" Type="http://schemas.openxmlformats.org/officeDocument/2006/relationships/tags" Target="../tags/tag480.xml" /><Relationship Id="rId8" Type="http://schemas.openxmlformats.org/officeDocument/2006/relationships/tags" Target="../tags/tag481.xml" /><Relationship Id="rId9" Type="http://schemas.openxmlformats.org/officeDocument/2006/relationships/image" Target="../media/image4.jpe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9.xml" /><Relationship Id="rId3" Type="http://schemas.openxmlformats.org/officeDocument/2006/relationships/tags" Target="../tags/tag486.xml" /><Relationship Id="rId4" Type="http://schemas.openxmlformats.org/officeDocument/2006/relationships/tags" Target="../tags/tag487.xml" /><Relationship Id="rId5" Type="http://schemas.openxmlformats.org/officeDocument/2006/relationships/tags" Target="../tags/tag488.xml" /><Relationship Id="rId6" Type="http://schemas.openxmlformats.org/officeDocument/2006/relationships/image" Target="../media/image4.jpe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0.xml" /><Relationship Id="rId3" Type="http://schemas.openxmlformats.org/officeDocument/2006/relationships/tags" Target="../tags/tag493.xml" /><Relationship Id="rId4" Type="http://schemas.openxmlformats.org/officeDocument/2006/relationships/tags" Target="../tags/tag494.xml" /><Relationship Id="rId5" Type="http://schemas.openxmlformats.org/officeDocument/2006/relationships/tags" Target="../tags/tag495.xml" /><Relationship Id="rId6" Type="http://schemas.openxmlformats.org/officeDocument/2006/relationships/tags" Target="../tags/tag496.xml" /><Relationship Id="rId7" Type="http://schemas.openxmlformats.org/officeDocument/2006/relationships/tags" Target="../tags/tag497.xml" /><Relationship Id="rId8" Type="http://schemas.openxmlformats.org/officeDocument/2006/relationships/image" Target="../media/image4.jpe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1.xml" /><Relationship Id="rId3" Type="http://schemas.openxmlformats.org/officeDocument/2006/relationships/tags" Target="../tags/tag502.xml" /><Relationship Id="rId4" Type="http://schemas.openxmlformats.org/officeDocument/2006/relationships/tags" Target="../tags/tag503.xml" /><Relationship Id="rId5" Type="http://schemas.openxmlformats.org/officeDocument/2006/relationships/tags" Target="../tags/tag504.xml" /><Relationship Id="rId6" Type="http://schemas.openxmlformats.org/officeDocument/2006/relationships/tags" Target="../tags/tag505.xml" /><Relationship Id="rId7" Type="http://schemas.openxmlformats.org/officeDocument/2006/relationships/tags" Target="../tags/tag506.xml" /><Relationship Id="rId8" Type="http://schemas.openxmlformats.org/officeDocument/2006/relationships/tags" Target="../tags/tag507.xml" /><Relationship Id="rId9" Type="http://schemas.openxmlformats.org/officeDocument/2006/relationships/image" Target="../media/image4.jpe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2.xml" /><Relationship Id="rId3" Type="http://schemas.openxmlformats.org/officeDocument/2006/relationships/tags" Target="../tags/tag512.xml" /><Relationship Id="rId4" Type="http://schemas.openxmlformats.org/officeDocument/2006/relationships/tags" Target="../tags/tag513.xml" /><Relationship Id="rId5" Type="http://schemas.openxmlformats.org/officeDocument/2006/relationships/tags" Target="../tags/tag514.xml" /><Relationship Id="rId6" Type="http://schemas.openxmlformats.org/officeDocument/2006/relationships/tags" Target="../tags/tag515.xml" /><Relationship Id="rId7" Type="http://schemas.openxmlformats.org/officeDocument/2006/relationships/tags" Target="../tags/tag516.xml" /><Relationship Id="rId8" Type="http://schemas.openxmlformats.org/officeDocument/2006/relationships/image" Target="../media/image4.jpe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3.xml" /><Relationship Id="rId3" Type="http://schemas.openxmlformats.org/officeDocument/2006/relationships/tags" Target="../tags/tag521.xml" /><Relationship Id="rId4" Type="http://schemas.openxmlformats.org/officeDocument/2006/relationships/tags" Target="../tags/tag522.xml" /><Relationship Id="rId5" Type="http://schemas.openxmlformats.org/officeDocument/2006/relationships/tags" Target="../tags/tag523.xml" /><Relationship Id="rId6" Type="http://schemas.openxmlformats.org/officeDocument/2006/relationships/tags" Target="../tags/tag524.xml" /><Relationship Id="rId7" Type="http://schemas.openxmlformats.org/officeDocument/2006/relationships/tags" Target="../tags/tag525.xml" /><Relationship Id="rId8" Type="http://schemas.openxmlformats.org/officeDocument/2006/relationships/tags" Target="../tags/tag526.xml" /><Relationship Id="rId9" Type="http://schemas.openxmlformats.org/officeDocument/2006/relationships/image" Target="../media/image4.jpe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4.xml" /><Relationship Id="rId3" Type="http://schemas.openxmlformats.org/officeDocument/2006/relationships/tags" Target="../tags/tag531.xml" /><Relationship Id="rId4" Type="http://schemas.openxmlformats.org/officeDocument/2006/relationships/tags" Target="../tags/tag532.xml" /><Relationship Id="rId5" Type="http://schemas.openxmlformats.org/officeDocument/2006/relationships/tags" Target="../tags/tag533.xml" /><Relationship Id="rId6" Type="http://schemas.openxmlformats.org/officeDocument/2006/relationships/tags" Target="../tags/tag534.xml" /><Relationship Id="rId7" Type="http://schemas.openxmlformats.org/officeDocument/2006/relationships/tags" Target="../tags/tag535.xml" /><Relationship Id="rId8" Type="http://schemas.openxmlformats.org/officeDocument/2006/relationships/tags" Target="../tags/tag536.xml" /><Relationship Id="rId9" Type="http://schemas.openxmlformats.org/officeDocument/2006/relationships/image" Target="../media/image4.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24.xml" /><Relationship Id="rId11" Type="http://schemas.openxmlformats.org/officeDocument/2006/relationships/tags" Target="../tags/tag125.xml" /><Relationship Id="rId12" Type="http://schemas.openxmlformats.org/officeDocument/2006/relationships/tags" Target="../tags/tag126.xml" /><Relationship Id="rId13" Type="http://schemas.openxmlformats.org/officeDocument/2006/relationships/tags" Target="../tags/tag127.xml" /><Relationship Id="rId14" Type="http://schemas.openxmlformats.org/officeDocument/2006/relationships/tags" Target="../tags/tag128.xml" /><Relationship Id="rId15" Type="http://schemas.openxmlformats.org/officeDocument/2006/relationships/tags" Target="../tags/tag129.xml" /><Relationship Id="rId16" Type="http://schemas.openxmlformats.org/officeDocument/2006/relationships/tags" Target="../tags/tag130.xml" /><Relationship Id="rId17" Type="http://schemas.openxmlformats.org/officeDocument/2006/relationships/tags" Target="../tags/tag131.xml" /><Relationship Id="rId18" Type="http://schemas.openxmlformats.org/officeDocument/2006/relationships/image" Target="../media/image9.png" /><Relationship Id="rId19" Type="http://schemas.openxmlformats.org/officeDocument/2006/relationships/tags" Target="../tags/tag132.xml" /><Relationship Id="rId2" Type="http://schemas.openxmlformats.org/officeDocument/2006/relationships/tags" Target="../tags/tag116.xml" /><Relationship Id="rId20" Type="http://schemas.openxmlformats.org/officeDocument/2006/relationships/tags" Target="../tags/tag133.xml" /><Relationship Id="rId21" Type="http://schemas.openxmlformats.org/officeDocument/2006/relationships/image" Target="../media/image4.jpeg" /><Relationship Id="rId3" Type="http://schemas.openxmlformats.org/officeDocument/2006/relationships/tags" Target="../tags/tag117.xml" /><Relationship Id="rId4" Type="http://schemas.openxmlformats.org/officeDocument/2006/relationships/tags" Target="../tags/tag118.xml" /><Relationship Id="rId5" Type="http://schemas.openxmlformats.org/officeDocument/2006/relationships/tags" Target="../tags/tag119.xml" /><Relationship Id="rId6" Type="http://schemas.openxmlformats.org/officeDocument/2006/relationships/tags" Target="../tags/tag120.xml" /><Relationship Id="rId7" Type="http://schemas.openxmlformats.org/officeDocument/2006/relationships/tags" Target="../tags/tag121.xml" /><Relationship Id="rId8" Type="http://schemas.openxmlformats.org/officeDocument/2006/relationships/tags" Target="../tags/tag122.xml" /><Relationship Id="rId9" Type="http://schemas.openxmlformats.org/officeDocument/2006/relationships/tags" Target="../tags/tag123.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5.xml" /><Relationship Id="rId3" Type="http://schemas.openxmlformats.org/officeDocument/2006/relationships/tags" Target="../tags/tag541.xml" /><Relationship Id="rId4" Type="http://schemas.openxmlformats.org/officeDocument/2006/relationships/tags" Target="../tags/tag542.xml" /><Relationship Id="rId5" Type="http://schemas.openxmlformats.org/officeDocument/2006/relationships/tags" Target="../tags/tag543.xml" /><Relationship Id="rId6" Type="http://schemas.openxmlformats.org/officeDocument/2006/relationships/tags" Target="../tags/tag544.xml" /><Relationship Id="rId7" Type="http://schemas.openxmlformats.org/officeDocument/2006/relationships/tags" Target="../tags/tag545.xml" /><Relationship Id="rId8" Type="http://schemas.openxmlformats.org/officeDocument/2006/relationships/image" Target="../media/image4.jpe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546.xml" /><Relationship Id="rId3" Type="http://schemas.openxmlformats.org/officeDocument/2006/relationships/image" Target="../media/image33.png" /><Relationship Id="rId4" Type="http://schemas.openxmlformats.org/officeDocument/2006/relationships/tags" Target="../tags/tag547.xml" /><Relationship Id="rId5" Type="http://schemas.openxmlformats.org/officeDocument/2006/relationships/tags" Target="../tags/tag548.xml" /><Relationship Id="rId6" Type="http://schemas.openxmlformats.org/officeDocument/2006/relationships/image" Target="../media/image4.jpeg" /><Relationship Id="rId7" Type="http://schemas.openxmlformats.org/officeDocument/2006/relationships/tags" Target="../tags/tag549.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39.xml" /><Relationship Id="rId2" Type="http://schemas.openxmlformats.org/officeDocument/2006/relationships/tags" Target="../tags/tag134.xml" /><Relationship Id="rId3" Type="http://schemas.openxmlformats.org/officeDocument/2006/relationships/image" Target="../media/image10.jpeg" /><Relationship Id="rId4" Type="http://schemas.openxmlformats.org/officeDocument/2006/relationships/tags" Target="../tags/tag135.xml" /><Relationship Id="rId5" Type="http://schemas.openxmlformats.org/officeDocument/2006/relationships/tags" Target="../tags/tag136.xml" /><Relationship Id="rId6" Type="http://schemas.openxmlformats.org/officeDocument/2006/relationships/image" Target="../media/image11.jpeg" /><Relationship Id="rId7" Type="http://schemas.openxmlformats.org/officeDocument/2006/relationships/tags" Target="../tags/tag137.xml" /><Relationship Id="rId8" Type="http://schemas.openxmlformats.org/officeDocument/2006/relationships/tags" Target="../tags/tag138.xml" /><Relationship Id="rId9" Type="http://schemas.openxmlformats.org/officeDocument/2006/relationships/image" Target="../media/image4.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40.xml" /><Relationship Id="rId3" Type="http://schemas.openxmlformats.org/officeDocument/2006/relationships/image" Target="../media/image12.jpeg" /><Relationship Id="rId4" Type="http://schemas.openxmlformats.org/officeDocument/2006/relationships/tags" Target="../tags/tag141.xml" /><Relationship Id="rId5" Type="http://schemas.openxmlformats.org/officeDocument/2006/relationships/image" Target="../media/image13.jpeg" /><Relationship Id="rId6" Type="http://schemas.openxmlformats.org/officeDocument/2006/relationships/tags" Target="../tags/tag142.xml" /><Relationship Id="rId7" Type="http://schemas.openxmlformats.org/officeDocument/2006/relationships/tags" Target="../tags/tag143.xml" /><Relationship Id="rId8" Type="http://schemas.openxmlformats.org/officeDocument/2006/relationships/image" Target="../media/image4.jpeg" /><Relationship Id="rId9" Type="http://schemas.openxmlformats.org/officeDocument/2006/relationships/tags" Target="../tags/tag14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45.xml" /><Relationship Id="rId3" Type="http://schemas.openxmlformats.org/officeDocument/2006/relationships/image" Target="../media/image14.jpeg" /><Relationship Id="rId4" Type="http://schemas.openxmlformats.org/officeDocument/2006/relationships/tags" Target="../tags/tag146.xml" /><Relationship Id="rId5" Type="http://schemas.openxmlformats.org/officeDocument/2006/relationships/image" Target="../media/image4.jpeg" /><Relationship Id="rId6" Type="http://schemas.openxmlformats.org/officeDocument/2006/relationships/tags" Target="../tags/tag147.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56.xml" /><Relationship Id="rId11" Type="http://schemas.openxmlformats.org/officeDocument/2006/relationships/tags" Target="../tags/tag157.xml" /><Relationship Id="rId12" Type="http://schemas.openxmlformats.org/officeDocument/2006/relationships/tags" Target="../tags/tag158.xml" /><Relationship Id="rId13" Type="http://schemas.openxmlformats.org/officeDocument/2006/relationships/tags" Target="../tags/tag159.xml" /><Relationship Id="rId14" Type="http://schemas.openxmlformats.org/officeDocument/2006/relationships/tags" Target="../tags/tag160.xml" /><Relationship Id="rId15" Type="http://schemas.openxmlformats.org/officeDocument/2006/relationships/tags" Target="../tags/tag161.xml" /><Relationship Id="rId16" Type="http://schemas.openxmlformats.org/officeDocument/2006/relationships/tags" Target="../tags/tag162.xml" /><Relationship Id="rId17" Type="http://schemas.openxmlformats.org/officeDocument/2006/relationships/tags" Target="../tags/tag163.xml" /><Relationship Id="rId18" Type="http://schemas.openxmlformats.org/officeDocument/2006/relationships/tags" Target="../tags/tag164.xml" /><Relationship Id="rId19" Type="http://schemas.openxmlformats.org/officeDocument/2006/relationships/tags" Target="../tags/tag165.xml" /><Relationship Id="rId2" Type="http://schemas.openxmlformats.org/officeDocument/2006/relationships/notesSlide" Target="../notesSlides/notesSlide3.xml" /><Relationship Id="rId20" Type="http://schemas.openxmlformats.org/officeDocument/2006/relationships/image" Target="../media/image17.png" /><Relationship Id="rId21" Type="http://schemas.openxmlformats.org/officeDocument/2006/relationships/tags" Target="../tags/tag166.xml" /><Relationship Id="rId22" Type="http://schemas.openxmlformats.org/officeDocument/2006/relationships/tags" Target="../tags/tag167.xml" /><Relationship Id="rId23" Type="http://schemas.openxmlformats.org/officeDocument/2006/relationships/image" Target="../media/image4.jpeg" /><Relationship Id="rId3" Type="http://schemas.openxmlformats.org/officeDocument/2006/relationships/tags" Target="../tags/tag151.xml" /><Relationship Id="rId4" Type="http://schemas.openxmlformats.org/officeDocument/2006/relationships/image" Target="../media/image15.png" /><Relationship Id="rId5" Type="http://schemas.openxmlformats.org/officeDocument/2006/relationships/tags" Target="../tags/tag152.xml" /><Relationship Id="rId6" Type="http://schemas.openxmlformats.org/officeDocument/2006/relationships/image" Target="../media/image16.png" /><Relationship Id="rId7" Type="http://schemas.openxmlformats.org/officeDocument/2006/relationships/tags" Target="../tags/tag153.xml" /><Relationship Id="rId8" Type="http://schemas.openxmlformats.org/officeDocument/2006/relationships/tags" Target="../tags/tag154.xml" /><Relationship Id="rId9" Type="http://schemas.openxmlformats.org/officeDocument/2006/relationships/tags" Target="../tags/tag15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3"/>
          </p:custDataLst>
        </p:nvPr>
      </p:nvGrpSpPr>
      <p:grpSpPr>
        <a:xfrm>
          <a:off x="0" y="0"/>
          <a:ext cx="0" cy="0"/>
        </a:xfrm>
      </p:grpSpPr>
      <p:sp>
        <p:nvSpPr>
          <p:cNvPr id="3" name="标题 2" title=""/>
          <p:cNvSpPr>
            <a:spLocks noGrp="1"/>
          </p:cNvSpPr>
          <p:nvPr>
            <p:ph type="ctrTitle"/>
            <p:custDataLst>
              <p:tags r:id="rId4"/>
            </p:custDataLst>
          </p:nvPr>
        </p:nvSpPr>
        <p:spPr>
          <a:xfrm>
            <a:off x="0" y="1424940"/>
            <a:ext cx="6723380" cy="2387600"/>
          </a:xfrm>
        </p:spPr>
        <p:txBody>
          <a:bodyPr>
            <a:normAutofit fontScale="90000"/>
          </a:bodyPr>
          <a:lstStyle/>
          <a:p>
            <a:pPr marL="0" indent="0" fontAlgn="auto">
              <a:lnSpc>
                <a:spcPts val="6880"/>
              </a:lnSpc>
            </a:pPr>
            <a:r>
              <a:rPr lang="zh-CN" altLang="en-US" sz="4000" b="1">
                <a:latin typeface="Times New Roman" panose="02020603050405020304" pitchFamily="18" charset="0"/>
                <a:ea typeface="宋体" panose="02010600030101010101" pitchFamily="2" charset="-122"/>
                <a:cs typeface="Times New Roman" panose="02020603050405020304" pitchFamily="18" charset="0"/>
              </a:rPr>
              <a:t>外研社版高中英语选择性必修二</a:t>
            </a:r>
            <a:br>
              <a:rPr lang="zh-CN" altLang="en-US" sz="4000" b="1">
                <a:latin typeface="Times New Roman" panose="02020603050405020304" pitchFamily="18" charset="0"/>
                <a:ea typeface="宋体" panose="02010600030101010101" pitchFamily="2" charset="-122"/>
                <a:cs typeface="Times New Roman" panose="02020603050405020304" pitchFamily="18" charset="0"/>
              </a:rPr>
            </a:br>
            <a:r>
              <a:rPr lang="en-US" altLang="zh-CN" sz="4000" b="1">
                <a:latin typeface="Times New Roman" panose="02020603050405020304" pitchFamily="18" charset="0"/>
                <a:ea typeface="宋体" panose="02010600030101010101" pitchFamily="2" charset="-122"/>
                <a:cs typeface="Times New Roman" panose="02020603050405020304" pitchFamily="18" charset="0"/>
              </a:rPr>
              <a:t>Unit4 Breaking Boundaries</a:t>
            </a:r>
            <a:br>
              <a:rPr lang="en-US" altLang="zh-CN" sz="4000" b="1">
                <a:latin typeface="Times New Roman" panose="02020603050405020304" pitchFamily="18" charset="0"/>
                <a:ea typeface="宋体" panose="02010600030101010101" pitchFamily="2" charset="-122"/>
                <a:cs typeface="Times New Roman" panose="02020603050405020304" pitchFamily="18" charset="0"/>
              </a:rPr>
            </a:br>
            <a:r>
              <a:rPr lang="en-US" altLang="zh-CN" sz="4000" b="1">
                <a:latin typeface="Times New Roman" panose="02020603050405020304" pitchFamily="18" charset="0"/>
                <a:ea typeface="宋体" panose="02010600030101010101" pitchFamily="2" charset="-122"/>
                <a:cs typeface="Times New Roman" panose="02020603050405020304" pitchFamily="18" charset="0"/>
              </a:rPr>
              <a:t>Developing Ideas</a:t>
            </a:r>
            <a:endParaRPr lang="en-US" altLang="zh-CN" sz="4000" b="1">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3" title=""/>
          <p:cNvPicPr>
            <a:picLocks noChangeAspect="1" noChangeArrowheads="1"/>
          </p:cNvPicPr>
          <p:nvPr>
            <p:custDataLst>
              <p:tags r:id="rId6"/>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0" y="0"/>
            <a:ext cx="2653958" cy="70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title=""/>
          <p:cNvPicPr>
            <a:picLocks noChangeAspect="1"/>
          </p:cNvPicPr>
          <p:nvPr>
            <p:custDataLst>
              <p:tags r:id="rId8"/>
            </p:custDataLst>
          </p:nvPr>
        </p:nvPicPr>
        <p:blipFill>
          <a:blip r:embed="rId7"/>
          <a:stretch>
            <a:fillRect/>
          </a:stretch>
        </p:blipFill>
        <p:spPr>
          <a:xfrm>
            <a:off x="6662420" y="0"/>
            <a:ext cx="5576570" cy="68580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8"/>
          <a:stretch>
            <a:fillRect/>
          </a:stretch>
        </a:blipFill>
        <a:effectLst/>
      </p:bgPr>
    </p:bg>
    <p:spTree>
      <p:nvGrpSpPr>
        <p:cNvPr id="1" name=""/>
        <p:cNvGrpSpPr/>
        <p:nvPr>
          <p:custDataLst>
            <p:tags r:id="rId2"/>
          </p:custDataLst>
        </p:nvPr>
      </p:nvGrpSpPr>
      <p:grpSpPr>
        <a:xfrm>
          <a:off x="0" y="0"/>
          <a:ext cx="0" cy="0"/>
        </a:xfrm>
      </p:grpSpPr>
      <p:pic>
        <p:nvPicPr>
          <p:cNvPr id="4" name="图片 3" title=""/>
          <p:cNvPicPr>
            <a:picLocks noChangeAspect="1"/>
          </p:cNvPicPr>
          <p:nvPr>
            <p:custDataLst>
              <p:tags r:id="rId4"/>
            </p:custDataLst>
          </p:nvPr>
        </p:nvPicPr>
        <p:blipFill>
          <a:blip r:embed="rId3"/>
          <a:stretch>
            <a:fillRect/>
          </a:stretch>
        </p:blipFill>
        <p:spPr>
          <a:xfrm>
            <a:off x="7479665" y="0"/>
            <a:ext cx="2908935" cy="3633470"/>
          </a:xfrm>
          <a:prstGeom prst="ellipse">
            <a:avLst/>
          </a:prstGeom>
          <a:effectLst>
            <a:softEdge rad="127000"/>
          </a:effectLst>
        </p:spPr>
      </p:pic>
      <p:sp>
        <p:nvSpPr>
          <p:cNvPr id="14" name="矩形 13" title=""/>
          <p:cNvSpPr/>
          <p:nvPr>
            <p:custDataLst>
              <p:tags r:id="rId5"/>
            </p:custDataLst>
          </p:nvPr>
        </p:nvSpPr>
        <p:spPr>
          <a:xfrm>
            <a:off x="1635125" y="163830"/>
            <a:ext cx="4460240" cy="583565"/>
          </a:xfrm>
          <a:prstGeom prst="rect">
            <a:avLst/>
          </a:prstGeom>
          <a:noFill/>
          <a:ln w="9525">
            <a:noFill/>
          </a:ln>
        </p:spPr>
        <p:txBody>
          <a:bodyPr wrap="square" anchor="t" anchorCtr="0">
            <a:spAutoFit/>
          </a:bodyPr>
          <a:lstStyle/>
          <a:p>
            <a:pPr eaLnBrk="0" hangingPunct="0"/>
            <a:r>
              <a:rPr lang="en-US" altLang="zh-CN" sz="3200" b="1">
                <a:solidFill>
                  <a:srgbClr val="0000FF"/>
                </a:solidFill>
                <a:latin typeface="Times New Roman" panose="02020603050405020304" pitchFamily="18" charset="0"/>
                <a:ea typeface="宋体" panose="02010600030101010101" pitchFamily="2" charset="-122"/>
                <a:cs typeface="Times New Roman" panose="02020603050405020304" pitchFamily="18" charset="0"/>
              </a:rPr>
              <a:t>Abraham Lincoln</a:t>
            </a:r>
            <a:endParaRPr lang="en-US" altLang="zh-CN" sz="3200" b="1">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title=""/>
          <p:cNvSpPr txBox="1"/>
          <p:nvPr>
            <p:custDataLst>
              <p:tags r:id="rId6"/>
            </p:custDataLst>
          </p:nvPr>
        </p:nvSpPr>
        <p:spPr>
          <a:xfrm>
            <a:off x="509905" y="748030"/>
            <a:ext cx="7221220" cy="5262245"/>
          </a:xfrm>
          <a:prstGeom prst="rect">
            <a:avLst/>
          </a:prstGeom>
          <a:noFill/>
          <a:ln w="9525">
            <a:noFill/>
          </a:ln>
        </p:spPr>
        <p:txBody>
          <a:bodyPr wrap="square" anchor="t" anchorCtr="0">
            <a:spAutoFit/>
          </a:bodyPr>
          <a:lstStyle/>
          <a:p>
            <a:pPr>
              <a:buFont typeface="Wingdings" panose="05000000000000000000" pitchFamily="2" charset="2"/>
              <a:buChar char="u"/>
            </a:pPr>
            <a:r>
              <a:rPr lang="zh-CN" altLang="en-US" sz="2800" b="1">
                <a:latin typeface="Times New Roman" panose="02020603050405020304" pitchFamily="18" charset="0"/>
                <a:ea typeface="宋体" panose="02010600030101010101" pitchFamily="2" charset="-122"/>
                <a:cs typeface="Times New Roman" panose="02020603050405020304" pitchFamily="18" charset="0"/>
              </a:rPr>
              <a:t>Abraham Lincoln was the </a:t>
            </a:r>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16th president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of the United States of America, the leader who successfully prosecuted</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发动</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the Civil War to preserve the nation. He </a:t>
            </a:r>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played</a:t>
            </a:r>
            <a:r>
              <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 </a:t>
            </a:r>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key role in</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passage of the Thirteenth Amendment</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修正案</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which </a:t>
            </a:r>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ended slavery</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in America.</a:t>
            </a:r>
            <a:endParaRPr lang="zh-CN" altLang="en-US" sz="2800" b="1">
              <a:latin typeface="Times New Roman" panose="02020603050405020304" pitchFamily="18" charset="0"/>
              <a:ea typeface="宋体" panose="02010600030101010101" pitchFamily="2" charset="-122"/>
              <a:cs typeface="Times New Roman" panose="02020603050405020304" pitchFamily="18" charset="0"/>
            </a:endParaRPr>
          </a:p>
          <a:p>
            <a:pPr>
              <a:buFont typeface="Wingdings" panose="05000000000000000000" pitchFamily="2" charset="2"/>
              <a:buChar char="u"/>
            </a:pPr>
            <a:r>
              <a:rPr lang="zh-CN" altLang="en-US" sz="2800" b="1">
                <a:latin typeface="Times New Roman" panose="02020603050405020304" pitchFamily="18" charset="0"/>
                <a:ea typeface="宋体" panose="02010600030101010101" pitchFamily="2" charset="-122"/>
                <a:cs typeface="Times New Roman" panose="02020603050405020304" pitchFamily="18" charset="0"/>
              </a:rPr>
              <a:t>On November 19, 1863, President Abraham Lincoln </a:t>
            </a:r>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gave the speech</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which later became known as the </a:t>
            </a:r>
            <a:r>
              <a:rPr lang="zh-CN" altLang="en-US" sz="2800"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Gettysburg Address</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at the dedication</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落成仪式</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of a cemetery</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公墓</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 for the soldiers who had died during </a:t>
            </a:r>
            <a:r>
              <a:rPr lang="zh-CN" altLang="en-US"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Battle of Gettysburg</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a:t>
            </a:r>
            <a:endParaRPr lang="zh-CN" altLang="en-US" sz="2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圆角矩形 5" title=""/>
          <p:cNvSpPr/>
          <p:nvPr>
            <p:custDataLst>
              <p:tags r:id="rId7"/>
            </p:custDataLst>
          </p:nvPr>
        </p:nvSpPr>
        <p:spPr>
          <a:xfrm>
            <a:off x="3359150" y="5949950"/>
            <a:ext cx="3384550" cy="358775"/>
          </a:xfrm>
          <a:prstGeom prst="round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7" name="图片 6" title=""/>
          <p:cNvPicPr>
            <a:picLocks noChangeAspect="1"/>
          </p:cNvPicPr>
          <p:nvPr>
            <p:custDataLst>
              <p:tags r:id="rId9"/>
            </p:custDataLst>
          </p:nvPr>
        </p:nvPicPr>
        <p:blipFill>
          <a:blip r:embed="rId8"/>
          <a:srcRect r="1944" b="4671"/>
          <a:stretch>
            <a:fillRect/>
          </a:stretch>
        </p:blipFill>
        <p:spPr>
          <a:xfrm>
            <a:off x="6005513" y="1311275"/>
            <a:ext cx="4524375" cy="4365625"/>
          </a:xfrm>
          <a:prstGeom prst="rect">
            <a:avLst/>
          </a:prstGeom>
          <a:noFill/>
          <a:ln w="9525" cap="flat" cmpd="sng">
            <a:solidFill>
              <a:srgbClr val="002060"/>
            </a:solidFill>
            <a:prstDash val="solid"/>
            <a:round/>
            <a:headEnd type="none" w="med" len="med"/>
            <a:tailEnd type="none" w="med" len="med"/>
          </a:ln>
        </p:spPr>
      </p:pic>
      <p:cxnSp>
        <p:nvCxnSpPr>
          <p:cNvPr id="4104" name="直接连接符 2" title=""/>
          <p:cNvCxnSpPr/>
          <p:nvPr>
            <p:custDataLst>
              <p:tags r:id="rId10"/>
            </p:custDataLst>
          </p:nvPr>
        </p:nvCxnSpPr>
        <p:spPr>
          <a:xfrm flipV="1">
            <a:off x="6132513" y="2060575"/>
            <a:ext cx="3492500" cy="0"/>
          </a:xfrm>
          <a:prstGeom prst="line">
            <a:avLst/>
          </a:prstGeom>
          <a:ln w="31750" cap="flat" cmpd="sng">
            <a:solidFill>
              <a:srgbClr val="FF0000"/>
            </a:solidFill>
            <a:prstDash val="solid"/>
            <a:miter/>
            <a:headEnd type="none" w="med" len="med"/>
            <a:tailEnd type="none" w="med" len="med"/>
          </a:ln>
        </p:spPr>
      </p:cxnSp>
      <p:cxnSp>
        <p:nvCxnSpPr>
          <p:cNvPr id="8" name="直接连接符 2" title=""/>
          <p:cNvCxnSpPr/>
          <p:nvPr>
            <p:custDataLst>
              <p:tags r:id="rId11"/>
            </p:custDataLst>
          </p:nvPr>
        </p:nvCxnSpPr>
        <p:spPr>
          <a:xfrm flipV="1">
            <a:off x="6883400" y="2636838"/>
            <a:ext cx="2222500" cy="0"/>
          </a:xfrm>
          <a:prstGeom prst="line">
            <a:avLst/>
          </a:prstGeom>
          <a:ln w="31750" cap="flat" cmpd="sng">
            <a:solidFill>
              <a:srgbClr val="FF0000"/>
            </a:solidFill>
            <a:prstDash val="solid"/>
            <a:miter/>
            <a:headEnd type="none" w="med" len="med"/>
            <a:tailEnd type="none" w="med" len="med"/>
          </a:ln>
        </p:spPr>
      </p:cxnSp>
      <p:cxnSp>
        <p:nvCxnSpPr>
          <p:cNvPr id="9" name="直接连接符 2" title=""/>
          <p:cNvCxnSpPr/>
          <p:nvPr>
            <p:custDataLst>
              <p:tags r:id="rId12"/>
            </p:custDataLst>
          </p:nvPr>
        </p:nvCxnSpPr>
        <p:spPr>
          <a:xfrm flipV="1">
            <a:off x="7954963" y="3140075"/>
            <a:ext cx="1885950" cy="0"/>
          </a:xfrm>
          <a:prstGeom prst="line">
            <a:avLst/>
          </a:prstGeom>
          <a:ln w="31750" cap="flat" cmpd="sng">
            <a:solidFill>
              <a:srgbClr val="FF0000"/>
            </a:solidFill>
            <a:prstDash val="solid"/>
            <a:miter/>
            <a:headEnd type="none" w="med" len="med"/>
            <a:tailEnd type="none" w="med" len="med"/>
          </a:ln>
        </p:spPr>
      </p:cxnSp>
      <p:cxnSp>
        <p:nvCxnSpPr>
          <p:cNvPr id="10" name="直接连接符 2" title=""/>
          <p:cNvCxnSpPr/>
          <p:nvPr>
            <p:custDataLst>
              <p:tags r:id="rId13"/>
            </p:custDataLst>
          </p:nvPr>
        </p:nvCxnSpPr>
        <p:spPr>
          <a:xfrm>
            <a:off x="8502650" y="3429000"/>
            <a:ext cx="1554163" cy="0"/>
          </a:xfrm>
          <a:prstGeom prst="line">
            <a:avLst/>
          </a:prstGeom>
          <a:ln w="31750" cap="flat" cmpd="sng">
            <a:solidFill>
              <a:srgbClr val="FF0000"/>
            </a:solidFill>
            <a:prstDash val="solid"/>
            <a:miter/>
            <a:headEnd type="none" w="med" len="med"/>
            <a:tailEnd type="none" w="med" len="med"/>
          </a:ln>
        </p:spPr>
      </p:cxnSp>
      <p:cxnSp>
        <p:nvCxnSpPr>
          <p:cNvPr id="11" name="直接连接符 2" title=""/>
          <p:cNvCxnSpPr/>
          <p:nvPr>
            <p:custDataLst>
              <p:tags r:id="rId14"/>
            </p:custDataLst>
          </p:nvPr>
        </p:nvCxnSpPr>
        <p:spPr>
          <a:xfrm flipV="1">
            <a:off x="7731125" y="5013325"/>
            <a:ext cx="2036763" cy="0"/>
          </a:xfrm>
          <a:prstGeom prst="line">
            <a:avLst/>
          </a:prstGeom>
          <a:ln w="31750" cap="flat" cmpd="sng">
            <a:solidFill>
              <a:srgbClr val="FF0000"/>
            </a:solidFill>
            <a:prstDash val="solid"/>
            <a:miter/>
            <a:headEnd type="none" w="med" len="med"/>
            <a:tailEnd type="none" w="med" len="med"/>
          </a:ln>
        </p:spPr>
      </p:cxnSp>
      <p:grpSp>
        <p:nvGrpSpPr>
          <p:cNvPr id="2" name="组合 60" title=""/>
          <p:cNvGrpSpPr/>
          <p:nvPr>
            <p:custDataLst>
              <p:tags r:id="rId15"/>
            </p:custDataLst>
          </p:nvPr>
        </p:nvGrpSpPr>
        <p:grpSpPr>
          <a:xfrm>
            <a:off x="2174875" y="4643438"/>
            <a:ext cx="7350125" cy="1827179"/>
            <a:chOff x="2023" y="4798"/>
            <a:chExt cx="10350" cy="2180"/>
          </a:xfrm>
        </p:grpSpPr>
        <p:sp>
          <p:nvSpPr>
            <p:cNvPr id="25612" name="圆角矩形标注 61"/>
            <p:cNvSpPr/>
            <p:nvPr>
              <p:custDataLst>
                <p:tags r:id="rId16"/>
              </p:custDataLst>
            </p:nvPr>
          </p:nvSpPr>
          <p:spPr>
            <a:xfrm>
              <a:off x="2023" y="4798"/>
              <a:ext cx="10350" cy="2180"/>
            </a:xfrm>
            <a:prstGeom prst="wedgeRoundRectCallout">
              <a:avLst>
                <a:gd name="adj1" fmla="val 30241"/>
                <a:gd name="adj2" fmla="val -54306"/>
                <a:gd name="adj3" fmla="val 16667"/>
              </a:avLst>
            </a:prstGeom>
            <a:solidFill>
              <a:srgbClr val="3366FF"/>
            </a:solidFill>
            <a:ln w="25400" cap="flat" cmpd="sng">
              <a:solidFill>
                <a:srgbClr val="D1D1F0"/>
              </a:solidFill>
              <a:prstDash val="solid"/>
              <a:miter/>
              <a:headEnd type="none" w="med" len="med"/>
              <a:tailEnd type="none" w="med" len="med"/>
            </a:ln>
          </p:spPr>
          <p:txBody>
            <a:bodyPr anchor="t" anchorCtr="0"/>
            <a:lstStyle/>
            <a:p>
              <a:endParaRPr lang="zh-CN" altLang="en-US" sz="3200" b="1">
                <a:solidFill>
                  <a:srgbClr val="000000"/>
                </a:solidFill>
                <a:latin typeface="Arial Black" panose="020b0a04020102020204" charset="0"/>
                <a:ea typeface="宋体" panose="02010600030101010101" pitchFamily="2" charset="-122"/>
              </a:endParaRPr>
            </a:p>
          </p:txBody>
        </p:sp>
        <p:sp>
          <p:nvSpPr>
            <p:cNvPr id="25613" name="矩形 10"/>
            <p:cNvSpPr/>
            <p:nvPr>
              <p:custDataLst>
                <p:tags r:id="rId17"/>
              </p:custDataLst>
            </p:nvPr>
          </p:nvSpPr>
          <p:spPr>
            <a:xfrm>
              <a:off x="2194" y="5173"/>
              <a:ext cx="10013" cy="1430"/>
            </a:xfrm>
            <a:prstGeom prst="rect">
              <a:avLst/>
            </a:prstGeom>
            <a:noFill/>
            <a:ln w="9525">
              <a:noFill/>
            </a:ln>
          </p:spPr>
          <p:txBody>
            <a:bodyPr anchor="t" anchorCtr="0">
              <a:spAutoFit/>
            </a:bodyPr>
            <a:lstStyle/>
            <a:p>
              <a:pPr algn="ctr" eaLnBrk="0" hangingPunct="0"/>
              <a:r>
                <a:rPr lang="en-US" altLang="zh-CN" sz="3600" b="1">
                  <a:solidFill>
                    <a:srgbClr val="FFFF00"/>
                  </a:solidFill>
                  <a:latin typeface="Times New Roman" panose="02020603050405020304" pitchFamily="18" charset="0"/>
                  <a:ea typeface="楷体_GB2312" pitchFamily="49" charset="-122"/>
                  <a:cs typeface="Times New Roman" panose="02020603050405020304" pitchFamily="18" charset="0"/>
                </a:rPr>
                <a:t>Now let's read the passage to learn more about the famous speech.</a:t>
              </a:r>
              <a:endParaRPr lang="en-US" altLang="zh-CN" sz="3600" b="1">
                <a:solidFill>
                  <a:srgbClr val="FFFF00"/>
                </a:solidFill>
                <a:latin typeface="Times New Roman" panose="02020603050405020304" pitchFamily="18" charset="0"/>
                <a:ea typeface="楷体_GB2312" pitchFamily="49" charset="-122"/>
                <a:cs typeface="Times New Roman" panose="02020603050405020304" pitchFamily="18"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000"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linds(horizontal)">
                                      <p:cBhvr>
                                        <p:cTn id="20" dur="500"/>
                                        <p:tgtEl>
                                          <p:spTgt spid="5">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nodeType="afterGroup">
                            <p:stCondLst>
                              <p:cond delay="500"/>
                            </p:stCondLst>
                            <p:childTnLst>
                              <p:par>
                                <p:cTn id="27" presetID="2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000" fill="hold">
                                          <p:stCondLst>
                                            <p:cond delay="0"/>
                                          </p:stCondLst>
                                        </p:cTn>
                                        <p:tgtEl>
                                          <p:spTgt spid="4104"/>
                                        </p:tgtEl>
                                        <p:attrNameLst>
                                          <p:attrName>style.visibility</p:attrName>
                                        </p:attrNameLst>
                                      </p:cBhvr>
                                      <p:to>
                                        <p:strVal val="visible"/>
                                      </p:to>
                                    </p:set>
                                    <p:animEffect transition="in" filter="wipe(left)">
                                      <p:cBhvr>
                                        <p:cTn id="34" dur="1000"/>
                                        <p:tgtEl>
                                          <p:spTgt spid="4104"/>
                                        </p:tgtEl>
                                      </p:cBhvr>
                                    </p:animEffect>
                                  </p:childTnLst>
                                </p:cTn>
                              </p:par>
                            </p:childTnLst>
                          </p:cTn>
                        </p:par>
                        <p:par>
                          <p:cTn id="35" fill="hold" nodeType="afterGroup">
                            <p:stCondLst>
                              <p:cond delay="2000"/>
                            </p:stCondLst>
                            <p:childTnLst>
                              <p:par>
                                <p:cTn id="36" presetID="22" presetClass="entr" presetSubtype="8" fill="hold" nodeType="afterEffect">
                                  <p:stCondLst>
                                    <p:cond delay="0"/>
                                  </p:stCondLst>
                                  <p:childTnLst>
                                    <p:set>
                                      <p:cBhvr>
                                        <p:cTn id="37" dur="1000" fill="hold">
                                          <p:stCondLst>
                                            <p:cond delay="0"/>
                                          </p:stCondLst>
                                        </p:cTn>
                                        <p:tgtEl>
                                          <p:spTgt spid="8"/>
                                        </p:tgtEl>
                                        <p:attrNameLst>
                                          <p:attrName>style.visibility</p:attrName>
                                        </p:attrNameLst>
                                      </p:cBhvr>
                                      <p:to>
                                        <p:strVal val="visible"/>
                                      </p:to>
                                    </p:set>
                                    <p:animEffect transition="in" filter="wipe(left)">
                                      <p:cBhvr>
                                        <p:cTn id="38" dur="1000"/>
                                        <p:tgtEl>
                                          <p:spTgt spid="8"/>
                                        </p:tgtEl>
                                      </p:cBhvr>
                                    </p:animEffect>
                                  </p:childTnLst>
                                </p:cTn>
                              </p:par>
                            </p:childTnLst>
                          </p:cTn>
                        </p:par>
                        <p:par>
                          <p:cTn id="39" fill="hold" nodeType="afterGroup">
                            <p:stCondLst>
                              <p:cond delay="3000"/>
                            </p:stCondLst>
                            <p:childTnLst>
                              <p:par>
                                <p:cTn id="40" presetID="22" presetClass="entr" presetSubtype="8" fill="hold" nodeType="afterEffect">
                                  <p:stCondLst>
                                    <p:cond delay="0"/>
                                  </p:stCondLst>
                                  <p:childTnLst>
                                    <p:set>
                                      <p:cBhvr>
                                        <p:cTn id="41" dur="1000" fill="hold">
                                          <p:stCondLst>
                                            <p:cond delay="0"/>
                                          </p:stCondLst>
                                        </p:cTn>
                                        <p:tgtEl>
                                          <p:spTgt spid="9"/>
                                        </p:tgtEl>
                                        <p:attrNameLst>
                                          <p:attrName>style.visibility</p:attrName>
                                        </p:attrNameLst>
                                      </p:cBhvr>
                                      <p:to>
                                        <p:strVal val="visible"/>
                                      </p:to>
                                    </p:set>
                                    <p:animEffect transition="in" filter="wipe(left)">
                                      <p:cBhvr>
                                        <p:cTn id="42" dur="1000"/>
                                        <p:tgtEl>
                                          <p:spTgt spid="9"/>
                                        </p:tgtEl>
                                      </p:cBhvr>
                                    </p:animEffect>
                                  </p:childTnLst>
                                </p:cTn>
                              </p:par>
                            </p:childTnLst>
                          </p:cTn>
                        </p:par>
                        <p:par>
                          <p:cTn id="43" fill="hold" nodeType="afterGroup">
                            <p:stCondLst>
                              <p:cond delay="4000"/>
                            </p:stCondLst>
                            <p:childTnLst>
                              <p:par>
                                <p:cTn id="44" presetID="22" presetClass="entr" presetSubtype="8" fill="hold" nodeType="afterEffect">
                                  <p:stCondLst>
                                    <p:cond delay="0"/>
                                  </p:stCondLst>
                                  <p:childTnLst>
                                    <p:set>
                                      <p:cBhvr>
                                        <p:cTn id="45" dur="1000" fill="hold">
                                          <p:stCondLst>
                                            <p:cond delay="0"/>
                                          </p:stCondLst>
                                        </p:cTn>
                                        <p:tgtEl>
                                          <p:spTgt spid="10"/>
                                        </p:tgtEl>
                                        <p:attrNameLst>
                                          <p:attrName>style.visibility</p:attrName>
                                        </p:attrNameLst>
                                      </p:cBhvr>
                                      <p:to>
                                        <p:strVal val="visible"/>
                                      </p:to>
                                    </p:set>
                                    <p:animEffect transition="in" filter="wipe(left)">
                                      <p:cBhvr>
                                        <p:cTn id="46" dur="1000"/>
                                        <p:tgtEl>
                                          <p:spTgt spid="10"/>
                                        </p:tgtEl>
                                      </p:cBhvr>
                                    </p:animEffect>
                                  </p:childTnLst>
                                </p:cTn>
                              </p:par>
                            </p:childTnLst>
                          </p:cTn>
                        </p:par>
                        <p:par>
                          <p:cTn id="47" fill="hold" nodeType="afterGroup">
                            <p:stCondLst>
                              <p:cond delay="5000"/>
                            </p:stCondLst>
                            <p:childTnLst>
                              <p:par>
                                <p:cTn id="48" presetID="22" presetClass="entr" presetSubtype="8" fill="hold" nodeType="afterEffect">
                                  <p:stCondLst>
                                    <p:cond delay="0"/>
                                  </p:stCondLst>
                                  <p:childTnLst>
                                    <p:set>
                                      <p:cBhvr>
                                        <p:cTn id="49" dur="1000" fill="hold">
                                          <p:stCondLst>
                                            <p:cond delay="0"/>
                                          </p:stCondLst>
                                        </p:cTn>
                                        <p:tgtEl>
                                          <p:spTgt spid="11"/>
                                        </p:tgtEl>
                                        <p:attrNameLst>
                                          <p:attrName>style.visibility</p:attrName>
                                        </p:attrNameLst>
                                      </p:cBhvr>
                                      <p:to>
                                        <p:strVal val="visible"/>
                                      </p:to>
                                    </p:set>
                                    <p:animEffect transition="in" filter="wipe(left)">
                                      <p:cBhvr>
                                        <p:cTn id="50" dur="10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1000" fill="hold"/>
                                        <p:tgtEl>
                                          <p:spTgt spid="2"/>
                                        </p:tgtEl>
                                        <p:attrNameLst>
                                          <p:attrName>ppt_w</p:attrName>
                                        </p:attrNameLst>
                                      </p:cBhvr>
                                      <p:tavLst>
                                        <p:tav tm="0">
                                          <p:val>
                                            <p:fltVal val="0"/>
                                          </p:val>
                                        </p:tav>
                                        <p:tav tm="100000">
                                          <p:val>
                                            <p:strVal val="#ppt_w"/>
                                          </p:val>
                                        </p:tav>
                                      </p:tavLst>
                                    </p:anim>
                                    <p:anim calcmode="lin" valueType="num">
                                      <p:cBhvr>
                                        <p:cTn id="56" dur="1000" fill="hold"/>
                                        <p:tgtEl>
                                          <p:spTgt spid="2"/>
                                        </p:tgtEl>
                                        <p:attrNameLst>
                                          <p:attrName>ppt_h</p:attrName>
                                        </p:attrNameLst>
                                      </p:cBhvr>
                                      <p:tavLst>
                                        <p:tav tm="0">
                                          <p:val>
                                            <p:fltVal val="0"/>
                                          </p:val>
                                        </p:tav>
                                        <p:tav tm="100000">
                                          <p:val>
                                            <p:strVal val="#ppt_h"/>
                                          </p:val>
                                        </p:tav>
                                      </p:tavLst>
                                    </p:anim>
                                    <p:anim calcmode="lin" valueType="num">
                                      <p:cBhvr>
                                        <p:cTn id="5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uiExpand="1" build="allAtOnce"/>
      <p:bldP spid="6"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gradFill>
          <a:gsLst>
            <a:gs pos="44000">
              <a:srgbClr val="F3F6F8"/>
            </a:gs>
            <a:gs pos="0">
              <a:srgbClr val="F7F9FA"/>
            </a:gs>
            <a:gs pos="100000">
              <a:srgbClr val="EEF2F5"/>
            </a:gs>
          </a:gsLst>
          <a:lin scaled="1"/>
        </a:gradFill>
        <a:effectLst/>
      </p:bgPr>
    </p:bg>
    <p:spTree>
      <p:nvGrpSpPr>
        <p:cNvPr id="1" name=""/>
        <p:cNvGrpSpPr/>
        <p:nvPr>
          <p:custDataLst>
            <p:tags r:id="rId2"/>
          </p:custDataLst>
        </p:nvPr>
      </p:nvGrpSpPr>
      <p:grpSpPr>
        <a:xfrm>
          <a:off x="0" y="0"/>
          <a:ext cx="0" cy="0"/>
        </a:xfrm>
      </p:grpSpPr>
      <p:sp>
        <p:nvSpPr>
          <p:cNvPr id="1026" name="AutoShape 2" title=""/>
          <p:cNvSpPr>
            <a:spLocks noChangeAspect="1" noChangeArrowheads="1"/>
          </p:cNvSpPr>
          <p:nvPr>
            <p:custDataLst>
              <p:tags r:id="rId3"/>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1028" name="AutoShape 4" title=""/>
          <p:cNvSpPr>
            <a:spLocks noChangeAspect="1" noChangeArrowheads="1"/>
          </p:cNvSpPr>
          <p:nvPr>
            <p:custDataLst>
              <p:tags r:id="rId4"/>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1030" name="AutoShape 6" title=""/>
          <p:cNvSpPr>
            <a:spLocks noChangeAspect="1" noChangeArrowheads="1"/>
          </p:cNvSpPr>
          <p:nvPr>
            <p:custDataLst>
              <p:tags r:id="rId5"/>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pic>
        <p:nvPicPr>
          <p:cNvPr id="2" name="图片 1" title=""/>
          <p:cNvPicPr>
            <a:picLocks noChangeAspect="1"/>
          </p:cNvPicPr>
          <p:nvPr>
            <p:custDataLst>
              <p:tags r:id="rId7"/>
            </p:custDataLst>
          </p:nvPr>
        </p:nvPicPr>
        <p:blipFill>
          <a:blip r:embed="rId6"/>
          <a:stretch>
            <a:fillRect/>
          </a:stretch>
        </p:blipFill>
        <p:spPr>
          <a:xfrm>
            <a:off x="915035" y="1222375"/>
            <a:ext cx="3025140" cy="2121535"/>
          </a:xfrm>
          <a:prstGeom prst="rect">
            <a:avLst/>
          </a:prstGeom>
          <a:ln>
            <a:noFill/>
          </a:ln>
          <a:effectLst>
            <a:outerShdw blurRad="190500" algn="tl" rotWithShape="0">
              <a:srgbClr val="000000">
                <a:alpha val="70000"/>
              </a:srgbClr>
            </a:outerShdw>
          </a:effectLst>
        </p:spPr>
      </p:pic>
      <p:pic>
        <p:nvPicPr>
          <p:cNvPr id="8" name="图片 7" title=""/>
          <p:cNvPicPr>
            <a:picLocks noChangeAspect="1"/>
          </p:cNvPicPr>
          <p:nvPr>
            <p:custDataLst>
              <p:tags r:id="rId9"/>
            </p:custDataLst>
          </p:nvPr>
        </p:nvPicPr>
        <p:blipFill>
          <a:blip r:embed="rId8"/>
          <a:stretch>
            <a:fillRect/>
          </a:stretch>
        </p:blipFill>
        <p:spPr>
          <a:xfrm>
            <a:off x="915035" y="3823335"/>
            <a:ext cx="3046730" cy="2265680"/>
          </a:xfrm>
          <a:prstGeom prst="rect">
            <a:avLst/>
          </a:prstGeom>
          <a:ln>
            <a:noFill/>
          </a:ln>
          <a:effectLst>
            <a:outerShdw blurRad="190500" algn="tl" rotWithShape="0">
              <a:srgbClr val="000000">
                <a:alpha val="70000"/>
              </a:srgbClr>
            </a:outerShdw>
          </a:effectLst>
        </p:spPr>
      </p:pic>
      <p:sp>
        <p:nvSpPr>
          <p:cNvPr id="3" name="文本框 2" title=""/>
          <p:cNvSpPr txBox="1"/>
          <p:nvPr>
            <p:custDataLst>
              <p:tags r:id="rId10"/>
            </p:custDataLst>
          </p:nvPr>
        </p:nvSpPr>
        <p:spPr>
          <a:xfrm>
            <a:off x="554990" y="365125"/>
            <a:ext cx="4548505" cy="685800"/>
          </a:xfrm>
          <a:prstGeom prst="rect">
            <a:avLst/>
          </a:prstGeom>
          <a:solidFill>
            <a:schemeClr val="accent5">
              <a:lumMod val="60000"/>
              <a:lumOff val="40000"/>
            </a:schemeClr>
          </a:solidFill>
        </p:spPr>
        <p:txBody>
          <a:bodyPr wrap="square" rtlCol="0">
            <a:noAutofit/>
          </a:bodyPr>
          <a:lstStyle/>
          <a:p>
            <a:pPr algn="ctr"/>
            <a:r>
              <a:rPr lang="en-US" altLang="zh-CN" sz="3600" b="1">
                <a:latin typeface="Times New Roman" panose="02020603050405020304" pitchFamily="18" charset="0"/>
                <a:cs typeface="Times New Roman" panose="02020603050405020304" pitchFamily="18" charset="0"/>
              </a:rPr>
              <a:t>Pre-reading Acticity 1</a:t>
            </a:r>
            <a:endParaRPr lang="en-US" altLang="zh-CN" sz="3600" b="1">
              <a:latin typeface="Times New Roman" panose="02020603050405020304" pitchFamily="18" charset="0"/>
              <a:cs typeface="Times New Roman" panose="02020603050405020304" pitchFamily="18" charset="0"/>
            </a:endParaRPr>
          </a:p>
          <a:p>
            <a:pPr algn="ctr"/>
            <a:endParaRPr lang="en-US" altLang="zh-CN" sz="3600" b="1">
              <a:latin typeface="Times New Roman" panose="02020603050405020304" pitchFamily="18" charset="0"/>
              <a:cs typeface="Times New Roman" panose="02020603050405020304" pitchFamily="18" charset="0"/>
            </a:endParaRPr>
          </a:p>
        </p:txBody>
      </p:sp>
      <p:sp>
        <p:nvSpPr>
          <p:cNvPr id="14" name="矩形 13" title=""/>
          <p:cNvSpPr/>
          <p:nvPr>
            <p:custDataLst>
              <p:tags r:id="rId11"/>
            </p:custDataLst>
          </p:nvPr>
        </p:nvSpPr>
        <p:spPr>
          <a:xfrm>
            <a:off x="4173855" y="1530985"/>
            <a:ext cx="7284085" cy="4498340"/>
          </a:xfrm>
          <a:prstGeom prst="rect">
            <a:avLst/>
          </a:prstGeom>
          <a:noFill/>
        </p:spPr>
        <p:txBody>
          <a:bodyPr wrap="square">
            <a:noAutofit/>
          </a:bodyPr>
          <a:lstStyle/>
          <a:p>
            <a:pPr>
              <a:lnSpc>
                <a:spcPct val="140000"/>
              </a:lnSpc>
            </a:pPr>
            <a:r>
              <a:rPr lang="en-US" altLang="zh-CN" sz="2800" b="1">
                <a:latin typeface="Times New Roman" panose="02020603050405020304" pitchFamily="18" charset="0"/>
                <a:ea typeface="宋体" panose="02010600030101010101" pitchFamily="2" charset="-122"/>
                <a:cs typeface="Times New Roman" panose="02020603050405020304" pitchFamily="18" charset="0"/>
              </a:rPr>
              <a:t>1. How did slave owners regard their slaves?</a:t>
            </a:r>
            <a:endParaRPr lang="en-US" altLang="zh-CN" sz="2800" b="1">
              <a:latin typeface="Times New Roman" panose="02020603050405020304" pitchFamily="18" charset="0"/>
              <a:ea typeface="宋体" panose="02010600030101010101" pitchFamily="2" charset="-122"/>
              <a:cs typeface="Times New Roman" panose="02020603050405020304" pitchFamily="18" charset="0"/>
            </a:endParaRPr>
          </a:p>
          <a:p>
            <a:pPr>
              <a:lnSpc>
                <a:spcPct val="140000"/>
              </a:lnSpc>
            </a:pPr>
            <a:r>
              <a:rPr lang="en-US" altLang="zh-CN" sz="2800" smtClean="0">
                <a:solidFill>
                  <a:srgbClr val="C00000"/>
                </a:solidFill>
                <a:latin typeface="Cambria" panose="02040503050406030204" charset="0"/>
                <a:cs typeface="Cambria" panose="02040503050406030204" charset="0"/>
                <a:sym typeface="+mn-ea"/>
              </a:rPr>
              <a:t>They didn’t regard them as humans but as animals, without respecting them.</a:t>
            </a:r>
            <a:endParaRPr lang="en-US" altLang="zh-CN" sz="2800" smtClean="0">
              <a:solidFill>
                <a:srgbClr val="C00000"/>
              </a:solidFill>
              <a:latin typeface="Cambria" panose="02040503050406030204" charset="0"/>
              <a:cs typeface="Cambria" panose="02040503050406030204" charset="0"/>
            </a:endParaRPr>
          </a:p>
          <a:p>
            <a:pPr>
              <a:lnSpc>
                <a:spcPct val="140000"/>
              </a:lnSpc>
            </a:pPr>
            <a:r>
              <a:rPr lang="en-US" altLang="zh-CN" sz="2800" b="1">
                <a:latin typeface="Times New Roman" panose="02020603050405020304" pitchFamily="18" charset="0"/>
                <a:ea typeface="宋体" panose="02010600030101010101" pitchFamily="2" charset="-122"/>
                <a:cs typeface="Times New Roman" panose="02020603050405020304" pitchFamily="18" charset="0"/>
              </a:rPr>
              <a:t>2. What was a slave’s life like?</a:t>
            </a:r>
            <a:endParaRPr lang="en-US" altLang="zh-CN" sz="2800" b="1">
              <a:latin typeface="Times New Roman" panose="02020603050405020304" pitchFamily="18" charset="0"/>
              <a:ea typeface="宋体" panose="02010600030101010101" pitchFamily="2" charset="-122"/>
              <a:cs typeface="Times New Roman" panose="02020603050405020304" pitchFamily="18" charset="0"/>
            </a:endParaRPr>
          </a:p>
          <a:p>
            <a:pPr>
              <a:lnSpc>
                <a:spcPct val="140000"/>
              </a:lnSpc>
            </a:pPr>
            <a:r>
              <a:rPr lang="en-US" altLang="zh-CN" sz="2800" smtClean="0">
                <a:solidFill>
                  <a:srgbClr val="C00000"/>
                </a:solidFill>
                <a:latin typeface="Comic Sans MS" panose="030f0702030302020204" pitchFamily="66" charset="0"/>
                <a:cs typeface="Calibri" panose="020f0502020204030204" charset="0"/>
                <a:sym typeface="+mn-ea"/>
              </a:rPr>
              <a:t>    </a:t>
            </a:r>
            <a:r>
              <a:rPr lang="en-US" altLang="zh-CN" sz="2800" smtClean="0">
                <a:solidFill>
                  <a:srgbClr val="C00000"/>
                </a:solidFill>
                <a:latin typeface="Cambria" panose="02040503050406030204" charset="0"/>
                <a:cs typeface="Cambria" panose="02040503050406030204" charset="0"/>
                <a:sym typeface="+mn-ea"/>
              </a:rPr>
              <a:t>Daily life for a slave involved back-breaking labour. Slaves had to work all day long without enough rest. They were often physically abused by their owners and had no legal rights.</a:t>
            </a:r>
            <a:endParaRPr lang="en-US" altLang="zh-CN" sz="2800" smtClean="0">
              <a:solidFill>
                <a:srgbClr val="C00000"/>
              </a:solidFill>
              <a:latin typeface="Cambria" panose="02040503050406030204" charset="0"/>
              <a:cs typeface="Cambria" panose="02040503050406030204" charset="0"/>
            </a:endParaRPr>
          </a:p>
          <a:p>
            <a:pPr>
              <a:lnSpc>
                <a:spcPct val="140000"/>
              </a:lnSpc>
            </a:pPr>
            <a:endParaRPr lang="en-US" altLang="zh-CN" sz="2800" smtClean="0">
              <a:solidFill>
                <a:srgbClr val="C00000"/>
              </a:solidFill>
              <a:latin typeface="Cambria" panose="02040503050406030204" charset="0"/>
              <a:cs typeface="Cambria" panose="02040503050406030204" charset="0"/>
            </a:endParaRPr>
          </a:p>
        </p:txBody>
      </p:sp>
      <p:sp>
        <p:nvSpPr>
          <p:cNvPr id="4" name="文本框 3" title=""/>
          <p:cNvSpPr txBox="1"/>
          <p:nvPr>
            <p:custDataLst>
              <p:tags r:id="rId12"/>
            </p:custDataLst>
          </p:nvPr>
        </p:nvSpPr>
        <p:spPr>
          <a:xfrm>
            <a:off x="4092787" y="1005204"/>
            <a:ext cx="6706870" cy="521970"/>
          </a:xfrm>
          <a:prstGeom prst="rect">
            <a:avLst/>
          </a:prstGeom>
          <a:noFill/>
        </p:spPr>
        <p:txBody>
          <a:bodyPr wrap="none" rtlCol="0" anchor="t">
            <a:spAutoFit/>
          </a:bodyPr>
          <a:lstStyle/>
          <a:p>
            <a:r>
              <a:rPr lang="en-US" altLang="zh-CN" sz="2800" b="1">
                <a:solidFill>
                  <a:schemeClr val="tx2"/>
                </a:solidFill>
                <a:latin typeface="Times New Roman" panose="02020603050405020304" pitchFamily="18" charset="0"/>
                <a:ea typeface="宋体" panose="02010600030101010101" pitchFamily="2" charset="-122"/>
                <a:cs typeface="Times New Roman" panose="02020603050405020304" pitchFamily="18" charset="0"/>
                <a:sym typeface="+mn-ea"/>
              </a:rPr>
              <a:t> Watch the video and answer the questions.</a:t>
            </a:r>
            <a:endParaRPr lang="en-US" altLang="zh-CN" sz="2800" b="1">
              <a:solidFill>
                <a:schemeClr val="tx2"/>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linds(horizontal)">
                                      <p:cBhvr>
                                        <p:cTn id="1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7"/>
          <a:stretch>
            <a:fillRect/>
          </a:stretch>
        </a:blipFill>
        <a:effectLst/>
      </p:bgPr>
    </p:bg>
    <p:spTree>
      <p:nvGrpSpPr>
        <p:cNvPr id="1" name=""/>
        <p:cNvGrpSpPr/>
        <p:nvPr>
          <p:custDataLst>
            <p:tags r:id="rId2"/>
          </p:custDataLst>
        </p:nvPr>
      </p:nvGrpSpPr>
      <p:grpSpPr>
        <a:xfrm>
          <a:off x="0" y="0"/>
          <a:ext cx="0" cy="0"/>
        </a:xfrm>
      </p:grpSpPr>
      <p:sp>
        <p:nvSpPr>
          <p:cNvPr id="1026" name="AutoShape 2" title=""/>
          <p:cNvSpPr>
            <a:spLocks noChangeAspect="1" noChangeArrowheads="1"/>
          </p:cNvSpPr>
          <p:nvPr>
            <p:custDataLst>
              <p:tags r:id="rId3"/>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1028" name="AutoShape 4" title=""/>
          <p:cNvSpPr>
            <a:spLocks noChangeAspect="1" noChangeArrowheads="1"/>
          </p:cNvSpPr>
          <p:nvPr>
            <p:custDataLst>
              <p:tags r:id="rId4"/>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1030" name="AutoShape 6" title=""/>
          <p:cNvSpPr>
            <a:spLocks noChangeAspect="1" noChangeArrowheads="1"/>
          </p:cNvSpPr>
          <p:nvPr>
            <p:custDataLst>
              <p:tags r:id="rId5"/>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3" name="文本框 2" title=""/>
          <p:cNvSpPr txBox="1"/>
          <p:nvPr>
            <p:custDataLst>
              <p:tags r:id="rId6"/>
            </p:custDataLst>
          </p:nvPr>
        </p:nvSpPr>
        <p:spPr>
          <a:xfrm>
            <a:off x="554990" y="293370"/>
            <a:ext cx="3992245" cy="849630"/>
          </a:xfrm>
          <a:prstGeom prst="rect">
            <a:avLst/>
          </a:prstGeom>
          <a:solidFill>
            <a:schemeClr val="accent5">
              <a:lumMod val="60000"/>
              <a:lumOff val="40000"/>
            </a:schemeClr>
          </a:solidFill>
        </p:spPr>
        <p:txBody>
          <a:bodyPr wrap="square" rtlCol="0">
            <a:noAutofit/>
          </a:bodyPr>
          <a:lstStyle/>
          <a:p>
            <a:pPr algn="ctr"/>
            <a:r>
              <a:rPr lang="en-US" altLang="zh-CN" sz="4800" b="1">
                <a:latin typeface="Times New Roman" panose="02020603050405020304" pitchFamily="18" charset="0"/>
                <a:cs typeface="Times New Roman" panose="02020603050405020304" pitchFamily="18" charset="0"/>
              </a:rPr>
              <a:t>Fast reading</a:t>
            </a:r>
            <a:endParaRPr lang="en-US" altLang="zh-CN" sz="4800" b="1">
              <a:latin typeface="Times New Roman" panose="02020603050405020304" pitchFamily="18" charset="0"/>
              <a:cs typeface="Times New Roman" panose="02020603050405020304" pitchFamily="18" charset="0"/>
            </a:endParaRPr>
          </a:p>
        </p:txBody>
      </p:sp>
      <p:sp>
        <p:nvSpPr>
          <p:cNvPr id="4" name="文本框 3" title=""/>
          <p:cNvSpPr txBox="1"/>
          <p:nvPr>
            <p:custDataLst>
              <p:tags r:id="rId7"/>
            </p:custDataLst>
          </p:nvPr>
        </p:nvSpPr>
        <p:spPr>
          <a:xfrm>
            <a:off x="789305" y="1222375"/>
            <a:ext cx="10589895" cy="953135"/>
          </a:xfrm>
          <a:prstGeom prst="rect">
            <a:avLst/>
          </a:prstGeom>
          <a:noFill/>
        </p:spPr>
        <p:txBody>
          <a:bodyPr wrap="square" rtlCol="0" anchor="t">
            <a:spAutoFit/>
          </a:bodyPr>
          <a:lstStyle/>
          <a:p>
            <a:pPr algn="l">
              <a:defRPr/>
            </a:pPr>
            <a:r>
              <a:rPr lang="en-US" altLang="zh-CN" sz="2800" b="1">
                <a:latin typeface="Times New Roman" panose="02020603050405020304" pitchFamily="18" charset="0"/>
                <a:ea typeface="宋体" panose="02010600030101010101" pitchFamily="2" charset="-122"/>
                <a:cs typeface="Times New Roman" panose="02020603050405020304" pitchFamily="18" charset="0"/>
                <a:sym typeface="+mn-ea"/>
              </a:rPr>
              <a:t>Look at the title and skim the passage. Choose the book in which you would most likely find the passage.</a:t>
            </a:r>
            <a:endParaRPr lang="en-US" altLang="zh-CN" sz="2800" b="1">
              <a:solidFill>
                <a:schemeClr val="tx2"/>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7" name="图片 6" title=""/>
          <p:cNvPicPr>
            <a:picLocks noChangeAspect="1"/>
          </p:cNvPicPr>
          <p:nvPr>
            <p:custDataLst>
              <p:tags r:id="rId9"/>
            </p:custDataLst>
          </p:nvPr>
        </p:nvPicPr>
        <p:blipFill>
          <a:blip r:embed="rId8"/>
          <a:stretch>
            <a:fillRect/>
          </a:stretch>
        </p:blipFill>
        <p:spPr>
          <a:xfrm>
            <a:off x="1057910" y="2319020"/>
            <a:ext cx="2511425" cy="2448560"/>
          </a:xfrm>
          <a:prstGeom prst="rect">
            <a:avLst/>
          </a:prstGeom>
        </p:spPr>
      </p:pic>
      <p:pic>
        <p:nvPicPr>
          <p:cNvPr id="9" name="图片 8" title=""/>
          <p:cNvPicPr>
            <a:picLocks noChangeAspect="1"/>
          </p:cNvPicPr>
          <p:nvPr>
            <p:custDataLst>
              <p:tags r:id="rId11"/>
            </p:custDataLst>
          </p:nvPr>
        </p:nvPicPr>
        <p:blipFill>
          <a:blip r:embed="rId10"/>
          <a:stretch>
            <a:fillRect/>
          </a:stretch>
        </p:blipFill>
        <p:spPr>
          <a:xfrm>
            <a:off x="8167370" y="2339975"/>
            <a:ext cx="2660650" cy="2390775"/>
          </a:xfrm>
          <a:prstGeom prst="rect">
            <a:avLst/>
          </a:prstGeom>
        </p:spPr>
      </p:pic>
      <p:pic>
        <p:nvPicPr>
          <p:cNvPr id="10" name="图片 9" title=""/>
          <p:cNvPicPr>
            <a:picLocks noChangeAspect="1"/>
          </p:cNvPicPr>
          <p:nvPr>
            <p:custDataLst>
              <p:tags r:id="rId13"/>
            </p:custDataLst>
          </p:nvPr>
        </p:nvPicPr>
        <p:blipFill>
          <a:blip r:embed="rId12"/>
          <a:stretch>
            <a:fillRect/>
          </a:stretch>
        </p:blipFill>
        <p:spPr>
          <a:xfrm>
            <a:off x="4497705" y="2318385"/>
            <a:ext cx="2912110" cy="2412365"/>
          </a:xfrm>
          <a:prstGeom prst="rect">
            <a:avLst/>
          </a:prstGeom>
        </p:spPr>
      </p:pic>
      <p:sp>
        <p:nvSpPr>
          <p:cNvPr id="11" name="文本框 10" title=""/>
          <p:cNvSpPr txBox="1"/>
          <p:nvPr>
            <p:custDataLst>
              <p:tags r:id="rId14"/>
            </p:custDataLst>
          </p:nvPr>
        </p:nvSpPr>
        <p:spPr>
          <a:xfrm>
            <a:off x="658705" y="4823857"/>
            <a:ext cx="3383357" cy="521970"/>
          </a:xfrm>
          <a:prstGeom prst="rect">
            <a:avLst/>
          </a:prstGeom>
          <a:noFill/>
        </p:spPr>
        <p:txBody>
          <a:bodyPr wrap="square" rtlCol="0" anchor="t">
            <a:spAutoFit/>
          </a:bodyPr>
          <a:lstStyle/>
          <a:p>
            <a:r>
              <a:rPr lang="zh-CN" altLang="en-US" sz="2800" b="1" i="1">
                <a:latin typeface="Times New Roman" panose="02020603050405020304" pitchFamily="18" charset="0"/>
                <a:ea typeface="宋体" panose="02010600030101010101" pitchFamily="2" charset="-122"/>
                <a:cs typeface="Times New Roman" panose="02020603050405020304" pitchFamily="18" charset="0"/>
                <a:sym typeface="+mn-ea"/>
              </a:rPr>
              <a:t>The Power of Speech</a:t>
            </a:r>
            <a:endParaRPr lang="zh-CN" altLang="en-US" sz="2800" b="1" i="1">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2" name="文本框 11" title=""/>
          <p:cNvSpPr txBox="1"/>
          <p:nvPr>
            <p:custDataLst>
              <p:tags r:id="rId15"/>
            </p:custDataLst>
          </p:nvPr>
        </p:nvSpPr>
        <p:spPr>
          <a:xfrm>
            <a:off x="4902835" y="4766945"/>
            <a:ext cx="2180590" cy="953135"/>
          </a:xfrm>
          <a:prstGeom prst="rect">
            <a:avLst/>
          </a:prstGeom>
          <a:noFill/>
        </p:spPr>
        <p:txBody>
          <a:bodyPr wrap="square" rtlCol="0" anchor="t">
            <a:spAutoFit/>
          </a:bodyPr>
          <a:lstStyle/>
          <a:p>
            <a:r>
              <a:rPr lang="zh-CN" altLang="en-US" sz="2800" b="1" i="1">
                <a:latin typeface="Times New Roman" panose="02020603050405020304" pitchFamily="18" charset="0"/>
                <a:ea typeface="宋体" panose="02010600030101010101" pitchFamily="2" charset="-122"/>
                <a:cs typeface="Times New Roman" panose="02020603050405020304" pitchFamily="18" charset="0"/>
                <a:sym typeface="+mn-ea"/>
              </a:rPr>
              <a:t>Famous US Presidents</a:t>
            </a:r>
            <a:endParaRPr lang="zh-CN" altLang="en-US" sz="2800" b="1" i="1">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title=""/>
          <p:cNvSpPr txBox="1"/>
          <p:nvPr>
            <p:custDataLst>
              <p:tags r:id="rId16"/>
            </p:custDataLst>
          </p:nvPr>
        </p:nvSpPr>
        <p:spPr>
          <a:xfrm>
            <a:off x="8575040" y="4756785"/>
            <a:ext cx="2740660" cy="953135"/>
          </a:xfrm>
          <a:prstGeom prst="rect">
            <a:avLst/>
          </a:prstGeom>
          <a:noFill/>
        </p:spPr>
        <p:txBody>
          <a:bodyPr wrap="square" rtlCol="0" anchor="t">
            <a:spAutoFit/>
          </a:bodyPr>
          <a:lstStyle/>
          <a:p>
            <a:r>
              <a:rPr lang="zh-CN" altLang="en-US" sz="2800" b="1" i="1">
                <a:latin typeface="Times New Roman" panose="02020603050405020304" pitchFamily="18" charset="0"/>
                <a:ea typeface="宋体" panose="02010600030101010101" pitchFamily="2" charset="-122"/>
                <a:cs typeface="Times New Roman" panose="02020603050405020304" pitchFamily="18" charset="0"/>
                <a:sym typeface="+mn-ea"/>
              </a:rPr>
              <a:t>Great Battles in History</a:t>
            </a:r>
            <a:endParaRPr lang="zh-CN" altLang="en-US" sz="2800" b="1" i="1">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vertical)">
                                      <p:cBhvr>
                                        <p:cTn id="10" dur="500"/>
                                        <p:tgtEl>
                                          <p:spTgt spid="11"/>
                                        </p:tgtEl>
                                      </p:cBhvr>
                                    </p:animEffect>
                                  </p:childTnLst>
                                </p:cTn>
                              </p:par>
                              <p:par>
                                <p:cTn id="11" presetID="3" presetClass="entr" presetSubtype="5"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vertical)">
                                      <p:cBhvr>
                                        <p:cTn id="13" dur="500"/>
                                        <p:tgtEl>
                                          <p:spTgt spid="10"/>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vertical)">
                                      <p:cBhvr>
                                        <p:cTn id="16" dur="500"/>
                                        <p:tgtEl>
                                          <p:spTgt spid="12"/>
                                        </p:tgtEl>
                                      </p:cBhvr>
                                    </p:animEffect>
                                  </p:childTnLst>
                                </p:cTn>
                              </p:par>
                              <p:par>
                                <p:cTn id="17" presetID="3" presetClass="entr" presetSubtype="5"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vertical)">
                                      <p:cBhvr>
                                        <p:cTn id="19" dur="500"/>
                                        <p:tgtEl>
                                          <p:spTgt spid="9"/>
                                        </p:tgtEl>
                                      </p:cBhvr>
                                    </p:animEffect>
                                  </p:childTnLst>
                                </p:cTn>
                              </p:par>
                              <p:par>
                                <p:cTn id="20" presetID="3" presetClass="entr" presetSubtype="5"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2"/>
          </p:custDataLst>
        </p:nvPr>
      </p:nvGrpSpPr>
      <p:grpSpPr>
        <a:xfrm>
          <a:off x="0" y="0"/>
          <a:ext cx="0" cy="0"/>
        </a:xfrm>
      </p:grpSpPr>
      <p:sp>
        <p:nvSpPr>
          <p:cNvPr id="1026" name="AutoShape 2" title=""/>
          <p:cNvSpPr>
            <a:spLocks noChangeAspect="1" noChangeArrowheads="1"/>
          </p:cNvSpPr>
          <p:nvPr>
            <p:custDataLst>
              <p:tags r:id="rId3"/>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1028" name="AutoShape 4" title=""/>
          <p:cNvSpPr>
            <a:spLocks noChangeAspect="1" noChangeArrowheads="1"/>
          </p:cNvSpPr>
          <p:nvPr>
            <p:custDataLst>
              <p:tags r:id="rId4"/>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1030" name="AutoShape 6" title=""/>
          <p:cNvSpPr>
            <a:spLocks noChangeAspect="1" noChangeArrowheads="1"/>
          </p:cNvSpPr>
          <p:nvPr>
            <p:custDataLst>
              <p:tags r:id="rId5"/>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3" name="文本框 2" title=""/>
          <p:cNvSpPr txBox="1"/>
          <p:nvPr>
            <p:custDataLst>
              <p:tags r:id="rId6"/>
            </p:custDataLst>
          </p:nvPr>
        </p:nvSpPr>
        <p:spPr>
          <a:xfrm>
            <a:off x="554990" y="448945"/>
            <a:ext cx="3853815" cy="652145"/>
          </a:xfrm>
          <a:prstGeom prst="rect">
            <a:avLst/>
          </a:prstGeom>
          <a:solidFill>
            <a:schemeClr val="accent5">
              <a:lumMod val="60000"/>
              <a:lumOff val="40000"/>
            </a:schemeClr>
          </a:solidFill>
        </p:spPr>
        <p:txBody>
          <a:bodyPr wrap="square" rtlCol="0">
            <a:noAutofit/>
          </a:bodyPr>
          <a:lstStyle/>
          <a:p>
            <a:pPr algn="ctr"/>
            <a:r>
              <a:rPr lang="en-US" altLang="zh-CN" sz="3600" b="1">
                <a:latin typeface="Times New Roman" panose="02020603050405020304" pitchFamily="18" charset="0"/>
                <a:cs typeface="Times New Roman" panose="02020603050405020304" pitchFamily="18" charset="0"/>
              </a:rPr>
              <a:t>Careful reading</a:t>
            </a:r>
            <a:endParaRPr lang="en-US" altLang="zh-CN" sz="3600" b="1">
              <a:latin typeface="Times New Roman" panose="02020603050405020304" pitchFamily="18" charset="0"/>
              <a:cs typeface="Times New Roman" panose="02020603050405020304" pitchFamily="18" charset="0"/>
            </a:endParaRPr>
          </a:p>
        </p:txBody>
      </p:sp>
      <p:sp>
        <p:nvSpPr>
          <p:cNvPr id="4" name="文本框 3" title=""/>
          <p:cNvSpPr txBox="1"/>
          <p:nvPr>
            <p:custDataLst>
              <p:tags r:id="rId7"/>
            </p:custDataLst>
          </p:nvPr>
        </p:nvSpPr>
        <p:spPr>
          <a:xfrm>
            <a:off x="789305" y="1222375"/>
            <a:ext cx="10589895" cy="583565"/>
          </a:xfrm>
          <a:prstGeom prst="rect">
            <a:avLst/>
          </a:prstGeom>
          <a:noFill/>
        </p:spPr>
        <p:txBody>
          <a:bodyPr wrap="square" rtlCol="0" anchor="t">
            <a:spAutoFit/>
          </a:bodyPr>
          <a:lstStyle/>
          <a:p>
            <a:pPr algn="ctr"/>
            <a:r>
              <a:rPr lang="en-US" altLang="zh-CN" sz="3200" b="1" smtClean="0">
                <a:latin typeface="Cambria" panose="02040503050406030204" charset="0"/>
                <a:cs typeface="Cambria" panose="02040503050406030204" charset="0"/>
                <a:sym typeface="+mn-ea"/>
              </a:rPr>
              <a:t>Reading comprehension</a:t>
            </a:r>
            <a:endParaRPr lang="en-US" altLang="zh-CN" sz="3200" b="1" smtClean="0">
              <a:solidFill>
                <a:schemeClr val="tx2"/>
              </a:solidFill>
              <a:latin typeface="Cambria" panose="02040503050406030204" charset="0"/>
              <a:ea typeface="宋体" panose="02010600030101010101" pitchFamily="2" charset="-122"/>
              <a:cs typeface="Cambria" panose="02040503050406030204" charset="0"/>
              <a:sym typeface="+mn-ea"/>
            </a:endParaRPr>
          </a:p>
        </p:txBody>
      </p:sp>
      <p:sp>
        <p:nvSpPr>
          <p:cNvPr id="5" name="TextBox 4" title=""/>
          <p:cNvSpPr txBox="1"/>
          <p:nvPr>
            <p:custDataLst>
              <p:tags r:id="rId8"/>
            </p:custDataLst>
          </p:nvPr>
        </p:nvSpPr>
        <p:spPr>
          <a:xfrm>
            <a:off x="706120" y="2040890"/>
            <a:ext cx="11069955" cy="3538220"/>
          </a:xfrm>
          <a:prstGeom prst="rect">
            <a:avLst/>
          </a:prstGeom>
          <a:noFill/>
        </p:spPr>
        <p:txBody>
          <a:bodyPr wrap="square" rtlCol="0">
            <a:spAutoFit/>
          </a:bodyPr>
          <a:lstStyle/>
          <a:p>
            <a:r>
              <a:rPr lang="en-US" altLang="zh-CN" sz="2800" b="1" smtClean="0">
                <a:latin typeface="Times New Roman" panose="02020603050405020304" pitchFamily="18" charset="0"/>
                <a:cs typeface="Times New Roman" panose="02020603050405020304" pitchFamily="18" charset="0"/>
              </a:rPr>
              <a:t>1 What was Lincoln’s purpose in giving the speech?</a:t>
            </a:r>
            <a:endParaRPr lang="en-US" altLang="zh-CN" sz="2800" b="1" smtClean="0">
              <a:latin typeface="Times New Roman" panose="02020603050405020304" pitchFamily="18" charset="0"/>
              <a:cs typeface="Times New Roman" panose="02020603050405020304" pitchFamily="18" charset="0"/>
            </a:endParaRPr>
          </a:p>
          <a:p>
            <a:r>
              <a:rPr lang="en-US" altLang="zh-CN" sz="2800" b="1" smtClean="0">
                <a:latin typeface="Times New Roman" panose="02020603050405020304" pitchFamily="18" charset="0"/>
                <a:cs typeface="Times New Roman" panose="02020603050405020304" pitchFamily="18" charset="0"/>
              </a:rPr>
              <a:t>A To declare a civil war.</a:t>
            </a:r>
            <a:endParaRPr lang="en-US" altLang="zh-CN" sz="2800" b="1" smtClean="0">
              <a:latin typeface="Times New Roman" panose="02020603050405020304" pitchFamily="18" charset="0"/>
              <a:cs typeface="Times New Roman" panose="02020603050405020304" pitchFamily="18" charset="0"/>
            </a:endParaRPr>
          </a:p>
          <a:p>
            <a:r>
              <a:rPr lang="en-US" altLang="zh-CN" sz="2800" b="1" smtClean="0">
                <a:latin typeface="Times New Roman" panose="02020603050405020304" pitchFamily="18" charset="0"/>
                <a:cs typeface="Times New Roman" panose="02020603050405020304" pitchFamily="18" charset="0"/>
              </a:rPr>
              <a:t>B In memory of the soldiers who died in the war.</a:t>
            </a:r>
            <a:endParaRPr lang="en-US" altLang="zh-CN" sz="2800" b="1" smtClean="0">
              <a:latin typeface="Times New Roman" panose="02020603050405020304" pitchFamily="18" charset="0"/>
              <a:cs typeface="Times New Roman" panose="02020603050405020304" pitchFamily="18" charset="0"/>
            </a:endParaRPr>
          </a:p>
          <a:p>
            <a:r>
              <a:rPr lang="en-US" altLang="zh-CN" sz="2800" b="1" smtClean="0">
                <a:latin typeface="Times New Roman" panose="02020603050405020304" pitchFamily="18" charset="0"/>
                <a:cs typeface="Times New Roman" panose="02020603050405020304" pitchFamily="18" charset="0"/>
              </a:rPr>
              <a:t>C To celebrate a victory.</a:t>
            </a:r>
            <a:endParaRPr lang="en-US" altLang="zh-CN" sz="2800" b="1" smtClean="0">
              <a:latin typeface="Times New Roman" panose="02020603050405020304" pitchFamily="18" charset="0"/>
              <a:cs typeface="Times New Roman" panose="02020603050405020304" pitchFamily="18" charset="0"/>
            </a:endParaRPr>
          </a:p>
          <a:p>
            <a:endParaRPr lang="en-US" altLang="zh-CN" sz="2800" b="1" smtClean="0">
              <a:latin typeface="Times New Roman" panose="02020603050405020304" pitchFamily="18" charset="0"/>
              <a:cs typeface="Times New Roman" panose="02020603050405020304" pitchFamily="18" charset="0"/>
            </a:endParaRPr>
          </a:p>
          <a:p>
            <a:r>
              <a:rPr lang="en-US" altLang="zh-CN" sz="2800" b="1" smtClean="0">
                <a:latin typeface="Times New Roman" panose="02020603050405020304" pitchFamily="18" charset="0"/>
                <a:cs typeface="Times New Roman" panose="02020603050405020304" pitchFamily="18" charset="0"/>
              </a:rPr>
              <a:t>2 How long did the worst battle last?</a:t>
            </a:r>
            <a:endParaRPr lang="en-US" altLang="zh-CN" sz="2800" b="1" smtClean="0">
              <a:latin typeface="Times New Roman" panose="02020603050405020304" pitchFamily="18" charset="0"/>
              <a:cs typeface="Times New Roman" panose="02020603050405020304" pitchFamily="18" charset="0"/>
            </a:endParaRPr>
          </a:p>
          <a:p>
            <a:r>
              <a:rPr lang="en-US" altLang="zh-CN" sz="2800" b="1" smtClean="0">
                <a:latin typeface="Times New Roman" panose="02020603050405020304" pitchFamily="18" charset="0"/>
                <a:cs typeface="Times New Roman" panose="02020603050405020304" pitchFamily="18" charset="0"/>
              </a:rPr>
              <a:t>A  One day.   B Two days .   C Three days.    D Four days.</a:t>
            </a:r>
            <a:endParaRPr lang="en-US" altLang="zh-CN" sz="2800" b="1" smtClean="0">
              <a:latin typeface="Times New Roman" panose="02020603050405020304" pitchFamily="18" charset="0"/>
              <a:cs typeface="Times New Roman" panose="02020603050405020304" pitchFamily="18" charset="0"/>
            </a:endParaRPr>
          </a:p>
          <a:p>
            <a:endParaRPr lang="en-US" altLang="zh-CN" sz="2800" b="1" smtClean="0">
              <a:latin typeface="Times New Roman" panose="02020603050405020304" pitchFamily="18" charset="0"/>
              <a:cs typeface="Times New Roman" panose="02020603050405020304" pitchFamily="18" charset="0"/>
            </a:endParaRPr>
          </a:p>
        </p:txBody>
      </p:sp>
      <p:pic>
        <p:nvPicPr>
          <p:cNvPr id="37894" name="Picture 6" title=""/>
          <p:cNvPicPr/>
          <p:nvPr>
            <p:custDataLst>
              <p:tags r:id="rId10"/>
            </p:custDataLst>
          </p:nvPr>
        </p:nvPicPr>
        <p:blipFill>
          <a:blip r:embed="rId9"/>
          <a:stretch>
            <a:fillRect/>
          </a:stretch>
        </p:blipFill>
        <p:spPr>
          <a:xfrm>
            <a:off x="699135" y="2878455"/>
            <a:ext cx="550862" cy="550862"/>
          </a:xfrm>
          <a:prstGeom prst="rect">
            <a:avLst/>
          </a:prstGeom>
          <a:noFill/>
          <a:ln>
            <a:noFill/>
            <a:miter lim="800000"/>
          </a:ln>
        </p:spPr>
      </p:pic>
      <p:pic>
        <p:nvPicPr>
          <p:cNvPr id="2" name="Picture 6" title=""/>
          <p:cNvPicPr/>
          <p:nvPr>
            <p:custDataLst>
              <p:tags r:id="rId11"/>
            </p:custDataLst>
          </p:nvPr>
        </p:nvPicPr>
        <p:blipFill>
          <a:blip r:embed="rId9"/>
          <a:stretch>
            <a:fillRect/>
          </a:stretch>
        </p:blipFill>
        <p:spPr>
          <a:xfrm>
            <a:off x="4707255" y="4568190"/>
            <a:ext cx="550862" cy="550862"/>
          </a:xfrm>
          <a:prstGeom prst="rect">
            <a:avLst/>
          </a:prstGeom>
          <a:noFill/>
          <a:ln>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7894"/>
                                        </p:tgtEl>
                                        <p:attrNameLst>
                                          <p:attrName>style.visibility</p:attrName>
                                        </p:attrNameLst>
                                      </p:cBhvr>
                                      <p:to>
                                        <p:strVal val="visible"/>
                                      </p:to>
                                    </p:set>
                                    <p:anim calcmode="lin" valueType="num">
                                      <p:cBhvr additive="base">
                                        <p:cTn id="7" dur="500" fill="hold"/>
                                        <p:tgtEl>
                                          <p:spTgt spid="37894"/>
                                        </p:tgtEl>
                                        <p:attrNameLst>
                                          <p:attrName>ppt_x</p:attrName>
                                        </p:attrNameLst>
                                      </p:cBhvr>
                                      <p:tavLst>
                                        <p:tav tm="0">
                                          <p:val>
                                            <p:strVal val="#ppt_x"/>
                                          </p:val>
                                        </p:tav>
                                        <p:tav tm="100000">
                                          <p:val>
                                            <p:strVal val="#ppt_x"/>
                                          </p:val>
                                        </p:tav>
                                      </p:tavLst>
                                    </p:anim>
                                    <p:anim calcmode="lin" valueType="num">
                                      <p:cBhvr additive="base">
                                        <p:cTn id="8"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base">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2"/>
          </p:custDataLst>
        </p:nvPr>
      </p:nvGrpSpPr>
      <p:grpSpPr>
        <a:xfrm>
          <a:off x="0" y="0"/>
          <a:ext cx="0" cy="0"/>
        </a:xfrm>
      </p:grpSpPr>
      <p:sp>
        <p:nvSpPr>
          <p:cNvPr id="39938" name="AutoShape 2" title=""/>
          <p:cNvSpPr>
            <a:spLocks noChangeAspect="1" noChangeArrowheads="1"/>
          </p:cNvSpPr>
          <p:nvPr>
            <p:custDataLst>
              <p:tags r:id="rId3"/>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39940" name="AutoShape 4" title=""/>
          <p:cNvSpPr>
            <a:spLocks noChangeAspect="1" noChangeArrowheads="1"/>
          </p:cNvSpPr>
          <p:nvPr>
            <p:custDataLst>
              <p:tags r:id="rId4"/>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5" name="TextBox 4" title=""/>
          <p:cNvSpPr txBox="1"/>
          <p:nvPr>
            <p:custDataLst>
              <p:tags r:id="rId5"/>
            </p:custDataLst>
          </p:nvPr>
        </p:nvSpPr>
        <p:spPr>
          <a:xfrm>
            <a:off x="699135" y="1175385"/>
            <a:ext cx="9995535" cy="5076190"/>
          </a:xfrm>
          <a:prstGeom prst="rect">
            <a:avLst/>
          </a:prstGeom>
          <a:noFill/>
        </p:spPr>
        <p:txBody>
          <a:bodyPr wrap="square" rtlCol="0">
            <a:noAutofit/>
          </a:bodyPr>
          <a:lstStyle/>
          <a:p>
            <a:pPr indent="0" fontAlgn="auto">
              <a:lnSpc>
                <a:spcPts val="3660"/>
              </a:lnSpc>
            </a:pPr>
            <a:r>
              <a:rPr lang="en-US" altLang="zh-CN" sz="2800" b="1" smtClean="0">
                <a:latin typeface="Times New Roman" panose="02020603050405020304" pitchFamily="18" charset="0"/>
                <a:cs typeface="Times New Roman" panose="02020603050405020304" pitchFamily="18" charset="0"/>
              </a:rPr>
              <a:t>3 What did Lincoln think the nation should altogether do in a fitting and proper way?</a:t>
            </a: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r>
              <a:rPr lang="en-US" altLang="zh-CN" sz="2800" b="1" smtClean="0">
                <a:latin typeface="Times New Roman" panose="02020603050405020304" pitchFamily="18" charset="0"/>
                <a:cs typeface="Times New Roman" panose="02020603050405020304" pitchFamily="18" charset="0"/>
              </a:rPr>
              <a:t>A They should be engaged in the civil war.</a:t>
            </a: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r>
              <a:rPr lang="en-US" altLang="zh-CN" sz="2800" b="1" smtClean="0">
                <a:latin typeface="Times New Roman" panose="02020603050405020304" pitchFamily="18" charset="0"/>
                <a:cs typeface="Times New Roman" panose="02020603050405020304" pitchFamily="18" charset="0"/>
              </a:rPr>
              <a:t>B They should devote to their nation for the dead soldiers.</a:t>
            </a: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r>
              <a:rPr lang="en-US" altLang="zh-CN" sz="2800" b="1" smtClean="0">
                <a:latin typeface="Times New Roman" panose="02020603050405020304" pitchFamily="18" charset="0"/>
                <a:cs typeface="Times New Roman" panose="02020603050405020304" pitchFamily="18" charset="0"/>
              </a:rPr>
              <a:t>C They should meet there on a great battlefield of that war.</a:t>
            </a: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r>
              <a:rPr lang="en-US" altLang="zh-CN" sz="2800" b="1" smtClean="0">
                <a:latin typeface="Times New Roman" panose="02020603050405020304" pitchFamily="18" charset="0"/>
                <a:cs typeface="Times New Roman" panose="02020603050405020304" pitchFamily="18" charset="0"/>
              </a:rPr>
              <a:t>D They should fight for freedom and equality.</a:t>
            </a: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r>
              <a:rPr lang="en-US" altLang="zh-CN" sz="2800" b="1" smtClean="0">
                <a:latin typeface="Times New Roman" panose="02020603050405020304" pitchFamily="18" charset="0"/>
                <a:cs typeface="Times New Roman" panose="02020603050405020304" pitchFamily="18" charset="0"/>
                <a:sym typeface="+mn-ea"/>
              </a:rPr>
              <a:t>4 How did Lincoln describe the men who fought in the war?</a:t>
            </a: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r>
              <a:rPr lang="en-US" altLang="zh-CN" sz="2800" b="1" smtClean="0">
                <a:latin typeface="Times New Roman" panose="02020603050405020304" pitchFamily="18" charset="0"/>
                <a:cs typeface="Times New Roman" panose="02020603050405020304" pitchFamily="18" charset="0"/>
                <a:sym typeface="+mn-ea"/>
              </a:rPr>
              <a:t>A Brave and dedicated.        B Selfless.</a:t>
            </a: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r>
              <a:rPr lang="en-US" altLang="zh-CN" sz="2800" b="1" smtClean="0">
                <a:latin typeface="Times New Roman" panose="02020603050405020304" pitchFamily="18" charset="0"/>
                <a:cs typeface="Times New Roman" panose="02020603050405020304" pitchFamily="18" charset="0"/>
                <a:sym typeface="+mn-ea"/>
              </a:rPr>
              <a:t>C Generous.                           D Hard-working.</a:t>
            </a:r>
            <a:endParaRPr lang="en-US" altLang="zh-CN" sz="2800" b="1" smtClean="0">
              <a:latin typeface="Times New Roman" panose="02020603050405020304" pitchFamily="18" charset="0"/>
              <a:cs typeface="Times New Roman" panose="02020603050405020304" pitchFamily="18" charset="0"/>
            </a:endParaRPr>
          </a:p>
          <a:p>
            <a:pPr indent="0" algn="l" fontAlgn="auto">
              <a:lnSpc>
                <a:spcPts val="3660"/>
              </a:lnSpc>
              <a:buClrTx/>
              <a:buSzTx/>
              <a:buNone/>
            </a:pPr>
            <a:endParaRPr lang="en-US" altLang="zh-CN" sz="2800" b="1" smtClean="0">
              <a:latin typeface="Times New Roman" panose="02020603050405020304" pitchFamily="18" charset="0"/>
              <a:cs typeface="Times New Roman" panose="02020603050405020304" pitchFamily="18" charset="0"/>
            </a:endParaRPr>
          </a:p>
        </p:txBody>
      </p:sp>
      <p:pic>
        <p:nvPicPr>
          <p:cNvPr id="37894" name="Picture 6" title=""/>
          <p:cNvPicPr/>
          <p:nvPr>
            <p:custDataLst>
              <p:tags r:id="rId7"/>
            </p:custDataLst>
          </p:nvPr>
        </p:nvPicPr>
        <p:blipFill>
          <a:blip r:embed="rId6"/>
          <a:stretch>
            <a:fillRect/>
          </a:stretch>
        </p:blipFill>
        <p:spPr>
          <a:xfrm>
            <a:off x="699135" y="2626360"/>
            <a:ext cx="550862" cy="550862"/>
          </a:xfrm>
          <a:prstGeom prst="rect">
            <a:avLst/>
          </a:prstGeom>
          <a:noFill/>
          <a:ln>
            <a:noFill/>
            <a:miter lim="800000"/>
          </a:ln>
        </p:spPr>
      </p:pic>
      <p:pic>
        <p:nvPicPr>
          <p:cNvPr id="2" name="Picture 6" title=""/>
          <p:cNvPicPr/>
          <p:nvPr>
            <p:custDataLst>
              <p:tags r:id="rId8"/>
            </p:custDataLst>
          </p:nvPr>
        </p:nvPicPr>
        <p:blipFill>
          <a:blip r:embed="rId6"/>
          <a:stretch>
            <a:fillRect/>
          </a:stretch>
        </p:blipFill>
        <p:spPr>
          <a:xfrm>
            <a:off x="699135" y="4987290"/>
            <a:ext cx="550862" cy="550862"/>
          </a:xfrm>
          <a:prstGeom prst="rect">
            <a:avLst/>
          </a:prstGeom>
          <a:noFill/>
          <a:ln>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7894"/>
                                        </p:tgtEl>
                                        <p:attrNameLst>
                                          <p:attrName>style.visibility</p:attrName>
                                        </p:attrNameLst>
                                      </p:cBhvr>
                                      <p:to>
                                        <p:strVal val="visible"/>
                                      </p:to>
                                    </p:set>
                                    <p:anim calcmode="lin" valueType="num">
                                      <p:cBhvr additive="base">
                                        <p:cTn id="7" dur="500" fill="hold"/>
                                        <p:tgtEl>
                                          <p:spTgt spid="37894"/>
                                        </p:tgtEl>
                                        <p:attrNameLst>
                                          <p:attrName>ppt_x</p:attrName>
                                        </p:attrNameLst>
                                      </p:cBhvr>
                                      <p:tavLst>
                                        <p:tav tm="0">
                                          <p:val>
                                            <p:strVal val="#ppt_x"/>
                                          </p:val>
                                        </p:tav>
                                        <p:tav tm="100000">
                                          <p:val>
                                            <p:strVal val="#ppt_x"/>
                                          </p:val>
                                        </p:tav>
                                      </p:tavLst>
                                    </p:anim>
                                    <p:anim calcmode="lin" valueType="num">
                                      <p:cBhvr additive="base">
                                        <p:cTn id="8"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base">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6"/>
          <a:stretch>
            <a:fillRect/>
          </a:stretch>
        </a:blipFill>
        <a:effectLst/>
      </p:bgPr>
    </p:bg>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1015365" y="1116965"/>
            <a:ext cx="9688830" cy="2713990"/>
          </a:xfrm>
          <a:prstGeom prst="rect">
            <a:avLst/>
          </a:prstGeom>
        </p:spPr>
        <p:txBody>
          <a:bodyPr wrap="square">
            <a:noAutofit/>
          </a:bodyPr>
          <a:lstStyle/>
          <a:p>
            <a:r>
              <a:rPr lang="en-US" altLang="zh-CN" sz="3200" b="1" smtClean="0">
                <a:latin typeface="Times New Roman" panose="02020603050405020304" pitchFamily="18" charset="0"/>
                <a:cs typeface="Times New Roman" panose="02020603050405020304" pitchFamily="18" charset="0"/>
              </a:rPr>
              <a:t>5 What was the “great task” that Lincoln described?</a:t>
            </a:r>
            <a:endParaRPr lang="en-US" altLang="zh-CN" sz="3200" b="1" smtClean="0">
              <a:latin typeface="Times New Roman" panose="02020603050405020304" pitchFamily="18" charset="0"/>
              <a:cs typeface="Times New Roman" panose="02020603050405020304" pitchFamily="18" charset="0"/>
            </a:endParaRPr>
          </a:p>
          <a:p>
            <a:r>
              <a:rPr lang="en-US" altLang="zh-CN" sz="3200" b="1" smtClean="0">
                <a:latin typeface="Times New Roman" panose="02020603050405020304" pitchFamily="18" charset="0"/>
                <a:cs typeface="Times New Roman" panose="02020603050405020304" pitchFamily="18" charset="0"/>
              </a:rPr>
              <a:t>A Winning the war against South.</a:t>
            </a:r>
            <a:endParaRPr lang="en-US" altLang="zh-CN" sz="3200" b="1" smtClean="0">
              <a:latin typeface="Times New Roman" panose="02020603050405020304" pitchFamily="18" charset="0"/>
              <a:cs typeface="Times New Roman" panose="02020603050405020304" pitchFamily="18" charset="0"/>
            </a:endParaRPr>
          </a:p>
          <a:p>
            <a:r>
              <a:rPr lang="en-US" altLang="zh-CN" sz="3200" b="1" smtClean="0">
                <a:latin typeface="Times New Roman" panose="02020603050405020304" pitchFamily="18" charset="0"/>
                <a:cs typeface="Times New Roman" panose="02020603050405020304" pitchFamily="18" charset="0"/>
              </a:rPr>
              <a:t>B Achieving human equality.</a:t>
            </a:r>
            <a:endParaRPr lang="en-US" altLang="zh-CN" sz="3200" b="1" smtClean="0">
              <a:latin typeface="Times New Roman" panose="02020603050405020304" pitchFamily="18" charset="0"/>
              <a:cs typeface="Times New Roman" panose="02020603050405020304" pitchFamily="18" charset="0"/>
            </a:endParaRPr>
          </a:p>
          <a:p>
            <a:r>
              <a:rPr lang="en-US" altLang="zh-CN" sz="3200" b="1" smtClean="0">
                <a:latin typeface="Times New Roman" panose="02020603050405020304" pitchFamily="18" charset="0"/>
                <a:cs typeface="Times New Roman" panose="02020603050405020304" pitchFamily="18" charset="0"/>
              </a:rPr>
              <a:t>C Building a stronger America.</a:t>
            </a:r>
            <a:endParaRPr lang="en-US" altLang="zh-CN" sz="3200" b="1" smtClean="0">
              <a:latin typeface="Times New Roman" panose="02020603050405020304" pitchFamily="18" charset="0"/>
              <a:cs typeface="Times New Roman" panose="02020603050405020304" pitchFamily="18" charset="0"/>
            </a:endParaRPr>
          </a:p>
          <a:p>
            <a:r>
              <a:rPr lang="en-US" altLang="zh-CN" sz="3200" b="1" smtClean="0">
                <a:latin typeface="Times New Roman" panose="02020603050405020304" pitchFamily="18" charset="0"/>
                <a:cs typeface="Times New Roman" panose="02020603050405020304" pitchFamily="18" charset="0"/>
              </a:rPr>
              <a:t>D Making people live a better life.</a:t>
            </a:r>
            <a:endParaRPr lang="en-US" altLang="zh-CN" sz="3200" b="1" smtClean="0">
              <a:latin typeface="Times New Roman" panose="02020603050405020304" pitchFamily="18" charset="0"/>
              <a:cs typeface="Times New Roman" panose="02020603050405020304" pitchFamily="18" charset="0"/>
            </a:endParaRPr>
          </a:p>
        </p:txBody>
      </p:sp>
      <p:pic>
        <p:nvPicPr>
          <p:cNvPr id="37894" name="Picture 6" title=""/>
          <p:cNvPicPr/>
          <p:nvPr>
            <p:custDataLst>
              <p:tags r:id="rId5"/>
            </p:custDataLst>
          </p:nvPr>
        </p:nvPicPr>
        <p:blipFill>
          <a:blip r:embed="rId4"/>
          <a:stretch>
            <a:fillRect/>
          </a:stretch>
        </p:blipFill>
        <p:spPr>
          <a:xfrm>
            <a:off x="1015365" y="2198370"/>
            <a:ext cx="550862" cy="550862"/>
          </a:xfrm>
          <a:prstGeom prst="rect">
            <a:avLst/>
          </a:prstGeom>
          <a:noFill/>
          <a:ln>
            <a:noFill/>
            <a:miter lim="800000"/>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7894"/>
                                        </p:tgtEl>
                                        <p:attrNameLst>
                                          <p:attrName>style.visibility</p:attrName>
                                        </p:attrNameLst>
                                      </p:cBhvr>
                                      <p:to>
                                        <p:strVal val="visible"/>
                                      </p:to>
                                    </p:set>
                                    <p:anim calcmode="lin" valueType="num">
                                      <p:cBhvr additive="base">
                                        <p:cTn id="7" dur="500" fill="hold"/>
                                        <p:tgtEl>
                                          <p:spTgt spid="37894"/>
                                        </p:tgtEl>
                                        <p:attrNameLst>
                                          <p:attrName>ppt_x</p:attrName>
                                        </p:attrNameLst>
                                      </p:cBhvr>
                                      <p:tavLst>
                                        <p:tav tm="0">
                                          <p:val>
                                            <p:strVal val="#ppt_x"/>
                                          </p:val>
                                        </p:tav>
                                        <p:tav tm="100000">
                                          <p:val>
                                            <p:strVal val="#ppt_x"/>
                                          </p:val>
                                        </p:tav>
                                      </p:tavLst>
                                    </p:anim>
                                    <p:anim calcmode="lin" valueType="num">
                                      <p:cBhvr additive="base">
                                        <p:cTn id="8"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0"/>
          <a:stretch>
            <a:fillRect/>
          </a:stretch>
        </a:blipFill>
        <a:effectLst/>
      </p:bgPr>
    </p:bg>
    <p:spTree>
      <p:nvGrpSpPr>
        <p:cNvPr id="1" name=""/>
        <p:cNvGrpSpPr/>
        <p:nvPr>
          <p:custDataLst>
            <p:tags r:id="rId2"/>
          </p:custDataLst>
        </p:nvPr>
      </p:nvGrpSpPr>
      <p:grpSpPr>
        <a:xfrm>
          <a:off x="0" y="0"/>
          <a:ext cx="0" cy="0"/>
        </a:xfrm>
      </p:grpSpPr>
      <p:sp>
        <p:nvSpPr>
          <p:cNvPr id="1026" name="AutoShape 2" title=""/>
          <p:cNvSpPr>
            <a:spLocks noChangeAspect="1" noChangeArrowheads="1"/>
          </p:cNvSpPr>
          <p:nvPr>
            <p:custDataLst>
              <p:tags r:id="rId3"/>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1028" name="AutoShape 4" title=""/>
          <p:cNvSpPr>
            <a:spLocks noChangeAspect="1" noChangeArrowheads="1"/>
          </p:cNvSpPr>
          <p:nvPr>
            <p:custDataLst>
              <p:tags r:id="rId4"/>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1030" name="AutoShape 6" title=""/>
          <p:cNvSpPr>
            <a:spLocks noChangeAspect="1" noChangeArrowheads="1"/>
          </p:cNvSpPr>
          <p:nvPr>
            <p:custDataLst>
              <p:tags r:id="rId5"/>
            </p:custDataLst>
          </p:nvPr>
        </p:nvSpPr>
        <p:spPr bwMode="auto">
          <a:xfrm>
            <a:off x="207433" y="-192617"/>
            <a:ext cx="406400" cy="406401"/>
          </a:xfrm>
          <a:prstGeom prst="rect">
            <a:avLst/>
          </a:prstGeom>
          <a:noFill/>
        </p:spPr>
        <p:txBody>
          <a:bodyPr vert="horz" wrap="square" lIns="121920" tIns="60960" rIns="121920" bIns="60960" numCol="1" anchor="t" anchorCtr="0" compatLnSpc="1"/>
          <a:lstStyle/>
          <a:p>
            <a:endParaRPr lang="zh-CN" altLang="en-US" sz="2400"/>
          </a:p>
        </p:txBody>
      </p:sp>
      <p:sp>
        <p:nvSpPr>
          <p:cNvPr id="3" name="文本框 2" title=""/>
          <p:cNvSpPr txBox="1"/>
          <p:nvPr>
            <p:custDataLst>
              <p:tags r:id="rId6"/>
            </p:custDataLst>
          </p:nvPr>
        </p:nvSpPr>
        <p:spPr>
          <a:xfrm>
            <a:off x="554990" y="448945"/>
            <a:ext cx="4105275" cy="682625"/>
          </a:xfrm>
          <a:prstGeom prst="rect">
            <a:avLst/>
          </a:prstGeom>
          <a:solidFill>
            <a:schemeClr val="accent5">
              <a:lumMod val="60000"/>
              <a:lumOff val="40000"/>
            </a:schemeClr>
          </a:solidFill>
        </p:spPr>
        <p:txBody>
          <a:bodyPr wrap="square" rtlCol="0">
            <a:noAutofit/>
          </a:bodyPr>
          <a:lstStyle/>
          <a:p>
            <a:pPr algn="ctr"/>
            <a:r>
              <a:rPr lang="en-US" altLang="zh-CN" sz="3600" b="1">
                <a:latin typeface="Times New Roman" panose="02020603050405020304" pitchFamily="18" charset="0"/>
                <a:cs typeface="Times New Roman" panose="02020603050405020304" pitchFamily="18" charset="0"/>
              </a:rPr>
              <a:t>Intensive reading</a:t>
            </a:r>
            <a:endParaRPr lang="en-US" altLang="zh-CN" sz="3600" b="1">
              <a:latin typeface="Times New Roman" panose="02020603050405020304" pitchFamily="18" charset="0"/>
              <a:cs typeface="Times New Roman" panose="02020603050405020304" pitchFamily="18" charset="0"/>
            </a:endParaRPr>
          </a:p>
        </p:txBody>
      </p:sp>
      <p:sp>
        <p:nvSpPr>
          <p:cNvPr id="4" name="文本框 3" title=""/>
          <p:cNvSpPr txBox="1"/>
          <p:nvPr>
            <p:custDataLst>
              <p:tags r:id="rId7"/>
            </p:custDataLst>
          </p:nvPr>
        </p:nvSpPr>
        <p:spPr>
          <a:xfrm>
            <a:off x="789305" y="1222375"/>
            <a:ext cx="10589895" cy="521970"/>
          </a:xfrm>
          <a:prstGeom prst="rect">
            <a:avLst/>
          </a:prstGeom>
          <a:noFill/>
        </p:spPr>
        <p:txBody>
          <a:bodyPr wrap="square" rtlCol="0" anchor="t">
            <a:spAutoFit/>
          </a:bodyPr>
          <a:lstStyle/>
          <a:p>
            <a:pPr algn="l">
              <a:defRPr/>
            </a:pPr>
            <a:r>
              <a:rPr lang="en-US" altLang="zh-CN" sz="2800" b="1" noProof="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Organise information from the passage and complete the notes.</a:t>
            </a:r>
            <a:endParaRPr lang="en-US" altLang="zh-CN" sz="2800" b="1">
              <a:solidFill>
                <a:schemeClr val="tx2"/>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6" name="图片 5" title=""/>
          <p:cNvPicPr>
            <a:picLocks noChangeAspect="1"/>
          </p:cNvPicPr>
          <p:nvPr>
            <p:custDataLst>
              <p:tags r:id="rId9"/>
            </p:custDataLst>
          </p:nvPr>
        </p:nvPicPr>
        <p:blipFill>
          <a:blip r:embed="rId8"/>
          <a:stretch>
            <a:fillRect/>
          </a:stretch>
        </p:blipFill>
        <p:spPr>
          <a:xfrm>
            <a:off x="980440" y="2063750"/>
            <a:ext cx="10004425" cy="3844290"/>
          </a:xfrm>
          <a:prstGeom prst="rect">
            <a:avLst/>
          </a:prstGeom>
        </p:spPr>
      </p:pic>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3"/>
          </p:custDataLst>
        </p:nvPr>
      </p:nvGrpSpPr>
      <p:grpSpPr>
        <a:xfrm>
          <a:off x="0" y="0"/>
          <a:ext cx="0" cy="0"/>
        </a:xfrm>
      </p:grpSpPr>
      <p:sp>
        <p:nvSpPr>
          <p:cNvPr id="8" name="矩形 7" title=""/>
          <p:cNvSpPr/>
          <p:nvPr>
            <p:custDataLst>
              <p:tags r:id="rId4"/>
            </p:custDataLst>
          </p:nvPr>
        </p:nvSpPr>
        <p:spPr>
          <a:xfrm>
            <a:off x="0" y="2170863"/>
            <a:ext cx="12191999" cy="44813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TextBox 3" title=""/>
          <p:cNvSpPr txBox="1">
            <a:spLocks noChangeArrowheads="1"/>
          </p:cNvSpPr>
          <p:nvPr>
            <p:custDataLst>
              <p:tags r:id="rId5"/>
            </p:custDataLst>
          </p:nvPr>
        </p:nvSpPr>
        <p:spPr bwMode="auto">
          <a:xfrm>
            <a:off x="1069340" y="205740"/>
            <a:ext cx="10688320" cy="666115"/>
          </a:xfrm>
          <a:prstGeom prst="rect">
            <a:avLst/>
          </a:prstGeom>
          <a:noFill/>
          <a:ln w="9525">
            <a:noFill/>
            <a:miter lim="800000"/>
          </a:ln>
        </p:spPr>
        <p:txBody>
          <a:bodyPr wrap="square">
            <a:spAutoFit/>
          </a:bodyPr>
          <a:lstStyle/>
          <a:p>
            <a:r>
              <a:rPr lang="en-US" altLang="zh-CN"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Intensive reading</a:t>
            </a:r>
            <a:endParaRPr lang="zh-CN" altLang="en-US"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椭圆 3" title=""/>
          <p:cNvSpPr/>
          <p:nvPr>
            <p:custDataLst>
              <p:tags r:id="rId6"/>
            </p:custDataLst>
          </p:nvPr>
        </p:nvSpPr>
        <p:spPr>
          <a:xfrm>
            <a:off x="1482937" y="2273085"/>
            <a:ext cx="1125220" cy="1173243"/>
          </a:xfrm>
          <a:prstGeom prst="ellipse">
            <a:avLst/>
          </a:prstGeom>
          <a:blipFill rotWithShape="1">
            <a:blip r:embed="rId7"/>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a:latin typeface="Times New Roman" panose="02020603050405020304" pitchFamily="18" charset="0"/>
              <a:ea typeface="宋体" panose="02010600030101010101" pitchFamily="2" charset="-122"/>
            </a:endParaRPr>
          </a:p>
        </p:txBody>
      </p:sp>
      <p:sp>
        <p:nvSpPr>
          <p:cNvPr id="5" name="文本框 4" title=""/>
          <p:cNvSpPr txBox="1"/>
          <p:nvPr>
            <p:custDataLst>
              <p:tags r:id="rId8"/>
            </p:custDataLst>
          </p:nvPr>
        </p:nvSpPr>
        <p:spPr>
          <a:xfrm>
            <a:off x="30935" y="3464351"/>
            <a:ext cx="3788595" cy="501650"/>
          </a:xfrm>
          <a:prstGeom prst="rect">
            <a:avLst/>
          </a:prstGeom>
          <a:noFill/>
        </p:spPr>
        <p:txBody>
          <a:bodyPr wrap="square" rtlCol="0" anchor="t">
            <a:spAutoFit/>
          </a:bodyPr>
          <a:lstStyle/>
          <a:p>
            <a:r>
              <a:rPr lang="zh-CN" altLang="en-US" sz="2665" b="1">
                <a:solidFill>
                  <a:srgbClr val="C00000"/>
                </a:solidFill>
                <a:latin typeface="Times New Roman" panose="02020603050405020304" pitchFamily="18" charset="0"/>
                <a:ea typeface="宋体" panose="02010600030101010101" pitchFamily="2" charset="-122"/>
                <a:cs typeface="Segoe Print" panose="02000600000000000000" charset="0"/>
              </a:rPr>
              <a:t>The Gettysburg Address</a:t>
            </a:r>
            <a:endParaRPr lang="zh-CN" altLang="en-US" sz="2665" b="1">
              <a:solidFill>
                <a:srgbClr val="C00000"/>
              </a:solidFill>
              <a:latin typeface="Times New Roman" panose="02020603050405020304" pitchFamily="18" charset="0"/>
              <a:ea typeface="宋体" panose="02010600030101010101" pitchFamily="2" charset="-122"/>
              <a:cs typeface="Segoe Print" panose="02000600000000000000" charset="0"/>
            </a:endParaRPr>
          </a:p>
        </p:txBody>
      </p:sp>
      <p:sp>
        <p:nvSpPr>
          <p:cNvPr id="6" name="文本框 5" title=""/>
          <p:cNvSpPr txBox="1"/>
          <p:nvPr>
            <p:custDataLst>
              <p:tags r:id="rId9"/>
            </p:custDataLst>
          </p:nvPr>
        </p:nvSpPr>
        <p:spPr>
          <a:xfrm>
            <a:off x="0" y="4047552"/>
            <a:ext cx="4335891" cy="2143125"/>
          </a:xfrm>
          <a:prstGeom prst="rect">
            <a:avLst/>
          </a:prstGeom>
          <a:noFill/>
        </p:spPr>
        <p:txBody>
          <a:bodyPr wrap="square" rtlCol="0" anchor="t">
            <a:spAutoFit/>
          </a:bodyPr>
          <a:lstStyle/>
          <a:p>
            <a:r>
              <a:rPr lang="zh-CN" altLang="en-US" sz="2665">
                <a:solidFill>
                  <a:srgbClr val="C00000"/>
                </a:solidFill>
                <a:latin typeface="Times New Roman" panose="02020603050405020304" pitchFamily="18" charset="0"/>
                <a:ea typeface="宋体" panose="02010600030101010101" pitchFamily="2" charset="-122"/>
                <a:cs typeface="Comic Sans MS" panose="030f0702030302020204" pitchFamily="66" charset="0"/>
              </a:rPr>
              <a:t>●</a:t>
            </a:r>
            <a:r>
              <a:rPr lang="zh-CN" altLang="en-US" sz="2665">
                <a:latin typeface="Times New Roman" panose="02020603050405020304" pitchFamily="18" charset="0"/>
                <a:ea typeface="宋体" panose="02010600030101010101" pitchFamily="2" charset="-122"/>
                <a:cs typeface="Comic Sans MS" panose="030f0702030302020204" pitchFamily="66" charset="0"/>
              </a:rPr>
              <a:t>Speaker: </a:t>
            </a:r>
            <a:r>
              <a:rPr lang="zh-CN" altLang="en-US" sz="2665">
                <a:solidFill>
                  <a:srgbClr val="0070C0"/>
                </a:solidFill>
                <a:latin typeface="Times New Roman" panose="02020603050405020304" pitchFamily="18" charset="0"/>
                <a:ea typeface="宋体" panose="02010600030101010101" pitchFamily="2" charset="-122"/>
                <a:cs typeface="Comic Sans MS" panose="030f0702030302020204" pitchFamily="66" charset="0"/>
              </a:rPr>
              <a:t>Abraham Lincoln</a:t>
            </a:r>
            <a:r>
              <a:rPr lang="zh-CN" altLang="en-US" sz="2665">
                <a:latin typeface="Times New Roman" panose="02020603050405020304" pitchFamily="18" charset="0"/>
                <a:ea typeface="宋体" panose="02010600030101010101" pitchFamily="2" charset="-122"/>
                <a:cs typeface="Comic Sans MS" panose="030f0702030302020204" pitchFamily="66" charset="0"/>
              </a:rPr>
              <a:t> </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zh-CN" altLang="en-US" sz="2665">
                <a:solidFill>
                  <a:srgbClr val="C00000"/>
                </a:solidFill>
                <a:latin typeface="Times New Roman" panose="02020603050405020304" pitchFamily="18" charset="0"/>
                <a:ea typeface="宋体" panose="02010600030101010101" pitchFamily="2" charset="-122"/>
                <a:cs typeface="Comic Sans MS" panose="030f0702030302020204" pitchFamily="66" charset="0"/>
                <a:sym typeface="+mn-ea"/>
              </a:rPr>
              <a:t>●</a:t>
            </a:r>
            <a:r>
              <a:rPr lang="zh-CN" altLang="en-US" sz="2665">
                <a:latin typeface="Times New Roman" panose="02020603050405020304" pitchFamily="18" charset="0"/>
                <a:ea typeface="宋体" panose="02010600030101010101" pitchFamily="2" charset="-122"/>
                <a:cs typeface="Comic Sans MS" panose="030f0702030302020204" pitchFamily="66" charset="0"/>
              </a:rPr>
              <a:t>Setting (date &amp; place):</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en-US" altLang="zh-CN" sz="2665">
                <a:latin typeface="Times New Roman" panose="02020603050405020304" pitchFamily="18" charset="0"/>
                <a:ea typeface="宋体" panose="02010600030101010101" pitchFamily="2" charset="-122"/>
                <a:cs typeface="Comic Sans MS" panose="030f0702030302020204" pitchFamily="66" charset="0"/>
              </a:rPr>
              <a:t>___________________</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zh-CN" altLang="en-US" sz="2665">
                <a:solidFill>
                  <a:srgbClr val="C00000"/>
                </a:solidFill>
                <a:latin typeface="Times New Roman" panose="02020603050405020304" pitchFamily="18" charset="0"/>
                <a:ea typeface="宋体" panose="02010600030101010101" pitchFamily="2" charset="-122"/>
                <a:cs typeface="Comic Sans MS" panose="030f0702030302020204" pitchFamily="66" charset="0"/>
                <a:sym typeface="+mn-ea"/>
              </a:rPr>
              <a:t>●</a:t>
            </a:r>
            <a:r>
              <a:rPr lang="zh-CN" altLang="en-US" sz="2665">
                <a:latin typeface="Times New Roman" panose="02020603050405020304" pitchFamily="18" charset="0"/>
                <a:ea typeface="宋体" panose="02010600030101010101" pitchFamily="2" charset="-122"/>
                <a:cs typeface="Comic Sans MS" panose="030f0702030302020204" pitchFamily="66" charset="0"/>
              </a:rPr>
              <a:t>Background event:</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en-US" altLang="zh-CN" sz="2665">
                <a:latin typeface="Times New Roman" panose="02020603050405020304" pitchFamily="18" charset="0"/>
                <a:ea typeface="宋体" panose="02010600030101010101" pitchFamily="2" charset="-122"/>
                <a:cs typeface="Comic Sans MS" panose="030f0702030302020204" pitchFamily="66" charset="0"/>
              </a:rPr>
              <a:t>___________________</a:t>
            </a:r>
            <a:endParaRPr lang="en-US" altLang="zh-CN" sz="2665">
              <a:latin typeface="Times New Roman" panose="02020603050405020304" pitchFamily="18" charset="0"/>
              <a:ea typeface="宋体" panose="02010600030101010101" pitchFamily="2" charset="-122"/>
              <a:cs typeface="Comic Sans MS" panose="030f0702030302020204" pitchFamily="66" charset="0"/>
            </a:endParaRPr>
          </a:p>
        </p:txBody>
      </p:sp>
      <p:sp>
        <p:nvSpPr>
          <p:cNvPr id="7" name="文本框 6" title=""/>
          <p:cNvSpPr txBox="1"/>
          <p:nvPr>
            <p:custDataLst>
              <p:tags r:id="rId10"/>
            </p:custDataLst>
          </p:nvPr>
        </p:nvSpPr>
        <p:spPr>
          <a:xfrm>
            <a:off x="4091093" y="2255064"/>
            <a:ext cx="8013267" cy="4194810"/>
          </a:xfrm>
          <a:prstGeom prst="rect">
            <a:avLst/>
          </a:prstGeom>
          <a:noFill/>
        </p:spPr>
        <p:txBody>
          <a:bodyPr wrap="square" rtlCol="0" anchor="t">
            <a:spAutoFit/>
          </a:bodyPr>
          <a:lstStyle/>
          <a:p>
            <a:r>
              <a:rPr lang="zh-CN" altLang="en-US" sz="2665">
                <a:latin typeface="Times New Roman" panose="02020603050405020304" pitchFamily="18" charset="0"/>
                <a:ea typeface="宋体" panose="02010600030101010101" pitchFamily="2" charset="-122"/>
                <a:cs typeface="Comic Sans MS" panose="030f0702030302020204" pitchFamily="66" charset="0"/>
              </a:rPr>
              <a:t>How did Lincoln describe the founding of the US?</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en-US" altLang="zh-CN" sz="2665">
                <a:latin typeface="Times New Roman" panose="02020603050405020304" pitchFamily="18" charset="0"/>
                <a:ea typeface="宋体" panose="02010600030101010101" pitchFamily="2" charset="-122"/>
                <a:cs typeface="Comic Sans MS" panose="030f0702030302020204" pitchFamily="66" charset="0"/>
              </a:rPr>
              <a:t>________________________________</a:t>
            </a:r>
            <a:endParaRPr lang="en-US" altLang="zh-CN" sz="2665">
              <a:latin typeface="Times New Roman" panose="02020603050405020304" pitchFamily="18" charset="0"/>
              <a:ea typeface="宋体" panose="02010600030101010101" pitchFamily="2" charset="-122"/>
              <a:cs typeface="Comic Sans MS" panose="030f0702030302020204" pitchFamily="66" charset="0"/>
            </a:endParaRPr>
          </a:p>
          <a:p>
            <a:r>
              <a:rPr lang="zh-CN" altLang="en-US" sz="2665">
                <a:latin typeface="Times New Roman" panose="02020603050405020304" pitchFamily="18" charset="0"/>
                <a:ea typeface="宋体" panose="02010600030101010101" pitchFamily="2" charset="-122"/>
                <a:cs typeface="Comic Sans MS" panose="030f0702030302020204" pitchFamily="66" charset="0"/>
              </a:rPr>
              <a:t>What challenges did the Civil War bring to the nation?</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en-US" altLang="zh-CN" sz="2665">
                <a:latin typeface="Times New Roman" panose="02020603050405020304" pitchFamily="18" charset="0"/>
                <a:ea typeface="宋体" panose="02010600030101010101" pitchFamily="2" charset="-122"/>
                <a:cs typeface="Comic Sans MS" panose="030f0702030302020204" pitchFamily="66" charset="0"/>
              </a:rPr>
              <a:t>________________________________</a:t>
            </a:r>
            <a:endParaRPr lang="en-US" altLang="zh-CN" sz="2665">
              <a:latin typeface="Times New Roman" panose="02020603050405020304" pitchFamily="18" charset="0"/>
              <a:ea typeface="宋体" panose="02010600030101010101" pitchFamily="2" charset="-122"/>
              <a:cs typeface="Comic Sans MS" panose="030f0702030302020204" pitchFamily="66" charset="0"/>
            </a:endParaRPr>
          </a:p>
          <a:p>
            <a:r>
              <a:rPr lang="zh-CN" altLang="en-US" sz="2665">
                <a:latin typeface="Times New Roman" panose="02020603050405020304" pitchFamily="18" charset="0"/>
                <a:ea typeface="宋体" panose="02010600030101010101" pitchFamily="2" charset="-122"/>
                <a:cs typeface="Comic Sans MS" panose="030f0702030302020204" pitchFamily="66" charset="0"/>
              </a:rPr>
              <a:t>How did Lincoln describe the men who fought in the war?</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en-US" altLang="zh-CN" sz="2665">
                <a:latin typeface="Times New Roman" panose="02020603050405020304" pitchFamily="18" charset="0"/>
                <a:ea typeface="宋体" panose="02010600030101010101" pitchFamily="2" charset="-122"/>
                <a:cs typeface="Comic Sans MS" panose="030f0702030302020204" pitchFamily="66" charset="0"/>
              </a:rPr>
              <a:t>________________________________</a:t>
            </a:r>
            <a:endParaRPr lang="en-US" altLang="zh-CN" sz="2665">
              <a:latin typeface="Times New Roman" panose="02020603050405020304" pitchFamily="18" charset="0"/>
              <a:ea typeface="宋体" panose="02010600030101010101" pitchFamily="2" charset="-122"/>
              <a:cs typeface="Comic Sans MS" panose="030f0702030302020204" pitchFamily="66" charset="0"/>
            </a:endParaRPr>
          </a:p>
          <a:p>
            <a:r>
              <a:rPr lang="zh-CN" altLang="en-US" sz="2665">
                <a:latin typeface="Times New Roman" panose="02020603050405020304" pitchFamily="18" charset="0"/>
                <a:ea typeface="宋体" panose="02010600030101010101" pitchFamily="2" charset="-122"/>
                <a:cs typeface="Comic Sans MS" panose="030f0702030302020204" pitchFamily="66" charset="0"/>
              </a:rPr>
              <a:t>What was the</a:t>
            </a:r>
            <a:r>
              <a:rPr lang="en-US" altLang="zh-CN" sz="2665">
                <a:latin typeface="Times New Roman" panose="02020603050405020304" pitchFamily="18" charset="0"/>
                <a:ea typeface="宋体" panose="02010600030101010101" pitchFamily="2" charset="-122"/>
                <a:cs typeface="Comic Sans MS" panose="030f0702030302020204" pitchFamily="66" charset="0"/>
              </a:rPr>
              <a:t> “</a:t>
            </a:r>
            <a:r>
              <a:rPr lang="zh-CN" altLang="en-US" sz="2665">
                <a:latin typeface="Times New Roman" panose="02020603050405020304" pitchFamily="18" charset="0"/>
                <a:ea typeface="宋体" panose="02010600030101010101" pitchFamily="2" charset="-122"/>
                <a:cs typeface="Comic Sans MS" panose="030f0702030302020204" pitchFamily="66" charset="0"/>
              </a:rPr>
              <a:t>great task</a:t>
            </a:r>
            <a:r>
              <a:rPr lang="en-US" altLang="zh-CN" sz="2665">
                <a:latin typeface="Times New Roman" panose="02020603050405020304" pitchFamily="18" charset="0"/>
                <a:ea typeface="宋体" panose="02010600030101010101" pitchFamily="2" charset="-122"/>
                <a:cs typeface="Comic Sans MS" panose="030f0702030302020204" pitchFamily="66" charset="0"/>
              </a:rPr>
              <a:t>”</a:t>
            </a:r>
            <a:r>
              <a:rPr lang="zh-CN" altLang="en-US" sz="2665">
                <a:latin typeface="Times New Roman" panose="02020603050405020304" pitchFamily="18" charset="0"/>
                <a:ea typeface="宋体" panose="02010600030101010101" pitchFamily="2" charset="-122"/>
                <a:cs typeface="Comic Sans MS" panose="030f0702030302020204" pitchFamily="66" charset="0"/>
              </a:rPr>
              <a:t> that Lincoln described?</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en-US" altLang="zh-CN" sz="2665">
                <a:latin typeface="Times New Roman" panose="02020603050405020304" pitchFamily="18" charset="0"/>
                <a:ea typeface="宋体" panose="02010600030101010101" pitchFamily="2" charset="-122"/>
                <a:cs typeface="Comic Sans MS" panose="030f0702030302020204" pitchFamily="66" charset="0"/>
              </a:rPr>
              <a:t>________________________________</a:t>
            </a:r>
            <a:endParaRPr lang="en-US" altLang="zh-CN" sz="2665">
              <a:latin typeface="Times New Roman" panose="02020603050405020304" pitchFamily="18" charset="0"/>
              <a:ea typeface="宋体" panose="02010600030101010101" pitchFamily="2" charset="-122"/>
              <a:cs typeface="Comic Sans MS" panose="030f0702030302020204" pitchFamily="66" charset="0"/>
            </a:endParaRPr>
          </a:p>
          <a:p>
            <a:r>
              <a:rPr lang="zh-CN" altLang="en-US" sz="2665">
                <a:latin typeface="Times New Roman" panose="02020603050405020304" pitchFamily="18" charset="0"/>
                <a:ea typeface="宋体" panose="02010600030101010101" pitchFamily="2" charset="-122"/>
                <a:cs typeface="Comic Sans MS" panose="030f0702030302020204" pitchFamily="66" charset="0"/>
              </a:rPr>
              <a:t>Who would be responsible for carrying out this task?</a:t>
            </a:r>
            <a:endParaRPr lang="zh-CN" altLang="en-US" sz="2665">
              <a:latin typeface="Times New Roman" panose="02020603050405020304" pitchFamily="18" charset="0"/>
              <a:ea typeface="宋体" panose="02010600030101010101" pitchFamily="2" charset="-122"/>
              <a:cs typeface="Comic Sans MS" panose="030f0702030302020204" pitchFamily="66" charset="0"/>
            </a:endParaRPr>
          </a:p>
          <a:p>
            <a:r>
              <a:rPr lang="en-US" altLang="zh-CN" sz="2665">
                <a:latin typeface="Times New Roman" panose="02020603050405020304" pitchFamily="18" charset="0"/>
                <a:ea typeface="宋体" panose="02010600030101010101" pitchFamily="2" charset="-122"/>
                <a:cs typeface="Comic Sans MS" panose="030f0702030302020204" pitchFamily="66" charset="0"/>
              </a:rPr>
              <a:t>__________________________________________</a:t>
            </a:r>
            <a:endParaRPr lang="en-US" altLang="zh-CN" sz="2665">
              <a:latin typeface="Times New Roman" panose="02020603050405020304" pitchFamily="18" charset="0"/>
              <a:ea typeface="宋体" panose="02010600030101010101" pitchFamily="2" charset="-122"/>
              <a:cs typeface="Comic Sans MS" panose="030f0702030302020204" pitchFamily="66" charset="0"/>
            </a:endParaRPr>
          </a:p>
        </p:txBody>
      </p:sp>
      <p:sp>
        <p:nvSpPr>
          <p:cNvPr id="3" name="文本框 2" title=""/>
          <p:cNvSpPr txBox="1"/>
          <p:nvPr>
            <p:custDataLst>
              <p:tags r:id="rId11"/>
            </p:custDataLst>
          </p:nvPr>
        </p:nvSpPr>
        <p:spPr>
          <a:xfrm>
            <a:off x="604875" y="898721"/>
            <a:ext cx="11587125" cy="1241425"/>
          </a:xfrm>
          <a:prstGeom prst="rect">
            <a:avLst/>
          </a:prstGeom>
          <a:noFill/>
        </p:spPr>
        <p:txBody>
          <a:bodyPr wrap="square" rtlCol="0">
            <a:spAutoFit/>
          </a:bodyPr>
          <a:lstStyle/>
          <a:p>
            <a:r>
              <a:rPr kumimoji="0" lang="en-US" altLang="zh-CN" sz="3735" b="1" i="0" u="none" strike="noStrike" kern="1200" cap="none" spc="0" normalizeH="0" baseline="0" noProof="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Organise information from the passage and complete the notes.</a:t>
            </a:r>
            <a:endParaRPr lang="zh-CN" altLang="en-US" sz="2400"/>
          </a:p>
        </p:txBody>
      </p:sp>
    </p:spTree>
  </p:cSld>
  <p:clrMapOvr>
    <a:masterClrMapping/>
  </p:clrMapOvr>
  <p:transition>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3"/>
          </p:custDataLst>
        </p:nvPr>
      </p:nvGrpSpPr>
      <p:grpSpPr>
        <a:xfrm>
          <a:off x="0" y="0"/>
          <a:ext cx="0" cy="0"/>
        </a:xfrm>
      </p:grpSpPr>
      <p:sp>
        <p:nvSpPr>
          <p:cNvPr id="9" name="矩形 8" title=""/>
          <p:cNvSpPr/>
          <p:nvPr>
            <p:custDataLst>
              <p:tags r:id="rId4"/>
            </p:custDataLst>
          </p:nvPr>
        </p:nvSpPr>
        <p:spPr>
          <a:xfrm>
            <a:off x="0" y="1308767"/>
            <a:ext cx="12191999" cy="4993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3" title=""/>
          <p:cNvSpPr/>
          <p:nvPr>
            <p:custDataLst>
              <p:tags r:id="rId5"/>
            </p:custDataLst>
          </p:nvPr>
        </p:nvSpPr>
        <p:spPr>
          <a:xfrm>
            <a:off x="1379871" y="1439412"/>
            <a:ext cx="1435101" cy="1572260"/>
          </a:xfrm>
          <a:prstGeom prst="ellipse">
            <a:avLst/>
          </a:prstGeom>
          <a:blipFill rotWithShape="1">
            <a:blip r:embed="rId6"/>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a:latin typeface="Times New Roman" panose="02020603050405020304" pitchFamily="18" charset="0"/>
              <a:ea typeface="宋体" panose="02010600030101010101" pitchFamily="2" charset="-122"/>
            </a:endParaRPr>
          </a:p>
        </p:txBody>
      </p:sp>
      <p:sp>
        <p:nvSpPr>
          <p:cNvPr id="5" name="文本框 4" title=""/>
          <p:cNvSpPr txBox="1"/>
          <p:nvPr>
            <p:custDataLst>
              <p:tags r:id="rId7"/>
            </p:custDataLst>
          </p:nvPr>
        </p:nvSpPr>
        <p:spPr>
          <a:xfrm>
            <a:off x="485125" y="3131179"/>
            <a:ext cx="3307101" cy="1816735"/>
          </a:xfrm>
          <a:prstGeom prst="rect">
            <a:avLst/>
          </a:prstGeom>
          <a:noFill/>
        </p:spPr>
        <p:txBody>
          <a:bodyPr wrap="square" rtlCol="0" anchor="t">
            <a:spAutoFit/>
          </a:bodyPr>
          <a:lstStyle/>
          <a:p>
            <a:pPr algn="ctr"/>
            <a:r>
              <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rPr>
              <a:t>The Gettysburg Address</a:t>
            </a:r>
            <a:endPar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endParaRPr>
          </a:p>
        </p:txBody>
      </p:sp>
      <p:sp>
        <p:nvSpPr>
          <p:cNvPr id="6" name="文本框 5" title=""/>
          <p:cNvSpPr txBox="1"/>
          <p:nvPr>
            <p:custDataLst>
              <p:tags r:id="rId8"/>
            </p:custDataLst>
          </p:nvPr>
        </p:nvSpPr>
        <p:spPr>
          <a:xfrm>
            <a:off x="4363721" y="1311467"/>
            <a:ext cx="7088293" cy="4692650"/>
          </a:xfrm>
          <a:prstGeom prst="rect">
            <a:avLst/>
          </a:prstGeom>
          <a:noFill/>
        </p:spPr>
        <p:txBody>
          <a:bodyPr wrap="square" rtlCol="0" anchor="t">
            <a:spAutoFit/>
          </a:bodyPr>
          <a:lstStyle/>
          <a:p>
            <a:r>
              <a:rPr lang="zh-CN" altLang="en-US" sz="3735">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3735">
                <a:latin typeface="Times New Roman" panose="02020603050405020304" pitchFamily="18" charset="0"/>
                <a:ea typeface="宋体" panose="02010600030101010101" pitchFamily="2" charset="-122"/>
                <a:cs typeface="Times New Roman" panose="02020603050405020304" pitchFamily="18" charset="0"/>
              </a:rPr>
              <a:t>Speaker: </a:t>
            </a:r>
            <a:r>
              <a:rPr lang="zh-CN" altLang="en-US" sz="3735">
                <a:solidFill>
                  <a:srgbClr val="0070C0"/>
                </a:solidFill>
                <a:latin typeface="Times New Roman" panose="02020603050405020304" pitchFamily="18" charset="0"/>
                <a:ea typeface="宋体" panose="02010600030101010101" pitchFamily="2" charset="-122"/>
                <a:cs typeface="Times New Roman" panose="02020603050405020304" pitchFamily="18" charset="0"/>
              </a:rPr>
              <a:t>Abraham Lincoln</a:t>
            </a:r>
            <a:r>
              <a:rPr lang="zh-CN" altLang="en-US" sz="3735">
                <a:latin typeface="Times New Roman" panose="02020603050405020304" pitchFamily="18" charset="0"/>
                <a:ea typeface="宋体" panose="02010600030101010101" pitchFamily="2" charset="-122"/>
                <a:cs typeface="Times New Roman" panose="02020603050405020304" pitchFamily="18" charset="0"/>
              </a:rPr>
              <a:t> </a:t>
            </a:r>
            <a:endParaRPr lang="zh-CN" altLang="en-US" sz="3735">
              <a:latin typeface="Times New Roman" panose="02020603050405020304" pitchFamily="18" charset="0"/>
              <a:ea typeface="宋体" panose="02010600030101010101" pitchFamily="2" charset="-122"/>
              <a:cs typeface="Times New Roman" panose="02020603050405020304" pitchFamily="18" charset="0"/>
            </a:endParaRPr>
          </a:p>
          <a:p>
            <a:r>
              <a:rPr lang="zh-CN" altLang="en-US" sz="3735">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3735">
                <a:latin typeface="Times New Roman" panose="02020603050405020304" pitchFamily="18" charset="0"/>
                <a:ea typeface="宋体" panose="02010600030101010101" pitchFamily="2" charset="-122"/>
                <a:cs typeface="Times New Roman" panose="02020603050405020304" pitchFamily="18" charset="0"/>
              </a:rPr>
              <a:t>Setting (date &amp; place):</a:t>
            </a:r>
            <a:endParaRPr lang="zh-CN" altLang="en-US" sz="3735">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a:latin typeface="Times New Roman" panose="02020603050405020304" pitchFamily="18" charset="0"/>
                <a:ea typeface="宋体" panose="02010600030101010101" pitchFamily="2" charset="-122"/>
                <a:cs typeface="Times New Roman" panose="02020603050405020304" pitchFamily="18" charset="0"/>
              </a:rPr>
              <a:t>____________________________</a:t>
            </a:r>
            <a:endParaRPr lang="en-US" altLang="zh-CN" sz="3735">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a:latin typeface="Times New Roman" panose="02020603050405020304" pitchFamily="18" charset="0"/>
                <a:ea typeface="宋体" panose="02010600030101010101" pitchFamily="2" charset="-122"/>
                <a:cs typeface="Times New Roman" panose="02020603050405020304" pitchFamily="18" charset="0"/>
              </a:rPr>
              <a:t>____________________________</a:t>
            </a:r>
            <a:endParaRPr lang="zh-CN" altLang="en-US" sz="3735">
              <a:latin typeface="Times New Roman" panose="02020603050405020304" pitchFamily="18" charset="0"/>
              <a:ea typeface="宋体" panose="02010600030101010101" pitchFamily="2" charset="-122"/>
              <a:cs typeface="Times New Roman" panose="02020603050405020304" pitchFamily="18" charset="0"/>
            </a:endParaRPr>
          </a:p>
          <a:p>
            <a:r>
              <a:rPr lang="zh-CN" altLang="en-US" sz="3735">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3735">
                <a:latin typeface="Times New Roman" panose="02020603050405020304" pitchFamily="18" charset="0"/>
                <a:ea typeface="宋体" panose="02010600030101010101" pitchFamily="2" charset="-122"/>
                <a:cs typeface="Times New Roman" panose="02020603050405020304" pitchFamily="18" charset="0"/>
              </a:rPr>
              <a:t>Background event:</a:t>
            </a:r>
            <a:endParaRPr lang="zh-CN" altLang="en-US" sz="3735">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a:latin typeface="Times New Roman" panose="02020603050405020304" pitchFamily="18" charset="0"/>
                <a:ea typeface="宋体" panose="02010600030101010101" pitchFamily="2" charset="-122"/>
                <a:cs typeface="Times New Roman" panose="02020603050405020304" pitchFamily="18" charset="0"/>
              </a:rPr>
              <a:t>____________________________</a:t>
            </a:r>
            <a:endParaRPr lang="en-US" altLang="zh-CN" sz="3735">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a:latin typeface="Times New Roman" panose="02020603050405020304" pitchFamily="18" charset="0"/>
                <a:ea typeface="宋体" panose="02010600030101010101" pitchFamily="2" charset="-122"/>
                <a:cs typeface="Times New Roman" panose="02020603050405020304" pitchFamily="18" charset="0"/>
              </a:rPr>
              <a:t>____________________________</a:t>
            </a:r>
            <a:endParaRPr lang="en-US" altLang="zh-CN" sz="3735">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a:latin typeface="Times New Roman" panose="02020603050405020304" pitchFamily="18" charset="0"/>
                <a:ea typeface="宋体" panose="02010600030101010101" pitchFamily="2" charset="-122"/>
                <a:cs typeface="Times New Roman" panose="02020603050405020304" pitchFamily="18" charset="0"/>
              </a:rPr>
              <a:t>____________________________</a:t>
            </a:r>
            <a:endParaRPr lang="en-US" altLang="zh-CN" sz="3735">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title=""/>
          <p:cNvSpPr txBox="1"/>
          <p:nvPr>
            <p:custDataLst>
              <p:tags r:id="rId9"/>
            </p:custDataLst>
          </p:nvPr>
        </p:nvSpPr>
        <p:spPr>
          <a:xfrm>
            <a:off x="4440769" y="4186747"/>
            <a:ext cx="7879927" cy="1816735"/>
          </a:xfrm>
          <a:prstGeom prst="rect">
            <a:avLst/>
          </a:prstGeom>
          <a:noFill/>
        </p:spPr>
        <p:txBody>
          <a:bodyPr wrap="square" rtlCol="0" anchor="t">
            <a:spAutoFit/>
          </a:bodyPr>
          <a:lstStyle>
            <a:defPPr>
              <a:defRPr lang="zh-CN"/>
            </a:defPPr>
            <a:lvl1pPr>
              <a:def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sz="3735"/>
              <a:t>The Battle of Gettysburg in</a:t>
            </a:r>
            <a:r>
              <a:rPr lang="en-US" altLang="zh-CN" sz="3735"/>
              <a:t> </a:t>
            </a:r>
            <a:r>
              <a:rPr lang="zh-CN" altLang="en-US" sz="3735"/>
              <a:t>1863, which resulted</a:t>
            </a:r>
            <a:r>
              <a:rPr lang="en-US" altLang="zh-CN" sz="3735"/>
              <a:t> </a:t>
            </a:r>
            <a:r>
              <a:rPr lang="zh-CN" altLang="en-US" sz="3735"/>
              <a:t>in over 50,000</a:t>
            </a:r>
            <a:endParaRPr lang="zh-CN" altLang="en-US" sz="3735"/>
          </a:p>
          <a:p>
            <a:r>
              <a:rPr lang="zh-CN" altLang="en-US" sz="3735"/>
              <a:t>casualties.</a:t>
            </a:r>
            <a:endParaRPr lang="zh-CN" altLang="en-US" sz="3735"/>
          </a:p>
        </p:txBody>
      </p:sp>
      <p:sp>
        <p:nvSpPr>
          <p:cNvPr id="8" name="文本框 7" title=""/>
          <p:cNvSpPr txBox="1"/>
          <p:nvPr>
            <p:custDataLst>
              <p:tags r:id="rId10"/>
            </p:custDataLst>
          </p:nvPr>
        </p:nvSpPr>
        <p:spPr>
          <a:xfrm>
            <a:off x="4449639" y="2398944"/>
            <a:ext cx="6916457" cy="1241425"/>
          </a:xfrm>
          <a:prstGeom prst="rect">
            <a:avLst/>
          </a:prstGeom>
          <a:noFill/>
        </p:spPr>
        <p:txBody>
          <a:bodyPr wrap="square" rtlCol="0" anchor="t">
            <a:spAutoFit/>
          </a:bodyPr>
          <a:lstStyle/>
          <a:p>
            <a:r>
              <a:rPr sz="3735">
                <a:solidFill>
                  <a:srgbClr val="FF0000"/>
                </a:solidFill>
                <a:latin typeface="Times New Roman" panose="02020603050405020304" pitchFamily="18" charset="0"/>
                <a:ea typeface="宋体" panose="02010600030101010101" pitchFamily="2" charset="-122"/>
                <a:cs typeface="Times New Roman" panose="02020603050405020304" pitchFamily="18" charset="0"/>
              </a:rPr>
              <a:t>On 19 November 1863, in a field in Gettysburg,</a:t>
            </a:r>
            <a:r>
              <a:rPr lang="en-US" sz="3735">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sz="3735">
                <a:solidFill>
                  <a:srgbClr val="FF0000"/>
                </a:solidFill>
                <a:latin typeface="Times New Roman" panose="02020603050405020304" pitchFamily="18" charset="0"/>
                <a:ea typeface="宋体" panose="02010600030101010101" pitchFamily="2" charset="-122"/>
                <a:cs typeface="Times New Roman" panose="02020603050405020304" pitchFamily="18" charset="0"/>
              </a:rPr>
              <a:t>Pennsylvania</a:t>
            </a:r>
            <a:endParaRPr sz="3735">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TextBox 3" title=""/>
          <p:cNvSpPr txBox="1">
            <a:spLocks noChangeArrowheads="1"/>
          </p:cNvSpPr>
          <p:nvPr>
            <p:custDataLst>
              <p:tags r:id="rId11"/>
            </p:custDataLst>
          </p:nvPr>
        </p:nvSpPr>
        <p:spPr bwMode="auto">
          <a:xfrm>
            <a:off x="1069340" y="205740"/>
            <a:ext cx="4034288" cy="666115"/>
          </a:xfrm>
          <a:prstGeom prst="rect">
            <a:avLst/>
          </a:prstGeom>
          <a:noFill/>
          <a:ln w="9525">
            <a:noFill/>
            <a:miter lim="800000"/>
          </a:ln>
        </p:spPr>
        <p:txBody>
          <a:bodyPr wrap="square">
            <a:spAutoFit/>
          </a:bodyPr>
          <a:lstStyle/>
          <a:p>
            <a:r>
              <a:rPr lang="en-US" altLang="zh-CN"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Intensive reading</a:t>
            </a:r>
            <a:endParaRPr lang="zh-CN" altLang="en-US"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3"/>
          </p:custDataLst>
        </p:nvPr>
      </p:nvGrpSpPr>
      <p:grpSpPr>
        <a:xfrm>
          <a:off x="0" y="0"/>
          <a:ext cx="0" cy="0"/>
        </a:xfrm>
      </p:grpSpPr>
      <p:pic>
        <p:nvPicPr>
          <p:cNvPr id="9" name="图片 8" title=""/>
          <p:cNvPicPr>
            <a:picLocks noChangeAspect="1"/>
          </p:cNvPicPr>
          <p:nvPr>
            <p:custDataLst>
              <p:tags r:id="rId5"/>
            </p:custDataLst>
          </p:nvPr>
        </p:nvPicPr>
        <p:blipFill>
          <a:blip r:embed="rId4"/>
          <a:stretch>
            <a:fillRect/>
          </a:stretch>
        </p:blipFill>
        <p:spPr>
          <a:xfrm>
            <a:off x="0" y="1187449"/>
            <a:ext cx="12192000" cy="5173183"/>
          </a:xfrm>
          <a:prstGeom prst="rect">
            <a:avLst/>
          </a:prstGeom>
        </p:spPr>
      </p:pic>
      <p:sp>
        <p:nvSpPr>
          <p:cNvPr id="7" name="文本框 6" title=""/>
          <p:cNvSpPr txBox="1"/>
          <p:nvPr>
            <p:custDataLst>
              <p:tags r:id="rId6"/>
            </p:custDataLst>
          </p:nvPr>
        </p:nvSpPr>
        <p:spPr>
          <a:xfrm>
            <a:off x="3106423" y="1644227"/>
            <a:ext cx="8889153" cy="4117340"/>
          </a:xfrm>
          <a:prstGeom prst="rect">
            <a:avLst/>
          </a:prstGeom>
          <a:noFill/>
        </p:spPr>
        <p:txBody>
          <a:bodyPr wrap="square" rtlCol="0" anchor="t">
            <a:spAutoFit/>
          </a:bodyPr>
          <a:lstStyle/>
          <a:p>
            <a:r>
              <a:rPr lang="zh-CN" altLang="en-US" sz="3735" b="1">
                <a:latin typeface="Times New Roman" panose="02020603050405020304" pitchFamily="18" charset="0"/>
                <a:ea typeface="宋体" panose="02010600030101010101" pitchFamily="2" charset="-122"/>
                <a:cs typeface="Times New Roman" panose="02020603050405020304" pitchFamily="18" charset="0"/>
              </a:rPr>
              <a:t>How did Lincoln describe the founding of the US?</a:t>
            </a:r>
            <a:endParaRPr lang="zh-CN" altLang="en-US" sz="3735" b="1">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____________________________________________________________________________________________________________</a:t>
            </a:r>
            <a:endParaRPr lang="en-US" altLang="zh-CN" sz="3735" b="1">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a:t>
            </a:r>
            <a:endParaRPr lang="en-US" altLang="zh-CN" sz="3735" b="1">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a:t>
            </a:r>
            <a:endParaRPr lang="en-US" altLang="zh-CN" sz="3735"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title=""/>
          <p:cNvSpPr txBox="1"/>
          <p:nvPr>
            <p:custDataLst>
              <p:tags r:id="rId7"/>
            </p:custDataLst>
          </p:nvPr>
        </p:nvSpPr>
        <p:spPr>
          <a:xfrm>
            <a:off x="3225377" y="2800593"/>
            <a:ext cx="8651241" cy="2966720"/>
          </a:xfrm>
          <a:prstGeom prst="rect">
            <a:avLst/>
          </a:prstGeom>
          <a:noFill/>
        </p:spPr>
        <p:txBody>
          <a:bodyPr wrap="square" rtlCol="0" anchor="t">
            <a:spAutoFit/>
          </a:bodyPr>
          <a:lstStyle>
            <a:defPPr>
              <a:defRPr lang="zh-CN"/>
            </a:defPPr>
            <a:lvl1pPr>
              <a:def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sz="3735"/>
              <a:t>It was a new nation conceived in Liberty and</a:t>
            </a:r>
            <a:r>
              <a:rPr lang="en-US" altLang="zh-CN" sz="3735"/>
              <a:t> </a:t>
            </a:r>
            <a:r>
              <a:rPr lang="zh-CN" altLang="en-US" sz="3735"/>
              <a:t>dedicated to the proposition that all men are</a:t>
            </a:r>
            <a:r>
              <a:rPr lang="en-US" altLang="zh-CN" sz="3735"/>
              <a:t> </a:t>
            </a:r>
            <a:r>
              <a:rPr lang="zh-CN" altLang="en-US" sz="3735"/>
              <a:t>created equal. / It aimed at bringing freedom to</a:t>
            </a:r>
            <a:r>
              <a:rPr lang="en-US" altLang="zh-CN" sz="3735"/>
              <a:t> </a:t>
            </a:r>
            <a:r>
              <a:rPr lang="zh-CN" altLang="en-US" sz="3735"/>
              <a:t>the people and was based on the principle that</a:t>
            </a:r>
            <a:r>
              <a:rPr lang="en-US" altLang="zh-CN" sz="3735"/>
              <a:t> </a:t>
            </a:r>
            <a:r>
              <a:rPr lang="zh-CN" altLang="en-US" sz="3735"/>
              <a:t>all men are created equal.</a:t>
            </a:r>
            <a:endParaRPr lang="zh-CN" altLang="en-US" sz="3735"/>
          </a:p>
        </p:txBody>
      </p:sp>
      <p:sp>
        <p:nvSpPr>
          <p:cNvPr id="8" name="TextBox 3" title=""/>
          <p:cNvSpPr txBox="1">
            <a:spLocks noChangeArrowheads="1"/>
          </p:cNvSpPr>
          <p:nvPr>
            <p:custDataLst>
              <p:tags r:id="rId8"/>
            </p:custDataLst>
          </p:nvPr>
        </p:nvSpPr>
        <p:spPr bwMode="auto">
          <a:xfrm>
            <a:off x="1069340" y="205740"/>
            <a:ext cx="10688320" cy="666115"/>
          </a:xfrm>
          <a:prstGeom prst="rect">
            <a:avLst/>
          </a:prstGeom>
          <a:noFill/>
          <a:ln w="9525">
            <a:noFill/>
            <a:miter lim="800000"/>
          </a:ln>
        </p:spPr>
        <p:txBody>
          <a:bodyPr wrap="square">
            <a:spAutoFit/>
          </a:bodyPr>
          <a:lstStyle/>
          <a:p>
            <a:r>
              <a:rPr lang="en-US" altLang="zh-CN"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Intensive reading</a:t>
            </a:r>
            <a:endParaRPr lang="zh-CN" altLang="en-US"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椭圆 10" title=""/>
          <p:cNvSpPr/>
          <p:nvPr>
            <p:custDataLst>
              <p:tags r:id="rId9"/>
            </p:custDataLst>
          </p:nvPr>
        </p:nvSpPr>
        <p:spPr>
          <a:xfrm>
            <a:off x="916324" y="2014464"/>
            <a:ext cx="1435101" cy="1572260"/>
          </a:xfrm>
          <a:prstGeom prst="ellipse">
            <a:avLst/>
          </a:prstGeom>
          <a:blipFill rotWithShape="1">
            <a:blip r:embed="rId10"/>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a:latin typeface="Times New Roman" panose="02020603050405020304" pitchFamily="18" charset="0"/>
              <a:ea typeface="宋体" panose="02010600030101010101" pitchFamily="2" charset="-122"/>
            </a:endParaRPr>
          </a:p>
        </p:txBody>
      </p:sp>
      <p:sp>
        <p:nvSpPr>
          <p:cNvPr id="12" name="文本框 11" title=""/>
          <p:cNvSpPr txBox="1"/>
          <p:nvPr>
            <p:custDataLst>
              <p:tags r:id="rId11"/>
            </p:custDataLst>
          </p:nvPr>
        </p:nvSpPr>
        <p:spPr>
          <a:xfrm>
            <a:off x="21579" y="3706231"/>
            <a:ext cx="3307101" cy="1816735"/>
          </a:xfrm>
          <a:prstGeom prst="rect">
            <a:avLst/>
          </a:prstGeom>
          <a:noFill/>
        </p:spPr>
        <p:txBody>
          <a:bodyPr wrap="square" rtlCol="0" anchor="t">
            <a:spAutoFit/>
          </a:bodyPr>
          <a:lstStyle/>
          <a:p>
            <a:pPr algn="ctr"/>
            <a:r>
              <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rPr>
              <a:t>The Gettysburg Address</a:t>
            </a:r>
            <a:endPar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1"/>
          <a:stretch>
            <a:fillRect/>
          </a:stretch>
        </a:blipFill>
        <a:effectLst/>
      </p:bgPr>
    </p:bg>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311150" y="1179830"/>
            <a:ext cx="11617325" cy="11988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00000"/>
              </a:lnSpc>
              <a:spcBef>
                <a:spcPct val="0"/>
              </a:spcBef>
              <a:spcAft>
                <a:spcPct val="0"/>
              </a:spcAft>
              <a:buFont typeface="Wingdings" panose="05000000000000000000" pitchFamily="2" charset="2"/>
              <a:buChar char="u"/>
            </a:pPr>
            <a:r>
              <a:rPr lang="en-US" altLang="zh-CN" sz="3600" b="1">
                <a:latin typeface="Times New Roman" panose="02020603050405020304" pitchFamily="18" charset="0"/>
                <a:cs typeface="Times New Roman" panose="02020603050405020304" pitchFamily="18" charset="0"/>
                <a:sym typeface="+mn-ea"/>
              </a:rPr>
              <a:t>Get the historical background and meaning of the Gettysburg speech, and make your own speech</a:t>
            </a:r>
            <a:r>
              <a:rPr lang="en-US" altLang="zh-CN" sz="3600" b="1" u="none" kern="100">
                <a:solidFill>
                  <a:srgbClr val="000000"/>
                </a:solidFill>
                <a:latin typeface="Times New Roman" panose="02020603050405020304" pitchFamily="18" charset="0"/>
                <a:ea typeface="微软雅黑" panose="020b0503020204020204" charset="-122"/>
                <a:sym typeface="Wingdings" panose="05000000000000000000"/>
              </a:rPr>
              <a:t>;</a:t>
            </a:r>
            <a:endParaRPr lang="en-US" altLang="zh-CN" sz="3600" b="1" u="none" kern="100">
              <a:solidFill>
                <a:srgbClr val="000000"/>
              </a:solidFill>
              <a:latin typeface="Times New Roman" panose="02020603050405020304" pitchFamily="18" charset="0"/>
              <a:ea typeface="微软雅黑" panose="020b0503020204020204" charset="-122"/>
              <a:sym typeface="Wingdings" panose="05000000000000000000"/>
            </a:endParaRPr>
          </a:p>
        </p:txBody>
      </p:sp>
      <p:sp>
        <p:nvSpPr>
          <p:cNvPr id="16" name="矩形 15" title=""/>
          <p:cNvSpPr/>
          <p:nvPr>
            <p:custDataLst>
              <p:tags r:id="rId4"/>
            </p:custDataLst>
          </p:nvPr>
        </p:nvSpPr>
        <p:spPr>
          <a:xfrm>
            <a:off x="259080" y="4334510"/>
            <a:ext cx="11769725" cy="1753235"/>
          </a:xfrm>
          <a:prstGeom prst="rect">
            <a:avLst/>
          </a:prstGeom>
        </p:spPr>
        <p:txBody>
          <a:bodyPr wrap="square">
            <a:spAutoFit/>
          </a:bodyPr>
          <a:lstStyle/>
          <a:p>
            <a:pPr marL="457200" indent="-457200">
              <a:lnSpc>
                <a:spcPct val="100000"/>
              </a:lnSpc>
              <a:spcBef>
                <a:spcPct val="0"/>
              </a:spcBef>
              <a:spcAft>
                <a:spcPct val="0"/>
              </a:spcAft>
              <a:buFont typeface="Wingdings" panose="05000000000000000000" pitchFamily="2" charset="2"/>
              <a:buChar char="u"/>
            </a:pPr>
            <a:r>
              <a:rPr lang="en-US" altLang="zh-CN" sz="3600" b="1" kern="0">
                <a:solidFill>
                  <a:srgbClr val="000000"/>
                </a:solidFill>
                <a:latin typeface="Times New Roman" panose="02020603050405020304" pitchFamily="18" charset="0"/>
                <a:cs typeface="Times New Roman" panose="02020603050405020304" pitchFamily="18" charset="0"/>
                <a:sym typeface="+mn-ea"/>
              </a:rPr>
              <a:t> Learn the features and structures of argumentative essays and give opinions about the movie adaptations.</a:t>
            </a:r>
            <a:endParaRPr lang="en-US" altLang="zh-CN" sz="3600" b="1" kern="0">
              <a:solidFill>
                <a:srgbClr val="000000"/>
              </a:solidFill>
              <a:latin typeface="Times New Roman" panose="02020603050405020304" pitchFamily="18" charset="0"/>
              <a:cs typeface="Times New Roman" panose="02020603050405020304" pitchFamily="18" charset="0"/>
            </a:endParaRPr>
          </a:p>
          <a:p>
            <a:pPr marL="457200" indent="-457200">
              <a:lnSpc>
                <a:spcPct val="100000"/>
              </a:lnSpc>
              <a:spcBef>
                <a:spcPct val="0"/>
              </a:spcBef>
              <a:spcAft>
                <a:spcPct val="0"/>
              </a:spcAft>
              <a:buFont typeface="Wingdings" panose="05000000000000000000" pitchFamily="2" charset="2"/>
              <a:buChar char="u"/>
            </a:pPr>
            <a:endParaRPr lang="en-US" altLang="zh-CN" sz="3600" b="1" u="none" kern="100">
              <a:solidFill>
                <a:srgbClr val="000000"/>
              </a:solidFill>
              <a:latin typeface="Times New Roman" panose="02020603050405020304" pitchFamily="18" charset="0"/>
              <a:ea typeface="微软雅黑" panose="020b0503020204020204" charset="-122"/>
              <a:cs typeface="Times New Roman" panose="02020603050405020304" pitchFamily="18" charset="0"/>
              <a:sym typeface="Wingdings" panose="05000000000000000000"/>
            </a:endParaRPr>
          </a:p>
        </p:txBody>
      </p:sp>
      <p:sp>
        <p:nvSpPr>
          <p:cNvPr id="2" name="矩形 1" title=""/>
          <p:cNvSpPr/>
          <p:nvPr>
            <p:custDataLst>
              <p:tags r:id="rId5"/>
            </p:custDataLst>
          </p:nvPr>
        </p:nvSpPr>
        <p:spPr>
          <a:xfrm>
            <a:off x="3446479" y="82000"/>
            <a:ext cx="5483225" cy="829945"/>
          </a:xfrm>
          <a:prstGeom prst="rect">
            <a:avLst/>
          </a:prstGeom>
          <a:noFill/>
          <a:ln>
            <a:noFill/>
          </a:ln>
        </p:spPr>
        <p:txBody>
          <a:bodyPr wrap="none" rtlCol="0" anchor="t">
            <a:spAutoFit/>
            <a:scene3d>
              <a:camera prst="orthographicFront"/>
              <a:lightRig rig="threePt" dir="t"/>
            </a:scene3d>
          </a:bodyPr>
          <a:lstStyle/>
          <a:p>
            <a:pPr algn="ctr">
              <a:lnSpc>
                <a:spcPct val="100000"/>
              </a:lnSpc>
              <a:spcBef>
                <a:spcPct val="0"/>
              </a:spcBef>
              <a:spcAft>
                <a:spcPct val="0"/>
              </a:spcAft>
            </a:pPr>
            <a:r>
              <a:rPr lang="en-US" altLang="zh-CN" sz="4800" b="1" u="none">
                <a:ln w="22225">
                  <a:solidFill>
                    <a:schemeClr val="accent2"/>
                  </a:solidFill>
                  <a:prstDash val="solid"/>
                </a:ln>
                <a:solidFill>
                  <a:srgbClr val="000000"/>
                </a:solidFill>
                <a:effectLst/>
                <a:latin typeface="Times New Roman" panose="02020603050405020304" pitchFamily="18" charset="0"/>
                <a:ea typeface="微软雅黑" panose="020b0503020204020204" charset="-122"/>
              </a:rPr>
              <a:t>Learning Objectives</a:t>
            </a:r>
            <a:endParaRPr lang="en-US" altLang="zh-CN" sz="4800" b="1" u="none">
              <a:ln w="22225">
                <a:solidFill>
                  <a:schemeClr val="accent2"/>
                </a:solidFill>
                <a:prstDash val="solid"/>
              </a:ln>
              <a:solidFill>
                <a:srgbClr val="000000"/>
              </a:solidFill>
              <a:effectLst/>
              <a:latin typeface="Times New Roman" panose="02020603050405020304" pitchFamily="18" charset="0"/>
              <a:ea typeface="微软雅黑" panose="020b0503020204020204" charset="-122"/>
            </a:endParaRPr>
          </a:p>
        </p:txBody>
      </p:sp>
      <p:grpSp>
        <p:nvGrpSpPr>
          <p:cNvPr id="18" name="组合 17" title=""/>
          <p:cNvGrpSpPr/>
          <p:nvPr>
            <p:custDataLst>
              <p:tags r:id="rId6"/>
            </p:custDataLst>
          </p:nvPr>
        </p:nvGrpSpPr>
        <p:grpSpPr>
          <a:xfrm>
            <a:off x="8012776" y="6487292"/>
            <a:ext cx="291220" cy="291219"/>
            <a:chOff x="304800" y="673100"/>
            <a:chExt cx="4000500" cy="4000500"/>
          </a:xfrm>
          <a:effectLst>
            <a:outerShdw blurRad="444500" dist="254000" dir="8100000" algn="tr" rotWithShape="0">
              <a:prstClr val="black">
                <a:alpha val="50000"/>
              </a:prstClr>
            </a:outerShdw>
          </a:effectLst>
        </p:grpSpPr>
        <p:sp>
          <p:nvSpPr>
            <p:cNvPr id="19" name="同心圆 18"/>
            <p:cNvSpPr/>
            <p:nvPr>
              <p:custDataLst>
                <p:tags r:id="rId7"/>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mn-cs"/>
              </a:endParaRPr>
            </a:p>
          </p:txBody>
        </p:sp>
        <p:sp>
          <p:nvSpPr>
            <p:cNvPr id="20" name="椭圆 19"/>
            <p:cNvSpPr/>
            <p:nvPr>
              <p:custDataLst>
                <p:tags r:id="rId8"/>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240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charset="-122"/>
                <a:cs typeface="+mn-cs"/>
              </a:endParaRPr>
            </a:p>
          </p:txBody>
        </p:sp>
      </p:grpSp>
      <p:sp>
        <p:nvSpPr>
          <p:cNvPr id="3" name="矩形 2" title=""/>
          <p:cNvSpPr/>
          <p:nvPr>
            <p:custDataLst>
              <p:tags r:id="rId9"/>
            </p:custDataLst>
          </p:nvPr>
        </p:nvSpPr>
        <p:spPr>
          <a:xfrm>
            <a:off x="259080" y="1179830"/>
            <a:ext cx="11670030" cy="5051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ct val="0"/>
              </a:spcBef>
              <a:spcAft>
                <a:spcPct val="0"/>
              </a:spcAft>
              <a:defRPr/>
            </a:pPr>
            <a:endParaRPr lang="zh-CN" altLang="en-US" sz="2400" u="none">
              <a:solidFill>
                <a:srgbClr val="000000"/>
              </a:solidFill>
              <a:latin typeface="Times New Roman" panose="02020603050405020304" pitchFamily="18" charset="0"/>
              <a:ea typeface="微软雅黑" panose="020b0503020204020204" charset="-122"/>
            </a:endParaRPr>
          </a:p>
        </p:txBody>
      </p:sp>
      <p:sp>
        <p:nvSpPr>
          <p:cNvPr id="15" name="矩形 14" title=""/>
          <p:cNvSpPr/>
          <p:nvPr>
            <p:custDataLst>
              <p:tags r:id="rId10"/>
            </p:custDataLst>
          </p:nvPr>
        </p:nvSpPr>
        <p:spPr>
          <a:xfrm>
            <a:off x="259080" y="2781935"/>
            <a:ext cx="11510645" cy="1835150"/>
          </a:xfrm>
          <a:prstGeom prst="rect">
            <a:avLst/>
          </a:prstGeom>
        </p:spPr>
        <p:txBody>
          <a:bodyPr wrap="square">
            <a:noAutofit/>
          </a:bodyPr>
          <a:lstStyle/>
          <a:p>
            <a:pPr marL="457200" indent="-457200">
              <a:lnSpc>
                <a:spcPct val="100000"/>
              </a:lnSpc>
              <a:spcBef>
                <a:spcPct val="0"/>
              </a:spcBef>
              <a:spcAft>
                <a:spcPct val="0"/>
              </a:spcAft>
              <a:buFont typeface="Wingdings" panose="05000000000000000000" pitchFamily="2" charset="2"/>
              <a:buChar char="u"/>
            </a:pPr>
            <a:r>
              <a:rPr lang="en-US" altLang="zh-CN" sz="3600" b="1">
                <a:latin typeface="Times New Roman" panose="02020603050405020304" pitchFamily="18" charset="0"/>
                <a:cs typeface="Times New Roman" panose="02020603050405020304" pitchFamily="18" charset="0"/>
                <a:sym typeface="+mn-ea"/>
              </a:rPr>
              <a:t>Read for main ideas of paragraphs and give a talk about the significance of abolishing slavery in the US </a:t>
            </a:r>
            <a:r>
              <a:rPr lang="en-US" altLang="zh-CN" sz="3600" b="1" kern="0">
                <a:solidFill>
                  <a:srgbClr val="000000"/>
                </a:solidFill>
                <a:latin typeface="Times New Roman" panose="02020603050405020304" pitchFamily="18" charset="0"/>
                <a:cs typeface="Times New Roman" panose="02020603050405020304" pitchFamily="18" charset="0"/>
                <a:sym typeface="+mn-ea"/>
              </a:rPr>
              <a:t>;</a:t>
            </a:r>
            <a:endParaRPr lang="en-US" altLang="zh-CN" sz="3600" b="1" kern="0">
              <a:solidFill>
                <a:srgbClr val="000000"/>
              </a:solidFill>
              <a:latin typeface="Times New Roman" panose="02020603050405020304" pitchFamily="18" charset="0"/>
              <a:cs typeface="Times New Roman" panose="02020603050405020304" pitchFamily="18" charset="0"/>
            </a:endParaRPr>
          </a:p>
          <a:p>
            <a:pPr indent="0">
              <a:lnSpc>
                <a:spcPct val="100000"/>
              </a:lnSpc>
              <a:spcBef>
                <a:spcPct val="0"/>
              </a:spcBef>
              <a:spcAft>
                <a:spcPct val="0"/>
              </a:spcAft>
              <a:buFont typeface="Wingdings" panose="05000000000000000000" pitchFamily="2" charset="2"/>
              <a:buNone/>
            </a:pPr>
            <a:endParaRPr lang="en-US" altLang="zh-CN" sz="3600" b="1" u="none" kern="100">
              <a:solidFill>
                <a:srgbClr val="000000"/>
              </a:solidFill>
              <a:latin typeface="Times New Roman" panose="02020603050405020304" pitchFamily="18" charset="0"/>
              <a:ea typeface="微软雅黑" panose="020b0503020204020204" charset="-122"/>
              <a:sym typeface="Wingdings" panose="05000000000000000000"/>
            </a:endParaRPr>
          </a:p>
        </p:txBody>
      </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3"/>
          </p:custDataLst>
        </p:nvPr>
      </p:nvGrpSpPr>
      <p:grpSpPr>
        <a:xfrm>
          <a:off x="0" y="0"/>
          <a:ext cx="0" cy="0"/>
        </a:xfrm>
      </p:grpSpPr>
      <p:pic>
        <p:nvPicPr>
          <p:cNvPr id="15" name="图片 14" title=""/>
          <p:cNvPicPr>
            <a:picLocks noChangeAspect="1"/>
          </p:cNvPicPr>
          <p:nvPr>
            <p:custDataLst>
              <p:tags r:id="rId5"/>
            </p:custDataLst>
          </p:nvPr>
        </p:nvPicPr>
        <p:blipFill>
          <a:blip r:embed="rId4"/>
          <a:stretch>
            <a:fillRect/>
          </a:stretch>
        </p:blipFill>
        <p:spPr>
          <a:xfrm>
            <a:off x="0" y="1187449"/>
            <a:ext cx="12192000" cy="4795137"/>
          </a:xfrm>
          <a:prstGeom prst="rect">
            <a:avLst/>
          </a:prstGeom>
        </p:spPr>
      </p:pic>
      <p:sp>
        <p:nvSpPr>
          <p:cNvPr id="5" name="文本框 4" title=""/>
          <p:cNvSpPr txBox="1"/>
          <p:nvPr>
            <p:custDataLst>
              <p:tags r:id="rId6"/>
            </p:custDataLst>
          </p:nvPr>
        </p:nvSpPr>
        <p:spPr>
          <a:xfrm>
            <a:off x="366608" y="3549617"/>
            <a:ext cx="2543391" cy="1816735"/>
          </a:xfrm>
          <a:prstGeom prst="rect">
            <a:avLst/>
          </a:prstGeom>
          <a:noFill/>
        </p:spPr>
        <p:txBody>
          <a:bodyPr wrap="square" rtlCol="0" anchor="t">
            <a:spAutoFit/>
          </a:bodyPr>
          <a:lstStyle/>
          <a:p>
            <a:pPr algn="ctr"/>
            <a:r>
              <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rPr>
              <a:t>The Gettysburg Address</a:t>
            </a:r>
            <a:endPar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endParaRPr>
          </a:p>
        </p:txBody>
      </p:sp>
      <p:sp>
        <p:nvSpPr>
          <p:cNvPr id="7" name="文本框 6" title=""/>
          <p:cNvSpPr txBox="1"/>
          <p:nvPr>
            <p:custDataLst>
              <p:tags r:id="rId7"/>
            </p:custDataLst>
          </p:nvPr>
        </p:nvSpPr>
        <p:spPr>
          <a:xfrm>
            <a:off x="3106423" y="1644227"/>
            <a:ext cx="8889153" cy="3542030"/>
          </a:xfrm>
          <a:prstGeom prst="rect">
            <a:avLst/>
          </a:prstGeom>
          <a:noFill/>
        </p:spPr>
        <p:txBody>
          <a:bodyPr wrap="square" rtlCol="0" anchor="t">
            <a:spAutoFit/>
          </a:bodyPr>
          <a:lstStyle/>
          <a:p>
            <a:r>
              <a:rPr lang="zh-CN" altLang="en-US" sz="3735" b="1">
                <a:latin typeface="Times New Roman" panose="02020603050405020304" pitchFamily="18" charset="0"/>
                <a:ea typeface="宋体" panose="02010600030101010101" pitchFamily="2" charset="-122"/>
                <a:cs typeface="Times New Roman" panose="02020603050405020304" pitchFamily="18" charset="0"/>
              </a:rPr>
              <a:t>What challenges did the Civil War bring to the nation?</a:t>
            </a:r>
            <a:endParaRPr lang="zh-CN" altLang="en-US" sz="3735" b="1">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____________________________________________________________________________________________________________</a:t>
            </a:r>
            <a:endParaRPr lang="en-US" altLang="zh-CN" sz="3735" b="1">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a:t>
            </a:r>
            <a:endParaRPr lang="zh-CN" altLang="en-US" sz="3735"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title=""/>
          <p:cNvSpPr txBox="1"/>
          <p:nvPr>
            <p:custDataLst>
              <p:tags r:id="rId8"/>
            </p:custDataLst>
          </p:nvPr>
        </p:nvSpPr>
        <p:spPr>
          <a:xfrm>
            <a:off x="3246120" y="2709267"/>
            <a:ext cx="8511540" cy="2392045"/>
          </a:xfrm>
          <a:prstGeom prst="rect">
            <a:avLst/>
          </a:prstGeom>
          <a:noFill/>
        </p:spPr>
        <p:txBody>
          <a:bodyPr wrap="square" rtlCol="0" anchor="t">
            <a:spAutoFit/>
          </a:bodyPr>
          <a:lstStyle>
            <a:defPPr>
              <a:defRPr lang="zh-CN"/>
            </a:defPPr>
            <a:lvl1pPr>
              <a:def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sz="3735"/>
              <a:t>It would test whether a nation conceived in</a:t>
            </a:r>
            <a:endParaRPr lang="zh-CN" altLang="en-US" sz="3735"/>
          </a:p>
          <a:p>
            <a:r>
              <a:rPr lang="zh-CN" altLang="en-US" sz="3735"/>
              <a:t>Liberty and dedicated to the proposition that all</a:t>
            </a:r>
            <a:r>
              <a:rPr lang="en-US" altLang="zh-CN" sz="3735"/>
              <a:t> </a:t>
            </a:r>
            <a:r>
              <a:rPr lang="zh-CN" altLang="en-US" sz="3735"/>
              <a:t>men are created equal can long endure.</a:t>
            </a:r>
            <a:endParaRPr lang="zh-CN" altLang="en-US" sz="3735"/>
          </a:p>
        </p:txBody>
      </p:sp>
      <p:sp>
        <p:nvSpPr>
          <p:cNvPr id="14" name="TextBox 3" title=""/>
          <p:cNvSpPr txBox="1">
            <a:spLocks noChangeArrowheads="1"/>
          </p:cNvSpPr>
          <p:nvPr>
            <p:custDataLst>
              <p:tags r:id="rId9"/>
            </p:custDataLst>
          </p:nvPr>
        </p:nvSpPr>
        <p:spPr bwMode="auto">
          <a:xfrm>
            <a:off x="1069340" y="205740"/>
            <a:ext cx="10688320" cy="666115"/>
          </a:xfrm>
          <a:prstGeom prst="rect">
            <a:avLst/>
          </a:prstGeom>
          <a:noFill/>
          <a:ln w="9525">
            <a:noFill/>
            <a:miter lim="800000"/>
          </a:ln>
        </p:spPr>
        <p:txBody>
          <a:bodyPr wrap="square">
            <a:spAutoFit/>
          </a:bodyPr>
          <a:lstStyle/>
          <a:p>
            <a:r>
              <a:rPr lang="en-US" altLang="zh-CN"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Intensive reading</a:t>
            </a:r>
            <a:endParaRPr lang="zh-CN" altLang="en-US"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椭圆 15" title=""/>
          <p:cNvSpPr/>
          <p:nvPr>
            <p:custDataLst>
              <p:tags r:id="rId10"/>
            </p:custDataLst>
          </p:nvPr>
        </p:nvSpPr>
        <p:spPr>
          <a:xfrm>
            <a:off x="992404" y="1644227"/>
            <a:ext cx="1435101" cy="1572260"/>
          </a:xfrm>
          <a:prstGeom prst="ellipse">
            <a:avLst/>
          </a:prstGeom>
          <a:blipFill rotWithShape="1">
            <a:blip r:embed="rId11"/>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a:latin typeface="Times New Roman" panose="02020603050405020304" pitchFamily="18" charset="0"/>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3"/>
          </p:custDataLst>
        </p:nvPr>
      </p:nvGrpSpPr>
      <p:grpSpPr>
        <a:xfrm>
          <a:off x="0" y="0"/>
          <a:ext cx="0" cy="0"/>
        </a:xfrm>
      </p:grpSpPr>
      <p:pic>
        <p:nvPicPr>
          <p:cNvPr id="9" name="图片 8" title=""/>
          <p:cNvPicPr>
            <a:picLocks noChangeAspect="1"/>
          </p:cNvPicPr>
          <p:nvPr>
            <p:custDataLst>
              <p:tags r:id="rId5"/>
            </p:custDataLst>
          </p:nvPr>
        </p:nvPicPr>
        <p:blipFill>
          <a:blip r:embed="rId4"/>
          <a:stretch>
            <a:fillRect/>
          </a:stretch>
        </p:blipFill>
        <p:spPr>
          <a:xfrm>
            <a:off x="0" y="1187449"/>
            <a:ext cx="12192000" cy="4643919"/>
          </a:xfrm>
          <a:prstGeom prst="rect">
            <a:avLst/>
          </a:prstGeom>
        </p:spPr>
      </p:pic>
      <p:sp>
        <p:nvSpPr>
          <p:cNvPr id="5" name="文本框 4" title=""/>
          <p:cNvSpPr txBox="1"/>
          <p:nvPr>
            <p:custDataLst>
              <p:tags r:id="rId6"/>
            </p:custDataLst>
          </p:nvPr>
        </p:nvSpPr>
        <p:spPr>
          <a:xfrm>
            <a:off x="257272" y="3262789"/>
            <a:ext cx="2652727" cy="1816735"/>
          </a:xfrm>
          <a:prstGeom prst="rect">
            <a:avLst/>
          </a:prstGeom>
          <a:noFill/>
        </p:spPr>
        <p:txBody>
          <a:bodyPr wrap="square" rtlCol="0" anchor="t">
            <a:spAutoFit/>
          </a:bodyPr>
          <a:lstStyle/>
          <a:p>
            <a:pPr algn="ctr"/>
            <a:r>
              <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rPr>
              <a:t>The Gettysburg Address</a:t>
            </a:r>
            <a:endPar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endParaRPr>
          </a:p>
        </p:txBody>
      </p:sp>
      <p:sp>
        <p:nvSpPr>
          <p:cNvPr id="7" name="文本框 6" title=""/>
          <p:cNvSpPr txBox="1"/>
          <p:nvPr>
            <p:custDataLst>
              <p:tags r:id="rId7"/>
            </p:custDataLst>
          </p:nvPr>
        </p:nvSpPr>
        <p:spPr>
          <a:xfrm>
            <a:off x="3106423" y="1644227"/>
            <a:ext cx="8889153" cy="2966720"/>
          </a:xfrm>
          <a:prstGeom prst="rect">
            <a:avLst/>
          </a:prstGeom>
          <a:noFill/>
        </p:spPr>
        <p:txBody>
          <a:bodyPr wrap="square" rtlCol="0" anchor="t">
            <a:spAutoFit/>
          </a:bodyPr>
          <a:lstStyle/>
          <a:p>
            <a:r>
              <a:rPr lang="zh-CN" altLang="en-US" sz="3735" b="1">
                <a:latin typeface="Times New Roman" panose="02020603050405020304" pitchFamily="18" charset="0"/>
                <a:ea typeface="宋体" panose="02010600030101010101" pitchFamily="2" charset="-122"/>
                <a:cs typeface="Times New Roman" panose="02020603050405020304" pitchFamily="18" charset="0"/>
              </a:rPr>
              <a:t>How did Lincoln describe the men who fought in the war?</a:t>
            </a:r>
            <a:endParaRPr lang="zh-CN" altLang="en-US" sz="3735" b="1">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____________________________________________________________________________________________________________</a:t>
            </a:r>
            <a:endParaRPr lang="en-US" altLang="zh-CN" sz="3735"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title=""/>
          <p:cNvSpPr txBox="1"/>
          <p:nvPr>
            <p:custDataLst>
              <p:tags r:id="rId8"/>
            </p:custDataLst>
          </p:nvPr>
        </p:nvSpPr>
        <p:spPr>
          <a:xfrm>
            <a:off x="3167271" y="2716876"/>
            <a:ext cx="8479367" cy="1816735"/>
          </a:xfrm>
          <a:prstGeom prst="rect">
            <a:avLst/>
          </a:prstGeom>
          <a:noFill/>
        </p:spPr>
        <p:txBody>
          <a:bodyPr wrap="square" rtlCol="0" anchor="t">
            <a:spAutoFit/>
          </a:bodyPr>
          <a:lstStyle>
            <a:defPPr>
              <a:defRPr lang="zh-CN"/>
            </a:defPPr>
            <a:lvl1pPr>
              <a:def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sz="3735"/>
              <a:t>They gave their lives so that their nation might</a:t>
            </a:r>
            <a:r>
              <a:rPr lang="en-US" altLang="zh-CN" sz="3735"/>
              <a:t> </a:t>
            </a:r>
            <a:r>
              <a:rPr lang="zh-CN" altLang="en-US" sz="3735"/>
              <a:t>live. They were brave men whose struggles had</a:t>
            </a:r>
            <a:r>
              <a:rPr lang="en-US" altLang="zh-CN" sz="3735"/>
              <a:t> </a:t>
            </a:r>
            <a:r>
              <a:rPr lang="zh-CN" altLang="en-US" sz="3735"/>
              <a:t>consecrated the ground.</a:t>
            </a:r>
            <a:endParaRPr lang="zh-CN" altLang="en-US" sz="3735"/>
          </a:p>
        </p:txBody>
      </p:sp>
      <p:sp>
        <p:nvSpPr>
          <p:cNvPr id="8" name="TextBox 3" title=""/>
          <p:cNvSpPr txBox="1">
            <a:spLocks noChangeArrowheads="1"/>
          </p:cNvSpPr>
          <p:nvPr>
            <p:custDataLst>
              <p:tags r:id="rId9"/>
            </p:custDataLst>
          </p:nvPr>
        </p:nvSpPr>
        <p:spPr bwMode="auto">
          <a:xfrm>
            <a:off x="1069340" y="205740"/>
            <a:ext cx="10688320" cy="666115"/>
          </a:xfrm>
          <a:prstGeom prst="rect">
            <a:avLst/>
          </a:prstGeom>
          <a:noFill/>
          <a:ln w="9525">
            <a:noFill/>
            <a:miter lim="800000"/>
          </a:ln>
        </p:spPr>
        <p:txBody>
          <a:bodyPr wrap="square">
            <a:spAutoFit/>
          </a:bodyPr>
          <a:lstStyle/>
          <a:p>
            <a:r>
              <a:rPr lang="en-US" altLang="zh-CN"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Intensive reading</a:t>
            </a:r>
            <a:endParaRPr lang="zh-CN" altLang="en-US"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椭圆 9" title=""/>
          <p:cNvSpPr/>
          <p:nvPr>
            <p:custDataLst>
              <p:tags r:id="rId10"/>
            </p:custDataLst>
          </p:nvPr>
        </p:nvSpPr>
        <p:spPr>
          <a:xfrm>
            <a:off x="840347" y="1510771"/>
            <a:ext cx="1435101" cy="1572260"/>
          </a:xfrm>
          <a:prstGeom prst="ellipse">
            <a:avLst/>
          </a:prstGeom>
          <a:blipFill rotWithShape="1">
            <a:blip r:embed="rId11"/>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a:latin typeface="Times New Roman" panose="02020603050405020304" pitchFamily="18" charset="0"/>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3"/>
          </p:custDataLst>
        </p:nvPr>
      </p:nvGrpSpPr>
      <p:grpSpPr>
        <a:xfrm>
          <a:off x="0" y="0"/>
          <a:ext cx="0" cy="0"/>
        </a:xfrm>
      </p:grpSpPr>
      <p:pic>
        <p:nvPicPr>
          <p:cNvPr id="9" name="图片 8" title=""/>
          <p:cNvPicPr>
            <a:picLocks noChangeAspect="1"/>
          </p:cNvPicPr>
          <p:nvPr>
            <p:custDataLst>
              <p:tags r:id="rId5"/>
            </p:custDataLst>
          </p:nvPr>
        </p:nvPicPr>
        <p:blipFill>
          <a:blip r:embed="rId4"/>
          <a:stretch>
            <a:fillRect/>
          </a:stretch>
        </p:blipFill>
        <p:spPr>
          <a:xfrm>
            <a:off x="0" y="1187449"/>
            <a:ext cx="12192000" cy="4899100"/>
          </a:xfrm>
          <a:prstGeom prst="rect">
            <a:avLst/>
          </a:prstGeom>
        </p:spPr>
      </p:pic>
      <p:sp>
        <p:nvSpPr>
          <p:cNvPr id="5" name="文本框 4" title=""/>
          <p:cNvSpPr txBox="1"/>
          <p:nvPr>
            <p:custDataLst>
              <p:tags r:id="rId6"/>
            </p:custDataLst>
          </p:nvPr>
        </p:nvSpPr>
        <p:spPr>
          <a:xfrm>
            <a:off x="449749" y="3367113"/>
            <a:ext cx="2520409" cy="1816735"/>
          </a:xfrm>
          <a:prstGeom prst="rect">
            <a:avLst/>
          </a:prstGeom>
          <a:noFill/>
        </p:spPr>
        <p:txBody>
          <a:bodyPr wrap="square" rtlCol="0" anchor="t">
            <a:spAutoFit/>
          </a:bodyPr>
          <a:lstStyle/>
          <a:p>
            <a:pPr algn="ctr"/>
            <a:r>
              <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rPr>
              <a:t>The Gettysburg Address</a:t>
            </a:r>
            <a:endPar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endParaRPr>
          </a:p>
        </p:txBody>
      </p:sp>
      <p:sp>
        <p:nvSpPr>
          <p:cNvPr id="7" name="文本框 6" title=""/>
          <p:cNvSpPr txBox="1"/>
          <p:nvPr>
            <p:custDataLst>
              <p:tags r:id="rId7"/>
            </p:custDataLst>
          </p:nvPr>
        </p:nvSpPr>
        <p:spPr>
          <a:xfrm>
            <a:off x="3106423" y="1644227"/>
            <a:ext cx="8889153" cy="3542030"/>
          </a:xfrm>
          <a:prstGeom prst="rect">
            <a:avLst/>
          </a:prstGeom>
          <a:noFill/>
        </p:spPr>
        <p:txBody>
          <a:bodyPr wrap="square" rtlCol="0" anchor="t">
            <a:spAutoFit/>
          </a:bodyPr>
          <a:lstStyle/>
          <a:p>
            <a:r>
              <a:rPr lang="zh-CN" altLang="en-US" sz="3735" b="1">
                <a:latin typeface="Times New Roman" panose="02020603050405020304" pitchFamily="18" charset="0"/>
                <a:ea typeface="宋体" panose="02010600030101010101" pitchFamily="2" charset="-122"/>
                <a:cs typeface="Times New Roman" panose="02020603050405020304" pitchFamily="18" charset="0"/>
              </a:rPr>
              <a:t>What was the</a:t>
            </a:r>
            <a:r>
              <a:rPr lang="en-US" altLang="zh-CN" sz="3735" b="1">
                <a:latin typeface="Times New Roman" panose="02020603050405020304" pitchFamily="18" charset="0"/>
                <a:ea typeface="宋体" panose="02010600030101010101" pitchFamily="2" charset="-122"/>
                <a:cs typeface="Times New Roman" panose="02020603050405020304" pitchFamily="18" charset="0"/>
              </a:rPr>
              <a:t> “</a:t>
            </a:r>
            <a:r>
              <a:rPr lang="zh-CN" altLang="en-US" sz="3735" b="1">
                <a:latin typeface="Times New Roman" panose="02020603050405020304" pitchFamily="18" charset="0"/>
                <a:ea typeface="宋体" panose="02010600030101010101" pitchFamily="2" charset="-122"/>
                <a:cs typeface="Times New Roman" panose="02020603050405020304" pitchFamily="18" charset="0"/>
              </a:rPr>
              <a:t>great task</a:t>
            </a:r>
            <a:r>
              <a:rPr lang="en-US" altLang="zh-CN" sz="3735" b="1">
                <a:latin typeface="Times New Roman" panose="02020603050405020304" pitchFamily="18" charset="0"/>
                <a:ea typeface="宋体" panose="02010600030101010101" pitchFamily="2" charset="-122"/>
                <a:cs typeface="Times New Roman" panose="02020603050405020304" pitchFamily="18" charset="0"/>
              </a:rPr>
              <a:t>”</a:t>
            </a:r>
            <a:r>
              <a:rPr lang="zh-CN" altLang="en-US" sz="3735" b="1">
                <a:latin typeface="Times New Roman" panose="02020603050405020304" pitchFamily="18" charset="0"/>
                <a:ea typeface="宋体" panose="02010600030101010101" pitchFamily="2" charset="-122"/>
                <a:cs typeface="Times New Roman" panose="02020603050405020304" pitchFamily="18" charset="0"/>
              </a:rPr>
              <a:t> that Lincoln described?</a:t>
            </a:r>
            <a:endParaRPr lang="zh-CN" altLang="en-US" sz="3735" b="1">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____________________________________________________________________________________________________________</a:t>
            </a:r>
            <a:endParaRPr lang="zh-CN" altLang="en-US" sz="3735" b="1">
              <a:latin typeface="Times New Roman" panose="02020603050405020304" pitchFamily="18" charset="0"/>
              <a:ea typeface="宋体" panose="02010600030101010101" pitchFamily="2" charset="-122"/>
              <a:cs typeface="Times New Roman" panose="02020603050405020304" pitchFamily="18" charset="0"/>
            </a:endParaRPr>
          </a:p>
          <a:p>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a:t>
            </a:r>
            <a:endParaRPr lang="en-US" altLang="zh-CN" sz="3735"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title=""/>
          <p:cNvSpPr txBox="1"/>
          <p:nvPr>
            <p:custDataLst>
              <p:tags r:id="rId8"/>
            </p:custDataLst>
          </p:nvPr>
        </p:nvSpPr>
        <p:spPr>
          <a:xfrm>
            <a:off x="3106423" y="2723519"/>
            <a:ext cx="8478521" cy="2392045"/>
          </a:xfrm>
          <a:prstGeom prst="rect">
            <a:avLst/>
          </a:prstGeom>
          <a:noFill/>
        </p:spPr>
        <p:txBody>
          <a:bodyPr wrap="square" rtlCol="0" anchor="t">
            <a:spAutoFit/>
          </a:bodyPr>
          <a:lstStyle>
            <a:defPPr>
              <a:defRPr lang="zh-CN"/>
            </a:defPPr>
            <a:lvl1pPr>
              <a:def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sz="3735"/>
              <a:t>That this nation shall have a new birth of</a:t>
            </a:r>
            <a:endParaRPr lang="zh-CN" altLang="en-US" sz="3735"/>
          </a:p>
          <a:p>
            <a:r>
              <a:rPr lang="zh-CN" altLang="en-US" sz="3735"/>
              <a:t>freedom; and that this government of the</a:t>
            </a:r>
            <a:endParaRPr lang="zh-CN" altLang="en-US" sz="3735"/>
          </a:p>
          <a:p>
            <a:r>
              <a:rPr lang="zh-CN" altLang="en-US" sz="3735"/>
              <a:t>people, by the people, for the people, shall not</a:t>
            </a:r>
            <a:r>
              <a:rPr lang="en-US" altLang="zh-CN" sz="3735"/>
              <a:t> </a:t>
            </a:r>
            <a:r>
              <a:rPr lang="zh-CN" altLang="en-US" sz="3735"/>
              <a:t>perish from the earth.</a:t>
            </a:r>
            <a:endParaRPr lang="zh-CN" altLang="en-US" sz="3735"/>
          </a:p>
        </p:txBody>
      </p:sp>
      <p:sp>
        <p:nvSpPr>
          <p:cNvPr id="8" name="TextBox 3" title=""/>
          <p:cNvSpPr txBox="1">
            <a:spLocks noChangeArrowheads="1"/>
          </p:cNvSpPr>
          <p:nvPr>
            <p:custDataLst>
              <p:tags r:id="rId9"/>
            </p:custDataLst>
          </p:nvPr>
        </p:nvSpPr>
        <p:spPr bwMode="auto">
          <a:xfrm>
            <a:off x="1069340" y="205740"/>
            <a:ext cx="10688320" cy="666115"/>
          </a:xfrm>
          <a:prstGeom prst="rect">
            <a:avLst/>
          </a:prstGeom>
          <a:noFill/>
          <a:ln w="9525">
            <a:noFill/>
            <a:miter lim="800000"/>
          </a:ln>
        </p:spPr>
        <p:txBody>
          <a:bodyPr wrap="square">
            <a:spAutoFit/>
          </a:bodyPr>
          <a:lstStyle/>
          <a:p>
            <a:r>
              <a:rPr lang="en-US" altLang="zh-CN"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Intensive reading</a:t>
            </a:r>
            <a:endParaRPr lang="zh-CN" altLang="en-US"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椭圆 9" title=""/>
          <p:cNvSpPr/>
          <p:nvPr>
            <p:custDataLst>
              <p:tags r:id="rId10"/>
            </p:custDataLst>
          </p:nvPr>
        </p:nvSpPr>
        <p:spPr>
          <a:xfrm>
            <a:off x="992404" y="1644227"/>
            <a:ext cx="1435101" cy="1572260"/>
          </a:xfrm>
          <a:prstGeom prst="ellipse">
            <a:avLst/>
          </a:prstGeom>
          <a:blipFill rotWithShape="1">
            <a:blip r:embed="rId11"/>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a:latin typeface="Times New Roman" panose="02020603050405020304" pitchFamily="18" charset="0"/>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3"/>
          </p:custDataLst>
        </p:nvPr>
      </p:nvGrpSpPr>
      <p:grpSpPr>
        <a:xfrm>
          <a:off x="0" y="0"/>
          <a:ext cx="0" cy="0"/>
        </a:xfrm>
      </p:grpSpPr>
      <p:pic>
        <p:nvPicPr>
          <p:cNvPr id="9" name="图片 8" title=""/>
          <p:cNvPicPr>
            <a:picLocks noChangeAspect="1"/>
          </p:cNvPicPr>
          <p:nvPr>
            <p:custDataLst>
              <p:tags r:id="rId5"/>
            </p:custDataLst>
          </p:nvPr>
        </p:nvPicPr>
        <p:blipFill>
          <a:blip r:embed="rId4"/>
          <a:stretch>
            <a:fillRect/>
          </a:stretch>
        </p:blipFill>
        <p:spPr>
          <a:xfrm>
            <a:off x="0" y="1187449"/>
            <a:ext cx="12192000" cy="4388737"/>
          </a:xfrm>
          <a:prstGeom prst="rect">
            <a:avLst/>
          </a:prstGeom>
        </p:spPr>
      </p:pic>
      <p:sp>
        <p:nvSpPr>
          <p:cNvPr id="5" name="文本框 4" title=""/>
          <p:cNvSpPr txBox="1"/>
          <p:nvPr>
            <p:custDataLst>
              <p:tags r:id="rId6"/>
            </p:custDataLst>
          </p:nvPr>
        </p:nvSpPr>
        <p:spPr>
          <a:xfrm>
            <a:off x="368303" y="3367113"/>
            <a:ext cx="2543389" cy="1816735"/>
          </a:xfrm>
          <a:prstGeom prst="rect">
            <a:avLst/>
          </a:prstGeom>
          <a:noFill/>
        </p:spPr>
        <p:txBody>
          <a:bodyPr wrap="square" rtlCol="0" anchor="t">
            <a:spAutoFit/>
          </a:bodyPr>
          <a:lstStyle/>
          <a:p>
            <a:pPr algn="ctr"/>
            <a:r>
              <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rPr>
              <a:t>The Gettysburg Address</a:t>
            </a:r>
            <a:endParaRPr lang="zh-CN" altLang="en-US" sz="3735" b="1">
              <a:solidFill>
                <a:srgbClr val="C00000"/>
              </a:solidFill>
              <a:latin typeface="Times New Roman" panose="02020603050405020304" pitchFamily="18" charset="0"/>
              <a:ea typeface="宋体" panose="02010600030101010101" pitchFamily="2" charset="-122"/>
              <a:cs typeface="Segoe Print" panose="02000600000000000000" charset="0"/>
            </a:endParaRPr>
          </a:p>
        </p:txBody>
      </p:sp>
      <p:sp>
        <p:nvSpPr>
          <p:cNvPr id="7" name="文本框 6" title=""/>
          <p:cNvSpPr txBox="1"/>
          <p:nvPr>
            <p:custDataLst>
              <p:tags r:id="rId7"/>
            </p:custDataLst>
          </p:nvPr>
        </p:nvSpPr>
        <p:spPr>
          <a:xfrm>
            <a:off x="3107269" y="2514600"/>
            <a:ext cx="8889153" cy="1990090"/>
          </a:xfrm>
          <a:prstGeom prst="rect">
            <a:avLst/>
          </a:prstGeom>
          <a:noFill/>
        </p:spPr>
        <p:txBody>
          <a:bodyPr wrap="square" rtlCol="0" anchor="t">
            <a:spAutoFit/>
          </a:bodyPr>
          <a:lstStyle/>
          <a:p>
            <a:pPr>
              <a:lnSpc>
                <a:spcPct val="110000"/>
              </a:lnSpc>
            </a:pPr>
            <a:r>
              <a:rPr lang="zh-CN" altLang="en-US" sz="3735" b="1">
                <a:latin typeface="Times New Roman" panose="02020603050405020304" pitchFamily="18" charset="0"/>
                <a:ea typeface="宋体" panose="02010600030101010101" pitchFamily="2" charset="-122"/>
                <a:cs typeface="Times New Roman" panose="02020603050405020304" pitchFamily="18" charset="0"/>
              </a:rPr>
              <a:t>Who would be responsible for carrying out this task?</a:t>
            </a:r>
            <a:endParaRPr lang="zh-CN" altLang="en-US" sz="3735" b="1">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pPr>
            <a:r>
              <a:rPr lang="en-US" altLang="zh-CN" sz="3735" b="1">
                <a:latin typeface="Times New Roman" panose="02020603050405020304" pitchFamily="18" charset="0"/>
                <a:ea typeface="宋体" panose="02010600030101010101" pitchFamily="2" charset="-122"/>
                <a:cs typeface="Times New Roman" panose="02020603050405020304" pitchFamily="18" charset="0"/>
              </a:rPr>
              <a:t>____________________________________</a:t>
            </a:r>
            <a:endParaRPr lang="en-US" altLang="zh-CN" sz="3735"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title=""/>
          <p:cNvSpPr txBox="1"/>
          <p:nvPr>
            <p:custDataLst>
              <p:tags r:id="rId8"/>
            </p:custDataLst>
          </p:nvPr>
        </p:nvSpPr>
        <p:spPr>
          <a:xfrm>
            <a:off x="3200401" y="3745655"/>
            <a:ext cx="8542020" cy="666115"/>
          </a:xfrm>
          <a:prstGeom prst="rect">
            <a:avLst/>
          </a:prstGeom>
          <a:noFill/>
        </p:spPr>
        <p:txBody>
          <a:bodyPr wrap="square" rtlCol="0" anchor="t">
            <a:spAutoFit/>
          </a:bodyPr>
          <a:lstStyle>
            <a:defPPr>
              <a:defRPr lang="zh-CN"/>
            </a:defPPr>
            <a:lvl1pPr>
              <a:def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sz="3735"/>
              <a:t>The living should be dedicated to the task.</a:t>
            </a:r>
            <a:endParaRPr lang="zh-CN" altLang="en-US" sz="3735"/>
          </a:p>
        </p:txBody>
      </p:sp>
      <p:sp>
        <p:nvSpPr>
          <p:cNvPr id="8" name="TextBox 3" title=""/>
          <p:cNvSpPr txBox="1">
            <a:spLocks noChangeArrowheads="1"/>
          </p:cNvSpPr>
          <p:nvPr>
            <p:custDataLst>
              <p:tags r:id="rId9"/>
            </p:custDataLst>
          </p:nvPr>
        </p:nvSpPr>
        <p:spPr bwMode="auto">
          <a:xfrm>
            <a:off x="1069340" y="205740"/>
            <a:ext cx="10688320" cy="666115"/>
          </a:xfrm>
          <a:prstGeom prst="rect">
            <a:avLst/>
          </a:prstGeom>
          <a:noFill/>
          <a:ln w="9525">
            <a:noFill/>
            <a:miter lim="800000"/>
          </a:ln>
        </p:spPr>
        <p:txBody>
          <a:bodyPr wrap="square">
            <a:spAutoFit/>
          </a:bodyPr>
          <a:lstStyle/>
          <a:p>
            <a:r>
              <a:rPr lang="en-US" altLang="zh-CN"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rPr>
              <a:t>Intensive reading</a:t>
            </a:r>
            <a:endParaRPr lang="zh-CN" altLang="en-US" sz="3735"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椭圆 9" title=""/>
          <p:cNvSpPr/>
          <p:nvPr>
            <p:custDataLst>
              <p:tags r:id="rId10"/>
            </p:custDataLst>
          </p:nvPr>
        </p:nvSpPr>
        <p:spPr>
          <a:xfrm>
            <a:off x="992404" y="1644227"/>
            <a:ext cx="1435101" cy="1572260"/>
          </a:xfrm>
          <a:prstGeom prst="ellipse">
            <a:avLst/>
          </a:prstGeom>
          <a:blipFill rotWithShape="1">
            <a:blip r:embed="rId11"/>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a:latin typeface="Times New Roman" panose="02020603050405020304" pitchFamily="18" charset="0"/>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5"/>
          <a:stretch>
            <a:fillRect/>
          </a:stretch>
        </a:blipFill>
        <a:effectLst/>
      </p:bgPr>
    </p:bg>
    <p:spTree>
      <p:nvGrpSpPr>
        <p:cNvPr id="1" name=""/>
        <p:cNvGrpSpPr/>
        <p:nvPr>
          <p:custDataLst>
            <p:tags r:id="rId2"/>
          </p:custDataLst>
        </p:nvPr>
      </p:nvGrpSpPr>
      <p:grpSpPr>
        <a:xfrm>
          <a:off x="0" y="0"/>
          <a:ext cx="0" cy="0"/>
        </a:xfrm>
      </p:grpSpPr>
      <p:sp>
        <p:nvSpPr>
          <p:cNvPr id="2" name="TextBox 1" title=""/>
          <p:cNvSpPr txBox="1"/>
          <p:nvPr>
            <p:custDataLst>
              <p:tags r:id="rId3"/>
            </p:custDataLst>
          </p:nvPr>
        </p:nvSpPr>
        <p:spPr>
          <a:xfrm>
            <a:off x="422910" y="600710"/>
            <a:ext cx="11238230" cy="6123940"/>
          </a:xfrm>
          <a:prstGeom prst="rect">
            <a:avLst/>
          </a:prstGeom>
          <a:noFill/>
        </p:spPr>
        <p:txBody>
          <a:bodyPr wrap="square" rtlCol="0">
            <a:spAutoFit/>
          </a:bodyPr>
          <a:lstStyle/>
          <a:p>
            <a:r>
              <a:rPr lang="en-US" altLang="zh-CN" sz="2400" smtClean="0">
                <a:latin typeface="Comic Sans MS" panose="030f0702030302020204" pitchFamily="66" charset="0"/>
              </a:rPr>
              <a:t>        </a:t>
            </a:r>
            <a:r>
              <a:rPr lang="en-US" altLang="zh-CN" sz="2800" b="1" smtClean="0">
                <a:latin typeface="Times New Roman" panose="02020603050405020304" pitchFamily="18" charset="0"/>
                <a:cs typeface="Times New Roman" panose="02020603050405020304" pitchFamily="18" charset="0"/>
              </a:rPr>
              <a:t>Abraham Lincoln, President of the United States of America, made a speech on 19 November, 1863 in Gettysburg, Pennsylvania  in memory of the soldiers who 1________(die). At that time, America was 2_________(bitter) divided. For two years, its people had been deep in a civil war between South and North. The Union side won but 3_________ a great cost. People lost hope and purpose. Lincoln understood the feelings of the 4____________(civil) people. His speech gave them hope, 5__________(believe) and a reason to look to the future. He gave them a new vision of 6_________ the United States of America should be, 7__________(base) on the ideals set down by its Founding Fathers 87 years before. 8_________ was what the soldiers had died for. Now it was up to the living 9______________(remove) not only the divisions between North and South, 10____________ the boundaries between black and white, and work step by step towards the equality of humankind.</a:t>
            </a:r>
            <a:endParaRPr lang="zh-CN" altLang="en-US" sz="2800" b="1">
              <a:latin typeface="Times New Roman" panose="02020603050405020304" pitchFamily="18" charset="0"/>
              <a:cs typeface="Times New Roman" panose="02020603050405020304" pitchFamily="18" charset="0"/>
            </a:endParaRPr>
          </a:p>
        </p:txBody>
      </p:sp>
      <p:sp>
        <p:nvSpPr>
          <p:cNvPr id="3" name="TextBox 2" title=""/>
          <p:cNvSpPr txBox="1"/>
          <p:nvPr>
            <p:custDataLst>
              <p:tags r:id="rId4"/>
            </p:custDataLst>
          </p:nvPr>
        </p:nvSpPr>
        <p:spPr>
          <a:xfrm>
            <a:off x="3558573" y="1508787"/>
            <a:ext cx="1632181" cy="460375"/>
          </a:xfrm>
          <a:prstGeom prst="rect">
            <a:avLst/>
          </a:prstGeom>
          <a:noFill/>
        </p:spPr>
        <p:txBody>
          <a:bodyPr wrap="square" rtlCol="0">
            <a:spAutoFit/>
          </a:bodyPr>
          <a:lstStyle/>
          <a:p>
            <a:r>
              <a:rPr lang="en-US" altLang="zh-CN" sz="2400" smtClean="0"/>
              <a:t> </a:t>
            </a:r>
            <a:r>
              <a:rPr lang="en-US" altLang="zh-CN" sz="24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had died</a:t>
            </a:r>
            <a:endParaRPr lang="en-US" altLang="zh-CN" sz="24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title=""/>
          <p:cNvSpPr txBox="1"/>
          <p:nvPr>
            <p:custDataLst>
              <p:tags r:id="rId5"/>
            </p:custDataLst>
          </p:nvPr>
        </p:nvSpPr>
        <p:spPr>
          <a:xfrm>
            <a:off x="715460" y="1892829"/>
            <a:ext cx="1536171" cy="460375"/>
          </a:xfrm>
          <a:prstGeom prst="rect">
            <a:avLst/>
          </a:prstGeom>
          <a:noFill/>
        </p:spPr>
        <p:txBody>
          <a:bodyPr wrap="square" rtlCol="0">
            <a:spAutoFit/>
          </a:bodyPr>
          <a:lstStyle/>
          <a:p>
            <a:r>
              <a:rPr lang="en-US" altLang="zh-CN" sz="2400" smtClean="0"/>
              <a:t> </a:t>
            </a:r>
            <a:r>
              <a:rPr lang="en-US" altLang="zh-CN" sz="2400" b="1" smtClean="0">
                <a:solidFill>
                  <a:srgbClr val="FF0000"/>
                </a:solidFill>
                <a:latin typeface="Times New Roman" panose="02020603050405020304" pitchFamily="18" charset="0"/>
                <a:cs typeface="Times New Roman" panose="02020603050405020304" pitchFamily="18" charset="0"/>
              </a:rPr>
              <a:t>bitterly</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5" name="TextBox 4" title=""/>
          <p:cNvSpPr txBox="1"/>
          <p:nvPr>
            <p:custDataLst>
              <p:tags r:id="rId6"/>
            </p:custDataLst>
          </p:nvPr>
        </p:nvSpPr>
        <p:spPr>
          <a:xfrm>
            <a:off x="10031287" y="2277375"/>
            <a:ext cx="960107" cy="460375"/>
          </a:xfrm>
          <a:prstGeom prst="rect">
            <a:avLst/>
          </a:prstGeom>
          <a:noFill/>
        </p:spPr>
        <p:txBody>
          <a:bodyPr wrap="square" rtlCol="0">
            <a:spAutoFit/>
          </a:bodyPr>
          <a:lstStyle/>
          <a:p>
            <a:r>
              <a:rPr lang="en-US" altLang="zh-CN" sz="2400" smtClean="0"/>
              <a:t> </a:t>
            </a:r>
            <a:r>
              <a:rPr lang="en-US" altLang="zh-CN" sz="2400" smtClean="0">
                <a:solidFill>
                  <a:srgbClr val="C00000"/>
                </a:solidFill>
                <a:latin typeface="Comic Sans MS" panose="030f0702030302020204" pitchFamily="66" charset="0"/>
              </a:rPr>
              <a:t> </a:t>
            </a:r>
            <a:r>
              <a:rPr lang="en-US" altLang="zh-CN" sz="2400" b="1" smtClean="0">
                <a:solidFill>
                  <a:srgbClr val="FF0000"/>
                </a:solidFill>
                <a:latin typeface="Times New Roman" panose="02020603050405020304" pitchFamily="18" charset="0"/>
                <a:cs typeface="Times New Roman" panose="02020603050405020304" pitchFamily="18" charset="0"/>
              </a:rPr>
              <a:t>at</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6" name="TextBox 5" title=""/>
          <p:cNvSpPr txBox="1"/>
          <p:nvPr>
            <p:custDataLst>
              <p:tags r:id="rId7"/>
            </p:custDataLst>
          </p:nvPr>
        </p:nvSpPr>
        <p:spPr>
          <a:xfrm>
            <a:off x="3208529" y="3077852"/>
            <a:ext cx="1440160" cy="460375"/>
          </a:xfrm>
          <a:prstGeom prst="rect">
            <a:avLst/>
          </a:prstGeom>
          <a:noFill/>
        </p:spPr>
        <p:txBody>
          <a:bodyPr wrap="square" rtlCol="0">
            <a:spAutoFit/>
          </a:bodyPr>
          <a:lstStyle/>
          <a:p>
            <a:r>
              <a:rPr lang="en-US" altLang="zh-CN" sz="2400" smtClean="0"/>
              <a:t> </a:t>
            </a:r>
            <a:r>
              <a:rPr lang="en-US" altLang="zh-CN" sz="2400" b="1" smtClean="0">
                <a:solidFill>
                  <a:srgbClr val="FF0000"/>
                </a:solidFill>
                <a:latin typeface="Times New Roman" panose="02020603050405020304" pitchFamily="18" charset="0"/>
                <a:cs typeface="Times New Roman" panose="02020603050405020304" pitchFamily="18" charset="0"/>
              </a:rPr>
              <a:t>civilian</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7" name="TextBox 6" title=""/>
          <p:cNvSpPr txBox="1"/>
          <p:nvPr>
            <p:custDataLst>
              <p:tags r:id="rId8"/>
            </p:custDataLst>
          </p:nvPr>
        </p:nvSpPr>
        <p:spPr>
          <a:xfrm>
            <a:off x="905272" y="3592069"/>
            <a:ext cx="1248139" cy="460375"/>
          </a:xfrm>
          <a:prstGeom prst="rect">
            <a:avLst/>
          </a:prstGeom>
          <a:noFill/>
        </p:spPr>
        <p:txBody>
          <a:bodyPr wrap="square" rtlCol="0">
            <a:spAutoFit/>
          </a:bodyPr>
          <a:lstStyle/>
          <a:p>
            <a:r>
              <a:rPr lang="en-US" altLang="zh-CN" sz="2400" smtClean="0"/>
              <a:t> </a:t>
            </a:r>
            <a:r>
              <a:rPr lang="en-US" altLang="zh-CN" sz="2400" b="1" smtClean="0">
                <a:solidFill>
                  <a:srgbClr val="FF0000"/>
                </a:solidFill>
                <a:latin typeface="Times New Roman" panose="02020603050405020304" pitchFamily="18" charset="0"/>
                <a:cs typeface="Times New Roman" panose="02020603050405020304" pitchFamily="18" charset="0"/>
              </a:rPr>
              <a:t>belief</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8" name="TextBox 7" title=""/>
          <p:cNvSpPr txBox="1"/>
          <p:nvPr>
            <p:custDataLst>
              <p:tags r:id="rId9"/>
            </p:custDataLst>
          </p:nvPr>
        </p:nvSpPr>
        <p:spPr>
          <a:xfrm>
            <a:off x="2899264" y="3966587"/>
            <a:ext cx="1152128" cy="460375"/>
          </a:xfrm>
          <a:prstGeom prst="rect">
            <a:avLst/>
          </a:prstGeom>
          <a:noFill/>
        </p:spPr>
        <p:txBody>
          <a:bodyPr wrap="square" rtlCol="0">
            <a:spAutoFit/>
          </a:bodyPr>
          <a:lstStyle/>
          <a:p>
            <a:r>
              <a:rPr lang="en-US" altLang="zh-CN" sz="2400" smtClean="0"/>
              <a:t> </a:t>
            </a:r>
            <a:r>
              <a:rPr lang="en-US" altLang="zh-CN" sz="2400" b="1" smtClean="0">
                <a:solidFill>
                  <a:srgbClr val="FF0000"/>
                </a:solidFill>
                <a:latin typeface="Times New Roman" panose="02020603050405020304" pitchFamily="18" charset="0"/>
                <a:cs typeface="Times New Roman" panose="02020603050405020304" pitchFamily="18" charset="0"/>
              </a:rPr>
              <a:t>what</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9" name="TextBox 8" title=""/>
          <p:cNvSpPr txBox="1"/>
          <p:nvPr>
            <p:custDataLst>
              <p:tags r:id="rId10"/>
            </p:custDataLst>
          </p:nvPr>
        </p:nvSpPr>
        <p:spPr>
          <a:xfrm>
            <a:off x="811662" y="4395715"/>
            <a:ext cx="1440160" cy="460375"/>
          </a:xfrm>
          <a:prstGeom prst="rect">
            <a:avLst/>
          </a:prstGeom>
          <a:noFill/>
        </p:spPr>
        <p:txBody>
          <a:bodyPr wrap="square" rtlCol="0">
            <a:spAutoFit/>
          </a:bodyPr>
          <a:lstStyle/>
          <a:p>
            <a:r>
              <a:rPr lang="en-US" altLang="zh-CN" sz="2400" smtClean="0"/>
              <a:t> </a:t>
            </a:r>
            <a:r>
              <a:rPr lang="en-US" altLang="zh-CN" sz="2400" b="1" smtClean="0">
                <a:solidFill>
                  <a:srgbClr val="FF0000"/>
                </a:solidFill>
                <a:latin typeface="Times New Roman" panose="02020603050405020304" pitchFamily="18" charset="0"/>
                <a:cs typeface="Times New Roman" panose="02020603050405020304" pitchFamily="18" charset="0"/>
              </a:rPr>
              <a:t>based</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10" name="TextBox 9" title=""/>
          <p:cNvSpPr txBox="1"/>
          <p:nvPr>
            <p:custDataLst>
              <p:tags r:id="rId11"/>
            </p:custDataLst>
          </p:nvPr>
        </p:nvSpPr>
        <p:spPr>
          <a:xfrm>
            <a:off x="3208754" y="4855832"/>
            <a:ext cx="960107" cy="460375"/>
          </a:xfrm>
          <a:prstGeom prst="rect">
            <a:avLst/>
          </a:prstGeom>
          <a:noFill/>
        </p:spPr>
        <p:txBody>
          <a:bodyPr wrap="square" rtlCol="0">
            <a:spAutoFit/>
          </a:bodyPr>
          <a:lstStyle/>
          <a:p>
            <a:r>
              <a:rPr lang="en-US" altLang="zh-CN" sz="2400" smtClean="0"/>
              <a:t> </a:t>
            </a:r>
            <a:r>
              <a:rPr lang="en-US" altLang="zh-CN" sz="2400" b="1" smtClean="0">
                <a:solidFill>
                  <a:srgbClr val="FF0000"/>
                </a:solidFill>
                <a:latin typeface="Times New Roman" panose="02020603050405020304" pitchFamily="18" charset="0"/>
                <a:cs typeface="Times New Roman" panose="02020603050405020304" pitchFamily="18" charset="0"/>
              </a:rPr>
              <a:t>It</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11" name="TextBox 10" title=""/>
          <p:cNvSpPr txBox="1"/>
          <p:nvPr>
            <p:custDataLst>
              <p:tags r:id="rId12"/>
            </p:custDataLst>
          </p:nvPr>
        </p:nvSpPr>
        <p:spPr>
          <a:xfrm>
            <a:off x="3407219" y="5254982"/>
            <a:ext cx="1824203" cy="460375"/>
          </a:xfrm>
          <a:prstGeom prst="rect">
            <a:avLst/>
          </a:prstGeom>
          <a:noFill/>
        </p:spPr>
        <p:txBody>
          <a:bodyPr wrap="square" rtlCol="0">
            <a:spAutoFit/>
          </a:bodyPr>
          <a:lstStyle/>
          <a:p>
            <a:r>
              <a:rPr lang="en-US" altLang="zh-CN" sz="2400" smtClean="0"/>
              <a:t> </a:t>
            </a:r>
            <a:r>
              <a:rPr lang="en-US" altLang="zh-CN" sz="2400" b="1" smtClean="0">
                <a:solidFill>
                  <a:srgbClr val="FF0000"/>
                </a:solidFill>
                <a:latin typeface="Times New Roman" panose="02020603050405020304" pitchFamily="18" charset="0"/>
                <a:cs typeface="Times New Roman" panose="02020603050405020304" pitchFamily="18" charset="0"/>
              </a:rPr>
              <a:t>to remove</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12" name="TextBox 11" title=""/>
          <p:cNvSpPr txBox="1"/>
          <p:nvPr>
            <p:custDataLst>
              <p:tags r:id="rId13"/>
            </p:custDataLst>
          </p:nvPr>
        </p:nvSpPr>
        <p:spPr>
          <a:xfrm>
            <a:off x="4097067" y="5715860"/>
            <a:ext cx="960107" cy="460375"/>
          </a:xfrm>
          <a:prstGeom prst="rect">
            <a:avLst/>
          </a:prstGeom>
          <a:noFill/>
        </p:spPr>
        <p:txBody>
          <a:bodyPr wrap="square" rtlCol="0">
            <a:spAutoFit/>
          </a:bodyPr>
          <a:lstStyle/>
          <a:p>
            <a:r>
              <a:rPr lang="en-US" altLang="zh-CN" sz="2400" smtClean="0"/>
              <a:t> </a:t>
            </a:r>
            <a:r>
              <a:rPr lang="en-US" altLang="zh-CN" sz="2400" b="1" smtClean="0">
                <a:solidFill>
                  <a:srgbClr val="FF0000"/>
                </a:solidFill>
                <a:latin typeface="Times New Roman" panose="02020603050405020304" pitchFamily="18" charset="0"/>
                <a:cs typeface="Times New Roman" panose="02020603050405020304" pitchFamily="18" charset="0"/>
              </a:rPr>
              <a:t>but</a:t>
            </a:r>
            <a:endParaRPr lang="en-US" altLang="zh-CN" sz="2400" b="1" smtClean="0">
              <a:solidFill>
                <a:srgbClr val="FF0000"/>
              </a:solidFill>
              <a:latin typeface="Times New Roman" panose="02020603050405020304" pitchFamily="18" charset="0"/>
              <a:cs typeface="Times New Roman" panose="02020603050405020304" pitchFamily="18" charset="0"/>
            </a:endParaRPr>
          </a:p>
        </p:txBody>
      </p:sp>
      <p:sp>
        <p:nvSpPr>
          <p:cNvPr id="14" name="文本框 13" title=""/>
          <p:cNvSpPr txBox="1"/>
          <p:nvPr>
            <p:custDataLst>
              <p:tags r:id="rId14"/>
            </p:custDataLst>
          </p:nvPr>
        </p:nvSpPr>
        <p:spPr>
          <a:xfrm>
            <a:off x="980440" y="0"/>
            <a:ext cx="2684780" cy="706755"/>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Summary</a:t>
            </a:r>
            <a:endParaRPr lang="en-US" altLang="zh-CN" sz="4000" b="1">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ox(in)">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ox(in)">
                                      <p:cBhvr>
                                        <p:cTn id="22" dur="500"/>
                                        <p:tgtEl>
                                          <p:spTgt spid="6">
                                            <p:txEl>
                                              <p:pRg st="0" end="0"/>
                                            </p:txEl>
                                          </p:spTgt>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ox(in)">
                                      <p:cBhvr>
                                        <p:cTn id="27" dur="500"/>
                                        <p:tgtEl>
                                          <p:spTgt spid="7">
                                            <p:txEl>
                                              <p:pRg st="0" end="0"/>
                                            </p:txEl>
                                          </p:spTgt>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ox(in)">
                                      <p:cBhvr>
                                        <p:cTn id="32" dur="500"/>
                                        <p:tgtEl>
                                          <p:spTgt spid="8">
                                            <p:txEl>
                                              <p:pRg st="0" end="0"/>
                                            </p:txEl>
                                          </p:spTgt>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ox(in)">
                                      <p:cBhvr>
                                        <p:cTn id="37" dur="500"/>
                                        <p:tgtEl>
                                          <p:spTgt spid="9">
                                            <p:txEl>
                                              <p:pRg st="0" end="0"/>
                                            </p:txEl>
                                          </p:spTgt>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box(in)">
                                      <p:cBhvr>
                                        <p:cTn id="42" dur="500"/>
                                        <p:tgtEl>
                                          <p:spTgt spid="10">
                                            <p:txEl>
                                              <p:pRg st="0" end="0"/>
                                            </p:txEl>
                                          </p:spTgt>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ox(in)">
                                      <p:cBhvr>
                                        <p:cTn id="47" dur="500"/>
                                        <p:tgtEl>
                                          <p:spTgt spid="11">
                                            <p:txEl>
                                              <p:pRg st="0" end="0"/>
                                            </p:txEl>
                                          </p:spTgt>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box(in)">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7"/>
          <a:stretch>
            <a:fillRect/>
          </a:stretch>
        </a:blipFill>
        <a:effectLst/>
      </p:bgPr>
    </p:bg>
    <p:spTree>
      <p:nvGrpSpPr>
        <p:cNvPr id="1" name=""/>
        <p:cNvGrpSpPr/>
        <p:nvPr>
          <p:custDataLst>
            <p:tags r:id="rId3"/>
          </p:custDataLst>
        </p:nvPr>
      </p:nvGrpSpPr>
      <p:grpSpPr>
        <a:xfrm>
          <a:off x="0" y="0"/>
          <a:ext cx="0" cy="0"/>
        </a:xfrm>
      </p:grpSpPr>
      <p:sp>
        <p:nvSpPr>
          <p:cNvPr id="2" name="文本框 1" title=""/>
          <p:cNvSpPr txBox="1"/>
          <p:nvPr>
            <p:custDataLst>
              <p:tags r:id="rId4"/>
            </p:custDataLst>
          </p:nvPr>
        </p:nvSpPr>
        <p:spPr>
          <a:xfrm>
            <a:off x="554135" y="1744085"/>
            <a:ext cx="11479953" cy="4961890"/>
          </a:xfrm>
          <a:prstGeom prst="rect">
            <a:avLst/>
          </a:prstGeom>
          <a:noFill/>
        </p:spPr>
        <p:txBody>
          <a:bodyPr wrap="square" rtlCol="0" anchor="t">
            <a:spAutoFit/>
          </a:bodyPr>
          <a:lstStyle/>
          <a:p>
            <a:pPr>
              <a:lnSpc>
                <a:spcPct val="110000"/>
              </a:lnSpc>
            </a:pPr>
            <a:r>
              <a:rPr lang="zh-CN" altLang="en-US" sz="3200">
                <a:latin typeface="Times New Roman" panose="02020603050405020304" pitchFamily="18" charset="0"/>
                <a:ea typeface="宋体" panose="02010600030101010101" pitchFamily="2" charset="-122"/>
                <a:cs typeface="Times New Roman" panose="02020603050405020304" pitchFamily="18" charset="0"/>
              </a:rPr>
              <a:t>1. What was Lincoln</a:t>
            </a:r>
            <a:r>
              <a:rPr lang="en-US" altLang="zh-CN" sz="3200">
                <a:latin typeface="Times New Roman" panose="02020603050405020304" pitchFamily="18" charset="0"/>
                <a:ea typeface="宋体" panose="02010600030101010101" pitchFamily="2" charset="-122"/>
                <a:cs typeface="Times New Roman" panose="02020603050405020304" pitchFamily="18" charset="0"/>
              </a:rPr>
              <a:t>’</a:t>
            </a:r>
            <a:r>
              <a:rPr lang="zh-CN" altLang="en-US" sz="3200">
                <a:latin typeface="Times New Roman" panose="02020603050405020304" pitchFamily="18" charset="0"/>
                <a:ea typeface="宋体" panose="02010600030101010101" pitchFamily="2" charset="-122"/>
                <a:cs typeface="Times New Roman" panose="02020603050405020304" pitchFamily="18" charset="0"/>
              </a:rPr>
              <a:t>s purpose in giving the speech?</a:t>
            </a:r>
            <a:endParaRPr lang="zh-CN" altLang="en-US" sz="3200">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pPr>
            <a:r>
              <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He wanted to give the people hope, belief and a</a:t>
            </a:r>
            <a:r>
              <a:rPr lang="en-US" altLang="zh-CN" sz="32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reason to look to the future.</a:t>
            </a:r>
            <a:endParaRPr lang="zh-CN" altLang="en-US" sz="3200">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pPr>
            <a:r>
              <a:rPr lang="zh-CN" altLang="en-US" sz="3200">
                <a:latin typeface="Times New Roman" panose="02020603050405020304" pitchFamily="18" charset="0"/>
                <a:ea typeface="宋体" panose="02010600030101010101" pitchFamily="2" charset="-122"/>
                <a:cs typeface="Times New Roman" panose="02020603050405020304" pitchFamily="18" charset="0"/>
              </a:rPr>
              <a:t>2. Lincoln talked about government</a:t>
            </a:r>
            <a:r>
              <a:rPr lang="en-US" altLang="zh-CN" sz="3200">
                <a:latin typeface="Times New Roman" panose="02020603050405020304" pitchFamily="18" charset="0"/>
                <a:ea typeface="宋体" panose="02010600030101010101" pitchFamily="2" charset="-122"/>
                <a:cs typeface="Times New Roman" panose="02020603050405020304" pitchFamily="18" charset="0"/>
              </a:rPr>
              <a:t> “</a:t>
            </a:r>
            <a:r>
              <a:rPr lang="zh-CN" altLang="en-US" sz="3200">
                <a:latin typeface="Times New Roman" panose="02020603050405020304" pitchFamily="18" charset="0"/>
                <a:ea typeface="宋体" panose="02010600030101010101" pitchFamily="2" charset="-122"/>
                <a:cs typeface="Times New Roman" panose="02020603050405020304" pitchFamily="18" charset="0"/>
              </a:rPr>
              <a:t>of the people, by the people, for the people</a:t>
            </a:r>
            <a:r>
              <a:rPr lang="en-US" altLang="zh-CN" sz="3200">
                <a:latin typeface="Times New Roman" panose="02020603050405020304" pitchFamily="18" charset="0"/>
                <a:ea typeface="宋体" panose="02010600030101010101" pitchFamily="2" charset="-122"/>
                <a:cs typeface="Times New Roman" panose="02020603050405020304" pitchFamily="18" charset="0"/>
              </a:rPr>
              <a:t>”</a:t>
            </a:r>
            <a:r>
              <a:rPr lang="zh-CN" altLang="en-US" sz="3200">
                <a:latin typeface="Times New Roman" panose="02020603050405020304" pitchFamily="18" charset="0"/>
                <a:ea typeface="宋体" panose="02010600030101010101" pitchFamily="2" charset="-122"/>
                <a:cs typeface="Times New Roman" panose="02020603050405020304" pitchFamily="18" charset="0"/>
              </a:rPr>
              <a:t>. What does this mean?</a:t>
            </a:r>
            <a:endParaRPr lang="zh-CN" altLang="en-US" sz="3200">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pPr>
            <a:r>
              <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“Of the people” means that government should be made up of or drawn from the people; “by the people” means that government should be run by ordinary people; “for the people” means that government should use its power for the people’s benefit.</a:t>
            </a:r>
            <a:endParaRPr lang="zh-CN" altLang="en-US" sz="32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title=""/>
          <p:cNvSpPr txBox="1"/>
          <p:nvPr>
            <p:custDataLst>
              <p:tags r:id="rId5"/>
            </p:custDataLst>
          </p:nvPr>
        </p:nvSpPr>
        <p:spPr>
          <a:xfrm>
            <a:off x="554990" y="448945"/>
            <a:ext cx="4363720" cy="656590"/>
          </a:xfrm>
          <a:prstGeom prst="rect">
            <a:avLst/>
          </a:prstGeom>
          <a:solidFill>
            <a:schemeClr val="accent5">
              <a:lumMod val="60000"/>
              <a:lumOff val="40000"/>
            </a:schemeClr>
          </a:solidFill>
        </p:spPr>
        <p:txBody>
          <a:bodyPr wrap="square" rtlCol="0">
            <a:noAutofit/>
          </a:bodyPr>
          <a:lstStyle/>
          <a:p>
            <a:pPr algn="ctr"/>
            <a:r>
              <a:rPr lang="en-US" altLang="zh-CN" sz="3600" b="1">
                <a:latin typeface="Times New Roman" panose="02020603050405020304" pitchFamily="18" charset="0"/>
                <a:cs typeface="Times New Roman" panose="02020603050405020304" pitchFamily="18" charset="0"/>
              </a:rPr>
              <a:t>Think and share</a:t>
            </a:r>
            <a:endParaRPr lang="en-US" altLang="zh-CN" sz="3600" b="1">
              <a:latin typeface="Times New Roman" panose="02020603050405020304" pitchFamily="18" charset="0"/>
              <a:cs typeface="Times New Roman" panose="02020603050405020304" pitchFamily="18" charset="0"/>
            </a:endParaRPr>
          </a:p>
        </p:txBody>
      </p:sp>
      <p:sp>
        <p:nvSpPr>
          <p:cNvPr id="4" name="文本框 3" title=""/>
          <p:cNvSpPr txBox="1"/>
          <p:nvPr>
            <p:custDataLst>
              <p:tags r:id="rId6"/>
            </p:custDataLst>
          </p:nvPr>
        </p:nvSpPr>
        <p:spPr>
          <a:xfrm>
            <a:off x="1296035" y="1104900"/>
            <a:ext cx="7033260" cy="521970"/>
          </a:xfrm>
          <a:prstGeom prst="rect">
            <a:avLst/>
          </a:prstGeom>
          <a:noFill/>
        </p:spPr>
        <p:txBody>
          <a:bodyPr wrap="square" rtlCol="0" anchor="t">
            <a:spAutoFit/>
          </a:bodyPr>
          <a:lstStyle/>
          <a:p>
            <a:pPr>
              <a:defRPr/>
            </a:pPr>
            <a:r>
              <a:rPr lang="en-US" altLang="zh-CN" sz="2800" b="1">
                <a:latin typeface="Times New Roman" panose="02020603050405020304" pitchFamily="18" charset="0"/>
                <a:ea typeface="宋体" panose="02010600030101010101" pitchFamily="2" charset="-122"/>
                <a:cs typeface="Times New Roman" panose="02020603050405020304" pitchFamily="18" charset="0"/>
                <a:sym typeface="+mn-ea"/>
              </a:rPr>
              <a:t>Discuss and answer the following questions.</a:t>
            </a:r>
            <a:endParaRPr lang="en-US" altLang="zh-CN" sz="2800" b="1">
              <a:solidFill>
                <a:schemeClr val="tx2"/>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linds(horizont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5"/>
          <a:stretch>
            <a:fillRect/>
          </a:stretch>
        </a:blipFill>
        <a:effectLst/>
      </p:bgPr>
    </p:bg>
    <p:spTree>
      <p:nvGrpSpPr>
        <p:cNvPr id="1" name=""/>
        <p:cNvGrpSpPr/>
        <p:nvPr>
          <p:custDataLst>
            <p:tags r:id="rId3"/>
          </p:custDataLst>
        </p:nvPr>
      </p:nvGrpSpPr>
      <p:grpSpPr>
        <a:xfrm>
          <a:off x="0" y="0"/>
          <a:ext cx="0" cy="0"/>
        </a:xfrm>
      </p:grpSpPr>
      <p:sp>
        <p:nvSpPr>
          <p:cNvPr id="2" name="文本框 1" title=""/>
          <p:cNvSpPr txBox="1"/>
          <p:nvPr>
            <p:custDataLst>
              <p:tags r:id="rId4"/>
            </p:custDataLst>
          </p:nvPr>
        </p:nvSpPr>
        <p:spPr>
          <a:xfrm>
            <a:off x="498475" y="497840"/>
            <a:ext cx="11339830" cy="6931660"/>
          </a:xfrm>
          <a:prstGeom prst="rect">
            <a:avLst/>
          </a:prstGeom>
          <a:noFill/>
        </p:spPr>
        <p:txBody>
          <a:bodyPr wrap="square" rtlCol="0" anchor="t">
            <a:spAutoFit/>
          </a:bodyPr>
          <a:lstStyle/>
          <a:p>
            <a:pPr>
              <a:lnSpc>
                <a:spcPct val="110000"/>
              </a:lnSpc>
            </a:pPr>
            <a:r>
              <a:rPr lang="en-US" altLang="zh-CN" sz="3200">
                <a:latin typeface="Times New Roman" panose="02020603050405020304" pitchFamily="18" charset="0"/>
                <a:ea typeface="宋体" panose="02010600030101010101" pitchFamily="2" charset="-122"/>
                <a:cs typeface="Times New Roman" panose="02020603050405020304" pitchFamily="18" charset="0"/>
              </a:rPr>
              <a:t>3</a:t>
            </a:r>
            <a:r>
              <a:rPr lang="zh-CN" altLang="en-US" sz="3200">
                <a:latin typeface="Times New Roman" panose="02020603050405020304" pitchFamily="18" charset="0"/>
                <a:ea typeface="宋体" panose="02010600030101010101" pitchFamily="2" charset="-122"/>
                <a:cs typeface="Times New Roman" panose="02020603050405020304" pitchFamily="18" charset="0"/>
              </a:rPr>
              <a:t>. What other speeches can you think of that stress</a:t>
            </a:r>
            <a:r>
              <a:rPr lang="en-US" altLang="zh-CN" sz="3200">
                <a:latin typeface="Times New Roman" panose="02020603050405020304" pitchFamily="18" charset="0"/>
                <a:ea typeface="宋体" panose="02010600030101010101" pitchFamily="2" charset="-122"/>
                <a:cs typeface="Times New Roman" panose="02020603050405020304" pitchFamily="18" charset="0"/>
              </a:rPr>
              <a:t> </a:t>
            </a:r>
            <a:r>
              <a:rPr lang="zh-CN" altLang="en-US" sz="3200">
                <a:latin typeface="Times New Roman" panose="02020603050405020304" pitchFamily="18" charset="0"/>
                <a:ea typeface="宋体" panose="02010600030101010101" pitchFamily="2" charset="-122"/>
                <a:cs typeface="Times New Roman" panose="02020603050405020304" pitchFamily="18" charset="0"/>
              </a:rPr>
              <a:t>the importance of breaking boundaries?</a:t>
            </a:r>
            <a:endParaRPr lang="zh-CN" altLang="en-US" sz="3200">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pPr>
            <a:r>
              <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Example: I Have a Dream</a:t>
            </a:r>
            <a:endPar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pPr>
            <a:r>
              <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I have a dream that one day on the red hills of Georgia, the sons of former slaves and the sons of former slave owners will be able to sit down together at the table of brotherhood. </a:t>
            </a:r>
            <a:endPar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pPr>
            <a:r>
              <a:rPr lang="zh-CN" altLang="en-US" sz="3200">
                <a:latin typeface="Times New Roman" panose="02020603050405020304" pitchFamily="18" charset="0"/>
                <a:ea typeface="宋体" panose="02010600030101010101" pitchFamily="2" charset="-122"/>
                <a:cs typeface="Times New Roman" panose="02020603050405020304" pitchFamily="18" charset="0"/>
              </a:rPr>
              <a:t>4. What efforts to break boundaries are described in the</a:t>
            </a:r>
            <a:r>
              <a:rPr lang="en-US" altLang="zh-CN" sz="3200">
                <a:latin typeface="Times New Roman" panose="02020603050405020304" pitchFamily="18" charset="0"/>
                <a:ea typeface="宋体" panose="02010600030101010101" pitchFamily="2" charset="-122"/>
                <a:cs typeface="Times New Roman" panose="02020603050405020304" pitchFamily="18" charset="0"/>
              </a:rPr>
              <a:t> </a:t>
            </a:r>
            <a:r>
              <a:rPr lang="zh-CN" altLang="en-US" sz="3200">
                <a:latin typeface="Times New Roman" panose="02020603050405020304" pitchFamily="18" charset="0"/>
                <a:ea typeface="宋体" panose="02010600030101010101" pitchFamily="2" charset="-122"/>
                <a:cs typeface="Times New Roman" panose="02020603050405020304" pitchFamily="18" charset="0"/>
              </a:rPr>
              <a:t>two reading passages in this unit?</a:t>
            </a:r>
            <a:endParaRPr lang="zh-CN" altLang="en-US" sz="3200">
              <a:latin typeface="Times New Roman" panose="02020603050405020304" pitchFamily="18" charset="0"/>
              <a:ea typeface="宋体" panose="02010600030101010101" pitchFamily="2" charset="-122"/>
              <a:cs typeface="Times New Roman" panose="02020603050405020304" pitchFamily="18" charset="0"/>
            </a:endParaRPr>
          </a:p>
          <a:p>
            <a:pPr algn="just"/>
            <a:r>
              <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In the first passage, doctors or other people of different backgrounds worked together to save people in danger. </a:t>
            </a:r>
            <a:endPar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gn="just"/>
            <a:r>
              <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In the second passage, Lincoln called on the people of the United States to strive for a free nation where all men are equal.</a:t>
            </a:r>
            <a:endParaRPr lang="zh-CN" altLang="en-US" sz="32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pPr>
            <a:endParaRPr lang="zh-CN" altLang="en-US" sz="320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linds(horizontal)">
                                      <p:cBhvr>
                                        <p:cTn id="10" dur="500"/>
                                        <p:tgtEl>
                                          <p:spTgt spid="2">
                                            <p:txEl>
                                              <p:pRg st="2" end="2"/>
                                            </p:txEl>
                                          </p:spTgt>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blinds(horizontal)">
                                      <p:cBhvr>
                                        <p:cTn id="15" dur="500"/>
                                        <p:tgtEl>
                                          <p:spTgt spid="2">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blinds(horizontal)">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6"/>
          <a:stretch>
            <a:fillRect/>
          </a:stretch>
        </a:blipFill>
        <a:effectLst/>
      </p:bgPr>
    </p:bg>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554990" y="448945"/>
            <a:ext cx="3024505" cy="675005"/>
          </a:xfrm>
          <a:prstGeom prst="rect">
            <a:avLst/>
          </a:prstGeom>
          <a:solidFill>
            <a:schemeClr val="accent5">
              <a:lumMod val="60000"/>
              <a:lumOff val="40000"/>
            </a:schemeClr>
          </a:solidFill>
        </p:spPr>
        <p:txBody>
          <a:bodyPr wrap="square" rtlCol="0">
            <a:noAutofit/>
          </a:bodyPr>
          <a:lstStyle/>
          <a:p>
            <a:pPr algn="ctr"/>
            <a:r>
              <a:rPr lang="en-US" altLang="zh-CN" sz="3600" b="1">
                <a:latin typeface="Times New Roman" panose="02020603050405020304" pitchFamily="18" charset="0"/>
                <a:cs typeface="Times New Roman" panose="02020603050405020304" pitchFamily="18" charset="0"/>
              </a:rPr>
              <a:t>Post reading</a:t>
            </a:r>
            <a:endParaRPr lang="en-US" altLang="zh-CN" sz="3600" b="1">
              <a:latin typeface="Times New Roman" panose="02020603050405020304" pitchFamily="18" charset="0"/>
              <a:cs typeface="Times New Roman" panose="02020603050405020304" pitchFamily="18" charset="0"/>
            </a:endParaRPr>
          </a:p>
        </p:txBody>
      </p:sp>
      <p:sp>
        <p:nvSpPr>
          <p:cNvPr id="2" name="文本框 1" title=""/>
          <p:cNvSpPr txBox="1"/>
          <p:nvPr>
            <p:custDataLst>
              <p:tags r:id="rId4"/>
            </p:custDataLst>
          </p:nvPr>
        </p:nvSpPr>
        <p:spPr>
          <a:xfrm>
            <a:off x="805815" y="1215390"/>
            <a:ext cx="10547985" cy="1076325"/>
          </a:xfrm>
          <a:prstGeom prst="rect">
            <a:avLst/>
          </a:prstGeom>
          <a:noFill/>
        </p:spPr>
        <p:txBody>
          <a:bodyPr wrap="square" rtlCol="0" anchor="t">
            <a:spAutoFit/>
          </a:bodyPr>
          <a:lstStyle/>
          <a:p>
            <a:pPr>
              <a:defRPr/>
            </a:pPr>
            <a:r>
              <a:rPr lang="en-US" altLang="zh-CN" sz="3200" b="1">
                <a:latin typeface="Times New Roman" panose="02020603050405020304" pitchFamily="18" charset="0"/>
                <a:ea typeface="宋体" panose="02010600030101010101" pitchFamily="2" charset="-122"/>
                <a:cs typeface="Times New Roman" panose="02020603050405020304" pitchFamily="18" charset="0"/>
                <a:sym typeface="+mn-ea"/>
              </a:rPr>
              <a:t>Work in groups. Give a talk about the significance of abolishing slavery in the US.</a:t>
            </a:r>
            <a:endParaRPr lang="en-US" altLang="zh-CN" sz="3200" b="1">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矩形 8" title=""/>
          <p:cNvSpPr/>
          <p:nvPr>
            <p:custDataLst>
              <p:tags r:id="rId5"/>
            </p:custDataLst>
          </p:nvPr>
        </p:nvSpPr>
        <p:spPr>
          <a:xfrm>
            <a:off x="396028" y="2534285"/>
            <a:ext cx="11365653" cy="2453640"/>
          </a:xfrm>
          <a:prstGeom prst="rect">
            <a:avLst/>
          </a:prstGeom>
        </p:spPr>
        <p:txBody>
          <a:bodyPr wrap="square">
            <a:spAutoFit/>
          </a:bodyPr>
          <a:lstStyle/>
          <a:p>
            <a:pPr>
              <a:lnSpc>
                <a:spcPct val="120000"/>
              </a:lnSpc>
              <a:defRPr/>
            </a:pPr>
            <a:r>
              <a:rPr lang="en-US" altLang="zh-CN" sz="3200" b="1">
                <a:latin typeface="Times New Roman" panose="02020603050405020304" pitchFamily="18" charset="0"/>
                <a:ea typeface="宋体" panose="02010600030101010101" pitchFamily="2" charset="-122"/>
                <a:cs typeface="Times New Roman" panose="02020603050405020304" pitchFamily="18" charset="0"/>
              </a:rPr>
              <a:t>1. Organise your ideas by answering the questions.</a:t>
            </a:r>
            <a:endParaRPr lang="en-US" altLang="zh-CN" sz="3200" b="1">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defRPr/>
            </a:pPr>
            <a:r>
              <a:rPr lang="en-US" altLang="zh-CN" sz="3200">
                <a:latin typeface="Times New Roman" panose="02020603050405020304" pitchFamily="18" charset="0"/>
                <a:ea typeface="宋体" panose="02010600030101010101" pitchFamily="2" charset="-122"/>
                <a:cs typeface="Times New Roman" panose="02020603050405020304" pitchFamily="18" charset="0"/>
              </a:rPr>
              <a:t>• What was the US like before slavery was abolished?</a:t>
            </a:r>
            <a:endParaRPr lang="en-US" altLang="zh-CN" sz="320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defRPr/>
            </a:pPr>
            <a:r>
              <a:rPr lang="en-US" altLang="zh-CN" sz="3200">
                <a:latin typeface="Times New Roman" panose="02020603050405020304" pitchFamily="18" charset="0"/>
                <a:ea typeface="宋体" panose="02010600030101010101" pitchFamily="2" charset="-122"/>
                <a:cs typeface="Times New Roman" panose="02020603050405020304" pitchFamily="18" charset="0"/>
              </a:rPr>
              <a:t>• How was it different afterwards?</a:t>
            </a:r>
            <a:endParaRPr lang="en-US" altLang="zh-CN" sz="320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defRPr/>
            </a:pPr>
            <a:r>
              <a:rPr lang="en-US" altLang="zh-CN" sz="3200">
                <a:latin typeface="Times New Roman" panose="02020603050405020304" pitchFamily="18" charset="0"/>
                <a:ea typeface="宋体" panose="02010600030101010101" pitchFamily="2" charset="-122"/>
                <a:cs typeface="Times New Roman" panose="02020603050405020304" pitchFamily="18" charset="0"/>
              </a:rPr>
              <a:t>• In what ways did the abolition of slavery help to break boundaries?</a:t>
            </a:r>
            <a:endParaRPr lang="en-US" altLang="zh-CN" sz="320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7"/>
          <a:stretch>
            <a:fillRect/>
          </a:stretch>
        </a:blipFill>
        <a:effectLst/>
      </p:bgPr>
    </p:bg>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536575" y="396875"/>
            <a:ext cx="10817225" cy="7311390"/>
          </a:xfrm>
          <a:prstGeom prst="rect">
            <a:avLst/>
          </a:prstGeom>
          <a:noFill/>
        </p:spPr>
        <p:txBody>
          <a:bodyPr wrap="square" rtlCol="0" anchor="t">
            <a:noAutofit/>
          </a:bodyPr>
          <a:lstStyle/>
          <a:p>
            <a:pPr algn="just"/>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1.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The US was divided into states in the North that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prohibited slavery, and states in the South which</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allowed slavery and depended upon slavery</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economically. Slavery was a very cruel institution,</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and caused great human suffering in the states</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that permitted it. Reliance on slavery also made the South less technologically advanced than the</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North.</a:t>
            </a:r>
            <a:endPar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just"/>
            <a:endPar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just"/>
            <a:r>
              <a:rPr lang="en-US" sz="2800">
                <a:solidFill>
                  <a:srgbClr val="FF0000"/>
                </a:solidFill>
                <a:latin typeface="Times New Roman" panose="02020603050405020304" pitchFamily="18" charset="0"/>
                <a:cs typeface="Times New Roman" panose="02020603050405020304" pitchFamily="18" charset="0"/>
                <a:sym typeface="+mn-ea"/>
              </a:rPr>
              <a:t>2. </a:t>
            </a:r>
            <a:r>
              <a:rPr sz="2800">
                <a:solidFill>
                  <a:srgbClr val="FF0000"/>
                </a:solidFill>
                <a:latin typeface="Times New Roman" panose="02020603050405020304" pitchFamily="18" charset="0"/>
                <a:cs typeface="Times New Roman" panose="02020603050405020304" pitchFamily="18" charset="0"/>
                <a:sym typeface="+mn-ea"/>
              </a:rPr>
              <a:t>Slaves were freed and were regarded as equal</a:t>
            </a:r>
            <a:r>
              <a:rPr lang="en-US" sz="2800">
                <a:solidFill>
                  <a:srgbClr val="FF0000"/>
                </a:solidFill>
                <a:latin typeface="Times New Roman" panose="02020603050405020304" pitchFamily="18" charset="0"/>
                <a:cs typeface="Times New Roman" panose="02020603050405020304" pitchFamily="18" charset="0"/>
                <a:sym typeface="+mn-ea"/>
              </a:rPr>
              <a:t> </a:t>
            </a:r>
            <a:r>
              <a:rPr sz="2800">
                <a:solidFill>
                  <a:srgbClr val="FF0000"/>
                </a:solidFill>
                <a:latin typeface="Times New Roman" panose="02020603050405020304" pitchFamily="18" charset="0"/>
                <a:cs typeface="Times New Roman" panose="02020603050405020304" pitchFamily="18" charset="0"/>
                <a:sym typeface="+mn-ea"/>
              </a:rPr>
              <a:t>under the law, at least in theory. In practice,</a:t>
            </a:r>
            <a:r>
              <a:rPr lang="en-US" sz="2800">
                <a:solidFill>
                  <a:srgbClr val="FF0000"/>
                </a:solidFill>
                <a:latin typeface="Times New Roman" panose="02020603050405020304" pitchFamily="18" charset="0"/>
                <a:cs typeface="Times New Roman" panose="02020603050405020304" pitchFamily="18" charset="0"/>
                <a:sym typeface="+mn-ea"/>
              </a:rPr>
              <a:t> </a:t>
            </a:r>
            <a:r>
              <a:rPr sz="2800">
                <a:solidFill>
                  <a:srgbClr val="FF0000"/>
                </a:solidFill>
                <a:latin typeface="Times New Roman" panose="02020603050405020304" pitchFamily="18" charset="0"/>
                <a:cs typeface="Times New Roman" panose="02020603050405020304" pitchFamily="18" charset="0"/>
                <a:sym typeface="+mn-ea"/>
              </a:rPr>
              <a:t>black Americans continued to suffer great</a:t>
            </a:r>
            <a:r>
              <a:rPr lang="en-US" sz="2800">
                <a:solidFill>
                  <a:srgbClr val="FF0000"/>
                </a:solidFill>
                <a:latin typeface="Times New Roman" panose="02020603050405020304" pitchFamily="18" charset="0"/>
                <a:cs typeface="Times New Roman" panose="02020603050405020304" pitchFamily="18" charset="0"/>
                <a:sym typeface="+mn-ea"/>
              </a:rPr>
              <a:t> </a:t>
            </a:r>
            <a:r>
              <a:rPr sz="2800">
                <a:solidFill>
                  <a:srgbClr val="FF0000"/>
                </a:solidFill>
                <a:latin typeface="Times New Roman" panose="02020603050405020304" pitchFamily="18" charset="0"/>
                <a:cs typeface="Times New Roman" panose="02020603050405020304" pitchFamily="18" charset="0"/>
                <a:sym typeface="+mn-ea"/>
              </a:rPr>
              <a:t>discrimination in the South for the next hundred</a:t>
            </a:r>
            <a:r>
              <a:rPr lang="en-US" sz="2800">
                <a:solidFill>
                  <a:srgbClr val="FF0000"/>
                </a:solidFill>
                <a:latin typeface="Times New Roman" panose="02020603050405020304" pitchFamily="18" charset="0"/>
                <a:cs typeface="Times New Roman" panose="02020603050405020304" pitchFamily="18" charset="0"/>
                <a:sym typeface="+mn-ea"/>
              </a:rPr>
              <a:t> </a:t>
            </a:r>
            <a:r>
              <a:rPr sz="2800">
                <a:solidFill>
                  <a:srgbClr val="FF0000"/>
                </a:solidFill>
                <a:latin typeface="Times New Roman" panose="02020603050405020304" pitchFamily="18" charset="0"/>
                <a:cs typeface="Times New Roman" panose="02020603050405020304" pitchFamily="18" charset="0"/>
                <a:sym typeface="+mn-ea"/>
              </a:rPr>
              <a:t>years, until the birth of the modern civil rights</a:t>
            </a:r>
            <a:r>
              <a:rPr lang="en-US" sz="2800">
                <a:solidFill>
                  <a:srgbClr val="FF0000"/>
                </a:solidFill>
                <a:latin typeface="Times New Roman" panose="02020603050405020304" pitchFamily="18" charset="0"/>
                <a:cs typeface="Times New Roman" panose="02020603050405020304" pitchFamily="18" charset="0"/>
                <a:sym typeface="+mn-ea"/>
              </a:rPr>
              <a:t> </a:t>
            </a:r>
            <a:r>
              <a:rPr sz="2800">
                <a:solidFill>
                  <a:srgbClr val="FF0000"/>
                </a:solidFill>
                <a:latin typeface="Times New Roman" panose="02020603050405020304" pitchFamily="18" charset="0"/>
                <a:cs typeface="Times New Roman" panose="02020603050405020304" pitchFamily="18" charset="0"/>
                <a:sym typeface="+mn-ea"/>
              </a:rPr>
              <a:t>movement in the 1960s. The legacy of slavery</a:t>
            </a:r>
            <a:r>
              <a:rPr lang="en-US" sz="2800">
                <a:solidFill>
                  <a:srgbClr val="FF0000"/>
                </a:solidFill>
                <a:latin typeface="Times New Roman" panose="02020603050405020304" pitchFamily="18" charset="0"/>
                <a:cs typeface="Times New Roman" panose="02020603050405020304" pitchFamily="18" charset="0"/>
                <a:sym typeface="+mn-ea"/>
              </a:rPr>
              <a:t> </a:t>
            </a:r>
            <a:r>
              <a:rPr sz="2800">
                <a:solidFill>
                  <a:srgbClr val="FF0000"/>
                </a:solidFill>
                <a:latin typeface="Times New Roman" panose="02020603050405020304" pitchFamily="18" charset="0"/>
                <a:cs typeface="Times New Roman" panose="02020603050405020304" pitchFamily="18" charset="0"/>
                <a:sym typeface="+mn-ea"/>
              </a:rPr>
              <a:t>continues to affect race relations in the US today.</a:t>
            </a:r>
            <a:endParaRPr sz="2800">
              <a:solidFill>
                <a:srgbClr val="FF0000"/>
              </a:solidFill>
              <a:latin typeface="Times New Roman" panose="02020603050405020304" pitchFamily="18" charset="0"/>
              <a:cs typeface="Times New Roman" panose="02020603050405020304" pitchFamily="18" charset="0"/>
            </a:endParaRPr>
          </a:p>
          <a:p>
            <a:pPr algn="just"/>
            <a:endParaRPr lang="en-US" altLang="zh-CN" sz="28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title=""/>
          <p:cNvSpPr txBox="1"/>
          <p:nvPr>
            <p:custDataLst>
              <p:tags r:id="rId4"/>
            </p:custDataLst>
          </p:nvPr>
        </p:nvSpPr>
        <p:spPr>
          <a:xfrm>
            <a:off x="536575" y="5318125"/>
            <a:ext cx="10727055" cy="1386840"/>
          </a:xfrm>
          <a:prstGeom prst="rect">
            <a:avLst/>
          </a:prstGeom>
          <a:noFill/>
        </p:spPr>
        <p:txBody>
          <a:bodyPr wrap="square" rtlCol="0" anchor="t">
            <a:noAutofit/>
          </a:bodyPr>
          <a:lstStyle/>
          <a:p>
            <a:pPr algn="just"/>
            <a:r>
              <a:rPr lang="en-US" sz="2800">
                <a:solidFill>
                  <a:srgbClr val="FF0000"/>
                </a:solidFill>
                <a:latin typeface="Times New Roman" panose="02020603050405020304" pitchFamily="18" charset="0"/>
                <a:cs typeface="Times New Roman" panose="02020603050405020304" pitchFamily="18" charset="0"/>
                <a:sym typeface="+mn-ea"/>
              </a:rPr>
              <a:t>3. </a:t>
            </a:r>
            <a:r>
              <a:rPr sz="2800">
                <a:solidFill>
                  <a:srgbClr val="FF0000"/>
                </a:solidFill>
                <a:latin typeface="Times New Roman" panose="02020603050405020304" pitchFamily="18" charset="0"/>
                <a:cs typeface="Times New Roman" panose="02020603050405020304" pitchFamily="18" charset="0"/>
                <a:sym typeface="+mn-ea"/>
              </a:rPr>
              <a:t>The abolition of slavery made former slaves and their former masters equal before the law. This was the first step towards true equality.</a:t>
            </a:r>
            <a:endParaRPr sz="2800">
              <a:solidFill>
                <a:srgbClr val="FF0000"/>
              </a:solidFill>
              <a:latin typeface="Times New Roman" panose="02020603050405020304" pitchFamily="18" charset="0"/>
              <a:cs typeface="Times New Roman" panose="02020603050405020304" pitchFamily="18" charset="0"/>
              <a:sym typeface="+mn-ea"/>
            </a:endParaRPr>
          </a:p>
        </p:txBody>
      </p:sp>
      <p:pic>
        <p:nvPicPr>
          <p:cNvPr id="4" name="Picture 4"/>
          <p:cNvPicPr>
            <a:picLocks noChangeAspect="1"/>
          </p:cNvPicPr>
          <p:nvPr>
            <p:custDataLst>
              <p:tags r:id="rId6"/>
            </p:custDataLst>
          </p:nvPr>
        </p:nvPicPr>
        <p:blipFill>
          <a:blip r:embed="rId5"/>
          <a:stretch>
            <a:fillRect/>
          </a:stretch>
        </p:blipFill>
        <p:spPr>
          <a:xfrm flipH="1">
            <a:off x="10477500" y="11315700"/>
            <a:ext cx="0" cy="0"/>
          </a:xfrm>
          <a:prstGeom prst="rect">
            <a:avLst/>
          </a:prstGeom>
          <a:ln>
            <a:noFill/>
          </a:ln>
        </p:spPr>
      </p:pic>
    </p:spTree>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7"/>
          <a:stretch>
            <a:fillRect/>
          </a:stretch>
        </a:blipFill>
        <a:effectLst/>
      </p:bgPr>
    </p:bg>
    <p:spTree>
      <p:nvGrpSpPr>
        <p:cNvPr id="1" name=""/>
        <p:cNvGrpSpPr/>
        <p:nvPr>
          <p:custDataLst>
            <p:tags r:id="rId3"/>
          </p:custDataLst>
        </p:nvPr>
      </p:nvGrpSpPr>
      <p:grpSpPr>
        <a:xfrm>
          <a:off x="0" y="0"/>
          <a:ext cx="0" cy="0"/>
        </a:xfrm>
      </p:grpSpPr>
      <p:sp>
        <p:nvSpPr>
          <p:cNvPr id="6" name="矩形 5" title=""/>
          <p:cNvSpPr/>
          <p:nvPr>
            <p:custDataLst>
              <p:tags r:id="rId4"/>
            </p:custDataLst>
          </p:nvPr>
        </p:nvSpPr>
        <p:spPr>
          <a:xfrm>
            <a:off x="3215570" y="2481084"/>
            <a:ext cx="6330761" cy="1107996"/>
          </a:xfrm>
          <a:prstGeom prst="rect">
            <a:avLst/>
          </a:prstGeom>
          <a:solidFill>
            <a:srgbClr val="2C7A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prstClr val="white"/>
              </a:solidFill>
              <a:effectLst/>
              <a:uLnTx/>
              <a:uFillTx/>
              <a:latin typeface="Arial"/>
              <a:ea typeface="黑体" panose="02010609060101010101" pitchFamily="2" charset="-122"/>
              <a:cs typeface="+mn-cs"/>
            </a:endParaRPr>
          </a:p>
        </p:txBody>
      </p:sp>
      <p:sp>
        <p:nvSpPr>
          <p:cNvPr id="7" name="矩形 2" title=""/>
          <p:cNvSpPr/>
          <p:nvPr>
            <p:custDataLst>
              <p:tags r:id="rId5"/>
            </p:custDataLst>
          </p:nvPr>
        </p:nvSpPr>
        <p:spPr>
          <a:xfrm>
            <a:off x="0" y="6324600"/>
            <a:ext cx="12192000" cy="539751"/>
          </a:xfrm>
          <a:custGeom>
            <a:gdLst>
              <a:gd name="connsiteX0" fmla="*/ 0 w 9144000"/>
              <a:gd name="connsiteY0" fmla="*/ 0 h 216000"/>
              <a:gd name="connsiteX1" fmla="*/ 9144000 w 9144000"/>
              <a:gd name="connsiteY1" fmla="*/ 0 h 216000"/>
              <a:gd name="connsiteX2" fmla="*/ 9144000 w 9144000"/>
              <a:gd name="connsiteY2" fmla="*/ 216000 h 216000"/>
              <a:gd name="connsiteX3" fmla="*/ 0 w 9144000"/>
              <a:gd name="connsiteY3" fmla="*/ 216000 h 216000"/>
              <a:gd name="connsiteX4" fmla="*/ 0 w 9144000"/>
              <a:gd name="connsiteY4" fmla="*/ 0 h 216000"/>
              <a:gd name="connsiteX0-1" fmla="*/ 0 w 9144000"/>
              <a:gd name="connsiteY0-2" fmla="*/ 113792 h 329792"/>
              <a:gd name="connsiteX1-3" fmla="*/ 9144000 w 9144000"/>
              <a:gd name="connsiteY1-4" fmla="*/ 113792 h 329792"/>
              <a:gd name="connsiteX2-5" fmla="*/ 9144000 w 9144000"/>
              <a:gd name="connsiteY2-6" fmla="*/ 329792 h 329792"/>
              <a:gd name="connsiteX3-7" fmla="*/ 0 w 9144000"/>
              <a:gd name="connsiteY3-8" fmla="*/ 329792 h 329792"/>
              <a:gd name="connsiteX4-9" fmla="*/ 0 w 9144000"/>
              <a:gd name="connsiteY4-10" fmla="*/ 113792 h 329792"/>
              <a:gd name="connsiteX0-11" fmla="*/ 0 w 9144000"/>
              <a:gd name="connsiteY0-12" fmla="*/ 165719 h 381719"/>
              <a:gd name="connsiteX1-13" fmla="*/ 9144000 w 9144000"/>
              <a:gd name="connsiteY1-14" fmla="*/ 165719 h 381719"/>
              <a:gd name="connsiteX2-15" fmla="*/ 9144000 w 9144000"/>
              <a:gd name="connsiteY2-16" fmla="*/ 381719 h 381719"/>
              <a:gd name="connsiteX3-17" fmla="*/ 0 w 9144000"/>
              <a:gd name="connsiteY3-18" fmla="*/ 381719 h 381719"/>
              <a:gd name="connsiteX4-19" fmla="*/ 0 w 9144000"/>
              <a:gd name="connsiteY4-20" fmla="*/ 165719 h 381719"/>
              <a:gd name="connsiteX0-21" fmla="*/ 0 w 9144000"/>
              <a:gd name="connsiteY0-22" fmla="*/ 132628 h 348628"/>
              <a:gd name="connsiteX1-23" fmla="*/ 9144000 w 9144000"/>
              <a:gd name="connsiteY1-24" fmla="*/ 132628 h 348628"/>
              <a:gd name="connsiteX2-25" fmla="*/ 9144000 w 9144000"/>
              <a:gd name="connsiteY2-26" fmla="*/ 348628 h 348628"/>
              <a:gd name="connsiteX3-27" fmla="*/ 0 w 9144000"/>
              <a:gd name="connsiteY3-28" fmla="*/ 348628 h 348628"/>
              <a:gd name="connsiteX4-29" fmla="*/ 0 w 9144000"/>
              <a:gd name="connsiteY4-30" fmla="*/ 132628 h 348628"/>
              <a:gd name="connsiteX0-31" fmla="*/ 0 w 9144000"/>
              <a:gd name="connsiteY0-32" fmla="*/ 119048 h 335048"/>
              <a:gd name="connsiteX1-33" fmla="*/ 9144000 w 9144000"/>
              <a:gd name="connsiteY1-34" fmla="*/ 119048 h 335048"/>
              <a:gd name="connsiteX2-35" fmla="*/ 9144000 w 9144000"/>
              <a:gd name="connsiteY2-36" fmla="*/ 335048 h 335048"/>
              <a:gd name="connsiteX3-37" fmla="*/ 0 w 9144000"/>
              <a:gd name="connsiteY3-38" fmla="*/ 335048 h 335048"/>
              <a:gd name="connsiteX4-39" fmla="*/ 0 w 9144000"/>
              <a:gd name="connsiteY4-40" fmla="*/ 119048 h 335048"/>
              <a:gd name="connsiteX0-41" fmla="*/ 0 w 9144000"/>
              <a:gd name="connsiteY0-42" fmla="*/ 158633 h 374633"/>
              <a:gd name="connsiteX1-43" fmla="*/ 9144000 w 9144000"/>
              <a:gd name="connsiteY1-44" fmla="*/ 158633 h 374633"/>
              <a:gd name="connsiteX2-45" fmla="*/ 9144000 w 9144000"/>
              <a:gd name="connsiteY2-46" fmla="*/ 374633 h 374633"/>
              <a:gd name="connsiteX3-47" fmla="*/ 0 w 9144000"/>
              <a:gd name="connsiteY3-48" fmla="*/ 374633 h 374633"/>
              <a:gd name="connsiteX4-49" fmla="*/ 0 w 9144000"/>
              <a:gd name="connsiteY4-50" fmla="*/ 158633 h 374633"/>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374633">
                <a:moveTo>
                  <a:pt x="0" y="158633"/>
                </a:moveTo>
                <a:cubicBezTo>
                  <a:pt x="4165456" y="-109488"/>
                  <a:pt x="5852160" y="12329"/>
                  <a:pt x="9144000" y="158633"/>
                </a:cubicBezTo>
                <a:lnTo>
                  <a:pt x="9144000" y="374633"/>
                </a:lnTo>
                <a:lnTo>
                  <a:pt x="0" y="374633"/>
                </a:lnTo>
                <a:lnTo>
                  <a:pt x="0" y="158633"/>
                </a:lnTo>
                <a:close/>
              </a:path>
            </a:pathLst>
          </a:custGeom>
          <a:solidFill>
            <a:srgbClr val="2C7A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a:ea typeface="黑体" panose="02010609060101010101" pitchFamily="2" charset="-122"/>
              <a:cs typeface="+mn-cs"/>
            </a:endParaRPr>
          </a:p>
        </p:txBody>
      </p:sp>
      <p:sp>
        <p:nvSpPr>
          <p:cNvPr id="8" name="文本框 18" title=""/>
          <p:cNvSpPr txBox="1"/>
          <p:nvPr>
            <p:custDataLst>
              <p:tags r:id="rId6"/>
            </p:custDataLst>
          </p:nvPr>
        </p:nvSpPr>
        <p:spPr>
          <a:xfrm>
            <a:off x="5005678" y="2563157"/>
            <a:ext cx="2750820" cy="1014730"/>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60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Writing</a:t>
            </a:r>
            <a:endParaRPr kumimoji="0" lang="zh-CN" altLang="en-US" sz="60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7"/>
          <a:stretch>
            <a:fillRect/>
          </a:stretch>
        </a:blipFill>
        <a:effectLst/>
      </p:bgPr>
    </p:bg>
    <p:spTree>
      <p:nvGrpSpPr>
        <p:cNvPr id="1" name=""/>
        <p:cNvGrpSpPr/>
        <p:nvPr>
          <p:custDataLst>
            <p:tags r:id="rId3"/>
          </p:custDataLst>
        </p:nvPr>
      </p:nvGrpSpPr>
      <p:grpSpPr>
        <a:xfrm>
          <a:off x="0" y="0"/>
          <a:ext cx="0" cy="0"/>
        </a:xfrm>
      </p:grpSpPr>
      <p:sp>
        <p:nvSpPr>
          <p:cNvPr id="6" name="矩形 5" title=""/>
          <p:cNvSpPr/>
          <p:nvPr>
            <p:custDataLst>
              <p:tags r:id="rId4"/>
            </p:custDataLst>
          </p:nvPr>
        </p:nvSpPr>
        <p:spPr>
          <a:xfrm>
            <a:off x="3435915" y="2481084"/>
            <a:ext cx="6330761" cy="1107996"/>
          </a:xfrm>
          <a:prstGeom prst="rect">
            <a:avLst/>
          </a:prstGeom>
          <a:solidFill>
            <a:srgbClr val="2C7A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prstClr val="white"/>
              </a:solidFill>
              <a:effectLst/>
              <a:uLnTx/>
              <a:uFillTx/>
              <a:latin typeface="Arial"/>
              <a:ea typeface="黑体" panose="02010609060101010101" pitchFamily="2" charset="-122"/>
              <a:cs typeface="+mn-cs"/>
            </a:endParaRPr>
          </a:p>
        </p:txBody>
      </p:sp>
      <p:sp>
        <p:nvSpPr>
          <p:cNvPr id="7" name="矩形 2" title=""/>
          <p:cNvSpPr/>
          <p:nvPr>
            <p:custDataLst>
              <p:tags r:id="rId5"/>
            </p:custDataLst>
          </p:nvPr>
        </p:nvSpPr>
        <p:spPr>
          <a:xfrm>
            <a:off x="0" y="6324600"/>
            <a:ext cx="12192000" cy="539751"/>
          </a:xfrm>
          <a:custGeom>
            <a:gdLst>
              <a:gd name="connsiteX0" fmla="*/ 0 w 9144000"/>
              <a:gd name="connsiteY0" fmla="*/ 0 h 216000"/>
              <a:gd name="connsiteX1" fmla="*/ 9144000 w 9144000"/>
              <a:gd name="connsiteY1" fmla="*/ 0 h 216000"/>
              <a:gd name="connsiteX2" fmla="*/ 9144000 w 9144000"/>
              <a:gd name="connsiteY2" fmla="*/ 216000 h 216000"/>
              <a:gd name="connsiteX3" fmla="*/ 0 w 9144000"/>
              <a:gd name="connsiteY3" fmla="*/ 216000 h 216000"/>
              <a:gd name="connsiteX4" fmla="*/ 0 w 9144000"/>
              <a:gd name="connsiteY4" fmla="*/ 0 h 216000"/>
              <a:gd name="connsiteX0-1" fmla="*/ 0 w 9144000"/>
              <a:gd name="connsiteY0-2" fmla="*/ 113792 h 329792"/>
              <a:gd name="connsiteX1-3" fmla="*/ 9144000 w 9144000"/>
              <a:gd name="connsiteY1-4" fmla="*/ 113792 h 329792"/>
              <a:gd name="connsiteX2-5" fmla="*/ 9144000 w 9144000"/>
              <a:gd name="connsiteY2-6" fmla="*/ 329792 h 329792"/>
              <a:gd name="connsiteX3-7" fmla="*/ 0 w 9144000"/>
              <a:gd name="connsiteY3-8" fmla="*/ 329792 h 329792"/>
              <a:gd name="connsiteX4-9" fmla="*/ 0 w 9144000"/>
              <a:gd name="connsiteY4-10" fmla="*/ 113792 h 329792"/>
              <a:gd name="connsiteX0-11" fmla="*/ 0 w 9144000"/>
              <a:gd name="connsiteY0-12" fmla="*/ 165719 h 381719"/>
              <a:gd name="connsiteX1-13" fmla="*/ 9144000 w 9144000"/>
              <a:gd name="connsiteY1-14" fmla="*/ 165719 h 381719"/>
              <a:gd name="connsiteX2-15" fmla="*/ 9144000 w 9144000"/>
              <a:gd name="connsiteY2-16" fmla="*/ 381719 h 381719"/>
              <a:gd name="connsiteX3-17" fmla="*/ 0 w 9144000"/>
              <a:gd name="connsiteY3-18" fmla="*/ 381719 h 381719"/>
              <a:gd name="connsiteX4-19" fmla="*/ 0 w 9144000"/>
              <a:gd name="connsiteY4-20" fmla="*/ 165719 h 381719"/>
              <a:gd name="connsiteX0-21" fmla="*/ 0 w 9144000"/>
              <a:gd name="connsiteY0-22" fmla="*/ 132628 h 348628"/>
              <a:gd name="connsiteX1-23" fmla="*/ 9144000 w 9144000"/>
              <a:gd name="connsiteY1-24" fmla="*/ 132628 h 348628"/>
              <a:gd name="connsiteX2-25" fmla="*/ 9144000 w 9144000"/>
              <a:gd name="connsiteY2-26" fmla="*/ 348628 h 348628"/>
              <a:gd name="connsiteX3-27" fmla="*/ 0 w 9144000"/>
              <a:gd name="connsiteY3-28" fmla="*/ 348628 h 348628"/>
              <a:gd name="connsiteX4-29" fmla="*/ 0 w 9144000"/>
              <a:gd name="connsiteY4-30" fmla="*/ 132628 h 348628"/>
              <a:gd name="connsiteX0-31" fmla="*/ 0 w 9144000"/>
              <a:gd name="connsiteY0-32" fmla="*/ 119048 h 335048"/>
              <a:gd name="connsiteX1-33" fmla="*/ 9144000 w 9144000"/>
              <a:gd name="connsiteY1-34" fmla="*/ 119048 h 335048"/>
              <a:gd name="connsiteX2-35" fmla="*/ 9144000 w 9144000"/>
              <a:gd name="connsiteY2-36" fmla="*/ 335048 h 335048"/>
              <a:gd name="connsiteX3-37" fmla="*/ 0 w 9144000"/>
              <a:gd name="connsiteY3-38" fmla="*/ 335048 h 335048"/>
              <a:gd name="connsiteX4-39" fmla="*/ 0 w 9144000"/>
              <a:gd name="connsiteY4-40" fmla="*/ 119048 h 335048"/>
              <a:gd name="connsiteX0-41" fmla="*/ 0 w 9144000"/>
              <a:gd name="connsiteY0-42" fmla="*/ 158633 h 374633"/>
              <a:gd name="connsiteX1-43" fmla="*/ 9144000 w 9144000"/>
              <a:gd name="connsiteY1-44" fmla="*/ 158633 h 374633"/>
              <a:gd name="connsiteX2-45" fmla="*/ 9144000 w 9144000"/>
              <a:gd name="connsiteY2-46" fmla="*/ 374633 h 374633"/>
              <a:gd name="connsiteX3-47" fmla="*/ 0 w 9144000"/>
              <a:gd name="connsiteY3-48" fmla="*/ 374633 h 374633"/>
              <a:gd name="connsiteX4-49" fmla="*/ 0 w 9144000"/>
              <a:gd name="connsiteY4-50" fmla="*/ 158633 h 374633"/>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374633">
                <a:moveTo>
                  <a:pt x="0" y="158633"/>
                </a:moveTo>
                <a:cubicBezTo>
                  <a:pt x="4165456" y="-109488"/>
                  <a:pt x="5852160" y="12329"/>
                  <a:pt x="9144000" y="158633"/>
                </a:cubicBezTo>
                <a:lnTo>
                  <a:pt x="9144000" y="374633"/>
                </a:lnTo>
                <a:lnTo>
                  <a:pt x="0" y="374633"/>
                </a:lnTo>
                <a:lnTo>
                  <a:pt x="0" y="158633"/>
                </a:lnTo>
                <a:close/>
              </a:path>
            </a:pathLst>
          </a:custGeom>
          <a:solidFill>
            <a:srgbClr val="2C7A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a:ea typeface="黑体" panose="02010609060101010101" pitchFamily="2" charset="-122"/>
              <a:cs typeface="+mn-cs"/>
            </a:endParaRPr>
          </a:p>
        </p:txBody>
      </p:sp>
      <p:sp>
        <p:nvSpPr>
          <p:cNvPr id="8" name="文本框 18" title=""/>
          <p:cNvSpPr txBox="1"/>
          <p:nvPr>
            <p:custDataLst>
              <p:tags r:id="rId6"/>
            </p:custDataLst>
          </p:nvPr>
        </p:nvSpPr>
        <p:spPr>
          <a:xfrm>
            <a:off x="5079021" y="2563157"/>
            <a:ext cx="2892425" cy="1014730"/>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60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Reading</a:t>
            </a:r>
            <a:endParaRPr kumimoji="0" lang="zh-CN" altLang="en-US" sz="60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1"/>
          <a:stretch>
            <a:fillRect/>
          </a:stretch>
        </a:blipFill>
        <a:effectLst/>
      </p:bgPr>
    </p:bg>
    <p:spTree>
      <p:nvGrpSpPr>
        <p:cNvPr id="1" name=""/>
        <p:cNvGrpSpPr/>
        <p:nvPr>
          <p:custDataLst>
            <p:tags r:id="rId3"/>
          </p:custDataLst>
        </p:nvPr>
      </p:nvGrpSpPr>
      <p:grpSpPr>
        <a:xfrm>
          <a:off x="0" y="0"/>
          <a:ext cx="0" cy="0"/>
        </a:xfrm>
      </p:grpSpPr>
      <p:sp>
        <p:nvSpPr>
          <p:cNvPr id="11" name="矩形 10" title=""/>
          <p:cNvSpPr/>
          <p:nvPr>
            <p:custDataLst>
              <p:tags r:id="rId4"/>
            </p:custDataLst>
          </p:nvPr>
        </p:nvSpPr>
        <p:spPr>
          <a:xfrm>
            <a:off x="0" y="948317"/>
            <a:ext cx="12191999" cy="840509"/>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5"/>
            </p:custDataLst>
          </p:nvPr>
        </p:nvSpPr>
        <p:spPr>
          <a:xfrm>
            <a:off x="217715" y="1002020"/>
            <a:ext cx="11974285" cy="666115"/>
          </a:xfrm>
          <a:prstGeom prst="rect">
            <a:avLst/>
          </a:prstGeom>
          <a:noFill/>
        </p:spPr>
        <p:txBody>
          <a:bodyPr wrap="square" rtlCol="0">
            <a:spAutoFit/>
          </a:bodyPr>
          <a:lstStyle/>
          <a:p>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Read the speech on Edgar Snow and answer the questions.</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6"/>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Pre-writing</a:t>
            </a:r>
            <a:endParaRPr lang="zh-CN" altLang="en-US" sz="3735" b="1">
              <a:latin typeface="Times New Roman" panose="02020603050405020304" pitchFamily="18" charset="0"/>
              <a:cs typeface="Times New Roman" panose="02020603050405020304" pitchFamily="18" charset="0"/>
            </a:endParaRPr>
          </a:p>
        </p:txBody>
      </p:sp>
      <p:sp>
        <p:nvSpPr>
          <p:cNvPr id="7" name="矩形 6" title=""/>
          <p:cNvSpPr/>
          <p:nvPr>
            <p:custDataLst>
              <p:tags r:id="rId7"/>
            </p:custDataLst>
          </p:nvPr>
        </p:nvSpPr>
        <p:spPr>
          <a:xfrm>
            <a:off x="219856" y="1886859"/>
            <a:ext cx="11812249" cy="4775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735">
                <a:solidFill>
                  <a:schemeClr val="tx2"/>
                </a:solidFill>
                <a:latin typeface="Times New Roman" panose="02020603050405020304" pitchFamily="18" charset="0"/>
                <a:cs typeface="Times New Roman" panose="02020603050405020304" pitchFamily="18" charset="0"/>
              </a:rPr>
              <a:t>Hello, everyone. Today, I’m going to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introduce Edgar Snow. Edgar Snow was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an American journalist who wrote </a:t>
            </a:r>
            <a:r>
              <a:rPr lang="en-US" altLang="zh-CN" sz="3735">
                <a:solidFill>
                  <a:srgbClr val="FF0000"/>
                </a:solidFill>
                <a:latin typeface="Times New Roman" panose="02020603050405020304" pitchFamily="18" charset="0"/>
                <a:cs typeface="Times New Roman" panose="02020603050405020304" pitchFamily="18" charset="0"/>
              </a:rPr>
              <a:t>influential</a:t>
            </a:r>
            <a:r>
              <a:rPr lang="en-US" altLang="zh-CN" sz="3735">
                <a:solidFill>
                  <a:schemeClr val="tx2"/>
                </a:solidFill>
                <a:latin typeface="Times New Roman" panose="02020603050405020304" pitchFamily="18" charset="0"/>
                <a:cs typeface="Times New Roman" panose="02020603050405020304" pitchFamily="18" charset="0"/>
              </a:rPr>
              <a:t>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books and articles about China in the 1930s.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At a time when relatively little was known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about our country in the Western world, his 1937 book </a:t>
            </a:r>
            <a:r>
              <a:rPr lang="en-US" altLang="zh-CN" sz="3735" i="1">
                <a:solidFill>
                  <a:schemeClr val="tx2"/>
                </a:solidFill>
                <a:latin typeface="Times New Roman" panose="02020603050405020304" pitchFamily="18" charset="0"/>
                <a:cs typeface="Times New Roman" panose="02020603050405020304" pitchFamily="18" charset="0"/>
              </a:rPr>
              <a:t>Red Star over China </a:t>
            </a:r>
            <a:r>
              <a:rPr lang="en-US" altLang="zh-CN" sz="3735">
                <a:solidFill>
                  <a:schemeClr val="tx2"/>
                </a:solidFill>
                <a:latin typeface="Times New Roman" panose="02020603050405020304" pitchFamily="18" charset="0"/>
                <a:cs typeface="Times New Roman" panose="02020603050405020304" pitchFamily="18" charset="0"/>
              </a:rPr>
              <a:t>broke ideological boundaries by telling the stories of the Chinese communist movement from the inside.</a:t>
            </a:r>
            <a:endParaRPr lang="en-US" altLang="zh-CN" sz="3735">
              <a:solidFill>
                <a:schemeClr val="tx2"/>
              </a:solidFill>
              <a:latin typeface="Times New Roman" panose="02020603050405020304" pitchFamily="18" charset="0"/>
              <a:cs typeface="Times New Roman" panose="02020603050405020304" pitchFamily="18" charset="0"/>
            </a:endParaRPr>
          </a:p>
        </p:txBody>
      </p:sp>
      <p:pic>
        <p:nvPicPr>
          <p:cNvPr id="8" name="图片 7" title=""/>
          <p:cNvPicPr>
            <a:picLocks noChangeAspect="1"/>
          </p:cNvPicPr>
          <p:nvPr>
            <p:custDataLst>
              <p:tags r:id="rId9"/>
            </p:custDataLst>
          </p:nvPr>
        </p:nvPicPr>
        <p:blipFill>
          <a:blip r:embed="rId8"/>
          <a:stretch>
            <a:fillRect/>
          </a:stretch>
        </p:blipFill>
        <p:spPr>
          <a:xfrm>
            <a:off x="8889153" y="1908387"/>
            <a:ext cx="3122507" cy="2968413"/>
          </a:xfrm>
          <a:prstGeom prst="rect">
            <a:avLst/>
          </a:prstGeom>
        </p:spPr>
      </p:pic>
      <p:sp>
        <p:nvSpPr>
          <p:cNvPr id="4" name="文本框 3" title=""/>
          <p:cNvSpPr txBox="1"/>
          <p:nvPr>
            <p:custDataLst>
              <p:tags r:id="rId10"/>
            </p:custDataLst>
          </p:nvPr>
        </p:nvSpPr>
        <p:spPr>
          <a:xfrm>
            <a:off x="4039504" y="3731407"/>
            <a:ext cx="4849649" cy="5835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3200" b="1">
                <a:solidFill>
                  <a:srgbClr val="FF0000"/>
                </a:solidFill>
                <a:latin typeface="Times New Roman" panose="02020603050405020304" pitchFamily="18" charset="0"/>
                <a:cs typeface="Times New Roman" panose="02020603050405020304" pitchFamily="18" charset="0"/>
                <a:sym typeface="+mn-ea"/>
              </a:rPr>
              <a:t>influential</a:t>
            </a:r>
            <a:r>
              <a:rPr lang="en-US" altLang="zh-CN" sz="3200" b="1">
                <a:solidFill>
                  <a:srgbClr val="FF0000"/>
                </a:solidFill>
                <a:latin typeface="Times New Roman" panose="02020603050405020304" pitchFamily="18" charset="0"/>
                <a:cs typeface="Times New Roman" panose="02020603050405020304" pitchFamily="18" charset="0"/>
              </a:rPr>
              <a:t> </a:t>
            </a:r>
            <a:r>
              <a:rPr lang="en-US" altLang="zh-CN" sz="3200" b="1" i="1">
                <a:solidFill>
                  <a:srgbClr val="FF0000"/>
                </a:solidFill>
                <a:latin typeface="Times New Roman" panose="02020603050405020304" pitchFamily="18" charset="0"/>
                <a:cs typeface="Times New Roman" panose="02020603050405020304" pitchFamily="18" charset="0"/>
              </a:rPr>
              <a:t>adj</a:t>
            </a:r>
            <a:r>
              <a:rPr lang="en-US" altLang="zh-CN" sz="3200" b="1">
                <a:solidFill>
                  <a:srgbClr val="FF0000"/>
                </a:solidFill>
                <a:latin typeface="Times New Roman" panose="02020603050405020304" pitchFamily="18" charset="0"/>
                <a:cs typeface="Times New Roman" panose="02020603050405020304" pitchFamily="18" charset="0"/>
              </a:rPr>
              <a:t> </a:t>
            </a:r>
            <a:r>
              <a:rPr lang="zh-CN" altLang="en-US" sz="3200" b="1">
                <a:solidFill>
                  <a:srgbClr val="FF0000"/>
                </a:solidFill>
                <a:latin typeface="宋体" panose="02010600030101010101" pitchFamily="2" charset="-122"/>
                <a:ea typeface="宋体" panose="02010600030101010101" pitchFamily="2" charset="-122"/>
                <a:cs typeface="Times New Roman" panose="02020603050405020304" pitchFamily="18" charset="0"/>
              </a:rPr>
              <a:t>有影响力的</a:t>
            </a:r>
            <a:endParaRPr lang="zh-CN" altLang="en-US" sz="3200" b="1">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0"/>
          <a:stretch>
            <a:fillRect/>
          </a:stretch>
        </a:blipFill>
        <a:effectLst/>
      </p:bgPr>
    </p:bg>
    <p:spTree>
      <p:nvGrpSpPr>
        <p:cNvPr id="1" name=""/>
        <p:cNvGrpSpPr/>
        <p:nvPr>
          <p:custDataLst>
            <p:tags r:id="rId3"/>
          </p:custDataLst>
        </p:nvPr>
      </p:nvGrpSpPr>
      <p:grpSpPr>
        <a:xfrm>
          <a:off x="0" y="0"/>
          <a:ext cx="0" cy="0"/>
        </a:xfrm>
      </p:grpSpPr>
      <p:sp>
        <p:nvSpPr>
          <p:cNvPr id="11" name="矩形 10" title=""/>
          <p:cNvSpPr/>
          <p:nvPr>
            <p:custDataLst>
              <p:tags r:id="rId4"/>
            </p:custDataLst>
          </p:nvPr>
        </p:nvSpPr>
        <p:spPr>
          <a:xfrm>
            <a:off x="0" y="948317"/>
            <a:ext cx="12191999" cy="840509"/>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5"/>
            </p:custDataLst>
          </p:nvPr>
        </p:nvSpPr>
        <p:spPr>
          <a:xfrm>
            <a:off x="217715" y="1002020"/>
            <a:ext cx="11974285" cy="666115"/>
          </a:xfrm>
          <a:prstGeom prst="rect">
            <a:avLst/>
          </a:prstGeom>
          <a:noFill/>
        </p:spPr>
        <p:txBody>
          <a:bodyPr wrap="square" rtlCol="0">
            <a:spAutoFit/>
          </a:bodyPr>
          <a:lstStyle/>
          <a:p>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Read the speech on Edgar Snow and answer the questions.</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6"/>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Pre-writing</a:t>
            </a:r>
            <a:endParaRPr lang="zh-CN" altLang="en-US" sz="3735" b="1">
              <a:latin typeface="Times New Roman" panose="02020603050405020304" pitchFamily="18" charset="0"/>
              <a:cs typeface="Times New Roman" panose="02020603050405020304" pitchFamily="18" charset="0"/>
            </a:endParaRPr>
          </a:p>
        </p:txBody>
      </p:sp>
      <p:sp>
        <p:nvSpPr>
          <p:cNvPr id="7" name="矩形 6" title=""/>
          <p:cNvSpPr/>
          <p:nvPr>
            <p:custDataLst>
              <p:tags r:id="rId7"/>
            </p:custDataLst>
          </p:nvPr>
        </p:nvSpPr>
        <p:spPr>
          <a:xfrm>
            <a:off x="219856" y="1886859"/>
            <a:ext cx="11812249" cy="4775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735">
                <a:solidFill>
                  <a:schemeClr val="tx2"/>
                </a:solidFill>
                <a:latin typeface="Times New Roman" panose="02020603050405020304" pitchFamily="18" charset="0"/>
                <a:cs typeface="Times New Roman" panose="02020603050405020304" pitchFamily="18" charset="0"/>
              </a:rPr>
              <a:t>Although Snow was not the only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international journalist to set foot in China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during the early decades of the 20th century,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what set him apart from the others was that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he actually spent time with the Chinese Red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Army. He listened to their stories and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observed their day-to-day lives, as well as conducting interviews with Mao Zedong and other leaders.</a:t>
            </a:r>
            <a:endParaRPr lang="en-US" altLang="zh-CN" sz="3735">
              <a:solidFill>
                <a:schemeClr val="tx2"/>
              </a:solidFill>
              <a:latin typeface="Times New Roman" panose="02020603050405020304" pitchFamily="18" charset="0"/>
              <a:cs typeface="Times New Roman" panose="02020603050405020304" pitchFamily="18" charset="0"/>
            </a:endParaRPr>
          </a:p>
        </p:txBody>
      </p:sp>
      <p:pic>
        <p:nvPicPr>
          <p:cNvPr id="8" name="图片 7" title=""/>
          <p:cNvPicPr>
            <a:picLocks noChangeAspect="1"/>
          </p:cNvPicPr>
          <p:nvPr>
            <p:custDataLst>
              <p:tags r:id="rId9"/>
            </p:custDataLst>
          </p:nvPr>
        </p:nvPicPr>
        <p:blipFill>
          <a:blip r:embed="rId8"/>
          <a:stretch>
            <a:fillRect/>
          </a:stretch>
        </p:blipFill>
        <p:spPr>
          <a:xfrm>
            <a:off x="8889153" y="1908387"/>
            <a:ext cx="3122507" cy="2968413"/>
          </a:xfrm>
          <a:prstGeom prst="rect">
            <a:avLst/>
          </a:prstGeom>
        </p:spPr>
      </p:pic>
    </p:spTree>
  </p:cSld>
  <p:clrMapOvr>
    <a:masterClrMapping/>
  </p:clrMapOvr>
  <p:transition>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3"/>
          <a:stretch>
            <a:fillRect/>
          </a:stretch>
        </a:blipFill>
        <a:effectLst/>
      </p:bgPr>
    </p:bg>
    <p:spTree>
      <p:nvGrpSpPr>
        <p:cNvPr id="1" name=""/>
        <p:cNvGrpSpPr/>
        <p:nvPr>
          <p:custDataLst>
            <p:tags r:id="rId3"/>
          </p:custDataLst>
        </p:nvPr>
      </p:nvGrpSpPr>
      <p:grpSpPr>
        <a:xfrm>
          <a:off x="0" y="0"/>
          <a:ext cx="0" cy="0"/>
        </a:xfrm>
      </p:grpSpPr>
      <p:sp>
        <p:nvSpPr>
          <p:cNvPr id="11" name="矩形 10" title=""/>
          <p:cNvSpPr/>
          <p:nvPr>
            <p:custDataLst>
              <p:tags r:id="rId4"/>
            </p:custDataLst>
          </p:nvPr>
        </p:nvSpPr>
        <p:spPr>
          <a:xfrm>
            <a:off x="0" y="948317"/>
            <a:ext cx="12191999" cy="840509"/>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5"/>
            </p:custDataLst>
          </p:nvPr>
        </p:nvSpPr>
        <p:spPr>
          <a:xfrm>
            <a:off x="217715" y="1002020"/>
            <a:ext cx="11974285" cy="666115"/>
          </a:xfrm>
          <a:prstGeom prst="rect">
            <a:avLst/>
          </a:prstGeom>
          <a:noFill/>
        </p:spPr>
        <p:txBody>
          <a:bodyPr wrap="square" rtlCol="0">
            <a:spAutoFit/>
          </a:bodyPr>
          <a:lstStyle/>
          <a:p>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Read the speech on Edgar Snow and answer the questions.</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6"/>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Pre-writing</a:t>
            </a:r>
            <a:endParaRPr lang="zh-CN" altLang="en-US" sz="3735" b="1">
              <a:latin typeface="Times New Roman" panose="02020603050405020304" pitchFamily="18" charset="0"/>
              <a:cs typeface="Times New Roman" panose="02020603050405020304" pitchFamily="18" charset="0"/>
            </a:endParaRPr>
          </a:p>
        </p:txBody>
      </p:sp>
      <p:sp>
        <p:nvSpPr>
          <p:cNvPr id="7" name="矩形 6" title=""/>
          <p:cNvSpPr/>
          <p:nvPr>
            <p:custDataLst>
              <p:tags r:id="rId7"/>
            </p:custDataLst>
          </p:nvPr>
        </p:nvSpPr>
        <p:spPr>
          <a:xfrm>
            <a:off x="219856" y="1886859"/>
            <a:ext cx="11812249" cy="4775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735">
                <a:solidFill>
                  <a:schemeClr val="tx2"/>
                </a:solidFill>
                <a:latin typeface="Times New Roman" panose="02020603050405020304" pitchFamily="18" charset="0"/>
                <a:cs typeface="Times New Roman" panose="02020603050405020304" pitchFamily="18" charset="0"/>
              </a:rPr>
              <a:t>His biographical accounts and </a:t>
            </a:r>
            <a:r>
              <a:rPr lang="en-US" altLang="zh-CN" sz="3735">
                <a:solidFill>
                  <a:srgbClr val="FF0000"/>
                </a:solidFill>
                <a:latin typeface="Times New Roman" panose="02020603050405020304" pitchFamily="18" charset="0"/>
                <a:cs typeface="Times New Roman" panose="02020603050405020304" pitchFamily="18" charset="0"/>
              </a:rPr>
              <a:t>depictions</a:t>
            </a:r>
            <a:r>
              <a:rPr lang="en-US" altLang="zh-CN" sz="3735">
                <a:solidFill>
                  <a:schemeClr val="tx2"/>
                </a:solidFill>
                <a:latin typeface="Times New Roman" panose="02020603050405020304" pitchFamily="18" charset="0"/>
                <a:cs typeface="Times New Roman" panose="02020603050405020304" pitchFamily="18" charset="0"/>
              </a:rPr>
              <a:t> of</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historical events, such as the Long March,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therefore captured the spirit of the period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and the people living through it with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rgbClr val="FF0000"/>
                </a:solidFill>
                <a:latin typeface="Times New Roman" panose="02020603050405020304" pitchFamily="18" charset="0"/>
                <a:cs typeface="Times New Roman" panose="02020603050405020304" pitchFamily="18" charset="0"/>
              </a:rPr>
              <a:t>unprecedented</a:t>
            </a:r>
            <a:r>
              <a:rPr lang="en-US" altLang="zh-CN" sz="3735">
                <a:solidFill>
                  <a:schemeClr val="tx2"/>
                </a:solidFill>
                <a:latin typeface="Times New Roman" panose="02020603050405020304" pitchFamily="18" charset="0"/>
                <a:cs typeface="Times New Roman" panose="02020603050405020304" pitchFamily="18" charset="0"/>
              </a:rPr>
              <a:t> </a:t>
            </a:r>
            <a:r>
              <a:rPr lang="en-US" altLang="zh-CN" sz="3735">
                <a:solidFill>
                  <a:srgbClr val="FF0000"/>
                </a:solidFill>
                <a:latin typeface="Times New Roman" panose="02020603050405020304" pitchFamily="18" charset="0"/>
                <a:cs typeface="Times New Roman" panose="02020603050405020304" pitchFamily="18" charset="0"/>
              </a:rPr>
              <a:t>authenticity</a:t>
            </a:r>
            <a:r>
              <a:rPr lang="en-US" altLang="zh-CN" sz="3735">
                <a:solidFill>
                  <a:schemeClr val="tx2"/>
                </a:solidFill>
                <a:latin typeface="Times New Roman" panose="02020603050405020304" pitchFamily="18" charset="0"/>
                <a:cs typeface="Times New Roman" panose="02020603050405020304" pitchFamily="18" charset="0"/>
              </a:rPr>
              <a:t>. Snow is considered “our American friend”.</a:t>
            </a:r>
            <a:endParaRPr lang="en-US" altLang="zh-CN" sz="3735">
              <a:solidFill>
                <a:schemeClr val="tx2"/>
              </a:solidFill>
              <a:latin typeface="Times New Roman" panose="02020603050405020304" pitchFamily="18" charset="0"/>
              <a:cs typeface="Times New Roman" panose="02020603050405020304" pitchFamily="18" charset="0"/>
            </a:endParaRPr>
          </a:p>
        </p:txBody>
      </p:sp>
      <p:pic>
        <p:nvPicPr>
          <p:cNvPr id="8" name="图片 7" title=""/>
          <p:cNvPicPr>
            <a:picLocks noChangeAspect="1"/>
          </p:cNvPicPr>
          <p:nvPr>
            <p:custDataLst>
              <p:tags r:id="rId9"/>
            </p:custDataLst>
          </p:nvPr>
        </p:nvPicPr>
        <p:blipFill>
          <a:blip r:embed="rId8"/>
          <a:stretch>
            <a:fillRect/>
          </a:stretch>
        </p:blipFill>
        <p:spPr>
          <a:xfrm>
            <a:off x="8889153" y="1908387"/>
            <a:ext cx="3122507" cy="2968413"/>
          </a:xfrm>
          <a:prstGeom prst="rect">
            <a:avLst/>
          </a:prstGeom>
        </p:spPr>
      </p:pic>
      <p:sp>
        <p:nvSpPr>
          <p:cNvPr id="4" name="文本框 3" title=""/>
          <p:cNvSpPr txBox="1"/>
          <p:nvPr>
            <p:custDataLst>
              <p:tags r:id="rId10"/>
            </p:custDataLst>
          </p:nvPr>
        </p:nvSpPr>
        <p:spPr>
          <a:xfrm>
            <a:off x="5642188" y="3122083"/>
            <a:ext cx="3122507" cy="5835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defRPr sz="2400" b="1">
                <a:solidFill>
                  <a:schemeClr val="accent6"/>
                </a:solidFill>
                <a:latin typeface="Times New Roman" panose="02020603050405020304" pitchFamily="18" charset="0"/>
                <a:cs typeface="Times New Roman" panose="02020603050405020304" pitchFamily="18" charset="0"/>
              </a:defRPr>
            </a:lvl1pPr>
          </a:lstStyle>
          <a:p>
            <a:r>
              <a:rPr lang="en-US" altLang="zh-CN" sz="3200">
                <a:solidFill>
                  <a:srgbClr val="FF0000"/>
                </a:solidFill>
              </a:rPr>
              <a:t>depiction </a:t>
            </a:r>
            <a:r>
              <a:rPr lang="en-US" altLang="zh-CN" sz="3200" i="1">
                <a:solidFill>
                  <a:srgbClr val="FF0000"/>
                </a:solidFill>
              </a:rPr>
              <a:t>n</a:t>
            </a:r>
            <a:r>
              <a:rPr lang="en-US" altLang="zh-CN" sz="3200">
                <a:solidFill>
                  <a:srgbClr val="FF0000"/>
                </a:solidFill>
              </a:rPr>
              <a:t> </a:t>
            </a:r>
            <a:r>
              <a:rPr lang="zh-CN" altLang="en-US" sz="3200">
                <a:solidFill>
                  <a:srgbClr val="FF0000"/>
                </a:solidFill>
                <a:latin typeface="宋体" panose="02010600030101010101" pitchFamily="2" charset="-122"/>
                <a:ea typeface="宋体" panose="02010600030101010101" pitchFamily="2" charset="-122"/>
              </a:rPr>
              <a:t>描述</a:t>
            </a:r>
            <a:endParaRPr lang="zh-CN" altLang="en-US" sz="3200">
              <a:solidFill>
                <a:srgbClr val="FF0000"/>
              </a:solidFill>
              <a:latin typeface="宋体" panose="02010600030101010101" pitchFamily="2" charset="-122"/>
              <a:ea typeface="宋体" panose="02010600030101010101" pitchFamily="2" charset="-122"/>
            </a:endParaRPr>
          </a:p>
        </p:txBody>
      </p:sp>
      <p:sp>
        <p:nvSpPr>
          <p:cNvPr id="12" name="文本框 11" title=""/>
          <p:cNvSpPr txBox="1"/>
          <p:nvPr>
            <p:custDataLst>
              <p:tags r:id="rId11"/>
            </p:custDataLst>
          </p:nvPr>
        </p:nvSpPr>
        <p:spPr>
          <a:xfrm>
            <a:off x="299636" y="5497200"/>
            <a:ext cx="5693911" cy="5835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defRPr sz="2400" b="1">
                <a:solidFill>
                  <a:schemeClr val="accent6"/>
                </a:solidFill>
                <a:latin typeface="Times New Roman" panose="02020603050405020304" pitchFamily="18" charset="0"/>
                <a:cs typeface="Times New Roman" panose="02020603050405020304" pitchFamily="18" charset="0"/>
              </a:defRPr>
            </a:lvl1pPr>
          </a:lstStyle>
          <a:p>
            <a:r>
              <a:rPr lang="en-US" altLang="zh-CN" sz="3200">
                <a:solidFill>
                  <a:srgbClr val="FF0000"/>
                </a:solidFill>
              </a:rPr>
              <a:t>unprecedented </a:t>
            </a:r>
            <a:r>
              <a:rPr lang="en-US" altLang="zh-CN" sz="3200" i="1">
                <a:solidFill>
                  <a:srgbClr val="FF0000"/>
                </a:solidFill>
              </a:rPr>
              <a:t>adj </a:t>
            </a:r>
            <a:r>
              <a:rPr lang="zh-CN" altLang="en-US" sz="3200">
                <a:solidFill>
                  <a:srgbClr val="FF0000"/>
                </a:solidFill>
                <a:latin typeface="宋体" panose="02010600030101010101" pitchFamily="2" charset="-122"/>
                <a:ea typeface="宋体" panose="02010600030101010101" pitchFamily="2" charset="-122"/>
              </a:rPr>
              <a:t>史无前例的</a:t>
            </a:r>
            <a:endParaRPr lang="zh-CN" altLang="en-US" sz="3200">
              <a:solidFill>
                <a:srgbClr val="FF0000"/>
              </a:solidFill>
              <a:latin typeface="宋体" panose="02010600030101010101" pitchFamily="2" charset="-122"/>
              <a:ea typeface="宋体" panose="02010600030101010101" pitchFamily="2" charset="-122"/>
            </a:endParaRPr>
          </a:p>
        </p:txBody>
      </p:sp>
      <p:sp>
        <p:nvSpPr>
          <p:cNvPr id="15" name="文本框 14" title=""/>
          <p:cNvSpPr txBox="1"/>
          <p:nvPr>
            <p:custDataLst>
              <p:tags r:id="rId12"/>
            </p:custDataLst>
          </p:nvPr>
        </p:nvSpPr>
        <p:spPr>
          <a:xfrm>
            <a:off x="5465653" y="4876800"/>
            <a:ext cx="6058825" cy="5835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defRPr sz="2400" b="1">
                <a:solidFill>
                  <a:schemeClr val="accent6"/>
                </a:solidFill>
                <a:latin typeface="Times New Roman" panose="02020603050405020304" pitchFamily="18" charset="0"/>
                <a:cs typeface="Times New Roman" panose="02020603050405020304" pitchFamily="18" charset="0"/>
              </a:defRPr>
            </a:lvl1pPr>
          </a:lstStyle>
          <a:p>
            <a:r>
              <a:rPr lang="en-US" altLang="zh-CN" sz="3200">
                <a:solidFill>
                  <a:srgbClr val="FF0000"/>
                </a:solidFill>
                <a:sym typeface="+mn-ea"/>
              </a:rPr>
              <a:t>authenticity</a:t>
            </a:r>
            <a:r>
              <a:rPr lang="en-US" altLang="zh-CN" sz="3200">
                <a:solidFill>
                  <a:srgbClr val="FF0000"/>
                </a:solidFill>
              </a:rPr>
              <a:t> </a:t>
            </a:r>
            <a:r>
              <a:rPr lang="en-US" altLang="zh-CN" sz="3200" i="1">
                <a:solidFill>
                  <a:srgbClr val="FF0000"/>
                </a:solidFill>
              </a:rPr>
              <a:t>n</a:t>
            </a:r>
            <a:r>
              <a:rPr lang="en-US" altLang="zh-CN" sz="3200">
                <a:solidFill>
                  <a:srgbClr val="FF0000"/>
                </a:solidFill>
              </a:rPr>
              <a:t> </a:t>
            </a:r>
            <a:r>
              <a:rPr lang="zh-CN" altLang="en-US" sz="3200">
                <a:solidFill>
                  <a:srgbClr val="FF0000"/>
                </a:solidFill>
                <a:latin typeface="宋体" panose="02010600030101010101" pitchFamily="2" charset="-122"/>
                <a:ea typeface="宋体" panose="02010600030101010101" pitchFamily="2" charset="-122"/>
              </a:rPr>
              <a:t>真实性；确实性</a:t>
            </a:r>
            <a:endParaRPr lang="zh-CN" altLang="en-US" sz="3200">
              <a:solidFill>
                <a:srgbClr val="FF0000"/>
              </a:solidFill>
              <a:latin typeface="宋体" panose="02010600030101010101" pitchFamily="2" charset="-122"/>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1"/>
          <a:stretch>
            <a:fillRect/>
          </a:stretch>
        </a:blipFill>
        <a:effectLst/>
      </p:bgPr>
    </p:bg>
    <p:spTree>
      <p:nvGrpSpPr>
        <p:cNvPr id="1" name=""/>
        <p:cNvGrpSpPr/>
        <p:nvPr>
          <p:custDataLst>
            <p:tags r:id="rId3"/>
          </p:custDataLst>
        </p:nvPr>
      </p:nvGrpSpPr>
      <p:grpSpPr>
        <a:xfrm>
          <a:off x="0" y="0"/>
          <a:ext cx="0" cy="0"/>
        </a:xfrm>
      </p:grpSpPr>
      <p:sp>
        <p:nvSpPr>
          <p:cNvPr id="11" name="矩形 10" title=""/>
          <p:cNvSpPr/>
          <p:nvPr>
            <p:custDataLst>
              <p:tags r:id="rId4"/>
            </p:custDataLst>
          </p:nvPr>
        </p:nvSpPr>
        <p:spPr>
          <a:xfrm>
            <a:off x="0" y="948317"/>
            <a:ext cx="12191999" cy="840509"/>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5"/>
            </p:custDataLst>
          </p:nvPr>
        </p:nvSpPr>
        <p:spPr>
          <a:xfrm>
            <a:off x="217715" y="1002020"/>
            <a:ext cx="11974285" cy="666115"/>
          </a:xfrm>
          <a:prstGeom prst="rect">
            <a:avLst/>
          </a:prstGeom>
          <a:noFill/>
        </p:spPr>
        <p:txBody>
          <a:bodyPr wrap="square" rtlCol="0">
            <a:spAutoFit/>
          </a:bodyPr>
          <a:lstStyle/>
          <a:p>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Read the speech on Edgar Snow and answer the questions.</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6"/>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Pre-writing</a:t>
            </a:r>
            <a:endParaRPr lang="zh-CN" altLang="en-US" sz="3735" b="1">
              <a:latin typeface="Times New Roman" panose="02020603050405020304" pitchFamily="18" charset="0"/>
              <a:cs typeface="Times New Roman" panose="02020603050405020304" pitchFamily="18" charset="0"/>
            </a:endParaRPr>
          </a:p>
        </p:txBody>
      </p:sp>
      <p:sp>
        <p:nvSpPr>
          <p:cNvPr id="7" name="矩形 6" title=""/>
          <p:cNvSpPr/>
          <p:nvPr>
            <p:custDataLst>
              <p:tags r:id="rId7"/>
            </p:custDataLst>
          </p:nvPr>
        </p:nvSpPr>
        <p:spPr>
          <a:xfrm>
            <a:off x="219856" y="1886859"/>
            <a:ext cx="11812249" cy="4775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735">
                <a:solidFill>
                  <a:schemeClr val="tx2"/>
                </a:solidFill>
                <a:latin typeface="Times New Roman" panose="02020603050405020304" pitchFamily="18" charset="0"/>
                <a:cs typeface="Times New Roman" panose="02020603050405020304" pitchFamily="18" charset="0"/>
              </a:rPr>
              <a:t>I admire Snow’s special </a:t>
            </a:r>
            <a:r>
              <a:rPr lang="en-US" altLang="zh-CN" sz="3735">
                <a:solidFill>
                  <a:srgbClr val="FF0000"/>
                </a:solidFill>
                <a:latin typeface="Times New Roman" panose="02020603050405020304" pitchFamily="18" charset="0"/>
                <a:cs typeface="Times New Roman" panose="02020603050405020304" pitchFamily="18" charset="0"/>
              </a:rPr>
              <a:t>insight</a:t>
            </a:r>
            <a:r>
              <a:rPr lang="en-US" altLang="zh-CN" sz="3735">
                <a:solidFill>
                  <a:schemeClr val="tx2"/>
                </a:solidFill>
                <a:latin typeface="Times New Roman" panose="02020603050405020304" pitchFamily="18" charset="0"/>
                <a:cs typeface="Times New Roman" panose="02020603050405020304" pitchFamily="18" charset="0"/>
              </a:rPr>
              <a:t> and bravery,</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risking his life during the war to get to the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heart of the story and correct prejudice. For </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me, Snow’s writing, and in particular </a:t>
            </a:r>
            <a:r>
              <a:rPr lang="en-US" altLang="zh-CN" sz="3735" i="1">
                <a:solidFill>
                  <a:schemeClr val="tx2"/>
                </a:solidFill>
                <a:latin typeface="Times New Roman" panose="02020603050405020304" pitchFamily="18" charset="0"/>
                <a:cs typeface="Times New Roman" panose="02020603050405020304" pitchFamily="18" charset="0"/>
              </a:rPr>
              <a:t>Red </a:t>
            </a:r>
            <a:endParaRPr lang="en-US" altLang="zh-CN" sz="3735" i="1">
              <a:solidFill>
                <a:schemeClr val="tx2"/>
              </a:solidFill>
              <a:latin typeface="Times New Roman" panose="02020603050405020304" pitchFamily="18" charset="0"/>
              <a:cs typeface="Times New Roman" panose="02020603050405020304" pitchFamily="18" charset="0"/>
            </a:endParaRPr>
          </a:p>
          <a:p>
            <a:r>
              <a:rPr lang="en-US" altLang="zh-CN" sz="3735" i="1">
                <a:solidFill>
                  <a:schemeClr val="tx2"/>
                </a:solidFill>
                <a:latin typeface="Times New Roman" panose="02020603050405020304" pitchFamily="18" charset="0"/>
                <a:cs typeface="Times New Roman" panose="02020603050405020304" pitchFamily="18" charset="0"/>
              </a:rPr>
              <a:t>Star over China</a:t>
            </a:r>
            <a:r>
              <a:rPr lang="en-US" altLang="zh-CN" sz="3735">
                <a:solidFill>
                  <a:schemeClr val="tx2"/>
                </a:solidFill>
                <a:latin typeface="Times New Roman" panose="02020603050405020304" pitchFamily="18" charset="0"/>
                <a:cs typeface="Times New Roman" panose="02020603050405020304" pitchFamily="18" charset="0"/>
              </a:rPr>
              <a:t>, is a must-read for anyone with an interest in that period.</a:t>
            </a:r>
            <a:endParaRPr lang="en-US" altLang="zh-CN" sz="3735">
              <a:solidFill>
                <a:schemeClr val="tx2"/>
              </a:solidFill>
              <a:latin typeface="Times New Roman" panose="02020603050405020304" pitchFamily="18" charset="0"/>
              <a:cs typeface="Times New Roman" panose="02020603050405020304" pitchFamily="18" charset="0"/>
            </a:endParaRPr>
          </a:p>
        </p:txBody>
      </p:sp>
      <p:pic>
        <p:nvPicPr>
          <p:cNvPr id="8" name="图片 7" title=""/>
          <p:cNvPicPr>
            <a:picLocks noChangeAspect="1"/>
          </p:cNvPicPr>
          <p:nvPr>
            <p:custDataLst>
              <p:tags r:id="rId9"/>
            </p:custDataLst>
          </p:nvPr>
        </p:nvPicPr>
        <p:blipFill>
          <a:blip r:embed="rId8"/>
          <a:stretch>
            <a:fillRect/>
          </a:stretch>
        </p:blipFill>
        <p:spPr>
          <a:xfrm>
            <a:off x="8889153" y="1908387"/>
            <a:ext cx="3122507" cy="2968413"/>
          </a:xfrm>
          <a:prstGeom prst="rect">
            <a:avLst/>
          </a:prstGeom>
        </p:spPr>
      </p:pic>
      <p:sp>
        <p:nvSpPr>
          <p:cNvPr id="4" name="文本框 3" title=""/>
          <p:cNvSpPr txBox="1"/>
          <p:nvPr>
            <p:custDataLst>
              <p:tags r:id="rId10"/>
            </p:custDataLst>
          </p:nvPr>
        </p:nvSpPr>
        <p:spPr>
          <a:xfrm>
            <a:off x="4554704" y="3122083"/>
            <a:ext cx="3122507" cy="5835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3200" b="1">
                <a:solidFill>
                  <a:srgbClr val="FF0000"/>
                </a:solidFill>
                <a:latin typeface="Times New Roman" panose="02020603050405020304" pitchFamily="18" charset="0"/>
                <a:cs typeface="Times New Roman" panose="02020603050405020304" pitchFamily="18" charset="0"/>
                <a:sym typeface="+mn-ea"/>
              </a:rPr>
              <a:t>insight</a:t>
            </a:r>
            <a:r>
              <a:rPr lang="en-US" altLang="zh-CN" sz="3200" b="1">
                <a:solidFill>
                  <a:srgbClr val="FF0000"/>
                </a:solidFill>
                <a:latin typeface="Times New Roman" panose="02020603050405020304" pitchFamily="18" charset="0"/>
                <a:cs typeface="Times New Roman" panose="02020603050405020304" pitchFamily="18" charset="0"/>
              </a:rPr>
              <a:t> </a:t>
            </a:r>
            <a:r>
              <a:rPr lang="en-US" altLang="zh-CN" sz="3200" b="1" i="1">
                <a:solidFill>
                  <a:srgbClr val="FF0000"/>
                </a:solidFill>
                <a:latin typeface="Times New Roman" panose="02020603050405020304" pitchFamily="18" charset="0"/>
                <a:cs typeface="Times New Roman" panose="02020603050405020304" pitchFamily="18" charset="0"/>
              </a:rPr>
              <a:t>n</a:t>
            </a:r>
            <a:r>
              <a:rPr lang="en-US" altLang="zh-CN" sz="3200" b="1">
                <a:solidFill>
                  <a:srgbClr val="FF0000"/>
                </a:solidFill>
                <a:latin typeface="Times New Roman" panose="02020603050405020304" pitchFamily="18" charset="0"/>
                <a:cs typeface="Times New Roman" panose="02020603050405020304" pitchFamily="18" charset="0"/>
              </a:rPr>
              <a:t> </a:t>
            </a:r>
            <a:r>
              <a:rPr lang="zh-CN" altLang="en-US" sz="3200" b="1">
                <a:solidFill>
                  <a:srgbClr val="FF0000"/>
                </a:solidFill>
                <a:latin typeface="宋体" panose="02010600030101010101" pitchFamily="2" charset="-122"/>
                <a:ea typeface="宋体" panose="02010600030101010101" pitchFamily="2" charset="-122"/>
                <a:cs typeface="Times New Roman" panose="02020603050405020304" pitchFamily="18" charset="0"/>
              </a:rPr>
              <a:t>洞察力</a:t>
            </a:r>
            <a:endParaRPr lang="zh-CN" altLang="en-US" sz="3200" b="1">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8"/>
          <a:stretch>
            <a:fillRect/>
          </a:stretch>
        </a:blipFill>
        <a:effectLst/>
      </p:bgPr>
    </p:bg>
    <p:spTree>
      <p:nvGrpSpPr>
        <p:cNvPr id="1" name=""/>
        <p:cNvGrpSpPr/>
        <p:nvPr>
          <p:custDataLst>
            <p:tags r:id="rId2"/>
          </p:custDataLst>
        </p:nvPr>
      </p:nvGrpSpPr>
      <p:grpSpPr>
        <a:xfrm>
          <a:off x="0" y="0"/>
          <a:ext cx="0" cy="0"/>
        </a:xfrm>
      </p:grpSpPr>
      <p:sp>
        <p:nvSpPr>
          <p:cNvPr id="11" name="矩形 10" title=""/>
          <p:cNvSpPr/>
          <p:nvPr>
            <p:custDataLst>
              <p:tags r:id="rId3"/>
            </p:custDataLst>
          </p:nvPr>
        </p:nvSpPr>
        <p:spPr>
          <a:xfrm>
            <a:off x="0" y="988060"/>
            <a:ext cx="12192000" cy="94403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文本框 18" title=""/>
          <p:cNvSpPr txBox="1"/>
          <p:nvPr>
            <p:custDataLst>
              <p:tags r:id="rId4"/>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Pre-writing</a:t>
            </a:r>
            <a:endParaRPr lang="zh-CN" altLang="en-US" sz="3735" b="1">
              <a:latin typeface="Times New Roman" panose="02020603050405020304" pitchFamily="18" charset="0"/>
              <a:cs typeface="Times New Roman" panose="02020603050405020304" pitchFamily="18" charset="0"/>
            </a:endParaRPr>
          </a:p>
        </p:txBody>
      </p:sp>
      <p:sp>
        <p:nvSpPr>
          <p:cNvPr id="6" name="矩形 5" title=""/>
          <p:cNvSpPr/>
          <p:nvPr>
            <p:custDataLst>
              <p:tags r:id="rId5"/>
            </p:custDataLst>
          </p:nvPr>
        </p:nvSpPr>
        <p:spPr>
          <a:xfrm>
            <a:off x="452603" y="2197316"/>
            <a:ext cx="10174515" cy="666115"/>
          </a:xfrm>
          <a:prstGeom prst="rect">
            <a:avLst/>
          </a:prstGeom>
        </p:spPr>
        <p:txBody>
          <a:bodyPr wrap="square">
            <a:spAutoFit/>
          </a:bodyPr>
          <a:lstStyle/>
          <a:p>
            <a:r>
              <a:rPr lang="en-US" altLang="zh-CN" sz="3735">
                <a:latin typeface="Times New Roman" panose="02020603050405020304" pitchFamily="18" charset="0"/>
                <a:cs typeface="Times New Roman" panose="02020603050405020304" pitchFamily="18" charset="0"/>
              </a:rPr>
              <a:t>1. Who was Edgar Snow?</a:t>
            </a:r>
            <a:endParaRPr lang="en-US" altLang="zh-CN" sz="3735">
              <a:latin typeface="Times New Roman" panose="02020603050405020304" pitchFamily="18" charset="0"/>
              <a:cs typeface="Times New Roman" panose="02020603050405020304" pitchFamily="18" charset="0"/>
            </a:endParaRPr>
          </a:p>
        </p:txBody>
      </p:sp>
      <p:sp>
        <p:nvSpPr>
          <p:cNvPr id="7" name="矩形 6" title=""/>
          <p:cNvSpPr/>
          <p:nvPr>
            <p:custDataLst>
              <p:tags r:id="rId6"/>
            </p:custDataLst>
          </p:nvPr>
        </p:nvSpPr>
        <p:spPr>
          <a:xfrm>
            <a:off x="452603" y="2893276"/>
            <a:ext cx="11272520" cy="1817370"/>
          </a:xfrm>
          <a:prstGeom prst="rect">
            <a:avLst/>
          </a:prstGeom>
        </p:spPr>
        <p:txBody>
          <a:bodyPr wrap="square">
            <a:spAutoFit/>
          </a:bodyPr>
          <a:lstStyle/>
          <a:p>
            <a:pPr>
              <a:lnSpc>
                <a:spcPct val="150000"/>
              </a:lnSpc>
            </a:pPr>
            <a:r>
              <a:rPr lang="en-US" altLang="zh-CN" sz="3735">
                <a:solidFill>
                  <a:srgbClr val="FF0000"/>
                </a:solidFill>
                <a:latin typeface="Times New Roman" panose="02020603050405020304" pitchFamily="18" charset="0"/>
                <a:cs typeface="Times New Roman" panose="02020603050405020304" pitchFamily="18" charset="0"/>
                <a:sym typeface="+mn-ea"/>
              </a:rPr>
              <a:t>He was an American journalist who wrote influential books and articles about China in the 1930s.</a:t>
            </a:r>
            <a:endParaRPr lang="en-US" altLang="zh-CN" sz="3735">
              <a:solidFill>
                <a:srgbClr val="FF0000"/>
              </a:solidFill>
              <a:latin typeface="Times New Roman" panose="02020603050405020304" pitchFamily="18" charset="0"/>
              <a:cs typeface="Times New Roman" panose="02020603050405020304" pitchFamily="18" charset="0"/>
            </a:endParaRPr>
          </a:p>
        </p:txBody>
      </p:sp>
      <p:sp>
        <p:nvSpPr>
          <p:cNvPr id="2" name="TextBox 8" title=""/>
          <p:cNvSpPr txBox="1"/>
          <p:nvPr>
            <p:custDataLst>
              <p:tags r:id="rId7"/>
            </p:custDataLst>
          </p:nvPr>
        </p:nvSpPr>
        <p:spPr>
          <a:xfrm>
            <a:off x="160141" y="1111240"/>
            <a:ext cx="11974285" cy="666115"/>
          </a:xfrm>
          <a:prstGeom prst="rect">
            <a:avLst/>
          </a:prstGeom>
          <a:noFill/>
        </p:spPr>
        <p:txBody>
          <a:bodyPr wrap="square" rtlCol="0">
            <a:spAutoFit/>
          </a:bodyPr>
          <a:lstStyle/>
          <a:p>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Read the speech on Edgar Snow and answer the questions.</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8"/>
          <a:stretch>
            <a:fillRect/>
          </a:stretch>
        </a:blipFill>
        <a:effectLst/>
      </p:bgPr>
    </p:bg>
    <p:spTree>
      <p:nvGrpSpPr>
        <p:cNvPr id="1" name=""/>
        <p:cNvGrpSpPr/>
        <p:nvPr>
          <p:custDataLst>
            <p:tags r:id="rId2"/>
          </p:custDataLst>
        </p:nvPr>
      </p:nvGrpSpPr>
      <p:grpSpPr>
        <a:xfrm>
          <a:off x="0" y="0"/>
          <a:ext cx="0" cy="0"/>
        </a:xfrm>
      </p:grpSpPr>
      <p:sp>
        <p:nvSpPr>
          <p:cNvPr id="11" name="矩形 10" title=""/>
          <p:cNvSpPr/>
          <p:nvPr>
            <p:custDataLst>
              <p:tags r:id="rId3"/>
            </p:custDataLst>
          </p:nvPr>
        </p:nvSpPr>
        <p:spPr>
          <a:xfrm>
            <a:off x="0" y="988060"/>
            <a:ext cx="12192000" cy="94403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文本框 18" title=""/>
          <p:cNvSpPr txBox="1"/>
          <p:nvPr>
            <p:custDataLst>
              <p:tags r:id="rId4"/>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Pre-writing</a:t>
            </a:r>
            <a:endParaRPr lang="zh-CN" altLang="en-US" sz="3735" b="1">
              <a:latin typeface="Times New Roman" panose="02020603050405020304" pitchFamily="18" charset="0"/>
              <a:cs typeface="Times New Roman" panose="02020603050405020304" pitchFamily="18" charset="0"/>
            </a:endParaRPr>
          </a:p>
        </p:txBody>
      </p:sp>
      <p:sp>
        <p:nvSpPr>
          <p:cNvPr id="2" name="TextBox 8" title=""/>
          <p:cNvSpPr txBox="1"/>
          <p:nvPr>
            <p:custDataLst>
              <p:tags r:id="rId5"/>
            </p:custDataLst>
          </p:nvPr>
        </p:nvSpPr>
        <p:spPr>
          <a:xfrm>
            <a:off x="160141" y="1111240"/>
            <a:ext cx="11974285" cy="666115"/>
          </a:xfrm>
          <a:prstGeom prst="rect">
            <a:avLst/>
          </a:prstGeom>
          <a:noFill/>
        </p:spPr>
        <p:txBody>
          <a:bodyPr wrap="square" rtlCol="0">
            <a:spAutoFit/>
          </a:bodyPr>
          <a:lstStyle/>
          <a:p>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Read the speech on Edgar Snow and answer the questions.</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8" name="矩形 7" title=""/>
          <p:cNvSpPr/>
          <p:nvPr>
            <p:custDataLst>
              <p:tags r:id="rId6"/>
            </p:custDataLst>
          </p:nvPr>
        </p:nvSpPr>
        <p:spPr>
          <a:xfrm>
            <a:off x="291252" y="2057132"/>
            <a:ext cx="10174515" cy="666115"/>
          </a:xfrm>
          <a:prstGeom prst="rect">
            <a:avLst/>
          </a:prstGeom>
        </p:spPr>
        <p:txBody>
          <a:bodyPr wrap="square">
            <a:spAutoFit/>
          </a:bodyPr>
          <a:lstStyle/>
          <a:p>
            <a:r>
              <a:rPr lang="en-US" altLang="zh-CN" sz="3735">
                <a:latin typeface="Times New Roman" panose="02020603050405020304" pitchFamily="18" charset="0"/>
                <a:cs typeface="Times New Roman" panose="02020603050405020304" pitchFamily="18" charset="0"/>
              </a:rPr>
              <a:t>2. What did he do and what boundaries did he break?</a:t>
            </a:r>
            <a:endParaRPr lang="en-US" altLang="zh-CN" sz="3735">
              <a:latin typeface="Times New Roman" panose="02020603050405020304" pitchFamily="18" charset="0"/>
              <a:cs typeface="Times New Roman" panose="02020603050405020304" pitchFamily="18" charset="0"/>
            </a:endParaRPr>
          </a:p>
        </p:txBody>
      </p:sp>
      <p:sp>
        <p:nvSpPr>
          <p:cNvPr id="13" name="矩形 12" title=""/>
          <p:cNvSpPr/>
          <p:nvPr>
            <p:custDataLst>
              <p:tags r:id="rId7"/>
            </p:custDataLst>
          </p:nvPr>
        </p:nvSpPr>
        <p:spPr>
          <a:xfrm>
            <a:off x="291253" y="2753360"/>
            <a:ext cx="11720407" cy="3888740"/>
          </a:xfrm>
          <a:prstGeom prst="rect">
            <a:avLst/>
          </a:prstGeom>
        </p:spPr>
        <p:txBody>
          <a:bodyPr wrap="square">
            <a:spAutoFit/>
          </a:bodyPr>
          <a:lstStyle/>
          <a:p>
            <a:pPr algn="just">
              <a:lnSpc>
                <a:spcPct val="110000"/>
              </a:lnSpc>
            </a:pPr>
            <a:r>
              <a:rPr lang="en-US" altLang="zh-CN" sz="3735">
                <a:solidFill>
                  <a:srgbClr val="FF0000"/>
                </a:solidFill>
                <a:latin typeface="Times New Roman" panose="02020603050405020304" pitchFamily="18" charset="0"/>
                <a:cs typeface="Times New Roman" panose="02020603050405020304" pitchFamily="18" charset="0"/>
                <a:sym typeface="+mn-ea"/>
              </a:rPr>
              <a:t>He actually spent time with the Chinese Red Army and listened to their stories and observed their day-to-day lives. He also conducted interviews with Mao Zedong and other leaders. His book </a:t>
            </a:r>
            <a:r>
              <a:rPr lang="en-US" altLang="zh-CN" sz="3735" i="1">
                <a:solidFill>
                  <a:srgbClr val="FF0000"/>
                </a:solidFill>
                <a:latin typeface="Times New Roman" panose="02020603050405020304" pitchFamily="18" charset="0"/>
                <a:cs typeface="Times New Roman" panose="02020603050405020304" pitchFamily="18" charset="0"/>
                <a:sym typeface="+mn-ea"/>
              </a:rPr>
              <a:t>Red Star over China</a:t>
            </a:r>
            <a:r>
              <a:rPr lang="en-US" altLang="zh-CN" sz="3735">
                <a:solidFill>
                  <a:srgbClr val="FF0000"/>
                </a:solidFill>
                <a:latin typeface="Times New Roman" panose="02020603050405020304" pitchFamily="18" charset="0"/>
                <a:cs typeface="Times New Roman" panose="02020603050405020304" pitchFamily="18" charset="0"/>
                <a:sym typeface="+mn-ea"/>
              </a:rPr>
              <a:t> broke ideological boundaries by telling the stories of the Chinese communist movement from the inside.</a:t>
            </a:r>
            <a:endParaRPr lang="en-US" altLang="zh-CN" sz="3735">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20"/>
          <a:stretch>
            <a:fillRect/>
          </a:stretch>
        </a:blipFill>
        <a:effectLst/>
      </p:bgPr>
    </p:bg>
    <p:spTree>
      <p:nvGrpSpPr>
        <p:cNvPr id="1" name=""/>
        <p:cNvGrpSpPr/>
        <p:nvPr>
          <p:custDataLst>
            <p:tags r:id="rId2"/>
          </p:custDataLst>
        </p:nvPr>
      </p:nvGrpSpPr>
      <p:grpSpPr>
        <a:xfrm>
          <a:off x="0" y="0"/>
          <a:ext cx="0" cy="0"/>
        </a:xfrm>
      </p:grpSpPr>
      <p:sp>
        <p:nvSpPr>
          <p:cNvPr id="11" name="矩形 10" title=""/>
          <p:cNvSpPr/>
          <p:nvPr>
            <p:custDataLst>
              <p:tags r:id="rId3"/>
            </p:custDataLst>
          </p:nvPr>
        </p:nvSpPr>
        <p:spPr>
          <a:xfrm>
            <a:off x="0" y="988291"/>
            <a:ext cx="12191999" cy="840509"/>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4"/>
            </p:custDataLst>
          </p:nvPr>
        </p:nvSpPr>
        <p:spPr>
          <a:xfrm>
            <a:off x="566059" y="1064260"/>
            <a:ext cx="11722319" cy="666115"/>
          </a:xfrm>
          <a:prstGeom prst="rect">
            <a:avLst/>
          </a:prstGeom>
          <a:noFill/>
        </p:spPr>
        <p:txBody>
          <a:bodyPr wrap="square" rtlCol="0">
            <a:spAutoFit/>
          </a:bodyPr>
          <a:lstStyle/>
          <a:p>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What does a speech usually include?</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5"/>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Pre-writing</a:t>
            </a:r>
            <a:endParaRPr lang="zh-CN" altLang="en-US" sz="3735" b="1">
              <a:latin typeface="Times New Roman" panose="02020603050405020304" pitchFamily="18" charset="0"/>
              <a:cs typeface="Times New Roman" panose="02020603050405020304" pitchFamily="18" charset="0"/>
            </a:endParaRPr>
          </a:p>
        </p:txBody>
      </p:sp>
      <p:sp>
        <p:nvSpPr>
          <p:cNvPr id="19" name="圆角矩形 18" title=""/>
          <p:cNvSpPr/>
          <p:nvPr>
            <p:custDataLst>
              <p:tags r:id="rId6"/>
            </p:custDataLst>
          </p:nvPr>
        </p:nvSpPr>
        <p:spPr>
          <a:xfrm>
            <a:off x="3859107" y="3890433"/>
            <a:ext cx="3275753" cy="10905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735" b="1">
                <a:latin typeface="Times New Roman" panose="02020603050405020304" pitchFamily="18" charset="0"/>
                <a:cs typeface="Times New Roman" panose="02020603050405020304" pitchFamily="18" charset="0"/>
              </a:rPr>
              <a:t>Body</a:t>
            </a:r>
            <a:endParaRPr lang="en-US" sz="3735" b="1">
              <a:latin typeface="Times New Roman" panose="02020603050405020304" pitchFamily="18" charset="0"/>
              <a:cs typeface="Times New Roman" panose="02020603050405020304" pitchFamily="18" charset="0"/>
            </a:endParaRPr>
          </a:p>
        </p:txBody>
      </p:sp>
      <p:grpSp>
        <p:nvGrpSpPr>
          <p:cNvPr id="2" name="组合 1" title=""/>
          <p:cNvGrpSpPr/>
          <p:nvPr>
            <p:custDataLst>
              <p:tags r:id="rId7"/>
            </p:custDataLst>
          </p:nvPr>
        </p:nvGrpSpPr>
        <p:grpSpPr>
          <a:xfrm>
            <a:off x="496993" y="2793153"/>
            <a:ext cx="3330787" cy="2628053"/>
            <a:chOff x="587" y="3299"/>
            <a:chExt cx="3934" cy="3104"/>
          </a:xfrm>
        </p:grpSpPr>
        <p:sp>
          <p:nvSpPr>
            <p:cNvPr id="7" name="圆角矩形 6"/>
            <p:cNvSpPr/>
            <p:nvPr>
              <p:custDataLst>
                <p:tags r:id="rId8"/>
              </p:custDataLst>
            </p:nvPr>
          </p:nvSpPr>
          <p:spPr>
            <a:xfrm>
              <a:off x="587" y="3864"/>
              <a:ext cx="2813" cy="182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3735" b="1">
                  <a:latin typeface="Times New Roman" panose="02020603050405020304" pitchFamily="18" charset="0"/>
                  <a:cs typeface="Times New Roman" panose="02020603050405020304" pitchFamily="18" charset="0"/>
                </a:rPr>
                <a:t>a speech</a:t>
              </a:r>
              <a:endParaRPr lang="en-US" sz="3735" b="1">
                <a:latin typeface="Times New Roman" panose="02020603050405020304" pitchFamily="18" charset="0"/>
                <a:cs typeface="Times New Roman" panose="02020603050405020304" pitchFamily="18" charset="0"/>
              </a:endParaRPr>
            </a:p>
          </p:txBody>
        </p:sp>
        <p:sp>
          <p:nvSpPr>
            <p:cNvPr id="27" name="左大括号 26"/>
            <p:cNvSpPr/>
            <p:nvPr>
              <p:custDataLst>
                <p:tags r:id="rId9"/>
              </p:custDataLst>
            </p:nvPr>
          </p:nvSpPr>
          <p:spPr>
            <a:xfrm>
              <a:off x="3495" y="3299"/>
              <a:ext cx="1026" cy="310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grpSp>
      <p:sp>
        <p:nvSpPr>
          <p:cNvPr id="28" name="圆角矩形 27" title=""/>
          <p:cNvSpPr/>
          <p:nvPr>
            <p:custDataLst>
              <p:tags r:id="rId10"/>
            </p:custDataLst>
          </p:nvPr>
        </p:nvSpPr>
        <p:spPr>
          <a:xfrm>
            <a:off x="3865880" y="2387600"/>
            <a:ext cx="3268980" cy="10905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735" b="1">
                <a:latin typeface="Times New Roman" panose="02020603050405020304" pitchFamily="18" charset="0"/>
                <a:cs typeface="Times New Roman" panose="02020603050405020304" pitchFamily="18" charset="0"/>
              </a:rPr>
              <a:t>Opening</a:t>
            </a:r>
            <a:endParaRPr lang="en-US" sz="3735" b="1">
              <a:latin typeface="Times New Roman" panose="02020603050405020304" pitchFamily="18" charset="0"/>
              <a:cs typeface="Times New Roman" panose="02020603050405020304" pitchFamily="18" charset="0"/>
            </a:endParaRPr>
          </a:p>
        </p:txBody>
      </p:sp>
      <p:sp>
        <p:nvSpPr>
          <p:cNvPr id="29" name="圆角矩形 28" title=""/>
          <p:cNvSpPr/>
          <p:nvPr>
            <p:custDataLst>
              <p:tags r:id="rId11"/>
            </p:custDataLst>
          </p:nvPr>
        </p:nvSpPr>
        <p:spPr>
          <a:xfrm>
            <a:off x="3859107" y="5346700"/>
            <a:ext cx="3275753" cy="10905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735" b="1">
                <a:latin typeface="Times New Roman" panose="02020603050405020304" pitchFamily="18" charset="0"/>
                <a:cs typeface="Times New Roman" panose="02020603050405020304" pitchFamily="18" charset="0"/>
              </a:rPr>
              <a:t>Summary</a:t>
            </a:r>
            <a:endParaRPr lang="en-US" sz="3735" b="1">
              <a:latin typeface="Times New Roman" panose="02020603050405020304" pitchFamily="18" charset="0"/>
              <a:cs typeface="Times New Roman" panose="02020603050405020304" pitchFamily="18" charset="0"/>
            </a:endParaRPr>
          </a:p>
        </p:txBody>
      </p:sp>
      <p:cxnSp>
        <p:nvCxnSpPr>
          <p:cNvPr id="3" name="直接箭头连接符 2" title=""/>
          <p:cNvCxnSpPr/>
          <p:nvPr>
            <p:custDataLst>
              <p:tags r:id="rId12"/>
            </p:custDataLst>
          </p:nvPr>
        </p:nvCxnSpPr>
        <p:spPr>
          <a:xfrm flipV="1">
            <a:off x="7187353" y="2404533"/>
            <a:ext cx="717973" cy="32596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title=""/>
          <p:cNvCxnSpPr/>
          <p:nvPr>
            <p:custDataLst>
              <p:tags r:id="rId13"/>
            </p:custDataLst>
          </p:nvPr>
        </p:nvCxnSpPr>
        <p:spPr>
          <a:xfrm>
            <a:off x="7172113" y="3018367"/>
            <a:ext cx="688340" cy="32173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 name="文本框 4" title=""/>
          <p:cNvSpPr txBox="1"/>
          <p:nvPr>
            <p:custDataLst>
              <p:tags r:id="rId14"/>
            </p:custDataLst>
          </p:nvPr>
        </p:nvSpPr>
        <p:spPr>
          <a:xfrm>
            <a:off x="7957820" y="1887220"/>
            <a:ext cx="3974253" cy="58356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lang="zh-CN" altLang="en-US" sz="3200" b="1">
                <a:solidFill>
                  <a:schemeClr val="tx1"/>
                </a:solidFill>
                <a:latin typeface="Times New Roman" panose="02020603050405020304" pitchFamily="18" charset="0"/>
                <a:cs typeface="Times New Roman" panose="02020603050405020304" pitchFamily="18" charset="0"/>
              </a:rPr>
              <a:t>Who the person is</a:t>
            </a:r>
            <a:r>
              <a:rPr lang="en-US" altLang="zh-CN" sz="3200" b="1">
                <a:solidFill>
                  <a:schemeClr val="tx1"/>
                </a:solidFill>
                <a:latin typeface="Times New Roman" panose="02020603050405020304" pitchFamily="18" charset="0"/>
                <a:cs typeface="Times New Roman" panose="02020603050405020304" pitchFamily="18" charset="0"/>
              </a:rPr>
              <a:t>.</a:t>
            </a:r>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6" name="文本框 5" title=""/>
          <p:cNvSpPr txBox="1"/>
          <p:nvPr>
            <p:custDataLst>
              <p:tags r:id="rId15"/>
            </p:custDataLst>
          </p:nvPr>
        </p:nvSpPr>
        <p:spPr>
          <a:xfrm>
            <a:off x="7940887" y="2628900"/>
            <a:ext cx="4006427" cy="107632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lang="zh-CN" altLang="en-US" sz="3200" b="1">
                <a:solidFill>
                  <a:schemeClr val="tx1"/>
                </a:solidFill>
                <a:latin typeface="Times New Roman" panose="02020603050405020304" pitchFamily="18" charset="0"/>
                <a:cs typeface="Times New Roman" panose="02020603050405020304" pitchFamily="18" charset="0"/>
              </a:rPr>
              <a:t>What boundary he / she has broken</a:t>
            </a:r>
            <a:r>
              <a:rPr lang="en-US" altLang="zh-CN" sz="3200" b="1">
                <a:solidFill>
                  <a:schemeClr val="tx1"/>
                </a:solidFill>
                <a:latin typeface="Times New Roman" panose="02020603050405020304" pitchFamily="18" charset="0"/>
                <a:cs typeface="Times New Roman" panose="02020603050405020304" pitchFamily="18" charset="0"/>
              </a:rPr>
              <a:t>.</a:t>
            </a:r>
            <a:endParaRPr lang="en-US" altLang="zh-CN" sz="3200" b="1">
              <a:solidFill>
                <a:schemeClr val="tx1"/>
              </a:solidFill>
              <a:latin typeface="Times New Roman" panose="02020603050405020304" pitchFamily="18" charset="0"/>
              <a:cs typeface="Times New Roman" panose="02020603050405020304" pitchFamily="18" charset="0"/>
            </a:endParaRPr>
          </a:p>
        </p:txBody>
      </p:sp>
      <p:cxnSp>
        <p:nvCxnSpPr>
          <p:cNvPr id="8" name="直接箭头连接符 7" title=""/>
          <p:cNvCxnSpPr/>
          <p:nvPr>
            <p:custDataLst>
              <p:tags r:id="rId16"/>
            </p:custDataLst>
          </p:nvPr>
        </p:nvCxnSpPr>
        <p:spPr>
          <a:xfrm flipV="1">
            <a:off x="7142480" y="4423833"/>
            <a:ext cx="817033" cy="169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文本框 11" title=""/>
          <p:cNvSpPr txBox="1"/>
          <p:nvPr>
            <p:custDataLst>
              <p:tags r:id="rId17"/>
            </p:custDataLst>
          </p:nvPr>
        </p:nvSpPr>
        <p:spPr>
          <a:xfrm>
            <a:off x="7959513" y="3870113"/>
            <a:ext cx="3974253" cy="107632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lang="zh-CN" altLang="en-US" sz="3200" b="1">
                <a:solidFill>
                  <a:schemeClr val="tx1"/>
                </a:solidFill>
                <a:latin typeface="Times New Roman" panose="02020603050405020304" pitchFamily="18" charset="0"/>
                <a:cs typeface="Times New Roman" panose="02020603050405020304" pitchFamily="18" charset="0"/>
              </a:rPr>
              <a:t>How he / she</a:t>
            </a:r>
            <a:r>
              <a:rPr lang="en-US" altLang="zh-CN" sz="3200" b="1">
                <a:solidFill>
                  <a:schemeClr val="tx1"/>
                </a:solidFill>
                <a:latin typeface="Times New Roman" panose="02020603050405020304" pitchFamily="18" charset="0"/>
                <a:cs typeface="Times New Roman" panose="02020603050405020304" pitchFamily="18" charset="0"/>
              </a:rPr>
              <a:t> </a:t>
            </a:r>
            <a:r>
              <a:rPr lang="zh-CN" altLang="en-US" sz="3200" b="1">
                <a:solidFill>
                  <a:schemeClr val="tx1"/>
                </a:solidFill>
                <a:latin typeface="Times New Roman" panose="02020603050405020304" pitchFamily="18" charset="0"/>
                <a:cs typeface="Times New Roman" panose="02020603050405020304" pitchFamily="18" charset="0"/>
              </a:rPr>
              <a:t>achieved this</a:t>
            </a:r>
            <a:r>
              <a:rPr lang="en-US" altLang="zh-CN" sz="3200" b="1">
                <a:solidFill>
                  <a:schemeClr val="tx1"/>
                </a:solidFill>
                <a:latin typeface="Times New Roman" panose="02020603050405020304" pitchFamily="18" charset="0"/>
                <a:cs typeface="Times New Roman" panose="02020603050405020304" pitchFamily="18" charset="0"/>
              </a:rPr>
              <a:t>.</a:t>
            </a:r>
            <a:endParaRPr lang="en-US" altLang="zh-CN" sz="3200" b="1">
              <a:solidFill>
                <a:schemeClr val="tx1"/>
              </a:solidFill>
              <a:latin typeface="Times New Roman" panose="02020603050405020304" pitchFamily="18" charset="0"/>
              <a:cs typeface="Times New Roman" panose="02020603050405020304" pitchFamily="18" charset="0"/>
            </a:endParaRPr>
          </a:p>
        </p:txBody>
      </p:sp>
      <p:cxnSp>
        <p:nvCxnSpPr>
          <p:cNvPr id="13" name="直接箭头连接符 12" title=""/>
          <p:cNvCxnSpPr/>
          <p:nvPr>
            <p:custDataLst>
              <p:tags r:id="rId18"/>
            </p:custDataLst>
          </p:nvPr>
        </p:nvCxnSpPr>
        <p:spPr>
          <a:xfrm flipV="1">
            <a:off x="7144173" y="5873327"/>
            <a:ext cx="817033" cy="169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custDataLst>
              <p:tags r:id="rId19"/>
            </p:custDataLst>
          </p:nvPr>
        </p:nvSpPr>
        <p:spPr>
          <a:xfrm>
            <a:off x="7961207" y="5319607"/>
            <a:ext cx="3974253" cy="107632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sz="3200" b="1">
                <a:solidFill>
                  <a:schemeClr val="tx1"/>
                </a:solidFill>
                <a:latin typeface="Times New Roman" panose="02020603050405020304" pitchFamily="18" charset="0"/>
                <a:cs typeface="Times New Roman" panose="02020603050405020304" pitchFamily="18" charset="0"/>
              </a:rPr>
              <a:t>Comments on him / her</a:t>
            </a:r>
            <a:r>
              <a:rPr lang="en-US" altLang="zh-CN" sz="3200" b="1">
                <a:solidFill>
                  <a:schemeClr val="tx1"/>
                </a:solidFill>
                <a:latin typeface="Times New Roman" panose="02020603050405020304" pitchFamily="18" charset="0"/>
                <a:cs typeface="Times New Roman" panose="02020603050405020304" pitchFamily="18" charset="0"/>
              </a:rPr>
              <a:t>.</a:t>
            </a:r>
            <a:endParaRPr lang="en-US" altLang="zh-CN" sz="32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linds(horizontal)">
                                      <p:cBhvr>
                                        <p:cTn id="44" dur="500"/>
                                        <p:tgtEl>
                                          <p:spTgt spid="12"/>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linds(horizontal)">
                                      <p:cBhvr>
                                        <p:cTn id="49" dur="500"/>
                                        <p:tgtEl>
                                          <p:spTgt spid="1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9" grpId="0" animBg="1"/>
      <p:bldP spid="5" grpId="0" animBg="1"/>
      <p:bldP spid="6"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2"/>
          </p:custDataLst>
        </p:nvPr>
      </p:nvGrpSpPr>
      <p:grpSpPr>
        <a:xfrm>
          <a:off x="0" y="0"/>
          <a:ext cx="0" cy="0"/>
        </a:xfrm>
      </p:grpSpPr>
      <p:sp>
        <p:nvSpPr>
          <p:cNvPr id="11" name="矩形 10" title=""/>
          <p:cNvSpPr/>
          <p:nvPr>
            <p:custDataLst>
              <p:tags r:id="rId3"/>
            </p:custDataLst>
          </p:nvPr>
        </p:nvSpPr>
        <p:spPr>
          <a:xfrm>
            <a:off x="0" y="988060"/>
            <a:ext cx="12192000" cy="164253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4"/>
            </p:custDataLst>
          </p:nvPr>
        </p:nvSpPr>
        <p:spPr>
          <a:xfrm>
            <a:off x="105833" y="971127"/>
            <a:ext cx="12084473" cy="1643380"/>
          </a:xfrm>
          <a:prstGeom prst="rect">
            <a:avLst/>
          </a:prstGeom>
          <a:noFill/>
        </p:spPr>
        <p:txBody>
          <a:bodyPr wrap="square" rtlCol="0">
            <a:spAutoFit/>
          </a:bodyPr>
          <a:lstStyle/>
          <a:p>
            <a:pPr>
              <a:lnSpc>
                <a:spcPct val="90000"/>
              </a:lnSpc>
            </a:pPr>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Complete the table to organise your own speech about another person who has helped to increase understanding between two countries.</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5"/>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While-writing: Think and write </a:t>
            </a:r>
            <a:endParaRPr lang="zh-CN" altLang="en-US" sz="3735" b="1">
              <a:latin typeface="Times New Roman" panose="02020603050405020304" pitchFamily="18" charset="0"/>
              <a:cs typeface="Times New Roman" panose="02020603050405020304" pitchFamily="18" charset="0"/>
            </a:endParaRPr>
          </a:p>
        </p:txBody>
      </p:sp>
      <p:graphicFrame>
        <p:nvGraphicFramePr>
          <p:cNvPr id="2" name="表格 2" title=""/>
          <p:cNvGraphicFramePr>
            <a:graphicFrameLocks noGrp="1"/>
          </p:cNvGraphicFramePr>
          <p:nvPr>
            <p:custDataLst>
              <p:tags r:id="rId6"/>
            </p:custDataLst>
          </p:nvPr>
        </p:nvGraphicFramePr>
        <p:xfrm>
          <a:off x="105833" y="2849365"/>
          <a:ext cx="4094480" cy="3822065"/>
        </p:xfrm>
        <a:graphic>
          <a:graphicData uri="http://schemas.openxmlformats.org/drawingml/2006/table">
            <a:tbl>
              <a:tblPr firstRow="1" bandRow="1">
                <a:tableStyleId>{5C22544A-7EE6-4342-B048-85BDC9FD1C3A}</a:tableStyleId>
              </a:tblPr>
              <a:tblGrid>
                <a:gridCol w="4094480"/>
              </a:tblGrid>
              <a:tr h="691515">
                <a:tc>
                  <a:txBody>
                    <a:bodyPr vert="horz" wrap="square"/>
                    <a:lstStyle/>
                    <a:p>
                      <a:pPr algn="ctr"/>
                      <a:r>
                        <a:rPr lang="en-US" altLang="zh-CN" sz="3735">
                          <a:latin typeface="Times New Roman" panose="02020603050405020304" pitchFamily="18" charset="0"/>
                          <a:cs typeface="Times New Roman" panose="02020603050405020304" pitchFamily="18" charset="0"/>
                        </a:rPr>
                        <a:t>Opening</a:t>
                      </a:r>
                      <a:endParaRPr lang="zh-CN" altLang="en-US" sz="3735">
                        <a:latin typeface="Times New Roman" panose="02020603050405020304" pitchFamily="18" charset="0"/>
                        <a:cs typeface="Times New Roman" panose="02020603050405020304" pitchFamily="18" charset="0"/>
                      </a:endParaRPr>
                    </a:p>
                  </a:txBody>
                  <a:tcPr marL="121920" marR="121920" marT="60960" marB="60960"/>
                </a:tc>
              </a:tr>
              <a:tr h="3130550">
                <a:tc>
                  <a:txBody>
                    <a:bodyPr vert="horz" wrap="square"/>
                    <a:lstStyle/>
                    <a:p>
                      <a:r>
                        <a:rPr lang="en-US" altLang="zh-CN" sz="3735">
                          <a:latin typeface="Times New Roman" panose="02020603050405020304" pitchFamily="18" charset="0"/>
                          <a:cs typeface="Times New Roman" panose="02020603050405020304" pitchFamily="18" charset="0"/>
                        </a:rPr>
                        <a:t>Who the person is:</a:t>
                      </a:r>
                      <a:endParaRPr lang="en-US" altLang="zh-CN" sz="3735">
                        <a:latin typeface="Times New Roman" panose="02020603050405020304" pitchFamily="18" charset="0"/>
                        <a:cs typeface="Times New Roman" panose="02020603050405020304" pitchFamily="18" charset="0"/>
                      </a:endParaRPr>
                    </a:p>
                    <a:p>
                      <a:endParaRPr lang="en-US" altLang="zh-CN" sz="3735">
                        <a:latin typeface="Times New Roman" panose="02020603050405020304" pitchFamily="18" charset="0"/>
                        <a:cs typeface="Times New Roman" panose="02020603050405020304" pitchFamily="18" charset="0"/>
                      </a:endParaRPr>
                    </a:p>
                    <a:p>
                      <a:r>
                        <a:rPr lang="en-US" altLang="zh-CN" sz="3735">
                          <a:latin typeface="Times New Roman" panose="02020603050405020304" pitchFamily="18" charset="0"/>
                          <a:cs typeface="Times New Roman" panose="02020603050405020304" pitchFamily="18" charset="0"/>
                        </a:rPr>
                        <a:t>What boundary he / she has broken:</a:t>
                      </a:r>
                      <a:endParaRPr lang="en-US" altLang="zh-CN" sz="3735">
                        <a:latin typeface="Times New Roman" panose="02020603050405020304" pitchFamily="18" charset="0"/>
                        <a:cs typeface="Times New Roman" panose="02020603050405020304" pitchFamily="18" charset="0"/>
                      </a:endParaRPr>
                    </a:p>
                    <a:p>
                      <a:endParaRPr lang="zh-CN" altLang="en-US" sz="3735">
                        <a:latin typeface="Times New Roman" panose="02020603050405020304" pitchFamily="18" charset="0"/>
                        <a:cs typeface="Times New Roman" panose="02020603050405020304" pitchFamily="18" charset="0"/>
                      </a:endParaRPr>
                    </a:p>
                  </a:txBody>
                  <a:tcPr marL="121920" marR="121920" marT="60960" marB="60960"/>
                </a:tc>
              </a:tr>
            </a:tbl>
          </a:graphicData>
        </a:graphic>
      </p:graphicFrame>
      <p:graphicFrame>
        <p:nvGraphicFramePr>
          <p:cNvPr id="7" name="表格 2" title=""/>
          <p:cNvGraphicFramePr>
            <a:graphicFrameLocks noGrp="1"/>
          </p:cNvGraphicFramePr>
          <p:nvPr>
            <p:custDataLst>
              <p:tags r:id="rId7"/>
            </p:custDataLst>
          </p:nvPr>
        </p:nvGraphicFramePr>
        <p:xfrm>
          <a:off x="4303040" y="2865488"/>
          <a:ext cx="4094480" cy="3661410"/>
        </p:xfrm>
        <a:graphic>
          <a:graphicData uri="http://schemas.openxmlformats.org/drawingml/2006/table">
            <a:tbl>
              <a:tblPr firstRow="1" bandRow="1">
                <a:tableStyleId>{5C22544A-7EE6-4342-B048-85BDC9FD1C3A}</a:tableStyleId>
              </a:tblPr>
              <a:tblGrid>
                <a:gridCol w="4094480"/>
              </a:tblGrid>
              <a:tr h="691515">
                <a:tc>
                  <a:txBody>
                    <a:bodyPr vert="horz" wrap="square"/>
                    <a:lstStyle/>
                    <a:p>
                      <a:pPr algn="ctr"/>
                      <a:r>
                        <a:rPr lang="en-US" altLang="zh-CN" sz="3735">
                          <a:latin typeface="Times New Roman" panose="02020603050405020304" pitchFamily="18" charset="0"/>
                          <a:cs typeface="Times New Roman" panose="02020603050405020304" pitchFamily="18" charset="0"/>
                        </a:rPr>
                        <a:t>Body</a:t>
                      </a:r>
                      <a:endParaRPr lang="zh-CN" altLang="en-US" sz="3735">
                        <a:latin typeface="Times New Roman" panose="02020603050405020304" pitchFamily="18" charset="0"/>
                        <a:cs typeface="Times New Roman" panose="02020603050405020304" pitchFamily="18" charset="0"/>
                      </a:endParaRPr>
                    </a:p>
                  </a:txBody>
                  <a:tcPr marL="121920" marR="121920" marT="60960" marB="60960"/>
                </a:tc>
              </a:tr>
              <a:tr h="2969895">
                <a:tc>
                  <a:txBody>
                    <a:bodyPr vert="horz" wrap="square"/>
                    <a:lstStyle/>
                    <a:p>
                      <a:r>
                        <a:rPr lang="en-US" altLang="zh-CN" sz="3735">
                          <a:latin typeface="Times New Roman" panose="02020603050405020304" pitchFamily="18" charset="0"/>
                          <a:cs typeface="Times New Roman" panose="02020603050405020304" pitchFamily="18" charset="0"/>
                        </a:rPr>
                        <a:t>How he / she achieved this:</a:t>
                      </a:r>
                      <a:endParaRPr lang="en-US" altLang="zh-CN" sz="3735">
                        <a:latin typeface="Times New Roman" panose="02020603050405020304" pitchFamily="18" charset="0"/>
                        <a:cs typeface="Times New Roman" panose="02020603050405020304" pitchFamily="18" charset="0"/>
                      </a:endParaRPr>
                    </a:p>
                    <a:p>
                      <a:endParaRPr lang="en-US" altLang="zh-CN" sz="3735">
                        <a:latin typeface="Times New Roman" panose="02020603050405020304" pitchFamily="18" charset="0"/>
                        <a:cs typeface="Times New Roman" panose="02020603050405020304" pitchFamily="18" charset="0"/>
                      </a:endParaRPr>
                    </a:p>
                    <a:p>
                      <a:endParaRPr lang="en-US" altLang="zh-CN" sz="3735">
                        <a:latin typeface="Times New Roman" panose="02020603050405020304" pitchFamily="18" charset="0"/>
                        <a:cs typeface="Times New Roman" panose="02020603050405020304" pitchFamily="18" charset="0"/>
                      </a:endParaRPr>
                    </a:p>
                    <a:p>
                      <a:endParaRPr lang="zh-CN" altLang="en-US" sz="3735">
                        <a:latin typeface="Times New Roman" panose="02020603050405020304" pitchFamily="18" charset="0"/>
                        <a:cs typeface="Times New Roman" panose="02020603050405020304" pitchFamily="18" charset="0"/>
                      </a:endParaRPr>
                    </a:p>
                  </a:txBody>
                  <a:tcPr marL="121920" marR="121920" marT="60960" marB="60960"/>
                </a:tc>
              </a:tr>
            </a:tbl>
          </a:graphicData>
        </a:graphic>
      </p:graphicFrame>
      <p:graphicFrame>
        <p:nvGraphicFramePr>
          <p:cNvPr id="8" name="表格 2" title=""/>
          <p:cNvGraphicFramePr>
            <a:graphicFrameLocks noGrp="1"/>
          </p:cNvGraphicFramePr>
          <p:nvPr>
            <p:custDataLst>
              <p:tags r:id="rId8"/>
            </p:custDataLst>
          </p:nvPr>
        </p:nvGraphicFramePr>
        <p:xfrm>
          <a:off x="8511476" y="2865488"/>
          <a:ext cx="3574415" cy="3661410"/>
        </p:xfrm>
        <a:graphic>
          <a:graphicData uri="http://schemas.openxmlformats.org/drawingml/2006/table">
            <a:tbl>
              <a:tblPr firstRow="1" bandRow="1">
                <a:tableStyleId>{5C22544A-7EE6-4342-B048-85BDC9FD1C3A}</a:tableStyleId>
              </a:tblPr>
              <a:tblGrid>
                <a:gridCol w="3574415"/>
              </a:tblGrid>
              <a:tr h="691515">
                <a:tc>
                  <a:txBody>
                    <a:bodyPr vert="horz" wrap="square"/>
                    <a:lstStyle/>
                    <a:p>
                      <a:pPr algn="ctr"/>
                      <a:r>
                        <a:rPr lang="en-US" altLang="zh-CN" sz="3735">
                          <a:latin typeface="Times New Roman" panose="02020603050405020304" pitchFamily="18" charset="0"/>
                          <a:cs typeface="Times New Roman" panose="02020603050405020304" pitchFamily="18" charset="0"/>
                        </a:rPr>
                        <a:t>Summary</a:t>
                      </a:r>
                      <a:endParaRPr lang="zh-CN" altLang="en-US" sz="3735">
                        <a:latin typeface="Times New Roman" panose="02020603050405020304" pitchFamily="18" charset="0"/>
                        <a:cs typeface="Times New Roman" panose="02020603050405020304" pitchFamily="18" charset="0"/>
                      </a:endParaRPr>
                    </a:p>
                  </a:txBody>
                  <a:tcPr marL="121920" marR="121920" marT="60960" marB="60960"/>
                </a:tc>
              </a:tr>
              <a:tr h="2969895">
                <a:tc>
                  <a:txBody>
                    <a:bodyPr vert="horz" wrap="square"/>
                    <a:lstStyle/>
                    <a:p>
                      <a:r>
                        <a:rPr lang="en-US" altLang="zh-CN" sz="3735">
                          <a:latin typeface="Times New Roman" panose="02020603050405020304" pitchFamily="18" charset="0"/>
                          <a:cs typeface="Times New Roman" panose="02020603050405020304" pitchFamily="18" charset="0"/>
                        </a:rPr>
                        <a:t>Comments on him / her:</a:t>
                      </a:r>
                      <a:endParaRPr lang="en-US" altLang="zh-CN" sz="3735">
                        <a:latin typeface="Times New Roman" panose="02020603050405020304" pitchFamily="18" charset="0"/>
                        <a:cs typeface="Times New Roman" panose="02020603050405020304" pitchFamily="18" charset="0"/>
                      </a:endParaRPr>
                    </a:p>
                    <a:p>
                      <a:endParaRPr lang="en-US" altLang="zh-CN" sz="3735">
                        <a:latin typeface="Times New Roman" panose="02020603050405020304" pitchFamily="18" charset="0"/>
                        <a:cs typeface="Times New Roman" panose="02020603050405020304" pitchFamily="18" charset="0"/>
                      </a:endParaRPr>
                    </a:p>
                    <a:p>
                      <a:endParaRPr lang="en-US" altLang="zh-CN" sz="3735">
                        <a:latin typeface="Times New Roman" panose="02020603050405020304" pitchFamily="18" charset="0"/>
                        <a:cs typeface="Times New Roman" panose="02020603050405020304" pitchFamily="18" charset="0"/>
                      </a:endParaRPr>
                    </a:p>
                    <a:p>
                      <a:endParaRPr lang="zh-CN" altLang="en-US" sz="3735">
                        <a:latin typeface="Times New Roman" panose="02020603050405020304" pitchFamily="18" charset="0"/>
                        <a:cs typeface="Times New Roman" panose="02020603050405020304" pitchFamily="18" charset="0"/>
                      </a:endParaRPr>
                    </a:p>
                  </a:txBody>
                  <a:tcPr marL="121920" marR="121920" marT="60960" marB="60960"/>
                </a:tc>
              </a:tr>
            </a:tbl>
          </a:graphicData>
        </a:graphic>
      </p:graphicFrame>
    </p:spTree>
  </p:cSld>
  <p:clrMapOvr>
    <a:masterClrMapping/>
  </p:clrMapOvr>
  <p:transition>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2"/>
          </p:custDataLst>
        </p:nvPr>
      </p:nvGrpSpPr>
      <p:grpSpPr>
        <a:xfrm>
          <a:off x="0" y="0"/>
          <a:ext cx="0" cy="0"/>
        </a:xfrm>
      </p:grpSpPr>
      <p:sp>
        <p:nvSpPr>
          <p:cNvPr id="11" name="矩形 10" title=""/>
          <p:cNvSpPr/>
          <p:nvPr>
            <p:custDataLst>
              <p:tags r:id="rId3"/>
            </p:custDataLst>
          </p:nvPr>
        </p:nvSpPr>
        <p:spPr>
          <a:xfrm>
            <a:off x="0" y="988060"/>
            <a:ext cx="12192000" cy="619760"/>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4"/>
            </p:custDataLst>
          </p:nvPr>
        </p:nvSpPr>
        <p:spPr>
          <a:xfrm>
            <a:off x="637540" y="979169"/>
            <a:ext cx="10968567" cy="608330"/>
          </a:xfrm>
          <a:prstGeom prst="rect">
            <a:avLst/>
          </a:prstGeom>
          <a:noFill/>
        </p:spPr>
        <p:txBody>
          <a:bodyPr wrap="square" rtlCol="0">
            <a:spAutoFit/>
          </a:bodyPr>
          <a:lstStyle/>
          <a:p>
            <a:pPr>
              <a:lnSpc>
                <a:spcPct val="90000"/>
              </a:lnSpc>
            </a:pPr>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Useful expressions:  </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5"/>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While-writing: Think and write </a:t>
            </a:r>
            <a:endParaRPr lang="zh-CN" altLang="en-US" sz="3735" b="1">
              <a:latin typeface="Times New Roman" panose="02020603050405020304" pitchFamily="18" charset="0"/>
              <a:cs typeface="Times New Roman" panose="02020603050405020304" pitchFamily="18" charset="0"/>
            </a:endParaRPr>
          </a:p>
        </p:txBody>
      </p:sp>
      <p:sp>
        <p:nvSpPr>
          <p:cNvPr id="28" name="圆角矩形 27" title=""/>
          <p:cNvSpPr/>
          <p:nvPr>
            <p:custDataLst>
              <p:tags r:id="rId6"/>
            </p:custDataLst>
          </p:nvPr>
        </p:nvSpPr>
        <p:spPr>
          <a:xfrm>
            <a:off x="637540" y="3462020"/>
            <a:ext cx="3268980" cy="10905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5" b="1">
                <a:latin typeface="Times New Roman" panose="02020603050405020304" pitchFamily="18" charset="0"/>
                <a:cs typeface="Times New Roman" panose="02020603050405020304" pitchFamily="18" charset="0"/>
              </a:rPr>
              <a:t>Opening</a:t>
            </a:r>
            <a:endParaRPr lang="en-US" sz="3735" b="1">
              <a:latin typeface="Times New Roman" panose="02020603050405020304" pitchFamily="18" charset="0"/>
              <a:cs typeface="Times New Roman" panose="02020603050405020304" pitchFamily="18" charset="0"/>
            </a:endParaRPr>
          </a:p>
        </p:txBody>
      </p:sp>
      <p:sp>
        <p:nvSpPr>
          <p:cNvPr id="2" name="左大括号 1" title=""/>
          <p:cNvSpPr/>
          <p:nvPr>
            <p:custDataLst>
              <p:tags r:id="rId7"/>
            </p:custDataLst>
          </p:nvPr>
        </p:nvSpPr>
        <p:spPr>
          <a:xfrm>
            <a:off x="3906520" y="1989667"/>
            <a:ext cx="609600" cy="42985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3" name="文本框 2" title=""/>
          <p:cNvSpPr txBox="1"/>
          <p:nvPr>
            <p:custDataLst>
              <p:tags r:id="rId8"/>
            </p:custDataLst>
          </p:nvPr>
        </p:nvSpPr>
        <p:spPr>
          <a:xfrm>
            <a:off x="4605867" y="1722967"/>
            <a:ext cx="7012093" cy="666115"/>
          </a:xfrm>
          <a:prstGeom prst="rect">
            <a:avLst/>
          </a:prstGeom>
          <a:noFill/>
          <a:ln w="38100">
            <a:solidFill>
              <a:srgbClr val="3891A7"/>
            </a:solidFill>
          </a:ln>
        </p:spPr>
        <p:txBody>
          <a:bodyPr wrap="square" rtlCol="0" anchor="t">
            <a:spAutoFit/>
          </a:bodyPr>
          <a:lstStyle/>
          <a:p>
            <a:r>
              <a:rPr lang="en-US" altLang="zh-CN" sz="3735">
                <a:solidFill>
                  <a:schemeClr val="tx2"/>
                </a:solidFill>
                <a:latin typeface="Times New Roman" panose="02020603050405020304" pitchFamily="18" charset="0"/>
                <a:cs typeface="Times New Roman" panose="02020603050405020304" pitchFamily="18" charset="0"/>
                <a:sym typeface="+mn-ea"/>
              </a:rPr>
              <a:t>Today, I’m going to introduce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
        <p:nvSpPr>
          <p:cNvPr id="5" name="文本框 4" title=""/>
          <p:cNvSpPr txBox="1"/>
          <p:nvPr>
            <p:custDataLst>
              <p:tags r:id="rId9"/>
            </p:custDataLst>
          </p:nvPr>
        </p:nvSpPr>
        <p:spPr>
          <a:xfrm>
            <a:off x="4605867" y="3482340"/>
            <a:ext cx="7012093" cy="1816735"/>
          </a:xfrm>
          <a:prstGeom prst="rect">
            <a:avLst/>
          </a:prstGeom>
          <a:noFill/>
          <a:ln w="38100">
            <a:solidFill>
              <a:srgbClr val="3891A7"/>
            </a:solidFill>
          </a:ln>
        </p:spPr>
        <p:txBody>
          <a:bodyPr wrap="square" rtlCol="0" anchor="t">
            <a:spAutoFit/>
          </a:bodyPr>
          <a:lstStyle/>
          <a:p>
            <a:r>
              <a:rPr lang="en-US" altLang="zh-CN" sz="3735">
                <a:solidFill>
                  <a:schemeClr val="tx2"/>
                </a:solidFill>
                <a:latin typeface="Times New Roman" panose="02020603050405020304" pitchFamily="18" charset="0"/>
                <a:cs typeface="Times New Roman" panose="02020603050405020304" pitchFamily="18" charset="0"/>
                <a:sym typeface="+mn-ea"/>
              </a:rPr>
              <a:t>He / She is / was a doctor / social worker ..., who is / was hard-working / diligent / intelligent / ...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
        <p:nvSpPr>
          <p:cNvPr id="6" name="文本框 5" title=""/>
          <p:cNvSpPr txBox="1"/>
          <p:nvPr>
            <p:custDataLst>
              <p:tags r:id="rId10"/>
            </p:custDataLst>
          </p:nvPr>
        </p:nvSpPr>
        <p:spPr>
          <a:xfrm>
            <a:off x="4594013" y="2602653"/>
            <a:ext cx="7012093" cy="666115"/>
          </a:xfrm>
          <a:prstGeom prst="rect">
            <a:avLst/>
          </a:prstGeom>
          <a:noFill/>
          <a:ln w="38100">
            <a:solidFill>
              <a:srgbClr val="3891A7"/>
            </a:solidFill>
          </a:ln>
        </p:spPr>
        <p:txBody>
          <a:bodyPr wrap="square" rtlCol="0" anchor="t">
            <a:spAutoFit/>
          </a:bodyPr>
          <a:lstStyle/>
          <a:p>
            <a:r>
              <a:rPr lang="en-US" altLang="zh-CN" sz="3735">
                <a:solidFill>
                  <a:schemeClr val="tx2"/>
                </a:solidFill>
                <a:latin typeface="Times New Roman" panose="02020603050405020304" pitchFamily="18" charset="0"/>
                <a:cs typeface="Times New Roman" panose="02020603050405020304" pitchFamily="18" charset="0"/>
                <a:sym typeface="+mn-ea"/>
              </a:rPr>
              <a:t>He / She was born in ..., in ...</a:t>
            </a:r>
            <a:r>
              <a:rPr lang="en-US" altLang="zh-CN" sz="3735" b="1">
                <a:solidFill>
                  <a:schemeClr val="tx2"/>
                </a:solidFill>
                <a:latin typeface="Times New Roman" panose="02020603050405020304" pitchFamily="18" charset="0"/>
                <a:cs typeface="Times New Roman" panose="02020603050405020304" pitchFamily="18" charset="0"/>
                <a:sym typeface="+mn-ea"/>
              </a:rPr>
              <a:t> </a:t>
            </a:r>
            <a:endParaRPr lang="en-US" altLang="zh-CN" sz="3735" b="1">
              <a:solidFill>
                <a:schemeClr val="tx2"/>
              </a:solidFill>
              <a:latin typeface="Times New Roman" panose="02020603050405020304" pitchFamily="18" charset="0"/>
              <a:cs typeface="Times New Roman" panose="02020603050405020304" pitchFamily="18" charset="0"/>
              <a:sym typeface="+mn-ea"/>
            </a:endParaRPr>
          </a:p>
        </p:txBody>
      </p:sp>
      <p:sp>
        <p:nvSpPr>
          <p:cNvPr id="7" name="文本框 6" title=""/>
          <p:cNvSpPr txBox="1"/>
          <p:nvPr>
            <p:custDataLst>
              <p:tags r:id="rId11"/>
            </p:custDataLst>
          </p:nvPr>
        </p:nvSpPr>
        <p:spPr>
          <a:xfrm>
            <a:off x="4605867" y="5506720"/>
            <a:ext cx="7012093" cy="1125855"/>
          </a:xfrm>
          <a:prstGeom prst="rect">
            <a:avLst/>
          </a:prstGeom>
          <a:noFill/>
          <a:ln w="38100">
            <a:solidFill>
              <a:srgbClr val="3891A7"/>
            </a:solidFill>
          </a:ln>
        </p:spPr>
        <p:txBody>
          <a:bodyPr wrap="square" rtlCol="0" anchor="t">
            <a:spAutoFit/>
          </a:bodyPr>
          <a:lstStyle/>
          <a:p>
            <a:pPr>
              <a:lnSpc>
                <a:spcPct val="90000"/>
              </a:lnSpc>
            </a:pPr>
            <a:r>
              <a:rPr lang="en-US" altLang="zh-CN" sz="3735">
                <a:solidFill>
                  <a:schemeClr val="tx2"/>
                </a:solidFill>
                <a:latin typeface="Times New Roman" panose="02020603050405020304" pitchFamily="18" charset="0"/>
                <a:cs typeface="Times New Roman" panose="02020603050405020304" pitchFamily="18" charset="0"/>
                <a:sym typeface="+mn-ea"/>
              </a:rPr>
              <a:t>He / She would break national boundaries by doing ...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2"/>
          </p:custDataLst>
        </p:nvPr>
      </p:nvGrpSpPr>
      <p:grpSpPr>
        <a:xfrm>
          <a:off x="0" y="0"/>
          <a:ext cx="0" cy="0"/>
        </a:xfrm>
      </p:grpSpPr>
      <p:sp>
        <p:nvSpPr>
          <p:cNvPr id="11" name="矩形 10" title=""/>
          <p:cNvSpPr/>
          <p:nvPr>
            <p:custDataLst>
              <p:tags r:id="rId3"/>
            </p:custDataLst>
          </p:nvPr>
        </p:nvSpPr>
        <p:spPr>
          <a:xfrm>
            <a:off x="0" y="988060"/>
            <a:ext cx="12192000" cy="619760"/>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4"/>
            </p:custDataLst>
          </p:nvPr>
        </p:nvSpPr>
        <p:spPr>
          <a:xfrm>
            <a:off x="597747" y="1020233"/>
            <a:ext cx="10815604" cy="608330"/>
          </a:xfrm>
          <a:prstGeom prst="rect">
            <a:avLst/>
          </a:prstGeom>
          <a:noFill/>
        </p:spPr>
        <p:txBody>
          <a:bodyPr wrap="square" rtlCol="0">
            <a:spAutoFit/>
          </a:bodyPr>
          <a:lstStyle/>
          <a:p>
            <a:pPr>
              <a:lnSpc>
                <a:spcPct val="90000"/>
              </a:lnSpc>
            </a:pPr>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Useful expressions:  </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5"/>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While-writing: Think and write </a:t>
            </a:r>
            <a:endParaRPr lang="zh-CN" altLang="en-US" sz="3735" b="1">
              <a:latin typeface="Times New Roman" panose="02020603050405020304" pitchFamily="18" charset="0"/>
              <a:cs typeface="Times New Roman" panose="02020603050405020304" pitchFamily="18" charset="0"/>
            </a:endParaRPr>
          </a:p>
        </p:txBody>
      </p:sp>
      <p:sp>
        <p:nvSpPr>
          <p:cNvPr id="28" name="圆角矩形 27" title=""/>
          <p:cNvSpPr/>
          <p:nvPr>
            <p:custDataLst>
              <p:tags r:id="rId6"/>
            </p:custDataLst>
          </p:nvPr>
        </p:nvSpPr>
        <p:spPr>
          <a:xfrm>
            <a:off x="597747" y="3445933"/>
            <a:ext cx="3268980" cy="10905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5" b="1">
                <a:latin typeface="Times New Roman" panose="02020603050405020304" pitchFamily="18" charset="0"/>
                <a:cs typeface="Times New Roman" panose="02020603050405020304" pitchFamily="18" charset="0"/>
                <a:sym typeface="+mn-ea"/>
              </a:rPr>
              <a:t>Body</a:t>
            </a:r>
            <a:endParaRPr lang="en-US" sz="3735" b="1">
              <a:latin typeface="Times New Roman" panose="02020603050405020304" pitchFamily="18" charset="0"/>
              <a:cs typeface="Times New Roman" panose="02020603050405020304" pitchFamily="18" charset="0"/>
            </a:endParaRPr>
          </a:p>
        </p:txBody>
      </p:sp>
      <p:sp>
        <p:nvSpPr>
          <p:cNvPr id="2" name="左大括号 1" title=""/>
          <p:cNvSpPr/>
          <p:nvPr>
            <p:custDataLst>
              <p:tags r:id="rId7"/>
            </p:custDataLst>
          </p:nvPr>
        </p:nvSpPr>
        <p:spPr>
          <a:xfrm>
            <a:off x="3906520" y="1989667"/>
            <a:ext cx="609600" cy="42985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3" name="文本框 2" title=""/>
          <p:cNvSpPr txBox="1"/>
          <p:nvPr>
            <p:custDataLst>
              <p:tags r:id="rId8"/>
            </p:custDataLst>
          </p:nvPr>
        </p:nvSpPr>
        <p:spPr>
          <a:xfrm>
            <a:off x="4605867" y="1722967"/>
            <a:ext cx="7012093" cy="666115"/>
          </a:xfrm>
          <a:prstGeom prst="rect">
            <a:avLst/>
          </a:prstGeom>
          <a:noFill/>
          <a:ln w="38100">
            <a:solidFill>
              <a:srgbClr val="3891A7"/>
            </a:solidFill>
          </a:ln>
        </p:spPr>
        <p:txBody>
          <a:bodyPr wrap="square" rtlCol="0" anchor="t">
            <a:spAutoFit/>
          </a:bodyPr>
          <a:lstStyle/>
          <a:p>
            <a:r>
              <a:rPr lang="en-US" altLang="zh-CN" sz="3735">
                <a:solidFill>
                  <a:schemeClr val="tx2"/>
                </a:solidFill>
                <a:latin typeface="Times New Roman" panose="02020603050405020304" pitchFamily="18" charset="0"/>
                <a:cs typeface="Times New Roman" panose="02020603050405020304" pitchFamily="18" charset="0"/>
                <a:sym typeface="+mn-ea"/>
              </a:rPr>
              <a:t>He / She made every effort to do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
        <p:nvSpPr>
          <p:cNvPr id="5" name="文本框 4" title=""/>
          <p:cNvSpPr txBox="1"/>
          <p:nvPr>
            <p:custDataLst>
              <p:tags r:id="rId9"/>
            </p:custDataLst>
          </p:nvPr>
        </p:nvSpPr>
        <p:spPr>
          <a:xfrm>
            <a:off x="4605867" y="3925147"/>
            <a:ext cx="7012093" cy="1241425"/>
          </a:xfrm>
          <a:prstGeom prst="rect">
            <a:avLst/>
          </a:prstGeom>
          <a:noFill/>
          <a:ln w="38100">
            <a:solidFill>
              <a:srgbClr val="3891A7"/>
            </a:solidFill>
          </a:ln>
        </p:spPr>
        <p:txBody>
          <a:bodyPr wrap="square" rtlCol="0" anchor="t">
            <a:spAutoFit/>
          </a:bodyPr>
          <a:lstStyle/>
          <a:p>
            <a:r>
              <a:rPr lang="en-US" altLang="zh-CN" sz="3735">
                <a:solidFill>
                  <a:schemeClr val="tx2"/>
                </a:solidFill>
                <a:uFillTx/>
                <a:latin typeface="Times New Roman" panose="02020603050405020304" pitchFamily="18" charset="0"/>
                <a:cs typeface="Times New Roman" panose="02020603050405020304" pitchFamily="18" charset="0"/>
                <a:sym typeface="+mn-ea"/>
              </a:rPr>
              <a:t>His / Her social conscience developed ...  </a:t>
            </a:r>
            <a:endParaRPr lang="en-US" altLang="zh-CN" sz="3735">
              <a:solidFill>
                <a:schemeClr val="tx2"/>
              </a:solidFill>
              <a:uFillTx/>
              <a:latin typeface="Times New Roman" panose="02020603050405020304" pitchFamily="18" charset="0"/>
              <a:cs typeface="Times New Roman" panose="02020603050405020304" pitchFamily="18" charset="0"/>
              <a:sym typeface="+mn-ea"/>
            </a:endParaRPr>
          </a:p>
        </p:txBody>
      </p:sp>
      <p:sp>
        <p:nvSpPr>
          <p:cNvPr id="6" name="文本框 5" title=""/>
          <p:cNvSpPr txBox="1"/>
          <p:nvPr>
            <p:custDataLst>
              <p:tags r:id="rId10"/>
            </p:custDataLst>
          </p:nvPr>
        </p:nvSpPr>
        <p:spPr>
          <a:xfrm>
            <a:off x="4624493" y="5357707"/>
            <a:ext cx="7012093" cy="1816735"/>
          </a:xfrm>
          <a:prstGeom prst="rect">
            <a:avLst/>
          </a:prstGeom>
          <a:noFill/>
          <a:ln w="38100">
            <a:solidFill>
              <a:srgbClr val="3891A7"/>
            </a:solidFill>
          </a:ln>
        </p:spPr>
        <p:txBody>
          <a:bodyPr wrap="square" rtlCol="0" anchor="t">
            <a:spAutoFit/>
          </a:bodyPr>
          <a:lstStyle/>
          <a:p>
            <a:r>
              <a:rPr lang="en-US" altLang="zh-CN" sz="3735" spc="-100">
                <a:solidFill>
                  <a:schemeClr val="tx2"/>
                </a:solidFill>
                <a:uFillTx/>
                <a:latin typeface="Times New Roman" panose="02020603050405020304" pitchFamily="18" charset="0"/>
                <a:cs typeface="Times New Roman" panose="02020603050405020304" pitchFamily="18" charset="0"/>
                <a:sym typeface="+mn-ea"/>
              </a:rPr>
              <a:t>He / She worked </a:t>
            </a:r>
            <a:r>
              <a:rPr lang="en-US" altLang="zh-CN" sz="3735">
                <a:solidFill>
                  <a:schemeClr val="tx2"/>
                </a:solidFill>
                <a:latin typeface="Times New Roman" panose="02020603050405020304" pitchFamily="18" charset="0"/>
                <a:cs typeface="Times New Roman" panose="02020603050405020304" pitchFamily="18" charset="0"/>
                <a:sym typeface="+mn-ea"/>
              </a:rPr>
              <a:t>ceaselessly</a:t>
            </a:r>
            <a:r>
              <a:rPr lang="en-US" altLang="zh-CN" sz="3735" spc="-100">
                <a:solidFill>
                  <a:schemeClr val="tx2"/>
                </a:solidFill>
                <a:uFillTx/>
                <a:latin typeface="Times New Roman" panose="02020603050405020304" pitchFamily="18" charset="0"/>
                <a:cs typeface="Times New Roman" panose="02020603050405020304" pitchFamily="18" charset="0"/>
                <a:sym typeface="+mn-ea"/>
              </a:rPr>
              <a:t> to help ...   / make a difference</a:t>
            </a:r>
            <a:r>
              <a:rPr lang="en-US" altLang="zh-CN" sz="3735">
                <a:solidFill>
                  <a:schemeClr val="tx2"/>
                </a:solidFill>
                <a:latin typeface="Times New Roman" panose="02020603050405020304" pitchFamily="18" charset="0"/>
                <a:cs typeface="Times New Roman" panose="02020603050405020304" pitchFamily="18" charset="0"/>
                <a:sym typeface="+mn-ea"/>
              </a:rPr>
              <a:t> in the world ...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
        <p:nvSpPr>
          <p:cNvPr id="7" name="文本框 6" title=""/>
          <p:cNvSpPr txBox="1"/>
          <p:nvPr>
            <p:custDataLst>
              <p:tags r:id="rId11"/>
            </p:custDataLst>
          </p:nvPr>
        </p:nvSpPr>
        <p:spPr>
          <a:xfrm>
            <a:off x="4594013" y="2595033"/>
            <a:ext cx="7012093" cy="1125855"/>
          </a:xfrm>
          <a:prstGeom prst="rect">
            <a:avLst/>
          </a:prstGeom>
          <a:noFill/>
          <a:ln w="38100">
            <a:solidFill>
              <a:srgbClr val="3891A7"/>
            </a:solidFill>
          </a:ln>
        </p:spPr>
        <p:txBody>
          <a:bodyPr wrap="square" rtlCol="0" anchor="t">
            <a:spAutoFit/>
          </a:bodyPr>
          <a:lstStyle/>
          <a:p>
            <a:pPr>
              <a:lnSpc>
                <a:spcPct val="90000"/>
              </a:lnSpc>
            </a:pPr>
            <a:r>
              <a:rPr lang="en-US" altLang="zh-CN" sz="3735">
                <a:solidFill>
                  <a:schemeClr val="tx2"/>
                </a:solidFill>
                <a:latin typeface="Times New Roman" panose="02020603050405020304" pitchFamily="18" charset="0"/>
                <a:cs typeface="Times New Roman" panose="02020603050405020304" pitchFamily="18" charset="0"/>
                <a:sym typeface="+mn-ea"/>
              </a:rPr>
              <a:t>He / She is / was devoted / dedicated to doing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1"/>
          <a:stretch>
            <a:fillRect/>
          </a:stretch>
        </a:blipFill>
        <a:effectLst/>
      </p:bgPr>
    </p:bg>
    <p:spTree>
      <p:nvGrpSpPr>
        <p:cNvPr id="1" name=""/>
        <p:cNvGrpSpPr/>
        <p:nvPr>
          <p:custDataLst>
            <p:tags r:id="rId2"/>
          </p:custDataLst>
        </p:nvPr>
      </p:nvGrpSpPr>
      <p:grpSpPr>
        <a:xfrm>
          <a:off x="0" y="0"/>
          <a:ext cx="0" cy="0"/>
        </a:xfrm>
      </p:grpSpPr>
      <p:pic>
        <p:nvPicPr>
          <p:cNvPr id="5" name="图片 4" title=""/>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rot="16200000">
            <a:off x="2597100" y="-2597101"/>
            <a:ext cx="6997801" cy="12192001"/>
          </a:xfrm>
          <a:prstGeom prst="rect">
            <a:avLst/>
          </a:prstGeom>
        </p:spPr>
      </p:pic>
      <p:sp>
        <p:nvSpPr>
          <p:cNvPr id="21" name="文本框 20" title=""/>
          <p:cNvSpPr txBox="1"/>
          <p:nvPr>
            <p:custDataLst>
              <p:tags r:id="rId5"/>
            </p:custDataLst>
          </p:nvPr>
        </p:nvSpPr>
        <p:spPr>
          <a:xfrm>
            <a:off x="858000" y="498713"/>
            <a:ext cx="8644219" cy="645160"/>
          </a:xfrm>
          <a:prstGeom prst="rect">
            <a:avLst/>
          </a:prstGeom>
          <a:noFill/>
        </p:spPr>
        <p:txBody>
          <a:bodyPr wrap="square" rtlCol="0">
            <a:spAutoFit/>
          </a:bodyPr>
          <a:lstStyle/>
          <a:p>
            <a:r>
              <a:rPr lang="en-US" altLang="zh-CN" sz="3600" b="1">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rPr>
              <a:t>Do you know what these pictures are about?</a:t>
            </a:r>
            <a:endParaRPr lang="zh-CN" altLang="en-US" sz="3600" b="1">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34" name="Picture 2"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858000" y="1814512"/>
            <a:ext cx="5576549"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48" name="Picture 3" title=""/>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6715121" y="1814512"/>
            <a:ext cx="4603831"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圆角 1" title=""/>
          <p:cNvSpPr/>
          <p:nvPr>
            <p:custDataLst>
              <p:tags r:id="rId10"/>
            </p:custDataLst>
          </p:nvPr>
        </p:nvSpPr>
        <p:spPr>
          <a:xfrm>
            <a:off x="5128181" y="3139126"/>
            <a:ext cx="2526384" cy="6881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a:latin typeface="Times New Roman" panose="02020603050405020304" pitchFamily="18" charset="0"/>
                <a:cs typeface="Times New Roman" panose="02020603050405020304" pitchFamily="18" charset="0"/>
              </a:rPr>
              <a:t>Slavery</a:t>
            </a:r>
            <a:endParaRPr lang="zh-CN" altLang="en-US" sz="2800" b="1">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12"/>
          <a:stretch>
            <a:fillRect/>
          </a:stretch>
        </a:blipFill>
        <a:effectLst/>
      </p:bgPr>
    </p:bg>
    <p:spTree>
      <p:nvGrpSpPr>
        <p:cNvPr id="1" name=""/>
        <p:cNvGrpSpPr/>
        <p:nvPr>
          <p:custDataLst>
            <p:tags r:id="rId2"/>
          </p:custDataLst>
        </p:nvPr>
      </p:nvGrpSpPr>
      <p:grpSpPr>
        <a:xfrm>
          <a:off x="0" y="0"/>
          <a:ext cx="0" cy="0"/>
        </a:xfrm>
      </p:grpSpPr>
      <p:sp>
        <p:nvSpPr>
          <p:cNvPr id="11" name="矩形 10" title=""/>
          <p:cNvSpPr/>
          <p:nvPr>
            <p:custDataLst>
              <p:tags r:id="rId3"/>
            </p:custDataLst>
          </p:nvPr>
        </p:nvSpPr>
        <p:spPr>
          <a:xfrm>
            <a:off x="0" y="988060"/>
            <a:ext cx="12192000" cy="619760"/>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title=""/>
          <p:cNvSpPr txBox="1"/>
          <p:nvPr>
            <p:custDataLst>
              <p:tags r:id="rId4"/>
            </p:custDataLst>
          </p:nvPr>
        </p:nvSpPr>
        <p:spPr>
          <a:xfrm>
            <a:off x="637541" y="979169"/>
            <a:ext cx="10058635" cy="608330"/>
          </a:xfrm>
          <a:prstGeom prst="rect">
            <a:avLst/>
          </a:prstGeom>
          <a:noFill/>
        </p:spPr>
        <p:txBody>
          <a:bodyPr wrap="square" rtlCol="0">
            <a:spAutoFit/>
          </a:bodyPr>
          <a:lstStyle/>
          <a:p>
            <a:pPr>
              <a:lnSpc>
                <a:spcPct val="90000"/>
              </a:lnSpc>
            </a:pPr>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Useful expressions:  </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10" name="文本框 18" title=""/>
          <p:cNvSpPr txBox="1"/>
          <p:nvPr>
            <p:custDataLst>
              <p:tags r:id="rId5"/>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While-writing: Think and write </a:t>
            </a:r>
            <a:endParaRPr lang="zh-CN" altLang="en-US" sz="3735" b="1">
              <a:latin typeface="Times New Roman" panose="02020603050405020304" pitchFamily="18" charset="0"/>
              <a:cs typeface="Times New Roman" panose="02020603050405020304" pitchFamily="18" charset="0"/>
            </a:endParaRPr>
          </a:p>
        </p:txBody>
      </p:sp>
      <p:sp>
        <p:nvSpPr>
          <p:cNvPr id="28" name="圆角矩形 27" title=""/>
          <p:cNvSpPr/>
          <p:nvPr>
            <p:custDataLst>
              <p:tags r:id="rId6"/>
            </p:custDataLst>
          </p:nvPr>
        </p:nvSpPr>
        <p:spPr>
          <a:xfrm>
            <a:off x="637540" y="3594100"/>
            <a:ext cx="3268980" cy="10905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5" b="1">
                <a:latin typeface="Times New Roman" panose="02020603050405020304" pitchFamily="18" charset="0"/>
                <a:cs typeface="Times New Roman" panose="02020603050405020304" pitchFamily="18" charset="0"/>
                <a:sym typeface="+mn-ea"/>
              </a:rPr>
              <a:t>Summary</a:t>
            </a:r>
            <a:endParaRPr lang="en-US" sz="3735" b="1">
              <a:latin typeface="Times New Roman" panose="02020603050405020304" pitchFamily="18" charset="0"/>
              <a:cs typeface="Times New Roman" panose="02020603050405020304" pitchFamily="18" charset="0"/>
            </a:endParaRPr>
          </a:p>
        </p:txBody>
      </p:sp>
      <p:sp>
        <p:nvSpPr>
          <p:cNvPr id="2" name="左大括号 1" title=""/>
          <p:cNvSpPr/>
          <p:nvPr>
            <p:custDataLst>
              <p:tags r:id="rId7"/>
            </p:custDataLst>
          </p:nvPr>
        </p:nvSpPr>
        <p:spPr>
          <a:xfrm>
            <a:off x="3906520" y="1989667"/>
            <a:ext cx="609600" cy="42985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5" name="文本框 4" title=""/>
          <p:cNvSpPr txBox="1"/>
          <p:nvPr>
            <p:custDataLst>
              <p:tags r:id="rId8"/>
            </p:custDataLst>
          </p:nvPr>
        </p:nvSpPr>
        <p:spPr>
          <a:xfrm>
            <a:off x="4605867" y="1722967"/>
            <a:ext cx="7012093" cy="666115"/>
          </a:xfrm>
          <a:prstGeom prst="rect">
            <a:avLst/>
          </a:prstGeom>
          <a:noFill/>
          <a:ln w="38100">
            <a:solidFill>
              <a:srgbClr val="3891A7"/>
            </a:solidFill>
          </a:ln>
        </p:spPr>
        <p:txBody>
          <a:bodyPr wrap="square" rtlCol="0" anchor="t">
            <a:spAutoFit/>
          </a:bodyPr>
          <a:lstStyle/>
          <a:p>
            <a:r>
              <a:rPr lang="en-US" altLang="zh-CN" sz="3735">
                <a:solidFill>
                  <a:schemeClr val="tx2"/>
                </a:solidFill>
                <a:latin typeface="Times New Roman" panose="02020603050405020304" pitchFamily="18" charset="0"/>
                <a:cs typeface="Times New Roman" panose="02020603050405020304" pitchFamily="18" charset="0"/>
                <a:sym typeface="+mn-ea"/>
              </a:rPr>
              <a:t>I admire ... (for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
        <p:nvSpPr>
          <p:cNvPr id="6" name="文本框 5" title=""/>
          <p:cNvSpPr txBox="1"/>
          <p:nvPr>
            <p:custDataLst>
              <p:tags r:id="rId9"/>
            </p:custDataLst>
          </p:nvPr>
        </p:nvSpPr>
        <p:spPr>
          <a:xfrm>
            <a:off x="4560147" y="5370407"/>
            <a:ext cx="7012093" cy="1241425"/>
          </a:xfrm>
          <a:prstGeom prst="rect">
            <a:avLst/>
          </a:prstGeom>
          <a:noFill/>
          <a:ln w="38100">
            <a:solidFill>
              <a:srgbClr val="3891A7"/>
            </a:solidFill>
          </a:ln>
        </p:spPr>
        <p:txBody>
          <a:bodyPr wrap="square" rtlCol="0" anchor="t">
            <a:spAutoFit/>
          </a:bodyPr>
          <a:lstStyle/>
          <a:p>
            <a:r>
              <a:rPr lang="en-US" altLang="zh-CN" sz="3735">
                <a:solidFill>
                  <a:schemeClr val="tx2"/>
                </a:solidFill>
                <a:latin typeface="Times New Roman" panose="02020603050405020304" pitchFamily="18" charset="0"/>
                <a:cs typeface="Times New Roman" panose="02020603050405020304" pitchFamily="18" charset="0"/>
                <a:sym typeface="+mn-ea"/>
              </a:rPr>
              <a:t>... call on ... to learn from his / her example ...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
        <p:nvSpPr>
          <p:cNvPr id="7" name="文本框 6" title=""/>
          <p:cNvSpPr txBox="1"/>
          <p:nvPr>
            <p:custDataLst>
              <p:tags r:id="rId10"/>
            </p:custDataLst>
          </p:nvPr>
        </p:nvSpPr>
        <p:spPr>
          <a:xfrm>
            <a:off x="4594013" y="2773680"/>
            <a:ext cx="7012093" cy="666115"/>
          </a:xfrm>
          <a:prstGeom prst="rect">
            <a:avLst/>
          </a:prstGeom>
          <a:noFill/>
          <a:ln w="38100">
            <a:solidFill>
              <a:srgbClr val="3891A7"/>
            </a:solidFill>
          </a:ln>
        </p:spPr>
        <p:txBody>
          <a:bodyPr wrap="square" rtlCol="0" anchor="t">
            <a:spAutoFit/>
          </a:bodyPr>
          <a:lstStyle/>
          <a:p>
            <a:r>
              <a:rPr lang="en-US" altLang="zh-CN" sz="3735">
                <a:solidFill>
                  <a:schemeClr val="tx2"/>
                </a:solidFill>
                <a:latin typeface="Times New Roman" panose="02020603050405020304" pitchFamily="18" charset="0"/>
                <a:cs typeface="Times New Roman" panose="02020603050405020304" pitchFamily="18" charset="0"/>
                <a:sym typeface="+mn-ea"/>
              </a:rPr>
              <a:t>What he / she has done is worth ...</a:t>
            </a:r>
            <a:r>
              <a:rPr lang="en-US" altLang="zh-CN" sz="3735" b="1">
                <a:solidFill>
                  <a:schemeClr val="tx2"/>
                </a:solidFill>
                <a:latin typeface="Times New Roman" panose="02020603050405020304" pitchFamily="18" charset="0"/>
                <a:cs typeface="Times New Roman" panose="02020603050405020304" pitchFamily="18" charset="0"/>
                <a:sym typeface="+mn-ea"/>
              </a:rPr>
              <a:t> </a:t>
            </a:r>
            <a:endParaRPr lang="en-US" altLang="zh-CN" sz="3735" b="1">
              <a:solidFill>
                <a:schemeClr val="tx2"/>
              </a:solidFill>
              <a:latin typeface="Times New Roman" panose="02020603050405020304" pitchFamily="18" charset="0"/>
              <a:cs typeface="Times New Roman" panose="02020603050405020304" pitchFamily="18" charset="0"/>
              <a:sym typeface="+mn-ea"/>
            </a:endParaRPr>
          </a:p>
        </p:txBody>
      </p:sp>
      <p:sp>
        <p:nvSpPr>
          <p:cNvPr id="8" name="文本框 7" title=""/>
          <p:cNvSpPr txBox="1"/>
          <p:nvPr>
            <p:custDataLst>
              <p:tags r:id="rId11"/>
            </p:custDataLst>
          </p:nvPr>
        </p:nvSpPr>
        <p:spPr>
          <a:xfrm>
            <a:off x="4590627" y="3858260"/>
            <a:ext cx="7012093" cy="1125855"/>
          </a:xfrm>
          <a:prstGeom prst="rect">
            <a:avLst/>
          </a:prstGeom>
          <a:noFill/>
          <a:ln w="38100">
            <a:solidFill>
              <a:srgbClr val="3891A7"/>
            </a:solidFill>
          </a:ln>
        </p:spPr>
        <p:txBody>
          <a:bodyPr wrap="square" rtlCol="0" anchor="t">
            <a:spAutoFit/>
          </a:bodyPr>
          <a:lstStyle/>
          <a:p>
            <a:pPr>
              <a:lnSpc>
                <a:spcPct val="90000"/>
              </a:lnSpc>
            </a:pPr>
            <a:r>
              <a:rPr lang="en-US" altLang="zh-CN" sz="3735">
                <a:solidFill>
                  <a:schemeClr val="tx2"/>
                </a:solidFill>
                <a:latin typeface="Times New Roman" panose="02020603050405020304" pitchFamily="18" charset="0"/>
                <a:cs typeface="Times New Roman" panose="02020603050405020304" pitchFamily="18" charset="0"/>
                <a:sym typeface="+mn-ea"/>
              </a:rPr>
              <a:t>His / Her contribution to ... is not only ...  but also ...</a:t>
            </a:r>
            <a:endParaRPr lang="en-US" altLang="zh-CN" sz="3735">
              <a:solidFill>
                <a:schemeClr val="tx2"/>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8"/>
          <a:stretch>
            <a:fillRect/>
          </a:stretch>
        </a:blipFill>
        <a:effectLst/>
      </p:bgPr>
    </p:bg>
    <p:spTree>
      <p:nvGrpSpPr>
        <p:cNvPr id="1" name=""/>
        <p:cNvGrpSpPr/>
        <p:nvPr>
          <p:custDataLst>
            <p:tags r:id="rId2"/>
          </p:custDataLst>
        </p:nvPr>
      </p:nvGrpSpPr>
      <p:grpSpPr>
        <a:xfrm>
          <a:off x="0" y="0"/>
          <a:ext cx="0" cy="0"/>
        </a:xfrm>
      </p:grpSpPr>
      <p:sp>
        <p:nvSpPr>
          <p:cNvPr id="11" name="矩形 10" title=""/>
          <p:cNvSpPr/>
          <p:nvPr>
            <p:custDataLst>
              <p:tags r:id="rId3"/>
            </p:custDataLst>
          </p:nvPr>
        </p:nvSpPr>
        <p:spPr>
          <a:xfrm>
            <a:off x="0" y="1399633"/>
            <a:ext cx="12192000" cy="4798820"/>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文本框 18" title=""/>
          <p:cNvSpPr txBox="1"/>
          <p:nvPr>
            <p:custDataLst>
              <p:tags r:id="rId4"/>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While-writing: Think and write </a:t>
            </a:r>
            <a:endParaRPr lang="zh-CN" altLang="en-US" sz="3735" b="1">
              <a:latin typeface="Times New Roman" panose="02020603050405020304" pitchFamily="18" charset="0"/>
              <a:cs typeface="Times New Roman" panose="02020603050405020304" pitchFamily="18" charset="0"/>
            </a:endParaRPr>
          </a:p>
        </p:txBody>
      </p:sp>
      <p:pic>
        <p:nvPicPr>
          <p:cNvPr id="2" name="图片 1" title=""/>
          <p:cNvPicPr>
            <a:picLocks noChangeAspect="1"/>
          </p:cNvPicPr>
          <p:nvPr>
            <p:custDataLst>
              <p:tags r:id="rId6"/>
            </p:custDataLst>
          </p:nvPr>
        </p:nvPicPr>
        <p:blipFill>
          <a:blip r:embed="rId5"/>
          <a:stretch>
            <a:fillRect/>
          </a:stretch>
        </p:blipFill>
        <p:spPr>
          <a:xfrm>
            <a:off x="832273" y="1812713"/>
            <a:ext cx="2743200" cy="3721100"/>
          </a:xfrm>
          <a:prstGeom prst="rect">
            <a:avLst/>
          </a:prstGeom>
        </p:spPr>
      </p:pic>
      <p:sp>
        <p:nvSpPr>
          <p:cNvPr id="3" name="文本框 2" title=""/>
          <p:cNvSpPr txBox="1"/>
          <p:nvPr>
            <p:custDataLst>
              <p:tags r:id="rId7"/>
            </p:custDataLst>
          </p:nvPr>
        </p:nvSpPr>
        <p:spPr>
          <a:xfrm>
            <a:off x="4259580" y="1888159"/>
            <a:ext cx="7100147" cy="3542030"/>
          </a:xfrm>
          <a:prstGeom prst="rect">
            <a:avLst/>
          </a:prstGeom>
          <a:noFill/>
        </p:spPr>
        <p:txBody>
          <a:bodyPr wrap="square" rtlCol="0" anchor="t">
            <a:spAutoFit/>
          </a:bodyPr>
          <a:lstStyle/>
          <a:p>
            <a:r>
              <a:rPr lang="zh-CN" altLang="en-US" sz="3735" b="1">
                <a:solidFill>
                  <a:schemeClr val="accent6">
                    <a:lumMod val="75000"/>
                  </a:schemeClr>
                </a:solidFill>
                <a:latin typeface="Times New Roman" panose="02020603050405020304" pitchFamily="18" charset="0"/>
                <a:cs typeface="Times New Roman" panose="02020603050405020304" pitchFamily="18" charset="0"/>
              </a:rPr>
              <a:t>Henry Norman Bethune</a:t>
            </a:r>
            <a:endParaRPr lang="en-US" altLang="zh-CN" sz="3735" b="1">
              <a:solidFill>
                <a:schemeClr val="accent6">
                  <a:lumMod val="75000"/>
                </a:schemeClr>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zh-CN" altLang="en-US" sz="3735" b="1">
                <a:latin typeface="Times New Roman" panose="02020603050405020304" pitchFamily="18" charset="0"/>
                <a:cs typeface="Times New Roman" panose="02020603050405020304" pitchFamily="18" charset="0"/>
              </a:rPr>
              <a:t>A Canadian</a:t>
            </a:r>
            <a:endParaRPr lang="en-US" altLang="zh-CN" sz="3735" b="1">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zh-CN" altLang="en-US" sz="3735" b="1">
                <a:latin typeface="Times New Roman" panose="02020603050405020304" pitchFamily="18" charset="0"/>
                <a:cs typeface="Times New Roman" panose="02020603050405020304" pitchFamily="18" charset="0"/>
              </a:rPr>
              <a:t>A famous doctor</a:t>
            </a:r>
            <a:endParaRPr lang="en-US" altLang="zh-CN" sz="3735" b="1">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3735" b="1">
                <a:latin typeface="Times New Roman" panose="02020603050405020304" pitchFamily="18" charset="0"/>
                <a:cs typeface="Times New Roman" panose="02020603050405020304" pitchFamily="18" charset="0"/>
              </a:rPr>
              <a:t>I</a:t>
            </a:r>
            <a:r>
              <a:rPr lang="zh-CN" altLang="en-US" sz="3735" b="1">
                <a:latin typeface="Times New Roman" panose="02020603050405020304" pitchFamily="18" charset="0"/>
                <a:cs typeface="Times New Roman" panose="02020603050405020304" pitchFamily="18" charset="0"/>
              </a:rPr>
              <a:t>n January 1938, Bethune joined the Chinese to struggle against the Japanese invaders.</a:t>
            </a:r>
            <a:endParaRPr lang="zh-CN" altLang="en-US" sz="3735" b="1">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2"/>
          </p:custDataLst>
        </p:nvPr>
      </p:nvGrpSpPr>
      <p:grpSpPr>
        <a:xfrm>
          <a:off x="0" y="0"/>
          <a:ext cx="0" cy="0"/>
        </a:xfrm>
      </p:grpSpPr>
      <p:sp>
        <p:nvSpPr>
          <p:cNvPr id="3" name="矩形 2" title=""/>
          <p:cNvSpPr/>
          <p:nvPr>
            <p:custDataLst>
              <p:tags r:id="rId3"/>
            </p:custDataLst>
          </p:nvPr>
        </p:nvSpPr>
        <p:spPr>
          <a:xfrm>
            <a:off x="0" y="924560"/>
            <a:ext cx="12192000" cy="851747"/>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735" b="1">
              <a:solidFill>
                <a:srgbClr val="C00000"/>
              </a:solidFill>
              <a:latin typeface="Times New Roman" panose="02020603050405020304" pitchFamily="18" charset="0"/>
              <a:cs typeface="Times New Roman" panose="02020603050405020304" pitchFamily="18" charset="0"/>
            </a:endParaRPr>
          </a:p>
        </p:txBody>
      </p:sp>
      <p:sp>
        <p:nvSpPr>
          <p:cNvPr id="10" name="文本框 18" title=""/>
          <p:cNvSpPr txBox="1"/>
          <p:nvPr>
            <p:custDataLst>
              <p:tags r:id="rId4"/>
            </p:custDataLst>
          </p:nvPr>
        </p:nvSpPr>
        <p:spPr>
          <a:xfrm>
            <a:off x="1016812" y="176616"/>
            <a:ext cx="9339693" cy="666115"/>
          </a:xfrm>
          <a:prstGeom prst="rect">
            <a:avLst/>
          </a:prstGeom>
          <a:noFill/>
        </p:spPr>
        <p:txBody>
          <a:bodyPr wrap="square">
            <a:spAutoFit/>
          </a:bodyPr>
          <a:lstStyle/>
          <a:p>
            <a:pPr>
              <a:defRPr/>
            </a:pPr>
            <a:r>
              <a:rPr lang="en-US" altLang="zh-CN" sz="3735" b="1">
                <a:latin typeface="Times New Roman" panose="02020603050405020304" pitchFamily="18" charset="0"/>
                <a:cs typeface="Times New Roman" panose="02020603050405020304" pitchFamily="18" charset="0"/>
              </a:rPr>
              <a:t>While-writing: Think and write </a:t>
            </a:r>
            <a:endParaRPr lang="zh-CN" altLang="en-US" sz="3735" b="1">
              <a:latin typeface="Times New Roman" panose="02020603050405020304" pitchFamily="18" charset="0"/>
              <a:cs typeface="Times New Roman" panose="02020603050405020304" pitchFamily="18" charset="0"/>
            </a:endParaRPr>
          </a:p>
        </p:txBody>
      </p:sp>
      <p:pic>
        <p:nvPicPr>
          <p:cNvPr id="18436" name="Picture 4" title=""/>
          <p:cNvPicPr>
            <a:picLocks noChangeAspect="1" noChangeArrowheads="1"/>
          </p:cNvPicPr>
          <p:nvPr>
            <p:custDataLst>
              <p:tags r:id="rId6"/>
            </p:custDataLst>
          </p:nvPr>
        </p:nvPicPr>
        <p:blipFill>
          <a:blip r:embed="rId5"/>
          <a:stretch>
            <a:fillRect/>
          </a:stretch>
        </p:blipFill>
        <p:spPr bwMode="auto">
          <a:xfrm>
            <a:off x="556920" y="2032269"/>
            <a:ext cx="3175940" cy="3597124"/>
          </a:xfrm>
          <a:prstGeom prst="rect">
            <a:avLst/>
          </a:prstGeom>
          <a:noFill/>
        </p:spPr>
      </p:pic>
      <p:sp>
        <p:nvSpPr>
          <p:cNvPr id="2" name="TextBox 8" title=""/>
          <p:cNvSpPr txBox="1"/>
          <p:nvPr>
            <p:custDataLst>
              <p:tags r:id="rId7"/>
            </p:custDataLst>
          </p:nvPr>
        </p:nvSpPr>
        <p:spPr>
          <a:xfrm>
            <a:off x="745765" y="1002453"/>
            <a:ext cx="10073353" cy="666115"/>
          </a:xfrm>
          <a:prstGeom prst="rect">
            <a:avLst/>
          </a:prstGeom>
          <a:noFill/>
        </p:spPr>
        <p:txBody>
          <a:bodyPr wrap="square" rtlCol="0">
            <a:spAutoFit/>
          </a:bodyPr>
          <a:lstStyle/>
          <a:p>
            <a:r>
              <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rPr>
              <a:t>Now write your speech. </a:t>
            </a:r>
            <a:endParaRPr lang="en-US" altLang="zh-CN" sz="3735" b="1">
              <a:solidFill>
                <a:schemeClr val="accent4">
                  <a:lumMod val="50000"/>
                </a:schemeClr>
              </a:solidFill>
              <a:latin typeface="Times New Roman" panose="02020603050405020304" pitchFamily="18" charset="0"/>
              <a:cs typeface="Times New Roman" panose="02020603050405020304" pitchFamily="18" charset="0"/>
              <a:sym typeface="+mn-ea"/>
            </a:endParaRPr>
          </a:p>
        </p:txBody>
      </p:sp>
      <p:sp>
        <p:nvSpPr>
          <p:cNvPr id="30" name="矩形 29" title=""/>
          <p:cNvSpPr/>
          <p:nvPr>
            <p:custDataLst>
              <p:tags r:id="rId8"/>
            </p:custDataLst>
          </p:nvPr>
        </p:nvSpPr>
        <p:spPr>
          <a:xfrm>
            <a:off x="3793065" y="2062104"/>
            <a:ext cx="7917273" cy="3542030"/>
          </a:xfrm>
          <a:prstGeom prst="rect">
            <a:avLst/>
          </a:prstGeom>
        </p:spPr>
        <p:txBody>
          <a:bodyPr wrap="square">
            <a:spAutoFit/>
          </a:bodyPr>
          <a:lstStyle/>
          <a:p>
            <a:r>
              <a:rPr lang="en-US" altLang="zh-CN" sz="3735">
                <a:latin typeface="Times New Roman" panose="02020603050405020304" pitchFamily="18" charset="0"/>
                <a:cs typeface="Times New Roman" panose="02020603050405020304" pitchFamily="18" charset="0"/>
                <a:sym typeface="+mn-ea"/>
              </a:rPr>
              <a:t>Please keep in mind the three parts to be included in a speech: opening, body and summary.</a:t>
            </a:r>
            <a:endParaRPr lang="en-US" altLang="zh-CN" sz="3735">
              <a:latin typeface="Times New Roman" panose="02020603050405020304" pitchFamily="18" charset="0"/>
              <a:cs typeface="Times New Roman" panose="02020603050405020304" pitchFamily="18" charset="0"/>
              <a:sym typeface="+mn-ea"/>
            </a:endParaRPr>
          </a:p>
          <a:p>
            <a:r>
              <a:rPr lang="en-US" altLang="zh-CN" sz="3735">
                <a:latin typeface="Times New Roman" panose="02020603050405020304" pitchFamily="18" charset="0"/>
                <a:cs typeface="Times New Roman" panose="02020603050405020304" pitchFamily="18" charset="0"/>
                <a:sym typeface="+mn-ea"/>
              </a:rPr>
              <a:t>Try to use some words and expressions you have learned.</a:t>
            </a:r>
            <a:endParaRPr lang="en-US" altLang="zh-CN" sz="3735">
              <a:latin typeface="Times New Roman" panose="02020603050405020304" pitchFamily="18" charset="0"/>
              <a:cs typeface="Times New Roman" panose="02020603050405020304" pitchFamily="18" charset="0"/>
              <a:sym typeface="+mn-ea"/>
            </a:endParaRPr>
          </a:p>
          <a:p>
            <a:r>
              <a:rPr lang="en-US" altLang="zh-CN" sz="3735">
                <a:latin typeface="Times New Roman" panose="02020603050405020304" pitchFamily="18" charset="0"/>
                <a:cs typeface="Times New Roman" panose="02020603050405020304" pitchFamily="18" charset="0"/>
                <a:sym typeface="+mn-ea"/>
              </a:rPr>
              <a:t>Do further research if necessary.</a:t>
            </a:r>
            <a:endParaRPr lang="zh-CN" altLang="en-US" sz="3735"/>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3"/>
          </p:custDataLst>
        </p:nvPr>
      </p:nvGrpSpPr>
      <p:grpSpPr>
        <a:xfrm>
          <a:off x="0" y="0"/>
          <a:ext cx="0" cy="0"/>
        </a:xfrm>
      </p:grpSpPr>
      <p:pic>
        <p:nvPicPr>
          <p:cNvPr id="3" name="图片 2" title=""/>
          <p:cNvPicPr>
            <a:picLocks noChangeAspect="1"/>
          </p:cNvPicPr>
          <p:nvPr>
            <p:custDataLst>
              <p:tags r:id="rId5"/>
            </p:custDataLst>
          </p:nvPr>
        </p:nvPicPr>
        <p:blipFill>
          <a:blip r:embed="rId4"/>
          <a:srcRect b="15911"/>
          <a:stretch>
            <a:fillRect/>
          </a:stretch>
        </p:blipFill>
        <p:spPr>
          <a:xfrm>
            <a:off x="251037" y="2234752"/>
            <a:ext cx="11857567" cy="4452620"/>
          </a:xfrm>
          <a:prstGeom prst="rect">
            <a:avLst/>
          </a:prstGeom>
        </p:spPr>
      </p:pic>
      <p:sp>
        <p:nvSpPr>
          <p:cNvPr id="41" name="矩形 40" title=""/>
          <p:cNvSpPr/>
          <p:nvPr>
            <p:custDataLst>
              <p:tags r:id="rId6"/>
            </p:custDataLst>
          </p:nvPr>
        </p:nvSpPr>
        <p:spPr>
          <a:xfrm>
            <a:off x="0" y="2234752"/>
            <a:ext cx="12192000" cy="4456007"/>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4">
                    <a:lumMod val="50000"/>
                  </a:schemeClr>
                </a:solidFill>
                <a:latin typeface="Times New Roman" panose="02020603050405020304" pitchFamily="18" charset="0"/>
                <a:cs typeface="Times New Roman" panose="02020603050405020304" pitchFamily="18" charset="0"/>
                <a:sym typeface="+mn-ea"/>
              </a:rPr>
              <a:t> </a:t>
            </a:r>
            <a:endParaRPr lang="zh-CN" altLang="en-US" sz="3200" b="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0" name="TextBox 39" title=""/>
          <p:cNvSpPr txBox="1"/>
          <p:nvPr>
            <p:custDataLst>
              <p:tags r:id="rId7"/>
            </p:custDataLst>
          </p:nvPr>
        </p:nvSpPr>
        <p:spPr>
          <a:xfrm>
            <a:off x="759484" y="971189"/>
            <a:ext cx="11296227" cy="1125855"/>
          </a:xfrm>
          <a:prstGeom prst="rect">
            <a:avLst/>
          </a:prstGeom>
          <a:noFill/>
        </p:spPr>
        <p:txBody>
          <a:bodyPr wrap="square" rtlCol="0">
            <a:spAutoFit/>
          </a:bodyPr>
          <a:lstStyle>
            <a:defPPr>
              <a:defRPr lang="zh-CN"/>
            </a:defPPr>
            <a:lvl1pPr>
              <a:lnSpc>
                <a:spcPct val="90000"/>
              </a:lnSpc>
              <a:defRPr sz="2800" b="1">
                <a:solidFill>
                  <a:schemeClr val="accent4">
                    <a:lumMod val="50000"/>
                  </a:schemeClr>
                </a:solidFill>
                <a:latin typeface="Times New Roman" panose="02020603050405020304" pitchFamily="18" charset="0"/>
                <a:cs typeface="Times New Roman" panose="02020603050405020304" pitchFamily="18" charset="0"/>
              </a:defRPr>
            </a:lvl1pPr>
          </a:lstStyle>
          <a:p>
            <a:r>
              <a:rPr lang="en-US" altLang="zh-CN" sz="3735">
                <a:sym typeface="+mn-ea"/>
              </a:rPr>
              <a:t>Work in pairs. Make improvements to each other’s speeches and share them with the class.</a:t>
            </a:r>
            <a:endParaRPr lang="en-US" altLang="zh-CN" sz="3735">
              <a:sym typeface="+mn-ea"/>
            </a:endParaRPr>
          </a:p>
        </p:txBody>
      </p:sp>
      <p:sp>
        <p:nvSpPr>
          <p:cNvPr id="2" name="TextBox 3" title=""/>
          <p:cNvSpPr txBox="1">
            <a:spLocks noChangeArrowheads="1"/>
          </p:cNvSpPr>
          <p:nvPr>
            <p:custDataLst>
              <p:tags r:id="rId8"/>
            </p:custDataLst>
          </p:nvPr>
        </p:nvSpPr>
        <p:spPr bwMode="auto">
          <a:xfrm>
            <a:off x="1013908" y="167241"/>
            <a:ext cx="10787380" cy="666115"/>
          </a:xfrm>
          <a:prstGeom prst="rect">
            <a:avLst/>
          </a:prstGeom>
          <a:noFill/>
          <a:ln w="9525">
            <a:noFill/>
            <a:miter lim="800000"/>
          </a:ln>
        </p:spPr>
        <p:txBody>
          <a:bodyPr wrap="square">
            <a:spAutoFit/>
          </a:bodyPr>
          <a:lstStyle/>
          <a:p>
            <a:r>
              <a:rPr lang="en-US" altLang="zh-CN" sz="3735" b="1">
                <a:latin typeface="Times New Roman" panose="02020603050405020304" pitchFamily="18" charset="0"/>
                <a:cs typeface="Times New Roman" panose="02020603050405020304" pitchFamily="18" charset="0"/>
              </a:rPr>
              <a:t>Post-writing: Presentation</a:t>
            </a:r>
            <a:endParaRPr lang="zh-CN" altLang="en-US" sz="3735" b="1">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6"/>
          <a:stretch>
            <a:fillRect/>
          </a:stretch>
        </a:blipFill>
        <a:effectLst/>
      </p:bgPr>
    </p:bg>
    <p:spTree>
      <p:nvGrpSpPr>
        <p:cNvPr id="1" name=""/>
        <p:cNvGrpSpPr/>
        <p:nvPr>
          <p:custDataLst>
            <p:tags r:id="rId3"/>
          </p:custDataLst>
        </p:nvPr>
      </p:nvGrpSpPr>
      <p:grpSpPr>
        <a:xfrm>
          <a:off x="0" y="0"/>
          <a:ext cx="0" cy="0"/>
        </a:xfrm>
      </p:grpSpPr>
      <p:sp>
        <p:nvSpPr>
          <p:cNvPr id="2" name="TextBox 3" title=""/>
          <p:cNvSpPr txBox="1">
            <a:spLocks noChangeArrowheads="1"/>
          </p:cNvSpPr>
          <p:nvPr>
            <p:custDataLst>
              <p:tags r:id="rId4"/>
            </p:custDataLst>
          </p:nvPr>
        </p:nvSpPr>
        <p:spPr bwMode="auto">
          <a:xfrm>
            <a:off x="1000511" y="180639"/>
            <a:ext cx="10787380" cy="666115"/>
          </a:xfrm>
          <a:prstGeom prst="rect">
            <a:avLst/>
          </a:prstGeom>
          <a:noFill/>
          <a:ln w="9525">
            <a:noFill/>
            <a:miter lim="800000"/>
          </a:ln>
        </p:spPr>
        <p:txBody>
          <a:bodyPr wrap="square">
            <a:spAutoFit/>
          </a:bodyPr>
          <a:lstStyle/>
          <a:p>
            <a:r>
              <a:rPr lang="en-US" altLang="zh-CN" sz="3735" b="1">
                <a:latin typeface="Times New Roman" panose="02020603050405020304" pitchFamily="18" charset="0"/>
                <a:cs typeface="Times New Roman" panose="02020603050405020304" pitchFamily="18" charset="0"/>
              </a:rPr>
              <a:t>Post-writing: Evaluation</a:t>
            </a:r>
            <a:endParaRPr lang="zh-CN" altLang="en-US" sz="3735" b="1">
              <a:latin typeface="Times New Roman" panose="02020603050405020304" pitchFamily="18" charset="0"/>
              <a:cs typeface="Times New Roman" panose="02020603050405020304" pitchFamily="18" charset="0"/>
            </a:endParaRPr>
          </a:p>
        </p:txBody>
      </p:sp>
      <p:graphicFrame>
        <p:nvGraphicFramePr>
          <p:cNvPr id="17410" name="表格 17409" title=""/>
          <p:cNvGraphicFramePr>
            <a:graphicFrameLocks noGrp="1"/>
          </p:cNvGraphicFramePr>
          <p:nvPr>
            <p:custDataLst>
              <p:tags r:id="rId5"/>
            </p:custDataLst>
          </p:nvPr>
        </p:nvGraphicFramePr>
        <p:xfrm>
          <a:off x="783772" y="1206500"/>
          <a:ext cx="11003915" cy="5664200"/>
        </p:xfrm>
        <a:graphic>
          <a:graphicData uri="http://schemas.openxmlformats.org/drawingml/2006/table">
            <a:tbl>
              <a:tblPr/>
              <a:tblGrid>
                <a:gridCol w="4518660"/>
                <a:gridCol w="4389120"/>
                <a:gridCol w="2096135"/>
              </a:tblGrid>
              <a:tr h="699770">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3200" b="1">
                          <a:solidFill>
                            <a:srgbClr val="990099"/>
                          </a:solidFill>
                          <a:latin typeface="Times New Roman" panose="02020603050405020304" pitchFamily="18" charset="0"/>
                          <a:cs typeface="Times New Roman" panose="02020603050405020304" pitchFamily="18" charset="0"/>
                        </a:rPr>
                        <a:t>Questions</a:t>
                      </a:r>
                      <a:r>
                        <a:rPr lang="en-US" altLang="zh-CN" sz="3200">
                          <a:solidFill>
                            <a:srgbClr val="990099"/>
                          </a:solidFill>
                          <a:latin typeface="Times New Roman" panose="02020603050405020304" pitchFamily="18" charset="0"/>
                          <a:cs typeface="Times New Roman" panose="02020603050405020304" pitchFamily="18" charset="0"/>
                        </a:rPr>
                        <a:t> </a:t>
                      </a:r>
                      <a:endParaRPr lang="en-US" altLang="zh-CN" sz="3200">
                        <a:solidFill>
                          <a:srgbClr val="990099"/>
                        </a:solidFill>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3200" b="1">
                          <a:solidFill>
                            <a:srgbClr val="990099"/>
                          </a:solidFill>
                          <a:latin typeface="Times New Roman" panose="02020603050405020304" pitchFamily="18" charset="0"/>
                          <a:cs typeface="Times New Roman" panose="02020603050405020304" pitchFamily="18" charset="0"/>
                        </a:rPr>
                        <a:t>Your evaluation </a:t>
                      </a:r>
                      <a:endParaRPr lang="en-US" altLang="zh-CN" sz="3200" b="1">
                        <a:solidFill>
                          <a:srgbClr val="990099"/>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solidFill>
                            <a:srgbClr val="990099"/>
                          </a:solidFill>
                          <a:latin typeface="Times New Roman" panose="02020603050405020304" pitchFamily="18" charset="0"/>
                          <a:ea typeface="幼圆" panose="02010509060101010101" pitchFamily="49" charset="-122"/>
                          <a:cs typeface="Times New Roman" panose="02020603050405020304" pitchFamily="18" charset="0"/>
                        </a:rPr>
                        <a:t>Evaluator</a:t>
                      </a:r>
                      <a:endParaRPr lang="en-US" altLang="zh-CN" sz="3200" b="1">
                        <a:solidFill>
                          <a:srgbClr val="990099"/>
                        </a:solidFill>
                        <a:latin typeface="Times New Roman" panose="02020603050405020304" pitchFamily="18" charset="0"/>
                        <a:ea typeface="幼圆" panose="02010509060101010101" pitchFamily="49" charset="-122"/>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66800">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latin typeface="Times New Roman" panose="02020603050405020304" pitchFamily="18" charset="0"/>
                          <a:cs typeface="Times New Roman" panose="02020603050405020304" pitchFamily="18" charset="0"/>
                        </a:rPr>
                        <a:t>Does the speech include the </a:t>
                      </a:r>
                      <a:r>
                        <a:rPr lang="en-US" altLang="zh-CN" sz="3200" b="1">
                          <a:solidFill>
                            <a:srgbClr val="C00000"/>
                          </a:solidFill>
                          <a:latin typeface="Times New Roman" panose="02020603050405020304" pitchFamily="18" charset="0"/>
                          <a:cs typeface="Times New Roman" panose="02020603050405020304" pitchFamily="18" charset="0"/>
                        </a:rPr>
                        <a:t>key points</a:t>
                      </a:r>
                      <a:r>
                        <a:rPr lang="en-US" altLang="zh-CN" sz="3200" b="1">
                          <a:latin typeface="Times New Roman" panose="02020603050405020304" pitchFamily="18" charset="0"/>
                          <a:cs typeface="Times New Roman" panose="02020603050405020304" pitchFamily="18" charset="0"/>
                        </a:rPr>
                        <a:t>?</a:t>
                      </a:r>
                      <a:endParaRPr lang="en-US" altLang="zh-CN" sz="3200" b="1">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solidFill>
                            <a:srgbClr val="0000CC"/>
                          </a:solidFill>
                          <a:latin typeface="Times New Roman" panose="02020603050405020304" pitchFamily="18" charset="0"/>
                          <a:cs typeface="Times New Roman" panose="02020603050405020304" pitchFamily="18" charset="0"/>
                        </a:rPr>
                        <a:t>4         2           0</a:t>
                      </a:r>
                      <a:endParaRPr lang="en-US" altLang="zh-CN" sz="3200" b="1">
                        <a:solidFill>
                          <a:srgbClr val="0000CC"/>
                        </a:solidFill>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5">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339215">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latin typeface="Times New Roman" panose="02020603050405020304" pitchFamily="18" charset="0"/>
                          <a:cs typeface="Times New Roman" panose="02020603050405020304" pitchFamily="18" charset="0"/>
                        </a:rPr>
                        <a:t>Is the</a:t>
                      </a:r>
                      <a:r>
                        <a:rPr lang="en-US" altLang="zh-CN" sz="3200" b="1" baseline="0">
                          <a:latin typeface="Times New Roman" panose="02020603050405020304" pitchFamily="18" charset="0"/>
                          <a:cs typeface="Times New Roman" panose="02020603050405020304" pitchFamily="18" charset="0"/>
                        </a:rPr>
                        <a:t> </a:t>
                      </a:r>
                      <a:r>
                        <a:rPr lang="en-US" altLang="zh-CN" sz="3200" b="1">
                          <a:latin typeface="Times New Roman" panose="02020603050405020304" pitchFamily="18" charset="0"/>
                          <a:cs typeface="Times New Roman" panose="02020603050405020304" pitchFamily="18" charset="0"/>
                        </a:rPr>
                        <a:t>speech</a:t>
                      </a:r>
                      <a:r>
                        <a:rPr lang="en-US" altLang="zh-CN" sz="3200" b="1" baseline="0">
                          <a:latin typeface="Times New Roman" panose="02020603050405020304" pitchFamily="18" charset="0"/>
                          <a:cs typeface="Times New Roman" panose="02020603050405020304" pitchFamily="18" charset="0"/>
                        </a:rPr>
                        <a:t> </a:t>
                      </a:r>
                      <a:r>
                        <a:rPr lang="en-US" altLang="zh-CN" sz="3200" b="1">
                          <a:latin typeface="Times New Roman" panose="02020603050405020304" pitchFamily="18" charset="0"/>
                          <a:cs typeface="Times New Roman" panose="02020603050405020304" pitchFamily="18" charset="0"/>
                        </a:rPr>
                        <a:t>organized</a:t>
                      </a:r>
                      <a:r>
                        <a:rPr lang="en-US" altLang="zh-CN" sz="3200" b="1" baseline="0">
                          <a:latin typeface="Times New Roman" panose="02020603050405020304" pitchFamily="18" charset="0"/>
                          <a:cs typeface="Times New Roman" panose="02020603050405020304" pitchFamily="18" charset="0"/>
                        </a:rPr>
                        <a:t> </a:t>
                      </a:r>
                      <a:r>
                        <a:rPr lang="en-US" altLang="zh-CN" sz="3200" b="1" baseline="0">
                          <a:solidFill>
                            <a:srgbClr val="C00000"/>
                          </a:solidFill>
                          <a:latin typeface="Times New Roman" panose="02020603050405020304" pitchFamily="18" charset="0"/>
                          <a:cs typeface="Times New Roman" panose="02020603050405020304" pitchFamily="18" charset="0"/>
                        </a:rPr>
                        <a:t>properly and smoothly</a:t>
                      </a:r>
                      <a:r>
                        <a:rPr lang="en-US" altLang="zh-CN" sz="3200" b="1">
                          <a:latin typeface="Times New Roman" panose="02020603050405020304" pitchFamily="18" charset="0"/>
                          <a:cs typeface="Times New Roman" panose="02020603050405020304" pitchFamily="18" charset="0"/>
                        </a:rPr>
                        <a:t>?</a:t>
                      </a:r>
                      <a:endParaRPr lang="en-US" altLang="zh-CN" sz="3200" b="1">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zh-CN" altLang="en-US" sz="3200" b="1">
                          <a:solidFill>
                            <a:srgbClr val="0000CC"/>
                          </a:solidFill>
                          <a:latin typeface="Times New Roman" panose="02020603050405020304" pitchFamily="18" charset="0"/>
                          <a:cs typeface="Times New Roman" panose="02020603050405020304" pitchFamily="18" charset="0"/>
                        </a:rPr>
                        <a:t> </a:t>
                      </a:r>
                      <a:endParaRPr lang="zh-CN" altLang="en-US" sz="3200" b="1">
                        <a:solidFill>
                          <a:srgbClr val="0000CC"/>
                        </a:solidFill>
                        <a:latin typeface="Times New Roman" panose="02020603050405020304" pitchFamily="18" charset="0"/>
                        <a:cs typeface="Times New Roman" panose="02020603050405020304" pitchFamily="18" charset="0"/>
                      </a:endParaRPr>
                    </a:p>
                    <a:p>
                      <a:pPr marL="0" lvl="0" indent="0">
                        <a:buNone/>
                      </a:pPr>
                      <a:r>
                        <a:rPr lang="en-US" altLang="zh-CN" sz="3200" b="1">
                          <a:solidFill>
                            <a:srgbClr val="0000CC"/>
                          </a:solidFill>
                          <a:latin typeface="Times New Roman" panose="02020603050405020304" pitchFamily="18" charset="0"/>
                          <a:cs typeface="Times New Roman" panose="02020603050405020304" pitchFamily="18" charset="0"/>
                        </a:rPr>
                        <a:t>3         2           1</a:t>
                      </a:r>
                      <a:endParaRPr lang="en-US" altLang="zh-CN" sz="3200" b="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699770">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latin typeface="Times New Roman" panose="02020603050405020304" pitchFamily="18" charset="0"/>
                          <a:cs typeface="Times New Roman" panose="02020603050405020304" pitchFamily="18" charset="0"/>
                        </a:rPr>
                        <a:t>How is the </a:t>
                      </a:r>
                      <a:r>
                        <a:rPr lang="en-US" altLang="zh-CN" sz="3200" b="1">
                          <a:solidFill>
                            <a:srgbClr val="C00000"/>
                          </a:solidFill>
                          <a:latin typeface="Times New Roman" panose="02020603050405020304" pitchFamily="18" charset="0"/>
                          <a:cs typeface="Times New Roman" panose="02020603050405020304" pitchFamily="18" charset="0"/>
                        </a:rPr>
                        <a:t>language</a:t>
                      </a:r>
                      <a:r>
                        <a:rPr lang="en-US" altLang="zh-CN" sz="3200" b="1">
                          <a:latin typeface="Times New Roman" panose="02020603050405020304" pitchFamily="18" charset="0"/>
                          <a:cs typeface="Times New Roman" panose="02020603050405020304" pitchFamily="18" charset="0"/>
                        </a:rPr>
                        <a:t>? </a:t>
                      </a:r>
                      <a:endParaRPr lang="en-US" altLang="zh-CN" sz="3200" b="1">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solidFill>
                            <a:srgbClr val="3333CC"/>
                          </a:solidFill>
                          <a:latin typeface="Times New Roman" panose="02020603050405020304" pitchFamily="18" charset="0"/>
                          <a:cs typeface="Times New Roman" panose="02020603050405020304" pitchFamily="18" charset="0"/>
                        </a:rPr>
                        <a:t>12       8     4    2</a:t>
                      </a:r>
                      <a:endParaRPr lang="en-US" altLang="zh-CN" sz="3200" b="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700405">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latin typeface="Times New Roman" panose="02020603050405020304" pitchFamily="18" charset="0"/>
                          <a:cs typeface="Times New Roman" panose="02020603050405020304" pitchFamily="18" charset="0"/>
                        </a:rPr>
                        <a:t>How is the </a:t>
                      </a:r>
                      <a:r>
                        <a:rPr lang="en-US" altLang="zh-CN" sz="3200" b="1">
                          <a:solidFill>
                            <a:srgbClr val="C00000"/>
                          </a:solidFill>
                          <a:latin typeface="Times New Roman" panose="02020603050405020304" pitchFamily="18" charset="0"/>
                          <a:cs typeface="Times New Roman" panose="02020603050405020304" pitchFamily="18" charset="0"/>
                        </a:rPr>
                        <a:t>handwriting</a:t>
                      </a:r>
                      <a:r>
                        <a:rPr lang="en-US" altLang="zh-CN" sz="3200" b="1">
                          <a:latin typeface="Times New Roman" panose="02020603050405020304" pitchFamily="18" charset="0"/>
                          <a:cs typeface="Times New Roman" panose="02020603050405020304" pitchFamily="18" charset="0"/>
                        </a:rPr>
                        <a:t>?</a:t>
                      </a:r>
                      <a:endParaRPr lang="en-US" altLang="zh-CN" sz="3200" b="1">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solidFill>
                            <a:srgbClr val="3333CC"/>
                          </a:solidFill>
                          <a:latin typeface="Times New Roman" panose="02020603050405020304" pitchFamily="18" charset="0"/>
                          <a:cs typeface="Times New Roman" panose="02020603050405020304" pitchFamily="18" charset="0"/>
                        </a:rPr>
                        <a:t>3         1          -1</a:t>
                      </a:r>
                      <a:endParaRPr lang="en-US" altLang="zh-CN" sz="3200" b="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579120">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latin typeface="Times New Roman" panose="02020603050405020304" pitchFamily="18" charset="0"/>
                          <a:cs typeface="Times New Roman" panose="02020603050405020304" pitchFamily="18" charset="0"/>
                        </a:rPr>
                        <a:t>Paper design</a:t>
                      </a:r>
                      <a:endParaRPr lang="en-US" altLang="zh-CN" sz="3200" b="1">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solidFill>
                            <a:srgbClr val="3333CC"/>
                          </a:solidFill>
                          <a:latin typeface="Times New Roman" panose="02020603050405020304" pitchFamily="18" charset="0"/>
                          <a:cs typeface="Times New Roman" panose="02020603050405020304" pitchFamily="18" charset="0"/>
                        </a:rPr>
                        <a:t>3         1          -1</a:t>
                      </a:r>
                      <a:endParaRPr lang="en-US" altLang="zh-CN" sz="3200" b="1">
                        <a:solidFill>
                          <a:srgbClr val="3333CC"/>
                        </a:solidFill>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chemeClr val="tx1"/>
                      </a:solidFill>
                      <a:prstDash val="solid"/>
                      <a:headEnd type="none" w="med" len="med"/>
                      <a:tailEnd type="none" w="med" len="med"/>
                    </a:lnB>
                  </a:tcPr>
                </a:tc>
              </a:tr>
              <a:tr h="579120">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r>
                        <a:rPr lang="en-US" altLang="zh-CN" sz="3200" b="1">
                          <a:latin typeface="Times New Roman" panose="02020603050405020304" pitchFamily="18" charset="0"/>
                          <a:cs typeface="Times New Roman" panose="02020603050405020304" pitchFamily="18" charset="0"/>
                        </a:rPr>
                        <a:t>TOTAL MARK</a:t>
                      </a:r>
                      <a:endParaRPr lang="en-US" altLang="zh-CN" sz="3200" b="1">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endParaRPr lang="zh-CN" altLang="en-US" sz="3200" b="1">
                        <a:solidFill>
                          <a:srgbClr val="3333CC"/>
                        </a:solidFill>
                        <a:latin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8"/>
          <a:stretch>
            <a:fillRect/>
          </a:stretch>
        </a:blipFill>
        <a:effectLst/>
      </p:bgPr>
    </p:bg>
    <p:spTree>
      <p:nvGrpSpPr>
        <p:cNvPr id="1" name=""/>
        <p:cNvGrpSpPr/>
        <p:nvPr>
          <p:custDataLst>
            <p:tags r:id="rId3"/>
          </p:custDataLst>
        </p:nvPr>
      </p:nvGrpSpPr>
      <p:grpSpPr>
        <a:xfrm>
          <a:off x="0" y="0"/>
          <a:ext cx="0" cy="0"/>
        </a:xfrm>
      </p:grpSpPr>
      <p:sp>
        <p:nvSpPr>
          <p:cNvPr id="41" name="矩形 40" title=""/>
          <p:cNvSpPr/>
          <p:nvPr>
            <p:custDataLst>
              <p:tags r:id="rId4"/>
            </p:custDataLst>
          </p:nvPr>
        </p:nvSpPr>
        <p:spPr>
          <a:xfrm>
            <a:off x="847" y="1016000"/>
            <a:ext cx="12192000" cy="584115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4">
                    <a:lumMod val="50000"/>
                  </a:schemeClr>
                </a:solidFill>
                <a:latin typeface="Times New Roman" panose="02020603050405020304" pitchFamily="18" charset="0"/>
                <a:cs typeface="Times New Roman" panose="02020603050405020304" pitchFamily="18" charset="0"/>
                <a:sym typeface="+mn-ea"/>
              </a:rPr>
              <a:t> </a:t>
            </a:r>
            <a:endParaRPr lang="zh-CN" altLang="en-US" sz="3200" b="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 name="文本框 18" title=""/>
          <p:cNvSpPr txBox="1"/>
          <p:nvPr>
            <p:custDataLst>
              <p:tags r:id="rId5"/>
            </p:custDataLst>
          </p:nvPr>
        </p:nvSpPr>
        <p:spPr>
          <a:xfrm>
            <a:off x="932815" y="160036"/>
            <a:ext cx="7347035" cy="666115"/>
          </a:xfrm>
          <a:prstGeom prst="rect">
            <a:avLst/>
          </a:prstGeom>
          <a:noFill/>
        </p:spPr>
        <p:txBody>
          <a:bodyPr wrap="square">
            <a:spAutoFit/>
          </a:bodyPr>
          <a:lstStyle/>
          <a:p>
            <a:pPr algn="l" eaLnBrk="1" fontAlgn="auto" hangingPunct="1">
              <a:spcBef>
                <a:spcPct val="0"/>
              </a:spcBef>
              <a:spcAft>
                <a:spcPct val="0"/>
              </a:spcAft>
              <a:defRPr/>
            </a:pPr>
            <a:r>
              <a:rPr lang="en-US" altLang="zh-CN" sz="3735" b="1">
                <a:latin typeface="Times New Roman" panose="02020603050405020304" pitchFamily="18" charset="0"/>
                <a:ea typeface="+mj-ea"/>
                <a:cs typeface="Times New Roman" panose="02020603050405020304" pitchFamily="18" charset="0"/>
              </a:rPr>
              <a:t>Post-writing: R</a:t>
            </a:r>
            <a:r>
              <a:rPr lang="en-US" altLang="zh-CN" sz="3735" b="1">
                <a:latin typeface="Times New Roman" panose="02020603050405020304" pitchFamily="18" charset="0"/>
                <a:cs typeface="Times New Roman" panose="02020603050405020304" pitchFamily="18" charset="0"/>
                <a:sym typeface="+mn-ea"/>
              </a:rPr>
              <a:t>eference Text</a:t>
            </a:r>
            <a:endParaRPr lang="zh-CN" altLang="en-US" sz="3735" b="1">
              <a:latin typeface="Times New Roman" panose="02020603050405020304" pitchFamily="18" charset="0"/>
              <a:ea typeface="+mj-ea"/>
              <a:cs typeface="Times New Roman" panose="02020603050405020304" pitchFamily="18" charset="0"/>
            </a:endParaRPr>
          </a:p>
        </p:txBody>
      </p:sp>
      <p:sp>
        <p:nvSpPr>
          <p:cNvPr id="4" name="TextBox 3" title=""/>
          <p:cNvSpPr txBox="1"/>
          <p:nvPr>
            <p:custDataLst>
              <p:tags r:id="rId6"/>
            </p:custDataLst>
          </p:nvPr>
        </p:nvSpPr>
        <p:spPr>
          <a:xfrm>
            <a:off x="489756" y="1059908"/>
            <a:ext cx="11516617" cy="5154295"/>
          </a:xfrm>
          <a:prstGeom prst="rect">
            <a:avLst/>
          </a:prstGeom>
          <a:noFill/>
        </p:spPr>
        <p:txBody>
          <a:bodyPr wrap="square" rtlCol="0">
            <a:spAutoFit/>
          </a:bodyPr>
          <a:lstStyle/>
          <a:p>
            <a:pPr>
              <a:lnSpc>
                <a:spcPct val="110000"/>
              </a:lnSpc>
            </a:pPr>
            <a:r>
              <a:rPr lang="en-US" altLang="zh-CN" sz="3735" b="1">
                <a:solidFill>
                  <a:schemeClr val="tx2"/>
                </a:solidFill>
                <a:latin typeface="Times New Roman" panose="02020603050405020304" pitchFamily="18" charset="0"/>
                <a:cs typeface="Times New Roman" panose="02020603050405020304" pitchFamily="18" charset="0"/>
              </a:rPr>
              <a:t>    </a:t>
            </a:r>
            <a:r>
              <a:rPr lang="en-US" altLang="zh-CN" sz="3735">
                <a:solidFill>
                  <a:schemeClr val="tx2"/>
                </a:solidFill>
                <a:latin typeface="Times New Roman" panose="02020603050405020304" pitchFamily="18" charset="0"/>
                <a:cs typeface="Times New Roman" panose="02020603050405020304" pitchFamily="18" charset="0"/>
              </a:rPr>
              <a:t>Good morning, everyone. Today I’m going to introduce a great man who devoted his life to practising medicine for the people of China — Dr Norman Bethune. He was born in 1890, in Canada. He was a </a:t>
            </a:r>
            <a:r>
              <a:rPr lang="en-US" altLang="zh-CN" sz="3735">
                <a:solidFill>
                  <a:srgbClr val="FF0000"/>
                </a:solidFill>
                <a:latin typeface="Times New Roman" panose="02020603050405020304" pitchFamily="18" charset="0"/>
                <a:cs typeface="Times New Roman" panose="02020603050405020304" pitchFamily="18" charset="0"/>
              </a:rPr>
              <a:t>complicated</a:t>
            </a:r>
            <a:r>
              <a:rPr lang="en-US" altLang="zh-CN" sz="3735">
                <a:solidFill>
                  <a:schemeClr val="tx2"/>
                </a:solidFill>
                <a:latin typeface="Times New Roman" panose="02020603050405020304" pitchFamily="18" charset="0"/>
                <a:cs typeface="Times New Roman" panose="02020603050405020304" pitchFamily="18" charset="0"/>
              </a:rPr>
              <a:t> person who was both very creative and very stubborn. He was also very hard-working, and wanted to make a difference in the world. In fact, he invented or improved numerous surgical procedures and surgical instruments. </a:t>
            </a:r>
            <a:endParaRPr lang="en-US" altLang="zh-CN" sz="3735">
              <a:solidFill>
                <a:schemeClr val="tx2"/>
              </a:solidFill>
              <a:latin typeface="Times New Roman" panose="02020603050405020304" pitchFamily="18" charset="0"/>
              <a:cs typeface="Times New Roman" panose="02020603050405020304" pitchFamily="18" charset="0"/>
            </a:endParaRPr>
          </a:p>
        </p:txBody>
      </p:sp>
      <p:sp>
        <p:nvSpPr>
          <p:cNvPr id="16" name="文本框 15" title=""/>
          <p:cNvSpPr txBox="1"/>
          <p:nvPr>
            <p:custDataLst>
              <p:tags r:id="rId7"/>
            </p:custDataLst>
          </p:nvPr>
        </p:nvSpPr>
        <p:spPr>
          <a:xfrm>
            <a:off x="6248064" y="3714335"/>
            <a:ext cx="2442256"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90000"/>
              </a:lnSpc>
            </a:pPr>
            <a:r>
              <a:rPr lang="en-US" altLang="zh-CN" sz="3735" b="1"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adj</a:t>
            </a:r>
            <a:r>
              <a:rPr lang="en-US" altLang="zh-CN" sz="3735"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3735"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复杂的</a:t>
            </a:r>
            <a:endParaRPr lang="zh-CN" altLang="en-US" sz="3735" b="1">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3"/>
          </p:custDataLst>
        </p:nvPr>
      </p:nvGrpSpPr>
      <p:grpSpPr>
        <a:xfrm>
          <a:off x="0" y="0"/>
          <a:ext cx="0" cy="0"/>
        </a:xfrm>
      </p:grpSpPr>
      <p:sp>
        <p:nvSpPr>
          <p:cNvPr id="41" name="矩形 40" title=""/>
          <p:cNvSpPr/>
          <p:nvPr>
            <p:custDataLst>
              <p:tags r:id="rId4"/>
            </p:custDataLst>
          </p:nvPr>
        </p:nvSpPr>
        <p:spPr>
          <a:xfrm>
            <a:off x="847" y="1016000"/>
            <a:ext cx="12192000" cy="584115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4">
                    <a:lumMod val="50000"/>
                  </a:schemeClr>
                </a:solidFill>
                <a:latin typeface="Times New Roman" panose="02020603050405020304" pitchFamily="18" charset="0"/>
                <a:cs typeface="Times New Roman" panose="02020603050405020304" pitchFamily="18" charset="0"/>
                <a:sym typeface="+mn-ea"/>
              </a:rPr>
              <a:t> </a:t>
            </a:r>
            <a:endParaRPr lang="zh-CN" altLang="en-US" sz="3200" b="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 name="文本框 18" title=""/>
          <p:cNvSpPr txBox="1"/>
          <p:nvPr>
            <p:custDataLst>
              <p:tags r:id="rId5"/>
            </p:custDataLst>
          </p:nvPr>
        </p:nvSpPr>
        <p:spPr>
          <a:xfrm>
            <a:off x="932815" y="160036"/>
            <a:ext cx="7347035" cy="666115"/>
          </a:xfrm>
          <a:prstGeom prst="rect">
            <a:avLst/>
          </a:prstGeom>
          <a:noFill/>
        </p:spPr>
        <p:txBody>
          <a:bodyPr wrap="square">
            <a:spAutoFit/>
          </a:bodyPr>
          <a:lstStyle/>
          <a:p>
            <a:pPr algn="l" eaLnBrk="1" fontAlgn="auto" hangingPunct="1">
              <a:spcBef>
                <a:spcPct val="0"/>
              </a:spcBef>
              <a:spcAft>
                <a:spcPct val="0"/>
              </a:spcAft>
              <a:defRPr/>
            </a:pPr>
            <a:r>
              <a:rPr lang="en-US" altLang="zh-CN" sz="3735" b="1">
                <a:latin typeface="Times New Roman" panose="02020603050405020304" pitchFamily="18" charset="0"/>
                <a:ea typeface="+mj-ea"/>
                <a:cs typeface="Times New Roman" panose="02020603050405020304" pitchFamily="18" charset="0"/>
              </a:rPr>
              <a:t>Post-writing: R</a:t>
            </a:r>
            <a:r>
              <a:rPr lang="en-US" altLang="zh-CN" sz="3735" b="1">
                <a:latin typeface="Times New Roman" panose="02020603050405020304" pitchFamily="18" charset="0"/>
                <a:cs typeface="Times New Roman" panose="02020603050405020304" pitchFamily="18" charset="0"/>
                <a:sym typeface="+mn-ea"/>
              </a:rPr>
              <a:t>eference Text</a:t>
            </a:r>
            <a:endParaRPr lang="zh-CN" altLang="en-US" sz="3735" b="1">
              <a:latin typeface="Times New Roman" panose="02020603050405020304" pitchFamily="18" charset="0"/>
              <a:ea typeface="+mj-ea"/>
              <a:cs typeface="Times New Roman" panose="02020603050405020304" pitchFamily="18" charset="0"/>
            </a:endParaRPr>
          </a:p>
        </p:txBody>
      </p:sp>
      <p:sp>
        <p:nvSpPr>
          <p:cNvPr id="4" name="TextBox 3" title=""/>
          <p:cNvSpPr txBox="1"/>
          <p:nvPr>
            <p:custDataLst>
              <p:tags r:id="rId6"/>
            </p:custDataLst>
          </p:nvPr>
        </p:nvSpPr>
        <p:spPr>
          <a:xfrm>
            <a:off x="495503" y="979961"/>
            <a:ext cx="11536603" cy="5842635"/>
          </a:xfrm>
          <a:prstGeom prst="rect">
            <a:avLst/>
          </a:prstGeom>
          <a:noFill/>
        </p:spPr>
        <p:txBody>
          <a:bodyPr wrap="square" rtlCol="0">
            <a:spAutoFit/>
          </a:bodyPr>
          <a:lstStyle/>
          <a:p>
            <a:r>
              <a:rPr lang="en-US" altLang="zh-CN" sz="3735">
                <a:solidFill>
                  <a:schemeClr val="tx2"/>
                </a:solidFill>
                <a:latin typeface="Times New Roman" panose="02020603050405020304" pitchFamily="18" charset="0"/>
                <a:cs typeface="Times New Roman" panose="02020603050405020304" pitchFamily="18" charset="0"/>
              </a:rPr>
              <a:t>However, it was in China that he would break national boundaries by becoming one of the few Western doctors to help the Chinese in their wartime struggle. His contribution to the welfare of the Chinese people was not only unusual, but </a:t>
            </a:r>
            <a:r>
              <a:rPr lang="en-US" altLang="zh-CN" sz="3735">
                <a:solidFill>
                  <a:srgbClr val="FF0000"/>
                </a:solidFill>
                <a:latin typeface="Times New Roman" panose="02020603050405020304" pitchFamily="18" charset="0"/>
                <a:cs typeface="Times New Roman" panose="02020603050405020304" pitchFamily="18" charset="0"/>
              </a:rPr>
              <a:t>immense</a:t>
            </a:r>
            <a:r>
              <a:rPr lang="en-US" altLang="zh-CN" sz="3735">
                <a:solidFill>
                  <a:schemeClr val="tx2"/>
                </a:solidFill>
                <a:latin typeface="Times New Roman" panose="02020603050405020304" pitchFamily="18" charset="0"/>
                <a:cs typeface="Times New Roman" panose="02020603050405020304" pitchFamily="18" charset="0"/>
              </a:rPr>
              <a:t>.</a:t>
            </a:r>
            <a:endParaRPr lang="en-US" altLang="zh-CN" sz="3735">
              <a:solidFill>
                <a:schemeClr val="tx2"/>
              </a:solidFill>
              <a:latin typeface="Times New Roman" panose="02020603050405020304" pitchFamily="18" charset="0"/>
              <a:cs typeface="Times New Roman" panose="02020603050405020304" pitchFamily="18" charset="0"/>
            </a:endParaRPr>
          </a:p>
          <a:p>
            <a:r>
              <a:rPr lang="en-US" altLang="zh-CN" sz="3735">
                <a:solidFill>
                  <a:schemeClr val="tx2"/>
                </a:solidFill>
                <a:latin typeface="Times New Roman" panose="02020603050405020304" pitchFamily="18" charset="0"/>
                <a:cs typeface="Times New Roman" panose="02020603050405020304" pitchFamily="18" charset="0"/>
              </a:rPr>
              <a:t>    Having married a wealthy woman, Bethune had once enjoyed a luxurious lifestyle in Canada. However, his </a:t>
            </a:r>
            <a:r>
              <a:rPr lang="en-US" altLang="zh-CN" sz="3735">
                <a:solidFill>
                  <a:srgbClr val="FF0000"/>
                </a:solidFill>
                <a:latin typeface="Times New Roman" panose="02020603050405020304" pitchFamily="18" charset="0"/>
                <a:cs typeface="Times New Roman" panose="02020603050405020304" pitchFamily="18" charset="0"/>
              </a:rPr>
              <a:t>social conscience </a:t>
            </a:r>
            <a:r>
              <a:rPr lang="en-US" altLang="zh-CN" sz="3735">
                <a:solidFill>
                  <a:schemeClr val="tx2"/>
                </a:solidFill>
                <a:latin typeface="Times New Roman" panose="02020603050405020304" pitchFamily="18" charset="0"/>
                <a:cs typeface="Times New Roman" panose="02020603050405020304" pitchFamily="18" charset="0"/>
              </a:rPr>
              <a:t>developed during the 1930s, with a visit to the Soviet Union and time as a surgeon during the Spanish Civil War. </a:t>
            </a:r>
            <a:endParaRPr lang="en-US" altLang="zh-CN" sz="3735">
              <a:solidFill>
                <a:schemeClr val="tx2"/>
              </a:solidFill>
              <a:latin typeface="Times New Roman" panose="02020603050405020304" pitchFamily="18" charset="0"/>
              <a:cs typeface="Times New Roman" panose="02020603050405020304" pitchFamily="18" charset="0"/>
            </a:endParaRPr>
          </a:p>
        </p:txBody>
      </p:sp>
      <p:sp>
        <p:nvSpPr>
          <p:cNvPr id="17" name="文本框 16" title=""/>
          <p:cNvSpPr txBox="1"/>
          <p:nvPr>
            <p:custDataLst>
              <p:tags r:id="rId7"/>
            </p:custDataLst>
          </p:nvPr>
        </p:nvSpPr>
        <p:spPr>
          <a:xfrm>
            <a:off x="3682897" y="3296401"/>
            <a:ext cx="2413949"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nSpc>
                <a:spcPct val="90000"/>
              </a:lnSpc>
              <a:defRPr sz="2800" b="1" i="1">
                <a:solidFill>
                  <a:srgbClr val="FF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3735">
                <a:ea typeface="宋体" panose="02010600030101010101" pitchFamily="2" charset="-122"/>
              </a:rPr>
              <a:t>adj </a:t>
            </a:r>
            <a:r>
              <a:rPr lang="zh-CN" altLang="zh-CN" sz="3735" i="0">
                <a:ea typeface="宋体" panose="02010600030101010101" pitchFamily="2" charset="-122"/>
              </a:rPr>
              <a:t>巨大的</a:t>
            </a:r>
            <a:endParaRPr lang="zh-CN" altLang="zh-CN" sz="3735" i="0">
              <a:ea typeface="宋体" panose="02010600030101010101" pitchFamily="2" charset="-122"/>
            </a:endParaRPr>
          </a:p>
        </p:txBody>
      </p:sp>
      <p:sp>
        <p:nvSpPr>
          <p:cNvPr id="14" name="文本框 13" title=""/>
          <p:cNvSpPr txBox="1"/>
          <p:nvPr>
            <p:custDataLst>
              <p:tags r:id="rId8"/>
            </p:custDataLst>
          </p:nvPr>
        </p:nvSpPr>
        <p:spPr>
          <a:xfrm>
            <a:off x="638939" y="5582652"/>
            <a:ext cx="2660073"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nSpc>
                <a:spcPct val="90000"/>
              </a:lnSpc>
              <a:defRPr sz="2800" b="1" i="1">
                <a:solidFill>
                  <a:srgbClr val="FF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altLang="zh-CN" sz="3735" i="0" err="1">
                <a:latin typeface="宋体" panose="02010600030101010101" pitchFamily="2" charset="-122"/>
                <a:ea typeface="宋体" panose="02010600030101010101" pitchFamily="2" charset="-122"/>
              </a:rPr>
              <a:t>社会责任感</a:t>
            </a:r>
            <a:r>
              <a:rPr altLang="zh-CN" sz="3735">
                <a:latin typeface="宋体" panose="02010600030101010101" pitchFamily="2" charset="-122"/>
                <a:ea typeface="宋体" panose="02010600030101010101" pitchFamily="2" charset="-122"/>
              </a:rPr>
              <a:t> </a:t>
            </a:r>
            <a:endParaRPr altLang="zh-CN" sz="3735">
              <a:latin typeface="宋体" panose="02010600030101010101" pitchFamily="2" charset="-122"/>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8"/>
          <a:stretch>
            <a:fillRect/>
          </a:stretch>
        </a:blipFill>
        <a:effectLst/>
      </p:bgPr>
    </p:bg>
    <p:spTree>
      <p:nvGrpSpPr>
        <p:cNvPr id="1" name=""/>
        <p:cNvGrpSpPr/>
        <p:nvPr>
          <p:custDataLst>
            <p:tags r:id="rId3"/>
          </p:custDataLst>
        </p:nvPr>
      </p:nvGrpSpPr>
      <p:grpSpPr>
        <a:xfrm>
          <a:off x="0" y="0"/>
          <a:ext cx="0" cy="0"/>
        </a:xfrm>
      </p:grpSpPr>
      <p:sp>
        <p:nvSpPr>
          <p:cNvPr id="41" name="矩形 40" title=""/>
          <p:cNvSpPr/>
          <p:nvPr>
            <p:custDataLst>
              <p:tags r:id="rId4"/>
            </p:custDataLst>
          </p:nvPr>
        </p:nvSpPr>
        <p:spPr>
          <a:xfrm>
            <a:off x="847" y="1016000"/>
            <a:ext cx="12192000" cy="584115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4">
                    <a:lumMod val="50000"/>
                  </a:schemeClr>
                </a:solidFill>
                <a:latin typeface="Times New Roman" panose="02020603050405020304" pitchFamily="18" charset="0"/>
                <a:cs typeface="Times New Roman" panose="02020603050405020304" pitchFamily="18" charset="0"/>
                <a:sym typeface="+mn-ea"/>
              </a:rPr>
              <a:t> </a:t>
            </a:r>
            <a:endParaRPr lang="zh-CN" altLang="en-US" sz="3200" b="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 name="文本框 18" title=""/>
          <p:cNvSpPr txBox="1"/>
          <p:nvPr>
            <p:custDataLst>
              <p:tags r:id="rId5"/>
            </p:custDataLst>
          </p:nvPr>
        </p:nvSpPr>
        <p:spPr>
          <a:xfrm>
            <a:off x="932815" y="160036"/>
            <a:ext cx="7347035" cy="666115"/>
          </a:xfrm>
          <a:prstGeom prst="rect">
            <a:avLst/>
          </a:prstGeom>
          <a:noFill/>
        </p:spPr>
        <p:txBody>
          <a:bodyPr wrap="square">
            <a:spAutoFit/>
          </a:bodyPr>
          <a:lstStyle/>
          <a:p>
            <a:pPr algn="l" eaLnBrk="1" fontAlgn="auto" hangingPunct="1">
              <a:spcBef>
                <a:spcPct val="0"/>
              </a:spcBef>
              <a:spcAft>
                <a:spcPct val="0"/>
              </a:spcAft>
              <a:defRPr/>
            </a:pPr>
            <a:r>
              <a:rPr lang="en-US" altLang="zh-CN" sz="3735" b="1">
                <a:latin typeface="Times New Roman" panose="02020603050405020304" pitchFamily="18" charset="0"/>
                <a:ea typeface="+mj-ea"/>
                <a:cs typeface="Times New Roman" panose="02020603050405020304" pitchFamily="18" charset="0"/>
              </a:rPr>
              <a:t>Post-writing: R</a:t>
            </a:r>
            <a:r>
              <a:rPr lang="en-US" altLang="zh-CN" sz="3735" b="1">
                <a:latin typeface="Times New Roman" panose="02020603050405020304" pitchFamily="18" charset="0"/>
                <a:cs typeface="Times New Roman" panose="02020603050405020304" pitchFamily="18" charset="0"/>
                <a:sym typeface="+mn-ea"/>
              </a:rPr>
              <a:t>eference Text</a:t>
            </a:r>
            <a:endParaRPr lang="zh-CN" altLang="en-US" sz="3735" b="1">
              <a:latin typeface="Times New Roman" panose="02020603050405020304" pitchFamily="18" charset="0"/>
              <a:ea typeface="+mj-ea"/>
              <a:cs typeface="Times New Roman" panose="02020603050405020304" pitchFamily="18" charset="0"/>
            </a:endParaRPr>
          </a:p>
        </p:txBody>
      </p:sp>
      <p:sp>
        <p:nvSpPr>
          <p:cNvPr id="4" name="TextBox 3" title=""/>
          <p:cNvSpPr txBox="1"/>
          <p:nvPr>
            <p:custDataLst>
              <p:tags r:id="rId6"/>
            </p:custDataLst>
          </p:nvPr>
        </p:nvSpPr>
        <p:spPr>
          <a:xfrm>
            <a:off x="455527" y="1093137"/>
            <a:ext cx="11516617" cy="5154295"/>
          </a:xfrm>
          <a:prstGeom prst="rect">
            <a:avLst/>
          </a:prstGeom>
          <a:noFill/>
        </p:spPr>
        <p:txBody>
          <a:bodyPr wrap="square" rtlCol="0">
            <a:spAutoFit/>
          </a:bodyPr>
          <a:lstStyle/>
          <a:p>
            <a:pPr>
              <a:lnSpc>
                <a:spcPct val="110000"/>
              </a:lnSpc>
            </a:pPr>
            <a:r>
              <a:rPr lang="en-US" altLang="zh-CN" sz="3735">
                <a:solidFill>
                  <a:schemeClr val="tx2"/>
                </a:solidFill>
                <a:latin typeface="Times New Roman" panose="02020603050405020304" pitchFamily="18" charset="0"/>
                <a:cs typeface="Times New Roman" panose="02020603050405020304" pitchFamily="18" charset="0"/>
              </a:rPr>
              <a:t>In January 1938, he left Canada again, this time to help the soldiers in China’s Eighth Route Army. It was no easy journey. Travelling thousands of kilometres, he did not reach Yan’an until the end of March. By June, he was working at the front. He soon saw that the medical situation for the </a:t>
            </a:r>
            <a:r>
              <a:rPr lang="en-US" altLang="zh-CN" sz="3735">
                <a:solidFill>
                  <a:srgbClr val="FF0000"/>
                </a:solidFill>
                <a:latin typeface="Times New Roman" panose="02020603050405020304" pitchFamily="18" charset="0"/>
                <a:cs typeface="Times New Roman" panose="02020603050405020304" pitchFamily="18" charset="0"/>
              </a:rPr>
              <a:t>troops</a:t>
            </a:r>
            <a:r>
              <a:rPr lang="en-US" altLang="zh-CN" sz="3735">
                <a:solidFill>
                  <a:schemeClr val="tx2"/>
                </a:solidFill>
                <a:latin typeface="Times New Roman" panose="02020603050405020304" pitchFamily="18" charset="0"/>
                <a:cs typeface="Times New Roman" panose="02020603050405020304" pitchFamily="18" charset="0"/>
              </a:rPr>
              <a:t> and local people was bad. There were not enough medicines or surgical instruments, and the medical staff were not well trained. </a:t>
            </a:r>
            <a:endParaRPr lang="en-US" altLang="zh-CN" sz="3735">
              <a:solidFill>
                <a:schemeClr val="tx2"/>
              </a:solidFill>
              <a:latin typeface="Times New Roman" panose="02020603050405020304" pitchFamily="18" charset="0"/>
              <a:cs typeface="Times New Roman" panose="02020603050405020304" pitchFamily="18" charset="0"/>
            </a:endParaRPr>
          </a:p>
        </p:txBody>
      </p:sp>
      <p:sp>
        <p:nvSpPr>
          <p:cNvPr id="17" name="文本框 16" title=""/>
          <p:cNvSpPr txBox="1"/>
          <p:nvPr>
            <p:custDataLst>
              <p:tags r:id="rId7"/>
            </p:custDataLst>
          </p:nvPr>
        </p:nvSpPr>
        <p:spPr>
          <a:xfrm>
            <a:off x="3794584" y="4906147"/>
            <a:ext cx="1614976"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nSpc>
                <a:spcPct val="90000"/>
              </a:lnSpc>
              <a:defRPr sz="2800" b="1" i="1">
                <a:solidFill>
                  <a:srgbClr val="FF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3735">
                <a:ea typeface="宋体" panose="02010600030101010101" pitchFamily="2" charset="-122"/>
              </a:rPr>
              <a:t>n </a:t>
            </a:r>
            <a:r>
              <a:rPr lang="zh-CN" altLang="en-US" sz="3735" i="0">
                <a:latin typeface="宋体" panose="02010600030101010101" pitchFamily="2" charset="-122"/>
                <a:ea typeface="宋体" panose="02010600030101010101" pitchFamily="2" charset="-122"/>
              </a:rPr>
              <a:t>军队</a:t>
            </a:r>
            <a:endParaRPr lang="zh-CN" altLang="en-US" sz="3735" i="0">
              <a:latin typeface="宋体" panose="02010600030101010101" pitchFamily="2" charset="-122"/>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3"/>
          </p:custDataLst>
        </p:nvPr>
      </p:nvGrpSpPr>
      <p:grpSpPr>
        <a:xfrm>
          <a:off x="0" y="0"/>
          <a:ext cx="0" cy="0"/>
        </a:xfrm>
      </p:grpSpPr>
      <p:sp>
        <p:nvSpPr>
          <p:cNvPr id="41" name="矩形 40" title=""/>
          <p:cNvSpPr/>
          <p:nvPr>
            <p:custDataLst>
              <p:tags r:id="rId4"/>
            </p:custDataLst>
          </p:nvPr>
        </p:nvSpPr>
        <p:spPr>
          <a:xfrm>
            <a:off x="847" y="1016000"/>
            <a:ext cx="12192000" cy="584115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4">
                    <a:lumMod val="50000"/>
                  </a:schemeClr>
                </a:solidFill>
                <a:latin typeface="Times New Roman" panose="02020603050405020304" pitchFamily="18" charset="0"/>
                <a:cs typeface="Times New Roman" panose="02020603050405020304" pitchFamily="18" charset="0"/>
                <a:sym typeface="+mn-ea"/>
              </a:rPr>
              <a:t> </a:t>
            </a:r>
            <a:endParaRPr lang="zh-CN" altLang="en-US" sz="3200" b="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 name="文本框 18" title=""/>
          <p:cNvSpPr txBox="1"/>
          <p:nvPr>
            <p:custDataLst>
              <p:tags r:id="rId5"/>
            </p:custDataLst>
          </p:nvPr>
        </p:nvSpPr>
        <p:spPr>
          <a:xfrm>
            <a:off x="932815" y="160036"/>
            <a:ext cx="7347035" cy="666115"/>
          </a:xfrm>
          <a:prstGeom prst="rect">
            <a:avLst/>
          </a:prstGeom>
          <a:noFill/>
        </p:spPr>
        <p:txBody>
          <a:bodyPr wrap="square">
            <a:spAutoFit/>
          </a:bodyPr>
          <a:lstStyle/>
          <a:p>
            <a:pPr algn="l" eaLnBrk="1" fontAlgn="auto" hangingPunct="1">
              <a:spcBef>
                <a:spcPct val="0"/>
              </a:spcBef>
              <a:spcAft>
                <a:spcPct val="0"/>
              </a:spcAft>
              <a:defRPr/>
            </a:pPr>
            <a:r>
              <a:rPr lang="en-US" altLang="zh-CN" sz="3735" b="1">
                <a:latin typeface="Times New Roman" panose="02020603050405020304" pitchFamily="18" charset="0"/>
                <a:ea typeface="+mj-ea"/>
                <a:cs typeface="Times New Roman" panose="02020603050405020304" pitchFamily="18" charset="0"/>
              </a:rPr>
              <a:t>Post-writing: R</a:t>
            </a:r>
            <a:r>
              <a:rPr lang="en-US" altLang="zh-CN" sz="3735" b="1">
                <a:latin typeface="Times New Roman" panose="02020603050405020304" pitchFamily="18" charset="0"/>
                <a:cs typeface="Times New Roman" panose="02020603050405020304" pitchFamily="18" charset="0"/>
                <a:sym typeface="+mn-ea"/>
              </a:rPr>
              <a:t>eference Text</a:t>
            </a:r>
            <a:endParaRPr lang="zh-CN" altLang="en-US" sz="3735" b="1">
              <a:latin typeface="Times New Roman" panose="02020603050405020304" pitchFamily="18" charset="0"/>
              <a:ea typeface="+mj-ea"/>
              <a:cs typeface="Times New Roman" panose="02020603050405020304" pitchFamily="18" charset="0"/>
            </a:endParaRPr>
          </a:p>
        </p:txBody>
      </p:sp>
      <p:sp>
        <p:nvSpPr>
          <p:cNvPr id="4" name="TextBox 3" title=""/>
          <p:cNvSpPr txBox="1"/>
          <p:nvPr>
            <p:custDataLst>
              <p:tags r:id="rId6"/>
            </p:custDataLst>
          </p:nvPr>
        </p:nvSpPr>
        <p:spPr>
          <a:xfrm>
            <a:off x="375579" y="1116121"/>
            <a:ext cx="11516617" cy="5267960"/>
          </a:xfrm>
          <a:prstGeom prst="rect">
            <a:avLst/>
          </a:prstGeom>
          <a:noFill/>
        </p:spPr>
        <p:txBody>
          <a:bodyPr wrap="square" rtlCol="0">
            <a:spAutoFit/>
          </a:bodyPr>
          <a:lstStyle/>
          <a:p>
            <a:r>
              <a:rPr lang="en-US" altLang="zh-CN" sz="3735">
                <a:solidFill>
                  <a:schemeClr val="tx2"/>
                </a:solidFill>
                <a:latin typeface="Times New Roman" panose="02020603050405020304" pitchFamily="18" charset="0"/>
                <a:cs typeface="Times New Roman" panose="02020603050405020304" pitchFamily="18" charset="0"/>
              </a:rPr>
              <a:t>Bethune worked hard to help the wounded and train his staff, even inventing medical equipment that was suitable for </a:t>
            </a:r>
            <a:r>
              <a:rPr lang="en-US" altLang="zh-CN" sz="3735">
                <a:solidFill>
                  <a:srgbClr val="FF0000"/>
                </a:solidFill>
                <a:latin typeface="Times New Roman" panose="02020603050405020304" pitchFamily="18" charset="0"/>
                <a:cs typeface="Times New Roman" panose="02020603050405020304" pitchFamily="18" charset="0"/>
              </a:rPr>
              <a:t>guerilla warfare </a:t>
            </a:r>
            <a:r>
              <a:rPr lang="en-US" altLang="zh-CN" sz="3735">
                <a:solidFill>
                  <a:schemeClr val="tx2"/>
                </a:solidFill>
                <a:latin typeface="Times New Roman" panose="02020603050405020304" pitchFamily="18" charset="0"/>
                <a:cs typeface="Times New Roman" panose="02020603050405020304" pitchFamily="18" charset="0"/>
              </a:rPr>
              <a:t>in China. The pace at which Bethune worked can be seen in a battle during April 1939, when he performed 115 operations in only 69 hours. The Chinese, though they sometimes found Bethune difficult because of his stubbornness, admired him greatly because of his </a:t>
            </a:r>
            <a:r>
              <a:rPr lang="en-US" altLang="zh-CN" sz="3735">
                <a:solidFill>
                  <a:srgbClr val="FF0000"/>
                </a:solidFill>
                <a:latin typeface="Times New Roman" panose="02020603050405020304" pitchFamily="18" charset="0"/>
                <a:cs typeface="Times New Roman" panose="02020603050405020304" pitchFamily="18" charset="0"/>
              </a:rPr>
              <a:t>ceaseless</a:t>
            </a:r>
            <a:r>
              <a:rPr lang="en-US" altLang="zh-CN" sz="3735">
                <a:solidFill>
                  <a:schemeClr val="tx2"/>
                </a:solidFill>
                <a:latin typeface="Times New Roman" panose="02020603050405020304" pitchFamily="18" charset="0"/>
                <a:cs typeface="Times New Roman" panose="02020603050405020304" pitchFamily="18" charset="0"/>
              </a:rPr>
              <a:t> hard work and his dedication to helping the Chinese people. </a:t>
            </a:r>
            <a:endParaRPr lang="en-US" altLang="zh-CN" sz="3735">
              <a:solidFill>
                <a:schemeClr val="tx2"/>
              </a:solidFill>
              <a:latin typeface="Times New Roman" panose="02020603050405020304" pitchFamily="18" charset="0"/>
              <a:cs typeface="Times New Roman" panose="02020603050405020304" pitchFamily="18" charset="0"/>
            </a:endParaRPr>
          </a:p>
        </p:txBody>
      </p:sp>
      <p:sp>
        <p:nvSpPr>
          <p:cNvPr id="17" name="文本框 16" title=""/>
          <p:cNvSpPr txBox="1"/>
          <p:nvPr>
            <p:custDataLst>
              <p:tags r:id="rId7"/>
            </p:custDataLst>
          </p:nvPr>
        </p:nvSpPr>
        <p:spPr>
          <a:xfrm>
            <a:off x="3606800" y="2894753"/>
            <a:ext cx="1730587"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nSpc>
                <a:spcPct val="90000"/>
              </a:lnSpc>
              <a:defRPr sz="2800" b="1" i="1">
                <a:solidFill>
                  <a:srgbClr val="FF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3735" i="0">
                <a:ea typeface="宋体" panose="02010600030101010101" pitchFamily="2" charset="-122"/>
              </a:rPr>
              <a:t>游击战</a:t>
            </a:r>
            <a:endParaRPr lang="zh-CN" altLang="en-US" sz="3735" i="0">
              <a:ea typeface="宋体" panose="02010600030101010101" pitchFamily="2" charset="-122"/>
            </a:endParaRPr>
          </a:p>
        </p:txBody>
      </p:sp>
      <p:sp>
        <p:nvSpPr>
          <p:cNvPr id="22" name="文本框 21" title=""/>
          <p:cNvSpPr txBox="1"/>
          <p:nvPr>
            <p:custDataLst>
              <p:tags r:id="rId8"/>
            </p:custDataLst>
          </p:nvPr>
        </p:nvSpPr>
        <p:spPr>
          <a:xfrm>
            <a:off x="1823876" y="4523611"/>
            <a:ext cx="2438201"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nSpc>
                <a:spcPct val="90000"/>
              </a:lnSpc>
              <a:defRPr sz="2800" b="1" i="1">
                <a:solidFill>
                  <a:srgbClr val="FF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3735">
                <a:ea typeface="宋体" panose="02010600030101010101" pitchFamily="2" charset="-122"/>
              </a:rPr>
              <a:t>adj </a:t>
            </a:r>
            <a:r>
              <a:rPr lang="zh-CN" altLang="en-US" sz="3735" i="0">
                <a:ea typeface="宋体" panose="02010600030101010101" pitchFamily="2" charset="-122"/>
              </a:rPr>
              <a:t>不断的</a:t>
            </a:r>
            <a:endParaRPr lang="zh-CN" altLang="en-US" sz="3735" i="0">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3"/>
          </p:custDataLst>
        </p:nvPr>
      </p:nvGrpSpPr>
      <p:grpSpPr>
        <a:xfrm>
          <a:off x="0" y="0"/>
          <a:ext cx="0" cy="0"/>
        </a:xfrm>
      </p:grpSpPr>
      <p:sp>
        <p:nvSpPr>
          <p:cNvPr id="41" name="矩形 40" title=""/>
          <p:cNvSpPr/>
          <p:nvPr>
            <p:custDataLst>
              <p:tags r:id="rId4"/>
            </p:custDataLst>
          </p:nvPr>
        </p:nvSpPr>
        <p:spPr>
          <a:xfrm>
            <a:off x="847" y="1016000"/>
            <a:ext cx="12192000" cy="584115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4">
                    <a:lumMod val="50000"/>
                  </a:schemeClr>
                </a:solidFill>
                <a:latin typeface="Times New Roman" panose="02020603050405020304" pitchFamily="18" charset="0"/>
                <a:cs typeface="Times New Roman" panose="02020603050405020304" pitchFamily="18" charset="0"/>
                <a:sym typeface="+mn-ea"/>
              </a:rPr>
              <a:t> </a:t>
            </a:r>
            <a:endParaRPr lang="zh-CN" altLang="en-US" sz="3200" b="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 name="文本框 18" title=""/>
          <p:cNvSpPr txBox="1"/>
          <p:nvPr>
            <p:custDataLst>
              <p:tags r:id="rId5"/>
            </p:custDataLst>
          </p:nvPr>
        </p:nvSpPr>
        <p:spPr>
          <a:xfrm>
            <a:off x="932815" y="160036"/>
            <a:ext cx="7347035" cy="666115"/>
          </a:xfrm>
          <a:prstGeom prst="rect">
            <a:avLst/>
          </a:prstGeom>
          <a:noFill/>
        </p:spPr>
        <p:txBody>
          <a:bodyPr wrap="square">
            <a:spAutoFit/>
          </a:bodyPr>
          <a:lstStyle/>
          <a:p>
            <a:pPr algn="l" eaLnBrk="1" fontAlgn="auto" hangingPunct="1">
              <a:spcBef>
                <a:spcPct val="0"/>
              </a:spcBef>
              <a:spcAft>
                <a:spcPct val="0"/>
              </a:spcAft>
              <a:defRPr/>
            </a:pPr>
            <a:r>
              <a:rPr lang="en-US" altLang="zh-CN" sz="3735" b="1">
                <a:latin typeface="Times New Roman" panose="02020603050405020304" pitchFamily="18" charset="0"/>
                <a:ea typeface="+mj-ea"/>
                <a:cs typeface="Times New Roman" panose="02020603050405020304" pitchFamily="18" charset="0"/>
              </a:rPr>
              <a:t>Post-writing: R</a:t>
            </a:r>
            <a:r>
              <a:rPr lang="en-US" altLang="zh-CN" sz="3735" b="1">
                <a:latin typeface="Times New Roman" panose="02020603050405020304" pitchFamily="18" charset="0"/>
                <a:cs typeface="Times New Roman" panose="02020603050405020304" pitchFamily="18" charset="0"/>
                <a:sym typeface="+mn-ea"/>
              </a:rPr>
              <a:t>eference Text</a:t>
            </a:r>
            <a:endParaRPr lang="zh-CN" altLang="en-US" sz="3735" b="1">
              <a:latin typeface="Times New Roman" panose="02020603050405020304" pitchFamily="18" charset="0"/>
              <a:ea typeface="+mj-ea"/>
              <a:cs typeface="Times New Roman" panose="02020603050405020304" pitchFamily="18" charset="0"/>
            </a:endParaRPr>
          </a:p>
        </p:txBody>
      </p:sp>
      <p:sp>
        <p:nvSpPr>
          <p:cNvPr id="6" name="TextBox 5" title=""/>
          <p:cNvSpPr txBox="1"/>
          <p:nvPr>
            <p:custDataLst>
              <p:tags r:id="rId6"/>
            </p:custDataLst>
          </p:nvPr>
        </p:nvSpPr>
        <p:spPr>
          <a:xfrm>
            <a:off x="335748" y="953729"/>
            <a:ext cx="11646389" cy="4521200"/>
          </a:xfrm>
          <a:prstGeom prst="rect">
            <a:avLst/>
          </a:prstGeom>
          <a:noFill/>
        </p:spPr>
        <p:txBody>
          <a:bodyPr wrap="square" rtlCol="0">
            <a:spAutoFit/>
          </a:bodyPr>
          <a:lstStyle/>
          <a:p>
            <a:pPr>
              <a:lnSpc>
                <a:spcPct val="110000"/>
              </a:lnSpc>
            </a:pPr>
            <a:r>
              <a:rPr lang="en-US" altLang="zh-CN" sz="3735">
                <a:solidFill>
                  <a:schemeClr val="tx2"/>
                </a:solidFill>
                <a:latin typeface="Times New Roman" panose="02020603050405020304" pitchFamily="18" charset="0"/>
                <a:cs typeface="Times New Roman" panose="02020603050405020304" pitchFamily="18" charset="0"/>
              </a:rPr>
              <a:t>But tragedy struck when Bethune cut himself while conducting an operation. He soon </a:t>
            </a:r>
            <a:r>
              <a:rPr lang="en-US" altLang="zh-CN" sz="3735">
                <a:solidFill>
                  <a:srgbClr val="FF0000"/>
                </a:solidFill>
                <a:latin typeface="Times New Roman" panose="02020603050405020304" pitchFamily="18" charset="0"/>
                <a:cs typeface="Times New Roman" panose="02020603050405020304" pitchFamily="18" charset="0"/>
              </a:rPr>
              <a:t>contracted</a:t>
            </a:r>
            <a:r>
              <a:rPr lang="en-US" altLang="zh-CN" sz="3735">
                <a:solidFill>
                  <a:schemeClr val="tx2"/>
                </a:solidFill>
                <a:latin typeface="Times New Roman" panose="02020603050405020304" pitchFamily="18" charset="0"/>
                <a:cs typeface="Times New Roman" panose="02020603050405020304" pitchFamily="18" charset="0"/>
              </a:rPr>
              <a:t> blood poisoning and died on 12 November 1939.</a:t>
            </a:r>
            <a:endParaRPr lang="en-US" altLang="zh-CN" sz="3735">
              <a:solidFill>
                <a:schemeClr val="tx2"/>
              </a:solidFill>
              <a:latin typeface="Times New Roman" panose="02020603050405020304" pitchFamily="18" charset="0"/>
              <a:cs typeface="Times New Roman" panose="02020603050405020304" pitchFamily="18" charset="0"/>
            </a:endParaRPr>
          </a:p>
          <a:p>
            <a:pPr>
              <a:lnSpc>
                <a:spcPct val="110000"/>
              </a:lnSpc>
            </a:pPr>
            <a:r>
              <a:rPr lang="en-US" altLang="zh-CN" sz="3735">
                <a:solidFill>
                  <a:schemeClr val="tx2"/>
                </a:solidFill>
                <a:latin typeface="Times New Roman" panose="02020603050405020304" pitchFamily="18" charset="0"/>
                <a:cs typeface="Times New Roman" panose="02020603050405020304" pitchFamily="18" charset="0"/>
              </a:rPr>
              <a:t>    Dr Norman Bethune had worked tirelessly as a surgeon, teacher and hospital administrator for the Chinese people. </a:t>
            </a:r>
            <a:r>
              <a:rPr lang="en-US" altLang="zh-CN" sz="3735">
                <a:solidFill>
                  <a:schemeClr val="tx2"/>
                </a:solidFill>
                <a:latin typeface="Times New Roman" panose="02020603050405020304" pitchFamily="18" charset="0"/>
                <a:cs typeface="Times New Roman" panose="02020603050405020304" pitchFamily="18" charset="0"/>
                <a:sym typeface="+mn-ea"/>
              </a:rPr>
              <a:t>Their struggle became his own. Although he was not Chinese, he </a:t>
            </a:r>
            <a:r>
              <a:rPr lang="en-US" altLang="zh-CN" sz="3735">
                <a:solidFill>
                  <a:srgbClr val="FF0000"/>
                </a:solidFill>
                <a:latin typeface="Times New Roman" panose="02020603050405020304" pitchFamily="18" charset="0"/>
                <a:cs typeface="Times New Roman" panose="02020603050405020304" pitchFamily="18" charset="0"/>
                <a:sym typeface="+mn-ea"/>
              </a:rPr>
              <a:t>sacrificed</a:t>
            </a:r>
            <a:r>
              <a:rPr lang="en-US" altLang="zh-CN" sz="3735">
                <a:solidFill>
                  <a:schemeClr val="tx2"/>
                </a:solidFill>
                <a:latin typeface="Times New Roman" panose="02020603050405020304" pitchFamily="18" charset="0"/>
                <a:cs typeface="Times New Roman" panose="02020603050405020304" pitchFamily="18" charset="0"/>
                <a:sym typeface="+mn-ea"/>
              </a:rPr>
              <a:t> his life for them. </a:t>
            </a:r>
            <a:endParaRPr lang="en-US" altLang="zh-CN" sz="3735">
              <a:solidFill>
                <a:schemeClr val="tx2"/>
              </a:solidFill>
              <a:latin typeface="Times New Roman" panose="02020603050405020304" pitchFamily="18" charset="0"/>
              <a:cs typeface="Times New Roman" panose="02020603050405020304" pitchFamily="18" charset="0"/>
            </a:endParaRPr>
          </a:p>
        </p:txBody>
      </p:sp>
      <p:sp>
        <p:nvSpPr>
          <p:cNvPr id="17" name="文本框 16" title=""/>
          <p:cNvSpPr txBox="1"/>
          <p:nvPr>
            <p:custDataLst>
              <p:tags r:id="rId7"/>
            </p:custDataLst>
          </p:nvPr>
        </p:nvSpPr>
        <p:spPr>
          <a:xfrm>
            <a:off x="8264897" y="2263129"/>
            <a:ext cx="3325749"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nSpc>
                <a:spcPct val="90000"/>
              </a:lnSpc>
              <a:defRPr sz="2800" b="1" i="1">
                <a:solidFill>
                  <a:srgbClr val="FF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3735">
                <a:ea typeface="宋体" panose="02010600030101010101" pitchFamily="2" charset="-122"/>
              </a:rPr>
              <a:t>v </a:t>
            </a:r>
            <a:r>
              <a:rPr lang="zh-CN" altLang="en-US" sz="3735" i="0">
                <a:ea typeface="宋体" panose="02010600030101010101" pitchFamily="2" charset="-122"/>
              </a:rPr>
              <a:t>感染 （疾病）</a:t>
            </a:r>
            <a:endParaRPr lang="en-US" altLang="zh-CN" sz="3735" i="0">
              <a:ea typeface="宋体" panose="02010600030101010101" pitchFamily="2" charset="-122"/>
            </a:endParaRPr>
          </a:p>
        </p:txBody>
      </p:sp>
      <p:sp>
        <p:nvSpPr>
          <p:cNvPr id="22" name="文本框 21" title=""/>
          <p:cNvSpPr txBox="1"/>
          <p:nvPr>
            <p:custDataLst>
              <p:tags r:id="rId8"/>
            </p:custDataLst>
          </p:nvPr>
        </p:nvSpPr>
        <p:spPr>
          <a:xfrm>
            <a:off x="2770792" y="5550857"/>
            <a:ext cx="2988392"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nSpc>
                <a:spcPct val="90000"/>
              </a:lnSpc>
              <a:defRPr sz="2800" b="1" i="1">
                <a:solidFill>
                  <a:srgbClr val="FF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3735">
                <a:ea typeface="宋体" panose="02010600030101010101" pitchFamily="2" charset="-122"/>
              </a:rPr>
              <a:t>v </a:t>
            </a:r>
            <a:r>
              <a:rPr lang="zh-CN" altLang="en-US" sz="3735" i="0">
                <a:ea typeface="宋体" panose="02010600030101010101" pitchFamily="2" charset="-122"/>
              </a:rPr>
              <a:t>牺牲；献出</a:t>
            </a:r>
            <a:endParaRPr lang="zh-CN" altLang="en-US" sz="3735" i="0">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21"/>
          <a:stretch>
            <a:fillRect/>
          </a:stretch>
        </a:blipFill>
        <a:effectLst/>
      </p:bgPr>
    </p:bg>
    <p:spTree>
      <p:nvGrpSpPr>
        <p:cNvPr id="1" name=""/>
        <p:cNvGrpSpPr/>
        <p:nvPr>
          <p:custDataLst>
            <p:tags r:id="rId2"/>
          </p:custDataLst>
        </p:nvPr>
      </p:nvGrpSpPr>
      <p:grpSpPr>
        <a:xfrm>
          <a:off x="0" y="0"/>
          <a:ext cx="0" cy="0"/>
        </a:xfrm>
      </p:grpSpPr>
      <p:sp>
        <p:nvSpPr>
          <p:cNvPr id="7" name="对话气泡: 圆角矩形 6" title=""/>
          <p:cNvSpPr/>
          <p:nvPr>
            <p:custDataLst>
              <p:tags r:id="rId3"/>
            </p:custDataLst>
          </p:nvPr>
        </p:nvSpPr>
        <p:spPr>
          <a:xfrm>
            <a:off x="1629287" y="187683"/>
            <a:ext cx="9682877" cy="703094"/>
          </a:xfrm>
          <a:prstGeom prst="wedgeRoundRectCallout">
            <a:avLst>
              <a:gd name="adj1" fmla="val -34391"/>
              <a:gd name="adj2" fmla="val 68812"/>
              <a:gd name="adj3" fmla="val 16667"/>
            </a:avLst>
          </a:prstGeom>
          <a:solidFill>
            <a:srgbClr val="FFFFFF"/>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When it comes to slavery, what pops into your mind? Is it …?</a:t>
            </a:r>
            <a:endParaRPr lang="zh-CN" altLang="en-US" sz="2800" b="1">
              <a:solidFill>
                <a:schemeClr val="tx1"/>
              </a:solidFill>
              <a:latin typeface="Times New Roman" panose="02020603050405020304" pitchFamily="18" charset="0"/>
              <a:cs typeface="Times New Roman" panose="02020603050405020304" pitchFamily="18" charset="0"/>
            </a:endParaRPr>
          </a:p>
        </p:txBody>
      </p:sp>
      <p:sp>
        <p:nvSpPr>
          <p:cNvPr id="12" name="矩形: 圆角 11" title=""/>
          <p:cNvSpPr/>
          <p:nvPr>
            <p:custDataLst>
              <p:tags r:id="rId4"/>
            </p:custDataLst>
          </p:nvPr>
        </p:nvSpPr>
        <p:spPr>
          <a:xfrm>
            <a:off x="8996894" y="3686710"/>
            <a:ext cx="1947469" cy="5590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2800" b="1">
                <a:latin typeface="Times New Roman" panose="02020603050405020304" pitchFamily="18" charset="0"/>
                <a:cs typeface="Times New Roman" panose="02020603050405020304" pitchFamily="18" charset="0"/>
              </a:rPr>
              <a:t>Lincoln</a:t>
            </a:r>
            <a:endParaRPr lang="zh-CN" altLang="en-US" sz="2800" b="1">
              <a:latin typeface="Times New Roman" panose="02020603050405020304" pitchFamily="18" charset="0"/>
              <a:cs typeface="Times New Roman" panose="02020603050405020304" pitchFamily="18" charset="0"/>
            </a:endParaRPr>
          </a:p>
        </p:txBody>
      </p:sp>
      <p:sp>
        <p:nvSpPr>
          <p:cNvPr id="13" name="矩形: 圆角 12" title=""/>
          <p:cNvSpPr/>
          <p:nvPr>
            <p:custDataLst>
              <p:tags r:id="rId5"/>
            </p:custDataLst>
          </p:nvPr>
        </p:nvSpPr>
        <p:spPr>
          <a:xfrm>
            <a:off x="4921467" y="1402875"/>
            <a:ext cx="2774730" cy="5590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2800" b="1">
                <a:latin typeface="Times New Roman" panose="02020603050405020304" pitchFamily="18" charset="0"/>
                <a:cs typeface="Times New Roman" panose="02020603050405020304" pitchFamily="18" charset="0"/>
              </a:rPr>
              <a:t>black and white</a:t>
            </a:r>
            <a:endParaRPr lang="zh-CN" altLang="en-US" sz="2800" b="1">
              <a:latin typeface="Times New Roman" panose="02020603050405020304" pitchFamily="18" charset="0"/>
              <a:cs typeface="Times New Roman" panose="02020603050405020304" pitchFamily="18" charset="0"/>
            </a:endParaRPr>
          </a:p>
        </p:txBody>
      </p:sp>
      <p:sp>
        <p:nvSpPr>
          <p:cNvPr id="14" name="矩形: 圆角 13" title=""/>
          <p:cNvSpPr/>
          <p:nvPr>
            <p:custDataLst>
              <p:tags r:id="rId6"/>
            </p:custDataLst>
          </p:nvPr>
        </p:nvSpPr>
        <p:spPr>
          <a:xfrm>
            <a:off x="1723905" y="3665017"/>
            <a:ext cx="1947469" cy="5590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2800" b="1">
                <a:latin typeface="Times New Roman" panose="02020603050405020304" pitchFamily="18" charset="0"/>
                <a:cs typeface="Times New Roman" panose="02020603050405020304" pitchFamily="18" charset="0"/>
              </a:rPr>
              <a:t>cruelty</a:t>
            </a:r>
            <a:endParaRPr lang="zh-CN" altLang="en-US" sz="2800" b="1">
              <a:latin typeface="Times New Roman" panose="02020603050405020304" pitchFamily="18" charset="0"/>
              <a:cs typeface="Times New Roman" panose="02020603050405020304" pitchFamily="18" charset="0"/>
            </a:endParaRPr>
          </a:p>
        </p:txBody>
      </p:sp>
      <p:sp>
        <p:nvSpPr>
          <p:cNvPr id="15" name="矩形: 圆角 14" title=""/>
          <p:cNvSpPr/>
          <p:nvPr>
            <p:custDataLst>
              <p:tags r:id="rId7"/>
            </p:custDataLst>
          </p:nvPr>
        </p:nvSpPr>
        <p:spPr>
          <a:xfrm>
            <a:off x="1210888" y="2173797"/>
            <a:ext cx="2357372" cy="5590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2800" b="1">
                <a:latin typeface="Times New Roman" panose="02020603050405020304" pitchFamily="18" charset="0"/>
                <a:cs typeface="Times New Roman" panose="02020603050405020304" pitchFamily="18" charset="0"/>
              </a:rPr>
              <a:t>cotton fields</a:t>
            </a:r>
            <a:endParaRPr lang="zh-CN" altLang="en-US" sz="2800" b="1">
              <a:latin typeface="Times New Roman" panose="02020603050405020304" pitchFamily="18" charset="0"/>
              <a:cs typeface="Times New Roman" panose="02020603050405020304" pitchFamily="18" charset="0"/>
            </a:endParaRPr>
          </a:p>
        </p:txBody>
      </p:sp>
      <p:sp>
        <p:nvSpPr>
          <p:cNvPr id="16" name="矩形: 圆角 15" title=""/>
          <p:cNvSpPr/>
          <p:nvPr>
            <p:custDataLst>
              <p:tags r:id="rId8"/>
            </p:custDataLst>
          </p:nvPr>
        </p:nvSpPr>
        <p:spPr>
          <a:xfrm>
            <a:off x="4729655" y="4398333"/>
            <a:ext cx="3121573" cy="5590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2800" b="1" i="1">
                <a:latin typeface="Times New Roman" panose="02020603050405020304" pitchFamily="18" charset="0"/>
                <a:cs typeface="Times New Roman" panose="02020603050405020304" pitchFamily="18" charset="0"/>
              </a:rPr>
              <a:t>Uncle Tom’s Cabin</a:t>
            </a:r>
            <a:endParaRPr lang="zh-CN" altLang="en-US" sz="2800" b="1" i="1">
              <a:latin typeface="Times New Roman" panose="02020603050405020304" pitchFamily="18" charset="0"/>
              <a:cs typeface="Times New Roman" panose="02020603050405020304" pitchFamily="18" charset="0"/>
            </a:endParaRPr>
          </a:p>
        </p:txBody>
      </p:sp>
      <p:sp>
        <p:nvSpPr>
          <p:cNvPr id="17" name="矩形: 圆角 16" title=""/>
          <p:cNvSpPr/>
          <p:nvPr>
            <p:custDataLst>
              <p:tags r:id="rId9"/>
            </p:custDataLst>
          </p:nvPr>
        </p:nvSpPr>
        <p:spPr>
          <a:xfrm>
            <a:off x="8963165" y="2040434"/>
            <a:ext cx="2706413" cy="5590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2800" b="1">
                <a:latin typeface="Times New Roman" panose="02020603050405020304" pitchFamily="18" charset="0"/>
                <a:cs typeface="Times New Roman" panose="02020603050405020304" pitchFamily="18" charset="0"/>
              </a:rPr>
              <a:t>the Civil War</a:t>
            </a:r>
            <a:endParaRPr lang="zh-CN" altLang="en-US" sz="2800" b="1">
              <a:latin typeface="Times New Roman" panose="02020603050405020304" pitchFamily="18" charset="0"/>
              <a:cs typeface="Times New Roman" panose="02020603050405020304" pitchFamily="18" charset="0"/>
            </a:endParaRPr>
          </a:p>
        </p:txBody>
      </p:sp>
      <p:sp>
        <p:nvSpPr>
          <p:cNvPr id="25" name="TextBox 4" title=""/>
          <p:cNvSpPr txBox="1"/>
          <p:nvPr>
            <p:custDataLst>
              <p:tags r:id="rId10"/>
            </p:custDataLst>
          </p:nvPr>
        </p:nvSpPr>
        <p:spPr>
          <a:xfrm>
            <a:off x="4277709" y="2453149"/>
            <a:ext cx="3993931" cy="1406188"/>
          </a:xfrm>
          <a:prstGeom prst="leftRightArrow">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altLang="zh-CN" sz="4000" b="1">
                <a:solidFill>
                  <a:srgbClr val="C00000"/>
                </a:solidFill>
                <a:effectLst>
                  <a:glow rad="228600">
                    <a:srgbClr val="FFFFFF"/>
                  </a:glow>
                </a:effectLst>
                <a:latin typeface="Times New Roman" panose="02020603050405020304" pitchFamily="18" charset="0"/>
                <a:cs typeface="Times New Roman" panose="02020603050405020304" pitchFamily="18" charset="0"/>
              </a:rPr>
              <a:t>  </a:t>
            </a:r>
            <a:r>
              <a:rPr lang="en-US" altLang="zh-CN" sz="4000" b="1">
                <a:solidFill>
                  <a:schemeClr val="accent2">
                    <a:lumMod val="75000"/>
                  </a:schemeClr>
                </a:solidFill>
                <a:effectLst>
                  <a:glow rad="228600">
                    <a:srgbClr val="FFFFFF"/>
                  </a:glow>
                </a:effectLst>
                <a:latin typeface="Times New Roman" panose="02020603050405020304" pitchFamily="18" charset="0"/>
                <a:cs typeface="Times New Roman" panose="02020603050405020304" pitchFamily="18" charset="0"/>
              </a:rPr>
              <a:t>Slavery</a:t>
            </a:r>
            <a:endParaRPr lang="en-US" altLang="zh-CN" sz="4000" b="1">
              <a:solidFill>
                <a:schemeClr val="accent2">
                  <a:lumMod val="75000"/>
                </a:schemeClr>
              </a:solidFill>
              <a:effectLst>
                <a:glow rad="228600">
                  <a:srgbClr val="FFFFFF"/>
                </a:glow>
              </a:effectLst>
              <a:latin typeface="Times New Roman" panose="02020603050405020304" pitchFamily="18" charset="0"/>
              <a:cs typeface="Times New Roman" panose="02020603050405020304" pitchFamily="18" charset="0"/>
            </a:endParaRPr>
          </a:p>
        </p:txBody>
      </p:sp>
      <p:cxnSp>
        <p:nvCxnSpPr>
          <p:cNvPr id="3" name="直接箭头连接符 2" title=""/>
          <p:cNvCxnSpPr/>
          <p:nvPr>
            <p:custDataLst>
              <p:tags r:id="rId11"/>
            </p:custDataLst>
          </p:nvPr>
        </p:nvCxnSpPr>
        <p:spPr>
          <a:xfrm flipH="1" flipV="1">
            <a:off x="6274673" y="1973886"/>
            <a:ext cx="0" cy="749049"/>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26" name="直接箭头连接符 25" title=""/>
          <p:cNvCxnSpPr>
            <a:stCxn id="25" idx="5"/>
            <a:endCxn id="16" idx="0"/>
          </p:cNvCxnSpPr>
          <p:nvPr>
            <p:custDataLst>
              <p:tags r:id="rId12"/>
            </p:custDataLst>
          </p:nvPr>
        </p:nvCxnSpPr>
        <p:spPr>
          <a:xfrm>
            <a:off x="6274675" y="3507790"/>
            <a:ext cx="15767" cy="890543"/>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28" name="直接箭头连接符 27" title=""/>
          <p:cNvCxnSpPr>
            <a:stCxn id="25" idx="7"/>
          </p:cNvCxnSpPr>
          <p:nvPr>
            <p:custDataLst>
              <p:tags r:id="rId13"/>
            </p:custDataLst>
          </p:nvPr>
        </p:nvCxnSpPr>
        <p:spPr>
          <a:xfrm flipV="1">
            <a:off x="8271640" y="2453149"/>
            <a:ext cx="691525" cy="703094"/>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31" name="直接箭头连接符 30" title=""/>
          <p:cNvCxnSpPr/>
          <p:nvPr>
            <p:custDataLst>
              <p:tags r:id="rId14"/>
            </p:custDataLst>
          </p:nvPr>
        </p:nvCxnSpPr>
        <p:spPr>
          <a:xfrm>
            <a:off x="8271640" y="3156243"/>
            <a:ext cx="691525" cy="703094"/>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32" name="直接箭头连接符 31" title=""/>
          <p:cNvCxnSpPr/>
          <p:nvPr>
            <p:custDataLst>
              <p:tags r:id="rId15"/>
            </p:custDataLst>
          </p:nvPr>
        </p:nvCxnSpPr>
        <p:spPr>
          <a:xfrm flipH="1">
            <a:off x="3671374" y="3096500"/>
            <a:ext cx="691525" cy="703094"/>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cxnSp>
        <p:nvCxnSpPr>
          <p:cNvPr id="33" name="直接箭头连接符 32" title=""/>
          <p:cNvCxnSpPr/>
          <p:nvPr>
            <p:custDataLst>
              <p:tags r:id="rId16"/>
            </p:custDataLst>
          </p:nvPr>
        </p:nvCxnSpPr>
        <p:spPr>
          <a:xfrm flipH="1" flipV="1">
            <a:off x="3590524" y="2429134"/>
            <a:ext cx="691525" cy="703094"/>
          </a:xfrm>
          <a:prstGeom prst="straightConnector1">
            <a:avLst/>
          </a:prstGeom>
          <a:ln>
            <a:tailEnd type="triangle"/>
          </a:ln>
        </p:spPr>
        <p:style>
          <a:lnRef idx="1">
            <a:schemeClr val="accent4"/>
          </a:lnRef>
          <a:fillRef idx="2">
            <a:schemeClr val="accent4"/>
          </a:fillRef>
          <a:effectRef idx="1">
            <a:schemeClr val="accent4"/>
          </a:effectRef>
          <a:fontRef idx="minor">
            <a:schemeClr val="dk1"/>
          </a:fontRef>
        </p:style>
      </p:cxnSp>
      <p:grpSp>
        <p:nvGrpSpPr>
          <p:cNvPr id="2" name="组合 36" title=""/>
          <p:cNvGrpSpPr/>
          <p:nvPr>
            <p:custDataLst>
              <p:tags r:id="rId17"/>
            </p:custDataLst>
          </p:nvPr>
        </p:nvGrpSpPr>
        <p:grpSpPr>
          <a:xfrm>
            <a:off x="1772967" y="4599624"/>
            <a:ext cx="8484235" cy="1882032"/>
            <a:chOff x="1772968" y="4157342"/>
            <a:chExt cx="8484235" cy="1882032"/>
          </a:xfrm>
        </p:grpSpPr>
        <p:pic>
          <p:nvPicPr>
            <p:cNvPr id="42" name="图片 41"/>
            <p:cNvPicPr>
              <a:picLocks noChangeAspect="1"/>
            </p:cNvPicPr>
            <p:nvPr>
              <p:custDataLst>
                <p:tags r:id="rId19"/>
              </p:custDataLst>
            </p:nvPr>
          </p:nvPicPr>
          <p:blipFill>
            <a:blip r:embed="rId18">
              <a:duotone>
                <a:prstClr val="black"/>
                <a:srgbClr val="FFC000">
                  <a:tint val="45000"/>
                  <a:satMod val="400000"/>
                </a:srgbClr>
              </a:duotone>
            </a:blip>
            <a:stretch>
              <a:fillRect/>
            </a:stretch>
          </p:blipFill>
          <p:spPr>
            <a:xfrm rot="1818226" flipH="1">
              <a:off x="8796068" y="4157342"/>
              <a:ext cx="1461135" cy="1766570"/>
            </a:xfrm>
            <a:prstGeom prst="rect">
              <a:avLst/>
            </a:prstGeom>
          </p:spPr>
          <p:style>
            <a:lnRef idx="1">
              <a:schemeClr val="accent4"/>
            </a:lnRef>
            <a:fillRef idx="2">
              <a:schemeClr val="accent4"/>
            </a:fillRef>
            <a:effectRef idx="1">
              <a:schemeClr val="accent4"/>
            </a:effectRef>
            <a:fontRef idx="minor">
              <a:schemeClr val="dk1"/>
            </a:fontRef>
          </p:style>
        </p:pic>
        <p:sp>
          <p:nvSpPr>
            <p:cNvPr id="39" name="文本框 38"/>
            <p:cNvSpPr txBox="1"/>
            <p:nvPr>
              <p:custDataLst>
                <p:tags r:id="rId20"/>
              </p:custDataLst>
            </p:nvPr>
          </p:nvSpPr>
          <p:spPr>
            <a:xfrm>
              <a:off x="1772968" y="4839045"/>
              <a:ext cx="5310639"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CN" sz="3600" b="1">
                  <a:solidFill>
                    <a:schemeClr val="bg1"/>
                  </a:solidFill>
                  <a:latin typeface="Times New Roman" panose="02020603050405020304" pitchFamily="18" charset="0"/>
                  <a:cs typeface="Times New Roman" panose="02020603050405020304" pitchFamily="18" charset="0"/>
                </a:rPr>
                <a:t>Let’s watch a video and learn more about slavery!</a:t>
              </a:r>
              <a:endParaRPr lang="zh-CN" altLang="en-US" sz="3600" b="1">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par>
                    <p:cTn id="51" fill="hold" nodeType="clickPar">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8"/>
          <a:stretch>
            <a:fillRect/>
          </a:stretch>
        </a:blipFill>
        <a:effectLst/>
      </p:bgPr>
    </p:bg>
    <p:spTree>
      <p:nvGrpSpPr>
        <p:cNvPr id="1" name=""/>
        <p:cNvGrpSpPr/>
        <p:nvPr>
          <p:custDataLst>
            <p:tags r:id="rId3"/>
          </p:custDataLst>
        </p:nvPr>
      </p:nvGrpSpPr>
      <p:grpSpPr>
        <a:xfrm>
          <a:off x="0" y="0"/>
          <a:ext cx="0" cy="0"/>
        </a:xfrm>
      </p:grpSpPr>
      <p:sp>
        <p:nvSpPr>
          <p:cNvPr id="41" name="矩形 40" title=""/>
          <p:cNvSpPr/>
          <p:nvPr>
            <p:custDataLst>
              <p:tags r:id="rId4"/>
            </p:custDataLst>
          </p:nvPr>
        </p:nvSpPr>
        <p:spPr>
          <a:xfrm>
            <a:off x="847" y="1016000"/>
            <a:ext cx="12192000" cy="5841153"/>
          </a:xfrm>
          <a:prstGeom prst="rect">
            <a:avLst/>
          </a:prstGeom>
          <a:gradFill>
            <a:gsLst>
              <a:gs pos="0">
                <a:schemeClr val="accent1">
                  <a:tint val="66000"/>
                  <a:satMod val="160000"/>
                </a:schemeClr>
              </a:gs>
              <a:gs pos="46000">
                <a:schemeClr val="accent3">
                  <a:lumMod val="40000"/>
                  <a:lumOff val="60000"/>
                  <a:alpha val="48000"/>
                </a:schemeClr>
              </a:gs>
              <a:gs pos="100000">
                <a:schemeClr val="accent1">
                  <a:tint val="23500"/>
                  <a:satMod val="16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4">
                    <a:lumMod val="50000"/>
                  </a:schemeClr>
                </a:solidFill>
                <a:latin typeface="Times New Roman" panose="02020603050405020304" pitchFamily="18" charset="0"/>
                <a:cs typeface="Times New Roman" panose="02020603050405020304" pitchFamily="18" charset="0"/>
                <a:sym typeface="+mn-ea"/>
              </a:rPr>
              <a:t> </a:t>
            </a:r>
            <a:endParaRPr lang="zh-CN" altLang="en-US" sz="3200" b="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 name="文本框 18" title=""/>
          <p:cNvSpPr txBox="1"/>
          <p:nvPr>
            <p:custDataLst>
              <p:tags r:id="rId5"/>
            </p:custDataLst>
          </p:nvPr>
        </p:nvSpPr>
        <p:spPr>
          <a:xfrm>
            <a:off x="932815" y="160036"/>
            <a:ext cx="7347035" cy="666115"/>
          </a:xfrm>
          <a:prstGeom prst="rect">
            <a:avLst/>
          </a:prstGeom>
          <a:noFill/>
        </p:spPr>
        <p:txBody>
          <a:bodyPr wrap="square">
            <a:spAutoFit/>
          </a:bodyPr>
          <a:lstStyle/>
          <a:p>
            <a:pPr algn="l" eaLnBrk="1" fontAlgn="auto" hangingPunct="1">
              <a:spcBef>
                <a:spcPct val="0"/>
              </a:spcBef>
              <a:spcAft>
                <a:spcPct val="0"/>
              </a:spcAft>
              <a:defRPr/>
            </a:pPr>
            <a:r>
              <a:rPr lang="en-US" altLang="zh-CN" sz="3735" b="1">
                <a:latin typeface="Times New Roman" panose="02020603050405020304" pitchFamily="18" charset="0"/>
                <a:ea typeface="+mj-ea"/>
                <a:cs typeface="Times New Roman" panose="02020603050405020304" pitchFamily="18" charset="0"/>
              </a:rPr>
              <a:t>Post-writing: R</a:t>
            </a:r>
            <a:r>
              <a:rPr lang="en-US" altLang="zh-CN" sz="3735" b="1">
                <a:latin typeface="Times New Roman" panose="02020603050405020304" pitchFamily="18" charset="0"/>
                <a:cs typeface="Times New Roman" panose="02020603050405020304" pitchFamily="18" charset="0"/>
                <a:sym typeface="+mn-ea"/>
              </a:rPr>
              <a:t>eference Text</a:t>
            </a:r>
            <a:endParaRPr lang="zh-CN" altLang="en-US" sz="3735" b="1">
              <a:latin typeface="Times New Roman" panose="02020603050405020304" pitchFamily="18" charset="0"/>
              <a:ea typeface="+mj-ea"/>
              <a:cs typeface="Times New Roman" panose="02020603050405020304" pitchFamily="18" charset="0"/>
            </a:endParaRPr>
          </a:p>
        </p:txBody>
      </p:sp>
      <p:sp>
        <p:nvSpPr>
          <p:cNvPr id="6" name="TextBox 5" title=""/>
          <p:cNvSpPr txBox="1"/>
          <p:nvPr>
            <p:custDataLst>
              <p:tags r:id="rId6"/>
            </p:custDataLst>
          </p:nvPr>
        </p:nvSpPr>
        <p:spPr>
          <a:xfrm>
            <a:off x="225821" y="1110376"/>
            <a:ext cx="11516617" cy="4521200"/>
          </a:xfrm>
          <a:prstGeom prst="rect">
            <a:avLst/>
          </a:prstGeom>
          <a:noFill/>
        </p:spPr>
        <p:txBody>
          <a:bodyPr wrap="square" rtlCol="0">
            <a:spAutoFit/>
          </a:bodyPr>
          <a:lstStyle/>
          <a:p>
            <a:pPr>
              <a:lnSpc>
                <a:spcPct val="110000"/>
              </a:lnSpc>
            </a:pPr>
            <a:r>
              <a:rPr lang="en-US" altLang="zh-CN" sz="3735">
                <a:solidFill>
                  <a:schemeClr val="tx2"/>
                </a:solidFill>
                <a:latin typeface="Times New Roman" panose="02020603050405020304" pitchFamily="18" charset="0"/>
                <a:cs typeface="Times New Roman" panose="02020603050405020304" pitchFamily="18" charset="0"/>
              </a:rPr>
              <a:t>In December 1939, Chairman Mao Zedong wrote an article “In Memory of Norman Bethune”, as a </a:t>
            </a:r>
            <a:r>
              <a:rPr lang="en-US" altLang="zh-CN" sz="3735">
                <a:solidFill>
                  <a:srgbClr val="FF0000"/>
                </a:solidFill>
                <a:latin typeface="Times New Roman" panose="02020603050405020304" pitchFamily="18" charset="0"/>
                <a:cs typeface="Times New Roman" panose="02020603050405020304" pitchFamily="18" charset="0"/>
              </a:rPr>
              <a:t>tribute </a:t>
            </a:r>
            <a:r>
              <a:rPr lang="en-US" altLang="zh-CN" sz="3735">
                <a:solidFill>
                  <a:schemeClr val="tx2"/>
                </a:solidFill>
                <a:latin typeface="Times New Roman" panose="02020603050405020304" pitchFamily="18" charset="0"/>
                <a:cs typeface="Times New Roman" panose="02020603050405020304" pitchFamily="18" charset="0"/>
              </a:rPr>
              <a:t>to Bethune, and called on the Chinese people to learn from his example. Dr Norman Bethune remains the greatest inspiration for anyone who believes that we must fight alongside others for justice — even if they are from a different nation to our own.</a:t>
            </a:r>
            <a:endParaRPr lang="en-US" altLang="zh-CN" sz="3735">
              <a:solidFill>
                <a:schemeClr val="tx2"/>
              </a:solidFill>
              <a:latin typeface="Times New Roman" panose="02020603050405020304" pitchFamily="18" charset="0"/>
              <a:cs typeface="Times New Roman" panose="02020603050405020304" pitchFamily="18" charset="0"/>
            </a:endParaRPr>
          </a:p>
        </p:txBody>
      </p:sp>
      <p:sp>
        <p:nvSpPr>
          <p:cNvPr id="17" name="文本框 16" title=""/>
          <p:cNvSpPr txBox="1"/>
          <p:nvPr>
            <p:custDataLst>
              <p:tags r:id="rId7"/>
            </p:custDataLst>
          </p:nvPr>
        </p:nvSpPr>
        <p:spPr>
          <a:xfrm>
            <a:off x="7784097" y="2503607"/>
            <a:ext cx="1648460" cy="608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nSpc>
                <a:spcPct val="90000"/>
              </a:lnSpc>
              <a:defRPr sz="2800" b="1" i="1">
                <a:solidFill>
                  <a:srgbClr val="FF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3735"/>
              <a:t>n </a:t>
            </a:r>
            <a:r>
              <a:rPr lang="zh-CN" altLang="en-US" sz="3735" i="0">
                <a:latin typeface="宋体" panose="02010600030101010101" pitchFamily="2" charset="-122"/>
                <a:ea typeface="宋体" panose="02010600030101010101" pitchFamily="2" charset="-122"/>
              </a:rPr>
              <a:t>致敬</a:t>
            </a:r>
            <a:endParaRPr lang="zh-CN" altLang="en-US" sz="3735" i="0">
              <a:latin typeface="宋体" panose="02010600030101010101" pitchFamily="2" charset="-122"/>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6"/>
          <a:stretch>
            <a:fillRect/>
          </a:stretch>
        </a:blipFill>
        <a:effectLst/>
      </p:bgPr>
    </p:bg>
    <p:spTree>
      <p:nvGrpSpPr>
        <p:cNvPr id="1" name=""/>
        <p:cNvGrpSpPr/>
        <p:nvPr>
          <p:custDataLst>
            <p:tags r:id="rId2"/>
          </p:custDataLst>
        </p:nvPr>
      </p:nvGrpSpPr>
      <p:grpSpPr>
        <a:xfrm>
          <a:off x="0" y="0"/>
          <a:ext cx="0" cy="0"/>
        </a:xfrm>
      </p:grpSpPr>
      <p:pic>
        <p:nvPicPr>
          <p:cNvPr id="52226" name="图片 2" title=""/>
          <p:cNvPicPr>
            <a:picLocks noChangeAspect="1"/>
          </p:cNvPicPr>
          <p:nvPr>
            <p:custDataLst>
              <p:tags r:id="rId4"/>
            </p:custDataLst>
          </p:nvPr>
        </p:nvPicPr>
        <p:blipFill>
          <a:blip r:embed="rId3">
            <a:clrChange>
              <a:clrFrom>
                <a:srgbClr val="FFFFFF"/>
              </a:clrFrom>
              <a:clrTo>
                <a:srgbClr val="FFFFFF">
                  <a:alpha val="0"/>
                </a:srgbClr>
              </a:clrTo>
            </a:clrChange>
          </a:blip>
          <a:stretch>
            <a:fillRect/>
          </a:stretch>
        </p:blipFill>
        <p:spPr>
          <a:xfrm>
            <a:off x="3575050" y="765175"/>
            <a:ext cx="4551363" cy="1677988"/>
          </a:xfrm>
          <a:prstGeom prst="rect">
            <a:avLst/>
          </a:prstGeom>
          <a:noFill/>
          <a:ln w="9525">
            <a:noFill/>
          </a:ln>
        </p:spPr>
      </p:pic>
      <p:sp>
        <p:nvSpPr>
          <p:cNvPr id="52227" name="文本框 1" title=""/>
          <p:cNvSpPr txBox="1"/>
          <p:nvPr>
            <p:custDataLst>
              <p:tags r:id="rId5"/>
            </p:custDataLst>
          </p:nvPr>
        </p:nvSpPr>
        <p:spPr>
          <a:xfrm>
            <a:off x="1906588" y="2811463"/>
            <a:ext cx="8378825" cy="1790700"/>
          </a:xfrm>
          <a:prstGeom prst="rect">
            <a:avLst/>
          </a:prstGeom>
          <a:noFill/>
          <a:ln w="12700">
            <a:noFill/>
          </a:ln>
        </p:spPr>
        <p:txBody>
          <a:bodyPr lIns="65023" tIns="65023" rIns="65023" bIns="65023">
            <a:spAutoFit/>
          </a:bodyPr>
          <a:lstStyle/>
          <a:p>
            <a:pPr defTabSz="1300480"/>
            <a:r>
              <a:rPr lang="en-US" altLang="zh-CN" sz="3600" b="1">
                <a:latin typeface="Times New Roman" panose="02020603050405020304" pitchFamily="18" charset="0"/>
              </a:rPr>
              <a:t>Find another speech that changed a nation and then write a passage about it, including its background information.</a:t>
            </a:r>
            <a:endParaRPr lang="en-US" altLang="zh-CN" sz="3600" b="1">
              <a:latin typeface="Times New Roman" panose="02020603050405020304" pitchFamily="18" charset="0"/>
            </a:endParaRPr>
          </a:p>
        </p:txBody>
      </p:sp>
    </p:spTree>
    <p:custDataLst>
      <p:tags r:id="rId7"/>
    </p:custDataLst>
  </p:cSld>
  <p:clrMapOvr>
    <a:masterClrMapping/>
  </p:clrMapOvr>
  <p:transition spd="med">
    <p:wipe dir="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9"/>
          <a:stretch>
            <a:fillRect/>
          </a:stretch>
        </a:blipFill>
        <a:effectLst/>
      </p:bgPr>
    </p:bg>
    <p:spTree>
      <p:nvGrpSpPr>
        <p:cNvPr id="1" name=""/>
        <p:cNvGrpSpPr/>
        <p:nvPr>
          <p:custDataLst>
            <p:tags r:id="rId2"/>
          </p:custDataLst>
        </p:nvPr>
      </p:nvGrpSpPr>
      <p:grpSpPr>
        <a:xfrm>
          <a:off x="0" y="0"/>
          <a:ext cx="0" cy="0"/>
        </a:xfrm>
      </p:grpSpPr>
      <p:pic>
        <p:nvPicPr>
          <p:cNvPr id="4" name="图片 3" title=""/>
          <p:cNvPicPr>
            <a:picLocks noChangeAspect="1"/>
          </p:cNvPicPr>
          <p:nvPr>
            <p:custDataLst>
              <p:tags r:id="rId4"/>
            </p:custDataLst>
          </p:nvPr>
        </p:nvPicPr>
        <p:blipFill>
          <a:blip r:embed="rId3"/>
          <a:stretch>
            <a:fillRect/>
          </a:stretch>
        </p:blipFill>
        <p:spPr>
          <a:xfrm>
            <a:off x="5361940" y="2645410"/>
            <a:ext cx="6372860" cy="3578225"/>
          </a:xfrm>
          <a:prstGeom prst="rect">
            <a:avLst/>
          </a:prstGeom>
        </p:spPr>
      </p:pic>
      <p:sp>
        <p:nvSpPr>
          <p:cNvPr id="6" name="文本框 5" title=""/>
          <p:cNvSpPr txBox="1"/>
          <p:nvPr>
            <p:custDataLst>
              <p:tags r:id="rId5"/>
            </p:custDataLst>
          </p:nvPr>
        </p:nvSpPr>
        <p:spPr>
          <a:xfrm>
            <a:off x="7403465" y="1765935"/>
            <a:ext cx="4060190" cy="583565"/>
          </a:xfrm>
          <a:prstGeom prst="rect">
            <a:avLst/>
          </a:prstGeom>
          <a:noFill/>
        </p:spPr>
        <p:txBody>
          <a:bodyPr wrap="square" rtlCol="0" anchor="t">
            <a:spAutoFit/>
          </a:bodyPr>
          <a:lstStyle/>
          <a:p>
            <a:r>
              <a:rPr lang="zh-CN" altLang="en-US" sz="3200" b="1">
                <a:solidFill>
                  <a:schemeClr val="tx1"/>
                </a:solidFill>
                <a:latin typeface="Times New Roman" panose="02020603050405020304" pitchFamily="18" charset="0"/>
                <a:ea typeface="微软雅黑" panose="020b0503020204020204" charset="-122"/>
                <a:cs typeface="Times New Roman" panose="02020603050405020304" pitchFamily="18" charset="0"/>
              </a:rPr>
              <a:t>Lincoln Memorial</a:t>
            </a:r>
            <a:endParaRPr lang="zh-CN" altLang="en-US" sz="32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3" name="图片 2" title=""/>
          <p:cNvPicPr>
            <a:picLocks noChangeAspect="1"/>
          </p:cNvPicPr>
          <p:nvPr>
            <p:custDataLst>
              <p:tags r:id="rId7"/>
            </p:custDataLst>
          </p:nvPr>
        </p:nvPicPr>
        <p:blipFill>
          <a:blip r:embed="rId6"/>
          <a:stretch>
            <a:fillRect/>
          </a:stretch>
        </p:blipFill>
        <p:spPr>
          <a:xfrm>
            <a:off x="1053465" y="559435"/>
            <a:ext cx="4247515" cy="5664200"/>
          </a:xfrm>
          <a:prstGeom prst="rect">
            <a:avLst/>
          </a:prstGeom>
        </p:spPr>
      </p:pic>
      <p:sp>
        <p:nvSpPr>
          <p:cNvPr id="5" name="文本框 4" title=""/>
          <p:cNvSpPr txBox="1"/>
          <p:nvPr>
            <p:custDataLst>
              <p:tags r:id="rId8"/>
            </p:custDataLst>
          </p:nvPr>
        </p:nvSpPr>
        <p:spPr>
          <a:xfrm>
            <a:off x="5361940" y="559435"/>
            <a:ext cx="5355590" cy="645160"/>
          </a:xfrm>
          <a:prstGeom prst="rect">
            <a:avLst/>
          </a:prstGeom>
          <a:noFill/>
        </p:spPr>
        <p:txBody>
          <a:bodyPr wrap="square" rtlCol="0" anchor="t">
            <a:spAutoFit/>
          </a:bodyPr>
          <a:lstStyle/>
          <a:p>
            <a:r>
              <a:rPr lang="zh-CN" altLang="en-US" sz="3600" b="1">
                <a:solidFill>
                  <a:schemeClr val="tx1"/>
                </a:solidFill>
                <a:latin typeface="Times New Roman" panose="02020603050405020304" pitchFamily="18" charset="0"/>
                <a:ea typeface="微软雅黑" panose="020b0503020204020204" charset="-122"/>
                <a:cs typeface="Times New Roman" panose="02020603050405020304" pitchFamily="18" charset="0"/>
              </a:rPr>
              <a:t>Washington Monument</a:t>
            </a:r>
            <a:endParaRPr lang="zh-CN" altLang="en-US" sz="3600" b="1">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8"/>
          <a:stretch>
            <a:fillRect/>
          </a:stretch>
        </a:blipFill>
        <a:effectLst/>
      </p:bgPr>
    </p:bg>
    <p:spTree>
      <p:nvGrpSpPr>
        <p:cNvPr id="1" name=""/>
        <p:cNvGrpSpPr/>
        <p:nvPr>
          <p:custDataLst>
            <p:tags r:id="rId2"/>
          </p:custDataLst>
        </p:nvPr>
      </p:nvGrpSpPr>
      <p:grpSpPr>
        <a:xfrm>
          <a:off x="0" y="0"/>
          <a:ext cx="0" cy="0"/>
        </a:xfrm>
      </p:grpSpPr>
      <p:pic>
        <p:nvPicPr>
          <p:cNvPr id="3" name="图片 2" title=""/>
          <p:cNvPicPr>
            <a:picLocks noChangeAspect="1"/>
          </p:cNvPicPr>
          <p:nvPr>
            <p:custDataLst>
              <p:tags r:id="rId4"/>
            </p:custDataLst>
          </p:nvPr>
        </p:nvPicPr>
        <p:blipFill>
          <a:blip r:embed="rId3"/>
          <a:stretch>
            <a:fillRect/>
          </a:stretch>
        </p:blipFill>
        <p:spPr>
          <a:xfrm>
            <a:off x="6669405" y="673735"/>
            <a:ext cx="4131945" cy="5510530"/>
          </a:xfrm>
          <a:prstGeom prst="rect">
            <a:avLst/>
          </a:prstGeom>
        </p:spPr>
      </p:pic>
      <p:pic>
        <p:nvPicPr>
          <p:cNvPr id="5" name="图片 4" title=""/>
          <p:cNvPicPr>
            <a:picLocks noChangeAspect="1"/>
          </p:cNvPicPr>
          <p:nvPr>
            <p:custDataLst>
              <p:tags r:id="rId6"/>
            </p:custDataLst>
          </p:nvPr>
        </p:nvPicPr>
        <p:blipFill>
          <a:blip r:embed="rId5"/>
          <a:stretch>
            <a:fillRect/>
          </a:stretch>
        </p:blipFill>
        <p:spPr>
          <a:xfrm>
            <a:off x="1447165" y="673735"/>
            <a:ext cx="4131945" cy="5510530"/>
          </a:xfrm>
          <a:prstGeom prst="rect">
            <a:avLst/>
          </a:prstGeom>
        </p:spPr>
      </p:pic>
      <p:sp>
        <p:nvSpPr>
          <p:cNvPr id="4" name="文本框 3" title=""/>
          <p:cNvSpPr txBox="1"/>
          <p:nvPr>
            <p:custDataLst>
              <p:tags r:id="rId7"/>
            </p:custDataLst>
          </p:nvPr>
        </p:nvSpPr>
        <p:spPr>
          <a:xfrm>
            <a:off x="6669405" y="4420870"/>
            <a:ext cx="5447665" cy="1814830"/>
          </a:xfrm>
          <a:prstGeom prst="rect">
            <a:avLst/>
          </a:prstGeom>
          <a:solidFill>
            <a:schemeClr val="bg1"/>
          </a:solidFill>
        </p:spPr>
        <p:txBody>
          <a:bodyPr wrap="square" rtlCol="0">
            <a:spAutoFit/>
          </a:bodyPr>
          <a:lstStyle/>
          <a:p>
            <a:r>
              <a:rPr lang="en-US" altLang="zh-CN" sz="2800" b="1">
                <a:latin typeface="Times New Roman" panose="02020603050405020304" pitchFamily="18" charset="0"/>
                <a:cs typeface="Times New Roman" panose="02020603050405020304" pitchFamily="18" charset="0"/>
              </a:rPr>
              <a:t>In this temple as in the hearts of the people for whom he saved the union, the memory of Abraham Lincoln is enshrined forever.</a:t>
            </a:r>
            <a:endParaRPr lang="en-US" altLang="zh-CN" sz="2800" b="1">
              <a:latin typeface="Times New Roman" panose="02020603050405020304" pitchFamily="18" charset="0"/>
              <a:cs typeface="Times New Roman" panose="02020603050405020304" pitchFamily="18" charset="0"/>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5"/>
          <a:stretch>
            <a:fillRect/>
          </a:stretch>
        </a:blipFill>
        <a:effectLst/>
      </p:bgPr>
    </p:bg>
    <p:spTree>
      <p:nvGrpSpPr>
        <p:cNvPr id="1" name=""/>
        <p:cNvGrpSpPr/>
        <p:nvPr>
          <p:custDataLst>
            <p:tags r:id="rId2"/>
          </p:custDataLst>
        </p:nvPr>
      </p:nvGrpSpPr>
      <p:grpSpPr>
        <a:xfrm>
          <a:off x="0" y="0"/>
          <a:ext cx="0" cy="0"/>
        </a:xfrm>
      </p:grpSpPr>
      <p:pic>
        <p:nvPicPr>
          <p:cNvPr id="3" name="图片 2" title=""/>
          <p:cNvPicPr>
            <a:picLocks noChangeAspect="1"/>
          </p:cNvPicPr>
          <p:nvPr>
            <p:custDataLst>
              <p:tags r:id="rId4"/>
            </p:custDataLst>
          </p:nvPr>
        </p:nvPicPr>
        <p:blipFill>
          <a:blip r:embed="rId3"/>
          <a:stretch>
            <a:fillRect/>
          </a:stretch>
        </p:blipFill>
        <p:spPr>
          <a:xfrm>
            <a:off x="1165860" y="605155"/>
            <a:ext cx="10058400" cy="5647690"/>
          </a:xfrm>
          <a:prstGeom prst="rect">
            <a:avLst/>
          </a:prstGeom>
        </p:spPr>
      </p:pic>
    </p:spTree>
    <p:custDataLst>
      <p:tags r:id="rId6"/>
    </p:custData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rotWithShape="1">
          <a:blip r:embed="rId23"/>
          <a:stretch>
            <a:fillRect/>
          </a:stretch>
        </a:blipFill>
        <a:effectLst/>
      </p:bgPr>
    </p:bg>
    <p:spTree>
      <p:nvGrpSpPr>
        <p:cNvPr id="1" name=""/>
        <p:cNvGrpSpPr/>
        <p:nvPr>
          <p:custDataLst>
            <p:tags r:id="rId3"/>
          </p:custDataLst>
        </p:nvPr>
      </p:nvGrpSpPr>
      <p:grpSpPr>
        <a:xfrm>
          <a:off x="0" y="0"/>
          <a:ext cx="0" cy="0"/>
        </a:xfrm>
      </p:grpSpPr>
      <p:pic>
        <p:nvPicPr>
          <p:cNvPr id="6" name="图片 5" title=""/>
          <p:cNvPicPr>
            <a:picLocks noChangeAspect="1"/>
          </p:cNvPicPr>
          <p:nvPr>
            <p:custDataLst>
              <p:tags r:id="rId5"/>
            </p:custDataLst>
          </p:nvPr>
        </p:nvPicPr>
        <p:blipFill>
          <a:blip r:embed="rId4"/>
          <a:stretch>
            <a:fillRect/>
          </a:stretch>
        </p:blipFill>
        <p:spPr>
          <a:xfrm>
            <a:off x="1524000" y="793750"/>
            <a:ext cx="4521200" cy="3136900"/>
          </a:xfrm>
          <a:prstGeom prst="rect">
            <a:avLst/>
          </a:prstGeom>
          <a:noFill/>
          <a:ln w="9525">
            <a:noFill/>
          </a:ln>
        </p:spPr>
      </p:pic>
      <p:pic>
        <p:nvPicPr>
          <p:cNvPr id="4" name="图片 3" title=""/>
          <p:cNvPicPr>
            <a:picLocks noChangeAspect="1"/>
          </p:cNvPicPr>
          <p:nvPr>
            <p:custDataLst>
              <p:tags r:id="rId7"/>
            </p:custDataLst>
          </p:nvPr>
        </p:nvPicPr>
        <p:blipFill>
          <a:blip r:embed="rId6"/>
          <a:stretch>
            <a:fillRect/>
          </a:stretch>
        </p:blipFill>
        <p:spPr>
          <a:xfrm>
            <a:off x="6045200" y="793750"/>
            <a:ext cx="4622800" cy="3146425"/>
          </a:xfrm>
          <a:prstGeom prst="rect">
            <a:avLst/>
          </a:prstGeom>
          <a:noFill/>
          <a:ln w="9525">
            <a:noFill/>
          </a:ln>
        </p:spPr>
      </p:pic>
      <p:sp>
        <p:nvSpPr>
          <p:cNvPr id="8" name="Text Placeholder 17" title=""/>
          <p:cNvSpPr txBox="1"/>
          <p:nvPr>
            <p:custDataLst>
              <p:tags r:id="rId8"/>
            </p:custDataLst>
          </p:nvPr>
        </p:nvSpPr>
        <p:spPr>
          <a:xfrm>
            <a:off x="1524000" y="3349625"/>
            <a:ext cx="3786188" cy="650875"/>
          </a:xfrm>
          <a:prstGeom prst="rect">
            <a:avLst/>
          </a:prstGeom>
          <a:solidFill>
            <a:srgbClr val="7030A0"/>
          </a:solidFill>
          <a:ln w="9525">
            <a:noFill/>
          </a:ln>
        </p:spPr>
        <p:txBody>
          <a:bodyPr lIns="175543" tIns="87790" rIns="175543" bIns="87790" anchor="t" anchorCtr="0"/>
          <a:lstStyle/>
          <a:p>
            <a:pPr>
              <a:lnSpc>
                <a:spcPct val="80000"/>
              </a:lnSpc>
            </a:pPr>
            <a:r>
              <a:rPr lang="en-US" altLang="zh-CN" sz="3600" b="1">
                <a:solidFill>
                  <a:srgbClr val="FFFFFF"/>
                </a:solidFill>
                <a:latin typeface="Arial Narrow" panose="020b0606020202030204" pitchFamily="34" charset="0"/>
                <a:ea typeface="宋体" panose="02010600030101010101" pitchFamily="2" charset="-122"/>
              </a:rPr>
              <a:t>slave/black people</a:t>
            </a:r>
            <a:endParaRPr lang="en-US" altLang="zh-CN" sz="3600" b="1">
              <a:solidFill>
                <a:srgbClr val="FFFFFF"/>
              </a:solidFill>
              <a:latin typeface="Arial Narrow" panose="020b0606020202030204" pitchFamily="34" charset="0"/>
              <a:ea typeface="宋体" panose="02010600030101010101" pitchFamily="2" charset="-122"/>
            </a:endParaRPr>
          </a:p>
        </p:txBody>
      </p:sp>
      <p:sp>
        <p:nvSpPr>
          <p:cNvPr id="7" name="Text Placeholder 17" title=""/>
          <p:cNvSpPr txBox="1"/>
          <p:nvPr>
            <p:custDataLst>
              <p:tags r:id="rId9"/>
            </p:custDataLst>
          </p:nvPr>
        </p:nvSpPr>
        <p:spPr>
          <a:xfrm>
            <a:off x="5095875" y="3349625"/>
            <a:ext cx="2500313" cy="650875"/>
          </a:xfrm>
          <a:prstGeom prst="rect">
            <a:avLst/>
          </a:prstGeom>
          <a:solidFill>
            <a:srgbClr val="7030A0"/>
          </a:solidFill>
          <a:ln w="9525">
            <a:noFill/>
          </a:ln>
        </p:spPr>
        <p:txBody>
          <a:bodyPr lIns="175543" tIns="87790" rIns="175543" bIns="87790" anchor="t" anchorCtr="0"/>
          <a:lstStyle/>
          <a:p>
            <a:pPr>
              <a:lnSpc>
                <a:spcPct val="80000"/>
              </a:lnSpc>
            </a:pPr>
            <a:r>
              <a:rPr lang="en-US" altLang="zh-CN" sz="3600" b="1">
                <a:solidFill>
                  <a:srgbClr val="FFFFFF"/>
                </a:solidFill>
                <a:latin typeface="Arial Narrow" panose="020b0606020202030204" pitchFamily="34" charset="0"/>
                <a:ea typeface="宋体" panose="02010600030101010101" pitchFamily="2" charset="-122"/>
              </a:rPr>
              <a:t>slave owner</a:t>
            </a:r>
            <a:endParaRPr lang="en-US" altLang="zh-CN" sz="3600" b="1">
              <a:solidFill>
                <a:srgbClr val="FFFFFF"/>
              </a:solidFill>
              <a:latin typeface="Arial Narrow" panose="020b0606020202030204" pitchFamily="34" charset="0"/>
              <a:ea typeface="宋体" panose="02010600030101010101" pitchFamily="2" charset="-122"/>
            </a:endParaRPr>
          </a:p>
        </p:txBody>
      </p:sp>
      <p:sp>
        <p:nvSpPr>
          <p:cNvPr id="10" name="Text Placeholder 17" title=""/>
          <p:cNvSpPr txBox="1"/>
          <p:nvPr>
            <p:custDataLst>
              <p:tags r:id="rId10"/>
            </p:custDataLst>
          </p:nvPr>
        </p:nvSpPr>
        <p:spPr>
          <a:xfrm>
            <a:off x="7453313" y="3349625"/>
            <a:ext cx="1643062" cy="650875"/>
          </a:xfrm>
          <a:prstGeom prst="rect">
            <a:avLst/>
          </a:prstGeom>
          <a:solidFill>
            <a:srgbClr val="7030A0"/>
          </a:solidFill>
          <a:ln w="9525">
            <a:noFill/>
          </a:ln>
        </p:spPr>
        <p:txBody>
          <a:bodyPr lIns="175543" tIns="87790" rIns="175543" bIns="87790" anchor="t" anchorCtr="0"/>
          <a:lstStyle/>
          <a:p>
            <a:pPr>
              <a:lnSpc>
                <a:spcPct val="80000"/>
              </a:lnSpc>
            </a:pPr>
            <a:r>
              <a:rPr lang="en-US" altLang="zh-CN" sz="3600" b="1">
                <a:solidFill>
                  <a:srgbClr val="FFFFFF"/>
                </a:solidFill>
                <a:latin typeface="Arial Narrow" panose="020b0606020202030204" pitchFamily="34" charset="0"/>
                <a:ea typeface="宋体" panose="02010600030101010101" pitchFamily="2" charset="-122"/>
              </a:rPr>
              <a:t>abuse</a:t>
            </a:r>
            <a:endParaRPr lang="en-US" altLang="zh-CN" sz="3600" b="1">
              <a:solidFill>
                <a:srgbClr val="FFFFFF"/>
              </a:solidFill>
              <a:latin typeface="Arial Narrow" panose="020b0606020202030204" pitchFamily="34" charset="0"/>
              <a:ea typeface="宋体" panose="02010600030101010101" pitchFamily="2" charset="-122"/>
            </a:endParaRPr>
          </a:p>
        </p:txBody>
      </p:sp>
      <p:sp>
        <p:nvSpPr>
          <p:cNvPr id="23558" name="文本框 10" title=""/>
          <p:cNvSpPr txBox="1"/>
          <p:nvPr>
            <p:custDataLst>
              <p:tags r:id="rId11"/>
            </p:custDataLst>
          </p:nvPr>
        </p:nvSpPr>
        <p:spPr>
          <a:xfrm>
            <a:off x="1524000" y="3175"/>
            <a:ext cx="9144000" cy="891540"/>
          </a:xfrm>
          <a:prstGeom prst="rect">
            <a:avLst/>
          </a:prstGeom>
          <a:solidFill>
            <a:srgbClr val="1F497D"/>
          </a:solidFill>
          <a:ln w="9525">
            <a:noFill/>
          </a:ln>
        </p:spPr>
        <p:txBody>
          <a:bodyPr anchor="t" anchorCtr="0">
            <a:spAutoFit/>
          </a:bodyPr>
          <a:lstStyle/>
          <a:p>
            <a:pPr eaLnBrk="0" hangingPunct="0">
              <a:lnSpc>
                <a:spcPct val="130000"/>
              </a:lnSpc>
            </a:pP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What can you see from the pictures?</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title=""/>
          <p:cNvSpPr txBox="1"/>
          <p:nvPr>
            <p:custDataLst>
              <p:tags r:id="rId12"/>
            </p:custDataLst>
          </p:nvPr>
        </p:nvSpPr>
        <p:spPr>
          <a:xfrm>
            <a:off x="1619250" y="4575175"/>
            <a:ext cx="8432800" cy="1198880"/>
          </a:xfrm>
          <a:prstGeom prst="rect">
            <a:avLst/>
          </a:prstGeom>
          <a:solidFill>
            <a:schemeClr val="accent5"/>
          </a:solidFill>
          <a:ln w="9525">
            <a:noFill/>
          </a:ln>
        </p:spPr>
        <p:txBody>
          <a:bodyPr>
            <a:spAutoFit/>
          </a:bodyPr>
          <a:lstStyle/>
          <a:p>
            <a:pPr marR="0" defTabSz="914400">
              <a:buClrTx/>
              <a:buSzTx/>
              <a:buFontTx/>
              <a:buNone/>
              <a:defRPr/>
            </a:pPr>
            <a:r>
              <a:rPr kumimoji="0" lang="en-US" altLang="zh-CN" sz="3600" b="1"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rPr>
              <a:t>1. How did slave owners regard their slaves?</a:t>
            </a:r>
            <a:endParaRPr kumimoji="0" lang="en-US" altLang="zh-CN" sz="3600" b="1"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矩形 13" title=""/>
          <p:cNvSpPr/>
          <p:nvPr>
            <p:custDataLst>
              <p:tags r:id="rId13"/>
            </p:custDataLst>
          </p:nvPr>
        </p:nvSpPr>
        <p:spPr>
          <a:xfrm>
            <a:off x="1619250" y="5780088"/>
            <a:ext cx="8680450" cy="1076325"/>
          </a:xfrm>
          <a:prstGeom prst="rect">
            <a:avLst/>
          </a:prstGeom>
          <a:solidFill>
            <a:schemeClr val="bg1"/>
          </a:solidFill>
          <a:ln w="9525">
            <a:noFill/>
          </a:ln>
        </p:spPr>
        <p:txBody>
          <a:bodyPr anchor="t" anchorCtr="0">
            <a:spAutoFit/>
          </a:bodyPr>
          <a:lstStyle/>
          <a:p>
            <a:pPr eaLnBrk="0" hangingPunct="0"/>
            <a:r>
              <a:rPr lang="en-US" altLang="zh-CN" sz="3200" b="1">
                <a:solidFill>
                  <a:srgbClr val="0000FF"/>
                </a:solidFill>
                <a:latin typeface="Times New Roman" panose="02020603050405020304" pitchFamily="18" charset="0"/>
                <a:ea typeface="宋体" panose="02010600030101010101" pitchFamily="2" charset="-122"/>
                <a:cs typeface="Times New Roman" panose="02020603050405020304" pitchFamily="18" charset="0"/>
              </a:rPr>
              <a:t>1. They didn't regard them as human but as animals, without respecting them.</a:t>
            </a:r>
            <a:endParaRPr lang="en-US" altLang="zh-CN" sz="3200" b="1">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title=""/>
          <p:cNvSpPr txBox="1"/>
          <p:nvPr>
            <p:custDataLst>
              <p:tags r:id="rId14"/>
            </p:custDataLst>
          </p:nvPr>
        </p:nvSpPr>
        <p:spPr>
          <a:xfrm>
            <a:off x="1619250" y="5219700"/>
            <a:ext cx="8432800" cy="645160"/>
          </a:xfrm>
          <a:prstGeom prst="rect">
            <a:avLst/>
          </a:prstGeom>
          <a:solidFill>
            <a:schemeClr val="accent5"/>
          </a:solidFill>
          <a:ln w="9525">
            <a:noFill/>
          </a:ln>
        </p:spPr>
        <p:txBody>
          <a:bodyPr>
            <a:spAutoFit/>
          </a:bodyPr>
          <a:lstStyle/>
          <a:p>
            <a:pPr marR="0" defTabSz="914400">
              <a:buClrTx/>
              <a:buSzTx/>
              <a:buFontTx/>
              <a:buNone/>
              <a:defRPr/>
            </a:pPr>
            <a:r>
              <a:rPr kumimoji="0" lang="en-US" altLang="zh-CN" sz="3600" b="1"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rPr>
              <a:t>2. What was a slave's life like?</a:t>
            </a:r>
            <a:endParaRPr kumimoji="0" lang="zh-CN" altLang="en-US"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Text Placeholder 17" title=""/>
          <p:cNvSpPr txBox="1"/>
          <p:nvPr>
            <p:custDataLst>
              <p:tags r:id="rId15"/>
            </p:custDataLst>
          </p:nvPr>
        </p:nvSpPr>
        <p:spPr>
          <a:xfrm>
            <a:off x="8810625" y="3341688"/>
            <a:ext cx="1285875" cy="650875"/>
          </a:xfrm>
          <a:prstGeom prst="rect">
            <a:avLst/>
          </a:prstGeom>
          <a:solidFill>
            <a:srgbClr val="7030A0"/>
          </a:solidFill>
          <a:ln w="9525">
            <a:noFill/>
          </a:ln>
        </p:spPr>
        <p:txBody>
          <a:bodyPr lIns="175543" tIns="87790" rIns="175543" bIns="87790" anchor="t" anchorCtr="0"/>
          <a:lstStyle/>
          <a:p>
            <a:pPr>
              <a:lnSpc>
                <a:spcPct val="80000"/>
              </a:lnSpc>
            </a:pPr>
            <a:r>
              <a:rPr lang="en-US" altLang="zh-CN" sz="3600" b="1">
                <a:solidFill>
                  <a:srgbClr val="FFFFFF"/>
                </a:solidFill>
                <a:latin typeface="Arial Narrow" panose="020b0606020202030204" pitchFamily="34" charset="0"/>
                <a:ea typeface="宋体" panose="02010600030101010101" pitchFamily="2" charset="-122"/>
              </a:rPr>
              <a:t>whip</a:t>
            </a:r>
            <a:endParaRPr lang="en-US" altLang="zh-CN" sz="3600" b="1">
              <a:solidFill>
                <a:srgbClr val="FFFFFF"/>
              </a:solidFill>
              <a:latin typeface="Arial Narrow" panose="020b0606020202030204" pitchFamily="34" charset="0"/>
              <a:ea typeface="宋体" panose="02010600030101010101" pitchFamily="2" charset="-122"/>
            </a:endParaRPr>
          </a:p>
        </p:txBody>
      </p:sp>
      <p:sp>
        <p:nvSpPr>
          <p:cNvPr id="21" name="Text Placeholder 17" title=""/>
          <p:cNvSpPr txBox="1"/>
          <p:nvPr>
            <p:custDataLst>
              <p:tags r:id="rId16"/>
            </p:custDataLst>
          </p:nvPr>
        </p:nvSpPr>
        <p:spPr>
          <a:xfrm>
            <a:off x="9882188" y="3349625"/>
            <a:ext cx="704850" cy="650875"/>
          </a:xfrm>
          <a:prstGeom prst="rect">
            <a:avLst/>
          </a:prstGeom>
          <a:solidFill>
            <a:srgbClr val="7030A0"/>
          </a:solidFill>
          <a:ln w="9525">
            <a:noFill/>
          </a:ln>
        </p:spPr>
        <p:txBody>
          <a:bodyPr lIns="175543" tIns="87790" rIns="175543" bIns="87790" anchor="t" anchorCtr="0"/>
          <a:lstStyle/>
          <a:p>
            <a:pPr>
              <a:lnSpc>
                <a:spcPct val="80000"/>
              </a:lnSpc>
            </a:pPr>
            <a:r>
              <a:rPr lang="en-US" altLang="zh-CN" sz="3600" b="1">
                <a:solidFill>
                  <a:srgbClr val="FFFFFF"/>
                </a:solidFill>
                <a:latin typeface="Arial Narrow" panose="020b0606020202030204" pitchFamily="34" charset="0"/>
                <a:ea typeface="宋体" panose="02010600030101010101" pitchFamily="2" charset="-122"/>
              </a:rPr>
              <a:t>…</a:t>
            </a:r>
            <a:endParaRPr lang="en-US" altLang="zh-CN" sz="3600" b="1">
              <a:solidFill>
                <a:srgbClr val="FFFFFF"/>
              </a:solidFill>
              <a:latin typeface="Arial Narrow" panose="020b0606020202030204" pitchFamily="34" charset="0"/>
              <a:ea typeface="宋体" panose="02010600030101010101" pitchFamily="2" charset="-122"/>
            </a:endParaRPr>
          </a:p>
        </p:txBody>
      </p:sp>
      <p:sp>
        <p:nvSpPr>
          <p:cNvPr id="15" name="矩形 14" title=""/>
          <p:cNvSpPr/>
          <p:nvPr>
            <p:custDataLst>
              <p:tags r:id="rId17"/>
            </p:custDataLst>
          </p:nvPr>
        </p:nvSpPr>
        <p:spPr>
          <a:xfrm>
            <a:off x="1524000" y="2214563"/>
            <a:ext cx="9144000" cy="1763395"/>
          </a:xfrm>
          <a:prstGeom prst="rect">
            <a:avLst/>
          </a:prstGeom>
          <a:solidFill>
            <a:schemeClr val="accent5">
              <a:lumMod val="20000"/>
              <a:lumOff val="80000"/>
            </a:schemeClr>
          </a:solidFill>
        </p:spPr>
        <p:txBody>
          <a:bodyPr>
            <a:spAutoFit/>
          </a:bodyPr>
          <a:lstStyle/>
          <a:p>
            <a:pPr marL="0" marR="0" lvl="0" indent="0" algn="l" defTabSz="914400" rtl="0" eaLnBrk="0" fontAlgn="base" latinLnBrk="0" hangingPunct="0">
              <a:lnSpc>
                <a:spcPct val="85000"/>
              </a:lnSpc>
              <a:spcBef>
                <a:spcPct val="0"/>
              </a:spcBef>
              <a:spcAft>
                <a:spcPct val="0"/>
              </a:spcAft>
              <a:buClrTx/>
              <a:buSzTx/>
              <a:buFontTx/>
              <a:buNone/>
              <a:defRPr/>
            </a:pPr>
            <a:r>
              <a:rPr kumimoji="0" lang="en-US" altLang="zh-CN" sz="3200" b="1" i="0" u="none" strike="noStrike" kern="1200" cap="none" spc="0" normalizeH="0" baseline="0" noProof="1">
                <a:ln>
                  <a:noFill/>
                </a:ln>
                <a:solidFill>
                  <a:srgbClr val="1D41D5"/>
                </a:solidFill>
                <a:effectLst/>
                <a:uLnTx/>
                <a:uFillTx/>
                <a:latin typeface="Times New Roman" panose="02020603050405020304" pitchFamily="18" charset="0"/>
                <a:ea typeface="宋体" panose="02010600030101010101" pitchFamily="2" charset="-122"/>
                <a:cs typeface="Times New Roman" panose="02020603050405020304" pitchFamily="18" charset="0"/>
              </a:rPr>
              <a:t>2. Daily life for a slave involved back-breaking</a:t>
            </a:r>
            <a:r>
              <a:rPr kumimoji="0" lang="en-US" altLang="zh-CN" sz="2000" b="1" i="0" u="none" strike="noStrike" kern="1200" cap="none" spc="0" normalizeH="0" baseline="0" noProof="1">
                <a:ln>
                  <a:noFill/>
                </a:ln>
                <a:solidFill>
                  <a:srgbClr val="1D41D5"/>
                </a:solidFill>
                <a:effectLst/>
                <a:uLnTx/>
                <a:uFillTx/>
                <a:latin typeface="Times New Roman" panose="02020603050405020304" pitchFamily="18" charset="0"/>
                <a:ea typeface="宋体" panose="02010600030101010101" pitchFamily="2" charset="-122"/>
                <a:cs typeface="Times New Roman" panose="02020603050405020304" pitchFamily="18" charset="0"/>
              </a:rPr>
              <a:t>( 使人疲劳至极的)</a:t>
            </a:r>
            <a:r>
              <a:rPr kumimoji="0" lang="en-US" altLang="zh-CN" sz="3200" b="1" i="0" u="none" strike="noStrike" kern="1200" cap="none" spc="0" normalizeH="0" baseline="0" noProof="1">
                <a:ln>
                  <a:noFill/>
                </a:ln>
                <a:solidFill>
                  <a:srgbClr val="1D41D5"/>
                </a:solidFill>
                <a:effectLst/>
                <a:uLnTx/>
                <a:uFillTx/>
                <a:latin typeface="Times New Roman" panose="02020603050405020304" pitchFamily="18" charset="0"/>
                <a:ea typeface="宋体" panose="02010600030101010101" pitchFamily="2" charset="-122"/>
                <a:cs typeface="Times New Roman" panose="02020603050405020304" pitchFamily="18" charset="0"/>
              </a:rPr>
              <a:t> labour. Slaves had to work all day long without enough rest. They were often physically abused by their owners and had no legal rights.</a:t>
            </a:r>
            <a:endParaRPr kumimoji="0" lang="en-US" altLang="zh-CN" sz="3200" b="1" i="0" u="none" strike="noStrike" kern="1200" cap="none" spc="0" normalizeH="0" baseline="0" noProof="1">
              <a:ln>
                <a:noFill/>
              </a:ln>
              <a:solidFill>
                <a:srgbClr val="1D41D5"/>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title=""/>
          <p:cNvSpPr txBox="1"/>
          <p:nvPr>
            <p:custDataLst>
              <p:tags r:id="rId18"/>
            </p:custDataLst>
          </p:nvPr>
        </p:nvSpPr>
        <p:spPr>
          <a:xfrm>
            <a:off x="1524000" y="3930650"/>
            <a:ext cx="9144000" cy="645160"/>
          </a:xfrm>
          <a:prstGeom prst="rect">
            <a:avLst/>
          </a:prstGeom>
          <a:solidFill>
            <a:srgbClr val="FEEDFC"/>
          </a:solidFill>
          <a:ln w="9525">
            <a:noFill/>
          </a:ln>
        </p:spPr>
        <p:txBody>
          <a:bodyPr anchor="t" anchorCtr="0">
            <a:spAutoFit/>
          </a:bodyPr>
          <a:lstStyle/>
          <a:p>
            <a:pPr eaLnBrk="0" hangingPunct="0"/>
            <a:r>
              <a:rPr lang="en-US" altLang="zh-CN" sz="3600" b="1">
                <a:latin typeface="Times New Roman" panose="02020603050405020304" pitchFamily="18" charset="0"/>
                <a:ea typeface="宋体" panose="02010600030101010101" pitchFamily="2" charset="-122"/>
                <a:cs typeface="Times New Roman" panose="02020603050405020304" pitchFamily="18" charset="0"/>
              </a:rPr>
              <a:t>Watch the video and answer the questions.</a:t>
            </a:r>
            <a:endParaRPr lang="en-US" altLang="zh-CN" sz="3600" b="1">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5" name="组合 5" title=""/>
          <p:cNvGrpSpPr/>
          <p:nvPr>
            <p:custDataLst>
              <p:tags r:id="rId19"/>
            </p:custDataLst>
          </p:nvPr>
        </p:nvGrpSpPr>
        <p:grpSpPr>
          <a:xfrm>
            <a:off x="1952625" y="1143000"/>
            <a:ext cx="8072438" cy="5000625"/>
            <a:chOff x="2328" y="2197"/>
            <a:chExt cx="9370" cy="7994"/>
          </a:xfrm>
        </p:grpSpPr>
        <p:pic>
          <p:nvPicPr>
            <p:cNvPr id="23571" name="图片 4"/>
            <p:cNvPicPr>
              <a:picLocks noChangeAspect="1"/>
            </p:cNvPicPr>
            <p:nvPr>
              <p:custDataLst>
                <p:tags r:id="rId21"/>
              </p:custDataLst>
            </p:nvPr>
          </p:nvPicPr>
          <p:blipFill>
            <a:blip r:embed="rId20">
              <a:clrChange>
                <a:clrFrom>
                  <a:srgbClr val="F8F8F8"/>
                </a:clrFrom>
                <a:clrTo>
                  <a:srgbClr val="F8F8F8">
                    <a:alpha val="0"/>
                  </a:srgbClr>
                </a:clrTo>
              </a:clrChange>
            </a:blip>
            <a:srcRect l="4535" t="2258" r="4854" b="8624"/>
            <a:stretch>
              <a:fillRect/>
            </a:stretch>
          </p:blipFill>
          <p:spPr>
            <a:xfrm>
              <a:off x="2328" y="2197"/>
              <a:ext cx="9370" cy="7994"/>
            </a:xfrm>
            <a:prstGeom prst="rect">
              <a:avLst/>
            </a:prstGeom>
            <a:noFill/>
            <a:ln w="9525">
              <a:noFill/>
            </a:ln>
          </p:spPr>
        </p:pic>
        <p:sp>
          <p:nvSpPr>
            <p:cNvPr id="23572" name="矩形 1"/>
            <p:cNvSpPr/>
            <p:nvPr>
              <p:custDataLst>
                <p:tags r:id="rId22"/>
              </p:custDataLst>
            </p:nvPr>
          </p:nvSpPr>
          <p:spPr>
            <a:xfrm>
              <a:off x="3738" y="3453"/>
              <a:ext cx="7771" cy="4869"/>
            </a:xfrm>
            <a:prstGeom prst="rect">
              <a:avLst/>
            </a:prstGeom>
            <a:noFill/>
            <a:ln w="9525">
              <a:noFill/>
            </a:ln>
          </p:spPr>
          <p:txBody>
            <a:bodyPr anchor="t" anchorCtr="0">
              <a:spAutoFit/>
            </a:bodyPr>
            <a:lstStyle/>
            <a:p>
              <a:r>
                <a:rPr lang="en-US" altLang="zh-CN" sz="3200" b="1">
                  <a:solidFill>
                    <a:srgbClr val="FFFF00"/>
                  </a:solidFill>
                  <a:latin typeface="Times New Roman" panose="02020603050405020304" pitchFamily="18" charset="0"/>
                  <a:ea typeface="宋体" panose="02010600030101010101" pitchFamily="2" charset="-122"/>
                  <a:cs typeface="Times New Roman" panose="02020603050405020304" pitchFamily="18" charset="0"/>
                </a:rPr>
                <a:t>It was common to see the phenomenon in southern states of the United States at that time. But it was one man who played a key part in abolishing the slavery in the United States. Do you know his name?</a:t>
              </a:r>
              <a:endParaRPr lang="en-US" altLang="zh-CN" sz="320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1000"/>
                                        <p:tgtEl>
                                          <p:spTgt spid="8">
                                            <p:txEl>
                                              <p:pRg st="0" end="0"/>
                                            </p:txEl>
                                          </p:spTgt>
                                        </p:tgtEl>
                                      </p:cBhvr>
                                    </p:animEffect>
                                  </p:childTnLst>
                                </p:cTn>
                              </p:par>
                            </p:childTnLst>
                          </p:cTn>
                        </p:par>
                        <p:par>
                          <p:cTn id="23" fill="hold" nodeType="afterGroup">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fade">
                                      <p:cBhvr>
                                        <p:cTn id="26" dur="1000"/>
                                        <p:tgtEl>
                                          <p:spTgt spid="7">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childTnLst>
                                </p:cTn>
                              </p:par>
                            </p:childTnLst>
                          </p:cTn>
                        </p:par>
                        <p:par>
                          <p:cTn id="30" fill="hold" nodeType="afterGroup">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0">
                                            <p:bg/>
                                          </p:spTgt>
                                        </p:tgtEl>
                                        <p:attrNameLst>
                                          <p:attrName>style.visibility</p:attrName>
                                        </p:attrNameLst>
                                      </p:cBhvr>
                                      <p:to>
                                        <p:strVal val="visible"/>
                                      </p:to>
                                    </p:set>
                                    <p:animEffect transition="in" filter="fade">
                                      <p:cBhvr>
                                        <p:cTn id="33" dur="1000"/>
                                        <p:tgtEl>
                                          <p:spTgt spid="10">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1000"/>
                                        <p:tgtEl>
                                          <p:spTgt spid="10">
                                            <p:txEl>
                                              <p:pRg st="0" end="0"/>
                                            </p:txEl>
                                          </p:spTgt>
                                        </p:tgtEl>
                                      </p:cBhvr>
                                    </p:animEffect>
                                  </p:childTnLst>
                                </p:cTn>
                              </p:par>
                            </p:childTnLst>
                          </p:cTn>
                        </p:par>
                        <p:par>
                          <p:cTn id="37" fill="hold" nodeType="afterGroup">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0">
                                            <p:bg/>
                                          </p:spTgt>
                                        </p:tgtEl>
                                        <p:attrNameLst>
                                          <p:attrName>style.visibility</p:attrName>
                                        </p:attrNameLst>
                                      </p:cBhvr>
                                      <p:to>
                                        <p:strVal val="visible"/>
                                      </p:to>
                                    </p:set>
                                    <p:animEffect transition="in" filter="fade">
                                      <p:cBhvr>
                                        <p:cTn id="40" dur="1000"/>
                                        <p:tgtEl>
                                          <p:spTgt spid="20">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fade">
                                      <p:cBhvr>
                                        <p:cTn id="43" dur="1000"/>
                                        <p:tgtEl>
                                          <p:spTgt spid="20">
                                            <p:txEl>
                                              <p:pRg st="0" end="0"/>
                                            </p:txEl>
                                          </p:spTgt>
                                        </p:tgtEl>
                                      </p:cBhvr>
                                    </p:animEffect>
                                  </p:childTnLst>
                                </p:cTn>
                              </p:par>
                            </p:childTnLst>
                          </p:cTn>
                        </p:par>
                        <p:par>
                          <p:cTn id="44" fill="hold" nodeType="afterGroup">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1">
                                            <p:bg/>
                                          </p:spTgt>
                                        </p:tgtEl>
                                        <p:attrNameLst>
                                          <p:attrName>style.visibility</p:attrName>
                                        </p:attrNameLst>
                                      </p:cBhvr>
                                      <p:to>
                                        <p:strVal val="visible"/>
                                      </p:to>
                                    </p:set>
                                    <p:animEffect transition="in" filter="fade">
                                      <p:cBhvr>
                                        <p:cTn id="47" dur="1000"/>
                                        <p:tgtEl>
                                          <p:spTgt spid="21">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fade">
                                      <p:cBhvr>
                                        <p:cTn id="50" dur="1000"/>
                                        <p:tgtEl>
                                          <p:spTgt spid="21">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000" fill="hold">
                                          <p:stCondLst>
                                            <p:cond delay="0"/>
                                          </p:stCondLst>
                                        </p:cTn>
                                        <p:tgtEl>
                                          <p:spTgt spid="12"/>
                                        </p:tgtEl>
                                        <p:attrNameLst>
                                          <p:attrName>style.visibility</p:attrName>
                                        </p:attrNameLst>
                                      </p:cBhvr>
                                      <p:to>
                                        <p:strVal val="visible"/>
                                      </p:to>
                                    </p:set>
                                    <p:animEffect transition="in" filter="wipe(left)">
                                      <p:cBhvr>
                                        <p:cTn id="55" dur="1000"/>
                                        <p:tgtEl>
                                          <p:spTgt spid="12"/>
                                        </p:tgtEl>
                                      </p:cBhvr>
                                    </p:animEffect>
                                  </p:childTnLst>
                                </p:cTn>
                              </p:par>
                            </p:childTnLst>
                          </p:cTn>
                        </p:par>
                        <p:par>
                          <p:cTn id="56" fill="hold" nodeType="afterGroup">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left)">
                                      <p:cBhvr>
                                        <p:cTn id="62" dur="500"/>
                                        <p:tgtEl>
                                          <p:spTgt spid="2"/>
                                        </p:tgtEl>
                                      </p:cBhvr>
                                    </p:animEffect>
                                  </p:childTnLst>
                                </p:cTn>
                              </p:par>
                            </p:childTnLst>
                          </p:cTn>
                        </p:par>
                      </p:childTnLst>
                    </p:cTn>
                  </p:par>
                  <p:par>
                    <p:cTn id="63" fill="hold" nodeType="clickPar">
                      <p:stCondLst>
                        <p:cond delay="indefinite"/>
                        <p:cond evt="onBegin" delay="0">
                          <p:tn val="62"/>
                        </p:cond>
                      </p:stCondLst>
                      <p:childTnLst>
                        <p:par>
                          <p:cTn id="64" fill="hold">
                            <p:stCondLst>
                              <p:cond delay="0"/>
                            </p:stCondLst>
                            <p:childTnLst>
                              <p:par>
                                <p:cTn id="65" presetID="22" presetClass="entr" presetSubtype="8" fill="hold" grpId="0" nodeType="clickEffect">
                                  <p:stCondLst>
                                    <p:cond delay="0"/>
                                  </p:stCondLst>
                                  <p:childTnLst>
                                    <p:set>
                                      <p:cBhvr>
                                        <p:cTn id="66" dur="1000" fill="hold">
                                          <p:stCondLst>
                                            <p:cond delay="0"/>
                                          </p:stCondLst>
                                        </p:cTn>
                                        <p:tgtEl>
                                          <p:spTgt spid="14"/>
                                        </p:tgtEl>
                                        <p:attrNameLst>
                                          <p:attrName>style.visibility</p:attrName>
                                        </p:attrNameLst>
                                      </p:cBhvr>
                                      <p:to>
                                        <p:strVal val="visible"/>
                                      </p:to>
                                    </p:set>
                                    <p:animEffect transition="in" filter="wipe(left)">
                                      <p:cBhvr>
                                        <p:cTn id="67" dur="1000"/>
                                        <p:tgtEl>
                                          <p:spTgt spid="14"/>
                                        </p:tgtEl>
                                      </p:cBhvr>
                                    </p:animEffect>
                                  </p:childTnLst>
                                </p:cTn>
                              </p:par>
                            </p:childTnLst>
                          </p:cTn>
                        </p:par>
                      </p:childTnLst>
                    </p:cTn>
                  </p:par>
                  <p:par>
                    <p:cTn id="68" fill="hold" nodeType="clickPar">
                      <p:stCondLst>
                        <p:cond delay="indefinite"/>
                        <p:cond evt="onBegin" delay="0">
                          <p:tn val="67"/>
                        </p:cond>
                      </p:stCondLst>
                      <p:childTnLst>
                        <p:par>
                          <p:cTn id="69" fill="hold">
                            <p:stCondLst>
                              <p:cond delay="0"/>
                            </p:stCondLst>
                            <p:childTnLst>
                              <p:par>
                                <p:cTn id="70" presetID="22" presetClass="entr" presetSubtype="8" fill="hold" grpId="0" nodeType="clickEffect">
                                  <p:stCondLst>
                                    <p:cond delay="0"/>
                                  </p:stCondLst>
                                  <p:childTnLst>
                                    <p:set>
                                      <p:cBhvr>
                                        <p:cTn id="71" dur="1000" fill="hold">
                                          <p:stCondLst>
                                            <p:cond delay="0"/>
                                          </p:stCondLst>
                                        </p:cTn>
                                        <p:tgtEl>
                                          <p:spTgt spid="15"/>
                                        </p:tgtEl>
                                        <p:attrNameLst>
                                          <p:attrName>style.visibility</p:attrName>
                                        </p:attrNameLst>
                                      </p:cBhvr>
                                      <p:to>
                                        <p:strVal val="visible"/>
                                      </p:to>
                                    </p:set>
                                    <p:animEffect transition="in" filter="wipe(left)">
                                      <p:cBhvr>
                                        <p:cTn id="72" dur="1000"/>
                                        <p:tgtEl>
                                          <p:spTgt spid="15"/>
                                        </p:tgtEl>
                                      </p:cBhvr>
                                    </p:animEffect>
                                  </p:childTnLst>
                                </p:cTn>
                              </p:par>
                            </p:childTnLst>
                          </p:cTn>
                        </p:par>
                      </p:childTnLst>
                    </p:cTn>
                  </p:par>
                  <p:par>
                    <p:cTn id="73" fill="hold" nodeType="clickPar">
                      <p:stCondLst>
                        <p:cond delay="indefinite"/>
                        <p:cond evt="onBegin" delay="0">
                          <p:tn val="72"/>
                        </p:cond>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7" grpId="0" uiExpand="1" build="p" animBg="1"/>
      <p:bldP spid="10" grpId="0" uiExpand="1" build="p" animBg="1"/>
      <p:bldP spid="13" grpId="0" animBg="1"/>
      <p:bldP spid="14" grpId="0" animBg="1"/>
      <p:bldP spid="2" grpId="0" animBg="1"/>
      <p:bldP spid="20" grpId="0" uiExpand="1" build="p" animBg="1"/>
      <p:bldP spid="21" grpId="0" uiExpand="1" build="p" animBg="1"/>
      <p:bldP spid="15" grpId="0" animBg="1"/>
      <p:bldP spid="12" grpId="0" animBg="1"/>
    </p:bldLst>
  </p:timing>
</p:sld>
</file>

<file path=ppt/tags/tag1.xml><?xml version="1.0" encoding="utf-8"?>
<p:tagLst xmlns:p="http://schemas.openxmlformats.org/presentationml/2006/main">
  <p:tag name="AS_UNIQUEID" val="3788"/>
</p:tagLst>
</file>

<file path=ppt/tags/tag10.xml><?xml version="1.0" encoding="utf-8"?>
<p:tagLst xmlns:p="http://schemas.openxmlformats.org/presentationml/2006/main">
  <p:tag name="AS_UNIQUEID" val="3797"/>
</p:tagLst>
</file>

<file path=ppt/tags/tag100.xml><?xml version="1.0" encoding="utf-8"?>
<p:tagLst xmlns:p="http://schemas.openxmlformats.org/presentationml/2006/main">
  <p:tag name="AS_UNIQUEID" val="1705"/>
</p:tagLst>
</file>

<file path=ppt/tags/tag101.xml><?xml version="1.0" encoding="utf-8"?>
<p:tagLst xmlns:p="http://schemas.openxmlformats.org/presentationml/2006/main">
  <p:tag name="AS_UNIQUEID" val="1708"/>
</p:tagLst>
</file>

<file path=ppt/tags/tag102.xml><?xml version="1.0" encoding="utf-8"?>
<p:tagLst xmlns:p="http://schemas.openxmlformats.org/presentationml/2006/main">
  <p:tag name="AS_UNIQUEID" val="3880"/>
</p:tagLst>
</file>

<file path=ppt/tags/tag103.xml><?xml version="1.0" encoding="utf-8"?>
<p:tagLst xmlns:p="http://schemas.openxmlformats.org/presentationml/2006/main">
  <p:tag name="AS_UNIQUEID" val="3881"/>
</p:tagLst>
</file>

<file path=ppt/tags/tag104.xml><?xml version="1.0" encoding="utf-8"?>
<p:tagLst xmlns:p="http://schemas.openxmlformats.org/presentationml/2006/main">
  <p:tag name="AS_UNIQUEID" val="3882"/>
</p:tagLst>
</file>

<file path=ppt/tags/tag105.xml><?xml version="1.0" encoding="utf-8"?>
<p:tagLst xmlns:p="http://schemas.openxmlformats.org/presentationml/2006/main">
  <p:tag name="AS_UNIQUEID" val="3883"/>
</p:tagLst>
</file>

<file path=ppt/tags/tag106.xml><?xml version="1.0" encoding="utf-8"?>
<p:tagLst xmlns:p="http://schemas.openxmlformats.org/presentationml/2006/main">
  <p:tag name="AS_UNIQUEID" val="3884"/>
</p:tagLst>
</file>

<file path=ppt/tags/tag107.xml><?xml version="1.0" encoding="utf-8"?>
<p:tagLst xmlns:p="http://schemas.openxmlformats.org/presentationml/2006/main">
  <p:tag name="AS_UNIQUEID" val="3885"/>
</p:tagLst>
</file>

<file path=ppt/tags/tag108.xml><?xml version="1.0" encoding="utf-8"?>
<p:tagLst xmlns:p="http://schemas.openxmlformats.org/presentationml/2006/main">
  <p:tag name="AS_UNIQUEID" val="3886"/>
</p:tagLst>
</file>

<file path=ppt/tags/tag109.xml><?xml version="1.0" encoding="utf-8"?>
<p:tagLst xmlns:p="http://schemas.openxmlformats.org/presentationml/2006/main">
  <p:tag name="AS_UNIQUEID" val="3887"/>
</p:tagLst>
</file>

<file path=ppt/tags/tag11.xml><?xml version="1.0" encoding="utf-8"?>
<p:tagLst xmlns:p="http://schemas.openxmlformats.org/presentationml/2006/main">
  <p:tag name="AS_UNIQUEID" val="3798"/>
</p:tagLst>
</file>

<file path=ppt/tags/tag110.xml><?xml version="1.0" encoding="utf-8"?>
<p:tagLst xmlns:p="http://schemas.openxmlformats.org/presentationml/2006/main">
  <p:tag name="AS_UNIQUEID" val="3888"/>
</p:tagLst>
</file>

<file path=ppt/tags/tag111.xml><?xml version="1.0" encoding="utf-8"?>
<p:tagLst xmlns:p="http://schemas.openxmlformats.org/presentationml/2006/main">
  <p:tag name="AS_UNIQUEID" val="629"/>
</p:tagLst>
</file>

<file path=ppt/tags/tag112.xml><?xml version="1.0" encoding="utf-8"?>
<p:tagLst xmlns:p="http://schemas.openxmlformats.org/presentationml/2006/main">
  <p:tag name="AS_UNIQUEID" val="630"/>
</p:tagLst>
</file>

<file path=ppt/tags/tag113.xml><?xml version="1.0" encoding="utf-8"?>
<p:tagLst xmlns:p="http://schemas.openxmlformats.org/presentationml/2006/main">
  <p:tag name="AS_UNIQUEID" val="386"/>
</p:tagLst>
</file>

<file path=ppt/tags/tag114.xml><?xml version="1.0" encoding="utf-8"?>
<p:tagLst xmlns:p="http://schemas.openxmlformats.org/presentationml/2006/main">
  <p:tag name="AS_UNIQUEID" val="387"/>
</p:tagLst>
</file>

<file path=ppt/tags/tag115.xml><?xml version="1.0" encoding="utf-8"?>
<p:tagLst xmlns:p="http://schemas.openxmlformats.org/presentationml/2006/main">
  <p:tag name="AS_UNIQUEID" val="631"/>
</p:tagLst>
</file>

<file path=ppt/tags/tag116.xml><?xml version="1.0" encoding="utf-8"?>
<p:tagLst xmlns:p="http://schemas.openxmlformats.org/presentationml/2006/main">
  <p:tag name="AS_UNIQUEID" val="3889"/>
</p:tagLst>
</file>

<file path=ppt/tags/tag117.xml><?xml version="1.0" encoding="utf-8"?>
<p:tagLst xmlns:p="http://schemas.openxmlformats.org/presentationml/2006/main">
  <p:tag name="AS_UNIQUEID" val="633"/>
</p:tagLst>
</file>

<file path=ppt/tags/tag118.xml><?xml version="1.0" encoding="utf-8"?>
<p:tagLst xmlns:p="http://schemas.openxmlformats.org/presentationml/2006/main">
  <p:tag name="AS_UNIQUEID" val="634"/>
</p:tagLst>
</file>

<file path=ppt/tags/tag119.xml><?xml version="1.0" encoding="utf-8"?>
<p:tagLst xmlns:p="http://schemas.openxmlformats.org/presentationml/2006/main">
  <p:tag name="AS_UNIQUEID" val="635"/>
</p:tagLst>
</file>

<file path=ppt/tags/tag12.xml><?xml version="1.0" encoding="utf-8"?>
<p:tagLst xmlns:p="http://schemas.openxmlformats.org/presentationml/2006/main">
  <p:tag name="AS_UNIQUEID" val="3799"/>
</p:tagLst>
</file>

<file path=ppt/tags/tag120.xml><?xml version="1.0" encoding="utf-8"?>
<p:tagLst xmlns:p="http://schemas.openxmlformats.org/presentationml/2006/main">
  <p:tag name="AS_UNIQUEID" val="636"/>
</p:tagLst>
</file>

<file path=ppt/tags/tag121.xml><?xml version="1.0" encoding="utf-8"?>
<p:tagLst xmlns:p="http://schemas.openxmlformats.org/presentationml/2006/main">
  <p:tag name="AS_UNIQUEID" val="637"/>
</p:tagLst>
</file>

<file path=ppt/tags/tag122.xml><?xml version="1.0" encoding="utf-8"?>
<p:tagLst xmlns:p="http://schemas.openxmlformats.org/presentationml/2006/main">
  <p:tag name="AS_UNIQUEID" val="638"/>
</p:tagLst>
</file>

<file path=ppt/tags/tag123.xml><?xml version="1.0" encoding="utf-8"?>
<p:tagLst xmlns:p="http://schemas.openxmlformats.org/presentationml/2006/main">
  <p:tag name="AS_UNIQUEID" val="639"/>
</p:tagLst>
</file>

<file path=ppt/tags/tag124.xml><?xml version="1.0" encoding="utf-8"?>
<p:tagLst xmlns:p="http://schemas.openxmlformats.org/presentationml/2006/main">
  <p:tag name="AS_UNIQUEID" val="640"/>
</p:tagLst>
</file>

<file path=ppt/tags/tag125.xml><?xml version="1.0" encoding="utf-8"?>
<p:tagLst xmlns:p="http://schemas.openxmlformats.org/presentationml/2006/main">
  <p:tag name="AS_UNIQUEID" val="641"/>
</p:tagLst>
</file>

<file path=ppt/tags/tag126.xml><?xml version="1.0" encoding="utf-8"?>
<p:tagLst xmlns:p="http://schemas.openxmlformats.org/presentationml/2006/main">
  <p:tag name="AS_UNIQUEID" val="642"/>
</p:tagLst>
</file>

<file path=ppt/tags/tag127.xml><?xml version="1.0" encoding="utf-8"?>
<p:tagLst xmlns:p="http://schemas.openxmlformats.org/presentationml/2006/main">
  <p:tag name="AS_UNIQUEID" val="643"/>
</p:tagLst>
</file>

<file path=ppt/tags/tag128.xml><?xml version="1.0" encoding="utf-8"?>
<p:tagLst xmlns:p="http://schemas.openxmlformats.org/presentationml/2006/main">
  <p:tag name="AS_UNIQUEID" val="644"/>
</p:tagLst>
</file>

<file path=ppt/tags/tag129.xml><?xml version="1.0" encoding="utf-8"?>
<p:tagLst xmlns:p="http://schemas.openxmlformats.org/presentationml/2006/main">
  <p:tag name="AS_UNIQUEID" val="645"/>
</p:tagLst>
</file>

<file path=ppt/tags/tag13.xml><?xml version="1.0" encoding="utf-8"?>
<p:tagLst xmlns:p="http://schemas.openxmlformats.org/presentationml/2006/main">
  <p:tag name="AS_UNIQUEID" val="3800"/>
</p:tagLst>
</file>

<file path=ppt/tags/tag130.xml><?xml version="1.0" encoding="utf-8"?>
<p:tagLst xmlns:p="http://schemas.openxmlformats.org/presentationml/2006/main">
  <p:tag name="AS_UNIQUEID" val="646"/>
</p:tagLst>
</file>

<file path=ppt/tags/tag131.xml><?xml version="1.0" encoding="utf-8"?>
<p:tagLst xmlns:p="http://schemas.openxmlformats.org/presentationml/2006/main">
  <p:tag name="AS_UNIQUEID" val="647"/>
</p:tagLst>
</file>

<file path=ppt/tags/tag132.xml><?xml version="1.0" encoding="utf-8"?>
<p:tagLst xmlns:p="http://schemas.openxmlformats.org/presentationml/2006/main">
  <p:tag name="AS_UNIQUEID" val="648"/>
</p:tagLst>
</file>

<file path=ppt/tags/tag133.xml><?xml version="1.0" encoding="utf-8"?>
<p:tagLst xmlns:p="http://schemas.openxmlformats.org/presentationml/2006/main">
  <p:tag name="AS_UNIQUEID" val="649"/>
</p:tagLst>
</file>

<file path=ppt/tags/tag134.xml><?xml version="1.0" encoding="utf-8"?>
<p:tagLst xmlns:p="http://schemas.openxmlformats.org/presentationml/2006/main">
  <p:tag name="AS_UNIQUEID" val="3890"/>
</p:tagLst>
</file>

<file path=ppt/tags/tag135.xml><?xml version="1.0" encoding="utf-8"?>
<p:tagLst xmlns:p="http://schemas.openxmlformats.org/presentationml/2006/main">
  <p:tag name="AS_UNIQUEID" val="3891"/>
</p:tagLst>
</file>

<file path=ppt/tags/tag136.xml><?xml version="1.0" encoding="utf-8"?>
<p:tagLst xmlns:p="http://schemas.openxmlformats.org/presentationml/2006/main">
  <p:tag name="AS_UNIQUEID" val="3892"/>
</p:tagLst>
</file>

<file path=ppt/tags/tag137.xml><?xml version="1.0" encoding="utf-8"?>
<p:tagLst xmlns:p="http://schemas.openxmlformats.org/presentationml/2006/main">
  <p:tag name="AS_UNIQUEID" val="3893"/>
  <p:tag name="KSO_WM_UNIT_PLACING_PICTURE_USER_VIEWPORT" val="{&quot;height&quot;:8920,&quot;width&quot;:6689}"/>
</p:tagLst>
</file>

<file path=ppt/tags/tag138.xml><?xml version="1.0" encoding="utf-8"?>
<p:tagLst xmlns:p="http://schemas.openxmlformats.org/presentationml/2006/main">
  <p:tag name="AS_UNIQUEID" val="3894"/>
</p:tagLst>
</file>

<file path=ppt/tags/tag139.xml><?xml version="1.0" encoding="utf-8"?>
<p:tagLst xmlns:p="http://schemas.openxmlformats.org/presentationml/2006/main">
  <p:tag name="KSO_WM_SLIDE_MODEL_TYPE" val="cover"/>
</p:tagLst>
</file>

<file path=ppt/tags/tag14.xml><?xml version="1.0" encoding="utf-8"?>
<p:tagLst xmlns:p="http://schemas.openxmlformats.org/presentationml/2006/main">
  <p:tag name="AS_UNIQUEID" val="3801"/>
</p:tagLst>
</file>

<file path=ppt/tags/tag140.xml><?xml version="1.0" encoding="utf-8"?>
<p:tagLst xmlns:p="http://schemas.openxmlformats.org/presentationml/2006/main">
  <p:tag name="AS_UNIQUEID" val="3895"/>
</p:tagLst>
</file>

<file path=ppt/tags/tag141.xml><?xml version="1.0" encoding="utf-8"?>
<p:tagLst xmlns:p="http://schemas.openxmlformats.org/presentationml/2006/main">
  <p:tag name="AS_UNIQUEID" val="3896"/>
</p:tagLst>
</file>

<file path=ppt/tags/tag142.xml><?xml version="1.0" encoding="utf-8"?>
<p:tagLst xmlns:p="http://schemas.openxmlformats.org/presentationml/2006/main">
  <p:tag name="AS_UNIQUEID" val="3897"/>
</p:tagLst>
</file>

<file path=ppt/tags/tag143.xml><?xml version="1.0" encoding="utf-8"?>
<p:tagLst xmlns:p="http://schemas.openxmlformats.org/presentationml/2006/main">
  <p:tag name="AS_UNIQUEID" val="3898"/>
</p:tagLst>
</file>

<file path=ppt/tags/tag144.xml><?xml version="1.0" encoding="utf-8"?>
<p:tagLst xmlns:p="http://schemas.openxmlformats.org/presentationml/2006/main">
  <p:tag name="KSO_WM_SLIDE_MODEL_TYPE" val="cover"/>
</p:tagLst>
</file>

<file path=ppt/tags/tag145.xml><?xml version="1.0" encoding="utf-8"?>
<p:tagLst xmlns:p="http://schemas.openxmlformats.org/presentationml/2006/main">
  <p:tag name="AS_UNIQUEID" val="3899"/>
</p:tagLst>
</file>

<file path=ppt/tags/tag146.xml><?xml version="1.0" encoding="utf-8"?>
<p:tagLst xmlns:p="http://schemas.openxmlformats.org/presentationml/2006/main">
  <p:tag name="AS_UNIQUEID" val="3900"/>
</p:tagLst>
</file>

<file path=ppt/tags/tag147.xml><?xml version="1.0" encoding="utf-8"?>
<p:tagLst xmlns:p="http://schemas.openxmlformats.org/presentationml/2006/main">
  <p:tag name="KSO_WM_SLIDE_MODEL_TYPE" val="cover"/>
</p:tagLst>
</file>

<file path=ppt/tags/tag148.xml><?xml version="1.0" encoding="utf-8"?>
<p:tagLst xmlns:p="http://schemas.openxmlformats.org/presentationml/2006/main">
  <p:tag name="AS_UNIQUEID" val="3901"/>
</p:tagLst>
</file>

<file path=ppt/tags/tag149.xml><?xml version="1.0" encoding="utf-8"?>
<p:tagLst xmlns:p="http://schemas.openxmlformats.org/presentationml/2006/main">
  <p:tag name="AS_UNIQUEID" val="3902"/>
</p:tagLst>
</file>

<file path=ppt/tags/tag15.xml><?xml version="1.0" encoding="utf-8"?>
<p:tagLst xmlns:p="http://schemas.openxmlformats.org/presentationml/2006/main">
  <p:tag name="AS_UNIQUEID" val="3802"/>
</p:tagLst>
</file>

<file path=ppt/tags/tag150.xml><?xml version="1.0" encoding="utf-8"?>
<p:tagLst xmlns:p="http://schemas.openxmlformats.org/presentationml/2006/main">
  <p:tag name="AS_UNIQUEID" val="3903"/>
</p:tagLst>
</file>

<file path=ppt/tags/tag151.xml><?xml version="1.0" encoding="utf-8"?>
<p:tagLst xmlns:p="http://schemas.openxmlformats.org/presentationml/2006/main">
  <p:tag name="AS_UNIQUEID" val="3904"/>
</p:tagLst>
</file>

<file path=ppt/tags/tag152.xml><?xml version="1.0" encoding="utf-8"?>
<p:tagLst xmlns:p="http://schemas.openxmlformats.org/presentationml/2006/main">
  <p:tag name="AS_UNIQUEID" val="3905"/>
</p:tagLst>
</file>

<file path=ppt/tags/tag153.xml><?xml version="1.0" encoding="utf-8"?>
<p:tagLst xmlns:p="http://schemas.openxmlformats.org/presentationml/2006/main">
  <p:tag name="AS_UNIQUEID" val="3906"/>
</p:tagLst>
</file>

<file path=ppt/tags/tag154.xml><?xml version="1.0" encoding="utf-8"?>
<p:tagLst xmlns:p="http://schemas.openxmlformats.org/presentationml/2006/main">
  <p:tag name="AS_UNIQUEID" val="3907"/>
</p:tagLst>
</file>

<file path=ppt/tags/tag155.xml><?xml version="1.0" encoding="utf-8"?>
<p:tagLst xmlns:p="http://schemas.openxmlformats.org/presentationml/2006/main">
  <p:tag name="AS_UNIQUEID" val="3908"/>
</p:tagLst>
</file>

<file path=ppt/tags/tag156.xml><?xml version="1.0" encoding="utf-8"?>
<p:tagLst xmlns:p="http://schemas.openxmlformats.org/presentationml/2006/main">
  <p:tag name="AS_UNIQUEID" val="3909"/>
</p:tagLst>
</file>

<file path=ppt/tags/tag157.xml><?xml version="1.0" encoding="utf-8"?>
<p:tagLst xmlns:p="http://schemas.openxmlformats.org/presentationml/2006/main">
  <p:tag name="AS_UNIQUEID" val="3910"/>
</p:tagLst>
</file>

<file path=ppt/tags/tag158.xml><?xml version="1.0" encoding="utf-8"?>
<p:tagLst xmlns:p="http://schemas.openxmlformats.org/presentationml/2006/main">
  <p:tag name="AS_UNIQUEID" val="3911"/>
</p:tagLst>
</file>

<file path=ppt/tags/tag159.xml><?xml version="1.0" encoding="utf-8"?>
<p:tagLst xmlns:p="http://schemas.openxmlformats.org/presentationml/2006/main">
  <p:tag name="AS_UNIQUEID" val="3912"/>
</p:tagLst>
</file>

<file path=ppt/tags/tag16.xml><?xml version="1.0" encoding="utf-8"?>
<p:tagLst xmlns:p="http://schemas.openxmlformats.org/presentationml/2006/main">
  <p:tag name="AS_UNIQUEID" val="3803"/>
</p:tagLst>
</file>

<file path=ppt/tags/tag160.xml><?xml version="1.0" encoding="utf-8"?>
<p:tagLst xmlns:p="http://schemas.openxmlformats.org/presentationml/2006/main">
  <p:tag name="AS_UNIQUEID" val="3913"/>
</p:tagLst>
</file>

<file path=ppt/tags/tag161.xml><?xml version="1.0" encoding="utf-8"?>
<p:tagLst xmlns:p="http://schemas.openxmlformats.org/presentationml/2006/main">
  <p:tag name="AS_UNIQUEID" val="3914"/>
</p:tagLst>
</file>

<file path=ppt/tags/tag162.xml><?xml version="1.0" encoding="utf-8"?>
<p:tagLst xmlns:p="http://schemas.openxmlformats.org/presentationml/2006/main">
  <p:tag name="AS_UNIQUEID" val="3915"/>
</p:tagLst>
</file>

<file path=ppt/tags/tag163.xml><?xml version="1.0" encoding="utf-8"?>
<p:tagLst xmlns:p="http://schemas.openxmlformats.org/presentationml/2006/main">
  <p:tag name="AS_UNIQUEID" val="3916"/>
</p:tagLst>
</file>

<file path=ppt/tags/tag164.xml><?xml version="1.0" encoding="utf-8"?>
<p:tagLst xmlns:p="http://schemas.openxmlformats.org/presentationml/2006/main">
  <p:tag name="AS_UNIQUEID" val="3917"/>
</p:tagLst>
</file>

<file path=ppt/tags/tag165.xml><?xml version="1.0" encoding="utf-8"?>
<p:tagLst xmlns:p="http://schemas.openxmlformats.org/presentationml/2006/main">
  <p:tag name="AS_UNIQUEID" val="3918"/>
</p:tagLst>
</file>

<file path=ppt/tags/tag166.xml><?xml version="1.0" encoding="utf-8"?>
<p:tagLst xmlns:p="http://schemas.openxmlformats.org/presentationml/2006/main">
  <p:tag name="AS_UNIQUEID" val="3919"/>
</p:tagLst>
</file>

<file path=ppt/tags/tag167.xml><?xml version="1.0" encoding="utf-8"?>
<p:tagLst xmlns:p="http://schemas.openxmlformats.org/presentationml/2006/main">
  <p:tag name="AS_UNIQUEID" val="3920"/>
</p:tagLst>
</file>

<file path=ppt/tags/tag168.xml><?xml version="1.0" encoding="utf-8"?>
<p:tagLst xmlns:p="http://schemas.openxmlformats.org/presentationml/2006/main">
  <p:tag name="AS_UNIQUEID" val="3921"/>
</p:tagLst>
</file>

<file path=ppt/tags/tag169.xml><?xml version="1.0" encoding="utf-8"?>
<p:tagLst xmlns:p="http://schemas.openxmlformats.org/presentationml/2006/main">
  <p:tag name="AS_UNIQUEID" val="3922"/>
</p:tagLst>
</file>

<file path=ppt/tags/tag17.xml><?xml version="1.0" encoding="utf-8"?>
<p:tagLst xmlns:p="http://schemas.openxmlformats.org/presentationml/2006/main">
  <p:tag name="AS_UNIQUEID" val="3804"/>
</p:tagLst>
</file>

<file path=ppt/tags/tag170.xml><?xml version="1.0" encoding="utf-8"?>
<p:tagLst xmlns:p="http://schemas.openxmlformats.org/presentationml/2006/main">
  <p:tag name="AS_UNIQUEID" val="3923"/>
</p:tagLst>
</file>

<file path=ppt/tags/tag171.xml><?xml version="1.0" encoding="utf-8"?>
<p:tagLst xmlns:p="http://schemas.openxmlformats.org/presentationml/2006/main">
  <p:tag name="AS_UNIQUEID" val="3924"/>
</p:tagLst>
</file>

<file path=ppt/tags/tag172.xml><?xml version="1.0" encoding="utf-8"?>
<p:tagLst xmlns:p="http://schemas.openxmlformats.org/presentationml/2006/main">
  <p:tag name="AS_UNIQUEID" val="3925"/>
</p:tagLst>
</file>

<file path=ppt/tags/tag173.xml><?xml version="1.0" encoding="utf-8"?>
<p:tagLst xmlns:p="http://schemas.openxmlformats.org/presentationml/2006/main">
  <p:tag name="AS_UNIQUEID" val="3926"/>
</p:tagLst>
</file>

<file path=ppt/tags/tag174.xml><?xml version="1.0" encoding="utf-8"?>
<p:tagLst xmlns:p="http://schemas.openxmlformats.org/presentationml/2006/main">
  <p:tag name="AS_UNIQUEID" val="3927"/>
</p:tagLst>
</file>

<file path=ppt/tags/tag175.xml><?xml version="1.0" encoding="utf-8"?>
<p:tagLst xmlns:p="http://schemas.openxmlformats.org/presentationml/2006/main">
  <p:tag name="AS_UNIQUEID" val="3928"/>
</p:tagLst>
</file>

<file path=ppt/tags/tag176.xml><?xml version="1.0" encoding="utf-8"?>
<p:tagLst xmlns:p="http://schemas.openxmlformats.org/presentationml/2006/main">
  <p:tag name="AS_UNIQUEID" val="3929"/>
</p:tagLst>
</file>

<file path=ppt/tags/tag177.xml><?xml version="1.0" encoding="utf-8"?>
<p:tagLst xmlns:p="http://schemas.openxmlformats.org/presentationml/2006/main">
  <p:tag name="AS_UNIQUEID" val="3930"/>
</p:tagLst>
</file>

<file path=ppt/tags/tag178.xml><?xml version="1.0" encoding="utf-8"?>
<p:tagLst xmlns:p="http://schemas.openxmlformats.org/presentationml/2006/main">
  <p:tag name="AS_UNIQUEID" val="3931"/>
</p:tagLst>
</file>

<file path=ppt/tags/tag179.xml><?xml version="1.0" encoding="utf-8"?>
<p:tagLst xmlns:p="http://schemas.openxmlformats.org/presentationml/2006/main">
  <p:tag name="AS_UNIQUEID" val="3932"/>
</p:tagLst>
</file>

<file path=ppt/tags/tag18.xml><?xml version="1.0" encoding="utf-8"?>
<p:tagLst xmlns:p="http://schemas.openxmlformats.org/presentationml/2006/main">
  <p:tag name="AS_UNIQUEID" val="3805"/>
</p:tagLst>
</file>

<file path=ppt/tags/tag180.xml><?xml version="1.0" encoding="utf-8"?>
<p:tagLst xmlns:p="http://schemas.openxmlformats.org/presentationml/2006/main">
  <p:tag name="AS_UNIQUEID" val="3933"/>
</p:tagLst>
</file>

<file path=ppt/tags/tag181.xml><?xml version="1.0" encoding="utf-8"?>
<p:tagLst xmlns:p="http://schemas.openxmlformats.org/presentationml/2006/main">
  <p:tag name="AS_UNIQUEID" val="3934"/>
</p:tagLst>
</file>

<file path=ppt/tags/tag182.xml><?xml version="1.0" encoding="utf-8"?>
<p:tagLst xmlns:p="http://schemas.openxmlformats.org/presentationml/2006/main">
  <p:tag name="AS_UNIQUEID" val="3935"/>
</p:tagLst>
</file>

<file path=ppt/tags/tag183.xml><?xml version="1.0" encoding="utf-8"?>
<p:tagLst xmlns:p="http://schemas.openxmlformats.org/presentationml/2006/main">
  <p:tag name="AS_UNIQUEID" val="473"/>
</p:tagLst>
</file>

<file path=ppt/tags/tag184.xml><?xml version="1.0" encoding="utf-8"?>
<p:tagLst xmlns:p="http://schemas.openxmlformats.org/presentationml/2006/main">
  <p:tag name="AS_UNIQUEID" val="474"/>
</p:tagLst>
</file>

<file path=ppt/tags/tag185.xml><?xml version="1.0" encoding="utf-8"?>
<p:tagLst xmlns:p="http://schemas.openxmlformats.org/presentationml/2006/main">
  <p:tag name="AS_UNIQUEID" val="475"/>
</p:tagLst>
</file>

<file path=ppt/tags/tag186.xml><?xml version="1.0" encoding="utf-8"?>
<p:tagLst xmlns:p="http://schemas.openxmlformats.org/presentationml/2006/main">
  <p:tag name="AS_UNIQUEID" val="476"/>
  <p:tag name="KSO_WM_BEAUTIFY_FLAG" val=""/>
  <p:tag name="KSO_WM_UNIT_PLACING_PICTURE_USER_VIEWPORT" val="{&quot;height&quot;:2922.327559055118,&quot;width&quot;:4166.092913385827}"/>
</p:tagLst>
</file>

<file path=ppt/tags/tag187.xml><?xml version="1.0" encoding="utf-8"?>
<p:tagLst xmlns:p="http://schemas.openxmlformats.org/presentationml/2006/main">
  <p:tag name="AS_UNIQUEID" val="477"/>
  <p:tag name="KSO_WM_BEAUTIFY_FLAG" val=""/>
  <p:tag name="KSO_WM_UNIT_PLACING_PICTURE_USER_VIEWPORT" val="{&quot;height&quot;:3120.0503937007875,&quot;width&quot;:4195.741732283464}"/>
</p:tagLst>
</file>

<file path=ppt/tags/tag188.xml><?xml version="1.0" encoding="utf-8"?>
<p:tagLst xmlns:p="http://schemas.openxmlformats.org/presentationml/2006/main">
  <p:tag name="AS_UNIQUEID" val="478"/>
  <p:tag name="KSO_WM_BEAUTIFY_FLAG" val=""/>
</p:tagLst>
</file>

<file path=ppt/tags/tag189.xml><?xml version="1.0" encoding="utf-8"?>
<p:tagLst xmlns:p="http://schemas.openxmlformats.org/presentationml/2006/main">
  <p:tag name="AS_UNIQUEID" val="479"/>
</p:tagLst>
</file>

<file path=ppt/tags/tag19.xml><?xml version="1.0" encoding="utf-8"?>
<p:tagLst xmlns:p="http://schemas.openxmlformats.org/presentationml/2006/main">
  <p:tag name="AS_UNIQUEID" val="3806"/>
</p:tagLst>
</file>

<file path=ppt/tags/tag190.xml><?xml version="1.0" encoding="utf-8"?>
<p:tagLst xmlns:p="http://schemas.openxmlformats.org/presentationml/2006/main">
  <p:tag name="AS_UNIQUEID" val="480"/>
  <p:tag name="KSO_WM_BEAUTIFY_FLAG" val=""/>
</p:tagLst>
</file>

<file path=ppt/tags/tag191.xml><?xml version="1.0" encoding="utf-8"?>
<p:tagLst xmlns:p="http://schemas.openxmlformats.org/presentationml/2006/main">
  <p:tag name="AS_UNIQUEID" val="3936"/>
</p:tagLst>
</file>

<file path=ppt/tags/tag192.xml><?xml version="1.0" encoding="utf-8"?>
<p:tagLst xmlns:p="http://schemas.openxmlformats.org/presentationml/2006/main">
  <p:tag name="AS_UNIQUEID" val="482"/>
</p:tagLst>
</file>

<file path=ppt/tags/tag193.xml><?xml version="1.0" encoding="utf-8"?>
<p:tagLst xmlns:p="http://schemas.openxmlformats.org/presentationml/2006/main">
  <p:tag name="AS_UNIQUEID" val="483"/>
</p:tagLst>
</file>

<file path=ppt/tags/tag194.xml><?xml version="1.0" encoding="utf-8"?>
<p:tagLst xmlns:p="http://schemas.openxmlformats.org/presentationml/2006/main">
  <p:tag name="AS_UNIQUEID" val="484"/>
</p:tagLst>
</file>

<file path=ppt/tags/tag195.xml><?xml version="1.0" encoding="utf-8"?>
<p:tagLst xmlns:p="http://schemas.openxmlformats.org/presentationml/2006/main">
  <p:tag name="AS_UNIQUEID" val="485"/>
  <p:tag name="KSO_WM_BEAUTIFY_FLAG" val=""/>
</p:tagLst>
</file>

<file path=ppt/tags/tag196.xml><?xml version="1.0" encoding="utf-8"?>
<p:tagLst xmlns:p="http://schemas.openxmlformats.org/presentationml/2006/main">
  <p:tag name="AS_UNIQUEID" val="486"/>
  <p:tag name="KSO_WM_BEAUTIFY_FLAG" val=""/>
</p:tagLst>
</file>

<file path=ppt/tags/tag197.xml><?xml version="1.0" encoding="utf-8"?>
<p:tagLst xmlns:p="http://schemas.openxmlformats.org/presentationml/2006/main">
  <p:tag name="AS_UNIQUEID" val="487"/>
  <p:tag name="KSO_WM_BEAUTIFY_FLAG" val=""/>
  <p:tag name="KSO_WM_UNIT_PLACING_PICTURE_USER_VIEWPORT" val="{&quot;height&quot;:3392,&quot;width&quot;:3955}"/>
</p:tagLst>
</file>

<file path=ppt/tags/tag198.xml><?xml version="1.0" encoding="utf-8"?>
<p:tagLst xmlns:p="http://schemas.openxmlformats.org/presentationml/2006/main">
  <p:tag name="AS_UNIQUEID" val="488"/>
  <p:tag name="KSO_WM_BEAUTIFY_FLAG" val=""/>
  <p:tag name="KSO_WM_UNIT_PLACING_PICTURE_USER_VIEWPORT" val="{&quot;height&quot;:4545,&quot;width&quot;:3495}"/>
</p:tagLst>
</file>

<file path=ppt/tags/tag199.xml><?xml version="1.0" encoding="utf-8"?>
<p:tagLst xmlns:p="http://schemas.openxmlformats.org/presentationml/2006/main">
  <p:tag name="AS_UNIQUEID" val="489"/>
  <p:tag name="KSO_WM_BEAUTIFY_FLAG" val=""/>
  <p:tag name="KSO_WM_UNIT_PLACING_PICTURE_USER_VIEWPORT" val="{&quot;height&quot;:4530,&quot;width&quot;:3405}"/>
</p:tagLst>
</file>

<file path=ppt/tags/tag2.xml><?xml version="1.0" encoding="utf-8"?>
<p:tagLst xmlns:p="http://schemas.openxmlformats.org/presentationml/2006/main">
  <p:tag name="AS_UNIQUEID" val="3789"/>
</p:tagLst>
</file>

<file path=ppt/tags/tag20.xml><?xml version="1.0" encoding="utf-8"?>
<p:tagLst xmlns:p="http://schemas.openxmlformats.org/presentationml/2006/main">
  <p:tag name="AS_UNIQUEID" val="3807"/>
</p:tagLst>
</file>

<file path=ppt/tags/tag200.xml><?xml version="1.0" encoding="utf-8"?>
<p:tagLst xmlns:p="http://schemas.openxmlformats.org/presentationml/2006/main">
  <p:tag name="AS_UNIQUEID" val="490"/>
  <p:tag name="KSO_WM_BEAUTIFY_FLAG" val=""/>
</p:tagLst>
</file>

<file path=ppt/tags/tag201.xml><?xml version="1.0" encoding="utf-8"?>
<p:tagLst xmlns:p="http://schemas.openxmlformats.org/presentationml/2006/main">
  <p:tag name="AS_UNIQUEID" val="491"/>
  <p:tag name="KSO_WM_BEAUTIFY_FLAG" val=""/>
</p:tagLst>
</file>

<file path=ppt/tags/tag202.xml><?xml version="1.0" encoding="utf-8"?>
<p:tagLst xmlns:p="http://schemas.openxmlformats.org/presentationml/2006/main">
  <p:tag name="AS_UNIQUEID" val="492"/>
  <p:tag name="KSO_WM_BEAUTIFY_FLAG" val=""/>
</p:tagLst>
</file>

<file path=ppt/tags/tag203.xml><?xml version="1.0" encoding="utf-8"?>
<p:tagLst xmlns:p="http://schemas.openxmlformats.org/presentationml/2006/main">
  <p:tag name="AS_UNIQUEID" val="3937"/>
</p:tagLst>
</file>

<file path=ppt/tags/tag204.xml><?xml version="1.0" encoding="utf-8"?>
<p:tagLst xmlns:p="http://schemas.openxmlformats.org/presentationml/2006/main">
  <p:tag name="AS_UNIQUEID" val="494"/>
</p:tagLst>
</file>

<file path=ppt/tags/tag205.xml><?xml version="1.0" encoding="utf-8"?>
<p:tagLst xmlns:p="http://schemas.openxmlformats.org/presentationml/2006/main">
  <p:tag name="AS_UNIQUEID" val="495"/>
</p:tagLst>
</file>

<file path=ppt/tags/tag206.xml><?xml version="1.0" encoding="utf-8"?>
<p:tagLst xmlns:p="http://schemas.openxmlformats.org/presentationml/2006/main">
  <p:tag name="AS_UNIQUEID" val="496"/>
</p:tagLst>
</file>

<file path=ppt/tags/tag207.xml><?xml version="1.0" encoding="utf-8"?>
<p:tagLst xmlns:p="http://schemas.openxmlformats.org/presentationml/2006/main">
  <p:tag name="AS_UNIQUEID" val="497"/>
  <p:tag name="KSO_WM_BEAUTIFY_FLAG" val=""/>
</p:tagLst>
</file>

<file path=ppt/tags/tag208.xml><?xml version="1.0" encoding="utf-8"?>
<p:tagLst xmlns:p="http://schemas.openxmlformats.org/presentationml/2006/main">
  <p:tag name="AS_UNIQUEID" val="498"/>
  <p:tag name="KSO_WM_BEAUTIFY_FLAG" val=""/>
</p:tagLst>
</file>

<file path=ppt/tags/tag209.xml><?xml version="1.0" encoding="utf-8"?>
<p:tagLst xmlns:p="http://schemas.openxmlformats.org/presentationml/2006/main">
  <p:tag name="AS_UNIQUEID" val="499"/>
  <p:tag name="KSO_WM_BEAUTIFY_FLAG" val=""/>
</p:tagLst>
</file>

<file path=ppt/tags/tag21.xml><?xml version="1.0" encoding="utf-8"?>
<p:tagLst xmlns:p="http://schemas.openxmlformats.org/presentationml/2006/main">
  <p:tag name="AS_UNIQUEID" val="3808"/>
</p:tagLst>
</file>

<file path=ppt/tags/tag210.xml><?xml version="1.0" encoding="utf-8"?>
<p:tagLst xmlns:p="http://schemas.openxmlformats.org/presentationml/2006/main">
  <p:tag name="AS_UNIQUEID" val="500"/>
  <p:tag name="KSO_WM_BEAUTIFY_FLAG" val=""/>
</p:tagLst>
</file>

<file path=ppt/tags/tag211.xml><?xml version="1.0" encoding="utf-8"?>
<p:tagLst xmlns:p="http://schemas.openxmlformats.org/presentationml/2006/main">
  <p:tag name="AS_UNIQUEID" val="501"/>
  <p:tag name="KSO_WM_BEAUTIFY_FLAG" val=""/>
</p:tagLst>
</file>

<file path=ppt/tags/tag212.xml><?xml version="1.0" encoding="utf-8"?>
<p:tagLst xmlns:p="http://schemas.openxmlformats.org/presentationml/2006/main">
  <p:tag name="AS_UNIQUEID" val="3938"/>
</p:tagLst>
</file>

<file path=ppt/tags/tag213.xml><?xml version="1.0" encoding="utf-8"?>
<p:tagLst xmlns:p="http://schemas.openxmlformats.org/presentationml/2006/main">
  <p:tag name="AS_UNIQUEID" val="503"/>
</p:tagLst>
</file>

<file path=ppt/tags/tag214.xml><?xml version="1.0" encoding="utf-8"?>
<p:tagLst xmlns:p="http://schemas.openxmlformats.org/presentationml/2006/main">
  <p:tag name="AS_UNIQUEID" val="504"/>
</p:tagLst>
</file>

<file path=ppt/tags/tag215.xml><?xml version="1.0" encoding="utf-8"?>
<p:tagLst xmlns:p="http://schemas.openxmlformats.org/presentationml/2006/main">
  <p:tag name="AS_UNIQUEID" val="505"/>
</p:tagLst>
</file>

<file path=ppt/tags/tag216.xml><?xml version="1.0" encoding="utf-8"?>
<p:tagLst xmlns:p="http://schemas.openxmlformats.org/presentationml/2006/main">
  <p:tag name="AS_UNIQUEID" val="506"/>
  <p:tag name="KSO_WM_BEAUTIFY_FLAG" val=""/>
</p:tagLst>
</file>

<file path=ppt/tags/tag217.xml><?xml version="1.0" encoding="utf-8"?>
<p:tagLst xmlns:p="http://schemas.openxmlformats.org/presentationml/2006/main">
  <p:tag name="AS_UNIQUEID" val="507"/>
  <p:tag name="KSO_WM_BEAUTIFY_FLAG" val=""/>
</p:tagLst>
</file>

<file path=ppt/tags/tag218.xml><?xml version="1.0" encoding="utf-8"?>
<p:tagLst xmlns:p="http://schemas.openxmlformats.org/presentationml/2006/main">
  <p:tag name="AS_UNIQUEID" val="3939"/>
</p:tagLst>
</file>

<file path=ppt/tags/tag219.xml><?xml version="1.0" encoding="utf-8"?>
<p:tagLst xmlns:p="http://schemas.openxmlformats.org/presentationml/2006/main">
  <p:tag name="AS_UNIQUEID" val="509"/>
</p:tagLst>
</file>

<file path=ppt/tags/tag22.xml><?xml version="1.0" encoding="utf-8"?>
<p:tagLst xmlns:p="http://schemas.openxmlformats.org/presentationml/2006/main">
  <p:tag name="AS_UNIQUEID" val="3809"/>
</p:tagLst>
</file>

<file path=ppt/tags/tag220.xml><?xml version="1.0" encoding="utf-8"?>
<p:tagLst xmlns:p="http://schemas.openxmlformats.org/presentationml/2006/main">
  <p:tag name="AS_UNIQUEID" val="510"/>
  <p:tag name="KSO_WM_BEAUTIFY_FLAG" val=""/>
</p:tagLst>
</file>

<file path=ppt/tags/tag221.xml><?xml version="1.0" encoding="utf-8"?>
<p:tagLst xmlns:p="http://schemas.openxmlformats.org/presentationml/2006/main">
  <p:tag name="AS_UNIQUEID" val="3940"/>
</p:tagLst>
</file>

<file path=ppt/tags/tag222.xml><?xml version="1.0" encoding="utf-8"?>
<p:tagLst xmlns:p="http://schemas.openxmlformats.org/presentationml/2006/main">
  <p:tag name="AS_UNIQUEID" val="512"/>
</p:tagLst>
</file>

<file path=ppt/tags/tag223.xml><?xml version="1.0" encoding="utf-8"?>
<p:tagLst xmlns:p="http://schemas.openxmlformats.org/presentationml/2006/main">
  <p:tag name="AS_UNIQUEID" val="513"/>
</p:tagLst>
</file>

<file path=ppt/tags/tag224.xml><?xml version="1.0" encoding="utf-8"?>
<p:tagLst xmlns:p="http://schemas.openxmlformats.org/presentationml/2006/main">
  <p:tag name="AS_UNIQUEID" val="514"/>
</p:tagLst>
</file>

<file path=ppt/tags/tag225.xml><?xml version="1.0" encoding="utf-8"?>
<p:tagLst xmlns:p="http://schemas.openxmlformats.org/presentationml/2006/main">
  <p:tag name="AS_UNIQUEID" val="515"/>
  <p:tag name="KSO_WM_BEAUTIFY_FLAG" val=""/>
</p:tagLst>
</file>

<file path=ppt/tags/tag226.xml><?xml version="1.0" encoding="utf-8"?>
<p:tagLst xmlns:p="http://schemas.openxmlformats.org/presentationml/2006/main">
  <p:tag name="AS_UNIQUEID" val="516"/>
  <p:tag name="KSO_WM_BEAUTIFY_FLAG" val=""/>
</p:tagLst>
</file>

<file path=ppt/tags/tag227.xml><?xml version="1.0" encoding="utf-8"?>
<p:tagLst xmlns:p="http://schemas.openxmlformats.org/presentationml/2006/main">
  <p:tag name="AS_UNIQUEID" val="517"/>
  <p:tag name="KSO_WM_BEAUTIFY_FLAG" val=""/>
</p:tagLst>
</file>

<file path=ppt/tags/tag228.xml><?xml version="1.0" encoding="utf-8"?>
<p:tagLst xmlns:p="http://schemas.openxmlformats.org/presentationml/2006/main">
  <p:tag name="AS_UNIQUEID" val="3941"/>
</p:tagLst>
</file>

<file path=ppt/tags/tag229.xml><?xml version="1.0" encoding="utf-8"?>
<p:tagLst xmlns:p="http://schemas.openxmlformats.org/presentationml/2006/main">
  <p:tag name="AS_UNIQUEID" val="3942"/>
</p:tagLst>
</file>

<file path=ppt/tags/tag23.xml><?xml version="1.0" encoding="utf-8"?>
<p:tagLst xmlns:p="http://schemas.openxmlformats.org/presentationml/2006/main">
  <p:tag name="AS_UNIQUEID" val="3810"/>
</p:tagLst>
</file>

<file path=ppt/tags/tag230.xml><?xml version="1.0" encoding="utf-8"?>
<p:tagLst xmlns:p="http://schemas.openxmlformats.org/presentationml/2006/main">
  <p:tag name="AS_UNIQUEID" val="3943"/>
</p:tagLst>
</file>

<file path=ppt/tags/tag231.xml><?xml version="1.0" encoding="utf-8"?>
<p:tagLst xmlns:p="http://schemas.openxmlformats.org/presentationml/2006/main">
  <p:tag name="AS_UNIQUEID" val="3944"/>
</p:tagLst>
</file>

<file path=ppt/tags/tag232.xml><?xml version="1.0" encoding="utf-8"?>
<p:tagLst xmlns:p="http://schemas.openxmlformats.org/presentationml/2006/main">
  <p:tag name="AS_UNIQUEID" val="3945"/>
</p:tagLst>
</file>

<file path=ppt/tags/tag233.xml><?xml version="1.0" encoding="utf-8"?>
<p:tagLst xmlns:p="http://schemas.openxmlformats.org/presentationml/2006/main">
  <p:tag name="AS_UNIQUEID" val="3946"/>
</p:tagLst>
</file>

<file path=ppt/tags/tag234.xml><?xml version="1.0" encoding="utf-8"?>
<p:tagLst xmlns:p="http://schemas.openxmlformats.org/presentationml/2006/main">
  <p:tag name="AS_UNIQUEID" val="3947"/>
</p:tagLst>
</file>

<file path=ppt/tags/tag235.xml><?xml version="1.0" encoding="utf-8"?>
<p:tagLst xmlns:p="http://schemas.openxmlformats.org/presentationml/2006/main">
  <p:tag name="AS_UNIQUEID" val="3948"/>
</p:tagLst>
</file>

<file path=ppt/tags/tag236.xml><?xml version="1.0" encoding="utf-8"?>
<p:tagLst xmlns:p="http://schemas.openxmlformats.org/presentationml/2006/main">
  <p:tag name="AS_UNIQUEID" val="3949"/>
</p:tagLst>
</file>

<file path=ppt/tags/tag237.xml><?xml version="1.0" encoding="utf-8"?>
<p:tagLst xmlns:p="http://schemas.openxmlformats.org/presentationml/2006/main">
  <p:tag name="AS_UNIQUEID" val="3950"/>
</p:tagLst>
</file>

<file path=ppt/tags/tag238.xml><?xml version="1.0" encoding="utf-8"?>
<p:tagLst xmlns:p="http://schemas.openxmlformats.org/presentationml/2006/main">
  <p:tag name="AS_UNIQUEID" val="3951"/>
</p:tagLst>
</file>

<file path=ppt/tags/tag239.xml><?xml version="1.0" encoding="utf-8"?>
<p:tagLst xmlns:p="http://schemas.openxmlformats.org/presentationml/2006/main">
  <p:tag name="AS_UNIQUEID" val="3952"/>
</p:tagLst>
</file>

<file path=ppt/tags/tag24.xml><?xml version="1.0" encoding="utf-8"?>
<p:tagLst xmlns:p="http://schemas.openxmlformats.org/presentationml/2006/main">
  <p:tag name="AS_UNIQUEID" val="3811"/>
</p:tagLst>
</file>

<file path=ppt/tags/tag240.xml><?xml version="1.0" encoding="utf-8"?>
<p:tagLst xmlns:p="http://schemas.openxmlformats.org/presentationml/2006/main">
  <p:tag name="AS_UNIQUEID" val="3953"/>
</p:tagLst>
</file>

<file path=ppt/tags/tag241.xml><?xml version="1.0" encoding="utf-8"?>
<p:tagLst xmlns:p="http://schemas.openxmlformats.org/presentationml/2006/main">
  <p:tag name="AS_UNIQUEID" val="3954"/>
</p:tagLst>
</file>

<file path=ppt/tags/tag242.xml><?xml version="1.0" encoding="utf-8"?>
<p:tagLst xmlns:p="http://schemas.openxmlformats.org/presentationml/2006/main">
  <p:tag name="AS_UNIQUEID" val="3955"/>
</p:tagLst>
</file>

<file path=ppt/tags/tag243.xml><?xml version="1.0" encoding="utf-8"?>
<p:tagLst xmlns:p="http://schemas.openxmlformats.org/presentationml/2006/main">
  <p:tag name="AS_UNIQUEID" val="3956"/>
</p:tagLst>
</file>

<file path=ppt/tags/tag244.xml><?xml version="1.0" encoding="utf-8"?>
<p:tagLst xmlns:p="http://schemas.openxmlformats.org/presentationml/2006/main">
  <p:tag name="AS_UNIQUEID" val="3957"/>
</p:tagLst>
</file>

<file path=ppt/tags/tag245.xml><?xml version="1.0" encoding="utf-8"?>
<p:tagLst xmlns:p="http://schemas.openxmlformats.org/presentationml/2006/main">
  <p:tag name="AS_UNIQUEID" val="3958"/>
</p:tagLst>
</file>

<file path=ppt/tags/tag246.xml><?xml version="1.0" encoding="utf-8"?>
<p:tagLst xmlns:p="http://schemas.openxmlformats.org/presentationml/2006/main">
  <p:tag name="AS_UNIQUEID" val="3959"/>
</p:tagLst>
</file>

<file path=ppt/tags/tag247.xml><?xml version="1.0" encoding="utf-8"?>
<p:tagLst xmlns:p="http://schemas.openxmlformats.org/presentationml/2006/main">
  <p:tag name="AS_UNIQUEID" val="3960"/>
</p:tagLst>
</file>

<file path=ppt/tags/tag248.xml><?xml version="1.0" encoding="utf-8"?>
<p:tagLst xmlns:p="http://schemas.openxmlformats.org/presentationml/2006/main">
  <p:tag name="AS_UNIQUEID" val="3961"/>
</p:tagLst>
</file>

<file path=ppt/tags/tag249.xml><?xml version="1.0" encoding="utf-8"?>
<p:tagLst xmlns:p="http://schemas.openxmlformats.org/presentationml/2006/main">
  <p:tag name="AS_UNIQUEID" val="3962"/>
</p:tagLst>
</file>

<file path=ppt/tags/tag25.xml><?xml version="1.0" encoding="utf-8"?>
<p:tagLst xmlns:p="http://schemas.openxmlformats.org/presentationml/2006/main">
  <p:tag name="AS_UNIQUEID" val="3812"/>
</p:tagLst>
</file>

<file path=ppt/tags/tag250.xml><?xml version="1.0" encoding="utf-8"?>
<p:tagLst xmlns:p="http://schemas.openxmlformats.org/presentationml/2006/main">
  <p:tag name="AS_UNIQUEID" val="3963"/>
</p:tagLst>
</file>

<file path=ppt/tags/tag251.xml><?xml version="1.0" encoding="utf-8"?>
<p:tagLst xmlns:p="http://schemas.openxmlformats.org/presentationml/2006/main">
  <p:tag name="AS_UNIQUEID" val="3964"/>
</p:tagLst>
</file>

<file path=ppt/tags/tag252.xml><?xml version="1.0" encoding="utf-8"?>
<p:tagLst xmlns:p="http://schemas.openxmlformats.org/presentationml/2006/main">
  <p:tag name="AS_UNIQUEID" val="3965"/>
</p:tagLst>
</file>

<file path=ppt/tags/tag253.xml><?xml version="1.0" encoding="utf-8"?>
<p:tagLst xmlns:p="http://schemas.openxmlformats.org/presentationml/2006/main">
  <p:tag name="AS_UNIQUEID" val="3966"/>
</p:tagLst>
</file>

<file path=ppt/tags/tag254.xml><?xml version="1.0" encoding="utf-8"?>
<p:tagLst xmlns:p="http://schemas.openxmlformats.org/presentationml/2006/main">
  <p:tag name="AS_UNIQUEID" val="3967"/>
</p:tagLst>
</file>

<file path=ppt/tags/tag255.xml><?xml version="1.0" encoding="utf-8"?>
<p:tagLst xmlns:p="http://schemas.openxmlformats.org/presentationml/2006/main">
  <p:tag name="AS_UNIQUEID" val="3968"/>
</p:tagLst>
</file>

<file path=ppt/tags/tag256.xml><?xml version="1.0" encoding="utf-8"?>
<p:tagLst xmlns:p="http://schemas.openxmlformats.org/presentationml/2006/main">
  <p:tag name="AS_UNIQUEID" val="3969"/>
</p:tagLst>
</file>

<file path=ppt/tags/tag257.xml><?xml version="1.0" encoding="utf-8"?>
<p:tagLst xmlns:p="http://schemas.openxmlformats.org/presentationml/2006/main">
  <p:tag name="AS_UNIQUEID" val="3970"/>
</p:tagLst>
</file>

<file path=ppt/tags/tag258.xml><?xml version="1.0" encoding="utf-8"?>
<p:tagLst xmlns:p="http://schemas.openxmlformats.org/presentationml/2006/main">
  <p:tag name="AS_UNIQUEID" val="3971"/>
</p:tagLst>
</file>

<file path=ppt/tags/tag259.xml><?xml version="1.0" encoding="utf-8"?>
<p:tagLst xmlns:p="http://schemas.openxmlformats.org/presentationml/2006/main">
  <p:tag name="AS_UNIQUEID" val="3972"/>
</p:tagLst>
</file>

<file path=ppt/tags/tag26.xml><?xml version="1.0" encoding="utf-8"?>
<p:tagLst xmlns:p="http://schemas.openxmlformats.org/presentationml/2006/main">
  <p:tag name="AS_UNIQUEID" val="3813"/>
</p:tagLst>
</file>

<file path=ppt/tags/tag260.xml><?xml version="1.0" encoding="utf-8"?>
<p:tagLst xmlns:p="http://schemas.openxmlformats.org/presentationml/2006/main">
  <p:tag name="AS_UNIQUEID" val="3973"/>
</p:tagLst>
</file>

<file path=ppt/tags/tag261.xml><?xml version="1.0" encoding="utf-8"?>
<p:tagLst xmlns:p="http://schemas.openxmlformats.org/presentationml/2006/main">
  <p:tag name="AS_UNIQUEID" val="3974"/>
</p:tagLst>
</file>

<file path=ppt/tags/tag262.xml><?xml version="1.0" encoding="utf-8"?>
<p:tagLst xmlns:p="http://schemas.openxmlformats.org/presentationml/2006/main">
  <p:tag name="AS_UNIQUEID" val="3975"/>
</p:tagLst>
</file>

<file path=ppt/tags/tag263.xml><?xml version="1.0" encoding="utf-8"?>
<p:tagLst xmlns:p="http://schemas.openxmlformats.org/presentationml/2006/main">
  <p:tag name="AS_UNIQUEID" val="3976"/>
</p:tagLst>
</file>

<file path=ppt/tags/tag264.xml><?xml version="1.0" encoding="utf-8"?>
<p:tagLst xmlns:p="http://schemas.openxmlformats.org/presentationml/2006/main">
  <p:tag name="AS_UNIQUEID" val="3977"/>
</p:tagLst>
</file>

<file path=ppt/tags/tag265.xml><?xml version="1.0" encoding="utf-8"?>
<p:tagLst xmlns:p="http://schemas.openxmlformats.org/presentationml/2006/main">
  <p:tag name="AS_UNIQUEID" val="3978"/>
</p:tagLst>
</file>

<file path=ppt/tags/tag266.xml><?xml version="1.0" encoding="utf-8"?>
<p:tagLst xmlns:p="http://schemas.openxmlformats.org/presentationml/2006/main">
  <p:tag name="AS_UNIQUEID" val="3979"/>
</p:tagLst>
</file>

<file path=ppt/tags/tag267.xml><?xml version="1.0" encoding="utf-8"?>
<p:tagLst xmlns:p="http://schemas.openxmlformats.org/presentationml/2006/main">
  <p:tag name="AS_UNIQUEID" val="3980"/>
</p:tagLst>
</file>

<file path=ppt/tags/tag268.xml><?xml version="1.0" encoding="utf-8"?>
<p:tagLst xmlns:p="http://schemas.openxmlformats.org/presentationml/2006/main">
  <p:tag name="AS_UNIQUEID" val="3981"/>
</p:tagLst>
</file>

<file path=ppt/tags/tag269.xml><?xml version="1.0" encoding="utf-8"?>
<p:tagLst xmlns:p="http://schemas.openxmlformats.org/presentationml/2006/main">
  <p:tag name="AS_UNIQUEID" val="3982"/>
</p:tagLst>
</file>

<file path=ppt/tags/tag27.xml><?xml version="1.0" encoding="utf-8"?>
<p:tagLst xmlns:p="http://schemas.openxmlformats.org/presentationml/2006/main">
  <p:tag name="AS_UNIQUEID" val="3814"/>
</p:tagLst>
</file>

<file path=ppt/tags/tag270.xml><?xml version="1.0" encoding="utf-8"?>
<p:tagLst xmlns:p="http://schemas.openxmlformats.org/presentationml/2006/main">
  <p:tag name="AS_UNIQUEID" val="3983"/>
</p:tagLst>
</file>

<file path=ppt/tags/tag271.xml><?xml version="1.0" encoding="utf-8"?>
<p:tagLst xmlns:p="http://schemas.openxmlformats.org/presentationml/2006/main">
  <p:tag name="AS_UNIQUEID" val="3984"/>
</p:tagLst>
</file>

<file path=ppt/tags/tag272.xml><?xml version="1.0" encoding="utf-8"?>
<p:tagLst xmlns:p="http://schemas.openxmlformats.org/presentationml/2006/main">
  <p:tag name="AS_UNIQUEID" val="3985"/>
</p:tagLst>
</file>

<file path=ppt/tags/tag273.xml><?xml version="1.0" encoding="utf-8"?>
<p:tagLst xmlns:p="http://schemas.openxmlformats.org/presentationml/2006/main">
  <p:tag name="AS_UNIQUEID" val="3986"/>
</p:tagLst>
</file>

<file path=ppt/tags/tag274.xml><?xml version="1.0" encoding="utf-8"?>
<p:tagLst xmlns:p="http://schemas.openxmlformats.org/presentationml/2006/main">
  <p:tag name="AS_UNIQUEID" val="3987"/>
</p:tagLst>
</file>

<file path=ppt/tags/tag275.xml><?xml version="1.0" encoding="utf-8"?>
<p:tagLst xmlns:p="http://schemas.openxmlformats.org/presentationml/2006/main">
  <p:tag name="AS_UNIQUEID" val="3988"/>
</p:tagLst>
</file>

<file path=ppt/tags/tag276.xml><?xml version="1.0" encoding="utf-8"?>
<p:tagLst xmlns:p="http://schemas.openxmlformats.org/presentationml/2006/main">
  <p:tag name="AS_UNIQUEID" val="3989"/>
</p:tagLst>
</file>

<file path=ppt/tags/tag277.xml><?xml version="1.0" encoding="utf-8"?>
<p:tagLst xmlns:p="http://schemas.openxmlformats.org/presentationml/2006/main">
  <p:tag name="AS_UNIQUEID" val="3990"/>
</p:tagLst>
</file>

<file path=ppt/tags/tag278.xml><?xml version="1.0" encoding="utf-8"?>
<p:tagLst xmlns:p="http://schemas.openxmlformats.org/presentationml/2006/main">
  <p:tag name="AS_UNIQUEID" val="3991"/>
</p:tagLst>
</file>

<file path=ppt/tags/tag279.xml><?xml version="1.0" encoding="utf-8"?>
<p:tagLst xmlns:p="http://schemas.openxmlformats.org/presentationml/2006/main">
  <p:tag name="AS_UNIQUEID" val="3992"/>
</p:tagLst>
</file>

<file path=ppt/tags/tag28.xml><?xml version="1.0" encoding="utf-8"?>
<p:tagLst xmlns:p="http://schemas.openxmlformats.org/presentationml/2006/main">
  <p:tag name="AS_UNIQUEID" val="3815"/>
</p:tagLst>
</file>

<file path=ppt/tags/tag280.xml><?xml version="1.0" encoding="utf-8"?>
<p:tagLst xmlns:p="http://schemas.openxmlformats.org/presentationml/2006/main">
  <p:tag name="AS_UNIQUEID" val="3993"/>
</p:tagLst>
</file>

<file path=ppt/tags/tag281.xml><?xml version="1.0" encoding="utf-8"?>
<p:tagLst xmlns:p="http://schemas.openxmlformats.org/presentationml/2006/main">
  <p:tag name="AS_UNIQUEID" val="3994"/>
</p:tagLst>
</file>

<file path=ppt/tags/tag282.xml><?xml version="1.0" encoding="utf-8"?>
<p:tagLst xmlns:p="http://schemas.openxmlformats.org/presentationml/2006/main">
  <p:tag name="AS_UNIQUEID" val="3995"/>
</p:tagLst>
</file>

<file path=ppt/tags/tag283.xml><?xml version="1.0" encoding="utf-8"?>
<p:tagLst xmlns:p="http://schemas.openxmlformats.org/presentationml/2006/main">
  <p:tag name="AS_UNIQUEID" val="3996"/>
</p:tagLst>
</file>

<file path=ppt/tags/tag284.xml><?xml version="1.0" encoding="utf-8"?>
<p:tagLst xmlns:p="http://schemas.openxmlformats.org/presentationml/2006/main">
  <p:tag name="AS_UNIQUEID" val="3997"/>
</p:tagLst>
</file>

<file path=ppt/tags/tag285.xml><?xml version="1.0" encoding="utf-8"?>
<p:tagLst xmlns:p="http://schemas.openxmlformats.org/presentationml/2006/main">
  <p:tag name="AS_UNIQUEID" val="3998"/>
</p:tagLst>
</file>

<file path=ppt/tags/tag286.xml><?xml version="1.0" encoding="utf-8"?>
<p:tagLst xmlns:p="http://schemas.openxmlformats.org/presentationml/2006/main">
  <p:tag name="AS_UNIQUEID" val="3999"/>
</p:tagLst>
</file>

<file path=ppt/tags/tag287.xml><?xml version="1.0" encoding="utf-8"?>
<p:tagLst xmlns:p="http://schemas.openxmlformats.org/presentationml/2006/main">
  <p:tag name="AS_UNIQUEID" val="4000"/>
</p:tagLst>
</file>

<file path=ppt/tags/tag288.xml><?xml version="1.0" encoding="utf-8"?>
<p:tagLst xmlns:p="http://schemas.openxmlformats.org/presentationml/2006/main">
  <p:tag name="AS_UNIQUEID" val="4001"/>
</p:tagLst>
</file>

<file path=ppt/tags/tag289.xml><?xml version="1.0" encoding="utf-8"?>
<p:tagLst xmlns:p="http://schemas.openxmlformats.org/presentationml/2006/main">
  <p:tag name="AS_UNIQUEID" val="4002"/>
</p:tagLst>
</file>

<file path=ppt/tags/tag29.xml><?xml version="1.0" encoding="utf-8"?>
<p:tagLst xmlns:p="http://schemas.openxmlformats.org/presentationml/2006/main">
  <p:tag name="AS_UNIQUEID" val="3816"/>
</p:tagLst>
</file>

<file path=ppt/tags/tag290.xml><?xml version="1.0" encoding="utf-8"?>
<p:tagLst xmlns:p="http://schemas.openxmlformats.org/presentationml/2006/main">
  <p:tag name="AS_UNIQUEID" val="4003"/>
</p:tagLst>
</file>

<file path=ppt/tags/tag291.xml><?xml version="1.0" encoding="utf-8"?>
<p:tagLst xmlns:p="http://schemas.openxmlformats.org/presentationml/2006/main">
  <p:tag name="AS_UNIQUEID" val="4004"/>
</p:tagLst>
</file>

<file path=ppt/tags/tag292.xml><?xml version="1.0" encoding="utf-8"?>
<p:tagLst xmlns:p="http://schemas.openxmlformats.org/presentationml/2006/main">
  <p:tag name="AS_UNIQUEID" val="4005"/>
</p:tagLst>
</file>

<file path=ppt/tags/tag293.xml><?xml version="1.0" encoding="utf-8"?>
<p:tagLst xmlns:p="http://schemas.openxmlformats.org/presentationml/2006/main">
  <p:tag name="AS_UNIQUEID" val="4006"/>
</p:tagLst>
</file>

<file path=ppt/tags/tag294.xml><?xml version="1.0" encoding="utf-8"?>
<p:tagLst xmlns:p="http://schemas.openxmlformats.org/presentationml/2006/main">
  <p:tag name="AS_UNIQUEID" val="4007"/>
</p:tagLst>
</file>

<file path=ppt/tags/tag295.xml><?xml version="1.0" encoding="utf-8"?>
<p:tagLst xmlns:p="http://schemas.openxmlformats.org/presentationml/2006/main">
  <p:tag name="AS_UNIQUEID" val="4008"/>
</p:tagLst>
</file>

<file path=ppt/tags/tag296.xml><?xml version="1.0" encoding="utf-8"?>
<p:tagLst xmlns:p="http://schemas.openxmlformats.org/presentationml/2006/main">
  <p:tag name="AS_UNIQUEID" val="4009"/>
</p:tagLst>
</file>

<file path=ppt/tags/tag297.xml><?xml version="1.0" encoding="utf-8"?>
<p:tagLst xmlns:p="http://schemas.openxmlformats.org/presentationml/2006/main">
  <p:tag name="AS_UNIQUEID" val="4010"/>
</p:tagLst>
</file>

<file path=ppt/tags/tag298.xml><?xml version="1.0" encoding="utf-8"?>
<p:tagLst xmlns:p="http://schemas.openxmlformats.org/presentationml/2006/main">
  <p:tag name="AS_UNIQUEID" val="4011"/>
</p:tagLst>
</file>

<file path=ppt/tags/tag299.xml><?xml version="1.0" encoding="utf-8"?>
<p:tagLst xmlns:p="http://schemas.openxmlformats.org/presentationml/2006/main">
  <p:tag name="AS_UNIQUEID" val="4012"/>
</p:tagLst>
</file>

<file path=ppt/tags/tag3.xml><?xml version="1.0" encoding="utf-8"?>
<p:tagLst xmlns:p="http://schemas.openxmlformats.org/presentationml/2006/main">
  <p:tag name="AS_UNIQUEID" val="3790"/>
</p:tagLst>
</file>

<file path=ppt/tags/tag30.xml><?xml version="1.0" encoding="utf-8"?>
<p:tagLst xmlns:p="http://schemas.openxmlformats.org/presentationml/2006/main">
  <p:tag name="AS_UNIQUEID" val="3817"/>
</p:tagLst>
</file>

<file path=ppt/tags/tag300.xml><?xml version="1.0" encoding="utf-8"?>
<p:tagLst xmlns:p="http://schemas.openxmlformats.org/presentationml/2006/main">
  <p:tag name="AS_UNIQUEID" val="4013"/>
</p:tagLst>
</file>

<file path=ppt/tags/tag301.xml><?xml version="1.0" encoding="utf-8"?>
<p:tagLst xmlns:p="http://schemas.openxmlformats.org/presentationml/2006/main">
  <p:tag name="AS_UNIQUEID" val="4014"/>
</p:tagLst>
</file>

<file path=ppt/tags/tag302.xml><?xml version="1.0" encoding="utf-8"?>
<p:tagLst xmlns:p="http://schemas.openxmlformats.org/presentationml/2006/main">
  <p:tag name="AS_UNIQUEID" val="4015"/>
</p:tagLst>
</file>

<file path=ppt/tags/tag303.xml><?xml version="1.0" encoding="utf-8"?>
<p:tagLst xmlns:p="http://schemas.openxmlformats.org/presentationml/2006/main">
  <p:tag name="AS_UNIQUEID" val="4016"/>
</p:tagLst>
</file>

<file path=ppt/tags/tag304.xml><?xml version="1.0" encoding="utf-8"?>
<p:tagLst xmlns:p="http://schemas.openxmlformats.org/presentationml/2006/main">
  <p:tag name="AS_UNIQUEID" val="4017"/>
</p:tagLst>
</file>

<file path=ppt/tags/tag305.xml><?xml version="1.0" encoding="utf-8"?>
<p:tagLst xmlns:p="http://schemas.openxmlformats.org/presentationml/2006/main">
  <p:tag name="AS_UNIQUEID" val="4018"/>
</p:tagLst>
</file>

<file path=ppt/tags/tag306.xml><?xml version="1.0" encoding="utf-8"?>
<p:tagLst xmlns:p="http://schemas.openxmlformats.org/presentationml/2006/main">
  <p:tag name="AS_UNIQUEID" val="4019"/>
</p:tagLst>
</file>

<file path=ppt/tags/tag307.xml><?xml version="1.0" encoding="utf-8"?>
<p:tagLst xmlns:p="http://schemas.openxmlformats.org/presentationml/2006/main">
  <p:tag name="AS_UNIQUEID" val="4020"/>
</p:tagLst>
</file>

<file path=ppt/tags/tag308.xml><?xml version="1.0" encoding="utf-8"?>
<p:tagLst xmlns:p="http://schemas.openxmlformats.org/presentationml/2006/main">
  <p:tag name="AS_UNIQUEID" val="4021"/>
</p:tagLst>
</file>

<file path=ppt/tags/tag309.xml><?xml version="1.0" encoding="utf-8"?>
<p:tagLst xmlns:p="http://schemas.openxmlformats.org/presentationml/2006/main">
  <p:tag name="AS_UNIQUEID" val="4022"/>
</p:tagLst>
</file>

<file path=ppt/tags/tag31.xml><?xml version="1.0" encoding="utf-8"?>
<p:tagLst xmlns:p="http://schemas.openxmlformats.org/presentationml/2006/main">
  <p:tag name="AS_UNIQUEID" val="3818"/>
</p:tagLst>
</file>

<file path=ppt/tags/tag310.xml><?xml version="1.0" encoding="utf-8"?>
<p:tagLst xmlns:p="http://schemas.openxmlformats.org/presentationml/2006/main">
  <p:tag name="AS_UNIQUEID" val="4023"/>
</p:tagLst>
</file>

<file path=ppt/tags/tag311.xml><?xml version="1.0" encoding="utf-8"?>
<p:tagLst xmlns:p="http://schemas.openxmlformats.org/presentationml/2006/main">
  <p:tag name="AS_UNIQUEID" val="4024"/>
</p:tagLst>
</file>

<file path=ppt/tags/tag312.xml><?xml version="1.0" encoding="utf-8"?>
<p:tagLst xmlns:p="http://schemas.openxmlformats.org/presentationml/2006/main">
  <p:tag name="AS_UNIQUEID" val="4025"/>
</p:tagLst>
</file>

<file path=ppt/tags/tag313.xml><?xml version="1.0" encoding="utf-8"?>
<p:tagLst xmlns:p="http://schemas.openxmlformats.org/presentationml/2006/main">
  <p:tag name="AS_UNIQUEID" val="4026"/>
</p:tagLst>
</file>

<file path=ppt/tags/tag314.xml><?xml version="1.0" encoding="utf-8"?>
<p:tagLst xmlns:p="http://schemas.openxmlformats.org/presentationml/2006/main">
  <p:tag name="AS_UNIQUEID" val="4027"/>
</p:tagLst>
</file>

<file path=ppt/tags/tag315.xml><?xml version="1.0" encoding="utf-8"?>
<p:tagLst xmlns:p="http://schemas.openxmlformats.org/presentationml/2006/main">
  <p:tag name="AS_UNIQUEID" val="4028"/>
</p:tagLst>
</file>

<file path=ppt/tags/tag316.xml><?xml version="1.0" encoding="utf-8"?>
<p:tagLst xmlns:p="http://schemas.openxmlformats.org/presentationml/2006/main">
  <p:tag name="AS_UNIQUEID" val="4029"/>
</p:tagLst>
</file>

<file path=ppt/tags/tag317.xml><?xml version="1.0" encoding="utf-8"?>
<p:tagLst xmlns:p="http://schemas.openxmlformats.org/presentationml/2006/main">
  <p:tag name="AS_UNIQUEID" val="4030"/>
</p:tagLst>
</file>

<file path=ppt/tags/tag318.xml><?xml version="1.0" encoding="utf-8"?>
<p:tagLst xmlns:p="http://schemas.openxmlformats.org/presentationml/2006/main">
  <p:tag name="AS_UNIQUEID" val="4031"/>
</p:tagLst>
</file>

<file path=ppt/tags/tag319.xml><?xml version="1.0" encoding="utf-8"?>
<p:tagLst xmlns:p="http://schemas.openxmlformats.org/presentationml/2006/main">
  <p:tag name="AS_UNIQUEID" val="4032"/>
</p:tagLst>
</file>

<file path=ppt/tags/tag32.xml><?xml version="1.0" encoding="utf-8"?>
<p:tagLst xmlns:p="http://schemas.openxmlformats.org/presentationml/2006/main">
  <p:tag name="AS_UNIQUEID" val="3819"/>
</p:tagLst>
</file>

<file path=ppt/tags/tag320.xml><?xml version="1.0" encoding="utf-8"?>
<p:tagLst xmlns:p="http://schemas.openxmlformats.org/presentationml/2006/main">
  <p:tag name="AS_UNIQUEID" val="4033"/>
</p:tagLst>
</file>

<file path=ppt/tags/tag321.xml><?xml version="1.0" encoding="utf-8"?>
<p:tagLst xmlns:p="http://schemas.openxmlformats.org/presentationml/2006/main">
  <p:tag name="AS_UNIQUEID" val="555"/>
</p:tagLst>
</file>

<file path=ppt/tags/tag322.xml><?xml version="1.0" encoding="utf-8"?>
<p:tagLst xmlns:p="http://schemas.openxmlformats.org/presentationml/2006/main">
  <p:tag name="AS_UNIQUEID" val="556"/>
</p:tagLst>
</file>

<file path=ppt/tags/tag323.xml><?xml version="1.0" encoding="utf-8"?>
<p:tagLst xmlns:p="http://schemas.openxmlformats.org/presentationml/2006/main">
  <p:tag name="AS_UNIQUEID" val="557"/>
</p:tagLst>
</file>

<file path=ppt/tags/tag324.xml><?xml version="1.0" encoding="utf-8"?>
<p:tagLst xmlns:p="http://schemas.openxmlformats.org/presentationml/2006/main">
  <p:tag name="AS_UNIQUEID" val="4034"/>
</p:tagLst>
</file>

<file path=ppt/tags/tag325.xml><?xml version="1.0" encoding="utf-8"?>
<p:tagLst xmlns:p="http://schemas.openxmlformats.org/presentationml/2006/main">
  <p:tag name="AS_UNIQUEID" val="559"/>
</p:tagLst>
</file>

<file path=ppt/tags/tag326.xml><?xml version="1.0" encoding="utf-8"?>
<p:tagLst xmlns:p="http://schemas.openxmlformats.org/presentationml/2006/main">
  <p:tag name="AS_UNIQUEID" val="560"/>
  <p:tag name="KSO_WM_BEAUTIFY_FLAG" val=""/>
</p:tagLst>
</file>

<file path=ppt/tags/tag327.xml><?xml version="1.0" encoding="utf-8"?>
<p:tagLst xmlns:p="http://schemas.openxmlformats.org/presentationml/2006/main">
  <p:tag name="AS_UNIQUEID" val="561"/>
  <p:tag name="KSO_WM_BEAUTIFY_FLAG" val=""/>
</p:tagLst>
</file>

<file path=ppt/tags/tag328.xml><?xml version="1.0" encoding="utf-8"?>
<p:tagLst xmlns:p="http://schemas.openxmlformats.org/presentationml/2006/main">
  <p:tag name="AS_UNIQUEID" val="4035"/>
</p:tagLst>
</file>

<file path=ppt/tags/tag329.xml><?xml version="1.0" encoding="utf-8"?>
<p:tagLst xmlns:p="http://schemas.openxmlformats.org/presentationml/2006/main">
  <p:tag name="AS_UNIQUEID" val="563"/>
</p:tagLst>
</file>

<file path=ppt/tags/tag33.xml><?xml version="1.0" encoding="utf-8"?>
<p:tagLst xmlns:p="http://schemas.openxmlformats.org/presentationml/2006/main">
  <p:tag name="AS_UNIQUEID" val="3820"/>
</p:tagLst>
</file>

<file path=ppt/tags/tag330.xml><?xml version="1.0" encoding="utf-8"?>
<p:tagLst xmlns:p="http://schemas.openxmlformats.org/presentationml/2006/main">
  <p:tag name="AS_UNIQUEID" val="564"/>
</p:tagLst>
</file>

<file path=ppt/tags/tag331.xml><?xml version="1.0" encoding="utf-8"?>
<p:tagLst xmlns:p="http://schemas.openxmlformats.org/presentationml/2006/main">
  <p:tag name="AS_UNIQUEID" val="565"/>
</p:tagLst>
</file>

<file path=ppt/tags/tag332.xml><?xml version="1.0" encoding="utf-8"?>
<p:tagLst xmlns:p="http://schemas.openxmlformats.org/presentationml/2006/main">
  <p:tag name="AS_UNIQUEID" val="4036"/>
</p:tagLst>
</file>

<file path=ppt/tags/tag333.xml><?xml version="1.0" encoding="utf-8"?>
<p:tagLst xmlns:p="http://schemas.openxmlformats.org/presentationml/2006/main">
  <p:tag name="AS_UNIQUEID" val="567"/>
</p:tagLst>
</file>

<file path=ppt/tags/tag334.xml><?xml version="1.0" encoding="utf-8"?>
<p:tagLst xmlns:p="http://schemas.openxmlformats.org/presentationml/2006/main">
  <p:tag name="AS_UNIQUEID" val="4037"/>
</p:tagLst>
</file>

<file path=ppt/tags/tag335.xml><?xml version="1.0" encoding="utf-8"?>
<p:tagLst xmlns:p="http://schemas.openxmlformats.org/presentationml/2006/main">
  <p:tag name="AS_UNIQUEID" val="569"/>
  <p:tag name="KSO_WM_BEAUTIFY_FLAG" val=""/>
</p:tagLst>
</file>

<file path=ppt/tags/tag336.xml><?xml version="1.0" encoding="utf-8"?>
<p:tagLst xmlns:p="http://schemas.openxmlformats.org/presentationml/2006/main">
  <p:tag name="AS_UNIQUEID" val="570"/>
</p:tagLst>
</file>

<file path=ppt/tags/tag337.xml><?xml version="1.0" encoding="utf-8"?>
<p:tagLst xmlns:p="http://schemas.openxmlformats.org/presentationml/2006/main">
  <p:tag name="AS_UNIQUEID" val="571"/>
  <p:tag name="KSO_WM_BEAUTIFY_FLAG" val=""/>
</p:tagLst>
</file>

<file path=ppt/tags/tag338.xml><?xml version="1.0" encoding="utf-8"?>
<p:tagLst xmlns:p="http://schemas.openxmlformats.org/presentationml/2006/main">
  <p:tag name="AS_UNIQUEID" val="4038"/>
</p:tagLst>
</file>

<file path=ppt/tags/tag339.xml><?xml version="1.0" encoding="utf-8"?>
<p:tagLst xmlns:p="http://schemas.openxmlformats.org/presentationml/2006/main">
  <p:tag name="AS_UNIQUEID" val="573"/>
</p:tagLst>
</file>

<file path=ppt/tags/tag34.xml><?xml version="1.0" encoding="utf-8"?>
<p:tagLst xmlns:p="http://schemas.openxmlformats.org/presentationml/2006/main">
  <p:tag name="AS_UNIQUEID" val="3821"/>
</p:tagLst>
</file>

<file path=ppt/tags/tag340.xml><?xml version="1.0" encoding="utf-8"?>
<p:tagLst xmlns:p="http://schemas.openxmlformats.org/presentationml/2006/main">
  <p:tag name="AS_UNIQUEID" val="575"/>
  <p:tag name="KSO_WM_BEAUTIFY_FLAG" val=""/>
</p:tagLst>
</file>

<file path=ppt/tags/tag341.xml><?xml version="1.0" encoding="utf-8"?>
<p:tagLst xmlns:p="http://schemas.openxmlformats.org/presentationml/2006/main">
  <p:tag name="AS_UNIQUEID" val="4246"/>
</p:tagLst>
</file>

<file path=ppt/tags/tag342.xml><?xml version="1.0" encoding="utf-8"?>
<p:tagLst xmlns:p="http://schemas.openxmlformats.org/presentationml/2006/main">
  <p:tag name="AS_UNIQUEID" val="4039"/>
</p:tagLst>
</file>

<file path=ppt/tags/tag343.xml><?xml version="1.0" encoding="utf-8"?>
<p:tagLst xmlns:p="http://schemas.openxmlformats.org/presentationml/2006/main">
  <p:tag name="AS_UNIQUEID" val="4040"/>
</p:tagLst>
</file>

<file path=ppt/tags/tag344.xml><?xml version="1.0" encoding="utf-8"?>
<p:tagLst xmlns:p="http://schemas.openxmlformats.org/presentationml/2006/main">
  <p:tag name="AS_UNIQUEID" val="4041"/>
</p:tagLst>
</file>

<file path=ppt/tags/tag345.xml><?xml version="1.0" encoding="utf-8"?>
<p:tagLst xmlns:p="http://schemas.openxmlformats.org/presentationml/2006/main">
  <p:tag name="AS_UNIQUEID" val="4042"/>
</p:tagLst>
</file>

<file path=ppt/tags/tag346.xml><?xml version="1.0" encoding="utf-8"?>
<p:tagLst xmlns:p="http://schemas.openxmlformats.org/presentationml/2006/main">
  <p:tag name="AS_UNIQUEID" val="4043"/>
</p:tagLst>
</file>

<file path=ppt/tags/tag347.xml><?xml version="1.0" encoding="utf-8"?>
<p:tagLst xmlns:p="http://schemas.openxmlformats.org/presentationml/2006/main">
  <p:tag name="AS_UNIQUEID" val="4044"/>
</p:tagLst>
</file>

<file path=ppt/tags/tag348.xml><?xml version="1.0" encoding="utf-8"?>
<p:tagLst xmlns:p="http://schemas.openxmlformats.org/presentationml/2006/main">
  <p:tag name="AS_UNIQUEID" val="4045"/>
</p:tagLst>
</file>

<file path=ppt/tags/tag349.xml><?xml version="1.0" encoding="utf-8"?>
<p:tagLst xmlns:p="http://schemas.openxmlformats.org/presentationml/2006/main">
  <p:tag name="AS_UNIQUEID" val="4046"/>
</p:tagLst>
</file>

<file path=ppt/tags/tag35.xml><?xml version="1.0" encoding="utf-8"?>
<p:tagLst xmlns:p="http://schemas.openxmlformats.org/presentationml/2006/main">
  <p:tag name="AS_UNIQUEID" val="3822"/>
</p:tagLst>
</file>

<file path=ppt/tags/tag350.xml><?xml version="1.0" encoding="utf-8"?>
<p:tagLst xmlns:p="http://schemas.openxmlformats.org/presentationml/2006/main">
  <p:tag name="AS_UNIQUEID" val="4047"/>
</p:tagLst>
</file>

<file path=ppt/tags/tag351.xml><?xml version="1.0" encoding="utf-8"?>
<p:tagLst xmlns:p="http://schemas.openxmlformats.org/presentationml/2006/main">
  <p:tag name="AS_UNIQUEID" val="4048"/>
</p:tagLst>
</file>

<file path=ppt/tags/tag352.xml><?xml version="1.0" encoding="utf-8"?>
<p:tagLst xmlns:p="http://schemas.openxmlformats.org/presentationml/2006/main">
  <p:tag name="AS_UNIQUEID" val="4049"/>
</p:tagLst>
</file>

<file path=ppt/tags/tag353.xml><?xml version="1.0" encoding="utf-8"?>
<p:tagLst xmlns:p="http://schemas.openxmlformats.org/presentationml/2006/main">
  <p:tag name="AS_UNIQUEID" val="4050"/>
</p:tagLst>
</file>

<file path=ppt/tags/tag354.xml><?xml version="1.0" encoding="utf-8"?>
<p:tagLst xmlns:p="http://schemas.openxmlformats.org/presentationml/2006/main">
  <p:tag name="AS_UNIQUEID" val="4051"/>
</p:tagLst>
</file>

<file path=ppt/tags/tag355.xml><?xml version="1.0" encoding="utf-8"?>
<p:tagLst xmlns:p="http://schemas.openxmlformats.org/presentationml/2006/main">
  <p:tag name="AS_UNIQUEID" val="4052"/>
</p:tagLst>
</file>

<file path=ppt/tags/tag356.xml><?xml version="1.0" encoding="utf-8"?>
<p:tagLst xmlns:p="http://schemas.openxmlformats.org/presentationml/2006/main">
  <p:tag name="AS_UNIQUEID" val="4053"/>
</p:tagLst>
</file>

<file path=ppt/tags/tag357.xml><?xml version="1.0" encoding="utf-8"?>
<p:tagLst xmlns:p="http://schemas.openxmlformats.org/presentationml/2006/main">
  <p:tag name="AS_UNIQUEID" val="4054"/>
</p:tagLst>
</file>

<file path=ppt/tags/tag358.xml><?xml version="1.0" encoding="utf-8"?>
<p:tagLst xmlns:p="http://schemas.openxmlformats.org/presentationml/2006/main">
  <p:tag name="AS_UNIQUEID" val="4055"/>
</p:tagLst>
</file>

<file path=ppt/tags/tag359.xml><?xml version="1.0" encoding="utf-8"?>
<p:tagLst xmlns:p="http://schemas.openxmlformats.org/presentationml/2006/main">
  <p:tag name="AS_UNIQUEID" val="4056"/>
</p:tagLst>
</file>

<file path=ppt/tags/tag36.xml><?xml version="1.0" encoding="utf-8"?>
<p:tagLst xmlns:p="http://schemas.openxmlformats.org/presentationml/2006/main">
  <p:tag name="AS_UNIQUEID" val="3823"/>
</p:tagLst>
</file>

<file path=ppt/tags/tag360.xml><?xml version="1.0" encoding="utf-8"?>
<p:tagLst xmlns:p="http://schemas.openxmlformats.org/presentationml/2006/main">
  <p:tag name="AS_UNIQUEID" val="4057"/>
</p:tagLst>
</file>

<file path=ppt/tags/tag361.xml><?xml version="1.0" encoding="utf-8"?>
<p:tagLst xmlns:p="http://schemas.openxmlformats.org/presentationml/2006/main">
  <p:tag name="AS_UNIQUEID" val="4058"/>
</p:tagLst>
</file>

<file path=ppt/tags/tag362.xml><?xml version="1.0" encoding="utf-8"?>
<p:tagLst xmlns:p="http://schemas.openxmlformats.org/presentationml/2006/main">
  <p:tag name="AS_UNIQUEID" val="4059"/>
</p:tagLst>
</file>

<file path=ppt/tags/tag363.xml><?xml version="1.0" encoding="utf-8"?>
<p:tagLst xmlns:p="http://schemas.openxmlformats.org/presentationml/2006/main">
  <p:tag name="AS_UNIQUEID" val="4060"/>
</p:tagLst>
</file>

<file path=ppt/tags/tag364.xml><?xml version="1.0" encoding="utf-8"?>
<p:tagLst xmlns:p="http://schemas.openxmlformats.org/presentationml/2006/main">
  <p:tag name="AS_UNIQUEID" val="4061"/>
</p:tagLst>
</file>

<file path=ppt/tags/tag365.xml><?xml version="1.0" encoding="utf-8"?>
<p:tagLst xmlns:p="http://schemas.openxmlformats.org/presentationml/2006/main">
  <p:tag name="AS_UNIQUEID" val="4062"/>
</p:tagLst>
</file>

<file path=ppt/tags/tag366.xml><?xml version="1.0" encoding="utf-8"?>
<p:tagLst xmlns:p="http://schemas.openxmlformats.org/presentationml/2006/main">
  <p:tag name="AS_UNIQUEID" val="4063"/>
</p:tagLst>
</file>

<file path=ppt/tags/tag367.xml><?xml version="1.0" encoding="utf-8"?>
<p:tagLst xmlns:p="http://schemas.openxmlformats.org/presentationml/2006/main">
  <p:tag name="AS_UNIQUEID" val="4064"/>
</p:tagLst>
</file>

<file path=ppt/tags/tag368.xml><?xml version="1.0" encoding="utf-8"?>
<p:tagLst xmlns:p="http://schemas.openxmlformats.org/presentationml/2006/main">
  <p:tag name="AS_UNIQUEID" val="4065"/>
</p:tagLst>
</file>

<file path=ppt/tags/tag369.xml><?xml version="1.0" encoding="utf-8"?>
<p:tagLst xmlns:p="http://schemas.openxmlformats.org/presentationml/2006/main">
  <p:tag name="AS_UNIQUEID" val="4066"/>
</p:tagLst>
</file>

<file path=ppt/tags/tag37.xml><?xml version="1.0" encoding="utf-8"?>
<p:tagLst xmlns:p="http://schemas.openxmlformats.org/presentationml/2006/main">
  <p:tag name="AS_UNIQUEID" val="3824"/>
</p:tagLst>
</file>

<file path=ppt/tags/tag370.xml><?xml version="1.0" encoding="utf-8"?>
<p:tagLst xmlns:p="http://schemas.openxmlformats.org/presentationml/2006/main">
  <p:tag name="AS_UNIQUEID" val="4067"/>
</p:tagLst>
</file>

<file path=ppt/tags/tag371.xml><?xml version="1.0" encoding="utf-8"?>
<p:tagLst xmlns:p="http://schemas.openxmlformats.org/presentationml/2006/main">
  <p:tag name="AS_UNIQUEID" val="4068"/>
</p:tagLst>
</file>

<file path=ppt/tags/tag372.xml><?xml version="1.0" encoding="utf-8"?>
<p:tagLst xmlns:p="http://schemas.openxmlformats.org/presentationml/2006/main">
  <p:tag name="AS_UNIQUEID" val="4069"/>
</p:tagLst>
</file>

<file path=ppt/tags/tag373.xml><?xml version="1.0" encoding="utf-8"?>
<p:tagLst xmlns:p="http://schemas.openxmlformats.org/presentationml/2006/main">
  <p:tag name="AS_UNIQUEID" val="4070"/>
</p:tagLst>
</file>

<file path=ppt/tags/tag374.xml><?xml version="1.0" encoding="utf-8"?>
<p:tagLst xmlns:p="http://schemas.openxmlformats.org/presentationml/2006/main">
  <p:tag name="AS_UNIQUEID" val="4071"/>
</p:tagLst>
</file>

<file path=ppt/tags/tag375.xml><?xml version="1.0" encoding="utf-8"?>
<p:tagLst xmlns:p="http://schemas.openxmlformats.org/presentationml/2006/main">
  <p:tag name="AS_UNIQUEID" val="4072"/>
</p:tagLst>
</file>

<file path=ppt/tags/tag376.xml><?xml version="1.0" encoding="utf-8"?>
<p:tagLst xmlns:p="http://schemas.openxmlformats.org/presentationml/2006/main">
  <p:tag name="AS_UNIQUEID" val="4073"/>
</p:tagLst>
</file>

<file path=ppt/tags/tag377.xml><?xml version="1.0" encoding="utf-8"?>
<p:tagLst xmlns:p="http://schemas.openxmlformats.org/presentationml/2006/main">
  <p:tag name="AS_UNIQUEID" val="4074"/>
</p:tagLst>
</file>

<file path=ppt/tags/tag378.xml><?xml version="1.0" encoding="utf-8"?>
<p:tagLst xmlns:p="http://schemas.openxmlformats.org/presentationml/2006/main">
  <p:tag name="AS_UNIQUEID" val="4075"/>
</p:tagLst>
</file>

<file path=ppt/tags/tag379.xml><?xml version="1.0" encoding="utf-8"?>
<p:tagLst xmlns:p="http://schemas.openxmlformats.org/presentationml/2006/main">
  <p:tag name="AS_UNIQUEID" val="4076"/>
</p:tagLst>
</file>

<file path=ppt/tags/tag38.xml><?xml version="1.0" encoding="utf-8"?>
<p:tagLst xmlns:p="http://schemas.openxmlformats.org/presentationml/2006/main">
  <p:tag name="AS_UNIQUEID" val="3825"/>
</p:tagLst>
</file>

<file path=ppt/tags/tag380.xml><?xml version="1.0" encoding="utf-8"?>
<p:tagLst xmlns:p="http://schemas.openxmlformats.org/presentationml/2006/main">
  <p:tag name="AS_UNIQUEID" val="4077"/>
</p:tagLst>
</file>

<file path=ppt/tags/tag381.xml><?xml version="1.0" encoding="utf-8"?>
<p:tagLst xmlns:p="http://schemas.openxmlformats.org/presentationml/2006/main">
  <p:tag name="AS_UNIQUEID" val="4078"/>
</p:tagLst>
</file>

<file path=ppt/tags/tag382.xml><?xml version="1.0" encoding="utf-8"?>
<p:tagLst xmlns:p="http://schemas.openxmlformats.org/presentationml/2006/main">
  <p:tag name="AS_UNIQUEID" val="4079"/>
</p:tagLst>
</file>

<file path=ppt/tags/tag383.xml><?xml version="1.0" encoding="utf-8"?>
<p:tagLst xmlns:p="http://schemas.openxmlformats.org/presentationml/2006/main">
  <p:tag name="AS_UNIQUEID" val="4080"/>
</p:tagLst>
</file>

<file path=ppt/tags/tag384.xml><?xml version="1.0" encoding="utf-8"?>
<p:tagLst xmlns:p="http://schemas.openxmlformats.org/presentationml/2006/main">
  <p:tag name="AS_UNIQUEID" val="4081"/>
</p:tagLst>
</file>

<file path=ppt/tags/tag385.xml><?xml version="1.0" encoding="utf-8"?>
<p:tagLst xmlns:p="http://schemas.openxmlformats.org/presentationml/2006/main">
  <p:tag name="AS_UNIQUEID" val="4082"/>
</p:tagLst>
</file>

<file path=ppt/tags/tag386.xml><?xml version="1.0" encoding="utf-8"?>
<p:tagLst xmlns:p="http://schemas.openxmlformats.org/presentationml/2006/main">
  <p:tag name="AS_UNIQUEID" val="4083"/>
</p:tagLst>
</file>

<file path=ppt/tags/tag387.xml><?xml version="1.0" encoding="utf-8"?>
<p:tagLst xmlns:p="http://schemas.openxmlformats.org/presentationml/2006/main">
  <p:tag name="AS_UNIQUEID" val="4084"/>
</p:tagLst>
</file>

<file path=ppt/tags/tag388.xml><?xml version="1.0" encoding="utf-8"?>
<p:tagLst xmlns:p="http://schemas.openxmlformats.org/presentationml/2006/main">
  <p:tag name="AS_UNIQUEID" val="4085"/>
</p:tagLst>
</file>

<file path=ppt/tags/tag389.xml><?xml version="1.0" encoding="utf-8"?>
<p:tagLst xmlns:p="http://schemas.openxmlformats.org/presentationml/2006/main">
  <p:tag name="AS_UNIQUEID" val="4086"/>
</p:tagLst>
</file>

<file path=ppt/tags/tag39.xml><?xml version="1.0" encoding="utf-8"?>
<p:tagLst xmlns:p="http://schemas.openxmlformats.org/presentationml/2006/main">
  <p:tag name="AS_UNIQUEID" val="3826"/>
</p:tagLst>
</file>

<file path=ppt/tags/tag390.xml><?xml version="1.0" encoding="utf-8"?>
<p:tagLst xmlns:p="http://schemas.openxmlformats.org/presentationml/2006/main">
  <p:tag name="AS_UNIQUEID" val="4087"/>
</p:tagLst>
</file>

<file path=ppt/tags/tag391.xml><?xml version="1.0" encoding="utf-8"?>
<p:tagLst xmlns:p="http://schemas.openxmlformats.org/presentationml/2006/main">
  <p:tag name="AS_UNIQUEID" val="4088"/>
</p:tagLst>
</file>

<file path=ppt/tags/tag392.xml><?xml version="1.0" encoding="utf-8"?>
<p:tagLst xmlns:p="http://schemas.openxmlformats.org/presentationml/2006/main">
  <p:tag name="AS_UNIQUEID" val="4089"/>
</p:tagLst>
</file>

<file path=ppt/tags/tag393.xml><?xml version="1.0" encoding="utf-8"?>
<p:tagLst xmlns:p="http://schemas.openxmlformats.org/presentationml/2006/main">
  <p:tag name="AS_UNIQUEID" val="4090"/>
</p:tagLst>
</file>

<file path=ppt/tags/tag394.xml><?xml version="1.0" encoding="utf-8"?>
<p:tagLst xmlns:p="http://schemas.openxmlformats.org/presentationml/2006/main">
  <p:tag name="AS_UNIQUEID" val="4091"/>
</p:tagLst>
</file>

<file path=ppt/tags/tag395.xml><?xml version="1.0" encoding="utf-8"?>
<p:tagLst xmlns:p="http://schemas.openxmlformats.org/presentationml/2006/main">
  <p:tag name="AS_UNIQUEID" val="4092"/>
</p:tagLst>
</file>

<file path=ppt/tags/tag396.xml><?xml version="1.0" encoding="utf-8"?>
<p:tagLst xmlns:p="http://schemas.openxmlformats.org/presentationml/2006/main">
  <p:tag name="AS_UNIQUEID" val="4093"/>
</p:tagLst>
</file>

<file path=ppt/tags/tag397.xml><?xml version="1.0" encoding="utf-8"?>
<p:tagLst xmlns:p="http://schemas.openxmlformats.org/presentationml/2006/main">
  <p:tag name="AS_UNIQUEID" val="4094"/>
</p:tagLst>
</file>

<file path=ppt/tags/tag398.xml><?xml version="1.0" encoding="utf-8"?>
<p:tagLst xmlns:p="http://schemas.openxmlformats.org/presentationml/2006/main">
  <p:tag name="AS_UNIQUEID" val="4095"/>
</p:tagLst>
</file>

<file path=ppt/tags/tag399.xml><?xml version="1.0" encoding="utf-8"?>
<p:tagLst xmlns:p="http://schemas.openxmlformats.org/presentationml/2006/main">
  <p:tag name="AS_UNIQUEID" val="4096"/>
</p:tagLst>
</file>

<file path=ppt/tags/tag4.xml><?xml version="1.0" encoding="utf-8"?>
<p:tagLst xmlns:p="http://schemas.openxmlformats.org/presentationml/2006/main">
  <p:tag name="AS_UNIQUEID" val="3791"/>
</p:tagLst>
</file>

<file path=ppt/tags/tag40.xml><?xml version="1.0" encoding="utf-8"?>
<p:tagLst xmlns:p="http://schemas.openxmlformats.org/presentationml/2006/main">
  <p:tag name="AS_UNIQUEID" val="3827"/>
</p:tagLst>
</file>

<file path=ppt/tags/tag400.xml><?xml version="1.0" encoding="utf-8"?>
<p:tagLst xmlns:p="http://schemas.openxmlformats.org/presentationml/2006/main">
  <p:tag name="AS_UNIQUEID" val="4097"/>
</p:tagLst>
</file>

<file path=ppt/tags/tag401.xml><?xml version="1.0" encoding="utf-8"?>
<p:tagLst xmlns:p="http://schemas.openxmlformats.org/presentationml/2006/main">
  <p:tag name="AS_UNIQUEID" val="4098"/>
</p:tagLst>
</file>

<file path=ppt/tags/tag402.xml><?xml version="1.0" encoding="utf-8"?>
<p:tagLst xmlns:p="http://schemas.openxmlformats.org/presentationml/2006/main">
  <p:tag name="AS_UNIQUEID" val="4099"/>
</p:tagLst>
</file>

<file path=ppt/tags/tag403.xml><?xml version="1.0" encoding="utf-8"?>
<p:tagLst xmlns:p="http://schemas.openxmlformats.org/presentationml/2006/main">
  <p:tag name="AS_UNIQUEID" val="4100"/>
</p:tagLst>
</file>

<file path=ppt/tags/tag404.xml><?xml version="1.0" encoding="utf-8"?>
<p:tagLst xmlns:p="http://schemas.openxmlformats.org/presentationml/2006/main">
  <p:tag name="AS_UNIQUEID" val="4101"/>
</p:tagLst>
</file>

<file path=ppt/tags/tag405.xml><?xml version="1.0" encoding="utf-8"?>
<p:tagLst xmlns:p="http://schemas.openxmlformats.org/presentationml/2006/main">
  <p:tag name="AS_UNIQUEID" val="4102"/>
</p:tagLst>
</file>

<file path=ppt/tags/tag406.xml><?xml version="1.0" encoding="utf-8"?>
<p:tagLst xmlns:p="http://schemas.openxmlformats.org/presentationml/2006/main">
  <p:tag name="AS_UNIQUEID" val="4103"/>
</p:tagLst>
</file>

<file path=ppt/tags/tag407.xml><?xml version="1.0" encoding="utf-8"?>
<p:tagLst xmlns:p="http://schemas.openxmlformats.org/presentationml/2006/main">
  <p:tag name="AS_UNIQUEID" val="4104"/>
</p:tagLst>
</file>

<file path=ppt/tags/tag408.xml><?xml version="1.0" encoding="utf-8"?>
<p:tagLst xmlns:p="http://schemas.openxmlformats.org/presentationml/2006/main">
  <p:tag name="AS_UNIQUEID" val="4105"/>
</p:tagLst>
</file>

<file path=ppt/tags/tag409.xml><?xml version="1.0" encoding="utf-8"?>
<p:tagLst xmlns:p="http://schemas.openxmlformats.org/presentationml/2006/main">
  <p:tag name="AS_UNIQUEID" val="4106"/>
</p:tagLst>
</file>

<file path=ppt/tags/tag41.xml><?xml version="1.0" encoding="utf-8"?>
<p:tagLst xmlns:p="http://schemas.openxmlformats.org/presentationml/2006/main">
  <p:tag name="AS_UNIQUEID" val="3828"/>
</p:tagLst>
</file>

<file path=ppt/tags/tag410.xml><?xml version="1.0" encoding="utf-8"?>
<p:tagLst xmlns:p="http://schemas.openxmlformats.org/presentationml/2006/main">
  <p:tag name="AS_UNIQUEID" val="4107"/>
</p:tagLst>
</file>

<file path=ppt/tags/tag411.xml><?xml version="1.0" encoding="utf-8"?>
<p:tagLst xmlns:p="http://schemas.openxmlformats.org/presentationml/2006/main">
  <p:tag name="AS_UNIQUEID" val="4108"/>
</p:tagLst>
</file>

<file path=ppt/tags/tag412.xml><?xml version="1.0" encoding="utf-8"?>
<p:tagLst xmlns:p="http://schemas.openxmlformats.org/presentationml/2006/main">
  <p:tag name="AS_UNIQUEID" val="4109"/>
</p:tagLst>
</file>

<file path=ppt/tags/tag413.xml><?xml version="1.0" encoding="utf-8"?>
<p:tagLst xmlns:p="http://schemas.openxmlformats.org/presentationml/2006/main">
  <p:tag name="AS_UNIQUEID" val="4110"/>
</p:tagLst>
</file>

<file path=ppt/tags/tag414.xml><?xml version="1.0" encoding="utf-8"?>
<p:tagLst xmlns:p="http://schemas.openxmlformats.org/presentationml/2006/main">
  <p:tag name="AS_UNIQUEID" val="4111"/>
</p:tagLst>
</file>

<file path=ppt/tags/tag415.xml><?xml version="1.0" encoding="utf-8"?>
<p:tagLst xmlns:p="http://schemas.openxmlformats.org/presentationml/2006/main">
  <p:tag name="AS_UNIQUEID" val="4112"/>
</p:tagLst>
</file>

<file path=ppt/tags/tag416.xml><?xml version="1.0" encoding="utf-8"?>
<p:tagLst xmlns:p="http://schemas.openxmlformats.org/presentationml/2006/main">
  <p:tag name="AS_UNIQUEID" val="4113"/>
</p:tagLst>
</file>

<file path=ppt/tags/tag417.xml><?xml version="1.0" encoding="utf-8"?>
<p:tagLst xmlns:p="http://schemas.openxmlformats.org/presentationml/2006/main">
  <p:tag name="AS_UNIQUEID" val="4114"/>
</p:tagLst>
</file>

<file path=ppt/tags/tag418.xml><?xml version="1.0" encoding="utf-8"?>
<p:tagLst xmlns:p="http://schemas.openxmlformats.org/presentationml/2006/main">
  <p:tag name="AS_UNIQUEID" val="4115"/>
</p:tagLst>
</file>

<file path=ppt/tags/tag419.xml><?xml version="1.0" encoding="utf-8"?>
<p:tagLst xmlns:p="http://schemas.openxmlformats.org/presentationml/2006/main">
  <p:tag name="AS_UNIQUEID" val="4116"/>
</p:tagLst>
</file>

<file path=ppt/tags/tag42.xml><?xml version="1.0" encoding="utf-8"?>
<p:tagLst xmlns:p="http://schemas.openxmlformats.org/presentationml/2006/main">
  <p:tag name="AS_UNIQUEID" val="3829"/>
</p:tagLst>
</file>

<file path=ppt/tags/tag420.xml><?xml version="1.0" encoding="utf-8"?>
<p:tagLst xmlns:p="http://schemas.openxmlformats.org/presentationml/2006/main">
  <p:tag name="AS_UNIQUEID" val="4117"/>
</p:tagLst>
</file>

<file path=ppt/tags/tag421.xml><?xml version="1.0" encoding="utf-8"?>
<p:tagLst xmlns:p="http://schemas.openxmlformats.org/presentationml/2006/main">
  <p:tag name="AS_UNIQUEID" val="4118"/>
</p:tagLst>
</file>

<file path=ppt/tags/tag422.xml><?xml version="1.0" encoding="utf-8"?>
<p:tagLst xmlns:p="http://schemas.openxmlformats.org/presentationml/2006/main">
  <p:tag name="AS_UNIQUEID" val="4119"/>
</p:tagLst>
</file>

<file path=ppt/tags/tag423.xml><?xml version="1.0" encoding="utf-8"?>
<p:tagLst xmlns:p="http://schemas.openxmlformats.org/presentationml/2006/main">
  <p:tag name="AS_UNIQUEID" val="4120"/>
</p:tagLst>
</file>

<file path=ppt/tags/tag424.xml><?xml version="1.0" encoding="utf-8"?>
<p:tagLst xmlns:p="http://schemas.openxmlformats.org/presentationml/2006/main">
  <p:tag name="AS_UNIQUEID" val="4121"/>
</p:tagLst>
</file>

<file path=ppt/tags/tag425.xml><?xml version="1.0" encoding="utf-8"?>
<p:tagLst xmlns:p="http://schemas.openxmlformats.org/presentationml/2006/main">
  <p:tag name="AS_UNIQUEID" val="4122"/>
</p:tagLst>
</file>

<file path=ppt/tags/tag426.xml><?xml version="1.0" encoding="utf-8"?>
<p:tagLst xmlns:p="http://schemas.openxmlformats.org/presentationml/2006/main">
  <p:tag name="AS_UNIQUEID" val="4123"/>
</p:tagLst>
</file>

<file path=ppt/tags/tag427.xml><?xml version="1.0" encoding="utf-8"?>
<p:tagLst xmlns:p="http://schemas.openxmlformats.org/presentationml/2006/main">
  <p:tag name="AS_UNIQUEID" val="4124"/>
</p:tagLst>
</file>

<file path=ppt/tags/tag428.xml><?xml version="1.0" encoding="utf-8"?>
<p:tagLst xmlns:p="http://schemas.openxmlformats.org/presentationml/2006/main">
  <p:tag name="AS_UNIQUEID" val="4125"/>
</p:tagLst>
</file>

<file path=ppt/tags/tag429.xml><?xml version="1.0" encoding="utf-8"?>
<p:tagLst xmlns:p="http://schemas.openxmlformats.org/presentationml/2006/main">
  <p:tag name="AS_UNIQUEID" val="4126"/>
</p:tagLst>
</file>

<file path=ppt/tags/tag43.xml><?xml version="1.0" encoding="utf-8"?>
<p:tagLst xmlns:p="http://schemas.openxmlformats.org/presentationml/2006/main">
  <p:tag name="AS_UNIQUEID" val="3830"/>
</p:tagLst>
</file>

<file path=ppt/tags/tag430.xml><?xml version="1.0" encoding="utf-8"?>
<p:tagLst xmlns:p="http://schemas.openxmlformats.org/presentationml/2006/main">
  <p:tag name="AS_UNIQUEID" val="4127"/>
</p:tagLst>
</file>

<file path=ppt/tags/tag431.xml><?xml version="1.0" encoding="utf-8"?>
<p:tagLst xmlns:p="http://schemas.openxmlformats.org/presentationml/2006/main">
  <p:tag name="AS_UNIQUEID" val="4128"/>
</p:tagLst>
</file>

<file path=ppt/tags/tag432.xml><?xml version="1.0" encoding="utf-8"?>
<p:tagLst xmlns:p="http://schemas.openxmlformats.org/presentationml/2006/main">
  <p:tag name="AS_UNIQUEID" val="4129"/>
</p:tagLst>
</file>

<file path=ppt/tags/tag433.xml><?xml version="1.0" encoding="utf-8"?>
<p:tagLst xmlns:p="http://schemas.openxmlformats.org/presentationml/2006/main">
  <p:tag name="AS_UNIQUEID" val="4130"/>
</p:tagLst>
</file>

<file path=ppt/tags/tag434.xml><?xml version="1.0" encoding="utf-8"?>
<p:tagLst xmlns:p="http://schemas.openxmlformats.org/presentationml/2006/main">
  <p:tag name="AS_UNIQUEID" val="4131"/>
</p:tagLst>
</file>

<file path=ppt/tags/tag435.xml><?xml version="1.0" encoding="utf-8"?>
<p:tagLst xmlns:p="http://schemas.openxmlformats.org/presentationml/2006/main">
  <p:tag name="AS_UNIQUEID" val="4132"/>
</p:tagLst>
</file>

<file path=ppt/tags/tag436.xml><?xml version="1.0" encoding="utf-8"?>
<p:tagLst xmlns:p="http://schemas.openxmlformats.org/presentationml/2006/main">
  <p:tag name="AS_UNIQUEID" val="4133"/>
</p:tagLst>
</file>

<file path=ppt/tags/tag437.xml><?xml version="1.0" encoding="utf-8"?>
<p:tagLst xmlns:p="http://schemas.openxmlformats.org/presentationml/2006/main">
  <p:tag name="AS_UNIQUEID" val="4134"/>
</p:tagLst>
</file>

<file path=ppt/tags/tag438.xml><?xml version="1.0" encoding="utf-8"?>
<p:tagLst xmlns:p="http://schemas.openxmlformats.org/presentationml/2006/main">
  <p:tag name="AS_UNIQUEID" val="4135"/>
</p:tagLst>
</file>

<file path=ppt/tags/tag439.xml><?xml version="1.0" encoding="utf-8"?>
<p:tagLst xmlns:p="http://schemas.openxmlformats.org/presentationml/2006/main">
  <p:tag name="AS_UNIQUEID" val="4136"/>
</p:tagLst>
</file>

<file path=ppt/tags/tag44.xml><?xml version="1.0" encoding="utf-8"?>
<p:tagLst xmlns:p="http://schemas.openxmlformats.org/presentationml/2006/main">
  <p:tag name="AS_UNIQUEID" val="3831"/>
</p:tagLst>
</file>

<file path=ppt/tags/tag440.xml><?xml version="1.0" encoding="utf-8"?>
<p:tagLst xmlns:p="http://schemas.openxmlformats.org/presentationml/2006/main">
  <p:tag name="AS_UNIQUEID" val="4137"/>
</p:tagLst>
</file>

<file path=ppt/tags/tag441.xml><?xml version="1.0" encoding="utf-8"?>
<p:tagLst xmlns:p="http://schemas.openxmlformats.org/presentationml/2006/main">
  <p:tag name="AS_UNIQUEID" val="4138"/>
</p:tagLst>
</file>

<file path=ppt/tags/tag442.xml><?xml version="1.0" encoding="utf-8"?>
<p:tagLst xmlns:p="http://schemas.openxmlformats.org/presentationml/2006/main">
  <p:tag name="AS_UNIQUEID" val="4139"/>
</p:tagLst>
</file>

<file path=ppt/tags/tag443.xml><?xml version="1.0" encoding="utf-8"?>
<p:tagLst xmlns:p="http://schemas.openxmlformats.org/presentationml/2006/main">
  <p:tag name="AS_UNIQUEID" val="4140"/>
</p:tagLst>
</file>

<file path=ppt/tags/tag444.xml><?xml version="1.0" encoding="utf-8"?>
<p:tagLst xmlns:p="http://schemas.openxmlformats.org/presentationml/2006/main">
  <p:tag name="AS_UNIQUEID" val="4141"/>
</p:tagLst>
</file>

<file path=ppt/tags/tag445.xml><?xml version="1.0" encoding="utf-8"?>
<p:tagLst xmlns:p="http://schemas.openxmlformats.org/presentationml/2006/main">
  <p:tag name="AS_UNIQUEID" val="4142"/>
</p:tagLst>
</file>

<file path=ppt/tags/tag446.xml><?xml version="1.0" encoding="utf-8"?>
<p:tagLst xmlns:p="http://schemas.openxmlformats.org/presentationml/2006/main">
  <p:tag name="AS_UNIQUEID" val="4143"/>
</p:tagLst>
</file>

<file path=ppt/tags/tag447.xml><?xml version="1.0" encoding="utf-8"?>
<p:tagLst xmlns:p="http://schemas.openxmlformats.org/presentationml/2006/main">
  <p:tag name="AS_UNIQUEID" val="4144"/>
</p:tagLst>
</file>

<file path=ppt/tags/tag448.xml><?xml version="1.0" encoding="utf-8"?>
<p:tagLst xmlns:p="http://schemas.openxmlformats.org/presentationml/2006/main">
  <p:tag name="AS_UNIQUEID" val="4145"/>
</p:tagLst>
</file>

<file path=ppt/tags/tag449.xml><?xml version="1.0" encoding="utf-8"?>
<p:tagLst xmlns:p="http://schemas.openxmlformats.org/presentationml/2006/main">
  <p:tag name="AS_UNIQUEID" val="4146"/>
</p:tagLst>
</file>

<file path=ppt/tags/tag45.xml><?xml version="1.0" encoding="utf-8"?>
<p:tagLst xmlns:p="http://schemas.openxmlformats.org/presentationml/2006/main">
  <p:tag name="AS_UNIQUEID" val="3832"/>
</p:tagLst>
</file>

<file path=ppt/tags/tag450.xml><?xml version="1.0" encoding="utf-8"?>
<p:tagLst xmlns:p="http://schemas.openxmlformats.org/presentationml/2006/main">
  <p:tag name="AS_UNIQUEID" val="4147"/>
</p:tagLst>
</file>

<file path=ppt/tags/tag451.xml><?xml version="1.0" encoding="utf-8"?>
<p:tagLst xmlns:p="http://schemas.openxmlformats.org/presentationml/2006/main">
  <p:tag name="AS_UNIQUEID" val="4148"/>
</p:tagLst>
</file>

<file path=ppt/tags/tag452.xml><?xml version="1.0" encoding="utf-8"?>
<p:tagLst xmlns:p="http://schemas.openxmlformats.org/presentationml/2006/main">
  <p:tag name="AS_UNIQUEID" val="4149"/>
</p:tagLst>
</file>

<file path=ppt/tags/tag453.xml><?xml version="1.0" encoding="utf-8"?>
<p:tagLst xmlns:p="http://schemas.openxmlformats.org/presentationml/2006/main">
  <p:tag name="AS_UNIQUEID" val="4150"/>
</p:tagLst>
</file>

<file path=ppt/tags/tag454.xml><?xml version="1.0" encoding="utf-8"?>
<p:tagLst xmlns:p="http://schemas.openxmlformats.org/presentationml/2006/main">
  <p:tag name="AS_UNIQUEID" val="4151"/>
</p:tagLst>
</file>

<file path=ppt/tags/tag455.xml><?xml version="1.0" encoding="utf-8"?>
<p:tagLst xmlns:p="http://schemas.openxmlformats.org/presentationml/2006/main">
  <p:tag name="AS_UNIQUEID" val="4152"/>
</p:tagLst>
</file>

<file path=ppt/tags/tag456.xml><?xml version="1.0" encoding="utf-8"?>
<p:tagLst xmlns:p="http://schemas.openxmlformats.org/presentationml/2006/main">
  <p:tag name="AS_UNIQUEID" val="4153"/>
</p:tagLst>
</file>

<file path=ppt/tags/tag457.xml><?xml version="1.0" encoding="utf-8"?>
<p:tagLst xmlns:p="http://schemas.openxmlformats.org/presentationml/2006/main">
  <p:tag name="AS_UNIQUEID" val="4154"/>
</p:tagLst>
</file>

<file path=ppt/tags/tag458.xml><?xml version="1.0" encoding="utf-8"?>
<p:tagLst xmlns:p="http://schemas.openxmlformats.org/presentationml/2006/main">
  <p:tag name="AS_UNIQUEID" val="4155"/>
</p:tagLst>
</file>

<file path=ppt/tags/tag459.xml><?xml version="1.0" encoding="utf-8"?>
<p:tagLst xmlns:p="http://schemas.openxmlformats.org/presentationml/2006/main">
  <p:tag name="AS_UNIQUEID" val="4156"/>
</p:tagLst>
</file>

<file path=ppt/tags/tag46.xml><?xml version="1.0" encoding="utf-8"?>
<p:tagLst xmlns:p="http://schemas.openxmlformats.org/presentationml/2006/main">
  <p:tag name="AS_UNIQUEID" val="3833"/>
</p:tagLst>
</file>

<file path=ppt/tags/tag460.xml><?xml version="1.0" encoding="utf-8"?>
<p:tagLst xmlns:p="http://schemas.openxmlformats.org/presentationml/2006/main">
  <p:tag name="AS_UNIQUEID" val="4157"/>
</p:tagLst>
</file>

<file path=ppt/tags/tag461.xml><?xml version="1.0" encoding="utf-8"?>
<p:tagLst xmlns:p="http://schemas.openxmlformats.org/presentationml/2006/main">
  <p:tag name="AS_UNIQUEID" val="4158"/>
</p:tagLst>
</file>

<file path=ppt/tags/tag462.xml><?xml version="1.0" encoding="utf-8"?>
<p:tagLst xmlns:p="http://schemas.openxmlformats.org/presentationml/2006/main">
  <p:tag name="AS_UNIQUEID" val="4159"/>
</p:tagLst>
</file>

<file path=ppt/tags/tag463.xml><?xml version="1.0" encoding="utf-8"?>
<p:tagLst xmlns:p="http://schemas.openxmlformats.org/presentationml/2006/main">
  <p:tag name="AS_UNIQUEID" val="4160"/>
</p:tagLst>
</file>

<file path=ppt/tags/tag464.xml><?xml version="1.0" encoding="utf-8"?>
<p:tagLst xmlns:p="http://schemas.openxmlformats.org/presentationml/2006/main">
  <p:tag name="AS_UNIQUEID" val="4161"/>
</p:tagLst>
</file>

<file path=ppt/tags/tag465.xml><?xml version="1.0" encoding="utf-8"?>
<p:tagLst xmlns:p="http://schemas.openxmlformats.org/presentationml/2006/main">
  <p:tag name="AS_UNIQUEID" val="4162"/>
</p:tagLst>
</file>

<file path=ppt/tags/tag466.xml><?xml version="1.0" encoding="utf-8"?>
<p:tagLst xmlns:p="http://schemas.openxmlformats.org/presentationml/2006/main">
  <p:tag name="AS_UNIQUEID" val="4163"/>
</p:tagLst>
</file>

<file path=ppt/tags/tag467.xml><?xml version="1.0" encoding="utf-8"?>
<p:tagLst xmlns:p="http://schemas.openxmlformats.org/presentationml/2006/main">
  <p:tag name="AS_UNIQUEID" val="4164"/>
</p:tagLst>
</file>

<file path=ppt/tags/tag468.xml><?xml version="1.0" encoding="utf-8"?>
<p:tagLst xmlns:p="http://schemas.openxmlformats.org/presentationml/2006/main">
  <p:tag name="AS_UNIQUEID" val="4165"/>
</p:tagLst>
</file>

<file path=ppt/tags/tag469.xml><?xml version="1.0" encoding="utf-8"?>
<p:tagLst xmlns:p="http://schemas.openxmlformats.org/presentationml/2006/main">
  <p:tag name="AS_UNIQUEID" val="4166"/>
</p:tagLst>
</file>

<file path=ppt/tags/tag47.xml><?xml version="1.0" encoding="utf-8"?>
<p:tagLst xmlns:p="http://schemas.openxmlformats.org/presentationml/2006/main">
  <p:tag name="AS_UNIQUEID" val="3834"/>
</p:tagLst>
</file>

<file path=ppt/tags/tag470.xml><?xml version="1.0" encoding="utf-8"?>
<p:tagLst xmlns:p="http://schemas.openxmlformats.org/presentationml/2006/main">
  <p:tag name="AS_UNIQUEID" val="4167"/>
</p:tagLst>
</file>

<file path=ppt/tags/tag471.xml><?xml version="1.0" encoding="utf-8"?>
<p:tagLst xmlns:p="http://schemas.openxmlformats.org/presentationml/2006/main">
  <p:tag name="AS_UNIQUEID" val="4168"/>
</p:tagLst>
</file>

<file path=ppt/tags/tag472.xml><?xml version="1.0" encoding="utf-8"?>
<p:tagLst xmlns:p="http://schemas.openxmlformats.org/presentationml/2006/main">
  <p:tag name="AS_UNIQUEID" val="4169"/>
</p:tagLst>
</file>

<file path=ppt/tags/tag473.xml><?xml version="1.0" encoding="utf-8"?>
<p:tagLst xmlns:p="http://schemas.openxmlformats.org/presentationml/2006/main">
  <p:tag name="AS_UNIQUEID" val="4170"/>
</p:tagLst>
</file>

<file path=ppt/tags/tag474.xml><?xml version="1.0" encoding="utf-8"?>
<p:tagLst xmlns:p="http://schemas.openxmlformats.org/presentationml/2006/main">
  <p:tag name="AS_UNIQUEID" val="4171"/>
</p:tagLst>
</file>

<file path=ppt/tags/tag475.xml><?xml version="1.0" encoding="utf-8"?>
<p:tagLst xmlns:p="http://schemas.openxmlformats.org/presentationml/2006/main">
  <p:tag name="AS_UNIQUEID" val="4172"/>
</p:tagLst>
</file>

<file path=ppt/tags/tag476.xml><?xml version="1.0" encoding="utf-8"?>
<p:tagLst xmlns:p="http://schemas.openxmlformats.org/presentationml/2006/main">
  <p:tag name="AS_UNIQUEID" val="4173"/>
</p:tagLst>
</file>

<file path=ppt/tags/tag477.xml><?xml version="1.0" encoding="utf-8"?>
<p:tagLst xmlns:p="http://schemas.openxmlformats.org/presentationml/2006/main">
  <p:tag name="AS_UNIQUEID" val="4174"/>
</p:tagLst>
</file>

<file path=ppt/tags/tag478.xml><?xml version="1.0" encoding="utf-8"?>
<p:tagLst xmlns:p="http://schemas.openxmlformats.org/presentationml/2006/main">
  <p:tag name="AS_UNIQUEID" val="4175"/>
</p:tagLst>
</file>

<file path=ppt/tags/tag479.xml><?xml version="1.0" encoding="utf-8"?>
<p:tagLst xmlns:p="http://schemas.openxmlformats.org/presentationml/2006/main">
  <p:tag name="AS_UNIQUEID" val="4176"/>
</p:tagLst>
</file>

<file path=ppt/tags/tag48.xml><?xml version="1.0" encoding="utf-8"?>
<p:tagLst xmlns:p="http://schemas.openxmlformats.org/presentationml/2006/main">
  <p:tag name="AS_UNIQUEID" val="3835"/>
</p:tagLst>
</file>

<file path=ppt/tags/tag480.xml><?xml version="1.0" encoding="utf-8"?>
<p:tagLst xmlns:p="http://schemas.openxmlformats.org/presentationml/2006/main">
  <p:tag name="AS_UNIQUEID" val="4177"/>
</p:tagLst>
</file>

<file path=ppt/tags/tag481.xml><?xml version="1.0" encoding="utf-8"?>
<p:tagLst xmlns:p="http://schemas.openxmlformats.org/presentationml/2006/main">
  <p:tag name="AS_UNIQUEID" val="4178"/>
</p:tagLst>
</file>

<file path=ppt/tags/tag482.xml><?xml version="1.0" encoding="utf-8"?>
<p:tagLst xmlns:p="http://schemas.openxmlformats.org/presentationml/2006/main">
  <p:tag name="AS_UNIQUEID" val="4179"/>
</p:tagLst>
</file>

<file path=ppt/tags/tag483.xml><?xml version="1.0" encoding="utf-8"?>
<p:tagLst xmlns:p="http://schemas.openxmlformats.org/presentationml/2006/main">
  <p:tag name="AS_UNIQUEID" val="4180"/>
</p:tagLst>
</file>

<file path=ppt/tags/tag484.xml><?xml version="1.0" encoding="utf-8"?>
<p:tagLst xmlns:p="http://schemas.openxmlformats.org/presentationml/2006/main">
  <p:tag name="AS_UNIQUEID" val="4181"/>
</p:tagLst>
</file>

<file path=ppt/tags/tag485.xml><?xml version="1.0" encoding="utf-8"?>
<p:tagLst xmlns:p="http://schemas.openxmlformats.org/presentationml/2006/main">
  <p:tag name="AS_UNIQUEID" val="4182"/>
</p:tagLst>
</file>

<file path=ppt/tags/tag486.xml><?xml version="1.0" encoding="utf-8"?>
<p:tagLst xmlns:p="http://schemas.openxmlformats.org/presentationml/2006/main">
  <p:tag name="AS_UNIQUEID" val="4183"/>
</p:tagLst>
</file>

<file path=ppt/tags/tag487.xml><?xml version="1.0" encoding="utf-8"?>
<p:tagLst xmlns:p="http://schemas.openxmlformats.org/presentationml/2006/main">
  <p:tag name="AS_UNIQUEID" val="4184"/>
</p:tagLst>
</file>

<file path=ppt/tags/tag488.xml><?xml version="1.0" encoding="utf-8"?>
<p:tagLst xmlns:p="http://schemas.openxmlformats.org/presentationml/2006/main">
  <p:tag name="AS_UNIQUEID" val="4185"/>
  <p:tag name="KSO_WM_UNIT_TABLE_BEAUTIFY" val="smartTable{4b0bb175-dfc3-4ce4-a9e0-e90707a4956f}"/>
</p:tagLst>
</file>

<file path=ppt/tags/tag489.xml><?xml version="1.0" encoding="utf-8"?>
<p:tagLst xmlns:p="http://schemas.openxmlformats.org/presentationml/2006/main">
  <p:tag name="AS_UNIQUEID" val="4186"/>
</p:tagLst>
</file>

<file path=ppt/tags/tag49.xml><?xml version="1.0" encoding="utf-8"?>
<p:tagLst xmlns:p="http://schemas.openxmlformats.org/presentationml/2006/main">
  <p:tag name="AS_UNIQUEID" val="3836"/>
</p:tagLst>
</file>

<file path=ppt/tags/tag490.xml><?xml version="1.0" encoding="utf-8"?>
<p:tagLst xmlns:p="http://schemas.openxmlformats.org/presentationml/2006/main">
  <p:tag name="AS_UNIQUEID" val="4187"/>
</p:tagLst>
</file>

<file path=ppt/tags/tag491.xml><?xml version="1.0" encoding="utf-8"?>
<p:tagLst xmlns:p="http://schemas.openxmlformats.org/presentationml/2006/main">
  <p:tag name="AS_UNIQUEID" val="4188"/>
</p:tagLst>
</file>

<file path=ppt/tags/tag492.xml><?xml version="1.0" encoding="utf-8"?>
<p:tagLst xmlns:p="http://schemas.openxmlformats.org/presentationml/2006/main">
  <p:tag name="AS_UNIQUEID" val="4189"/>
</p:tagLst>
</file>

<file path=ppt/tags/tag493.xml><?xml version="1.0" encoding="utf-8"?>
<p:tagLst xmlns:p="http://schemas.openxmlformats.org/presentationml/2006/main">
  <p:tag name="AS_UNIQUEID" val="4190"/>
</p:tagLst>
</file>

<file path=ppt/tags/tag494.xml><?xml version="1.0" encoding="utf-8"?>
<p:tagLst xmlns:p="http://schemas.openxmlformats.org/presentationml/2006/main">
  <p:tag name="AS_UNIQUEID" val="4191"/>
</p:tagLst>
</file>

<file path=ppt/tags/tag495.xml><?xml version="1.0" encoding="utf-8"?>
<p:tagLst xmlns:p="http://schemas.openxmlformats.org/presentationml/2006/main">
  <p:tag name="AS_UNIQUEID" val="4192"/>
</p:tagLst>
</file>

<file path=ppt/tags/tag496.xml><?xml version="1.0" encoding="utf-8"?>
<p:tagLst xmlns:p="http://schemas.openxmlformats.org/presentationml/2006/main">
  <p:tag name="AS_UNIQUEID" val="4193"/>
</p:tagLst>
</file>

<file path=ppt/tags/tag497.xml><?xml version="1.0" encoding="utf-8"?>
<p:tagLst xmlns:p="http://schemas.openxmlformats.org/presentationml/2006/main">
  <p:tag name="AS_UNIQUEID" val="4194"/>
</p:tagLst>
</file>

<file path=ppt/tags/tag498.xml><?xml version="1.0" encoding="utf-8"?>
<p:tagLst xmlns:p="http://schemas.openxmlformats.org/presentationml/2006/main">
  <p:tag name="AS_UNIQUEID" val="4195"/>
</p:tagLst>
</file>

<file path=ppt/tags/tag499.xml><?xml version="1.0" encoding="utf-8"?>
<p:tagLst xmlns:p="http://schemas.openxmlformats.org/presentationml/2006/main">
  <p:tag name="AS_UNIQUEID" val="4196"/>
</p:tagLst>
</file>

<file path=ppt/tags/tag5.xml><?xml version="1.0" encoding="utf-8"?>
<p:tagLst xmlns:p="http://schemas.openxmlformats.org/presentationml/2006/main">
  <p:tag name="AS_UNIQUEID" val="3792"/>
</p:tagLst>
</file>

<file path=ppt/tags/tag50.xml><?xml version="1.0" encoding="utf-8"?>
<p:tagLst xmlns:p="http://schemas.openxmlformats.org/presentationml/2006/main">
  <p:tag name="AS_UNIQUEID" val="3837"/>
</p:tagLst>
</file>

<file path=ppt/tags/tag500.xml><?xml version="1.0" encoding="utf-8"?>
<p:tagLst xmlns:p="http://schemas.openxmlformats.org/presentationml/2006/main">
  <p:tag name="AS_UNIQUEID" val="4197"/>
</p:tagLst>
</file>

<file path=ppt/tags/tag501.xml><?xml version="1.0" encoding="utf-8"?>
<p:tagLst xmlns:p="http://schemas.openxmlformats.org/presentationml/2006/main">
  <p:tag name="AS_UNIQUEID" val="4198"/>
</p:tagLst>
</file>

<file path=ppt/tags/tag502.xml><?xml version="1.0" encoding="utf-8"?>
<p:tagLst xmlns:p="http://schemas.openxmlformats.org/presentationml/2006/main">
  <p:tag name="AS_UNIQUEID" val="4199"/>
</p:tagLst>
</file>

<file path=ppt/tags/tag503.xml><?xml version="1.0" encoding="utf-8"?>
<p:tagLst xmlns:p="http://schemas.openxmlformats.org/presentationml/2006/main">
  <p:tag name="AS_UNIQUEID" val="4200"/>
</p:tagLst>
</file>

<file path=ppt/tags/tag504.xml><?xml version="1.0" encoding="utf-8"?>
<p:tagLst xmlns:p="http://schemas.openxmlformats.org/presentationml/2006/main">
  <p:tag name="AS_UNIQUEID" val="4201"/>
</p:tagLst>
</file>

<file path=ppt/tags/tag505.xml><?xml version="1.0" encoding="utf-8"?>
<p:tagLst xmlns:p="http://schemas.openxmlformats.org/presentationml/2006/main">
  <p:tag name="AS_UNIQUEID" val="4202"/>
</p:tagLst>
</file>

<file path=ppt/tags/tag506.xml><?xml version="1.0" encoding="utf-8"?>
<p:tagLst xmlns:p="http://schemas.openxmlformats.org/presentationml/2006/main">
  <p:tag name="AS_UNIQUEID" val="4203"/>
</p:tagLst>
</file>

<file path=ppt/tags/tag507.xml><?xml version="1.0" encoding="utf-8"?>
<p:tagLst xmlns:p="http://schemas.openxmlformats.org/presentationml/2006/main">
  <p:tag name="AS_UNIQUEID" val="4204"/>
</p:tagLst>
</file>

<file path=ppt/tags/tag508.xml><?xml version="1.0" encoding="utf-8"?>
<p:tagLst xmlns:p="http://schemas.openxmlformats.org/presentationml/2006/main">
  <p:tag name="AS_UNIQUEID" val="4205"/>
</p:tagLst>
</file>

<file path=ppt/tags/tag509.xml><?xml version="1.0" encoding="utf-8"?>
<p:tagLst xmlns:p="http://schemas.openxmlformats.org/presentationml/2006/main">
  <p:tag name="AS_UNIQUEID" val="4206"/>
</p:tagLst>
</file>

<file path=ppt/tags/tag51.xml><?xml version="1.0" encoding="utf-8"?>
<p:tagLst xmlns:p="http://schemas.openxmlformats.org/presentationml/2006/main">
  <p:tag name="AS_UNIQUEID" val="3838"/>
</p:tagLst>
</file>

<file path=ppt/tags/tag510.xml><?xml version="1.0" encoding="utf-8"?>
<p:tagLst xmlns:p="http://schemas.openxmlformats.org/presentationml/2006/main">
  <p:tag name="AS_UNIQUEID" val="4207"/>
</p:tagLst>
</file>

<file path=ppt/tags/tag511.xml><?xml version="1.0" encoding="utf-8"?>
<p:tagLst xmlns:p="http://schemas.openxmlformats.org/presentationml/2006/main">
  <p:tag name="AS_UNIQUEID" val="4208"/>
</p:tagLst>
</file>

<file path=ppt/tags/tag512.xml><?xml version="1.0" encoding="utf-8"?>
<p:tagLst xmlns:p="http://schemas.openxmlformats.org/presentationml/2006/main">
  <p:tag name="AS_UNIQUEID" val="4209"/>
</p:tagLst>
</file>

<file path=ppt/tags/tag513.xml><?xml version="1.0" encoding="utf-8"?>
<p:tagLst xmlns:p="http://schemas.openxmlformats.org/presentationml/2006/main">
  <p:tag name="AS_UNIQUEID" val="4210"/>
</p:tagLst>
</file>

<file path=ppt/tags/tag514.xml><?xml version="1.0" encoding="utf-8"?>
<p:tagLst xmlns:p="http://schemas.openxmlformats.org/presentationml/2006/main">
  <p:tag name="AS_UNIQUEID" val="4211"/>
</p:tagLst>
</file>

<file path=ppt/tags/tag515.xml><?xml version="1.0" encoding="utf-8"?>
<p:tagLst xmlns:p="http://schemas.openxmlformats.org/presentationml/2006/main">
  <p:tag name="AS_UNIQUEID" val="4212"/>
</p:tagLst>
</file>

<file path=ppt/tags/tag516.xml><?xml version="1.0" encoding="utf-8"?>
<p:tagLst xmlns:p="http://schemas.openxmlformats.org/presentationml/2006/main">
  <p:tag name="AS_UNIQUEID" val="4213"/>
</p:tagLst>
</file>

<file path=ppt/tags/tag517.xml><?xml version="1.0" encoding="utf-8"?>
<p:tagLst xmlns:p="http://schemas.openxmlformats.org/presentationml/2006/main">
  <p:tag name="AS_UNIQUEID" val="4214"/>
</p:tagLst>
</file>

<file path=ppt/tags/tag518.xml><?xml version="1.0" encoding="utf-8"?>
<p:tagLst xmlns:p="http://schemas.openxmlformats.org/presentationml/2006/main">
  <p:tag name="AS_UNIQUEID" val="4215"/>
</p:tagLst>
</file>

<file path=ppt/tags/tag519.xml><?xml version="1.0" encoding="utf-8"?>
<p:tagLst xmlns:p="http://schemas.openxmlformats.org/presentationml/2006/main">
  <p:tag name="AS_UNIQUEID" val="4216"/>
</p:tagLst>
</file>

<file path=ppt/tags/tag52.xml><?xml version="1.0" encoding="utf-8"?>
<p:tagLst xmlns:p="http://schemas.openxmlformats.org/presentationml/2006/main">
  <p:tag name="AS_UNIQUEID" val="3839"/>
</p:tagLst>
</file>

<file path=ppt/tags/tag520.xml><?xml version="1.0" encoding="utf-8"?>
<p:tagLst xmlns:p="http://schemas.openxmlformats.org/presentationml/2006/main">
  <p:tag name="AS_UNIQUEID" val="4217"/>
</p:tagLst>
</file>

<file path=ppt/tags/tag521.xml><?xml version="1.0" encoding="utf-8"?>
<p:tagLst xmlns:p="http://schemas.openxmlformats.org/presentationml/2006/main">
  <p:tag name="AS_UNIQUEID" val="4218"/>
</p:tagLst>
</file>

<file path=ppt/tags/tag522.xml><?xml version="1.0" encoding="utf-8"?>
<p:tagLst xmlns:p="http://schemas.openxmlformats.org/presentationml/2006/main">
  <p:tag name="AS_UNIQUEID" val="4219"/>
</p:tagLst>
</file>

<file path=ppt/tags/tag523.xml><?xml version="1.0" encoding="utf-8"?>
<p:tagLst xmlns:p="http://schemas.openxmlformats.org/presentationml/2006/main">
  <p:tag name="AS_UNIQUEID" val="4220"/>
</p:tagLst>
</file>

<file path=ppt/tags/tag524.xml><?xml version="1.0" encoding="utf-8"?>
<p:tagLst xmlns:p="http://schemas.openxmlformats.org/presentationml/2006/main">
  <p:tag name="AS_UNIQUEID" val="4221"/>
</p:tagLst>
</file>

<file path=ppt/tags/tag525.xml><?xml version="1.0" encoding="utf-8"?>
<p:tagLst xmlns:p="http://schemas.openxmlformats.org/presentationml/2006/main">
  <p:tag name="AS_UNIQUEID" val="4222"/>
</p:tagLst>
</file>

<file path=ppt/tags/tag526.xml><?xml version="1.0" encoding="utf-8"?>
<p:tagLst xmlns:p="http://schemas.openxmlformats.org/presentationml/2006/main">
  <p:tag name="AS_UNIQUEID" val="4223"/>
</p:tagLst>
</file>

<file path=ppt/tags/tag527.xml><?xml version="1.0" encoding="utf-8"?>
<p:tagLst xmlns:p="http://schemas.openxmlformats.org/presentationml/2006/main">
  <p:tag name="AS_UNIQUEID" val="4224"/>
</p:tagLst>
</file>

<file path=ppt/tags/tag528.xml><?xml version="1.0" encoding="utf-8"?>
<p:tagLst xmlns:p="http://schemas.openxmlformats.org/presentationml/2006/main">
  <p:tag name="AS_UNIQUEID" val="4225"/>
</p:tagLst>
</file>

<file path=ppt/tags/tag529.xml><?xml version="1.0" encoding="utf-8"?>
<p:tagLst xmlns:p="http://schemas.openxmlformats.org/presentationml/2006/main">
  <p:tag name="AS_UNIQUEID" val="4226"/>
</p:tagLst>
</file>

<file path=ppt/tags/tag53.xml><?xml version="1.0" encoding="utf-8"?>
<p:tagLst xmlns:p="http://schemas.openxmlformats.org/presentationml/2006/main">
  <p:tag name="AS_UNIQUEID" val="3840"/>
</p:tagLst>
</file>

<file path=ppt/tags/tag530.xml><?xml version="1.0" encoding="utf-8"?>
<p:tagLst xmlns:p="http://schemas.openxmlformats.org/presentationml/2006/main">
  <p:tag name="AS_UNIQUEID" val="4227"/>
</p:tagLst>
</file>

<file path=ppt/tags/tag531.xml><?xml version="1.0" encoding="utf-8"?>
<p:tagLst xmlns:p="http://schemas.openxmlformats.org/presentationml/2006/main">
  <p:tag name="AS_UNIQUEID" val="4228"/>
</p:tagLst>
</file>

<file path=ppt/tags/tag532.xml><?xml version="1.0" encoding="utf-8"?>
<p:tagLst xmlns:p="http://schemas.openxmlformats.org/presentationml/2006/main">
  <p:tag name="AS_UNIQUEID" val="4229"/>
</p:tagLst>
</file>

<file path=ppt/tags/tag533.xml><?xml version="1.0" encoding="utf-8"?>
<p:tagLst xmlns:p="http://schemas.openxmlformats.org/presentationml/2006/main">
  <p:tag name="AS_UNIQUEID" val="4230"/>
</p:tagLst>
</file>

<file path=ppt/tags/tag534.xml><?xml version="1.0" encoding="utf-8"?>
<p:tagLst xmlns:p="http://schemas.openxmlformats.org/presentationml/2006/main">
  <p:tag name="AS_UNIQUEID" val="4231"/>
</p:tagLst>
</file>

<file path=ppt/tags/tag535.xml><?xml version="1.0" encoding="utf-8"?>
<p:tagLst xmlns:p="http://schemas.openxmlformats.org/presentationml/2006/main">
  <p:tag name="AS_UNIQUEID" val="4232"/>
</p:tagLst>
</file>

<file path=ppt/tags/tag536.xml><?xml version="1.0" encoding="utf-8"?>
<p:tagLst xmlns:p="http://schemas.openxmlformats.org/presentationml/2006/main">
  <p:tag name="AS_UNIQUEID" val="4233"/>
</p:tagLst>
</file>

<file path=ppt/tags/tag537.xml><?xml version="1.0" encoding="utf-8"?>
<p:tagLst xmlns:p="http://schemas.openxmlformats.org/presentationml/2006/main">
  <p:tag name="AS_UNIQUEID" val="4234"/>
</p:tagLst>
</file>

<file path=ppt/tags/tag538.xml><?xml version="1.0" encoding="utf-8"?>
<p:tagLst xmlns:p="http://schemas.openxmlformats.org/presentationml/2006/main">
  <p:tag name="AS_UNIQUEID" val="4235"/>
</p:tagLst>
</file>

<file path=ppt/tags/tag539.xml><?xml version="1.0" encoding="utf-8"?>
<p:tagLst xmlns:p="http://schemas.openxmlformats.org/presentationml/2006/main">
  <p:tag name="AS_UNIQUEID" val="4236"/>
</p:tagLst>
</file>

<file path=ppt/tags/tag54.xml><?xml version="1.0" encoding="utf-8"?>
<p:tagLst xmlns:p="http://schemas.openxmlformats.org/presentationml/2006/main">
  <p:tag name="AS_UNIQUEID" val="3841"/>
</p:tagLst>
</file>

<file path=ppt/tags/tag540.xml><?xml version="1.0" encoding="utf-8"?>
<p:tagLst xmlns:p="http://schemas.openxmlformats.org/presentationml/2006/main">
  <p:tag name="AS_UNIQUEID" val="4237"/>
</p:tagLst>
</file>

<file path=ppt/tags/tag541.xml><?xml version="1.0" encoding="utf-8"?>
<p:tagLst xmlns:p="http://schemas.openxmlformats.org/presentationml/2006/main">
  <p:tag name="AS_UNIQUEID" val="4238"/>
</p:tagLst>
</file>

<file path=ppt/tags/tag542.xml><?xml version="1.0" encoding="utf-8"?>
<p:tagLst xmlns:p="http://schemas.openxmlformats.org/presentationml/2006/main">
  <p:tag name="AS_UNIQUEID" val="4239"/>
</p:tagLst>
</file>

<file path=ppt/tags/tag543.xml><?xml version="1.0" encoding="utf-8"?>
<p:tagLst xmlns:p="http://schemas.openxmlformats.org/presentationml/2006/main">
  <p:tag name="AS_UNIQUEID" val="4240"/>
</p:tagLst>
</file>

<file path=ppt/tags/tag544.xml><?xml version="1.0" encoding="utf-8"?>
<p:tagLst xmlns:p="http://schemas.openxmlformats.org/presentationml/2006/main">
  <p:tag name="AS_UNIQUEID" val="4241"/>
</p:tagLst>
</file>

<file path=ppt/tags/tag545.xml><?xml version="1.0" encoding="utf-8"?>
<p:tagLst xmlns:p="http://schemas.openxmlformats.org/presentationml/2006/main">
  <p:tag name="AS_UNIQUEID" val="4242"/>
</p:tagLst>
</file>

<file path=ppt/tags/tag546.xml><?xml version="1.0" encoding="utf-8"?>
<p:tagLst xmlns:p="http://schemas.openxmlformats.org/presentationml/2006/main">
  <p:tag name="AS_UNIQUEID" val="4243"/>
</p:tagLst>
</file>

<file path=ppt/tags/tag547.xml><?xml version="1.0" encoding="utf-8"?>
<p:tagLst xmlns:p="http://schemas.openxmlformats.org/presentationml/2006/main">
  <p:tag name="AS_UNIQUEID" val="4244"/>
</p:tagLst>
</file>

<file path=ppt/tags/tag548.xml><?xml version="1.0" encoding="utf-8"?>
<p:tagLst xmlns:p="http://schemas.openxmlformats.org/presentationml/2006/main">
  <p:tag name="AS_UNIQUEID" val="4245"/>
</p:tagLst>
</file>

<file path=ppt/tags/tag549.xml><?xml version="1.0" encoding="utf-8"?>
<p:tagLst xmlns:p="http://schemas.openxmlformats.org/presentationml/2006/main">
  <p:tag name="KSO_WM_SPECIAL_SOURCE" val="bdnull"/>
</p:tagLst>
</file>

<file path=ppt/tags/tag55.xml><?xml version="1.0" encoding="utf-8"?>
<p:tagLst xmlns:p="http://schemas.openxmlformats.org/presentationml/2006/main">
  <p:tag name="AS_UNIQUEID" val="3842"/>
</p:tagLst>
</file>

<file path=ppt/tags/tag550.xml><?xml version="1.0" encoding="utf-8"?>
<p:tagLst xmlns:p="http://schemas.openxmlformats.org/presentationml/2006/main">
  <p:tag name="AS_OS" val="Unix 3.10 unknown"/>
  <p:tag name="AS_RELEASE_DATE" val="2023.03.31"/>
  <p:tag name="AS_TITLE" val="Aspose.Slides for Java"/>
  <p:tag name="AS_VERSION" val="23.3"/>
  <p:tag name="COMMONDATA" val="eyJoZGlkIjoiNzYxNzE0ZjYyNzc3NDVkY2Y0Y2RkMDRlZmE4Y2ZiMDMifQ=="/>
  <p:tag name="KSO_WPP_MARK_KEY" val="7ba9df13-a3eb-4184-a5ee-f010c44575bc"/>
</p:tagLst>
</file>

<file path=ppt/tags/tag56.xml><?xml version="1.0" encoding="utf-8"?>
<p:tagLst xmlns:p="http://schemas.openxmlformats.org/presentationml/2006/main">
  <p:tag name="AS_UNIQUEID" val="3843"/>
</p:tagLst>
</file>

<file path=ppt/tags/tag57.xml><?xml version="1.0" encoding="utf-8"?>
<p:tagLst xmlns:p="http://schemas.openxmlformats.org/presentationml/2006/main">
  <p:tag name="AS_UNIQUEID" val="3844"/>
</p:tagLst>
</file>

<file path=ppt/tags/tag58.xml><?xml version="1.0" encoding="utf-8"?>
<p:tagLst xmlns:p="http://schemas.openxmlformats.org/presentationml/2006/main">
  <p:tag name="AS_UNIQUEID" val="3845"/>
</p:tagLst>
</file>

<file path=ppt/tags/tag59.xml><?xml version="1.0" encoding="utf-8"?>
<p:tagLst xmlns:p="http://schemas.openxmlformats.org/presentationml/2006/main">
  <p:tag name="AS_UNIQUEID" val="3846"/>
</p:tagLst>
</file>

<file path=ppt/tags/tag6.xml><?xml version="1.0" encoding="utf-8"?>
<p:tagLst xmlns:p="http://schemas.openxmlformats.org/presentationml/2006/main">
  <p:tag name="AS_UNIQUEID" val="3793"/>
</p:tagLst>
</file>

<file path=ppt/tags/tag60.xml><?xml version="1.0" encoding="utf-8"?>
<p:tagLst xmlns:p="http://schemas.openxmlformats.org/presentationml/2006/main">
  <p:tag name="AS_UNIQUEID" val="3847"/>
</p:tagLst>
</file>

<file path=ppt/tags/tag61.xml><?xml version="1.0" encoding="utf-8"?>
<p:tagLst xmlns:p="http://schemas.openxmlformats.org/presentationml/2006/main">
  <p:tag name="AS_UNIQUEID" val="3848"/>
</p:tagLst>
</file>

<file path=ppt/tags/tag62.xml><?xml version="1.0" encoding="utf-8"?>
<p:tagLst xmlns:p="http://schemas.openxmlformats.org/presentationml/2006/main">
  <p:tag name="AS_UNIQUEID" val="3849"/>
</p:tagLst>
</file>

<file path=ppt/tags/tag63.xml><?xml version="1.0" encoding="utf-8"?>
<p:tagLst xmlns:p="http://schemas.openxmlformats.org/presentationml/2006/main">
  <p:tag name="AS_UNIQUEID" val="3850"/>
</p:tagLst>
</file>

<file path=ppt/tags/tag64.xml><?xml version="1.0" encoding="utf-8"?>
<p:tagLst xmlns:p="http://schemas.openxmlformats.org/presentationml/2006/main">
  <p:tag name="AS_UNIQUEID" val="3851"/>
</p:tagLst>
</file>

<file path=ppt/tags/tag65.xml><?xml version="1.0" encoding="utf-8"?>
<p:tagLst xmlns:p="http://schemas.openxmlformats.org/presentationml/2006/main">
  <p:tag name="AS_UNIQUEID" val="3852"/>
</p:tagLst>
</file>

<file path=ppt/tags/tag66.xml><?xml version="1.0" encoding="utf-8"?>
<p:tagLst xmlns:p="http://schemas.openxmlformats.org/presentationml/2006/main">
  <p:tag name="AS_UNIQUEID" val="3853"/>
</p:tagLst>
</file>

<file path=ppt/tags/tag67.xml><?xml version="1.0" encoding="utf-8"?>
<p:tagLst xmlns:p="http://schemas.openxmlformats.org/presentationml/2006/main">
  <p:tag name="AS_UNIQUEID" val="3854"/>
</p:tagLst>
</file>

<file path=ppt/tags/tag68.xml><?xml version="1.0" encoding="utf-8"?>
<p:tagLst xmlns:p="http://schemas.openxmlformats.org/presentationml/2006/main">
  <p:tag name="AS_UNIQUEID" val="3855"/>
</p:tagLst>
</file>

<file path=ppt/tags/tag69.xml><?xml version="1.0" encoding="utf-8"?>
<p:tagLst xmlns:p="http://schemas.openxmlformats.org/presentationml/2006/main">
  <p:tag name="AS_UNIQUEID" val="3856"/>
</p:tagLst>
</file>

<file path=ppt/tags/tag7.xml><?xml version="1.0" encoding="utf-8"?>
<p:tagLst xmlns:p="http://schemas.openxmlformats.org/presentationml/2006/main">
  <p:tag name="AS_UNIQUEID" val="3794"/>
</p:tagLst>
</file>

<file path=ppt/tags/tag70.xml><?xml version="1.0" encoding="utf-8"?>
<p:tagLst xmlns:p="http://schemas.openxmlformats.org/presentationml/2006/main">
  <p:tag name="AS_UNIQUEID" val="3857"/>
</p:tagLst>
</file>

<file path=ppt/tags/tag71.xml><?xml version="1.0" encoding="utf-8"?>
<p:tagLst xmlns:p="http://schemas.openxmlformats.org/presentationml/2006/main">
  <p:tag name="AS_UNIQUEID" val="3858"/>
</p:tagLst>
</file>

<file path=ppt/tags/tag72.xml><?xml version="1.0" encoding="utf-8"?>
<p:tagLst xmlns:p="http://schemas.openxmlformats.org/presentationml/2006/main">
  <p:tag name="AS_UNIQUEID" val="3859"/>
</p:tagLst>
</file>

<file path=ppt/tags/tag73.xml><?xml version="1.0" encoding="utf-8"?>
<p:tagLst xmlns:p="http://schemas.openxmlformats.org/presentationml/2006/main">
  <p:tag name="AS_UNIQUEID" val="3860"/>
</p:tagLst>
</file>

<file path=ppt/tags/tag74.xml><?xml version="1.0" encoding="utf-8"?>
<p:tagLst xmlns:p="http://schemas.openxmlformats.org/presentationml/2006/main">
  <p:tag name="AS_UNIQUEID" val="3861"/>
</p:tagLst>
</file>

<file path=ppt/tags/tag75.xml><?xml version="1.0" encoding="utf-8"?>
<p:tagLst xmlns:p="http://schemas.openxmlformats.org/presentationml/2006/main">
  <p:tag name="AS_UNIQUEID" val="3862"/>
</p:tagLst>
</file>

<file path=ppt/tags/tag76.xml><?xml version="1.0" encoding="utf-8"?>
<p:tagLst xmlns:p="http://schemas.openxmlformats.org/presentationml/2006/main">
  <p:tag name="AS_UNIQUEID" val="3863"/>
</p:tagLst>
</file>

<file path=ppt/tags/tag77.xml><?xml version="1.0" encoding="utf-8"?>
<p:tagLst xmlns:p="http://schemas.openxmlformats.org/presentationml/2006/main">
  <p:tag name="AS_UNIQUEID" val="3864"/>
</p:tagLst>
</file>

<file path=ppt/tags/tag78.xml><?xml version="1.0" encoding="utf-8"?>
<p:tagLst xmlns:p="http://schemas.openxmlformats.org/presentationml/2006/main">
  <p:tag name="AS_UNIQUEID" val="3865"/>
</p:tagLst>
</file>

<file path=ppt/tags/tag79.xml><?xml version="1.0" encoding="utf-8"?>
<p:tagLst xmlns:p="http://schemas.openxmlformats.org/presentationml/2006/main">
  <p:tag name="AS_UNIQUEID" val="3866"/>
</p:tagLst>
</file>

<file path=ppt/tags/tag8.xml><?xml version="1.0" encoding="utf-8"?>
<p:tagLst xmlns:p="http://schemas.openxmlformats.org/presentationml/2006/main">
  <p:tag name="AS_UNIQUEID" val="3795"/>
</p:tagLst>
</file>

<file path=ppt/tags/tag80.xml><?xml version="1.0" encoding="utf-8"?>
<p:tagLst xmlns:p="http://schemas.openxmlformats.org/presentationml/2006/main">
  <p:tag name="AS_UNIQUEID" val="3867"/>
</p:tagLst>
</file>

<file path=ppt/tags/tag81.xml><?xml version="1.0" encoding="utf-8"?>
<p:tagLst xmlns:p="http://schemas.openxmlformats.org/presentationml/2006/main">
  <p:tag name="AS_UNIQUEID" val="3868"/>
</p:tagLst>
</file>

<file path=ppt/tags/tag82.xml><?xml version="1.0" encoding="utf-8"?>
<p:tagLst xmlns:p="http://schemas.openxmlformats.org/presentationml/2006/main">
  <p:tag name="AS_UNIQUEID" val="3869"/>
</p:tagLst>
</file>

<file path=ppt/tags/tag83.xml><?xml version="1.0" encoding="utf-8"?>
<p:tagLst xmlns:p="http://schemas.openxmlformats.org/presentationml/2006/main">
  <p:tag name="AS_UNIQUEID" val="3870"/>
</p:tagLst>
</file>

<file path=ppt/tags/tag84.xml><?xml version="1.0" encoding="utf-8"?>
<p:tagLst xmlns:p="http://schemas.openxmlformats.org/presentationml/2006/main">
  <p:tag name="AS_UNIQUEID" val="3871"/>
</p:tagLst>
</file>

<file path=ppt/tags/tag85.xml><?xml version="1.0" encoding="utf-8"?>
<p:tagLst xmlns:p="http://schemas.openxmlformats.org/presentationml/2006/main">
  <p:tag name="AS_UNIQUEID" val="2930"/>
</p:tagLst>
</file>

<file path=ppt/tags/tag86.xml><?xml version="1.0" encoding="utf-8"?>
<p:tagLst xmlns:p="http://schemas.openxmlformats.org/presentationml/2006/main">
  <p:tag name="AS_UNIQUEID" val="2931"/>
</p:tagLst>
</file>

<file path=ppt/tags/tag87.xml><?xml version="1.0" encoding="utf-8"?>
<p:tagLst xmlns:p="http://schemas.openxmlformats.org/presentationml/2006/main">
  <p:tag name="AS_UNIQUEID" val="2932"/>
</p:tagLst>
</file>

<file path=ppt/tags/tag88.xml><?xml version="1.0" encoding="utf-8"?>
<p:tagLst xmlns:p="http://schemas.openxmlformats.org/presentationml/2006/main">
  <p:tag name="AS_UNIQUEID" val="2933"/>
</p:tagLst>
</file>

<file path=ppt/tags/tag89.xml><?xml version="1.0" encoding="utf-8"?>
<p:tagLst xmlns:p="http://schemas.openxmlformats.org/presentationml/2006/main">
  <p:tag name="AS_UNIQUEID" val="3872"/>
</p:tagLst>
</file>

<file path=ppt/tags/tag9.xml><?xml version="1.0" encoding="utf-8"?>
<p:tagLst xmlns:p="http://schemas.openxmlformats.org/presentationml/2006/main">
  <p:tag name="AS_UNIQUEID" val="3796"/>
</p:tagLst>
</file>

<file path=ppt/tags/tag90.xml><?xml version="1.0" encoding="utf-8"?>
<p:tagLst xmlns:p="http://schemas.openxmlformats.org/presentationml/2006/main">
  <p:tag name="AS_UNIQUEID" val="3787"/>
  <p:tag name="KSO_WM_BEAUTIFY_FLAG" val=""/>
</p:tagLst>
</file>

<file path=ppt/tags/tag91.xml><?xml version="1.0" encoding="utf-8"?>
<p:tagLst xmlns:p="http://schemas.openxmlformats.org/presentationml/2006/main">
  <p:tag name="AS_UNIQUEID" val="3873"/>
</p:tagLst>
</file>

<file path=ppt/tags/tag92.xml><?xml version="1.0" encoding="utf-8"?>
<p:tagLst xmlns:p="http://schemas.openxmlformats.org/presentationml/2006/main">
  <p:tag name="AS_UNIQUEID" val="3874"/>
</p:tagLst>
</file>

<file path=ppt/tags/tag93.xml><?xml version="1.0" encoding="utf-8"?>
<p:tagLst xmlns:p="http://schemas.openxmlformats.org/presentationml/2006/main">
  <p:tag name="AS_UNIQUEID" val="3875"/>
</p:tagLst>
</file>

<file path=ppt/tags/tag94.xml><?xml version="1.0" encoding="utf-8"?>
<p:tagLst xmlns:p="http://schemas.openxmlformats.org/presentationml/2006/main">
  <p:tag name="AS_UNIQUEID" val="1706"/>
</p:tagLst>
</file>

<file path=ppt/tags/tag95.xml><?xml version="1.0" encoding="utf-8"?>
<p:tagLst xmlns:p="http://schemas.openxmlformats.org/presentationml/2006/main">
  <p:tag name="AS_UNIQUEID" val="1707"/>
</p:tagLst>
</file>

<file path=ppt/tags/tag96.xml><?xml version="1.0" encoding="utf-8"?>
<p:tagLst xmlns:p="http://schemas.openxmlformats.org/presentationml/2006/main">
  <p:tag name="AS_UNIQUEID" val="3876"/>
  <p:tag name="KSO_WM_BEAUTIFY_FLAG" val=""/>
</p:tagLst>
</file>

<file path=ppt/tags/tag97.xml><?xml version="1.0" encoding="utf-8"?>
<p:tagLst xmlns:p="http://schemas.openxmlformats.org/presentationml/2006/main">
  <p:tag name="AS_UNIQUEID" val="3877"/>
</p:tagLst>
</file>

<file path=ppt/tags/tag98.xml><?xml version="1.0" encoding="utf-8"?>
<p:tagLst xmlns:p="http://schemas.openxmlformats.org/presentationml/2006/main">
  <p:tag name="AS_UNIQUEID" val="3878"/>
  <p:tag name="KSO_WM_BEAUTIFY_FLAG" val=""/>
</p:tagLst>
</file>

<file path=ppt/tags/tag99.xml><?xml version="1.0" encoding="utf-8"?>
<p:tagLst xmlns:p="http://schemas.openxmlformats.org/presentationml/2006/main">
  <p:tag name="AS_UNIQUEID" val="3879"/>
  <p:tag name="KSO_WM_BEAUTIFY_FLAG" val=""/>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288</Paragraphs>
  <Slides>51</Slides>
  <Notes>25</Notes>
  <TotalTime>0</TotalTime>
  <HiddenSlides>0</HiddenSlides>
  <MMClips>0</MMClips>
  <ScaleCrop>0</ScaleCrop>
  <HeadingPairs>
    <vt:vector baseType="variant" size="6">
      <vt:variant>
        <vt:lpstr>Fonts used</vt:lpstr>
      </vt:variant>
      <vt:variant>
        <vt:i4>16</vt:i4>
      </vt:variant>
      <vt:variant>
        <vt:lpstr>Theme</vt:lpstr>
      </vt:variant>
      <vt:variant>
        <vt:i4>1</vt:i4>
      </vt:variant>
      <vt:variant>
        <vt:lpstr>Slide Titles</vt:lpstr>
      </vt:variant>
      <vt:variant>
        <vt:i4>51</vt:i4>
      </vt:variant>
    </vt:vector>
  </HeadingPairs>
  <TitlesOfParts>
    <vt:vector baseType="lpstr" size="68">
      <vt:lpstr>Arial</vt:lpstr>
      <vt:lpstr>Calibri</vt:lpstr>
      <vt:lpstr>微软雅黑</vt:lpstr>
      <vt:lpstr>Calibri Light</vt:lpstr>
      <vt:lpstr>Times New Roman</vt:lpstr>
      <vt:lpstr>宋体</vt:lpstr>
      <vt:lpstr>Microsoft YaHei UI</vt:lpstr>
      <vt:lpstr>Wingdings</vt:lpstr>
      <vt:lpstr>黑体</vt:lpstr>
      <vt:lpstr>Arial Narrow</vt:lpstr>
      <vt:lpstr>Arial Black</vt:lpstr>
      <vt:lpstr>楷体_GB2312</vt:lpstr>
      <vt:lpstr>Cambria</vt:lpstr>
      <vt:lpstr>Comic Sans MS</vt:lpstr>
      <vt:lpstr>Segoe Print</vt:lpstr>
      <vt:lpstr>幼圆</vt:lpstr>
      <vt:lpstr>Office 主题</vt:lpstr>
      <vt:lpstr>外研社版高中英语选择性必修二Unit4 Breaking BoundariesDeveloping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2024-08-14T17:26:06.662</cp:lastPrinted>
  <dcterms:created xsi:type="dcterms:W3CDTF">2024-08-14T17:26:06Z</dcterms:created>
  <dcterms:modified xsi:type="dcterms:W3CDTF">2024-08-14T09:26:06Z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