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63" r:id="rId3"/>
    <p:sldId id="364" r:id="rId5"/>
    <p:sldId id="275" r:id="rId6"/>
    <p:sldId id="276" r:id="rId7"/>
    <p:sldId id="365" r:id="rId8"/>
    <p:sldId id="366" r:id="rId9"/>
    <p:sldId id="277" r:id="rId10"/>
    <p:sldId id="278" r:id="rId11"/>
    <p:sldId id="368" r:id="rId12"/>
    <p:sldId id="280" r:id="rId13"/>
    <p:sldId id="282" r:id="rId14"/>
    <p:sldId id="283" r:id="rId15"/>
    <p:sldId id="284" r:id="rId16"/>
    <p:sldId id="285" r:id="rId17"/>
    <p:sldId id="286" r:id="rId18"/>
    <p:sldId id="288" r:id="rId19"/>
    <p:sldId id="289" r:id="rId20"/>
    <p:sldId id="290" r:id="rId21"/>
    <p:sldId id="291" r:id="rId22"/>
    <p:sldId id="292" r:id="rId23"/>
    <p:sldId id="293" r:id="rId24"/>
    <p:sldId id="294" r:id="rId25"/>
    <p:sldId id="295" r:id="rId26"/>
    <p:sldId id="296" r:id="rId27"/>
    <p:sldId id="369"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杰 张" initials="杰" lastIdx="0" clrIdx="0"/>
  <p:cmAuthor id="2" name="作者" initials="A" lastIdx="0" clrIdx="1"/>
  <p:cmAuthor id="3" name="cyy" initials="c" lastIdx="0" clrIdx="2"/>
  <p:cmAuthor id="4" name="王习习" initials="王" lastIdx="0" clrIdx="0"/>
  <p:cmAuthor id="5" name="新课标第一网" initials="新" lastIdx="0" clrIdx="0"/>
  <p:cmAuthor id="0" name="Windows 用户" initials="" lastIdx="0" clrIdx="0"/>
  <p:cmAuthor id="7" name="雨林木风" initials="雨" lastIdx="0" clrIdx="0"/>
  <p:cmAuthor id="8" name="未知用户1" initials="未" lastIdx="0" clrIdx="0"/>
  <p:cmAuthor id="6" name="ming qiu" initials="m" lastIdx="0" clrIdx="1"/>
  <p:cmAuthor id="9" name="yuan333" initials="y"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275.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rtlCol="0"/>
          <a:lstStyle/>
          <a:p>
            <a:pPr rtl="0"/>
            <a:endParaRPr lang="en-US"/>
          </a:p>
        </p:txBody>
      </p:sp>
      <p:sp>
        <p:nvSpPr>
          <p:cNvPr id="4" name="幻灯片编号占位符 3"/>
          <p:cNvSpPr>
            <a:spLocks noGrp="1"/>
          </p:cNvSpPr>
          <p:nvPr>
            <p:ph type="sldNum" sz="quarter" idx="10"/>
            <p:custDataLst>
              <p:tags r:id="rId5"/>
            </p:custDataLst>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DB303FA8-A3F3-7640-B13D-36C73B3E5587}" type="slidenum">
              <a:rPr kumimoji="0" lang="en-US" sz="1200" b="0" i="0" u="none" strike="noStrike" kern="1200" cap="none" spc="0" normalizeH="0" baseline="0" noProof="0" smtClean="0">
                <a:ln>
                  <a:noFill/>
                </a:ln>
                <a:solidFill>
                  <a:prstClr val="black"/>
                </a:solidFill>
                <a:effectLst/>
                <a:uLnTx/>
                <a:uFillTx/>
                <a:latin typeface="Microsoft YaHei UI" panose="020B0503020204020204" charset="-122"/>
                <a:ea typeface="Microsoft YaHei UI" panose="020B0503020204020204" charset="-122"/>
                <a:cs typeface="+mn-cs"/>
              </a:rPr>
            </a:fld>
            <a:endParaRPr kumimoji="0" lang="en-US" sz="1200" b="0" i="0" u="none" strike="noStrike" kern="1200" cap="none" spc="0" normalizeH="0" baseline="0" noProof="0">
              <a:ln>
                <a:noFill/>
              </a:ln>
              <a:solidFill>
                <a:prstClr val="black"/>
              </a:solidFill>
              <a:effectLst/>
              <a:uLnTx/>
              <a:uFillTx/>
              <a:latin typeface="Microsoft YaHei UI" panose="020B0503020204020204" charset="-122"/>
              <a:ea typeface="Microsoft YaHei UI" panose="020B0503020204020204" charset="-122"/>
              <a:cs typeface="+mn-cs"/>
            </a:endParaRPr>
          </a:p>
        </p:txBody>
      </p:sp>
      <p:sp>
        <p:nvSpPr>
          <p:cNvPr id="5" name="日期占位符 4"/>
          <p:cNvSpPr>
            <a:spLocks noGrp="1"/>
          </p:cNvSpPr>
          <p:nvPr>
            <p:ph type="dt" idx="11"/>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76DFF1C-FCB9-4D7E-A416-5F3285BFC0E4}" type="datetime1">
              <a:rPr kumimoji="0" lang="zh-CN" altLang="en-US" sz="1200" b="0" i="0" u="none" strike="noStrike" kern="1200" cap="none" spc="0" normalizeH="0" baseline="0" noProof="0" smtClean="0">
                <a:ln>
                  <a:noFill/>
                </a:ln>
                <a:solidFill>
                  <a:prstClr val="black"/>
                </a:solidFill>
                <a:effectLst/>
                <a:uLnTx/>
                <a:uFillTx/>
                <a:latin typeface="Microsoft YaHei UI" panose="020B0503020204020204" charset="-122"/>
                <a:ea typeface="Microsoft YaHei UI" panose="020B0503020204020204" charset="-122"/>
                <a:cs typeface="+mn-cs"/>
              </a:rPr>
            </a:fld>
            <a:endParaRPr kumimoji="0" lang="en-US" sz="1200" b="0" i="0" u="none" strike="noStrike" kern="1200" cap="none" spc="0" normalizeH="0" baseline="0" noProof="0">
              <a:ln>
                <a:noFill/>
              </a:ln>
              <a:solidFill>
                <a:prstClr val="black"/>
              </a:solidFill>
              <a:effectLst/>
              <a:uLnTx/>
              <a:uFillTx/>
              <a:latin typeface="Microsoft YaHei UI" panose="020B0503020204020204" charset="-122"/>
              <a:ea typeface="Microsoft YaHei UI" panose="020B050302020402020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9CBB1522-D8B8-4EE2-937D-B0D68622BD2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tags" Target="../tags/tag65.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7.png"/><Relationship Id="rId6" Type="http://schemas.openxmlformats.org/officeDocument/2006/relationships/tags" Target="../tags/tag165.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image" Target="../media/image28.png"/><Relationship Id="rId1" Type="http://schemas.openxmlformats.org/officeDocument/2006/relationships/tags" Target="../tags/tag169.xml"/></Relationships>
</file>

<file path=ppt/slides/_rels/slide13.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image" Target="../media/image30.jpeg"/><Relationship Id="rId7" Type="http://schemas.openxmlformats.org/officeDocument/2006/relationships/tags" Target="../tags/tag178.xml"/><Relationship Id="rId6" Type="http://schemas.openxmlformats.org/officeDocument/2006/relationships/image" Target="../media/image29.jpeg"/><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9" Type="http://schemas.openxmlformats.org/officeDocument/2006/relationships/slideLayout" Target="../slideLayouts/slideLayout2.xml"/><Relationship Id="rId18" Type="http://schemas.openxmlformats.org/officeDocument/2006/relationships/tags" Target="../tags/tag184.xml"/><Relationship Id="rId17" Type="http://schemas.openxmlformats.org/officeDocument/2006/relationships/tags" Target="../tags/tag183.xml"/><Relationship Id="rId16" Type="http://schemas.microsoft.com/office/2007/relationships/hdphoto" Target="../media/image34.wdp"/><Relationship Id="rId15" Type="http://schemas.openxmlformats.org/officeDocument/2006/relationships/image" Target="../media/image33.png"/><Relationship Id="rId14" Type="http://schemas.openxmlformats.org/officeDocument/2006/relationships/tags" Target="../tags/tag182.xml"/><Relationship Id="rId13" Type="http://schemas.openxmlformats.org/officeDocument/2006/relationships/tags" Target="../tags/tag181.xml"/><Relationship Id="rId12" Type="http://schemas.microsoft.com/office/2007/relationships/hdphoto" Target="../media/image32.wdp"/><Relationship Id="rId11" Type="http://schemas.openxmlformats.org/officeDocument/2006/relationships/image" Target="../media/image31.png"/><Relationship Id="rId10" Type="http://schemas.openxmlformats.org/officeDocument/2006/relationships/tags" Target="../tags/tag180.xml"/><Relationship Id="rId1" Type="http://schemas.openxmlformats.org/officeDocument/2006/relationships/tags" Target="../tags/tag17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9.xml"/><Relationship Id="rId1" Type="http://schemas.openxmlformats.org/officeDocument/2006/relationships/tags" Target="../tags/tag188.xml"/></Relationships>
</file>

<file path=ppt/slides/_rels/slide16.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0" Type="http://schemas.openxmlformats.org/officeDocument/2006/relationships/slideLayout" Target="../slideLayouts/slideLayout2.xml"/><Relationship Id="rId2" Type="http://schemas.openxmlformats.org/officeDocument/2006/relationships/tags" Target="../tags/tag191.xml"/><Relationship Id="rId19" Type="http://schemas.openxmlformats.org/officeDocument/2006/relationships/tags" Target="../tags/tag208.xml"/><Relationship Id="rId18" Type="http://schemas.openxmlformats.org/officeDocument/2006/relationships/tags" Target="../tags/tag207.xml"/><Relationship Id="rId17" Type="http://schemas.openxmlformats.org/officeDocument/2006/relationships/tags" Target="../tags/tag206.xml"/><Relationship Id="rId16" Type="http://schemas.openxmlformats.org/officeDocument/2006/relationships/tags" Target="../tags/tag205.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tags" Target="../tags/tag190.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20.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6" Type="http://schemas.openxmlformats.org/officeDocument/2006/relationships/slideLayout" Target="../slideLayouts/slideLayout2.xml"/><Relationship Id="rId15" Type="http://schemas.openxmlformats.org/officeDocument/2006/relationships/tags" Target="../tags/tag239.xml"/><Relationship Id="rId14" Type="http://schemas.openxmlformats.org/officeDocument/2006/relationships/tags" Target="../tags/tag238.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5.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22.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5" Type="http://schemas.openxmlformats.org/officeDocument/2006/relationships/slideLayout" Target="../slideLayouts/slideLayout2.xml"/><Relationship Id="rId14" Type="http://schemas.openxmlformats.org/officeDocument/2006/relationships/tags" Target="../tags/tag258.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5.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8.xml"/><Relationship Id="rId1" Type="http://schemas.openxmlformats.org/officeDocument/2006/relationships/tags" Target="../tags/tag267.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4.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image" Target="../media/image5.jpeg"/><Relationship Id="rId7" Type="http://schemas.openxmlformats.org/officeDocument/2006/relationships/tags" Target="../tags/tag88.xml"/><Relationship Id="rId6" Type="http://schemas.openxmlformats.org/officeDocument/2006/relationships/image" Target="../media/image4.jpeg"/><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0" Type="http://schemas.openxmlformats.org/officeDocument/2006/relationships/slideLayout" Target="../slideLayouts/slideLayout2.xml"/><Relationship Id="rId1" Type="http://schemas.openxmlformats.org/officeDocument/2006/relationships/tags" Target="../tags/tag83.xml"/></Relationships>
</file>

<file path=ppt/slides/_rels/slide5.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image" Target="../media/image8.png"/><Relationship Id="rId7" Type="http://schemas.openxmlformats.org/officeDocument/2006/relationships/tags" Target="../tags/tag94.xml"/><Relationship Id="rId6" Type="http://schemas.openxmlformats.org/officeDocument/2006/relationships/image" Target="../media/image7.png"/><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7" Type="http://schemas.openxmlformats.org/officeDocument/2006/relationships/slideLayout" Target="../slideLayouts/slideLayout1.xml"/><Relationship Id="rId26" Type="http://schemas.openxmlformats.org/officeDocument/2006/relationships/tags" Target="../tags/tag110.xml"/><Relationship Id="rId25" Type="http://schemas.openxmlformats.org/officeDocument/2006/relationships/tags" Target="../tags/tag109.xml"/><Relationship Id="rId24" Type="http://schemas.openxmlformats.org/officeDocument/2006/relationships/tags" Target="../tags/tag108.xml"/><Relationship Id="rId23" Type="http://schemas.openxmlformats.org/officeDocument/2006/relationships/tags" Target="../tags/tag107.xml"/><Relationship Id="rId22" Type="http://schemas.openxmlformats.org/officeDocument/2006/relationships/tags" Target="../tags/tag106.xml"/><Relationship Id="rId21" Type="http://schemas.openxmlformats.org/officeDocument/2006/relationships/tags" Target="../tags/tag105.xml"/><Relationship Id="rId20" Type="http://schemas.openxmlformats.org/officeDocument/2006/relationships/tags" Target="../tags/tag104.xml"/><Relationship Id="rId2" Type="http://schemas.openxmlformats.org/officeDocument/2006/relationships/image" Target="../media/image6.png"/><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tags" Target="../tags/tag98.xml"/><Relationship Id="rId13" Type="http://schemas.openxmlformats.org/officeDocument/2006/relationships/tags" Target="../tags/tag97.xml"/><Relationship Id="rId12" Type="http://schemas.openxmlformats.org/officeDocument/2006/relationships/image" Target="../media/image10.png"/><Relationship Id="rId11" Type="http://schemas.openxmlformats.org/officeDocument/2006/relationships/tags" Target="../tags/tag96.xml"/><Relationship Id="rId10" Type="http://schemas.openxmlformats.org/officeDocument/2006/relationships/image" Target="../media/image9.png"/><Relationship Id="rId1" Type="http://schemas.openxmlformats.org/officeDocument/2006/relationships/tags" Target="../tags/tag90.xml"/></Relationships>
</file>

<file path=ppt/slides/_rels/slide6.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image" Target="../media/image12.png"/><Relationship Id="rId7" Type="http://schemas.openxmlformats.org/officeDocument/2006/relationships/tags" Target="../tags/tag115.xml"/><Relationship Id="rId6" Type="http://schemas.openxmlformats.org/officeDocument/2006/relationships/image" Target="../media/image11.png"/><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7" Type="http://schemas.openxmlformats.org/officeDocument/2006/relationships/slideLayout" Target="../slideLayouts/slideLayout1.xml"/><Relationship Id="rId26" Type="http://schemas.openxmlformats.org/officeDocument/2006/relationships/tags" Target="../tags/tag131.xml"/><Relationship Id="rId25" Type="http://schemas.openxmlformats.org/officeDocument/2006/relationships/tags" Target="../tags/tag130.xml"/><Relationship Id="rId24" Type="http://schemas.openxmlformats.org/officeDocument/2006/relationships/tags" Target="../tags/tag129.xml"/><Relationship Id="rId23" Type="http://schemas.openxmlformats.org/officeDocument/2006/relationships/tags" Target="../tags/tag128.xml"/><Relationship Id="rId22" Type="http://schemas.openxmlformats.org/officeDocument/2006/relationships/tags" Target="../tags/tag127.xml"/><Relationship Id="rId21" Type="http://schemas.openxmlformats.org/officeDocument/2006/relationships/tags" Target="../tags/tag126.xml"/><Relationship Id="rId20" Type="http://schemas.openxmlformats.org/officeDocument/2006/relationships/tags" Target="../tags/tag125.xml"/><Relationship Id="rId2" Type="http://schemas.openxmlformats.org/officeDocument/2006/relationships/image" Target="../media/image6.png"/><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tags" Target="../tags/tag121.xml"/><Relationship Id="rId15" Type="http://schemas.openxmlformats.org/officeDocument/2006/relationships/tags" Target="../tags/tag120.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image" Target="../media/image14.png"/><Relationship Id="rId11" Type="http://schemas.openxmlformats.org/officeDocument/2006/relationships/tags" Target="../tags/tag117.xml"/><Relationship Id="rId10" Type="http://schemas.openxmlformats.org/officeDocument/2006/relationships/image" Target="../media/image13.png"/><Relationship Id="rId1" Type="http://schemas.openxmlformats.org/officeDocument/2006/relationships/tags" Target="../tags/tag111.xml"/></Relationships>
</file>

<file path=ppt/slides/_rels/slide7.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image" Target="../media/image18.png"/><Relationship Id="rId7" Type="http://schemas.openxmlformats.org/officeDocument/2006/relationships/tags" Target="../tags/tag135.xml"/><Relationship Id="rId6" Type="http://schemas.openxmlformats.org/officeDocument/2006/relationships/image" Target="../media/image17.png"/><Relationship Id="rId5" Type="http://schemas.openxmlformats.org/officeDocument/2006/relationships/tags" Target="../tags/tag134.xml"/><Relationship Id="rId4" Type="http://schemas.openxmlformats.org/officeDocument/2006/relationships/image" Target="../media/image16.png"/><Relationship Id="rId3" Type="http://schemas.openxmlformats.org/officeDocument/2006/relationships/tags" Target="../tags/tag133.xml"/><Relationship Id="rId2" Type="http://schemas.openxmlformats.org/officeDocument/2006/relationships/image" Target="../media/image15.png"/><Relationship Id="rId14" Type="http://schemas.openxmlformats.org/officeDocument/2006/relationships/slideLayout" Target="../slideLayouts/slideLayout2.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32.xml"/></Relationships>
</file>

<file path=ppt/slides/_rels/slide8.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image" Target="../media/image21.png"/><Relationship Id="rId5" Type="http://schemas.openxmlformats.org/officeDocument/2006/relationships/tags" Target="../tags/tag143.xml"/><Relationship Id="rId4" Type="http://schemas.openxmlformats.org/officeDocument/2006/relationships/image" Target="../media/image20.png"/><Relationship Id="rId3" Type="http://schemas.openxmlformats.org/officeDocument/2006/relationships/tags" Target="../tags/tag142.xml"/><Relationship Id="rId2" Type="http://schemas.openxmlformats.org/officeDocument/2006/relationships/image" Target="../media/image19.png"/><Relationship Id="rId11" Type="http://schemas.openxmlformats.org/officeDocument/2006/relationships/slideLayout" Target="../slideLayouts/slideLayout2.xml"/><Relationship Id="rId10" Type="http://schemas.openxmlformats.org/officeDocument/2006/relationships/tags" Target="../tags/tag147.xml"/><Relationship Id="rId1" Type="http://schemas.openxmlformats.org/officeDocument/2006/relationships/tags" Target="../tags/tag141.xml"/></Relationships>
</file>

<file path=ppt/slides/_rels/slide9.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image" Target="../media/image24.png"/><Relationship Id="rId5" Type="http://schemas.openxmlformats.org/officeDocument/2006/relationships/tags" Target="../tags/tag150.xml"/><Relationship Id="rId4" Type="http://schemas.openxmlformats.org/officeDocument/2006/relationships/image" Target="../media/image23.png"/><Relationship Id="rId3" Type="http://schemas.openxmlformats.org/officeDocument/2006/relationships/tags" Target="../tags/tag149.xml"/><Relationship Id="rId20" Type="http://schemas.openxmlformats.org/officeDocument/2006/relationships/slideLayout" Target="../slideLayouts/slideLayout1.xml"/><Relationship Id="rId2" Type="http://schemas.openxmlformats.org/officeDocument/2006/relationships/image" Target="../media/image22.png"/><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image" Target="../media/image26.png"/><Relationship Id="rId16" Type="http://schemas.openxmlformats.org/officeDocument/2006/relationships/tags" Target="../tags/tag159.xml"/><Relationship Id="rId15" Type="http://schemas.openxmlformats.org/officeDocument/2006/relationships/image" Target="../media/image25.png"/><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tags" Target="../tags/tag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custDataLst>
              <p:tags r:id="rId1"/>
            </p:custDataLst>
          </p:nvPr>
        </p:nvSpPr>
        <p:spPr>
          <a:xfrm>
            <a:off x="0" y="1735455"/>
            <a:ext cx="6723380" cy="2387600"/>
          </a:xfrm>
        </p:spPr>
        <p:txBody>
          <a:bodyPr>
            <a:normAutofit fontScale="90000"/>
          </a:bodyPr>
          <a:lstStyle/>
          <a:p>
            <a:pPr marL="0" indent="0" fontAlgn="auto">
              <a:lnSpc>
                <a:spcPts val="6880"/>
              </a:lnSpc>
            </a:pPr>
            <a:br>
              <a:rPr lang="zh-CN" altLang="en-US" sz="4000" b="1">
                <a:latin typeface="Times New Roman" panose="02020603050405020304" pitchFamily="18" charset="0"/>
                <a:ea typeface="宋体" panose="02010600030101010101" pitchFamily="2" charset="-122"/>
                <a:cs typeface="Times New Roman" panose="02020603050405020304" pitchFamily="18" charset="0"/>
              </a:rPr>
            </a:br>
            <a:r>
              <a:rPr lang="en-US" altLang="zh-CN" sz="4000" b="1">
                <a:latin typeface="Times New Roman" panose="02020603050405020304" pitchFamily="18" charset="0"/>
                <a:ea typeface="宋体" panose="02010600030101010101" pitchFamily="2" charset="-122"/>
                <a:cs typeface="Times New Roman" panose="02020603050405020304" pitchFamily="18" charset="0"/>
              </a:rPr>
              <a:t>Unit5 A Delicate World</a:t>
            </a:r>
            <a:br>
              <a:rPr lang="en-US" altLang="zh-CN" sz="4000" b="1">
                <a:latin typeface="Times New Roman" panose="02020603050405020304" pitchFamily="18" charset="0"/>
                <a:ea typeface="宋体" panose="02010600030101010101" pitchFamily="2" charset="-122"/>
                <a:cs typeface="Times New Roman" panose="02020603050405020304" pitchFamily="18" charset="0"/>
              </a:rPr>
            </a:br>
            <a:r>
              <a:rPr lang="en-US" altLang="zh-CN" sz="4000" b="1">
                <a:latin typeface="Times New Roman" panose="02020603050405020304" pitchFamily="18" charset="0"/>
                <a:ea typeface="宋体" panose="02010600030101010101" pitchFamily="2" charset="-122"/>
                <a:cs typeface="Times New Roman" panose="02020603050405020304" pitchFamily="18" charset="0"/>
              </a:rPr>
              <a:t>Developing Ideas</a:t>
            </a:r>
            <a:endParaRPr lang="en-US" altLang="zh-CN" sz="4000" b="1">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custDataLst>
              <p:tags r:id="rId2"/>
            </p:custDataLst>
          </p:nvPr>
        </p:nvPicPr>
        <p:blipFill>
          <a:blip r:embed="rId3"/>
          <a:stretch>
            <a:fillRect/>
          </a:stretch>
        </p:blipFill>
        <p:spPr>
          <a:xfrm>
            <a:off x="6610350" y="0"/>
            <a:ext cx="5581650" cy="6858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52425" y="982345"/>
            <a:ext cx="11465560" cy="645160"/>
          </a:xfrm>
          <a:prstGeom prst="rect">
            <a:avLst/>
          </a:prstGeom>
          <a:noFill/>
        </p:spPr>
        <p:txBody>
          <a:bodyPr wrap="square" rtlCol="0" anchor="t">
            <a:spAutoFit/>
          </a:bodyPr>
          <a:lstStyle/>
          <a:p>
            <a:pPr marL="0" indent="0" algn="l">
              <a:lnSpc>
                <a:spcPct val="100000"/>
              </a:lnSpc>
              <a:spcBef>
                <a:spcPct val="0"/>
              </a:spcBef>
              <a:spcAft>
                <a:spcPct val="0"/>
              </a:spcAft>
              <a:buSzTx/>
              <a:buNone/>
            </a:pPr>
            <a:r>
              <a:rPr lang="en-US" altLang="zh-CN" sz="3600" b="1" spc="22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Watch the video and answer the questions.</a:t>
            </a:r>
            <a:endParaRPr lang="en-US" altLang="zh-CN" sz="3600" b="1" spc="22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custDataLst>
              <p:tags r:id="rId2"/>
            </p:custDataLst>
          </p:nvPr>
        </p:nvSpPr>
        <p:spPr>
          <a:xfrm>
            <a:off x="545465" y="1740535"/>
            <a:ext cx="10603230" cy="1753235"/>
          </a:xfrm>
          <a:prstGeom prst="rect">
            <a:avLst/>
          </a:prstGeom>
          <a:noFill/>
        </p:spPr>
        <p:txBody>
          <a:bodyPr wrap="square" rtlCol="0">
            <a:spAutoFit/>
          </a:bodyPr>
          <a:lstStyle/>
          <a:p>
            <a:pPr marL="742950" indent="-742950" fontAlgn="auto">
              <a:lnSpc>
                <a:spcPct val="150000"/>
              </a:lnSpc>
              <a:buFont typeface="+mj-lt"/>
              <a:buAutoNum type="arabicPeriod"/>
            </a:pPr>
            <a:r>
              <a:rPr lang="zh-CN" altLang="en-US" sz="3600" b="1">
                <a:latin typeface="Times New Roman" panose="02020603050405020304" pitchFamily="18" charset="0"/>
                <a:cs typeface="Times New Roman" panose="02020603050405020304" pitchFamily="18" charset="0"/>
              </a:rPr>
              <a:t>Who is Shennong?</a:t>
            </a:r>
            <a:endParaRPr lang="zh-CN" altLang="en-US" sz="3600" b="1">
              <a:latin typeface="Times New Roman" panose="02020603050405020304" pitchFamily="18" charset="0"/>
              <a:cs typeface="Times New Roman" panose="02020603050405020304" pitchFamily="18" charset="0"/>
            </a:endParaRPr>
          </a:p>
          <a:p>
            <a:pPr marL="742950" indent="-742950" fontAlgn="auto">
              <a:lnSpc>
                <a:spcPct val="150000"/>
              </a:lnSpc>
              <a:buFont typeface="+mj-lt"/>
              <a:buAutoNum type="arabicPeriod"/>
            </a:pPr>
            <a:r>
              <a:rPr lang="zh-CN" altLang="en-US" sz="3600" b="1">
                <a:latin typeface="Times New Roman" panose="02020603050405020304" pitchFamily="18" charset="0"/>
                <a:cs typeface="Times New Roman" panose="02020603050405020304" pitchFamily="18" charset="0"/>
              </a:rPr>
              <a:t>Where is Shennongjia and what is it famous for?</a:t>
            </a:r>
            <a:endParaRPr lang="zh-CN" altLang="en-US" sz="3600" b="1">
              <a:latin typeface="Times New Roman" panose="02020603050405020304" pitchFamily="18" charset="0"/>
              <a:cs typeface="Times New Roman" panose="02020603050405020304" pitchFamily="18" charset="0"/>
            </a:endParaRPr>
          </a:p>
        </p:txBody>
      </p:sp>
      <p:sp>
        <p:nvSpPr>
          <p:cNvPr id="6" name="文本框 5"/>
          <p:cNvSpPr txBox="1"/>
          <p:nvPr>
            <p:custDataLst>
              <p:tags r:id="rId3"/>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Unit 5 Developing ideas P56">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3935095" y="3358515"/>
            <a:ext cx="8256905" cy="3499485"/>
          </a:xfrm>
          <a:prstGeom prst="rect">
            <a:avLst/>
          </a:prstGeom>
        </p:spPr>
      </p:pic>
    </p:spTree>
  </p:cSld>
  <p:clrMapOvr>
    <a:masterClrMapping/>
  </p:clrMapOvr>
  <p:transition spd="med">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71475" y="356235"/>
            <a:ext cx="11424920" cy="4523105"/>
          </a:xfrm>
          <a:prstGeom prst="rect">
            <a:avLst/>
          </a:prstGeom>
          <a:noFill/>
        </p:spPr>
        <p:txBody>
          <a:bodyPr wrap="square" rtlCol="0">
            <a:spAutoFit/>
          </a:bodyPr>
          <a:lstStyle/>
          <a:p>
            <a:pPr marL="742950" indent="-742950" fontAlgn="auto">
              <a:lnSpc>
                <a:spcPct val="100000"/>
              </a:lnSpc>
              <a:buFont typeface="+mj-lt"/>
              <a:buAutoNum type="arabicPeriod"/>
            </a:pPr>
            <a:r>
              <a:rPr lang="zh-CN" altLang="en-US" sz="3600" b="1">
                <a:latin typeface="Times New Roman" panose="02020603050405020304" pitchFamily="18" charset="0"/>
                <a:cs typeface="Times New Roman" panose="02020603050405020304" pitchFamily="18" charset="0"/>
              </a:rPr>
              <a:t>Who is Shennong?</a:t>
            </a:r>
            <a:endParaRPr lang="zh-CN" altLang="en-US" sz="3600" b="1">
              <a:latin typeface="Times New Roman" panose="02020603050405020304" pitchFamily="18" charset="0"/>
              <a:cs typeface="Times New Roman" panose="02020603050405020304" pitchFamily="18" charset="0"/>
            </a:endParaRPr>
          </a:p>
          <a:p>
            <a:pPr marL="742950" indent="-742950" fontAlgn="auto">
              <a:lnSpc>
                <a:spcPct val="100000"/>
              </a:lnSpc>
              <a:buFont typeface="+mj-lt"/>
              <a:buAutoNum type="arabicPeriod"/>
            </a:pPr>
            <a:endParaRPr lang="zh-CN" altLang="en-US" sz="3600" b="1">
              <a:latin typeface="Arial Rounded MT Bold" panose="020F0704030504030204" charset="0"/>
              <a:cs typeface="Arial Rounded MT Bold" panose="020F0704030504030204" charset="0"/>
            </a:endParaRPr>
          </a:p>
          <a:p>
            <a:pPr marL="742950" indent="-742950" fontAlgn="auto">
              <a:lnSpc>
                <a:spcPct val="100000"/>
              </a:lnSpc>
              <a:buFont typeface="+mj-lt"/>
              <a:buAutoNum type="arabicPeriod"/>
            </a:pPr>
            <a:endParaRPr lang="zh-CN" altLang="en-US" sz="3600" b="1">
              <a:latin typeface="Arial Rounded MT Bold" panose="020F0704030504030204" charset="0"/>
              <a:cs typeface="Arial Rounded MT Bold" panose="020F0704030504030204" charset="0"/>
            </a:endParaRPr>
          </a:p>
          <a:p>
            <a:pPr marL="742950" indent="-742950" fontAlgn="auto">
              <a:lnSpc>
                <a:spcPct val="100000"/>
              </a:lnSpc>
              <a:buFont typeface="+mj-lt"/>
              <a:buAutoNum type="arabicPeriod"/>
            </a:pPr>
            <a:endParaRPr lang="zh-CN" altLang="en-US" sz="3600" b="1">
              <a:latin typeface="Arial Rounded MT Bold" panose="020F0704030504030204" charset="0"/>
              <a:cs typeface="Arial Rounded MT Bold" panose="020F0704030504030204" charset="0"/>
            </a:endParaRPr>
          </a:p>
          <a:p>
            <a:pPr marL="742950" indent="-742950" fontAlgn="auto">
              <a:lnSpc>
                <a:spcPct val="100000"/>
              </a:lnSpc>
              <a:buFont typeface="+mj-lt"/>
              <a:buAutoNum type="arabicPeriod"/>
            </a:pPr>
            <a:endParaRPr lang="zh-CN" altLang="en-US" sz="3600" b="1">
              <a:latin typeface="Arial Rounded MT Bold" panose="020F0704030504030204" charset="0"/>
              <a:cs typeface="Arial Rounded MT Bold" panose="020F0704030504030204" charset="0"/>
            </a:endParaRPr>
          </a:p>
          <a:p>
            <a:pPr marL="742950" indent="-742950" fontAlgn="auto">
              <a:lnSpc>
                <a:spcPct val="100000"/>
              </a:lnSpc>
              <a:buFont typeface="+mj-lt"/>
              <a:buAutoNum type="arabicPeriod"/>
            </a:pPr>
            <a:endParaRPr lang="zh-CN" altLang="en-US" sz="3600" b="1">
              <a:latin typeface="Arial Rounded MT Bold" panose="020F0704030504030204" charset="0"/>
              <a:cs typeface="Arial Rounded MT Bold" panose="020F0704030504030204" charset="0"/>
            </a:endParaRPr>
          </a:p>
          <a:p>
            <a:pPr marL="742950" indent="-742950" fontAlgn="auto">
              <a:lnSpc>
                <a:spcPct val="100000"/>
              </a:lnSpc>
              <a:buFont typeface="+mj-lt"/>
              <a:buAutoNum type="arabicPeriod"/>
            </a:pPr>
            <a:endParaRPr lang="zh-CN" altLang="en-US" sz="3600" b="1">
              <a:latin typeface="Times New Roman" panose="02020603050405020304" pitchFamily="18" charset="0"/>
              <a:cs typeface="Times New Roman" panose="02020603050405020304" pitchFamily="18" charset="0"/>
            </a:endParaRPr>
          </a:p>
          <a:p>
            <a:pPr marL="742950" indent="-742950" fontAlgn="auto">
              <a:lnSpc>
                <a:spcPct val="100000"/>
              </a:lnSpc>
              <a:buFont typeface="+mj-lt"/>
              <a:buAutoNum type="arabicPeriod"/>
            </a:pPr>
            <a:r>
              <a:rPr lang="zh-CN" altLang="en-US" sz="3600" b="1">
                <a:latin typeface="Times New Roman" panose="02020603050405020304" pitchFamily="18" charset="0"/>
                <a:cs typeface="Times New Roman" panose="02020603050405020304" pitchFamily="18" charset="0"/>
              </a:rPr>
              <a:t>Where is Shennongjia and what is it famous for?</a:t>
            </a:r>
            <a:endParaRPr lang="zh-CN" altLang="en-US" sz="3600" b="1">
              <a:latin typeface="Times New Roman" panose="02020603050405020304" pitchFamily="18" charset="0"/>
              <a:cs typeface="Times New Roman" panose="02020603050405020304" pitchFamily="18" charset="0"/>
            </a:endParaRPr>
          </a:p>
        </p:txBody>
      </p:sp>
      <p:sp>
        <p:nvSpPr>
          <p:cNvPr id="2" name="矩形 1"/>
          <p:cNvSpPr/>
          <p:nvPr>
            <p:custDataLst>
              <p:tags r:id="rId2"/>
            </p:custDataLst>
          </p:nvPr>
        </p:nvSpPr>
        <p:spPr>
          <a:xfrm>
            <a:off x="459105" y="1000125"/>
            <a:ext cx="11222990" cy="26511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pPr>
            <a:r>
              <a:rPr lang="en-GB" altLang="zh-CN" sz="3200" b="1">
                <a:solidFill>
                  <a:srgbClr val="C00000"/>
                </a:solidFill>
                <a:latin typeface="Times New Roman" panose="02020603050405020304" pitchFamily="18" charset="0"/>
                <a:cs typeface="Times New Roman" panose="02020603050405020304" pitchFamily="18" charset="0"/>
              </a:rPr>
              <a:t>A mythical figure in ancient China who brought agriculture and the use of tools to China and who invented agricultural tools and techniques, and the Chinese calendar with its 24 solar terms.</a:t>
            </a:r>
            <a:endParaRPr lang="en-GB" altLang="zh-CN" sz="3200" b="1">
              <a:solidFill>
                <a:srgbClr val="C00000"/>
              </a:solidFill>
              <a:latin typeface="Times New Roman" panose="02020603050405020304" pitchFamily="18" charset="0"/>
              <a:cs typeface="Times New Roman" panose="02020603050405020304" pitchFamily="18" charset="0"/>
            </a:endParaRPr>
          </a:p>
        </p:txBody>
      </p:sp>
      <p:sp>
        <p:nvSpPr>
          <p:cNvPr id="4" name="矩形 3"/>
          <p:cNvSpPr/>
          <p:nvPr>
            <p:custDataLst>
              <p:tags r:id="rId3"/>
            </p:custDataLst>
          </p:nvPr>
        </p:nvSpPr>
        <p:spPr>
          <a:xfrm>
            <a:off x="459105" y="4879340"/>
            <a:ext cx="11222990" cy="13709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pPr>
            <a:r>
              <a:rPr lang="en-GB" altLang="zh-CN" sz="3200" b="1">
                <a:solidFill>
                  <a:srgbClr val="C00000"/>
                </a:solidFill>
                <a:latin typeface="Times New Roman" panose="02020603050405020304" pitchFamily="18" charset="0"/>
                <a:cs typeface="Times New Roman" panose="02020603050405020304" pitchFamily="18" charset="0"/>
              </a:rPr>
              <a:t>Shennongjia lies in the north-west of Hubei Province and is famous for its beauty and diversity.</a:t>
            </a:r>
            <a:endParaRPr lang="en-GB" altLang="zh-CN" sz="3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478155" y="2260282"/>
            <a:ext cx="8148320" cy="101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内容占位符 5"/>
          <p:cNvSpPr>
            <a:spLocks noGrp="1"/>
          </p:cNvSpPr>
          <p:nvPr>
            <p:ph idx="1"/>
            <p:custDataLst>
              <p:tags r:id="rId3"/>
            </p:custDataLst>
          </p:nvPr>
        </p:nvSpPr>
        <p:spPr>
          <a:xfrm>
            <a:off x="370840" y="1006475"/>
            <a:ext cx="11450320" cy="774065"/>
          </a:xfrm>
        </p:spPr>
        <p:txBody>
          <a:bodyPr>
            <a:noAutofit/>
          </a:bodyPr>
          <a:lstStyle/>
          <a:p>
            <a:pPr marL="0" indent="0" algn="l">
              <a:lnSpc>
                <a:spcPct val="100000"/>
              </a:lnSpc>
              <a:spcAft>
                <a:spcPct val="0"/>
              </a:spcAft>
              <a:buNone/>
            </a:pPr>
            <a:r>
              <a:rPr sz="3600" b="1">
                <a:solidFill>
                  <a:schemeClr val="tx1"/>
                </a:solidFill>
                <a:latin typeface="Times New Roman" panose="02020603050405020304" pitchFamily="18" charset="0"/>
                <a:cs typeface="Times New Roman" panose="02020603050405020304" pitchFamily="18" charset="0"/>
              </a:rPr>
              <a:t>Look at the title of the passage and think about what it means.</a:t>
            </a:r>
            <a:endParaRPr sz="3600" b="1">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custDataLst>
              <p:tags r:id="rId4"/>
            </p:custDataLst>
          </p:nvPr>
        </p:nvSpPr>
        <p:spPr>
          <a:xfrm>
            <a:off x="478155" y="3615690"/>
            <a:ext cx="9176385" cy="1753235"/>
          </a:xfrm>
          <a:prstGeom prst="rect">
            <a:avLst/>
          </a:prstGeom>
          <a:solidFill>
            <a:schemeClr val="accent5">
              <a:lumMod val="20000"/>
              <a:lumOff val="80000"/>
            </a:schemeClr>
          </a:solidFill>
        </p:spPr>
        <p:txBody>
          <a:bodyPr wrap="square" rtlCol="0">
            <a:spAutoFit/>
          </a:bodyPr>
          <a:lstStyle/>
          <a:p>
            <a:pPr indent="0" fontAlgn="auto">
              <a:lnSpc>
                <a:spcPct val="150000"/>
              </a:lnSpc>
            </a:pPr>
            <a:r>
              <a:rPr sz="3600">
                <a:solidFill>
                  <a:srgbClr val="C00000"/>
                </a:solidFill>
                <a:latin typeface="Times New Roman" panose="02020603050405020304" pitchFamily="18" charset="0"/>
                <a:ea typeface="楷体" panose="02010609060101010101" charset="-122"/>
                <a:cs typeface="Times New Roman" panose="02020603050405020304" pitchFamily="18" charset="0"/>
              </a:rPr>
              <a:t>Why did Shennongjia make it onto the UNESCO World Heritage List?</a:t>
            </a:r>
            <a:endParaRPr sz="3600">
              <a:solidFill>
                <a:srgbClr val="C0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3" name="文本框 2"/>
          <p:cNvSpPr txBox="1"/>
          <p:nvPr>
            <p:custDataLst>
              <p:tags r:id="rId5"/>
            </p:custDataLst>
          </p:nvPr>
        </p:nvSpPr>
        <p:spPr>
          <a:xfrm>
            <a:off x="0" y="0"/>
            <a:ext cx="333629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Pre-reading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custDataLst>
              <p:tags r:id="rId1"/>
            </p:custDataLst>
          </p:nvPr>
        </p:nvGrpSpPr>
        <p:grpSpPr>
          <a:xfrm>
            <a:off x="224155" y="177800"/>
            <a:ext cx="11722100" cy="6511925"/>
            <a:chOff x="1656735" y="968102"/>
            <a:chExt cx="8878529" cy="4921795"/>
          </a:xfrm>
        </p:grpSpPr>
        <p:sp>
          <p:nvSpPr>
            <p:cNvPr id="28" name="矩形: 圆角 27"/>
            <p:cNvSpPr/>
            <p:nvPr>
              <p:custDataLst>
                <p:tags r:id="rId2"/>
              </p:custDataLst>
            </p:nvPr>
          </p:nvSpPr>
          <p:spPr>
            <a:xfrm>
              <a:off x="1656735" y="968102"/>
              <a:ext cx="8878529" cy="4921795"/>
            </a:xfrm>
            <a:prstGeom prst="roundRect">
              <a:avLst>
                <a:gd name="adj" fmla="val 0"/>
              </a:avLst>
            </a:prstGeom>
            <a:solidFill>
              <a:schemeClr val="bg1"/>
            </a:solidFill>
            <a:ln>
              <a:noFill/>
            </a:ln>
            <a:effectLst>
              <a:outerShdw blurRad="762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29" name="矩形 28"/>
            <p:cNvSpPr/>
            <p:nvPr>
              <p:custDataLst>
                <p:tags r:id="rId3"/>
              </p:custDataLst>
            </p:nvPr>
          </p:nvSpPr>
          <p:spPr>
            <a:xfrm>
              <a:off x="1768318" y="1102965"/>
              <a:ext cx="8653440" cy="4683264"/>
            </a:xfrm>
            <a:prstGeom prst="rect">
              <a:avLst/>
            </a:prstGeom>
            <a:noFill/>
            <a:ln w="28575">
              <a:solidFill>
                <a:srgbClr val="685F5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sp>
        <p:nvSpPr>
          <p:cNvPr id="6" name="内容占位符 5"/>
          <p:cNvSpPr>
            <a:spLocks noGrp="1"/>
          </p:cNvSpPr>
          <p:nvPr>
            <p:ph idx="1"/>
            <p:custDataLst>
              <p:tags r:id="rId4"/>
            </p:custDataLst>
          </p:nvPr>
        </p:nvSpPr>
        <p:spPr>
          <a:xfrm>
            <a:off x="478155" y="1155700"/>
            <a:ext cx="11450320" cy="774065"/>
          </a:xfrm>
        </p:spPr>
        <p:txBody>
          <a:bodyPr>
            <a:noAutofit/>
          </a:bodyPr>
          <a:lstStyle/>
          <a:p>
            <a:pPr marL="0" indent="0" algn="l">
              <a:lnSpc>
                <a:spcPct val="100000"/>
              </a:lnSpc>
              <a:spcAft>
                <a:spcPct val="0"/>
              </a:spcAft>
              <a:buNone/>
            </a:pPr>
            <a:r>
              <a:rPr sz="3600" b="1">
                <a:solidFill>
                  <a:schemeClr val="tx1"/>
                </a:solidFill>
                <a:latin typeface="Times New Roman" panose="02020603050405020304" pitchFamily="18" charset="0"/>
                <a:cs typeface="Times New Roman" panose="02020603050405020304" pitchFamily="18" charset="0"/>
              </a:rPr>
              <a:t>What is the genre</a:t>
            </a:r>
            <a:r>
              <a:rPr lang="en-US" sz="3600" b="1">
                <a:solidFill>
                  <a:schemeClr val="tx1"/>
                </a:solidFill>
                <a:latin typeface="Times New Roman" panose="02020603050405020304" pitchFamily="18" charset="0"/>
                <a:cs typeface="Times New Roman" panose="02020603050405020304" pitchFamily="18" charset="0"/>
              </a:rPr>
              <a:t> </a:t>
            </a:r>
            <a:r>
              <a:rPr sz="3600" b="1">
                <a:solidFill>
                  <a:schemeClr val="tx1"/>
                </a:solidFill>
                <a:latin typeface="Times New Roman" panose="02020603050405020304" pitchFamily="18" charset="0"/>
                <a:cs typeface="Times New Roman" panose="02020603050405020304" pitchFamily="18" charset="0"/>
              </a:rPr>
              <a:t>(</a:t>
            </a:r>
            <a:r>
              <a:rPr sz="3600" b="1">
                <a:solidFill>
                  <a:schemeClr val="tx1"/>
                </a:solidFill>
                <a:latin typeface="Times New Roman" panose="02020603050405020304" pitchFamily="18" charset="0"/>
                <a:ea typeface="楷体" panose="02010609060101010101" charset="-122"/>
                <a:cs typeface="Times New Roman" panose="02020603050405020304" pitchFamily="18" charset="0"/>
              </a:rPr>
              <a:t>体裁</a:t>
            </a:r>
            <a:r>
              <a:rPr lang="en-US" sz="3600" b="1">
                <a:solidFill>
                  <a:schemeClr val="tx1"/>
                </a:solidFill>
                <a:latin typeface="Times New Roman" panose="02020603050405020304" pitchFamily="18" charset="0"/>
                <a:cs typeface="Times New Roman" panose="02020603050405020304" pitchFamily="18" charset="0"/>
              </a:rPr>
              <a:t>)</a:t>
            </a:r>
            <a:r>
              <a:rPr sz="3600" b="1">
                <a:solidFill>
                  <a:schemeClr val="tx1"/>
                </a:solidFill>
                <a:latin typeface="Times New Roman" panose="02020603050405020304" pitchFamily="18" charset="0"/>
                <a:cs typeface="Times New Roman" panose="02020603050405020304" pitchFamily="18" charset="0"/>
              </a:rPr>
              <a:t> of the passage?</a:t>
            </a:r>
            <a:endParaRPr sz="3600" b="1">
              <a:solidFill>
                <a:schemeClr val="tx1"/>
              </a:solidFill>
              <a:latin typeface="Times New Roman" panose="02020603050405020304" pitchFamily="18" charset="0"/>
              <a:cs typeface="Times New Roman" panose="02020603050405020304" pitchFamily="18" charset="0"/>
            </a:endParaRPr>
          </a:p>
        </p:txBody>
      </p:sp>
      <p:pic>
        <p:nvPicPr>
          <p:cNvPr id="7" name="图片 13"/>
          <p:cNvPicPr>
            <a:picLocks noChangeAspect="1"/>
          </p:cNvPicPr>
          <p:nvPr>
            <p:custDataLst>
              <p:tags r:id="rId5"/>
            </p:custDataLst>
          </p:nvPr>
        </p:nvPicPr>
        <p:blipFill>
          <a:blip r:embed="rId6">
            <a:lum bright="50000" contrast="-52000"/>
          </a:blip>
          <a:srcRect l="2448"/>
          <a:stretch>
            <a:fillRect/>
          </a:stretch>
        </p:blipFill>
        <p:spPr>
          <a:xfrm>
            <a:off x="371783" y="1721997"/>
            <a:ext cx="9821682" cy="4967702"/>
          </a:xfrm>
          <a:prstGeom prst="rect">
            <a:avLst/>
          </a:prstGeom>
          <a:noFill/>
          <a:ln>
            <a:noFill/>
            <a:miter lim="800000"/>
            <a:headEnd/>
            <a:tailEnd/>
          </a:ln>
        </p:spPr>
      </p:pic>
      <p:pic>
        <p:nvPicPr>
          <p:cNvPr id="8" name="图片 3"/>
          <p:cNvPicPr>
            <a:picLocks noChangeAspect="1"/>
          </p:cNvPicPr>
          <p:nvPr>
            <p:custDataLst>
              <p:tags r:id="rId7"/>
            </p:custDataLst>
          </p:nvPr>
        </p:nvPicPr>
        <p:blipFill>
          <a:blip r:embed="rId8"/>
          <a:srcRect l="1022"/>
          <a:stretch>
            <a:fillRect/>
          </a:stretch>
        </p:blipFill>
        <p:spPr>
          <a:xfrm>
            <a:off x="9541517" y="3454190"/>
            <a:ext cx="2650435" cy="3235299"/>
          </a:xfrm>
          <a:prstGeom prst="rect">
            <a:avLst/>
          </a:prstGeom>
          <a:noFill/>
          <a:ln>
            <a:noFill/>
            <a:miter lim="800000"/>
            <a:headEnd/>
            <a:tailEnd/>
          </a:ln>
          <a:effectLst>
            <a:outerShdw dist="38100" dir="8100000" algn="tr">
              <a:srgbClr val="000000">
                <a:alpha val="39998"/>
              </a:srgbClr>
            </a:outerShdw>
          </a:effectLst>
        </p:spPr>
      </p:pic>
      <p:sp>
        <p:nvSpPr>
          <p:cNvPr id="3" name="矩形 2"/>
          <p:cNvSpPr/>
          <p:nvPr>
            <p:custDataLst>
              <p:tags r:id="rId9"/>
            </p:custDataLst>
          </p:nvPr>
        </p:nvSpPr>
        <p:spPr>
          <a:xfrm>
            <a:off x="558473" y="5087753"/>
            <a:ext cx="6959600" cy="64516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lvl="0">
              <a:spcBef>
                <a:spcPct val="0"/>
              </a:spcBef>
            </a:pPr>
            <a:r>
              <a:rPr lang="en-US" altLang="zh-CN" sz="3600" b="1">
                <a:solidFill>
                  <a:srgbClr val="000000"/>
                </a:solidFill>
                <a:latin typeface="Times New Roman" panose="02020603050405020304" pitchFamily="18" charset="0"/>
                <a:cs typeface="Times New Roman" panose="02020603050405020304" pitchFamily="18" charset="0"/>
              </a:rPr>
              <a:t>The </a:t>
            </a:r>
            <a:r>
              <a:rPr lang="en-US" altLang="zh-CN" sz="3600" b="1">
                <a:solidFill>
                  <a:srgbClr val="C00000"/>
                </a:solidFill>
                <a:latin typeface="Times New Roman" panose="02020603050405020304" pitchFamily="18" charset="0"/>
                <a:cs typeface="Times New Roman" panose="02020603050405020304" pitchFamily="18" charset="0"/>
              </a:rPr>
              <a:t>genre</a:t>
            </a:r>
            <a:r>
              <a:rPr lang="en-US" altLang="zh-CN" sz="3600" b="1">
                <a:solidFill>
                  <a:srgbClr val="000000"/>
                </a:solidFill>
                <a:latin typeface="Times New Roman" panose="02020603050405020304" pitchFamily="18" charset="0"/>
                <a:cs typeface="Times New Roman" panose="02020603050405020304" pitchFamily="18" charset="0"/>
              </a:rPr>
              <a:t> of the passage is </a:t>
            </a:r>
            <a:r>
              <a:rPr lang="en-US" altLang="zh-CN" sz="3600" b="1">
                <a:solidFill>
                  <a:srgbClr val="C00000"/>
                </a:solidFill>
                <a:latin typeface="Times New Roman" panose="02020603050405020304" pitchFamily="18" charset="0"/>
                <a:cs typeface="Times New Roman" panose="02020603050405020304" pitchFamily="18" charset="0"/>
              </a:rPr>
              <a:t>lecture</a:t>
            </a:r>
            <a:r>
              <a:rPr lang="en-US" altLang="zh-CN" sz="3600" b="1">
                <a:solidFill>
                  <a:srgbClr val="000000"/>
                </a:solidFill>
                <a:latin typeface="Times New Roman" panose="02020603050405020304" pitchFamily="18" charset="0"/>
                <a:cs typeface="Times New Roman" panose="02020603050405020304" pitchFamily="18" charset="0"/>
              </a:rPr>
              <a:t>.</a:t>
            </a:r>
            <a:endParaRPr lang="en-US" altLang="zh-CN" sz="3600" b="1">
              <a:solidFill>
                <a:srgbClr val="000000"/>
              </a:solidFill>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custDataLst>
              <p:tags r:id="rId10"/>
            </p:custDataLst>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rcRect b="10168"/>
          <a:stretch>
            <a:fillRect/>
          </a:stretch>
        </p:blipFill>
        <p:spPr>
          <a:xfrm>
            <a:off x="558473" y="1861504"/>
            <a:ext cx="7056889" cy="1237426"/>
          </a:xfrm>
          <a:prstGeom prst="rect">
            <a:avLst/>
          </a:prstGeom>
        </p:spPr>
      </p:pic>
      <p:cxnSp>
        <p:nvCxnSpPr>
          <p:cNvPr id="17" name="直接连接符 16"/>
          <p:cNvCxnSpPr/>
          <p:nvPr>
            <p:custDataLst>
              <p:tags r:id="rId13"/>
            </p:custDataLst>
          </p:nvPr>
        </p:nvCxnSpPr>
        <p:spPr>
          <a:xfrm>
            <a:off x="1045039" y="2688287"/>
            <a:ext cx="16345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custDataLst>
              <p:tags r:id="rId14"/>
            </p:custDataLst>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rcRect l="2306"/>
          <a:stretch>
            <a:fillRect/>
          </a:stretch>
        </p:blipFill>
        <p:spPr>
          <a:xfrm>
            <a:off x="558473" y="3682728"/>
            <a:ext cx="5835027" cy="904526"/>
          </a:xfrm>
          <a:prstGeom prst="rect">
            <a:avLst/>
          </a:prstGeom>
        </p:spPr>
      </p:pic>
      <p:cxnSp>
        <p:nvCxnSpPr>
          <p:cNvPr id="19" name="直接连接符 18"/>
          <p:cNvCxnSpPr/>
          <p:nvPr>
            <p:custDataLst>
              <p:tags r:id="rId17"/>
            </p:custDataLst>
          </p:nvPr>
        </p:nvCxnSpPr>
        <p:spPr>
          <a:xfrm>
            <a:off x="1045039" y="4134991"/>
            <a:ext cx="29214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8"/>
            </p:custDataLst>
          </p:nvPr>
        </p:nvSpPr>
        <p:spPr>
          <a:xfrm>
            <a:off x="0" y="0"/>
            <a:ext cx="333629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Pre-reading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2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2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575945" y="1184275"/>
            <a:ext cx="10981690" cy="4488815"/>
          </a:xfrm>
          <a:prstGeom prst="rect">
            <a:avLst/>
          </a:prstGeom>
          <a:solidFill>
            <a:schemeClr val="accent4">
              <a:lumMod val="20000"/>
              <a:lumOff val="80000"/>
            </a:schemeClr>
          </a:solidFill>
          <a:ln>
            <a:solidFill>
              <a:schemeClr val="tx1"/>
            </a:solidFill>
          </a:ln>
        </p:spPr>
        <p:txBody>
          <a:bodyPr wrap="square" rtlCol="0">
            <a:spAutoFit/>
          </a:bodyPr>
          <a:lstStyle/>
          <a:p>
            <a:pPr marL="457200" lvl="1" indent="457200" algn="l">
              <a:lnSpc>
                <a:spcPct val="110000"/>
              </a:lnSpc>
            </a:pPr>
            <a:r>
              <a:rPr lang="en-US" altLang="zh-CN" sz="3600" b="1">
                <a:solidFill>
                  <a:srgbClr val="C00000"/>
                </a:solidFill>
                <a:uFillTx/>
                <a:latin typeface="Times New Roman" panose="02020603050405020304" pitchFamily="18" charset="0"/>
                <a:ea typeface="楷体" panose="02010609060101010101" charset="-122"/>
                <a:cs typeface="Times New Roman" panose="02020603050405020304" pitchFamily="18" charset="0"/>
              </a:rPr>
              <a:t>Learning to learn </a:t>
            </a:r>
            <a:endParaRPr lang="en-US" altLang="zh-CN" sz="36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algn="l">
              <a:lnSpc>
                <a:spcPct val="110000"/>
              </a:lnSpc>
            </a:pPr>
            <a:r>
              <a:rPr lang="en-US" altLang="zh-CN"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    The lecture is one of the oldest teaching methods, and is still widely used today. A typical lecture often starts with addressing the topic directly. Data, examples and comparisons are then used to support the main ideas. Both </a:t>
            </a:r>
            <a:r>
              <a:rPr lang="en-US" altLang="zh-CN" sz="3200" b="1" u="sng">
                <a:solidFill>
                  <a:schemeClr val="tx1"/>
                </a:solidFill>
                <a:uFillTx/>
                <a:latin typeface="Times New Roman" panose="02020603050405020304" pitchFamily="18" charset="0"/>
                <a:ea typeface="楷体" panose="02010609060101010101" charset="-122"/>
                <a:cs typeface="Times New Roman" panose="02020603050405020304" pitchFamily="18" charset="0"/>
              </a:rPr>
              <a:t>verbal</a:t>
            </a:r>
            <a:r>
              <a:rPr lang="zh-CN" altLang="en-US" sz="3200" b="1" u="sng">
                <a:solidFill>
                  <a:schemeClr val="tx1"/>
                </a:solidFill>
                <a:uFillTx/>
                <a:latin typeface="Times New Roman" panose="02020603050405020304" pitchFamily="18" charset="0"/>
                <a:ea typeface="楷体" panose="02010609060101010101" charset="-122"/>
                <a:cs typeface="Times New Roman" panose="02020603050405020304" pitchFamily="18" charset="0"/>
              </a:rPr>
              <a:t>（口头的）</a:t>
            </a:r>
            <a:r>
              <a:rPr lang="en-US" altLang="zh-CN"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 and visual information is used in order to maintain the audience’s interest. The end of a lecture is often followed by a short </a:t>
            </a:r>
            <a:r>
              <a:rPr lang="en-US" altLang="zh-CN" sz="3200" b="1" u="sng">
                <a:solidFill>
                  <a:schemeClr val="tx1"/>
                </a:solidFill>
                <a:uFillTx/>
                <a:latin typeface="Times New Roman" panose="02020603050405020304" pitchFamily="18" charset="0"/>
                <a:ea typeface="楷体" panose="02010609060101010101" charset="-122"/>
                <a:cs typeface="Times New Roman" panose="02020603050405020304" pitchFamily="18" charset="0"/>
              </a:rPr>
              <a:t>question-and-answer session</a:t>
            </a:r>
            <a:r>
              <a:rPr lang="zh-CN" altLang="en-US" sz="3200" b="1" u="sng">
                <a:solidFill>
                  <a:schemeClr val="tx1"/>
                </a:solidFill>
                <a:uFillTx/>
                <a:latin typeface="Times New Roman" panose="02020603050405020304" pitchFamily="18" charset="0"/>
                <a:ea typeface="楷体" panose="02010609060101010101" charset="-122"/>
                <a:cs typeface="Times New Roman" panose="02020603050405020304" pitchFamily="18" charset="0"/>
              </a:rPr>
              <a:t>（问答环节）</a:t>
            </a:r>
            <a:r>
              <a:rPr lang="en-US" altLang="zh-CN"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a:t>
            </a:r>
            <a:endParaRPr lang="en-US" altLang="zh-CN" sz="3200" b="1">
              <a:solidFill>
                <a:schemeClr val="tx1"/>
              </a:solidFill>
              <a:uFillTx/>
              <a:latin typeface="Times New Roman" panose="02020603050405020304" pitchFamily="18" charset="0"/>
              <a:ea typeface="楷体" panose="02010609060101010101" charset="-122"/>
              <a:cs typeface="Times New Roman" panose="02020603050405020304" pitchFamily="18" charset="0"/>
            </a:endParaRPr>
          </a:p>
        </p:txBody>
      </p:sp>
      <p:sp>
        <p:nvSpPr>
          <p:cNvPr id="2" name="上凸弯带形 1"/>
          <p:cNvSpPr/>
          <p:nvPr>
            <p:custDataLst>
              <p:tags r:id="rId2"/>
            </p:custDataLst>
          </p:nvPr>
        </p:nvSpPr>
        <p:spPr>
          <a:xfrm>
            <a:off x="698500" y="915035"/>
            <a:ext cx="749300" cy="548640"/>
          </a:xfrm>
          <a:prstGeom prst="ellipseRibbon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3"/>
            </p:custDataLst>
          </p:nvPr>
        </p:nvSpPr>
        <p:spPr>
          <a:xfrm>
            <a:off x="0" y="0"/>
            <a:ext cx="333629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Pre-reading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506095" y="734060"/>
            <a:ext cx="11061700" cy="5570855"/>
          </a:xfrm>
          <a:prstGeom prst="rect">
            <a:avLst/>
          </a:prstGeom>
          <a:solidFill>
            <a:schemeClr val="accent4">
              <a:lumMod val="20000"/>
              <a:lumOff val="80000"/>
            </a:schemeClr>
          </a:solidFill>
          <a:ln>
            <a:solidFill>
              <a:schemeClr val="tx1"/>
            </a:solidFill>
          </a:ln>
        </p:spPr>
        <p:txBody>
          <a:bodyPr wrap="square" rtlCol="0">
            <a:spAutoFit/>
          </a:bodyPr>
          <a:lstStyle/>
          <a:p>
            <a:pPr marL="457200" lvl="1" indent="457200" algn="l">
              <a:lnSpc>
                <a:spcPct val="110000"/>
              </a:lnSpc>
            </a:pPr>
            <a:r>
              <a:rPr lang="en-US" altLang="zh-CN" sz="3600" b="1">
                <a:solidFill>
                  <a:srgbClr val="C00000"/>
                </a:solidFill>
                <a:uFillTx/>
                <a:latin typeface="Times New Roman" panose="02020603050405020304" pitchFamily="18" charset="0"/>
                <a:ea typeface="楷体" panose="02010609060101010101" charset="-122"/>
                <a:cs typeface="Times New Roman" panose="02020603050405020304" pitchFamily="18" charset="0"/>
              </a:rPr>
              <a:t>Learning to learn </a:t>
            </a:r>
            <a:endParaRPr lang="en-US" altLang="zh-CN" sz="36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algn="l">
              <a:lnSpc>
                <a:spcPct val="110000"/>
              </a:lnSpc>
            </a:pPr>
            <a:r>
              <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演讲时常用说明方法：</a:t>
            </a:r>
            <a:endPar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endParaRPr>
          </a:p>
          <a:p>
            <a:pPr algn="l">
              <a:lnSpc>
                <a:spcPct val="110000"/>
              </a:lnSpc>
            </a:pPr>
            <a:r>
              <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列数据 (give data)、举例子 (examples)、作比较 (make comparisons).</a:t>
            </a:r>
            <a:endPar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endParaRPr>
          </a:p>
          <a:p>
            <a:pPr marL="457200" indent="-457200" algn="l">
              <a:lnSpc>
                <a:spcPct val="110000"/>
              </a:lnSpc>
              <a:buFont typeface="Wingdings" panose="05000000000000000000"/>
              <a:buChar char="l"/>
            </a:pPr>
            <a:r>
              <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列数据 (give data): 用具体的数据对事物的特征或事理加以说明，使说明更准确、更有说服力。 </a:t>
            </a:r>
            <a:endPar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endParaRPr>
          </a:p>
          <a:p>
            <a:pPr marL="457200" indent="-457200" algn="l">
              <a:lnSpc>
                <a:spcPct val="110000"/>
              </a:lnSpc>
              <a:buFont typeface="Wingdings" panose="05000000000000000000"/>
              <a:buChar char="l"/>
            </a:pPr>
            <a:r>
              <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举例子 (examples): 通过具体的实例对事物的特征或事理加以说明，使说明更加生动形象、易于理解。 </a:t>
            </a:r>
            <a:endPar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endParaRPr>
          </a:p>
          <a:p>
            <a:pPr marL="457200" indent="-457200" algn="l">
              <a:lnSpc>
                <a:spcPct val="110000"/>
              </a:lnSpc>
              <a:buFont typeface="Wingdings" panose="05000000000000000000"/>
              <a:buChar char="l"/>
            </a:pPr>
            <a:r>
              <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rPr>
              <a:t>作比较 (make comparisons): 将两个事物放在一起进行比较，呈现事物的相同点和不同点。 </a:t>
            </a:r>
            <a:endParaRPr sz="3200" b="1">
              <a:solidFill>
                <a:schemeClr val="tx1"/>
              </a:solidFill>
              <a:uFillTx/>
              <a:latin typeface="Times New Roman" panose="02020603050405020304" pitchFamily="18" charset="0"/>
              <a:ea typeface="楷体" panose="02010609060101010101" charset="-122"/>
              <a:cs typeface="Times New Roman" panose="02020603050405020304" pitchFamily="18" charset="0"/>
            </a:endParaRPr>
          </a:p>
        </p:txBody>
      </p:sp>
      <p:sp>
        <p:nvSpPr>
          <p:cNvPr id="2" name="上凸弯带形 1"/>
          <p:cNvSpPr/>
          <p:nvPr>
            <p:custDataLst>
              <p:tags r:id="rId2"/>
            </p:custDataLst>
          </p:nvPr>
        </p:nvSpPr>
        <p:spPr>
          <a:xfrm>
            <a:off x="608965" y="845185"/>
            <a:ext cx="749300" cy="548640"/>
          </a:xfrm>
          <a:prstGeom prst="ellipseRibbon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775200" y="462915"/>
            <a:ext cx="4546600" cy="645160"/>
          </a:xfrm>
          <a:prstGeom prst="rect">
            <a:avLst/>
          </a:prstGeom>
          <a:solidFill>
            <a:srgbClr val="FECA7A"/>
          </a:solid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Read for structure</a:t>
            </a:r>
            <a:endParaRPr lang="en-US" altLang="zh-CN" sz="3600" b="1">
              <a:latin typeface="Times New Roman" panose="02020603050405020304" pitchFamily="18" charset="0"/>
              <a:cs typeface="Times New Roman" panose="02020603050405020304" pitchFamily="18" charset="0"/>
            </a:endParaRPr>
          </a:p>
        </p:txBody>
      </p:sp>
      <p:sp>
        <p:nvSpPr>
          <p:cNvPr id="6" name="文本框 5"/>
          <p:cNvSpPr txBox="1"/>
          <p:nvPr>
            <p:custDataLst>
              <p:tags r:id="rId2"/>
            </p:custDataLst>
          </p:nvPr>
        </p:nvSpPr>
        <p:spPr>
          <a:xfrm>
            <a:off x="693201" y="2015825"/>
            <a:ext cx="1169551" cy="3673784"/>
          </a:xfrm>
          <a:prstGeom prst="rect">
            <a:avLst/>
          </a:prstGeom>
          <a:noFill/>
        </p:spPr>
        <p:txBody>
          <a:bodyPr vert="eaVert" wrap="square" rtlCol="0">
            <a:spAutoFit/>
          </a:bodyPr>
          <a:lstStyle/>
          <a:p>
            <a:r>
              <a:rPr lang="en-GB" sz="3200" b="1">
                <a:latin typeface="Times New Roman" panose="02020603050405020304" pitchFamily="18" charset="0"/>
                <a:cs typeface="Times New Roman" panose="02020603050405020304" pitchFamily="18" charset="0"/>
              </a:rPr>
              <a:t>WHY SHENNONGJIA?</a:t>
            </a:r>
            <a:endParaRPr lang="en-GB" sz="3200" b="1">
              <a:latin typeface="Times New Roman" panose="02020603050405020304" pitchFamily="18" charset="0"/>
              <a:cs typeface="Times New Roman" panose="02020603050405020304" pitchFamily="18" charset="0"/>
            </a:endParaRPr>
          </a:p>
        </p:txBody>
      </p:sp>
      <p:sp>
        <p:nvSpPr>
          <p:cNvPr id="7" name="左大括号 4"/>
          <p:cNvSpPr/>
          <p:nvPr>
            <p:custDataLst>
              <p:tags r:id="rId3"/>
            </p:custDataLst>
          </p:nvPr>
        </p:nvSpPr>
        <p:spPr>
          <a:xfrm>
            <a:off x="1791611" y="1545935"/>
            <a:ext cx="385245" cy="4613564"/>
          </a:xfrm>
          <a:custGeom>
            <a:avLst/>
            <a:gdLst>
              <a:gd name="connsiteX0" fmla="*/ 359636 w 359636"/>
              <a:gd name="connsiteY0" fmla="*/ 4613564 h 4613564"/>
              <a:gd name="connsiteX1" fmla="*/ 179818 w 359636"/>
              <a:gd name="connsiteY1" fmla="*/ 4613560 h 4613564"/>
              <a:gd name="connsiteX2" fmla="*/ 179818 w 359636"/>
              <a:gd name="connsiteY2" fmla="*/ 4013799 h 4613564"/>
              <a:gd name="connsiteX3" fmla="*/ 179818 w 359636"/>
              <a:gd name="connsiteY3" fmla="*/ 3460173 h 4613564"/>
              <a:gd name="connsiteX4" fmla="*/ 179818 w 359636"/>
              <a:gd name="connsiteY4" fmla="*/ 2952683 h 4613564"/>
              <a:gd name="connsiteX5" fmla="*/ 179818 w 359636"/>
              <a:gd name="connsiteY5" fmla="*/ 2306786 h 4613564"/>
              <a:gd name="connsiteX6" fmla="*/ 0 w 359636"/>
              <a:gd name="connsiteY6" fmla="*/ 2306782 h 4613564"/>
              <a:gd name="connsiteX7" fmla="*/ 179818 w 359636"/>
              <a:gd name="connsiteY7" fmla="*/ 2306778 h 4613564"/>
              <a:gd name="connsiteX8" fmla="*/ 179818 w 359636"/>
              <a:gd name="connsiteY8" fmla="*/ 1776220 h 4613564"/>
              <a:gd name="connsiteX9" fmla="*/ 179818 w 359636"/>
              <a:gd name="connsiteY9" fmla="*/ 1245662 h 4613564"/>
              <a:gd name="connsiteX10" fmla="*/ 179818 w 359636"/>
              <a:gd name="connsiteY10" fmla="*/ 738172 h 4613564"/>
              <a:gd name="connsiteX11" fmla="*/ 179818 w 359636"/>
              <a:gd name="connsiteY11" fmla="*/ 4 h 4613564"/>
              <a:gd name="connsiteX12" fmla="*/ 359636 w 359636"/>
              <a:gd name="connsiteY12" fmla="*/ 0 h 4613564"/>
              <a:gd name="connsiteX13" fmla="*/ 359636 w 359636"/>
              <a:gd name="connsiteY13" fmla="*/ 668967 h 4613564"/>
              <a:gd name="connsiteX14" fmla="*/ 359636 w 359636"/>
              <a:gd name="connsiteY14" fmla="*/ 1291798 h 4613564"/>
              <a:gd name="connsiteX15" fmla="*/ 359636 w 359636"/>
              <a:gd name="connsiteY15" fmla="*/ 1776222 h 4613564"/>
              <a:gd name="connsiteX16" fmla="*/ 359636 w 359636"/>
              <a:gd name="connsiteY16" fmla="*/ 2306782 h 4613564"/>
              <a:gd name="connsiteX17" fmla="*/ 359636 w 359636"/>
              <a:gd name="connsiteY17" fmla="*/ 2791206 h 4613564"/>
              <a:gd name="connsiteX18" fmla="*/ 359636 w 359636"/>
              <a:gd name="connsiteY18" fmla="*/ 3460173 h 4613564"/>
              <a:gd name="connsiteX19" fmla="*/ 359636 w 359636"/>
              <a:gd name="connsiteY19" fmla="*/ 4083004 h 4613564"/>
              <a:gd name="connsiteX20" fmla="*/ 359636 w 359636"/>
              <a:gd name="connsiteY20" fmla="*/ 4613564 h 4613564"/>
              <a:gd name="connsiteX0-1" fmla="*/ 359636 w 359636"/>
              <a:gd name="connsiteY0-2" fmla="*/ 4613564 h 4613564"/>
              <a:gd name="connsiteX1-3" fmla="*/ 179818 w 359636"/>
              <a:gd name="connsiteY1-4" fmla="*/ 4613560 h 4613564"/>
              <a:gd name="connsiteX2-5" fmla="*/ 179818 w 359636"/>
              <a:gd name="connsiteY2-6" fmla="*/ 4013799 h 4613564"/>
              <a:gd name="connsiteX3-7" fmla="*/ 179818 w 359636"/>
              <a:gd name="connsiteY3-8" fmla="*/ 3460173 h 4613564"/>
              <a:gd name="connsiteX4-9" fmla="*/ 179818 w 359636"/>
              <a:gd name="connsiteY4-10" fmla="*/ 2837344 h 4613564"/>
              <a:gd name="connsiteX5-11" fmla="*/ 179818 w 359636"/>
              <a:gd name="connsiteY5-12" fmla="*/ 2306786 h 4613564"/>
              <a:gd name="connsiteX6-13" fmla="*/ 0 w 359636"/>
              <a:gd name="connsiteY6-14" fmla="*/ 2306782 h 4613564"/>
              <a:gd name="connsiteX7-15" fmla="*/ 179818 w 359636"/>
              <a:gd name="connsiteY7-16" fmla="*/ 2306778 h 4613564"/>
              <a:gd name="connsiteX8-17" fmla="*/ 179818 w 359636"/>
              <a:gd name="connsiteY8-18" fmla="*/ 1799288 h 4613564"/>
              <a:gd name="connsiteX9-19" fmla="*/ 179818 w 359636"/>
              <a:gd name="connsiteY9-20" fmla="*/ 1268730 h 4613564"/>
              <a:gd name="connsiteX10-21" fmla="*/ 179818 w 359636"/>
              <a:gd name="connsiteY10-22" fmla="*/ 692036 h 4613564"/>
              <a:gd name="connsiteX11-23" fmla="*/ 179818 w 359636"/>
              <a:gd name="connsiteY11-24" fmla="*/ 4 h 4613564"/>
              <a:gd name="connsiteX12-25" fmla="*/ 359636 w 359636"/>
              <a:gd name="connsiteY12-26" fmla="*/ 0 h 46135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9636" h="4613564" stroke="0" extrusionOk="0">
                <a:moveTo>
                  <a:pt x="359636" y="4613564"/>
                </a:moveTo>
                <a:cubicBezTo>
                  <a:pt x="311041" y="4633011"/>
                  <a:pt x="267421" y="4606088"/>
                  <a:pt x="179818" y="4613560"/>
                </a:cubicBezTo>
                <a:cubicBezTo>
                  <a:pt x="178078" y="4472421"/>
                  <a:pt x="228378" y="4202033"/>
                  <a:pt x="179818" y="4013799"/>
                </a:cubicBezTo>
                <a:cubicBezTo>
                  <a:pt x="131258" y="3825565"/>
                  <a:pt x="217835" y="3621138"/>
                  <a:pt x="179818" y="3460173"/>
                </a:cubicBezTo>
                <a:cubicBezTo>
                  <a:pt x="141801" y="3299208"/>
                  <a:pt x="198400" y="3062642"/>
                  <a:pt x="179818" y="2952683"/>
                </a:cubicBezTo>
                <a:cubicBezTo>
                  <a:pt x="161236" y="2842724"/>
                  <a:pt x="184976" y="2533153"/>
                  <a:pt x="179818" y="2306786"/>
                </a:cubicBezTo>
                <a:cubicBezTo>
                  <a:pt x="179209" y="2308507"/>
                  <a:pt x="86112" y="2301592"/>
                  <a:pt x="0" y="2306782"/>
                </a:cubicBezTo>
                <a:cubicBezTo>
                  <a:pt x="81045" y="2300184"/>
                  <a:pt x="122070" y="2319177"/>
                  <a:pt x="179818" y="2306778"/>
                </a:cubicBezTo>
                <a:cubicBezTo>
                  <a:pt x="150401" y="2186205"/>
                  <a:pt x="231009" y="1970211"/>
                  <a:pt x="179818" y="1776220"/>
                </a:cubicBezTo>
                <a:cubicBezTo>
                  <a:pt x="128627" y="1582229"/>
                  <a:pt x="194765" y="1373484"/>
                  <a:pt x="179818" y="1245662"/>
                </a:cubicBezTo>
                <a:cubicBezTo>
                  <a:pt x="164871" y="1117840"/>
                  <a:pt x="183543" y="897974"/>
                  <a:pt x="179818" y="738172"/>
                </a:cubicBezTo>
                <a:cubicBezTo>
                  <a:pt x="176093" y="578370"/>
                  <a:pt x="266381" y="363024"/>
                  <a:pt x="179818" y="4"/>
                </a:cubicBezTo>
                <a:cubicBezTo>
                  <a:pt x="168922" y="2719"/>
                  <a:pt x="278954" y="-3435"/>
                  <a:pt x="359636" y="0"/>
                </a:cubicBezTo>
                <a:cubicBezTo>
                  <a:pt x="432481" y="136886"/>
                  <a:pt x="327422" y="534703"/>
                  <a:pt x="359636" y="668967"/>
                </a:cubicBezTo>
                <a:cubicBezTo>
                  <a:pt x="391850" y="803231"/>
                  <a:pt x="315078" y="1163627"/>
                  <a:pt x="359636" y="1291798"/>
                </a:cubicBezTo>
                <a:cubicBezTo>
                  <a:pt x="404194" y="1419969"/>
                  <a:pt x="358842" y="1560075"/>
                  <a:pt x="359636" y="1776222"/>
                </a:cubicBezTo>
                <a:cubicBezTo>
                  <a:pt x="360430" y="1992369"/>
                  <a:pt x="318771" y="2141675"/>
                  <a:pt x="359636" y="2306782"/>
                </a:cubicBezTo>
                <a:cubicBezTo>
                  <a:pt x="400501" y="2471889"/>
                  <a:pt x="321417" y="2561284"/>
                  <a:pt x="359636" y="2791206"/>
                </a:cubicBezTo>
                <a:cubicBezTo>
                  <a:pt x="397855" y="3021128"/>
                  <a:pt x="287732" y="3325613"/>
                  <a:pt x="359636" y="3460173"/>
                </a:cubicBezTo>
                <a:cubicBezTo>
                  <a:pt x="431540" y="3594733"/>
                  <a:pt x="289137" y="3926219"/>
                  <a:pt x="359636" y="4083004"/>
                </a:cubicBezTo>
                <a:cubicBezTo>
                  <a:pt x="430135" y="4239789"/>
                  <a:pt x="340394" y="4360034"/>
                  <a:pt x="359636" y="4613564"/>
                </a:cubicBezTo>
                <a:close/>
              </a:path>
              <a:path w="359636" h="4613564" fill="none" extrusionOk="0">
                <a:moveTo>
                  <a:pt x="359636" y="4613564"/>
                </a:moveTo>
                <a:cubicBezTo>
                  <a:pt x="288351" y="4617355"/>
                  <a:pt x="262758" y="4606400"/>
                  <a:pt x="179818" y="4613560"/>
                </a:cubicBezTo>
                <a:cubicBezTo>
                  <a:pt x="116084" y="4452220"/>
                  <a:pt x="243689" y="4266204"/>
                  <a:pt x="179818" y="4013799"/>
                </a:cubicBezTo>
                <a:cubicBezTo>
                  <a:pt x="115947" y="3761394"/>
                  <a:pt x="196663" y="3698328"/>
                  <a:pt x="179818" y="3460173"/>
                </a:cubicBezTo>
                <a:cubicBezTo>
                  <a:pt x="162973" y="3222018"/>
                  <a:pt x="246093" y="2986538"/>
                  <a:pt x="179818" y="2837344"/>
                </a:cubicBezTo>
                <a:cubicBezTo>
                  <a:pt x="113543" y="2688150"/>
                  <a:pt x="188499" y="2521958"/>
                  <a:pt x="179818" y="2306786"/>
                </a:cubicBezTo>
                <a:cubicBezTo>
                  <a:pt x="182433" y="2311074"/>
                  <a:pt x="92766" y="2292553"/>
                  <a:pt x="0" y="2306782"/>
                </a:cubicBezTo>
                <a:cubicBezTo>
                  <a:pt x="52026" y="2304951"/>
                  <a:pt x="110998" y="2311167"/>
                  <a:pt x="179818" y="2306778"/>
                </a:cubicBezTo>
                <a:cubicBezTo>
                  <a:pt x="179225" y="2102110"/>
                  <a:pt x="230719" y="1924753"/>
                  <a:pt x="179818" y="1799288"/>
                </a:cubicBezTo>
                <a:cubicBezTo>
                  <a:pt x="128917" y="1673823"/>
                  <a:pt x="186603" y="1484241"/>
                  <a:pt x="179818" y="1268730"/>
                </a:cubicBezTo>
                <a:cubicBezTo>
                  <a:pt x="173033" y="1053219"/>
                  <a:pt x="246125" y="906390"/>
                  <a:pt x="179818" y="692036"/>
                </a:cubicBezTo>
                <a:cubicBezTo>
                  <a:pt x="113511" y="477682"/>
                  <a:pt x="187137" y="210741"/>
                  <a:pt x="179818" y="4"/>
                </a:cubicBezTo>
                <a:cubicBezTo>
                  <a:pt x="166559" y="-2009"/>
                  <a:pt x="257939" y="-2597"/>
                  <a:pt x="359636" y="0"/>
                </a:cubicBezTo>
              </a:path>
              <a:path w="359636" h="4613564" fill="none" stroke="0" extrusionOk="0">
                <a:moveTo>
                  <a:pt x="359636" y="4613564"/>
                </a:moveTo>
                <a:cubicBezTo>
                  <a:pt x="303443" y="4622720"/>
                  <a:pt x="254938" y="4599912"/>
                  <a:pt x="179818" y="4613560"/>
                </a:cubicBezTo>
                <a:cubicBezTo>
                  <a:pt x="159188" y="4318264"/>
                  <a:pt x="184805" y="4194581"/>
                  <a:pt x="179818" y="3990731"/>
                </a:cubicBezTo>
                <a:cubicBezTo>
                  <a:pt x="174831" y="3786881"/>
                  <a:pt x="210469" y="3566985"/>
                  <a:pt x="179818" y="3414038"/>
                </a:cubicBezTo>
                <a:cubicBezTo>
                  <a:pt x="149167" y="3261091"/>
                  <a:pt x="206996" y="3055895"/>
                  <a:pt x="179818" y="2906547"/>
                </a:cubicBezTo>
                <a:cubicBezTo>
                  <a:pt x="152640" y="2757199"/>
                  <a:pt x="180188" y="2545607"/>
                  <a:pt x="179818" y="2306786"/>
                </a:cubicBezTo>
                <a:cubicBezTo>
                  <a:pt x="164553" y="2319320"/>
                  <a:pt x="102900" y="2305202"/>
                  <a:pt x="0" y="2306782"/>
                </a:cubicBezTo>
                <a:cubicBezTo>
                  <a:pt x="80114" y="2299302"/>
                  <a:pt x="138108" y="2316156"/>
                  <a:pt x="179818" y="2306778"/>
                </a:cubicBezTo>
                <a:cubicBezTo>
                  <a:pt x="133866" y="2138535"/>
                  <a:pt x="222003" y="1930217"/>
                  <a:pt x="179818" y="1799288"/>
                </a:cubicBezTo>
                <a:cubicBezTo>
                  <a:pt x="137633" y="1668359"/>
                  <a:pt x="182455" y="1499108"/>
                  <a:pt x="179818" y="1222594"/>
                </a:cubicBezTo>
                <a:cubicBezTo>
                  <a:pt x="177181" y="946080"/>
                  <a:pt x="240546" y="817746"/>
                  <a:pt x="179818" y="622833"/>
                </a:cubicBezTo>
                <a:cubicBezTo>
                  <a:pt x="119090" y="427920"/>
                  <a:pt x="225364" y="176288"/>
                  <a:pt x="179818" y="4"/>
                </a:cubicBezTo>
                <a:cubicBezTo>
                  <a:pt x="166502" y="3698"/>
                  <a:pt x="240271" y="7982"/>
                  <a:pt x="359636"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文本框 1"/>
          <p:cNvSpPr txBox="1"/>
          <p:nvPr>
            <p:custDataLst>
              <p:tags r:id="rId4"/>
            </p:custDataLst>
          </p:nvPr>
        </p:nvSpPr>
        <p:spPr>
          <a:xfrm>
            <a:off x="2176780" y="1253490"/>
            <a:ext cx="1468120"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3200" b="1">
                <a:latin typeface="Comic Sans MS" panose="030F0702030302020204" charset="0"/>
                <a:cs typeface="Comic Sans MS" panose="030F0702030302020204" charset="0"/>
              </a:rPr>
              <a:t>Part 1</a:t>
            </a:r>
            <a:endParaRPr lang="en-US" altLang="zh-CN" sz="3200" b="1">
              <a:latin typeface="Comic Sans MS" panose="030F0702030302020204" charset="0"/>
              <a:cs typeface="Comic Sans MS" panose="030F0702030302020204" charset="0"/>
            </a:endParaRPr>
          </a:p>
        </p:txBody>
      </p:sp>
      <p:sp>
        <p:nvSpPr>
          <p:cNvPr id="9" name="文本框 8"/>
          <p:cNvSpPr txBox="1"/>
          <p:nvPr>
            <p:custDataLst>
              <p:tags r:id="rId5"/>
            </p:custDataLst>
          </p:nvPr>
        </p:nvSpPr>
        <p:spPr>
          <a:xfrm>
            <a:off x="2176780" y="2406650"/>
            <a:ext cx="1468120"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3200" b="1">
                <a:latin typeface="Comic Sans MS" panose="030F0702030302020204" charset="0"/>
                <a:cs typeface="Comic Sans MS" panose="030F0702030302020204" charset="0"/>
              </a:rPr>
              <a:t>Part 2</a:t>
            </a:r>
            <a:endParaRPr lang="en-US" altLang="zh-CN" sz="3200" b="1">
              <a:latin typeface="Comic Sans MS" panose="030F0702030302020204" charset="0"/>
              <a:cs typeface="Comic Sans MS" panose="030F0702030302020204" charset="0"/>
            </a:endParaRPr>
          </a:p>
        </p:txBody>
      </p:sp>
      <p:sp>
        <p:nvSpPr>
          <p:cNvPr id="11" name="文本框 10"/>
          <p:cNvSpPr txBox="1"/>
          <p:nvPr>
            <p:custDataLst>
              <p:tags r:id="rId6"/>
            </p:custDataLst>
          </p:nvPr>
        </p:nvSpPr>
        <p:spPr>
          <a:xfrm>
            <a:off x="2176780" y="3560445"/>
            <a:ext cx="1468120"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3200" b="1">
                <a:latin typeface="Comic Sans MS" panose="030F0702030302020204" charset="0"/>
                <a:cs typeface="Comic Sans MS" panose="030F0702030302020204" charset="0"/>
              </a:rPr>
              <a:t>Part 3</a:t>
            </a:r>
            <a:endParaRPr lang="en-US" altLang="zh-CN" sz="3200" b="1">
              <a:latin typeface="Comic Sans MS" panose="030F0702030302020204" charset="0"/>
              <a:cs typeface="Comic Sans MS" panose="030F0702030302020204" charset="0"/>
            </a:endParaRPr>
          </a:p>
        </p:txBody>
      </p:sp>
      <p:sp>
        <p:nvSpPr>
          <p:cNvPr id="12" name="文本框 11"/>
          <p:cNvSpPr txBox="1"/>
          <p:nvPr>
            <p:custDataLst>
              <p:tags r:id="rId7"/>
            </p:custDataLst>
          </p:nvPr>
        </p:nvSpPr>
        <p:spPr>
          <a:xfrm>
            <a:off x="2176780" y="4713605"/>
            <a:ext cx="1468120"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3200" b="1">
                <a:latin typeface="Comic Sans MS" panose="030F0702030302020204" charset="0"/>
                <a:cs typeface="Comic Sans MS" panose="030F0702030302020204" charset="0"/>
              </a:rPr>
              <a:t>Part 4</a:t>
            </a:r>
            <a:endParaRPr lang="en-US" altLang="zh-CN" sz="3200" b="1">
              <a:latin typeface="Comic Sans MS" panose="030F0702030302020204" charset="0"/>
              <a:cs typeface="Comic Sans MS" panose="030F0702030302020204" charset="0"/>
            </a:endParaRPr>
          </a:p>
        </p:txBody>
      </p:sp>
      <p:sp>
        <p:nvSpPr>
          <p:cNvPr id="13" name="文本框 12"/>
          <p:cNvSpPr txBox="1"/>
          <p:nvPr>
            <p:custDataLst>
              <p:tags r:id="rId8"/>
            </p:custDataLst>
          </p:nvPr>
        </p:nvSpPr>
        <p:spPr>
          <a:xfrm>
            <a:off x="2176780" y="5867400"/>
            <a:ext cx="1468120" cy="5835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altLang="zh-CN" sz="3200" b="1">
                <a:latin typeface="Comic Sans MS" panose="030F0702030302020204" charset="0"/>
                <a:cs typeface="Comic Sans MS" panose="030F0702030302020204" charset="0"/>
              </a:rPr>
              <a:t>Part 5</a:t>
            </a:r>
            <a:endParaRPr lang="en-US" altLang="zh-CN" sz="3200" b="1">
              <a:latin typeface="Comic Sans MS" panose="030F0702030302020204" charset="0"/>
              <a:cs typeface="Comic Sans MS" panose="030F0702030302020204" charset="0"/>
            </a:endParaRPr>
          </a:p>
        </p:txBody>
      </p:sp>
      <p:sp>
        <p:nvSpPr>
          <p:cNvPr id="16" name="文本框 15"/>
          <p:cNvSpPr txBox="1"/>
          <p:nvPr>
            <p:custDataLst>
              <p:tags r:id="rId9"/>
            </p:custDataLst>
          </p:nvPr>
        </p:nvSpPr>
        <p:spPr>
          <a:xfrm>
            <a:off x="3763010" y="1254760"/>
            <a:ext cx="2381885" cy="583565"/>
          </a:xfrm>
          <a:prstGeom prst="rect">
            <a:avLst/>
          </a:prstGeom>
          <a:noFill/>
        </p:spPr>
        <p:txBody>
          <a:bodyPr wrap="square" rtlCol="0">
            <a:spAutoFit/>
          </a:bodyPr>
          <a:lstStyle/>
          <a:p>
            <a:r>
              <a:rPr lang="en-US" altLang="zh-CN" sz="3200" b="1">
                <a:solidFill>
                  <a:schemeClr val="accent1">
                    <a:lumMod val="75000"/>
                  </a:schemeClr>
                </a:solidFill>
                <a:latin typeface="Comic Sans MS" panose="030F0702030302020204" charset="0"/>
                <a:cs typeface="Comic Sans MS" panose="030F0702030302020204" charset="0"/>
              </a:rPr>
              <a:t>Para. 1-2</a:t>
            </a:r>
            <a:endParaRPr lang="en-US" altLang="zh-CN" sz="3200" b="1">
              <a:solidFill>
                <a:schemeClr val="accent1">
                  <a:lumMod val="75000"/>
                </a:schemeClr>
              </a:solidFill>
              <a:latin typeface="Comic Sans MS" panose="030F0702030302020204" charset="0"/>
              <a:cs typeface="Comic Sans MS" panose="030F0702030302020204" charset="0"/>
            </a:endParaRPr>
          </a:p>
        </p:txBody>
      </p:sp>
      <p:sp>
        <p:nvSpPr>
          <p:cNvPr id="17" name="文本框 16"/>
          <p:cNvSpPr txBox="1"/>
          <p:nvPr>
            <p:custDataLst>
              <p:tags r:id="rId10"/>
            </p:custDataLst>
          </p:nvPr>
        </p:nvSpPr>
        <p:spPr>
          <a:xfrm>
            <a:off x="3752850" y="2407920"/>
            <a:ext cx="2701290" cy="583565"/>
          </a:xfrm>
          <a:prstGeom prst="rect">
            <a:avLst/>
          </a:prstGeom>
          <a:noFill/>
        </p:spPr>
        <p:txBody>
          <a:bodyPr wrap="square" rtlCol="0">
            <a:spAutoFit/>
          </a:bodyPr>
          <a:lstStyle/>
          <a:p>
            <a:r>
              <a:rPr lang="en-US" altLang="zh-CN" sz="3200" b="1">
                <a:solidFill>
                  <a:schemeClr val="accent1">
                    <a:lumMod val="75000"/>
                  </a:schemeClr>
                </a:solidFill>
                <a:latin typeface="Comic Sans MS" panose="030F0702030302020204" charset="0"/>
                <a:cs typeface="Comic Sans MS" panose="030F0702030302020204" charset="0"/>
              </a:rPr>
              <a:t>Para. 3-5</a:t>
            </a:r>
            <a:endParaRPr lang="en-US" altLang="zh-CN" sz="3200" b="1">
              <a:solidFill>
                <a:schemeClr val="accent1">
                  <a:lumMod val="75000"/>
                </a:schemeClr>
              </a:solidFill>
              <a:latin typeface="Comic Sans MS" panose="030F0702030302020204" charset="0"/>
              <a:cs typeface="Comic Sans MS" panose="030F0702030302020204" charset="0"/>
            </a:endParaRPr>
          </a:p>
        </p:txBody>
      </p:sp>
      <p:sp>
        <p:nvSpPr>
          <p:cNvPr id="18" name="文本框 17"/>
          <p:cNvSpPr txBox="1"/>
          <p:nvPr>
            <p:custDataLst>
              <p:tags r:id="rId11"/>
            </p:custDataLst>
          </p:nvPr>
        </p:nvSpPr>
        <p:spPr>
          <a:xfrm>
            <a:off x="3752850" y="3559810"/>
            <a:ext cx="2701290" cy="583565"/>
          </a:xfrm>
          <a:prstGeom prst="rect">
            <a:avLst/>
          </a:prstGeom>
          <a:noFill/>
        </p:spPr>
        <p:txBody>
          <a:bodyPr wrap="square" rtlCol="0">
            <a:spAutoFit/>
          </a:bodyPr>
          <a:lstStyle/>
          <a:p>
            <a:r>
              <a:rPr lang="en-US" altLang="zh-CN" sz="3200" b="1">
                <a:solidFill>
                  <a:schemeClr val="accent1">
                    <a:lumMod val="75000"/>
                  </a:schemeClr>
                </a:solidFill>
                <a:latin typeface="Comic Sans MS" panose="030F0702030302020204" charset="0"/>
                <a:cs typeface="Comic Sans MS" panose="030F0702030302020204" charset="0"/>
              </a:rPr>
              <a:t>Para. 6-7</a:t>
            </a:r>
            <a:endParaRPr lang="en-US" altLang="zh-CN" sz="3200" b="1">
              <a:solidFill>
                <a:schemeClr val="accent1">
                  <a:lumMod val="75000"/>
                </a:schemeClr>
              </a:solidFill>
              <a:latin typeface="Comic Sans MS" panose="030F0702030302020204" charset="0"/>
              <a:cs typeface="Comic Sans MS" panose="030F0702030302020204" charset="0"/>
            </a:endParaRPr>
          </a:p>
        </p:txBody>
      </p:sp>
      <p:sp>
        <p:nvSpPr>
          <p:cNvPr id="19" name="文本框 18"/>
          <p:cNvSpPr txBox="1"/>
          <p:nvPr>
            <p:custDataLst>
              <p:tags r:id="rId12"/>
            </p:custDataLst>
          </p:nvPr>
        </p:nvSpPr>
        <p:spPr>
          <a:xfrm>
            <a:off x="3763010" y="4711700"/>
            <a:ext cx="1963420" cy="583565"/>
          </a:xfrm>
          <a:prstGeom prst="rect">
            <a:avLst/>
          </a:prstGeom>
          <a:noFill/>
        </p:spPr>
        <p:txBody>
          <a:bodyPr wrap="square" rtlCol="0">
            <a:spAutoFit/>
          </a:bodyPr>
          <a:lstStyle/>
          <a:p>
            <a:r>
              <a:rPr lang="en-US" altLang="zh-CN" sz="3200" b="1">
                <a:solidFill>
                  <a:schemeClr val="accent1">
                    <a:lumMod val="75000"/>
                  </a:schemeClr>
                </a:solidFill>
                <a:latin typeface="Comic Sans MS" panose="030F0702030302020204" charset="0"/>
                <a:cs typeface="Comic Sans MS" panose="030F0702030302020204" charset="0"/>
              </a:rPr>
              <a:t>Para. 8</a:t>
            </a:r>
            <a:endParaRPr lang="en-US" altLang="zh-CN" sz="3200" b="1">
              <a:solidFill>
                <a:schemeClr val="accent1">
                  <a:lumMod val="75000"/>
                </a:schemeClr>
              </a:solidFill>
              <a:latin typeface="Comic Sans MS" panose="030F0702030302020204" charset="0"/>
              <a:cs typeface="Comic Sans MS" panose="030F0702030302020204" charset="0"/>
            </a:endParaRPr>
          </a:p>
        </p:txBody>
      </p:sp>
      <p:sp>
        <p:nvSpPr>
          <p:cNvPr id="20" name="文本框 19"/>
          <p:cNvSpPr txBox="1"/>
          <p:nvPr>
            <p:custDataLst>
              <p:tags r:id="rId13"/>
            </p:custDataLst>
          </p:nvPr>
        </p:nvSpPr>
        <p:spPr>
          <a:xfrm>
            <a:off x="3763010" y="5863590"/>
            <a:ext cx="1963420" cy="583565"/>
          </a:xfrm>
          <a:prstGeom prst="rect">
            <a:avLst/>
          </a:prstGeom>
          <a:noFill/>
        </p:spPr>
        <p:txBody>
          <a:bodyPr wrap="square" rtlCol="0">
            <a:spAutoFit/>
          </a:bodyPr>
          <a:lstStyle/>
          <a:p>
            <a:r>
              <a:rPr lang="en-US" altLang="zh-CN" sz="3200" b="1">
                <a:solidFill>
                  <a:schemeClr val="accent1">
                    <a:lumMod val="75000"/>
                  </a:schemeClr>
                </a:solidFill>
                <a:latin typeface="Comic Sans MS" panose="030F0702030302020204" charset="0"/>
                <a:cs typeface="Comic Sans MS" panose="030F0702030302020204" charset="0"/>
              </a:rPr>
              <a:t>Para. 9</a:t>
            </a:r>
            <a:endParaRPr lang="en-US" altLang="zh-CN" sz="3200" b="1">
              <a:solidFill>
                <a:schemeClr val="accent1">
                  <a:lumMod val="75000"/>
                </a:schemeClr>
              </a:solidFill>
              <a:latin typeface="Comic Sans MS" panose="030F0702030302020204" charset="0"/>
              <a:cs typeface="Comic Sans MS" panose="030F0702030302020204" charset="0"/>
            </a:endParaRPr>
          </a:p>
        </p:txBody>
      </p:sp>
      <p:sp>
        <p:nvSpPr>
          <p:cNvPr id="21" name="文本框 20"/>
          <p:cNvSpPr txBox="1"/>
          <p:nvPr>
            <p:custDataLst>
              <p:tags r:id="rId14"/>
            </p:custDataLst>
          </p:nvPr>
        </p:nvSpPr>
        <p:spPr>
          <a:xfrm>
            <a:off x="6391275" y="1253490"/>
            <a:ext cx="5224145" cy="583565"/>
          </a:xfrm>
          <a:prstGeom prst="rect">
            <a:avLst/>
          </a:prstGeom>
          <a:noFill/>
        </p:spPr>
        <p:txBody>
          <a:bodyPr wrap="square" rtlCol="0">
            <a:spAutoFit/>
          </a:bodyPr>
          <a:lstStyle/>
          <a:p>
            <a:r>
              <a:rPr lang="en-GB" sz="3200" b="1">
                <a:solidFill>
                  <a:srgbClr val="C00000"/>
                </a:solidFill>
                <a:latin typeface="Times New Roman" panose="02020603050405020304" pitchFamily="18" charset="0"/>
                <a:cs typeface="Times New Roman" panose="02020603050405020304" pitchFamily="18" charset="0"/>
              </a:rPr>
              <a:t>Greeting + introduction</a:t>
            </a:r>
            <a:endParaRPr lang="en-GB" sz="3200" b="1">
              <a:solidFill>
                <a:srgbClr val="C00000"/>
              </a:solidFill>
              <a:latin typeface="Times New Roman" panose="02020603050405020304" pitchFamily="18" charset="0"/>
              <a:cs typeface="Times New Roman" panose="02020603050405020304" pitchFamily="18" charset="0"/>
            </a:endParaRPr>
          </a:p>
        </p:txBody>
      </p:sp>
      <p:sp>
        <p:nvSpPr>
          <p:cNvPr id="22" name="文本框 21"/>
          <p:cNvSpPr txBox="1"/>
          <p:nvPr>
            <p:custDataLst>
              <p:tags r:id="rId15"/>
            </p:custDataLst>
          </p:nvPr>
        </p:nvSpPr>
        <p:spPr>
          <a:xfrm>
            <a:off x="6391910" y="2406650"/>
            <a:ext cx="5224145" cy="583565"/>
          </a:xfrm>
          <a:prstGeom prst="rect">
            <a:avLst/>
          </a:prstGeom>
          <a:noFill/>
        </p:spPr>
        <p:txBody>
          <a:bodyPr wrap="square" rtlCol="0">
            <a:spAutoFit/>
          </a:bodyPr>
          <a:lstStyle/>
          <a:p>
            <a:r>
              <a:rPr lang="en-GB" sz="3200" b="1">
                <a:solidFill>
                  <a:srgbClr val="C00000"/>
                </a:solidFill>
                <a:latin typeface="Times New Roman" panose="02020603050405020304" pitchFamily="18" charset="0"/>
                <a:cs typeface="Times New Roman" panose="02020603050405020304" pitchFamily="18" charset="0"/>
              </a:rPr>
              <a:t>Criteria for selection</a:t>
            </a:r>
            <a:endParaRPr lang="en-GB" sz="3200" b="1">
              <a:solidFill>
                <a:srgbClr val="C00000"/>
              </a:solidFill>
              <a:latin typeface="Times New Roman" panose="02020603050405020304" pitchFamily="18" charset="0"/>
              <a:cs typeface="Times New Roman" panose="02020603050405020304" pitchFamily="18" charset="0"/>
            </a:endParaRPr>
          </a:p>
        </p:txBody>
      </p:sp>
      <p:sp>
        <p:nvSpPr>
          <p:cNvPr id="23" name="文本框 22"/>
          <p:cNvSpPr txBox="1"/>
          <p:nvPr>
            <p:custDataLst>
              <p:tags r:id="rId16"/>
            </p:custDataLst>
          </p:nvPr>
        </p:nvSpPr>
        <p:spPr>
          <a:xfrm>
            <a:off x="6391275" y="3559810"/>
            <a:ext cx="5224145" cy="583565"/>
          </a:xfrm>
          <a:prstGeom prst="rect">
            <a:avLst/>
          </a:prstGeom>
          <a:noFill/>
        </p:spPr>
        <p:txBody>
          <a:bodyPr wrap="square" rtlCol="0">
            <a:spAutoFit/>
          </a:bodyPr>
          <a:lstStyle/>
          <a:p>
            <a:r>
              <a:rPr lang="en-GB" sz="3200" b="1">
                <a:solidFill>
                  <a:srgbClr val="C00000"/>
                </a:solidFill>
                <a:latin typeface="Times New Roman" panose="02020603050405020304" pitchFamily="18" charset="0"/>
                <a:cs typeface="Times New Roman" panose="02020603050405020304" pitchFamily="18" charset="0"/>
              </a:rPr>
              <a:t>Protective measures</a:t>
            </a:r>
            <a:endParaRPr lang="en-GB" sz="3200" b="1">
              <a:solidFill>
                <a:srgbClr val="C00000"/>
              </a:solidFill>
              <a:latin typeface="Times New Roman" panose="02020603050405020304" pitchFamily="18" charset="0"/>
              <a:cs typeface="Times New Roman" panose="02020603050405020304" pitchFamily="18" charset="0"/>
            </a:endParaRPr>
          </a:p>
        </p:txBody>
      </p:sp>
      <p:sp>
        <p:nvSpPr>
          <p:cNvPr id="24" name="文本框 23"/>
          <p:cNvSpPr txBox="1"/>
          <p:nvPr>
            <p:custDataLst>
              <p:tags r:id="rId17"/>
            </p:custDataLst>
          </p:nvPr>
        </p:nvSpPr>
        <p:spPr>
          <a:xfrm>
            <a:off x="6392545" y="4712970"/>
            <a:ext cx="5224145" cy="583565"/>
          </a:xfrm>
          <a:prstGeom prst="rect">
            <a:avLst/>
          </a:prstGeom>
          <a:noFill/>
        </p:spPr>
        <p:txBody>
          <a:bodyPr wrap="square" rtlCol="0">
            <a:spAutoFit/>
          </a:bodyPr>
          <a:lstStyle/>
          <a:p>
            <a:r>
              <a:rPr lang="en-GB" sz="3200" b="1">
                <a:solidFill>
                  <a:srgbClr val="C00000"/>
                </a:solidFill>
                <a:latin typeface="Times New Roman" panose="02020603050405020304" pitchFamily="18" charset="0"/>
                <a:cs typeface="Times New Roman" panose="02020603050405020304" pitchFamily="18" charset="0"/>
              </a:rPr>
              <a:t>Conclusion</a:t>
            </a:r>
            <a:endParaRPr lang="en-GB" sz="3200" b="1">
              <a:solidFill>
                <a:srgbClr val="C00000"/>
              </a:solidFill>
              <a:latin typeface="Times New Roman" panose="02020603050405020304" pitchFamily="18" charset="0"/>
              <a:cs typeface="Times New Roman" panose="02020603050405020304" pitchFamily="18" charset="0"/>
            </a:endParaRPr>
          </a:p>
        </p:txBody>
      </p:sp>
      <p:sp>
        <p:nvSpPr>
          <p:cNvPr id="25" name="文本框 24"/>
          <p:cNvSpPr txBox="1"/>
          <p:nvPr>
            <p:custDataLst>
              <p:tags r:id="rId18"/>
            </p:custDataLst>
          </p:nvPr>
        </p:nvSpPr>
        <p:spPr>
          <a:xfrm>
            <a:off x="6454140" y="5866130"/>
            <a:ext cx="5224145" cy="583565"/>
          </a:xfrm>
          <a:prstGeom prst="rect">
            <a:avLst/>
          </a:prstGeom>
          <a:noFill/>
        </p:spPr>
        <p:txBody>
          <a:bodyPr wrap="square" rtlCol="0">
            <a:spAutoFit/>
          </a:bodyPr>
          <a:lstStyle/>
          <a:p>
            <a:r>
              <a:rPr lang="en-GB" sz="3200" b="1">
                <a:solidFill>
                  <a:srgbClr val="C00000"/>
                </a:solidFill>
                <a:latin typeface="Times New Roman" panose="02020603050405020304" pitchFamily="18" charset="0"/>
                <a:cs typeface="Times New Roman" panose="02020603050405020304" pitchFamily="18" charset="0"/>
              </a:rPr>
              <a:t>Q &amp; A</a:t>
            </a:r>
            <a:endParaRPr lang="en-GB" sz="3200" b="1">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custDataLst>
              <p:tags r:id="rId19"/>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left)">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 grpId="0" animBg="1"/>
      <p:bldP spid="9" grpId="0" animBg="1"/>
      <p:bldP spid="11" grpId="0" animBg="1"/>
      <p:bldP spid="12" grpId="0" animBg="1"/>
      <p:bldP spid="13" grpId="0" animBg="1"/>
      <p:bldP spid="16" grpId="0"/>
      <p:bldP spid="17" grpId="0"/>
      <p:bldP spid="18" grpId="0"/>
      <p:bldP spid="19" grpId="0"/>
      <p:bldP spid="20" grpId="0"/>
      <p:bldP spid="21" grpId="0"/>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4759325" y="462915"/>
            <a:ext cx="3098165" cy="645160"/>
          </a:xfrm>
          <a:prstGeom prst="rect">
            <a:avLst/>
          </a:prstGeom>
          <a:solidFill>
            <a:srgbClr val="FECA7A"/>
          </a:solid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Read details</a:t>
            </a:r>
            <a:endParaRPr lang="en-US" altLang="zh-CN" sz="3600" b="1">
              <a:latin typeface="Times New Roman" panose="02020603050405020304" pitchFamily="18" charset="0"/>
              <a:cs typeface="Times New Roman" panose="02020603050405020304" pitchFamily="18" charset="0"/>
            </a:endParaRPr>
          </a:p>
        </p:txBody>
      </p:sp>
      <p:sp>
        <p:nvSpPr>
          <p:cNvPr id="6" name="内容占位符 5"/>
          <p:cNvSpPr>
            <a:spLocks noGrp="1"/>
          </p:cNvSpPr>
          <p:nvPr>
            <p:ph idx="1"/>
            <p:custDataLst>
              <p:tags r:id="rId2"/>
            </p:custDataLst>
          </p:nvPr>
        </p:nvSpPr>
        <p:spPr>
          <a:xfrm>
            <a:off x="501650" y="1208405"/>
            <a:ext cx="7836535" cy="521970"/>
          </a:xfrm>
          <a:solidFill>
            <a:schemeClr val="accent6">
              <a:lumMod val="20000"/>
              <a:lumOff val="80000"/>
            </a:schemeClr>
          </a:solidFill>
        </p:spPr>
        <p:txBody>
          <a:bodyPr>
            <a:noAutofit/>
          </a:bodyPr>
          <a:lstStyle/>
          <a:p>
            <a:pPr marL="0" indent="0" algn="l">
              <a:lnSpc>
                <a:spcPts val="3620"/>
              </a:lnSpc>
              <a:spcAft>
                <a:spcPct val="0"/>
              </a:spcAft>
              <a:buNone/>
            </a:pPr>
            <a:r>
              <a:rPr lang="en-US" sz="3600" b="1">
                <a:solidFill>
                  <a:schemeClr val="tx1"/>
                </a:solidFill>
                <a:latin typeface="Times New Roman" panose="02020603050405020304" pitchFamily="18" charset="0"/>
                <a:cs typeface="Times New Roman" panose="02020603050405020304" pitchFamily="18" charset="0"/>
              </a:rPr>
              <a:t>P</a:t>
            </a:r>
            <a:r>
              <a:rPr sz="3600" b="1">
                <a:solidFill>
                  <a:schemeClr val="tx1"/>
                </a:solidFill>
                <a:latin typeface="Times New Roman" panose="02020603050405020304" pitchFamily="18" charset="0"/>
                <a:cs typeface="Times New Roman" panose="02020603050405020304" pitchFamily="18" charset="0"/>
              </a:rPr>
              <a:t>ara. 1-2</a:t>
            </a:r>
            <a:r>
              <a:rPr lang="en-US" sz="3600" b="1">
                <a:solidFill>
                  <a:schemeClr val="tx1"/>
                </a:solidFill>
                <a:latin typeface="Times New Roman" panose="02020603050405020304" pitchFamily="18" charset="0"/>
                <a:cs typeface="Times New Roman" panose="02020603050405020304" pitchFamily="18" charset="0"/>
              </a:rPr>
              <a:t> Greeting + introduction</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3"/>
            </p:custDataLst>
          </p:nvPr>
        </p:nvSpPr>
        <p:spPr>
          <a:xfrm>
            <a:off x="477924" y="1506516"/>
            <a:ext cx="10839025" cy="829945"/>
          </a:xfrm>
          <a:prstGeom prst="rect">
            <a:avLst/>
          </a:prstGeom>
          <a:noFill/>
        </p:spPr>
        <p:txBody>
          <a:bodyPr wrap="square" rtlCol="0">
            <a:spAutoFit/>
          </a:bodyPr>
          <a:lstStyle/>
          <a:p>
            <a:pPr fontAlgn="auto">
              <a:lnSpc>
                <a:spcPct val="150000"/>
              </a:lnSpc>
            </a:pPr>
            <a:r>
              <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rPr>
              <a:t>What roles do the questions in Paragraph 2 play?</a:t>
            </a:r>
            <a:endPar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4"/>
            </p:custDataLst>
          </p:nvPr>
        </p:nvSpPr>
        <p:spPr>
          <a:xfrm>
            <a:off x="501419" y="2403835"/>
            <a:ext cx="10839025" cy="30460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1: </a:t>
            </a:r>
            <a:r>
              <a:rPr lang="en-US" altLang="zh-CN" sz="2400">
                <a:latin typeface="Times New Roman" panose="02020603050405020304" pitchFamily="18" charset="0"/>
                <a:cs typeface="Times New Roman" panose="02020603050405020304" pitchFamily="18" charset="0"/>
              </a:rPr>
              <a:t>Good morning, everyone. It is my great pleasure to give a lecture here on behalf of the Be at One with Nature Association.</a:t>
            </a:r>
            <a:endParaRPr lang="en-US" altLang="zh-CN" sz="2400">
              <a:latin typeface="Times New Roman" panose="02020603050405020304" pitchFamily="18" charset="0"/>
              <a:cs typeface="Times New Roman" panose="02020603050405020304" pitchFamily="18" charset="0"/>
            </a:endParaRPr>
          </a:p>
          <a:p>
            <a:r>
              <a:rPr lang="en-US" altLang="zh-CN"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2: </a:t>
            </a:r>
            <a:r>
              <a:rPr lang="en-US" altLang="zh-CN" sz="2400">
                <a:latin typeface="Times New Roman" panose="02020603050405020304" pitchFamily="18" charset="0"/>
                <a:cs typeface="Times New Roman" panose="02020603050405020304" pitchFamily="18" charset="0"/>
              </a:rPr>
              <a:t>As we know, in 2016, Shennongjia made it onto the UNESCO World Heritage List. But there are so many important places not yet on this list. So you might ask: </a:t>
            </a:r>
            <a:r>
              <a:rPr lang="en-US" altLang="zh-CN" sz="2400">
                <a:solidFill>
                  <a:srgbClr val="C00000"/>
                </a:solidFill>
                <a:latin typeface="Times New Roman" panose="02020603050405020304" pitchFamily="18" charset="0"/>
                <a:cs typeface="Times New Roman" panose="02020603050405020304" pitchFamily="18" charset="0"/>
              </a:rPr>
              <a:t>why Shennongjia? Is it its forests that stretch on and on like great green seas? Is it the legendary father of Chinese herbal medicine, Shennong, after whom the park is named? Or is it the mysterious creature called “Yeren” (wild man) that has captured the imagination of the world?</a:t>
            </a:r>
            <a:endParaRPr lang="en-US" altLang="zh-CN" sz="2400">
              <a:solidFill>
                <a:srgbClr val="C00000"/>
              </a:solidFill>
              <a:latin typeface="Times New Roman" panose="02020603050405020304" pitchFamily="18" charset="0"/>
              <a:cs typeface="Times New Roman" panose="02020603050405020304" pitchFamily="18" charset="0"/>
            </a:endParaRPr>
          </a:p>
        </p:txBody>
      </p:sp>
      <p:sp>
        <p:nvSpPr>
          <p:cNvPr id="27" name="文本框 26"/>
          <p:cNvSpPr txBox="1"/>
          <p:nvPr>
            <p:custDataLst>
              <p:tags r:id="rId5"/>
            </p:custDataLst>
          </p:nvPr>
        </p:nvSpPr>
        <p:spPr>
          <a:xfrm>
            <a:off x="311785" y="5664835"/>
            <a:ext cx="11461750" cy="686435"/>
          </a:xfrm>
          <a:prstGeom prst="rect">
            <a:avLst/>
          </a:prstGeom>
          <a:solidFill>
            <a:schemeClr val="accent4">
              <a:lumMod val="20000"/>
              <a:lumOff val="80000"/>
            </a:schemeClr>
          </a:solidFill>
        </p:spPr>
        <p:txBody>
          <a:bodyPr wrap="square" rtlCol="0">
            <a:noAutofit/>
          </a:bodyPr>
          <a:lstStyle/>
          <a:p>
            <a:pPr indent="0" fontAlgn="auto">
              <a:lnSpc>
                <a:spcPct val="100000"/>
              </a:lnSpc>
            </a:pPr>
            <a:r>
              <a:rPr lang="en-US" altLang="zh-CN" sz="3600" b="1">
                <a:solidFill>
                  <a:srgbClr val="C00000"/>
                </a:solidFill>
                <a:latin typeface="Times New Roman" panose="02020603050405020304" pitchFamily="18" charset="0"/>
                <a:cs typeface="Times New Roman" panose="02020603050405020304" pitchFamily="18" charset="0"/>
                <a:sym typeface="+mn-ea"/>
              </a:rPr>
              <a:t>They serve to introduce the topic and attract the audience.</a:t>
            </a:r>
            <a:endParaRPr lang="en-US" altLang="zh-CN" sz="3600" b="1">
              <a:solidFill>
                <a:srgbClr val="C00000"/>
              </a:solidFill>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6"/>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custDataLst>
              <p:tags r:id="rId1"/>
            </p:custDataLst>
          </p:nvPr>
        </p:nvSpPr>
        <p:spPr>
          <a:xfrm>
            <a:off x="501650" y="1208405"/>
            <a:ext cx="7067550" cy="521970"/>
          </a:xfrm>
          <a:solidFill>
            <a:schemeClr val="accent6">
              <a:lumMod val="20000"/>
              <a:lumOff val="80000"/>
            </a:schemeClr>
          </a:solidFill>
        </p:spPr>
        <p:txBody>
          <a:bodyPr>
            <a:noAutofit/>
          </a:bodyPr>
          <a:lstStyle/>
          <a:p>
            <a:pPr marL="0" indent="0" algn="l">
              <a:lnSpc>
                <a:spcPts val="3620"/>
              </a:lnSpc>
              <a:spcAft>
                <a:spcPct val="0"/>
              </a:spcAft>
              <a:buNone/>
            </a:pPr>
            <a:r>
              <a:rPr lang="en-US" sz="3600" b="1">
                <a:solidFill>
                  <a:schemeClr val="tx1"/>
                </a:solidFill>
                <a:latin typeface="Times New Roman" panose="02020603050405020304" pitchFamily="18" charset="0"/>
                <a:cs typeface="Times New Roman" panose="02020603050405020304" pitchFamily="18" charset="0"/>
              </a:rPr>
              <a:t>P</a:t>
            </a:r>
            <a:r>
              <a:rPr sz="3600" b="1">
                <a:solidFill>
                  <a:schemeClr val="tx1"/>
                </a:solidFill>
                <a:latin typeface="Times New Roman" panose="02020603050405020304" pitchFamily="18" charset="0"/>
                <a:cs typeface="Times New Roman" panose="02020603050405020304" pitchFamily="18" charset="0"/>
              </a:rPr>
              <a:t>ara. </a:t>
            </a:r>
            <a:r>
              <a:rPr lang="en-US" sz="3600" b="1">
                <a:solidFill>
                  <a:schemeClr val="tx1"/>
                </a:solidFill>
                <a:latin typeface="Times New Roman" panose="02020603050405020304" pitchFamily="18" charset="0"/>
                <a:cs typeface="Times New Roman" panose="02020603050405020304" pitchFamily="18" charset="0"/>
              </a:rPr>
              <a:t>3  Criteria for selection</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2"/>
            </p:custDataLst>
          </p:nvPr>
        </p:nvSpPr>
        <p:spPr>
          <a:xfrm>
            <a:off x="478155" y="1670050"/>
            <a:ext cx="11227435" cy="1076325"/>
          </a:xfrm>
          <a:prstGeom prst="rect">
            <a:avLst/>
          </a:prstGeom>
          <a:noFill/>
        </p:spPr>
        <p:txBody>
          <a:bodyPr wrap="square" rtlCol="0">
            <a:spAutoFit/>
          </a:bodyPr>
          <a:lstStyle/>
          <a:p>
            <a:pPr indent="0" fontAlgn="auto">
              <a:lnSpc>
                <a:spcPct val="100000"/>
              </a:lnSpc>
            </a:pPr>
            <a:r>
              <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rPr>
              <a:t>What are the criteria required by the UNESCO World Heritage List?</a:t>
            </a:r>
            <a:endPar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3"/>
            </p:custDataLst>
          </p:nvPr>
        </p:nvSpPr>
        <p:spPr>
          <a:xfrm>
            <a:off x="501419" y="2746100"/>
            <a:ext cx="10839025" cy="26765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8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3: </a:t>
            </a:r>
            <a:r>
              <a:rPr lang="en-US" altLang="zh-CN" sz="2800">
                <a:latin typeface="Times New Roman" panose="02020603050405020304" pitchFamily="18" charset="0"/>
                <a:cs typeface="Times New Roman" panose="02020603050405020304" pitchFamily="18" charset="0"/>
              </a:rPr>
              <a:t>UNESCO awarded Shennongjia this status because it meets two criteria required by the list. It contains a naturally-balanced environment that allows the many and various species to live and prosper. It is also one of the rare locations in the world where scientists can observe in real time the ecological and biological processes that occur as the plants and animals develop and evolve.</a:t>
            </a:r>
            <a:endParaRPr lang="en-US" altLang="zh-CN" sz="2800">
              <a:latin typeface="Times New Roman" panose="02020603050405020304" pitchFamily="18" charset="0"/>
              <a:cs typeface="Times New Roman" panose="02020603050405020304" pitchFamily="18" charset="0"/>
            </a:endParaRPr>
          </a:p>
        </p:txBody>
      </p:sp>
      <p:sp>
        <p:nvSpPr>
          <p:cNvPr id="27" name="文本框 26"/>
          <p:cNvSpPr txBox="1"/>
          <p:nvPr>
            <p:custDataLst>
              <p:tags r:id="rId4"/>
            </p:custDataLst>
          </p:nvPr>
        </p:nvSpPr>
        <p:spPr>
          <a:xfrm>
            <a:off x="501650" y="5422900"/>
            <a:ext cx="10968355" cy="1433195"/>
          </a:xfrm>
          <a:prstGeom prst="rect">
            <a:avLst/>
          </a:prstGeom>
          <a:solidFill>
            <a:schemeClr val="accent4">
              <a:lumMod val="20000"/>
              <a:lumOff val="80000"/>
            </a:schemeClr>
          </a:solidFill>
        </p:spPr>
        <p:txBody>
          <a:bodyPr wrap="square" rtlCol="0">
            <a:noAutofit/>
          </a:bodyPr>
          <a:lstStyle/>
          <a:p>
            <a:pPr indent="0" fontAlgn="auto">
              <a:lnSpc>
                <a:spcPts val="3240"/>
              </a:lnSpc>
            </a:pPr>
            <a:r>
              <a:rPr lang="en-US" altLang="zh-CN" sz="2800">
                <a:solidFill>
                  <a:srgbClr val="C00000"/>
                </a:solidFill>
                <a:latin typeface="Times New Roman" panose="02020603050405020304" pitchFamily="18" charset="0"/>
                <a:cs typeface="Times New Roman" panose="02020603050405020304" pitchFamily="18" charset="0"/>
                <a:sym typeface="+mn-ea"/>
              </a:rPr>
              <a:t>Containing a naturally-balanced environment and being one of the rare locations in the world where scientists can observe in real time the ecological and biological processes.</a:t>
            </a:r>
            <a:endParaRPr lang="en-US" altLang="zh-CN" sz="2800">
              <a:solidFill>
                <a:srgbClr val="C00000"/>
              </a:solidFill>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5"/>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custDataLst>
              <p:tags r:id="rId1"/>
            </p:custDataLst>
          </p:nvPr>
        </p:nvSpPr>
        <p:spPr>
          <a:xfrm>
            <a:off x="501650" y="1208405"/>
            <a:ext cx="7067550" cy="521970"/>
          </a:xfrm>
          <a:solidFill>
            <a:schemeClr val="accent6">
              <a:lumMod val="20000"/>
              <a:lumOff val="80000"/>
            </a:schemeClr>
          </a:solidFill>
        </p:spPr>
        <p:txBody>
          <a:bodyPr>
            <a:noAutofit/>
          </a:bodyPr>
          <a:lstStyle/>
          <a:p>
            <a:pPr marL="0" indent="0" algn="l">
              <a:lnSpc>
                <a:spcPts val="3620"/>
              </a:lnSpc>
              <a:spcAft>
                <a:spcPct val="0"/>
              </a:spcAft>
              <a:buNone/>
            </a:pPr>
            <a:r>
              <a:rPr lang="en-US" sz="3600" b="1">
                <a:solidFill>
                  <a:schemeClr val="tx1"/>
                </a:solidFill>
                <a:latin typeface="Times New Roman" panose="02020603050405020304" pitchFamily="18" charset="0"/>
                <a:cs typeface="Times New Roman" panose="02020603050405020304" pitchFamily="18" charset="0"/>
              </a:rPr>
              <a:t>P</a:t>
            </a:r>
            <a:r>
              <a:rPr sz="3600" b="1">
                <a:solidFill>
                  <a:schemeClr val="tx1"/>
                </a:solidFill>
                <a:latin typeface="Times New Roman" panose="02020603050405020304" pitchFamily="18" charset="0"/>
                <a:cs typeface="Times New Roman" panose="02020603050405020304" pitchFamily="18" charset="0"/>
              </a:rPr>
              <a:t>ara. </a:t>
            </a:r>
            <a:r>
              <a:rPr lang="en-US" sz="3600" b="1">
                <a:solidFill>
                  <a:schemeClr val="tx1"/>
                </a:solidFill>
                <a:latin typeface="Times New Roman" panose="02020603050405020304" pitchFamily="18" charset="0"/>
                <a:cs typeface="Times New Roman" panose="02020603050405020304" pitchFamily="18" charset="0"/>
              </a:rPr>
              <a:t>4  Criteria for selection</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2"/>
            </p:custDataLst>
          </p:nvPr>
        </p:nvSpPr>
        <p:spPr>
          <a:xfrm>
            <a:off x="478155" y="1670050"/>
            <a:ext cx="11227435" cy="1076325"/>
          </a:xfrm>
          <a:prstGeom prst="rect">
            <a:avLst/>
          </a:prstGeom>
          <a:noFill/>
        </p:spPr>
        <p:txBody>
          <a:bodyPr wrap="square" rtlCol="0">
            <a:spAutoFit/>
          </a:bodyPr>
          <a:lstStyle/>
          <a:p>
            <a:pPr indent="0" fontAlgn="auto">
              <a:lnSpc>
                <a:spcPct val="100000"/>
              </a:lnSpc>
            </a:pPr>
            <a:r>
              <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rPr>
              <a:t>What makes Shennongjia the most “complete” natural areas in the world?</a:t>
            </a:r>
            <a:endPar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custDataLst>
              <p:tags r:id="rId3"/>
            </p:custDataLst>
          </p:nvPr>
        </p:nvSpPr>
        <p:spPr>
          <a:xfrm>
            <a:off x="436880" y="5149215"/>
            <a:ext cx="10968355" cy="1708785"/>
          </a:xfrm>
          <a:prstGeom prst="rect">
            <a:avLst/>
          </a:prstGeom>
          <a:solidFill>
            <a:schemeClr val="accent4">
              <a:lumMod val="20000"/>
              <a:lumOff val="80000"/>
            </a:schemeClr>
          </a:solidFill>
        </p:spPr>
        <p:txBody>
          <a:bodyPr wrap="square" rtlCol="0">
            <a:noAutofit/>
          </a:bodyPr>
          <a:lstStyle/>
          <a:p>
            <a:pPr indent="0" fontAlgn="auto">
              <a:lnSpc>
                <a:spcPts val="3240"/>
              </a:lnSpc>
            </a:pPr>
            <a:r>
              <a:rPr lang="en-US" altLang="zh-CN" sz="2800">
                <a:solidFill>
                  <a:srgbClr val="C00000"/>
                </a:solidFill>
                <a:latin typeface="Times New Roman" panose="02020603050405020304" pitchFamily="18" charset="0"/>
                <a:cs typeface="Times New Roman" panose="02020603050405020304" pitchFamily="18" charset="0"/>
                <a:sym typeface="+mn-ea"/>
              </a:rPr>
              <a:t>Shennongjia rises from about 400 metres to over 3,000 metres above sea level, which results in a great variation in climatic conditions, allowing a wide variety of species to thrive. </a:t>
            </a:r>
            <a:endParaRPr lang="en-US" altLang="zh-CN" sz="2800">
              <a:solidFill>
                <a:srgbClr val="C00000"/>
              </a:solidFill>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4"/>
            </p:custDataLst>
          </p:nvPr>
        </p:nvSpPr>
        <p:spPr>
          <a:xfrm>
            <a:off x="501419" y="2746100"/>
            <a:ext cx="10839025" cy="230695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4: </a:t>
            </a:r>
            <a:r>
              <a:rPr lang="en-US" altLang="zh-CN" sz="2400">
                <a:latin typeface="Times New Roman" panose="02020603050405020304" pitchFamily="18" charset="0"/>
                <a:cs typeface="Times New Roman" panose="02020603050405020304" pitchFamily="18" charset="0"/>
              </a:rPr>
              <a:t>For the first criterion, Shennongjia is apparently one of </a:t>
            </a:r>
            <a:r>
              <a:rPr lang="en-US" altLang="zh-CN" sz="2400" b="1">
                <a:solidFill>
                  <a:srgbClr val="C00000"/>
                </a:solidFill>
                <a:latin typeface="Times New Roman" panose="02020603050405020304" pitchFamily="18" charset="0"/>
                <a:cs typeface="Times New Roman" panose="02020603050405020304" pitchFamily="18" charset="0"/>
              </a:rPr>
              <a:t>the most “complete” natural areas</a:t>
            </a:r>
            <a:r>
              <a:rPr lang="en-US" altLang="zh-CN" sz="2400">
                <a:latin typeface="Times New Roman" panose="02020603050405020304" pitchFamily="18" charset="0"/>
                <a:cs typeface="Times New Roman" panose="02020603050405020304" pitchFamily="18" charset="0"/>
              </a:rPr>
              <a:t> in the world. The region rises from about 400 metres to over 3,000 metres above sea level, giving it the name the “Roof of Central China”. The vast range in altitude results in a great variation in climatic conditions. This allows a wide variety of species to thrive. Some of the plants and animals have survived millions of years, and are regarded as living fossils.</a:t>
            </a:r>
            <a:endParaRPr lang="en-US" altLang="zh-CN" sz="2400">
              <a:latin typeface="Times New Roman" panose="02020603050405020304" pitchFamily="18" charset="0"/>
              <a:cs typeface="Times New Roman" panose="02020603050405020304" pitchFamily="18" charset="0"/>
            </a:endParaRPr>
          </a:p>
        </p:txBody>
      </p:sp>
      <p:sp>
        <p:nvSpPr>
          <p:cNvPr id="2" name="文本框 1"/>
          <p:cNvSpPr txBox="1"/>
          <p:nvPr>
            <p:custDataLst>
              <p:tags r:id="rId5"/>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11150" y="1310640"/>
            <a:ext cx="11617325" cy="175323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00000"/>
              </a:lnSpc>
              <a:spcBef>
                <a:spcPct val="0"/>
              </a:spcBef>
              <a:spcAft>
                <a:spcPct val="0"/>
              </a:spcAft>
              <a:buFont typeface="Wingdings" panose="05000000000000000000" pitchFamily="2" charset="2"/>
              <a:buChar char="u"/>
            </a:pPr>
            <a:r>
              <a:rPr lang="en-US" altLang="zh-CN" sz="3600" b="1">
                <a:latin typeface="Times New Roman" panose="02020603050405020304" pitchFamily="18" charset="0"/>
                <a:ea typeface="宋体" panose="02010600030101010101" pitchFamily="2" charset="-122"/>
                <a:cs typeface="Times New Roman" panose="02020603050405020304" pitchFamily="18" charset="0"/>
                <a:sym typeface="+mn-ea"/>
              </a:rPr>
              <a:t>Find out why Shennongjia has been chosen as a UNESCO World Heritage and analyze the stucture and characteristics of a lecture </a:t>
            </a:r>
            <a:r>
              <a:rPr lang="en-US" altLang="zh-CN" sz="3600" b="1" u="none" kern="100">
                <a:solidFill>
                  <a:srgbClr val="000000"/>
                </a:solidFill>
                <a:latin typeface="Times New Roman" panose="02020603050405020304" pitchFamily="18" charset="0"/>
                <a:ea typeface="微软雅黑" panose="020B0503020204020204" charset="-122"/>
                <a:sym typeface="Wingdings" panose="05000000000000000000"/>
              </a:rPr>
              <a:t>;</a:t>
            </a:r>
            <a:endParaRPr lang="en-US" altLang="zh-CN" sz="3600" b="1" u="none" kern="100">
              <a:solidFill>
                <a:srgbClr val="000000"/>
              </a:solidFill>
              <a:latin typeface="Times New Roman" panose="02020603050405020304" pitchFamily="18" charset="0"/>
              <a:ea typeface="微软雅黑" panose="020B0503020204020204" charset="-122"/>
              <a:sym typeface="Wingdings" panose="05000000000000000000"/>
            </a:endParaRPr>
          </a:p>
        </p:txBody>
      </p:sp>
      <p:sp>
        <p:nvSpPr>
          <p:cNvPr id="16" name="矩形 15"/>
          <p:cNvSpPr/>
          <p:nvPr>
            <p:custDataLst>
              <p:tags r:id="rId2"/>
            </p:custDataLst>
          </p:nvPr>
        </p:nvSpPr>
        <p:spPr>
          <a:xfrm>
            <a:off x="259080" y="4088130"/>
            <a:ext cx="11769725" cy="2093595"/>
          </a:xfrm>
          <a:prstGeom prst="rect">
            <a:avLst/>
          </a:prstGeom>
        </p:spPr>
        <p:txBody>
          <a:bodyPr wrap="square">
            <a:noAutofit/>
          </a:bodyPr>
          <a:lstStyle/>
          <a:p>
            <a:pPr marL="457200" indent="-457200">
              <a:lnSpc>
                <a:spcPct val="100000"/>
              </a:lnSpc>
              <a:spcBef>
                <a:spcPct val="0"/>
              </a:spcBef>
              <a:spcAft>
                <a:spcPct val="0"/>
              </a:spcAft>
              <a:buFont typeface="Wingdings" panose="05000000000000000000" pitchFamily="2" charset="2"/>
              <a:buChar char="u"/>
            </a:pPr>
            <a:r>
              <a:rPr lang="en-US" altLang="zh-CN" sz="3600" b="1" kern="0">
                <a:solidFill>
                  <a:srgbClr val="000000"/>
                </a:solidFill>
                <a:latin typeface="Times New Roman" panose="02020603050405020304" pitchFamily="18" charset="0"/>
                <a:cs typeface="Times New Roman" panose="02020603050405020304" pitchFamily="18" charset="0"/>
                <a:sym typeface="+mn-ea"/>
              </a:rPr>
              <a:t>Raise the students’ cooperative awareness and individual  thinking capability in their study and life and develop their creativity and encourage them to protect our local environment.</a:t>
            </a:r>
            <a:endParaRPr lang="en-US" altLang="zh-CN" sz="3600" b="1" kern="0">
              <a:solidFill>
                <a:srgbClr val="000000"/>
              </a:solidFill>
              <a:latin typeface="Times New Roman" panose="02020603050405020304" pitchFamily="18" charset="0"/>
              <a:cs typeface="Times New Roman" panose="02020603050405020304" pitchFamily="18" charset="0"/>
            </a:endParaRPr>
          </a:p>
          <a:p>
            <a:pPr marL="457200" indent="-457200">
              <a:lnSpc>
                <a:spcPct val="100000"/>
              </a:lnSpc>
              <a:spcBef>
                <a:spcPct val="0"/>
              </a:spcBef>
              <a:spcAft>
                <a:spcPct val="0"/>
              </a:spcAft>
              <a:buFont typeface="Wingdings" panose="05000000000000000000" pitchFamily="2" charset="2"/>
              <a:buChar char="u"/>
            </a:pPr>
            <a:endParaRPr lang="en-US" altLang="zh-CN" sz="3600" b="1" u="none" kern="100">
              <a:solidFill>
                <a:srgbClr val="000000"/>
              </a:solidFill>
              <a:latin typeface="Times New Roman" panose="02020603050405020304" pitchFamily="18" charset="0"/>
              <a:ea typeface="微软雅黑" panose="020B0503020204020204" charset="-122"/>
              <a:cs typeface="Times New Roman" panose="02020603050405020304" pitchFamily="18" charset="0"/>
              <a:sym typeface="Wingdings" panose="05000000000000000000"/>
            </a:endParaRPr>
          </a:p>
        </p:txBody>
      </p:sp>
      <p:sp>
        <p:nvSpPr>
          <p:cNvPr id="2" name="矩形 1"/>
          <p:cNvSpPr/>
          <p:nvPr>
            <p:custDataLst>
              <p:tags r:id="rId3"/>
            </p:custDataLst>
          </p:nvPr>
        </p:nvSpPr>
        <p:spPr>
          <a:xfrm>
            <a:off x="3446479" y="82000"/>
            <a:ext cx="5483225" cy="829945"/>
          </a:xfrm>
          <a:prstGeom prst="rect">
            <a:avLst/>
          </a:prstGeom>
          <a:noFill/>
          <a:ln>
            <a:noFill/>
          </a:ln>
        </p:spPr>
        <p:txBody>
          <a:bodyPr wrap="none" rtlCol="0" anchor="t">
            <a:spAutoFit/>
            <a:scene3d>
              <a:camera prst="orthographicFront"/>
              <a:lightRig rig="threePt" dir="t"/>
            </a:scene3d>
          </a:bodyPr>
          <a:lstStyle/>
          <a:p>
            <a:pPr algn="ctr">
              <a:lnSpc>
                <a:spcPct val="100000"/>
              </a:lnSpc>
              <a:spcBef>
                <a:spcPct val="0"/>
              </a:spcBef>
              <a:spcAft>
                <a:spcPct val="0"/>
              </a:spcAft>
            </a:pPr>
            <a:r>
              <a:rPr lang="en-US" altLang="zh-CN" sz="4800" b="1" u="none">
                <a:ln w="22225">
                  <a:solidFill>
                    <a:schemeClr val="accent2"/>
                  </a:solidFill>
                  <a:prstDash val="solid"/>
                </a:ln>
                <a:solidFill>
                  <a:srgbClr val="000000"/>
                </a:solidFill>
                <a:effectLst/>
                <a:latin typeface="Times New Roman" panose="02020603050405020304" pitchFamily="18" charset="0"/>
                <a:ea typeface="微软雅黑" panose="020B0503020204020204" charset="-122"/>
              </a:rPr>
              <a:t>Learning Objectives</a:t>
            </a:r>
            <a:endParaRPr lang="en-US" altLang="zh-CN" sz="4800" b="1" u="none">
              <a:ln w="22225">
                <a:solidFill>
                  <a:schemeClr val="accent2"/>
                </a:solidFill>
                <a:prstDash val="solid"/>
              </a:ln>
              <a:solidFill>
                <a:srgbClr val="000000"/>
              </a:solidFill>
              <a:effectLst/>
              <a:latin typeface="Times New Roman" panose="02020603050405020304" pitchFamily="18" charset="0"/>
              <a:ea typeface="微软雅黑" panose="020B0503020204020204" charset="-122"/>
            </a:endParaRPr>
          </a:p>
        </p:txBody>
      </p:sp>
      <p:sp>
        <p:nvSpPr>
          <p:cNvPr id="3" name="矩形 2"/>
          <p:cNvSpPr/>
          <p:nvPr>
            <p:custDataLst>
              <p:tags r:id="rId4"/>
            </p:custDataLst>
          </p:nvPr>
        </p:nvSpPr>
        <p:spPr>
          <a:xfrm>
            <a:off x="259080" y="1179830"/>
            <a:ext cx="11670030" cy="53073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0000"/>
              </a:lnSpc>
              <a:spcBef>
                <a:spcPct val="0"/>
              </a:spcBef>
              <a:spcAft>
                <a:spcPct val="0"/>
              </a:spcAft>
              <a:defRPr/>
            </a:pPr>
            <a:endParaRPr lang="zh-CN" altLang="en-US" sz="2400" u="none">
              <a:solidFill>
                <a:srgbClr val="000000"/>
              </a:solidFill>
              <a:latin typeface="Times New Roman" panose="02020603050405020304" pitchFamily="18" charset="0"/>
              <a:ea typeface="微软雅黑" panose="020B0503020204020204" charset="-122"/>
            </a:endParaRPr>
          </a:p>
        </p:txBody>
      </p:sp>
      <p:sp>
        <p:nvSpPr>
          <p:cNvPr id="15" name="矩形 14"/>
          <p:cNvSpPr/>
          <p:nvPr>
            <p:custDataLst>
              <p:tags r:id="rId5"/>
            </p:custDataLst>
          </p:nvPr>
        </p:nvSpPr>
        <p:spPr>
          <a:xfrm>
            <a:off x="259080" y="2952750"/>
            <a:ext cx="11510645" cy="1835150"/>
          </a:xfrm>
          <a:prstGeom prst="rect">
            <a:avLst/>
          </a:prstGeom>
        </p:spPr>
        <p:txBody>
          <a:bodyPr wrap="square">
            <a:noAutofit/>
          </a:bodyPr>
          <a:lstStyle/>
          <a:p>
            <a:pPr marL="457200" indent="-457200">
              <a:lnSpc>
                <a:spcPct val="100000"/>
              </a:lnSpc>
              <a:spcBef>
                <a:spcPct val="0"/>
              </a:spcBef>
              <a:spcAft>
                <a:spcPct val="0"/>
              </a:spcAft>
              <a:buFont typeface="Wingdings" panose="05000000000000000000" pitchFamily="2" charset="2"/>
              <a:buChar char="u"/>
            </a:pPr>
            <a:r>
              <a:rPr lang="en-US" altLang="zh-CN" sz="3600" b="1">
                <a:latin typeface="Times New Roman" panose="02020603050405020304" pitchFamily="18" charset="0"/>
                <a:ea typeface="宋体" panose="02010600030101010101" pitchFamily="2" charset="-122"/>
                <a:cs typeface="Times New Roman" panose="02020603050405020304" pitchFamily="18" charset="0"/>
                <a:sym typeface="+mn-ea"/>
              </a:rPr>
              <a:t>Draft a lecture about Fanjing Mountain and increase the awareness of environmental protection </a:t>
            </a:r>
            <a:r>
              <a:rPr lang="en-US" altLang="zh-CN" sz="3600" b="1" kern="0">
                <a:solidFill>
                  <a:srgbClr val="000000"/>
                </a:solidFill>
                <a:latin typeface="Times New Roman" panose="02020603050405020304" pitchFamily="18" charset="0"/>
                <a:cs typeface="Times New Roman" panose="02020603050405020304" pitchFamily="18" charset="0"/>
                <a:sym typeface="+mn-ea"/>
              </a:rPr>
              <a:t>;</a:t>
            </a:r>
            <a:endParaRPr lang="en-US" altLang="zh-CN" sz="3600" b="1" kern="0">
              <a:solidFill>
                <a:srgbClr val="000000"/>
              </a:solidFill>
              <a:latin typeface="Times New Roman" panose="02020603050405020304" pitchFamily="18" charset="0"/>
              <a:cs typeface="Times New Roman" panose="02020603050405020304" pitchFamily="18" charset="0"/>
            </a:endParaRPr>
          </a:p>
          <a:p>
            <a:pPr indent="0">
              <a:lnSpc>
                <a:spcPct val="100000"/>
              </a:lnSpc>
              <a:spcBef>
                <a:spcPct val="0"/>
              </a:spcBef>
              <a:spcAft>
                <a:spcPct val="0"/>
              </a:spcAft>
              <a:buFont typeface="Wingdings" panose="05000000000000000000" pitchFamily="2" charset="2"/>
              <a:buNone/>
            </a:pPr>
            <a:endParaRPr lang="en-US" altLang="zh-CN" sz="3600" b="1" u="none" kern="100">
              <a:solidFill>
                <a:srgbClr val="000000"/>
              </a:solidFill>
              <a:latin typeface="Times New Roman" panose="02020603050405020304" pitchFamily="18" charset="0"/>
              <a:ea typeface="微软雅黑" panose="020B0503020204020204" charset="-122"/>
              <a:sym typeface="Wingdings" panose="0500000000000000000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custDataLst>
              <p:tags r:id="rId1"/>
            </p:custDataLst>
          </p:nvPr>
        </p:nvSpPr>
        <p:spPr>
          <a:xfrm>
            <a:off x="501650" y="1208405"/>
            <a:ext cx="7067550" cy="521970"/>
          </a:xfrm>
          <a:solidFill>
            <a:schemeClr val="accent6">
              <a:lumMod val="20000"/>
              <a:lumOff val="80000"/>
            </a:schemeClr>
          </a:solidFill>
        </p:spPr>
        <p:txBody>
          <a:bodyPr>
            <a:noAutofit/>
          </a:bodyPr>
          <a:lstStyle/>
          <a:p>
            <a:pPr marL="0" indent="0" algn="l">
              <a:lnSpc>
                <a:spcPts val="3620"/>
              </a:lnSpc>
              <a:spcAft>
                <a:spcPct val="0"/>
              </a:spcAft>
              <a:buNone/>
            </a:pPr>
            <a:r>
              <a:rPr lang="en-US" sz="3600" b="1">
                <a:solidFill>
                  <a:schemeClr val="tx1"/>
                </a:solidFill>
                <a:latin typeface="Times New Roman" panose="02020603050405020304" pitchFamily="18" charset="0"/>
                <a:cs typeface="Times New Roman" panose="02020603050405020304" pitchFamily="18" charset="0"/>
              </a:rPr>
              <a:t>P</a:t>
            </a:r>
            <a:r>
              <a:rPr sz="3600" b="1">
                <a:solidFill>
                  <a:schemeClr val="tx1"/>
                </a:solidFill>
                <a:latin typeface="Times New Roman" panose="02020603050405020304" pitchFamily="18" charset="0"/>
                <a:cs typeface="Times New Roman" panose="02020603050405020304" pitchFamily="18" charset="0"/>
              </a:rPr>
              <a:t>ara. </a:t>
            </a:r>
            <a:r>
              <a:rPr lang="en-US" sz="3600" b="1">
                <a:solidFill>
                  <a:schemeClr val="tx1"/>
                </a:solidFill>
                <a:latin typeface="Times New Roman" panose="02020603050405020304" pitchFamily="18" charset="0"/>
                <a:cs typeface="Times New Roman" panose="02020603050405020304" pitchFamily="18" charset="0"/>
              </a:rPr>
              <a:t>5  Criteria for selection</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2"/>
            </p:custDataLst>
          </p:nvPr>
        </p:nvSpPr>
        <p:spPr>
          <a:xfrm>
            <a:off x="478155" y="1670050"/>
            <a:ext cx="11227435" cy="583565"/>
          </a:xfrm>
          <a:prstGeom prst="rect">
            <a:avLst/>
          </a:prstGeom>
          <a:noFill/>
        </p:spPr>
        <p:txBody>
          <a:bodyPr wrap="square" rtlCol="0">
            <a:spAutoFit/>
          </a:bodyPr>
          <a:lstStyle/>
          <a:p>
            <a:pPr indent="0" fontAlgn="auto">
              <a:lnSpc>
                <a:spcPct val="100000"/>
              </a:lnSpc>
            </a:pPr>
            <a:r>
              <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rPr>
              <a:t>Read carefully and fill in the blanks.</a:t>
            </a:r>
            <a:endPar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7" name="文本框 6"/>
          <p:cNvSpPr txBox="1"/>
          <p:nvPr>
            <p:custDataLst>
              <p:tags r:id="rId3"/>
            </p:custDataLst>
          </p:nvPr>
        </p:nvSpPr>
        <p:spPr>
          <a:xfrm>
            <a:off x="478155" y="3446145"/>
            <a:ext cx="2252345" cy="953135"/>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incredible biodiversity</a:t>
            </a:r>
            <a:endPar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8" name="文本框 7"/>
          <p:cNvSpPr txBox="1"/>
          <p:nvPr>
            <p:custDataLst>
              <p:tags r:id="rId4"/>
            </p:custDataLst>
          </p:nvPr>
        </p:nvSpPr>
        <p:spPr>
          <a:xfrm>
            <a:off x="3211830" y="2348230"/>
            <a:ext cx="3933825" cy="1076325"/>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Over 3,000 _____ species</a:t>
            </a: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9" name="左大括号 33"/>
          <p:cNvSpPr/>
          <p:nvPr>
            <p:custDataLst>
              <p:tags r:id="rId5"/>
            </p:custDataLst>
          </p:nvPr>
        </p:nvSpPr>
        <p:spPr>
          <a:xfrm>
            <a:off x="2912110" y="2870200"/>
            <a:ext cx="238125" cy="3105785"/>
          </a:xfrm>
          <a:custGeom>
            <a:avLst/>
            <a:gdLst>
              <a:gd name="connsiteX0" fmla="*/ 216998 w 216998"/>
              <a:gd name="connsiteY0" fmla="*/ 612000 h 612000"/>
              <a:gd name="connsiteX1" fmla="*/ 108499 w 216998"/>
              <a:gd name="connsiteY1" fmla="*/ 611998 h 612000"/>
              <a:gd name="connsiteX2" fmla="*/ 108499 w 216998"/>
              <a:gd name="connsiteY2" fmla="*/ 306002 h 612000"/>
              <a:gd name="connsiteX3" fmla="*/ 0 w 216998"/>
              <a:gd name="connsiteY3" fmla="*/ 306000 h 612000"/>
              <a:gd name="connsiteX4" fmla="*/ 108499 w 216998"/>
              <a:gd name="connsiteY4" fmla="*/ 305998 h 612000"/>
              <a:gd name="connsiteX5" fmla="*/ 108499 w 216998"/>
              <a:gd name="connsiteY5" fmla="*/ 2 h 612000"/>
              <a:gd name="connsiteX6" fmla="*/ 216998 w 216998"/>
              <a:gd name="connsiteY6" fmla="*/ 0 h 612000"/>
              <a:gd name="connsiteX7" fmla="*/ 216998 w 216998"/>
              <a:gd name="connsiteY7" fmla="*/ 293760 h 612000"/>
              <a:gd name="connsiteX8" fmla="*/ 216998 w 216998"/>
              <a:gd name="connsiteY8" fmla="*/ 612000 h 612000"/>
              <a:gd name="connsiteX0-1" fmla="*/ 216998 w 216998"/>
              <a:gd name="connsiteY0-2" fmla="*/ 612000 h 612000"/>
              <a:gd name="connsiteX1-3" fmla="*/ 108499 w 216998"/>
              <a:gd name="connsiteY1-4" fmla="*/ 611998 h 612000"/>
              <a:gd name="connsiteX2-5" fmla="*/ 108499 w 216998"/>
              <a:gd name="connsiteY2-6" fmla="*/ 306002 h 612000"/>
              <a:gd name="connsiteX3-7" fmla="*/ 0 w 216998"/>
              <a:gd name="connsiteY3-8" fmla="*/ 306000 h 612000"/>
              <a:gd name="connsiteX4-9" fmla="*/ 108499 w 216998"/>
              <a:gd name="connsiteY4-10" fmla="*/ 305998 h 612000"/>
              <a:gd name="connsiteX5-11" fmla="*/ 108499 w 216998"/>
              <a:gd name="connsiteY5-12" fmla="*/ 2 h 612000"/>
              <a:gd name="connsiteX6-13" fmla="*/ 216998 w 216998"/>
              <a:gd name="connsiteY6-14" fmla="*/ 0 h 612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998" h="612000" stroke="0" extrusionOk="0">
                <a:moveTo>
                  <a:pt x="216998" y="612000"/>
                </a:moveTo>
                <a:cubicBezTo>
                  <a:pt x="182348" y="612373"/>
                  <a:pt x="146625" y="607979"/>
                  <a:pt x="108499" y="611998"/>
                </a:cubicBezTo>
                <a:cubicBezTo>
                  <a:pt x="94666" y="485099"/>
                  <a:pt x="143653" y="369929"/>
                  <a:pt x="108499" y="306002"/>
                </a:cubicBezTo>
                <a:cubicBezTo>
                  <a:pt x="109349" y="304595"/>
                  <a:pt x="55103" y="298358"/>
                  <a:pt x="0" y="306000"/>
                </a:cubicBezTo>
                <a:cubicBezTo>
                  <a:pt x="44246" y="301086"/>
                  <a:pt x="81223" y="309268"/>
                  <a:pt x="108499" y="305998"/>
                </a:cubicBezTo>
                <a:cubicBezTo>
                  <a:pt x="72388" y="159707"/>
                  <a:pt x="135027" y="117736"/>
                  <a:pt x="108499" y="2"/>
                </a:cubicBezTo>
                <a:cubicBezTo>
                  <a:pt x="105866" y="2132"/>
                  <a:pt x="155878" y="-141"/>
                  <a:pt x="216998" y="0"/>
                </a:cubicBezTo>
                <a:cubicBezTo>
                  <a:pt x="249268" y="127919"/>
                  <a:pt x="210392" y="215378"/>
                  <a:pt x="216998" y="293760"/>
                </a:cubicBezTo>
                <a:cubicBezTo>
                  <a:pt x="223604" y="372142"/>
                  <a:pt x="215934" y="547684"/>
                  <a:pt x="216998" y="612000"/>
                </a:cubicBezTo>
                <a:close/>
              </a:path>
              <a:path w="216998" h="612000" fill="none" extrusionOk="0">
                <a:moveTo>
                  <a:pt x="216998" y="612000"/>
                </a:moveTo>
                <a:cubicBezTo>
                  <a:pt x="180762" y="617125"/>
                  <a:pt x="153636" y="608902"/>
                  <a:pt x="108499" y="611998"/>
                </a:cubicBezTo>
                <a:cubicBezTo>
                  <a:pt x="94090" y="482073"/>
                  <a:pt x="145043" y="433306"/>
                  <a:pt x="108499" y="306002"/>
                </a:cubicBezTo>
                <a:cubicBezTo>
                  <a:pt x="118734" y="313250"/>
                  <a:pt x="60377" y="295718"/>
                  <a:pt x="0" y="306000"/>
                </a:cubicBezTo>
                <a:cubicBezTo>
                  <a:pt x="40342" y="302686"/>
                  <a:pt x="59204" y="315319"/>
                  <a:pt x="108499" y="305998"/>
                </a:cubicBezTo>
                <a:cubicBezTo>
                  <a:pt x="95152" y="212247"/>
                  <a:pt x="135507" y="108000"/>
                  <a:pt x="108499" y="2"/>
                </a:cubicBezTo>
                <a:cubicBezTo>
                  <a:pt x="104374" y="13597"/>
                  <a:pt x="165139" y="-9070"/>
                  <a:pt x="216998" y="0"/>
                </a:cubicBezTo>
              </a:path>
              <a:path w="216998" h="612000" fill="none" stroke="0" extrusionOk="0">
                <a:moveTo>
                  <a:pt x="216998" y="612000"/>
                </a:moveTo>
                <a:cubicBezTo>
                  <a:pt x="165922" y="622098"/>
                  <a:pt x="144610" y="609278"/>
                  <a:pt x="108499" y="611998"/>
                </a:cubicBezTo>
                <a:cubicBezTo>
                  <a:pt x="83788" y="469090"/>
                  <a:pt x="120572" y="407877"/>
                  <a:pt x="108499" y="306002"/>
                </a:cubicBezTo>
                <a:cubicBezTo>
                  <a:pt x="110519" y="309301"/>
                  <a:pt x="62478" y="313228"/>
                  <a:pt x="0" y="306000"/>
                </a:cubicBezTo>
                <a:cubicBezTo>
                  <a:pt x="48438" y="297570"/>
                  <a:pt x="79511" y="307522"/>
                  <a:pt x="108499" y="305998"/>
                </a:cubicBezTo>
                <a:cubicBezTo>
                  <a:pt x="73173" y="172180"/>
                  <a:pt x="121926" y="134389"/>
                  <a:pt x="108499" y="2"/>
                </a:cubicBezTo>
                <a:cubicBezTo>
                  <a:pt x="105193" y="2001"/>
                  <a:pt x="151002" y="-526"/>
                  <a:pt x="216998" y="0"/>
                </a:cubicBezTo>
              </a:path>
            </a:pathLst>
          </a:custGeom>
          <a:noFill/>
          <a:ln w="57150">
            <a:solidFill>
              <a:schemeClr val="tx1"/>
            </a:solidFill>
          </a:ln>
          <a:extLst>
            <a:ext uri="{909E8E84-426E-40DD-AFC4-6F175D3DCCD1}">
              <a14:hiddenFill xmlns:a14="http://schemas.microsoft.com/office/drawing/2010/main">
                <a:solidFill>
                  <a:schemeClr val="tx1"/>
                </a:solidFill>
              </a14:hiddenFill>
            </a:ext>
          </a:ex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GB" sz="2800" b="0" i="0" u="none" strike="noStrike" kern="1200" cap="none" spc="0" normalizeH="0" baseline="0" noProof="0">
              <a:ln>
                <a:noFill/>
              </a:ln>
              <a:solidFill>
                <a:prstClr val="black"/>
              </a:solidFill>
              <a:effectLst/>
              <a:uLnTx/>
              <a:uFillTx/>
              <a:latin typeface="Arial Rounded MT Bold" panose="020F0704030504030204" charset="0"/>
              <a:ea typeface="+mn-ea"/>
              <a:cs typeface="Arial Rounded MT Bold" panose="020F0704030504030204" charset="0"/>
            </a:endParaRPr>
          </a:p>
        </p:txBody>
      </p:sp>
      <p:sp>
        <p:nvSpPr>
          <p:cNvPr id="10" name="文本框 9"/>
          <p:cNvSpPr txBox="1"/>
          <p:nvPr>
            <p:custDataLst>
              <p:tags r:id="rId6"/>
            </p:custDataLst>
          </p:nvPr>
        </p:nvSpPr>
        <p:spPr>
          <a:xfrm>
            <a:off x="7257415" y="2178685"/>
            <a:ext cx="4525645" cy="148844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oAutofit/>
          </a:bodyPr>
          <a:lstStyle/>
          <a:p>
            <a:pPr marR="0" lvl="0" indent="0" algn="l" defTabSz="457200" rtl="0" fontAlgn="auto">
              <a:lnSpc>
                <a:spcPts val="344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more than ten per cent of China’s </a:t>
            </a: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R="0" lvl="0" indent="0" algn="l" defTabSz="457200" rtl="0" fontAlgn="auto">
              <a:lnSpc>
                <a:spcPts val="344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total ______________</a:t>
            </a: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1" name="文本框 10"/>
          <p:cNvSpPr txBox="1"/>
          <p:nvPr>
            <p:custDataLst>
              <p:tags r:id="rId7"/>
            </p:custDataLst>
          </p:nvPr>
        </p:nvSpPr>
        <p:spPr>
          <a:xfrm>
            <a:off x="3211830" y="3747135"/>
            <a:ext cx="4110990" cy="1076325"/>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more than ____ vertebrate species</a:t>
            </a: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2" name="文本框 11"/>
          <p:cNvSpPr txBox="1"/>
          <p:nvPr>
            <p:custDataLst>
              <p:tags r:id="rId8"/>
            </p:custDataLst>
          </p:nvPr>
        </p:nvSpPr>
        <p:spPr>
          <a:xfrm>
            <a:off x="7384415" y="3747135"/>
            <a:ext cx="4469130" cy="1568450"/>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the Golden Snub-nosed Monkey and __________________</a:t>
            </a:r>
            <a:r>
              <a:rPr kumimoji="0" lang="en-US" altLang="zh-CN" sz="3200" b="0" i="0" u="none" strike="noStrike" kern="1200" cap="none" spc="0" normalizeH="0" baseline="0" noProof="0">
                <a:ln>
                  <a:noFill/>
                </a:ln>
                <a:solidFill>
                  <a:prstClr val="black"/>
                </a:solidFill>
                <a:effectLst/>
                <a:uLnTx/>
                <a:uFillTx/>
                <a:latin typeface="Arial Rounded MT Bold" panose="020F0704030504030204" charset="0"/>
                <a:ea typeface="等线" panose="02010600030101010101" charset="-122"/>
                <a:cs typeface="Arial Rounded MT Bold" panose="020F0704030504030204" charset="0"/>
              </a:rPr>
              <a:t>__</a:t>
            </a:r>
            <a:endParaRPr kumimoji="0" lang="en-US" altLang="zh-CN" sz="3200" b="0" i="0" u="none" strike="noStrike" kern="1200" cap="none" spc="0" normalizeH="0" baseline="0" noProof="0">
              <a:ln>
                <a:noFill/>
              </a:ln>
              <a:solidFill>
                <a:prstClr val="black"/>
              </a:solidFill>
              <a:effectLst/>
              <a:uLnTx/>
              <a:uFillTx/>
              <a:latin typeface="Arial Rounded MT Bold" panose="020F0704030504030204" charset="0"/>
              <a:ea typeface="等线" panose="02010600030101010101" charset="-122"/>
              <a:cs typeface="Arial Rounded MT Bold" panose="020F0704030504030204" charset="0"/>
            </a:endParaRPr>
          </a:p>
        </p:txBody>
      </p:sp>
      <p:sp>
        <p:nvSpPr>
          <p:cNvPr id="13" name="文本框 12"/>
          <p:cNvSpPr txBox="1"/>
          <p:nvPr>
            <p:custDataLst>
              <p:tags r:id="rId9"/>
            </p:custDataLst>
          </p:nvPr>
        </p:nvSpPr>
        <p:spPr>
          <a:xfrm>
            <a:off x="3211830" y="5071110"/>
            <a:ext cx="4045585" cy="1076325"/>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rPr>
              <a:t>around 4,300 ______ species</a:t>
            </a:r>
            <a:endPar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5" name="文本框 14"/>
          <p:cNvSpPr txBox="1"/>
          <p:nvPr>
            <p:custDataLst>
              <p:tags r:id="rId10"/>
            </p:custDataLst>
          </p:nvPr>
        </p:nvSpPr>
        <p:spPr>
          <a:xfrm>
            <a:off x="5292982" y="2286473"/>
            <a:ext cx="1222624"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plant</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16" name="文本框 15"/>
          <p:cNvSpPr txBox="1"/>
          <p:nvPr>
            <p:custDataLst>
              <p:tags r:id="rId11"/>
            </p:custDataLst>
          </p:nvPr>
        </p:nvSpPr>
        <p:spPr>
          <a:xfrm>
            <a:off x="8298815" y="2976245"/>
            <a:ext cx="3631565"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floral richness</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17" name="文本框 16"/>
          <p:cNvSpPr txBox="1"/>
          <p:nvPr>
            <p:custDataLst>
              <p:tags r:id="rId12"/>
            </p:custDataLst>
          </p:nvPr>
        </p:nvSpPr>
        <p:spPr>
          <a:xfrm>
            <a:off x="5157475" y="3737077"/>
            <a:ext cx="1222624"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600</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18" name="文本框 17"/>
          <p:cNvSpPr txBox="1"/>
          <p:nvPr>
            <p:custDataLst>
              <p:tags r:id="rId13"/>
            </p:custDataLst>
          </p:nvPr>
        </p:nvSpPr>
        <p:spPr>
          <a:xfrm>
            <a:off x="7449820" y="4650740"/>
            <a:ext cx="4864100"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the Clouded Leopard</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19" name="文本框 18"/>
          <p:cNvSpPr txBox="1"/>
          <p:nvPr>
            <p:custDataLst>
              <p:tags r:id="rId14"/>
            </p:custDataLst>
          </p:nvPr>
        </p:nvSpPr>
        <p:spPr>
          <a:xfrm>
            <a:off x="5565140" y="5071110"/>
            <a:ext cx="1641475"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insect</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3" name="文本框 2"/>
          <p:cNvSpPr txBox="1"/>
          <p:nvPr>
            <p:custDataLst>
              <p:tags r:id="rId15"/>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custDataLst>
              <p:tags r:id="rId1"/>
            </p:custDataLst>
          </p:nvPr>
        </p:nvSpPr>
        <p:spPr>
          <a:xfrm>
            <a:off x="501650" y="1208405"/>
            <a:ext cx="7067550" cy="521970"/>
          </a:xfrm>
          <a:solidFill>
            <a:schemeClr val="accent6">
              <a:lumMod val="20000"/>
              <a:lumOff val="80000"/>
            </a:schemeClr>
          </a:solidFill>
        </p:spPr>
        <p:txBody>
          <a:bodyPr>
            <a:noAutofit/>
          </a:bodyPr>
          <a:lstStyle/>
          <a:p>
            <a:pPr marL="0" indent="0" algn="l">
              <a:lnSpc>
                <a:spcPts val="3620"/>
              </a:lnSpc>
              <a:spcAft>
                <a:spcPct val="0"/>
              </a:spcAft>
              <a:buNone/>
            </a:pPr>
            <a:r>
              <a:rPr lang="en-US" sz="3600" b="1">
                <a:solidFill>
                  <a:schemeClr val="tx1"/>
                </a:solidFill>
                <a:latin typeface="Times New Roman" panose="02020603050405020304" pitchFamily="18" charset="0"/>
                <a:cs typeface="Times New Roman" panose="02020603050405020304" pitchFamily="18" charset="0"/>
              </a:rPr>
              <a:t>P</a:t>
            </a:r>
            <a:r>
              <a:rPr sz="3600" b="1">
                <a:solidFill>
                  <a:schemeClr val="tx1"/>
                </a:solidFill>
                <a:latin typeface="Times New Roman" panose="02020603050405020304" pitchFamily="18" charset="0"/>
                <a:cs typeface="Times New Roman" panose="02020603050405020304" pitchFamily="18" charset="0"/>
              </a:rPr>
              <a:t>ara. </a:t>
            </a:r>
            <a:r>
              <a:rPr lang="en-US" sz="3600" b="1">
                <a:solidFill>
                  <a:schemeClr val="tx1"/>
                </a:solidFill>
                <a:latin typeface="Times New Roman" panose="02020603050405020304" pitchFamily="18" charset="0"/>
                <a:cs typeface="Times New Roman" panose="02020603050405020304" pitchFamily="18" charset="0"/>
              </a:rPr>
              <a:t>6  Protective measures</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2"/>
            </p:custDataLst>
          </p:nvPr>
        </p:nvSpPr>
        <p:spPr>
          <a:xfrm>
            <a:off x="478155" y="1730375"/>
            <a:ext cx="11227435" cy="583565"/>
          </a:xfrm>
          <a:prstGeom prst="rect">
            <a:avLst/>
          </a:prstGeom>
          <a:noFill/>
        </p:spPr>
        <p:txBody>
          <a:bodyPr wrap="square" rtlCol="0">
            <a:spAutoFit/>
          </a:bodyPr>
          <a:lstStyle/>
          <a:p>
            <a:pPr indent="0" fontAlgn="auto">
              <a:lnSpc>
                <a:spcPct val="100000"/>
              </a:lnSpc>
            </a:pPr>
            <a:r>
              <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rPr>
              <a:t>How does the scientist protect the species?</a:t>
            </a:r>
            <a:endPar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custDataLst>
              <p:tags r:id="rId3"/>
            </p:custDataLst>
          </p:nvPr>
        </p:nvSpPr>
        <p:spPr>
          <a:xfrm>
            <a:off x="501650" y="4927600"/>
            <a:ext cx="10968355" cy="949960"/>
          </a:xfrm>
          <a:prstGeom prst="rect">
            <a:avLst/>
          </a:prstGeom>
          <a:solidFill>
            <a:schemeClr val="accent4">
              <a:lumMod val="20000"/>
              <a:lumOff val="80000"/>
            </a:schemeClr>
          </a:solidFill>
        </p:spPr>
        <p:txBody>
          <a:bodyPr wrap="square" rtlCol="0">
            <a:noAutofit/>
          </a:bodyPr>
          <a:lstStyle/>
          <a:p>
            <a:pPr indent="0" fontAlgn="auto">
              <a:lnSpc>
                <a:spcPts val="3240"/>
              </a:lnSpc>
            </a:pPr>
            <a:r>
              <a:rPr lang="en-US" altLang="zh-CN" sz="3200">
                <a:solidFill>
                  <a:srgbClr val="C00000"/>
                </a:solidFill>
                <a:latin typeface="Times New Roman" panose="02020603050405020304" pitchFamily="18" charset="0"/>
                <a:cs typeface="Times New Roman" panose="02020603050405020304" pitchFamily="18" charset="0"/>
                <a:sym typeface="+mn-ea"/>
              </a:rPr>
              <a:t>They brave heavy snow and freezing temperatures to look after the species.</a:t>
            </a:r>
            <a:endParaRPr lang="en-US" altLang="zh-CN" sz="3200">
              <a:solidFill>
                <a:srgbClr val="C00000"/>
              </a:solidFill>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4"/>
            </p:custDataLst>
          </p:nvPr>
        </p:nvSpPr>
        <p:spPr>
          <a:xfrm>
            <a:off x="501419" y="2403835"/>
            <a:ext cx="10839025" cy="22453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8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6: </a:t>
            </a:r>
            <a:r>
              <a:rPr lang="en-US" altLang="zh-CN" sz="2800">
                <a:latin typeface="Times New Roman" panose="02020603050405020304" pitchFamily="18" charset="0"/>
                <a:cs typeface="Times New Roman" panose="02020603050405020304" pitchFamily="18" charset="0"/>
              </a:rPr>
              <a:t>It is a challenge to look after so many species. In winter, scientists brave heavy snow and freezing temperatures to supply food to the Golden Snub-nosed Monkey. Thanks to their efforts, the monkey’s population has doubled since the 1980s. Their number reached over 1,300 in 2015 and continues to grow.</a:t>
            </a:r>
            <a:endParaRPr lang="en-US" altLang="zh-CN" sz="2800">
              <a:latin typeface="Times New Roman" panose="02020603050405020304" pitchFamily="18" charset="0"/>
              <a:cs typeface="Times New Roman" panose="02020603050405020304" pitchFamily="18" charset="0"/>
            </a:endParaRPr>
          </a:p>
        </p:txBody>
      </p:sp>
      <p:sp>
        <p:nvSpPr>
          <p:cNvPr id="3" name="文本框 2"/>
          <p:cNvSpPr txBox="1"/>
          <p:nvPr>
            <p:custDataLst>
              <p:tags r:id="rId5"/>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custDataLst>
              <p:tags r:id="rId1"/>
            </p:custDataLst>
          </p:nvPr>
        </p:nvSpPr>
        <p:spPr>
          <a:xfrm>
            <a:off x="501650" y="1208405"/>
            <a:ext cx="7067550" cy="521970"/>
          </a:xfrm>
          <a:solidFill>
            <a:schemeClr val="accent6">
              <a:lumMod val="20000"/>
              <a:lumOff val="80000"/>
            </a:schemeClr>
          </a:solidFill>
        </p:spPr>
        <p:txBody>
          <a:bodyPr>
            <a:noAutofit/>
          </a:bodyPr>
          <a:lstStyle/>
          <a:p>
            <a:pPr marL="0" indent="0" algn="l">
              <a:lnSpc>
                <a:spcPts val="3620"/>
              </a:lnSpc>
              <a:spcAft>
                <a:spcPct val="0"/>
              </a:spcAft>
              <a:buNone/>
            </a:pPr>
            <a:r>
              <a:rPr lang="en-US" sz="3600" b="1">
                <a:solidFill>
                  <a:schemeClr val="tx1"/>
                </a:solidFill>
                <a:latin typeface="Times New Roman" panose="02020603050405020304" pitchFamily="18" charset="0"/>
                <a:cs typeface="Times New Roman" panose="02020603050405020304" pitchFamily="18" charset="0"/>
              </a:rPr>
              <a:t>P</a:t>
            </a:r>
            <a:r>
              <a:rPr sz="3600" b="1">
                <a:solidFill>
                  <a:schemeClr val="tx1"/>
                </a:solidFill>
                <a:latin typeface="Times New Roman" panose="02020603050405020304" pitchFamily="18" charset="0"/>
                <a:cs typeface="Times New Roman" panose="02020603050405020304" pitchFamily="18" charset="0"/>
              </a:rPr>
              <a:t>ara. </a:t>
            </a:r>
            <a:r>
              <a:rPr lang="en-US" sz="3600" b="1">
                <a:solidFill>
                  <a:schemeClr val="tx1"/>
                </a:solidFill>
                <a:latin typeface="Times New Roman" panose="02020603050405020304" pitchFamily="18" charset="0"/>
                <a:cs typeface="Times New Roman" panose="02020603050405020304" pitchFamily="18" charset="0"/>
              </a:rPr>
              <a:t>7  Protective measures</a:t>
            </a:r>
            <a:endParaRPr lang="en-US" sz="36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custDataLst>
              <p:tags r:id="rId2"/>
            </p:custDataLst>
          </p:nvPr>
        </p:nvSpPr>
        <p:spPr>
          <a:xfrm>
            <a:off x="478155" y="1670050"/>
            <a:ext cx="11227435" cy="583565"/>
          </a:xfrm>
          <a:prstGeom prst="rect">
            <a:avLst/>
          </a:prstGeom>
          <a:noFill/>
        </p:spPr>
        <p:txBody>
          <a:bodyPr wrap="square" rtlCol="0">
            <a:spAutoFit/>
          </a:bodyPr>
          <a:lstStyle/>
          <a:p>
            <a:pPr indent="0" fontAlgn="auto">
              <a:lnSpc>
                <a:spcPct val="100000"/>
              </a:lnSpc>
            </a:pPr>
            <a:r>
              <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rPr>
              <a:t>Read carefully and fill in the blanks.</a:t>
            </a:r>
            <a:endParaRPr lang="en-US" altLang="zh-CN" sz="3200" b="1">
              <a:solidFill>
                <a:schemeClr val="tx2">
                  <a:lumMod val="50000"/>
                </a:schemeClr>
              </a:solidFill>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3"/>
            </p:custDataLst>
          </p:nvPr>
        </p:nvSpPr>
        <p:spPr>
          <a:xfrm>
            <a:off x="501650" y="2651760"/>
            <a:ext cx="1842770" cy="1738148"/>
          </a:xfrm>
          <a:prstGeom prst="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rPr>
              <a:t>The local people</a:t>
            </a:r>
            <a:endPar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3" name="文本框 2"/>
          <p:cNvSpPr txBox="1"/>
          <p:nvPr>
            <p:custDataLst>
              <p:tags r:id="rId4"/>
            </p:custDataLst>
          </p:nvPr>
        </p:nvSpPr>
        <p:spPr>
          <a:xfrm>
            <a:off x="10057765" y="3312160"/>
            <a:ext cx="1347470" cy="646707"/>
          </a:xfrm>
          <a:prstGeom prst="round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rPr>
              <a:t>Bees</a:t>
            </a:r>
            <a:endPar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4" name="文本框 3"/>
          <p:cNvSpPr txBox="1"/>
          <p:nvPr>
            <p:custDataLst>
              <p:tags r:id="rId5"/>
            </p:custDataLst>
          </p:nvPr>
        </p:nvSpPr>
        <p:spPr>
          <a:xfrm>
            <a:off x="2644140" y="2651760"/>
            <a:ext cx="7227570" cy="5835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rPr>
              <a:t>providing them ________________</a:t>
            </a:r>
            <a:endPar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14" name="文本框 13"/>
          <p:cNvSpPr txBox="1"/>
          <p:nvPr>
            <p:custDataLst>
              <p:tags r:id="rId6"/>
            </p:custDataLst>
          </p:nvPr>
        </p:nvSpPr>
        <p:spPr>
          <a:xfrm>
            <a:off x="2752725" y="4052570"/>
            <a:ext cx="6678295" cy="5835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rPr>
              <a:t>providing them </a:t>
            </a:r>
            <a:r>
              <a:rPr kumimoji="0" lang="en-US" altLang="zh-CN" sz="3200" b="1" i="0" u="none" strike="noStrike" kern="1200" cap="none" spc="0" normalizeH="0" baseline="0" noProof="0">
                <a:ln>
                  <a:noFill/>
                </a:ln>
                <a:solidFill>
                  <a:schemeClr val="tx1"/>
                </a:solidFill>
                <a:effectLst/>
                <a:uLnTx/>
                <a:uFillTx/>
                <a:latin typeface="Arial Rounded MT Bold" panose="020F0704030504030204" charset="0"/>
                <a:ea typeface="等线" panose="02010600030101010101" charset="-122"/>
                <a:cs typeface="Arial Rounded MT Bold" panose="020F0704030504030204" charset="0"/>
              </a:rPr>
              <a:t>________________</a:t>
            </a:r>
            <a:endParaRPr kumimoji="0" lang="en-US" altLang="zh-CN" sz="3200" b="1" i="0" u="none" strike="noStrike" kern="1200" cap="none" spc="0" normalizeH="0" baseline="0" noProof="0">
              <a:ln>
                <a:noFill/>
              </a:ln>
              <a:solidFill>
                <a:schemeClr val="tx1"/>
              </a:solidFill>
              <a:effectLst/>
              <a:uLnTx/>
              <a:uFillTx/>
              <a:latin typeface="Arial Rounded MT Bold" panose="020F0704030504030204" charset="0"/>
              <a:ea typeface="等线" panose="02010600030101010101" charset="-122"/>
              <a:cs typeface="Arial Rounded MT Bold" panose="020F0704030504030204" charset="0"/>
            </a:endParaRPr>
          </a:p>
        </p:txBody>
      </p:sp>
      <p:sp>
        <p:nvSpPr>
          <p:cNvPr id="20" name="右箭头 14"/>
          <p:cNvSpPr/>
          <p:nvPr>
            <p:custDataLst>
              <p:tags r:id="rId7"/>
            </p:custDataLst>
          </p:nvPr>
        </p:nvSpPr>
        <p:spPr>
          <a:xfrm>
            <a:off x="2530475" y="3387090"/>
            <a:ext cx="7341235" cy="220980"/>
          </a:xfrm>
          <a:prstGeom prst="rightArrow">
            <a:avLst>
              <a:gd name="adj1" fmla="val 50000"/>
              <a:gd name="adj2" fmla="val 206811"/>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Rounded MT Bold" panose="020F0704030504030204" charset="0"/>
              <a:ea typeface="等线" panose="02010600030101010101" charset="-122"/>
              <a:cs typeface="Arial Rounded MT Bold" panose="020F0704030504030204" charset="0"/>
            </a:endParaRPr>
          </a:p>
        </p:txBody>
      </p:sp>
      <p:sp>
        <p:nvSpPr>
          <p:cNvPr id="21" name="右箭头 28"/>
          <p:cNvSpPr/>
          <p:nvPr>
            <p:custDataLst>
              <p:tags r:id="rId8"/>
            </p:custDataLst>
          </p:nvPr>
        </p:nvSpPr>
        <p:spPr>
          <a:xfrm flipH="1">
            <a:off x="2452370" y="3752215"/>
            <a:ext cx="7298055" cy="207010"/>
          </a:xfrm>
          <a:prstGeom prst="rightArrow">
            <a:avLst>
              <a:gd name="adj1" fmla="val 50000"/>
              <a:gd name="adj2" fmla="val 206811"/>
            </a:avLst>
          </a:prstGeom>
          <a:solidFill>
            <a:schemeClr val="accent6">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Rounded MT Bold" panose="020F0704030504030204" charset="0"/>
              <a:ea typeface="等线" panose="02010600030101010101" charset="-122"/>
              <a:cs typeface="Arial Rounded MT Bold" panose="020F0704030504030204" charset="0"/>
            </a:endParaRPr>
          </a:p>
        </p:txBody>
      </p:sp>
      <p:sp>
        <p:nvSpPr>
          <p:cNvPr id="22" name="左大括号 33"/>
          <p:cNvSpPr/>
          <p:nvPr>
            <p:custDataLst>
              <p:tags r:id="rId9"/>
            </p:custDataLst>
          </p:nvPr>
        </p:nvSpPr>
        <p:spPr>
          <a:xfrm rot="16200000">
            <a:off x="5773474" y="1468405"/>
            <a:ext cx="644852" cy="6905163"/>
          </a:xfrm>
          <a:custGeom>
            <a:avLst/>
            <a:gdLst>
              <a:gd name="connsiteX0" fmla="*/ 216998 w 216998"/>
              <a:gd name="connsiteY0" fmla="*/ 612000 h 612000"/>
              <a:gd name="connsiteX1" fmla="*/ 108499 w 216998"/>
              <a:gd name="connsiteY1" fmla="*/ 611998 h 612000"/>
              <a:gd name="connsiteX2" fmla="*/ 108499 w 216998"/>
              <a:gd name="connsiteY2" fmla="*/ 306002 h 612000"/>
              <a:gd name="connsiteX3" fmla="*/ 0 w 216998"/>
              <a:gd name="connsiteY3" fmla="*/ 306000 h 612000"/>
              <a:gd name="connsiteX4" fmla="*/ 108499 w 216998"/>
              <a:gd name="connsiteY4" fmla="*/ 305998 h 612000"/>
              <a:gd name="connsiteX5" fmla="*/ 108499 w 216998"/>
              <a:gd name="connsiteY5" fmla="*/ 2 h 612000"/>
              <a:gd name="connsiteX6" fmla="*/ 216998 w 216998"/>
              <a:gd name="connsiteY6" fmla="*/ 0 h 612000"/>
              <a:gd name="connsiteX7" fmla="*/ 216998 w 216998"/>
              <a:gd name="connsiteY7" fmla="*/ 293760 h 612000"/>
              <a:gd name="connsiteX8" fmla="*/ 216998 w 216998"/>
              <a:gd name="connsiteY8" fmla="*/ 612000 h 612000"/>
              <a:gd name="connsiteX0-1" fmla="*/ 216998 w 216998"/>
              <a:gd name="connsiteY0-2" fmla="*/ 612000 h 612000"/>
              <a:gd name="connsiteX1-3" fmla="*/ 108499 w 216998"/>
              <a:gd name="connsiteY1-4" fmla="*/ 611998 h 612000"/>
              <a:gd name="connsiteX2-5" fmla="*/ 108499 w 216998"/>
              <a:gd name="connsiteY2-6" fmla="*/ 306002 h 612000"/>
              <a:gd name="connsiteX3-7" fmla="*/ 0 w 216998"/>
              <a:gd name="connsiteY3-8" fmla="*/ 306000 h 612000"/>
              <a:gd name="connsiteX4-9" fmla="*/ 108499 w 216998"/>
              <a:gd name="connsiteY4-10" fmla="*/ 305998 h 612000"/>
              <a:gd name="connsiteX5-11" fmla="*/ 108499 w 216998"/>
              <a:gd name="connsiteY5-12" fmla="*/ 2 h 612000"/>
              <a:gd name="connsiteX6-13" fmla="*/ 216998 w 216998"/>
              <a:gd name="connsiteY6-14" fmla="*/ 0 h 612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998" h="612000" stroke="0" extrusionOk="0">
                <a:moveTo>
                  <a:pt x="216998" y="612000"/>
                </a:moveTo>
                <a:cubicBezTo>
                  <a:pt x="182348" y="612373"/>
                  <a:pt x="146625" y="607979"/>
                  <a:pt x="108499" y="611998"/>
                </a:cubicBezTo>
                <a:cubicBezTo>
                  <a:pt x="94666" y="485099"/>
                  <a:pt x="143653" y="369929"/>
                  <a:pt x="108499" y="306002"/>
                </a:cubicBezTo>
                <a:cubicBezTo>
                  <a:pt x="109349" y="304595"/>
                  <a:pt x="55103" y="298358"/>
                  <a:pt x="0" y="306000"/>
                </a:cubicBezTo>
                <a:cubicBezTo>
                  <a:pt x="44246" y="301086"/>
                  <a:pt x="81223" y="309268"/>
                  <a:pt x="108499" y="305998"/>
                </a:cubicBezTo>
                <a:cubicBezTo>
                  <a:pt x="72388" y="159707"/>
                  <a:pt x="135027" y="117736"/>
                  <a:pt x="108499" y="2"/>
                </a:cubicBezTo>
                <a:cubicBezTo>
                  <a:pt x="105866" y="2132"/>
                  <a:pt x="155878" y="-141"/>
                  <a:pt x="216998" y="0"/>
                </a:cubicBezTo>
                <a:cubicBezTo>
                  <a:pt x="249268" y="127919"/>
                  <a:pt x="210392" y="215378"/>
                  <a:pt x="216998" y="293760"/>
                </a:cubicBezTo>
                <a:cubicBezTo>
                  <a:pt x="223604" y="372142"/>
                  <a:pt x="215934" y="547684"/>
                  <a:pt x="216998" y="612000"/>
                </a:cubicBezTo>
                <a:close/>
              </a:path>
              <a:path w="216998" h="612000" fill="none" extrusionOk="0">
                <a:moveTo>
                  <a:pt x="216998" y="612000"/>
                </a:moveTo>
                <a:cubicBezTo>
                  <a:pt x="180762" y="617125"/>
                  <a:pt x="153636" y="608902"/>
                  <a:pt x="108499" y="611998"/>
                </a:cubicBezTo>
                <a:cubicBezTo>
                  <a:pt x="94090" y="482073"/>
                  <a:pt x="145043" y="433306"/>
                  <a:pt x="108499" y="306002"/>
                </a:cubicBezTo>
                <a:cubicBezTo>
                  <a:pt x="118734" y="313250"/>
                  <a:pt x="60377" y="295718"/>
                  <a:pt x="0" y="306000"/>
                </a:cubicBezTo>
                <a:cubicBezTo>
                  <a:pt x="40342" y="302686"/>
                  <a:pt x="59204" y="315319"/>
                  <a:pt x="108499" y="305998"/>
                </a:cubicBezTo>
                <a:cubicBezTo>
                  <a:pt x="95152" y="212247"/>
                  <a:pt x="135507" y="108000"/>
                  <a:pt x="108499" y="2"/>
                </a:cubicBezTo>
                <a:cubicBezTo>
                  <a:pt x="104374" y="13597"/>
                  <a:pt x="165139" y="-9070"/>
                  <a:pt x="216998" y="0"/>
                </a:cubicBezTo>
              </a:path>
              <a:path w="216998" h="612000" fill="none" stroke="0" extrusionOk="0">
                <a:moveTo>
                  <a:pt x="216998" y="612000"/>
                </a:moveTo>
                <a:cubicBezTo>
                  <a:pt x="165922" y="622098"/>
                  <a:pt x="144610" y="609278"/>
                  <a:pt x="108499" y="611998"/>
                </a:cubicBezTo>
                <a:cubicBezTo>
                  <a:pt x="83788" y="469090"/>
                  <a:pt x="120572" y="407877"/>
                  <a:pt x="108499" y="306002"/>
                </a:cubicBezTo>
                <a:cubicBezTo>
                  <a:pt x="110519" y="309301"/>
                  <a:pt x="62478" y="313228"/>
                  <a:pt x="0" y="306000"/>
                </a:cubicBezTo>
                <a:cubicBezTo>
                  <a:pt x="48438" y="297570"/>
                  <a:pt x="79511" y="307522"/>
                  <a:pt x="108499" y="305998"/>
                </a:cubicBezTo>
                <a:cubicBezTo>
                  <a:pt x="73173" y="172180"/>
                  <a:pt x="121926" y="134389"/>
                  <a:pt x="108499" y="2"/>
                </a:cubicBezTo>
                <a:cubicBezTo>
                  <a:pt x="105193" y="2001"/>
                  <a:pt x="151002" y="-526"/>
                  <a:pt x="216998" y="0"/>
                </a:cubicBezTo>
              </a:path>
            </a:pathLst>
          </a:custGeom>
          <a:noFill/>
          <a:ln w="57150">
            <a:solidFill>
              <a:schemeClr val="tx1"/>
            </a:solidFill>
          </a:ln>
          <a:extLst>
            <a:ext uri="{909E8E84-426E-40DD-AFC4-6F175D3DCCD1}">
              <a14:hiddenFill xmlns:a14="http://schemas.microsoft.com/office/drawing/2010/main">
                <a:solidFill>
                  <a:schemeClr val="accent2">
                    <a:lumMod val="20000"/>
                    <a:lumOff val="80000"/>
                  </a:schemeClr>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GB" sz="3200" b="0" i="0" u="none" strike="noStrike" kern="1200" cap="none" spc="0" normalizeH="0" baseline="0" noProof="0">
              <a:ln>
                <a:noFill/>
              </a:ln>
              <a:solidFill>
                <a:schemeClr val="tx1"/>
              </a:solidFill>
              <a:effectLst/>
              <a:uLnTx/>
              <a:uFillTx/>
              <a:latin typeface="Arial Rounded MT Bold" panose="020F0704030504030204" charset="0"/>
              <a:ea typeface="+mn-ea"/>
              <a:cs typeface="Arial Rounded MT Bold" panose="020F0704030504030204" charset="0"/>
            </a:endParaRPr>
          </a:p>
        </p:txBody>
      </p:sp>
      <p:sp>
        <p:nvSpPr>
          <p:cNvPr id="23" name="文本框 22"/>
          <p:cNvSpPr txBox="1"/>
          <p:nvPr>
            <p:custDataLst>
              <p:tags r:id="rId10"/>
            </p:custDataLst>
          </p:nvPr>
        </p:nvSpPr>
        <p:spPr>
          <a:xfrm>
            <a:off x="2217420" y="5453380"/>
            <a:ext cx="8376920" cy="1076325"/>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rPr>
              <a:t>People of Shennongjia live and work </a:t>
            </a:r>
            <a:endPar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endParaRPr>
          </a:p>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rPr>
              <a:t>______________________________ nature.</a:t>
            </a:r>
            <a:endParaRPr kumimoji="0" lang="en-US" altLang="zh-CN" sz="3200" b="1" i="0" u="none" strike="noStrike" kern="1200" cap="none" spc="0" normalizeH="0" baseline="0" noProof="0">
              <a:ln>
                <a:noFill/>
              </a:ln>
              <a:solidFill>
                <a:schemeClr val="tx1"/>
              </a:solidFill>
              <a:effectLst/>
              <a:uLnTx/>
              <a:uFillTx/>
              <a:latin typeface="Times New Roman" panose="02020603050405020304" pitchFamily="18" charset="0"/>
              <a:ea typeface="等线" panose="02010600030101010101" charset="-122"/>
              <a:cs typeface="Times New Roman" panose="02020603050405020304" pitchFamily="18" charset="0"/>
            </a:endParaRPr>
          </a:p>
        </p:txBody>
      </p:sp>
      <p:sp>
        <p:nvSpPr>
          <p:cNvPr id="24" name="文本框 23"/>
          <p:cNvSpPr txBox="1"/>
          <p:nvPr>
            <p:custDataLst>
              <p:tags r:id="rId11"/>
            </p:custDataLst>
          </p:nvPr>
        </p:nvSpPr>
        <p:spPr>
          <a:xfrm>
            <a:off x="6231255" y="3987165"/>
            <a:ext cx="2684145"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with honey</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25" name="文本框 24"/>
          <p:cNvSpPr txBox="1"/>
          <p:nvPr>
            <p:custDataLst>
              <p:tags r:id="rId12"/>
            </p:custDataLst>
          </p:nvPr>
        </p:nvSpPr>
        <p:spPr>
          <a:xfrm>
            <a:off x="5782310" y="2599690"/>
            <a:ext cx="4168140"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with a secure home</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27" name="文本框 26"/>
          <p:cNvSpPr txBox="1"/>
          <p:nvPr>
            <p:custDataLst>
              <p:tags r:id="rId13"/>
            </p:custDataLst>
          </p:nvPr>
        </p:nvSpPr>
        <p:spPr>
          <a:xfrm>
            <a:off x="3382010" y="5882640"/>
            <a:ext cx="3726180" cy="58356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rPr>
              <a:t>in harmony with</a:t>
            </a:r>
            <a:endParaRPr kumimoji="0" lang="en-US" altLang="zh-CN" sz="3200" b="1" i="0" u="none" strike="noStrike" kern="1200" cap="none" spc="0" normalizeH="0" baseline="0" noProof="0">
              <a:ln>
                <a:noFill/>
              </a:ln>
              <a:solidFill>
                <a:srgbClr val="C00000"/>
              </a:solidFill>
              <a:effectLst/>
              <a:uLnTx/>
              <a:uFillTx/>
              <a:latin typeface="Comic Sans MS" panose="030F0702030302020204" charset="0"/>
              <a:ea typeface="等线" panose="02010600030101010101" charset="-122"/>
              <a:cs typeface="Comic Sans MS" panose="030F0702030302020204" charset="0"/>
            </a:endParaRPr>
          </a:p>
        </p:txBody>
      </p:sp>
      <p:sp>
        <p:nvSpPr>
          <p:cNvPr id="7" name="文本框 6"/>
          <p:cNvSpPr txBox="1"/>
          <p:nvPr>
            <p:custDataLst>
              <p:tags r:id="rId14"/>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While-reading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641850" y="462915"/>
            <a:ext cx="3542030" cy="645160"/>
          </a:xfrm>
          <a:prstGeom prst="rect">
            <a:avLst/>
          </a:prstGeom>
          <a:solidFill>
            <a:srgbClr val="FECA7A"/>
          </a:solid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Think &amp; Share</a:t>
            </a:r>
            <a:endParaRPr lang="en-US" altLang="zh-CN" sz="3600" b="1">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478155" y="1072515"/>
            <a:ext cx="11715750" cy="1186180"/>
          </a:xfrm>
          <a:prstGeom prst="rect">
            <a:avLst/>
          </a:prstGeom>
          <a:noFill/>
        </p:spPr>
        <p:txBody>
          <a:bodyPr wrap="square" rtlCol="0">
            <a:noAutofit/>
          </a:bodyPr>
          <a:lstStyle/>
          <a:p>
            <a:pPr marL="514350" indent="-514350">
              <a:buFont typeface="+mj-lt"/>
              <a:buAutoNum type="arabicPeriod"/>
            </a:pPr>
            <a:r>
              <a:rPr lang="en-US" altLang="zh-CN" sz="3600" b="1">
                <a:latin typeface="Times New Roman" panose="02020603050405020304" pitchFamily="18" charset="0"/>
                <a:cs typeface="Times New Roman" panose="02020603050405020304" pitchFamily="18" charset="0"/>
              </a:rPr>
              <a:t>According to the passage, what has been done to protect the ecology of Shennongjia?</a:t>
            </a:r>
            <a:endParaRPr lang="en-US" altLang="zh-CN" sz="3600" b="1">
              <a:latin typeface="Times New Roman" panose="02020603050405020304" pitchFamily="18" charset="0"/>
              <a:cs typeface="Times New Roman" panose="02020603050405020304" pitchFamily="18" charset="0"/>
            </a:endParaRPr>
          </a:p>
          <a:p>
            <a:pPr marL="514350" indent="-514350">
              <a:buFont typeface="+mj-lt"/>
              <a:buAutoNum type="arabicPeriod"/>
            </a:pPr>
            <a:endParaRPr lang="en-US" altLang="zh-CN" sz="3600" b="1">
              <a:latin typeface="Comic Sans MS" panose="030F0702030302020204" charset="0"/>
              <a:cs typeface="Comic Sans MS" panose="030F0702030302020204" charset="0"/>
            </a:endParaRPr>
          </a:p>
          <a:p>
            <a:pPr marL="514350" indent="-514350">
              <a:buFont typeface="+mj-lt"/>
              <a:buAutoNum type="arabicPeriod"/>
            </a:pPr>
            <a:endParaRPr lang="en-US" altLang="zh-CN" sz="3600" b="1">
              <a:latin typeface="Comic Sans MS" panose="030F0702030302020204" charset="0"/>
              <a:cs typeface="Comic Sans MS" panose="030F0702030302020204" charset="0"/>
            </a:endParaRPr>
          </a:p>
          <a:p>
            <a:pPr marL="514350" indent="-514350">
              <a:buFont typeface="+mj-lt"/>
              <a:buAutoNum type="arabicPeriod"/>
            </a:pPr>
            <a:endParaRPr lang="en-US" altLang="zh-CN" sz="3600" b="1">
              <a:latin typeface="Comic Sans MS" panose="030F0702030302020204" charset="0"/>
              <a:cs typeface="Comic Sans MS" panose="030F0702030302020204" charset="0"/>
            </a:endParaRPr>
          </a:p>
          <a:p>
            <a:pPr marL="514350" indent="-514350">
              <a:buFont typeface="+mj-lt"/>
              <a:buAutoNum type="arabicPeriod"/>
            </a:pPr>
            <a:endParaRPr lang="en-US" altLang="zh-CN" sz="3600" b="1">
              <a:latin typeface="Comic Sans MS" panose="030F0702030302020204" charset="0"/>
              <a:cs typeface="Comic Sans MS" panose="030F0702030302020204" charset="0"/>
            </a:endParaRPr>
          </a:p>
          <a:p>
            <a:pPr marL="514350" indent="-514350">
              <a:buFont typeface="+mj-lt"/>
              <a:buAutoNum type="arabicPeriod"/>
            </a:pPr>
            <a:endParaRPr lang="en-US" altLang="zh-CN" sz="3600" b="1">
              <a:latin typeface="Comic Sans MS" panose="030F0702030302020204" charset="0"/>
              <a:cs typeface="Comic Sans MS" panose="030F0702030302020204" charset="0"/>
            </a:endParaRPr>
          </a:p>
          <a:p>
            <a:endParaRPr lang="en-US" altLang="zh-CN" sz="3600" b="1">
              <a:latin typeface="Comic Sans MS" panose="030F0702030302020204" charset="0"/>
              <a:cs typeface="Comic Sans MS" panose="030F0702030302020204" charset="0"/>
            </a:endParaRPr>
          </a:p>
        </p:txBody>
      </p:sp>
      <p:sp>
        <p:nvSpPr>
          <p:cNvPr id="4" name="文本框 3"/>
          <p:cNvSpPr txBox="1"/>
          <p:nvPr>
            <p:custDataLst>
              <p:tags r:id="rId3"/>
            </p:custDataLst>
          </p:nvPr>
        </p:nvSpPr>
        <p:spPr>
          <a:xfrm>
            <a:off x="478155" y="2348230"/>
            <a:ext cx="11363960" cy="3587750"/>
          </a:xfrm>
          <a:prstGeom prst="rect">
            <a:avLst/>
          </a:prstGeom>
          <a:noFill/>
        </p:spPr>
        <p:txBody>
          <a:bodyPr wrap="square" rtlCol="0" anchor="t">
            <a:noAutofit/>
          </a:bodyPr>
          <a:lstStyle/>
          <a:p>
            <a:pPr marL="0" indent="0" algn="l">
              <a:lnSpc>
                <a:spcPct val="100000"/>
              </a:lnSpc>
              <a:spcBef>
                <a:spcPct val="0"/>
              </a:spcBef>
              <a:spcAft>
                <a:spcPct val="0"/>
              </a:spcAft>
              <a:buSzTx/>
              <a:buNone/>
            </a:pP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To protect the ecology of Shennongjia, scientists make every effort to look after the species. </a:t>
            </a:r>
            <a:endPar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a:p>
            <a:pPr marL="0" indent="0" algn="l">
              <a:lnSpc>
                <a:spcPct val="100000"/>
              </a:lnSpc>
              <a:spcBef>
                <a:spcPct val="0"/>
              </a:spcBef>
              <a:spcAft>
                <a:spcPct val="0"/>
              </a:spcAft>
              <a:buSzTx/>
              <a:buNone/>
            </a:pP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In winter, scientists </a:t>
            </a:r>
            <a:r>
              <a:rPr lang="en-US" altLang="zh-CN" sz="3200" b="1" u="sng" spc="220">
                <a:solidFill>
                  <a:srgbClr val="C0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sym typeface="+mn-ea"/>
              </a:rPr>
              <a:t>brave heavy snow and freezing temperatures to supply food to the Golden Snub-nosed Monkey. </a:t>
            </a: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More importantly, the local people </a:t>
            </a:r>
            <a:r>
              <a:rPr lang="en-US" altLang="zh-CN" sz="3200" b="1" u="sng" spc="220">
                <a:solidFill>
                  <a:srgbClr val="C0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sym typeface="+mn-ea"/>
              </a:rPr>
              <a:t>live in harmony with nature</a:t>
            </a: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They take things from nature without damaging it.</a:t>
            </a:r>
            <a:endPar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custDataLst>
              <p:tags r:id="rId4"/>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Post-reading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641850" y="462915"/>
            <a:ext cx="3542030" cy="645160"/>
          </a:xfrm>
          <a:prstGeom prst="rect">
            <a:avLst/>
          </a:prstGeom>
          <a:solidFill>
            <a:srgbClr val="FECA7A"/>
          </a:solid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Think &amp; Share</a:t>
            </a:r>
            <a:endParaRPr lang="en-US" altLang="zh-CN" sz="3600" b="1">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257810" y="1285875"/>
            <a:ext cx="11207115" cy="875665"/>
          </a:xfrm>
          <a:prstGeom prst="rect">
            <a:avLst/>
          </a:prstGeom>
          <a:noFill/>
        </p:spPr>
        <p:txBody>
          <a:bodyPr wrap="square" rtlCol="0">
            <a:noAutofit/>
          </a:bodyPr>
          <a:lstStyle/>
          <a:p>
            <a:pPr marL="742950" indent="-742950">
              <a:buFont typeface="+mj-lt"/>
              <a:buAutoNum type="arabicPeriod" startAt="2"/>
            </a:pPr>
            <a:r>
              <a:rPr lang="en-US" altLang="zh-CN" sz="3600" b="1">
                <a:latin typeface="Times New Roman" panose="02020603050405020304" pitchFamily="18" charset="0"/>
                <a:cs typeface="Times New Roman" panose="02020603050405020304" pitchFamily="18" charset="0"/>
              </a:rPr>
              <a:t>Which part of Shennongjia interests you most? Why?</a:t>
            </a:r>
            <a:endParaRPr lang="en-US" altLang="zh-CN" sz="3600" b="1">
              <a:latin typeface="Times New Roman" panose="02020603050405020304" pitchFamily="18" charset="0"/>
              <a:cs typeface="Times New Roman" panose="02020603050405020304" pitchFamily="18" charset="0"/>
            </a:endParaRPr>
          </a:p>
          <a:p>
            <a:pPr marL="742950" indent="-742950">
              <a:buFont typeface="+mj-lt"/>
              <a:buAutoNum type="arabicPeriod" startAt="2"/>
            </a:pPr>
            <a:endParaRPr lang="en-US" altLang="zh-CN" sz="3600" b="1">
              <a:latin typeface="Comic Sans MS" panose="030F0702030302020204" charset="0"/>
              <a:cs typeface="Comic Sans MS" panose="030F0702030302020204" charset="0"/>
            </a:endParaRPr>
          </a:p>
          <a:p>
            <a:pPr marL="742950" indent="-742950">
              <a:buFont typeface="+mj-lt"/>
              <a:buAutoNum type="arabicPeriod" startAt="2"/>
            </a:pPr>
            <a:endParaRPr lang="en-US" altLang="zh-CN" sz="3600" b="1">
              <a:latin typeface="Comic Sans MS" panose="030F0702030302020204" charset="0"/>
              <a:cs typeface="Comic Sans MS" panose="030F0702030302020204" charset="0"/>
            </a:endParaRPr>
          </a:p>
          <a:p>
            <a:pPr marL="742950" indent="-742950">
              <a:buFont typeface="+mj-lt"/>
              <a:buAutoNum type="arabicPeriod" startAt="2"/>
            </a:pPr>
            <a:endParaRPr lang="en-US" altLang="zh-CN" sz="3600" b="1">
              <a:latin typeface="Comic Sans MS" panose="030F0702030302020204" charset="0"/>
              <a:cs typeface="Comic Sans MS" panose="030F0702030302020204" charset="0"/>
            </a:endParaRPr>
          </a:p>
          <a:p>
            <a:endParaRPr lang="en-US" altLang="zh-CN" sz="3600" b="1">
              <a:latin typeface="Comic Sans MS" panose="030F0702030302020204" charset="0"/>
              <a:cs typeface="Comic Sans MS" panose="030F0702030302020204" charset="0"/>
            </a:endParaRPr>
          </a:p>
        </p:txBody>
      </p:sp>
      <p:sp>
        <p:nvSpPr>
          <p:cNvPr id="4" name="文本框 3"/>
          <p:cNvSpPr txBox="1"/>
          <p:nvPr>
            <p:custDataLst>
              <p:tags r:id="rId3"/>
            </p:custDataLst>
          </p:nvPr>
        </p:nvSpPr>
        <p:spPr>
          <a:xfrm>
            <a:off x="478155" y="2348230"/>
            <a:ext cx="11363960" cy="3587750"/>
          </a:xfrm>
          <a:prstGeom prst="rect">
            <a:avLst/>
          </a:prstGeom>
          <a:noFill/>
        </p:spPr>
        <p:txBody>
          <a:bodyPr wrap="square" rtlCol="0" anchor="t">
            <a:noAutofit/>
          </a:bodyPr>
          <a:lstStyle/>
          <a:p>
            <a:pPr marL="0" indent="0" algn="l">
              <a:lnSpc>
                <a:spcPct val="100000"/>
              </a:lnSpc>
              <a:spcBef>
                <a:spcPct val="0"/>
              </a:spcBef>
              <a:spcAft>
                <a:spcPct val="0"/>
              </a:spcAft>
              <a:buSzTx/>
              <a:buNone/>
            </a:pP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What interests me most is that Shennongjia has </a:t>
            </a:r>
            <a:r>
              <a:rPr lang="en-US" altLang="zh-CN" sz="3200" b="1" spc="220">
                <a:solidFill>
                  <a:srgbClr val="C0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sym typeface="+mn-ea"/>
              </a:rPr>
              <a:t>so many species and has a long history. </a:t>
            </a:r>
            <a:endParaRPr lang="en-US" altLang="zh-CN" sz="3200" b="1" spc="220">
              <a:solidFill>
                <a:srgbClr val="C0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sym typeface="+mn-ea"/>
            </a:endParaRPr>
          </a:p>
          <a:p>
            <a:pPr marL="0" indent="0" algn="l">
              <a:lnSpc>
                <a:spcPct val="100000"/>
              </a:lnSpc>
              <a:spcBef>
                <a:spcPct val="0"/>
              </a:spcBef>
              <a:spcAft>
                <a:spcPct val="0"/>
              </a:spcAft>
              <a:buSzTx/>
              <a:buNone/>
            </a:pP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It is said that Emperor Yan, </a:t>
            </a:r>
            <a:r>
              <a:rPr lang="en-US" altLang="zh-CN" sz="3200" b="1" spc="220">
                <a:solidFill>
                  <a:srgbClr val="C00000"/>
                </a:solidFill>
                <a:highlight>
                  <a:srgbClr val="FFFF00"/>
                </a:highlight>
                <a:latin typeface="Times New Roman" panose="02020603050405020304" pitchFamily="18" charset="0"/>
                <a:ea typeface="微软雅黑" panose="020B0503020204020204" charset="-122"/>
                <a:cs typeface="Times New Roman" panose="02020603050405020304" pitchFamily="18" charset="0"/>
                <a:sym typeface="+mn-ea"/>
              </a:rPr>
              <a:t>Shennong taught the first people living here how to build houses, find herbs, and farm the land</a:t>
            </a:r>
            <a:r>
              <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so the area is called Shennongjia.</a:t>
            </a:r>
            <a:endParaRPr lang="en-US" altLang="zh-CN" sz="3200" b="1" spc="22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文本框 2"/>
          <p:cNvSpPr txBox="1"/>
          <p:nvPr>
            <p:custDataLst>
              <p:tags r:id="rId4"/>
            </p:custDataLst>
          </p:nvPr>
        </p:nvSpPr>
        <p:spPr>
          <a:xfrm>
            <a:off x="0" y="0"/>
            <a:ext cx="36449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Post-reading</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89280" y="1722755"/>
            <a:ext cx="10806430" cy="3568065"/>
          </a:xfrm>
          <a:prstGeom prst="rect">
            <a:avLst/>
          </a:prstGeom>
        </p:spPr>
        <p:txBody>
          <a:bodyPr wrap="square">
            <a:noAutofit/>
          </a:bodyPr>
          <a:lstStyle/>
          <a:p>
            <a:pPr indent="177800" algn="just" defTabSz="266700" fontAlgn="auto">
              <a:lnSpc>
                <a:spcPct val="150000"/>
              </a:lnSpc>
              <a:spcAft>
                <a:spcPct val="0"/>
              </a:spcAft>
            </a:pPr>
            <a:r>
              <a:rPr lang="en-US" altLang="zh-CN" sz="3200" b="1">
                <a:latin typeface="Times New Roman" panose="02020603050405020304"/>
                <a:ea typeface="等线" panose="02010600030101010101" charset="-122"/>
              </a:rPr>
              <a:t>1.  </a:t>
            </a:r>
            <a:r>
              <a:rPr lang="en-US" altLang="zh-CN" sz="3200" b="1">
                <a:latin typeface="Times New Roman" panose="02020603050405020304"/>
                <a:ea typeface="等线" panose="02010600030101010101" charset="-122"/>
              </a:rPr>
              <a:t>Give a talk comparing Macquarie Island and Shennongjia.</a:t>
            </a:r>
            <a:endParaRPr lang="en-US" altLang="zh-CN" sz="3200" b="1">
              <a:latin typeface="Times New Roman" panose="02020603050405020304"/>
              <a:ea typeface="等线" panose="02010600030101010101" charset="-122"/>
            </a:endParaRPr>
          </a:p>
          <a:p>
            <a:pPr indent="177800" algn="just" defTabSz="266700" fontAlgn="auto">
              <a:lnSpc>
                <a:spcPct val="150000"/>
              </a:lnSpc>
              <a:spcAft>
                <a:spcPct val="0"/>
              </a:spcAft>
            </a:pPr>
            <a:r>
              <a:rPr lang="en-US" altLang="zh-CN" sz="3200" b="1">
                <a:latin typeface="Times New Roman" panose="02020603050405020304"/>
                <a:ea typeface="等线" panose="02010600030101010101" charset="-122"/>
              </a:rPr>
              <a:t> 2. Design a poster to call on people to protect our environment.</a:t>
            </a:r>
            <a:endParaRPr lang="en-US" altLang="zh-CN" sz="3200" b="1">
              <a:latin typeface="Times New Roman" panose="02020603050405020304"/>
              <a:ea typeface="等线" panose="02010600030101010101" charset="-122"/>
            </a:endParaRPr>
          </a:p>
        </p:txBody>
      </p:sp>
      <p:sp>
        <p:nvSpPr>
          <p:cNvPr id="7" name="文本框 6"/>
          <p:cNvSpPr txBox="1"/>
          <p:nvPr>
            <p:custDataLst>
              <p:tags r:id="rId2"/>
            </p:custDataLst>
          </p:nvPr>
        </p:nvSpPr>
        <p:spPr>
          <a:xfrm>
            <a:off x="8255" y="0"/>
            <a:ext cx="3416300"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Homework</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2930455" y="2562999"/>
            <a:ext cx="6330761" cy="1107996"/>
          </a:xfrm>
          <a:prstGeom prst="rect">
            <a:avLst/>
          </a:prstGeom>
          <a:solidFill>
            <a:srgbClr val="2C7A8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noAutofit/>
          </a:bodyPr>
          <a:lstStyle/>
          <a:p>
            <a:pPr algn="ctr"/>
            <a:endParaRPr lang="zh-CN" altLang="en-US" sz="2160">
              <a:latin typeface="Times New Roman" panose="02020603050405020304" pitchFamily="18" charset="0"/>
            </a:endParaRPr>
          </a:p>
        </p:txBody>
      </p:sp>
      <p:sp>
        <p:nvSpPr>
          <p:cNvPr id="7" name="矩形 2"/>
          <p:cNvSpPr/>
          <p:nvPr>
            <p:custDataLst>
              <p:tags r:id="rId2"/>
            </p:custDataLst>
          </p:nvPr>
        </p:nvSpPr>
        <p:spPr>
          <a:xfrm>
            <a:off x="0" y="6324600"/>
            <a:ext cx="12192000" cy="539751"/>
          </a:xfrm>
          <a:custGeom>
            <a:avLst/>
            <a:gdLst>
              <a:gd name="connsiteX0" fmla="*/ 0 w 9144000"/>
              <a:gd name="connsiteY0" fmla="*/ 0 h 216000"/>
              <a:gd name="connsiteX1" fmla="*/ 9144000 w 9144000"/>
              <a:gd name="connsiteY1" fmla="*/ 0 h 216000"/>
              <a:gd name="connsiteX2" fmla="*/ 9144000 w 9144000"/>
              <a:gd name="connsiteY2" fmla="*/ 216000 h 216000"/>
              <a:gd name="connsiteX3" fmla="*/ 0 w 9144000"/>
              <a:gd name="connsiteY3" fmla="*/ 216000 h 216000"/>
              <a:gd name="connsiteX4" fmla="*/ 0 w 9144000"/>
              <a:gd name="connsiteY4" fmla="*/ 0 h 216000"/>
              <a:gd name="connsiteX0-1" fmla="*/ 0 w 9144000"/>
              <a:gd name="connsiteY0-2" fmla="*/ 113792 h 329792"/>
              <a:gd name="connsiteX1-3" fmla="*/ 9144000 w 9144000"/>
              <a:gd name="connsiteY1-4" fmla="*/ 113792 h 329792"/>
              <a:gd name="connsiteX2-5" fmla="*/ 9144000 w 9144000"/>
              <a:gd name="connsiteY2-6" fmla="*/ 329792 h 329792"/>
              <a:gd name="connsiteX3-7" fmla="*/ 0 w 9144000"/>
              <a:gd name="connsiteY3-8" fmla="*/ 329792 h 329792"/>
              <a:gd name="connsiteX4-9" fmla="*/ 0 w 9144000"/>
              <a:gd name="connsiteY4-10" fmla="*/ 113792 h 329792"/>
              <a:gd name="connsiteX0-11" fmla="*/ 0 w 9144000"/>
              <a:gd name="connsiteY0-12" fmla="*/ 165719 h 381719"/>
              <a:gd name="connsiteX1-13" fmla="*/ 9144000 w 9144000"/>
              <a:gd name="connsiteY1-14" fmla="*/ 165719 h 381719"/>
              <a:gd name="connsiteX2-15" fmla="*/ 9144000 w 9144000"/>
              <a:gd name="connsiteY2-16" fmla="*/ 381719 h 381719"/>
              <a:gd name="connsiteX3-17" fmla="*/ 0 w 9144000"/>
              <a:gd name="connsiteY3-18" fmla="*/ 381719 h 381719"/>
              <a:gd name="connsiteX4-19" fmla="*/ 0 w 9144000"/>
              <a:gd name="connsiteY4-20" fmla="*/ 165719 h 381719"/>
              <a:gd name="connsiteX0-21" fmla="*/ 0 w 9144000"/>
              <a:gd name="connsiteY0-22" fmla="*/ 132628 h 348628"/>
              <a:gd name="connsiteX1-23" fmla="*/ 9144000 w 9144000"/>
              <a:gd name="connsiteY1-24" fmla="*/ 132628 h 348628"/>
              <a:gd name="connsiteX2-25" fmla="*/ 9144000 w 9144000"/>
              <a:gd name="connsiteY2-26" fmla="*/ 348628 h 348628"/>
              <a:gd name="connsiteX3-27" fmla="*/ 0 w 9144000"/>
              <a:gd name="connsiteY3-28" fmla="*/ 348628 h 348628"/>
              <a:gd name="connsiteX4-29" fmla="*/ 0 w 9144000"/>
              <a:gd name="connsiteY4-30" fmla="*/ 132628 h 348628"/>
              <a:gd name="connsiteX0-31" fmla="*/ 0 w 9144000"/>
              <a:gd name="connsiteY0-32" fmla="*/ 119048 h 335048"/>
              <a:gd name="connsiteX1-33" fmla="*/ 9144000 w 9144000"/>
              <a:gd name="connsiteY1-34" fmla="*/ 119048 h 335048"/>
              <a:gd name="connsiteX2-35" fmla="*/ 9144000 w 9144000"/>
              <a:gd name="connsiteY2-36" fmla="*/ 335048 h 335048"/>
              <a:gd name="connsiteX3-37" fmla="*/ 0 w 9144000"/>
              <a:gd name="connsiteY3-38" fmla="*/ 335048 h 335048"/>
              <a:gd name="connsiteX4-39" fmla="*/ 0 w 9144000"/>
              <a:gd name="connsiteY4-40" fmla="*/ 119048 h 335048"/>
              <a:gd name="connsiteX0-41" fmla="*/ 0 w 9144000"/>
              <a:gd name="connsiteY0-42" fmla="*/ 158633 h 374633"/>
              <a:gd name="connsiteX1-43" fmla="*/ 9144000 w 9144000"/>
              <a:gd name="connsiteY1-44" fmla="*/ 158633 h 374633"/>
              <a:gd name="connsiteX2-45" fmla="*/ 9144000 w 9144000"/>
              <a:gd name="connsiteY2-46" fmla="*/ 374633 h 374633"/>
              <a:gd name="connsiteX3-47" fmla="*/ 0 w 9144000"/>
              <a:gd name="connsiteY3-48" fmla="*/ 374633 h 374633"/>
              <a:gd name="connsiteX4-49" fmla="*/ 0 w 9144000"/>
              <a:gd name="connsiteY4-50" fmla="*/ 158633 h 3746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44000" h="374633">
                <a:moveTo>
                  <a:pt x="0" y="158633"/>
                </a:moveTo>
                <a:cubicBezTo>
                  <a:pt x="4165456" y="-109488"/>
                  <a:pt x="5852160" y="12329"/>
                  <a:pt x="9144000" y="158633"/>
                </a:cubicBezTo>
                <a:lnTo>
                  <a:pt x="9144000" y="374633"/>
                </a:lnTo>
                <a:lnTo>
                  <a:pt x="0" y="374633"/>
                </a:lnTo>
                <a:lnTo>
                  <a:pt x="0" y="158633"/>
                </a:lnTo>
                <a:close/>
              </a:path>
            </a:pathLst>
          </a:custGeom>
          <a:solidFill>
            <a:srgbClr val="2C7A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latin typeface="Times New Roman" panose="02020603050405020304" pitchFamily="18" charset="0"/>
            </a:endParaRPr>
          </a:p>
        </p:txBody>
      </p:sp>
      <p:sp>
        <p:nvSpPr>
          <p:cNvPr id="8" name="文本框 18"/>
          <p:cNvSpPr txBox="1"/>
          <p:nvPr>
            <p:custDataLst>
              <p:tags r:id="rId3"/>
            </p:custDataLst>
          </p:nvPr>
        </p:nvSpPr>
        <p:spPr>
          <a:xfrm>
            <a:off x="4759298" y="2656502"/>
            <a:ext cx="2892425" cy="1014730"/>
          </a:xfrm>
          <a:prstGeom prst="rect">
            <a:avLst/>
          </a:prstGeom>
          <a:noFill/>
        </p:spPr>
        <p:txBody>
          <a:bodyPr wrap="none">
            <a:spAutoFit/>
          </a:bodyPr>
          <a:lstStyle/>
          <a:p>
            <a:pPr eaLnBrk="1" fontAlgn="auto" hangingPunct="1">
              <a:spcBef>
                <a:spcPct val="0"/>
              </a:spcBef>
              <a:spcAft>
                <a:spcPct val="0"/>
              </a:spcAft>
              <a:defRPr/>
            </a:pPr>
            <a:r>
              <a:rPr lang="en-US" altLang="zh-CN" sz="6000" b="1">
                <a:solidFill>
                  <a:schemeClr val="bg1"/>
                </a:solidFill>
                <a:latin typeface="Times New Roman" panose="02020603050405020304" pitchFamily="18" charset="0"/>
                <a:ea typeface="+mj-ea"/>
                <a:cs typeface="Times New Roman" panose="02020603050405020304" pitchFamily="18" charset="0"/>
              </a:rPr>
              <a:t>Reading</a:t>
            </a:r>
            <a:endParaRPr lang="zh-CN" altLang="en-US" sz="6000" b="1">
              <a:solidFill>
                <a:schemeClr val="bg1"/>
              </a:solidFill>
              <a:latin typeface="Times New Roman" panose="02020603050405020304" pitchFamily="18" charset="0"/>
              <a:ea typeface="+mj-ea"/>
              <a:cs typeface="Times New Roman" panose="02020603050405020304" pitchFamily="18" charset="0"/>
            </a:endParaRPr>
          </a:p>
        </p:txBody>
      </p:sp>
      <p:pic>
        <p:nvPicPr>
          <p:cNvPr id="2" name="Picture 2"/>
          <p:cNvPicPr>
            <a:picLocks noChangeAspect="1"/>
          </p:cNvPicPr>
          <p:nvPr>
            <p:custDataLst>
              <p:tags r:id="rId4"/>
            </p:custDataLst>
          </p:nvPr>
        </p:nvPicPr>
        <p:blipFill>
          <a:blip r:embed="rId5"/>
          <a:stretch>
            <a:fillRect/>
          </a:stretch>
        </p:blipFill>
        <p:spPr>
          <a:xfrm flipH="1">
            <a:off x="12585700" y="12369800"/>
            <a:ext cx="0" cy="0"/>
          </a:xfrm>
          <a:prstGeom prst="rect">
            <a:avLst/>
          </a:prstGeom>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4311650" y="0"/>
            <a:ext cx="7506335" cy="91186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olidFill>
                <a:schemeClr val="lt1"/>
              </a:solidFill>
              <a:latin typeface="微软雅黑" panose="020B0503020204020204" charset="-122"/>
              <a:ea typeface="微软雅黑" panose="020B0503020204020204" charset="-122"/>
              <a:sym typeface="+mn-ea"/>
            </a:endParaRPr>
          </a:p>
        </p:txBody>
      </p:sp>
      <p:sp>
        <p:nvSpPr>
          <p:cNvPr id="2" name="文本框 1"/>
          <p:cNvSpPr txBox="1"/>
          <p:nvPr>
            <p:custDataLst>
              <p:tags r:id="rId2"/>
            </p:custDataLst>
          </p:nvPr>
        </p:nvSpPr>
        <p:spPr>
          <a:xfrm>
            <a:off x="4691380" y="45720"/>
            <a:ext cx="7126605" cy="912495"/>
          </a:xfrm>
          <a:prstGeom prst="rect">
            <a:avLst/>
          </a:prstGeom>
          <a:noFill/>
        </p:spPr>
        <p:txBody>
          <a:bodyPr wrap="square" lIns="63500" tIns="25400" rIns="63500" bIns="25400" rtlCol="0" anchor="ctr" anchorCtr="0">
            <a:normAutofit fontScale="90000"/>
          </a:bodyPr>
          <a:lstStyle/>
          <a:p>
            <a:pPr marL="0" indent="0" algn="l">
              <a:lnSpc>
                <a:spcPct val="100000"/>
              </a:lnSpc>
              <a:spcBef>
                <a:spcPct val="0"/>
              </a:spcBef>
              <a:spcAft>
                <a:spcPct val="0"/>
              </a:spcAft>
              <a:buSzTx/>
              <a:buNone/>
            </a:pPr>
            <a:r>
              <a:rPr lang="en-US" altLang="zh-CN" sz="3400" b="1" spc="180">
                <a:solidFill>
                  <a:schemeClr val="lt1"/>
                </a:solidFill>
                <a:latin typeface="Times New Roman" panose="02020603050405020304" pitchFamily="18" charset="0"/>
                <a:ea typeface="微软雅黑" panose="020B0503020204020204" charset="-122"/>
                <a:cs typeface="Times New Roman" panose="02020603050405020304" pitchFamily="18" charset="0"/>
                <a:sym typeface="+mn-ea"/>
              </a:rPr>
              <a:t>World Heritage Site </a:t>
            </a:r>
            <a:r>
              <a:rPr lang="en-US" altLang="zh-CN" sz="4000" b="1" spc="180">
                <a:solidFill>
                  <a:schemeClr val="lt1"/>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en-US" sz="4000" b="1" spc="180">
                <a:solidFill>
                  <a:schemeClr val="lt1"/>
                </a:solidFill>
                <a:latin typeface="Times New Roman" panose="02020603050405020304" pitchFamily="18" charset="0"/>
                <a:ea typeface="楷体" panose="02010609060101010101" charset="-122"/>
                <a:cs typeface="Times New Roman" panose="02020603050405020304" pitchFamily="18" charset="0"/>
                <a:sym typeface="+mn-ea"/>
              </a:rPr>
              <a:t>世界遗产地</a:t>
            </a:r>
            <a:r>
              <a:rPr lang="en-US" altLang="zh-CN" sz="4000" b="1" spc="180">
                <a:solidFill>
                  <a:schemeClr val="lt1"/>
                </a:solidFill>
                <a:latin typeface="Times New Roman" panose="02020603050405020304" pitchFamily="18" charset="0"/>
                <a:ea typeface="楷体" panose="02010609060101010101" charset="-122"/>
                <a:cs typeface="Times New Roman" panose="02020603050405020304" pitchFamily="18" charset="0"/>
                <a:sym typeface="+mn-ea"/>
              </a:rPr>
              <a:t>)</a:t>
            </a:r>
            <a:endParaRPr lang="en-US" altLang="zh-CN" sz="4000" b="1" spc="180">
              <a:solidFill>
                <a:schemeClr val="lt1"/>
              </a:solidFill>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3" name="文本框 2"/>
          <p:cNvSpPr txBox="1"/>
          <p:nvPr>
            <p:custDataLst>
              <p:tags r:id="rId3"/>
            </p:custDataLst>
          </p:nvPr>
        </p:nvSpPr>
        <p:spPr>
          <a:xfrm>
            <a:off x="214630" y="911860"/>
            <a:ext cx="10824845" cy="607695"/>
          </a:xfrm>
          <a:prstGeom prst="rect">
            <a:avLst/>
          </a:prstGeom>
          <a:noFill/>
        </p:spPr>
        <p:txBody>
          <a:bodyPr wrap="none" rtlCol="0" anchor="t">
            <a:spAutoFit/>
          </a:bodyPr>
          <a:lstStyle/>
          <a:p>
            <a:pPr marL="0" lvl="0" indent="0" algn="l" fontAlgn="auto">
              <a:lnSpc>
                <a:spcPct val="120000"/>
              </a:lnSpc>
              <a:spcBef>
                <a:spcPct val="0"/>
              </a:spcBef>
              <a:spcAft>
                <a:spcPts val="800"/>
              </a:spcAft>
              <a:buSzTx/>
              <a:buFont typeface="Wingdings" panose="05000000000000000000"/>
              <a:buNone/>
            </a:pPr>
            <a:r>
              <a:rPr lang="en-US" altLang="zh-CN" sz="2800" b="1" spc="180">
                <a:ln w="3175">
                  <a:noFill/>
                  <a:prstDash val="dash"/>
                </a:ln>
                <a:solidFill>
                  <a:schemeClr val="dk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mn-ea"/>
              </a:rPr>
              <a:t>How much do you </a:t>
            </a:r>
            <a:r>
              <a:rPr lang="en-US" altLang="zh-CN" sz="2800" b="1" spc="160">
                <a:ln w="3175">
                  <a:noFill/>
                  <a:prstDash val="dash"/>
                </a:ln>
                <a:solidFill>
                  <a:schemeClr val="dk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mn-ea"/>
              </a:rPr>
              <a:t>know about UNESCO World Heritage Site?</a:t>
            </a:r>
            <a:endParaRPr lang="en-US" altLang="zh-CN" sz="2800" b="1" spc="160">
              <a:ln w="3175">
                <a:noFill/>
                <a:prstDash val="dash"/>
              </a:ln>
              <a:solidFill>
                <a:schemeClr val="dk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4" name="文本框 3"/>
          <p:cNvSpPr txBox="1"/>
          <p:nvPr>
            <p:custDataLst>
              <p:tags r:id="rId4"/>
            </p:custDataLst>
          </p:nvPr>
        </p:nvSpPr>
        <p:spPr>
          <a:xfrm>
            <a:off x="4246245" y="1719580"/>
            <a:ext cx="7406005" cy="4646295"/>
          </a:xfrm>
          <a:prstGeom prst="rect">
            <a:avLst/>
          </a:prstGeom>
          <a:noFill/>
        </p:spPr>
        <p:txBody>
          <a:bodyPr wrap="square" rtlCol="0" anchor="t">
            <a:spAutoFit/>
          </a:bodyPr>
          <a:lstStyle/>
          <a:p>
            <a:pPr indent="0" fontAlgn="auto">
              <a:lnSpc>
                <a:spcPts val="4440"/>
              </a:lnSpc>
            </a:pPr>
            <a:r>
              <a:rPr lang="zh-CN" altLang="en-US" sz="3200">
                <a:latin typeface="Times New Roman" panose="02020603050405020304" pitchFamily="18" charset="0"/>
                <a:cs typeface="Times New Roman" panose="02020603050405020304" pitchFamily="18" charset="0"/>
              </a:rPr>
              <a:t>A </a:t>
            </a:r>
            <a:r>
              <a:rPr lang="zh-CN" altLang="en-US" sz="3200" b="1">
                <a:solidFill>
                  <a:srgbClr val="FF0000"/>
                </a:solidFill>
                <a:latin typeface="Times New Roman" panose="02020603050405020304" pitchFamily="18" charset="0"/>
                <a:cs typeface="Times New Roman" panose="02020603050405020304" pitchFamily="18" charset="0"/>
              </a:rPr>
              <a:t>World Heritage Site</a:t>
            </a:r>
            <a:r>
              <a:rPr lang="zh-CN" altLang="en-US" sz="3200">
                <a:latin typeface="Times New Roman" panose="02020603050405020304" pitchFamily="18" charset="0"/>
                <a:cs typeface="Times New Roman" panose="02020603050405020304" pitchFamily="18" charset="0"/>
              </a:rPr>
              <a:t> may signify a remarkable accomplishment of </a:t>
            </a:r>
            <a:r>
              <a:rPr lang="zh-CN" altLang="en-US" sz="3200">
                <a:highlight>
                  <a:srgbClr val="FFFF00"/>
                </a:highlight>
                <a:latin typeface="Times New Roman" panose="02020603050405020304" pitchFamily="18" charset="0"/>
                <a:cs typeface="Times New Roman" panose="02020603050405020304" pitchFamily="18" charset="0"/>
              </a:rPr>
              <a:t>humanity</a:t>
            </a:r>
            <a:r>
              <a:rPr lang="zh-CN" altLang="en-US" sz="3200">
                <a:latin typeface="Times New Roman" panose="02020603050405020304" pitchFamily="18" charset="0"/>
                <a:cs typeface="Times New Roman" panose="02020603050405020304" pitchFamily="18" charset="0"/>
              </a:rPr>
              <a:t>, and serve as evidence of our intellectual history on the planet, or it might be a place of great </a:t>
            </a:r>
            <a:r>
              <a:rPr lang="zh-CN" altLang="en-US" sz="3200">
                <a:highlight>
                  <a:srgbClr val="FFFF00"/>
                </a:highlight>
                <a:latin typeface="Times New Roman" panose="02020603050405020304" pitchFamily="18" charset="0"/>
                <a:cs typeface="Times New Roman" panose="02020603050405020304" pitchFamily="18" charset="0"/>
              </a:rPr>
              <a:t>natural</a:t>
            </a:r>
            <a:r>
              <a:rPr lang="zh-CN" altLang="en-US" sz="3200">
                <a:latin typeface="Times New Roman" panose="02020603050405020304" pitchFamily="18" charset="0"/>
                <a:cs typeface="Times New Roman" panose="02020603050405020304" pitchFamily="18" charset="0"/>
              </a:rPr>
              <a:t> beauty. It is administered by </a:t>
            </a:r>
            <a:r>
              <a:rPr lang="zh-CN" altLang="en-US" sz="3200" b="1">
                <a:solidFill>
                  <a:srgbClr val="FF0000"/>
                </a:solidFill>
                <a:latin typeface="Times New Roman" panose="02020603050405020304" pitchFamily="18" charset="0"/>
                <a:cs typeface="Times New Roman" panose="02020603050405020304" pitchFamily="18" charset="0"/>
              </a:rPr>
              <a:t>the United Nations Educational, Scientific and Cultural Organization (UNESCO). </a:t>
            </a:r>
            <a:endParaRPr lang="zh-CN" altLang="en-US" sz="3200" b="1">
              <a:solidFill>
                <a:srgbClr val="FF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custDataLst>
              <p:tags r:id="rId5"/>
            </p:custDataLst>
          </p:nvPr>
        </p:nvPicPr>
        <p:blipFill>
          <a:blip r:embed="rId6"/>
          <a:srcRect t="-305" r="51818"/>
          <a:stretch>
            <a:fillRect/>
          </a:stretch>
        </p:blipFill>
        <p:spPr>
          <a:xfrm>
            <a:off x="432435" y="1519555"/>
            <a:ext cx="2788285" cy="2778760"/>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1044575" y="4361180"/>
            <a:ext cx="2080895" cy="2151380"/>
          </a:xfrm>
          <a:prstGeom prst="rect">
            <a:avLst/>
          </a:prstGeom>
        </p:spPr>
      </p:pic>
      <p:sp>
        <p:nvSpPr>
          <p:cNvPr id="7" name="文本框 6"/>
          <p:cNvSpPr txBox="1"/>
          <p:nvPr>
            <p:custDataLst>
              <p:tags r:id="rId9"/>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custDataLst>
              <p:tags r:id="rId1"/>
            </p:custDataLst>
          </p:nvPr>
        </p:nvPicPr>
        <p:blipFill>
          <a:blip r:embed="rId2"/>
          <a:stretch>
            <a:fillRect/>
          </a:stretch>
        </p:blipFill>
        <p:spPr>
          <a:xfrm>
            <a:off x="838200" y="365125"/>
            <a:ext cx="9525" cy="9525"/>
          </a:xfrm>
          <a:prstGeom prst="rect">
            <a:avLst/>
          </a:prstGeom>
        </p:spPr>
      </p:pic>
      <p:sp>
        <p:nvSpPr>
          <p:cNvPr id="3" name="形状1"/>
          <p:cNvSpPr txBox="1"/>
          <p:nvPr>
            <p:custDataLst>
              <p:tags r:id="rId3"/>
            </p:custDataLst>
          </p:nvPr>
        </p:nvSpPr>
        <p:spPr>
          <a:xfrm>
            <a:off x="208722" y="150654"/>
            <a:ext cx="318052" cy="609689"/>
          </a:xfrm>
          <a:prstGeom prst="rect">
            <a:avLst/>
          </a:prstGeom>
          <a:solidFill>
            <a:srgbClr val="AD84C6">
              <a:alpha val="100000"/>
            </a:srgbClr>
          </a:solidFill>
          <a:ln w="9525">
            <a:solidFill>
              <a:srgbClr val="FFFFFF">
                <a:alpha val="0"/>
              </a:srgbClr>
            </a:solidFill>
          </a:ln>
        </p:spPr>
        <p:txBody>
          <a:bodyPr anchor="ctr"/>
          <a:lstStyle/>
          <a:p>
            <a:pPr marL="0" algn="ctr"/>
          </a:p>
        </p:txBody>
      </p:sp>
      <p:sp>
        <p:nvSpPr>
          <p:cNvPr id="4" name="形状2"/>
          <p:cNvSpPr txBox="1"/>
          <p:nvPr>
            <p:custDataLst>
              <p:tags r:id="rId4"/>
            </p:custDataLst>
          </p:nvPr>
        </p:nvSpPr>
        <p:spPr>
          <a:xfrm>
            <a:off x="3175" y="0"/>
            <a:ext cx="12188952" cy="6858000"/>
          </a:xfrm>
          <a:prstGeom prst="rect">
            <a:avLst/>
          </a:prstGeom>
          <a:solidFill>
            <a:srgbClr val="AD84C6">
              <a:alpha val="100000"/>
            </a:srgbClr>
          </a:solidFill>
          <a:ln w="9525">
            <a:solidFill>
              <a:srgbClr val="FFFFFF">
                <a:alpha val="0"/>
              </a:srgbClr>
            </a:solidFill>
          </a:ln>
        </p:spPr>
        <p:txBody>
          <a:bodyPr anchor="ctr"/>
          <a:lstStyle/>
          <a:p>
            <a:pPr marL="0" algn="ctr"/>
          </a:p>
        </p:txBody>
      </p:sp>
      <p:pic>
        <p:nvPicPr>
          <p:cNvPr id="5" name="图片2"/>
          <p:cNvPicPr>
            <a:picLocks noChangeAspect="1"/>
          </p:cNvPicPr>
          <p:nvPr>
            <p:custDataLst>
              <p:tags r:id="rId5"/>
            </p:custDataLst>
          </p:nvPr>
        </p:nvPicPr>
        <p:blipFill>
          <a:blip r:embed="rId6"/>
          <a:srcRect l="22916" r="35333"/>
          <a:stretch>
            <a:fillRect/>
          </a:stretch>
        </p:blipFill>
        <p:spPr>
          <a:xfrm>
            <a:off x="20" y="10"/>
            <a:ext cx="3728839" cy="4197358"/>
          </a:xfrm>
          <a:prstGeom prst="rect">
            <a:avLst/>
          </a:prstGeom>
        </p:spPr>
      </p:pic>
      <p:pic>
        <p:nvPicPr>
          <p:cNvPr id="6" name="图片3"/>
          <p:cNvPicPr>
            <a:picLocks noChangeAspect="1"/>
          </p:cNvPicPr>
          <p:nvPr>
            <p:custDataLst>
              <p:tags r:id="rId7"/>
            </p:custDataLst>
          </p:nvPr>
        </p:nvPicPr>
        <p:blipFill>
          <a:blip r:embed="rId8"/>
          <a:srcRect l="19066" r="22266"/>
          <a:stretch>
            <a:fillRect/>
          </a:stretch>
        </p:blipFill>
        <p:spPr>
          <a:xfrm>
            <a:off x="3847755" y="5"/>
            <a:ext cx="3686887" cy="4197368"/>
          </a:xfrm>
          <a:prstGeom prst="rect">
            <a:avLst/>
          </a:prstGeom>
          <a:ln w="9525">
            <a:solidFill>
              <a:srgbClr val="FFFFFF">
                <a:alpha val="0"/>
              </a:srgbClr>
            </a:solidFill>
            <a:prstDash val="solid"/>
          </a:ln>
        </p:spPr>
      </p:pic>
      <p:pic>
        <p:nvPicPr>
          <p:cNvPr id="7" name="图片4"/>
          <p:cNvPicPr>
            <a:picLocks noChangeAspect="1"/>
          </p:cNvPicPr>
          <p:nvPr>
            <p:custDataLst>
              <p:tags r:id="rId9"/>
            </p:custDataLst>
          </p:nvPr>
        </p:nvPicPr>
        <p:blipFill>
          <a:blip r:embed="rId10"/>
          <a:srcRect l="16375" r="17750"/>
          <a:stretch>
            <a:fillRect/>
          </a:stretch>
        </p:blipFill>
        <p:spPr>
          <a:xfrm>
            <a:off x="7653541" y="1"/>
            <a:ext cx="4538463" cy="3877247"/>
          </a:xfrm>
          <a:prstGeom prst="rect">
            <a:avLst/>
          </a:prstGeom>
          <a:ln w="9525">
            <a:solidFill>
              <a:srgbClr val="FFFFFF">
                <a:alpha val="0"/>
              </a:srgbClr>
            </a:solidFill>
            <a:prstDash val="solid"/>
          </a:ln>
        </p:spPr>
      </p:pic>
      <p:pic>
        <p:nvPicPr>
          <p:cNvPr id="8" name="图片5"/>
          <p:cNvPicPr>
            <a:picLocks noChangeAspect="1"/>
          </p:cNvPicPr>
          <p:nvPr>
            <p:custDataLst>
              <p:tags r:id="rId11"/>
            </p:custDataLst>
          </p:nvPr>
        </p:nvPicPr>
        <p:blipFill>
          <a:blip r:embed="rId12"/>
          <a:srcRect t="27459" b="5945"/>
          <a:stretch>
            <a:fillRect/>
          </a:stretch>
        </p:blipFill>
        <p:spPr>
          <a:xfrm>
            <a:off x="20" y="4297691"/>
            <a:ext cx="6836830" cy="2560309"/>
          </a:xfrm>
          <a:prstGeom prst="rect">
            <a:avLst/>
          </a:prstGeom>
          <a:ln w="9525">
            <a:solidFill>
              <a:srgbClr val="FFFFFF">
                <a:alpha val="0"/>
              </a:srgbClr>
            </a:solidFill>
            <a:prstDash val="solid"/>
          </a:ln>
        </p:spPr>
      </p:pic>
      <p:grpSp>
        <p:nvGrpSpPr>
          <p:cNvPr id="9" name="组合1"/>
          <p:cNvGrpSpPr/>
          <p:nvPr>
            <p:custDataLst>
              <p:tags r:id="rId13"/>
            </p:custDataLst>
          </p:nvPr>
        </p:nvGrpSpPr>
        <p:grpSpPr>
          <a:xfrm>
            <a:off x="93468" y="995678"/>
            <a:ext cx="2486660" cy="1325880"/>
            <a:chOff x="0" y="0"/>
            <a:chExt cx="2486660" cy="1325880"/>
          </a:xfrm>
        </p:grpSpPr>
        <p:sp>
          <p:nvSpPr>
            <p:cNvPr id="10" name="形状3"/>
            <p:cNvSpPr txBox="1"/>
            <p:nvPr>
              <p:custDataLst>
                <p:tags r:id="rId14"/>
              </p:custDataLst>
            </p:nvPr>
          </p:nvSpPr>
          <p:spPr>
            <a:xfrm>
              <a:off x="3810" y="49530"/>
              <a:ext cx="2379784" cy="1276350"/>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11" name="文本2"/>
            <p:cNvSpPr txBox="1"/>
            <p:nvPr>
              <p:custDataLst>
                <p:tags r:id="rId15"/>
              </p:custDataLst>
            </p:nvPr>
          </p:nvSpPr>
          <p:spPr>
            <a:xfrm>
              <a:off x="0" y="0"/>
              <a:ext cx="2486660" cy="1292860"/>
            </a:xfrm>
            <a:prstGeom prst="rect">
              <a:avLst/>
            </a:prstGeom>
            <a:noFill/>
          </p:spPr>
          <p:txBody>
            <a:bodyPr anchor="t"/>
            <a:lstStyle/>
            <a:p>
              <a:pPr marL="0" algn="l">
                <a:lnSpc>
                  <a:spcPts val="2800"/>
                </a:lnSpc>
              </a:pPr>
              <a:r>
                <a:rPr lang="zh-CN" altLang="en-US" sz="2400" b="1" i="0">
                  <a:solidFill>
                    <a:srgbClr val="FFFFFF">
                      <a:alpha val="100000"/>
                    </a:srgbClr>
                  </a:solidFill>
                  <a:latin typeface="Times New Roman" panose="02020603050405020304" pitchFamily="18" charset="0"/>
                  <a:ea typeface="Calibri" panose="020F0502020204030204"/>
                  <a:cs typeface="Times New Roman" panose="02020603050405020304" pitchFamily="18" charset="0"/>
                </a:rPr>
                <a:t>The Dujiangyan Irrigation System</a:t>
              </a:r>
              <a:endParaRPr lang="zh-CN" altLang="en-US" sz="2400" b="1" i="0">
                <a:solidFill>
                  <a:srgbClr val="FFFFFF">
                    <a:alpha val="100000"/>
                  </a:srgbClr>
                </a:solidFill>
                <a:latin typeface="Calibri" panose="020F0502020204030204"/>
                <a:ea typeface="Calibri" panose="020F0502020204030204"/>
              </a:endParaRPr>
            </a:p>
            <a:p>
              <a:pPr marL="0" algn="l">
                <a:lnSpc>
                  <a:spcPts val="2800"/>
                </a:lnSpc>
              </a:pPr>
              <a:r>
                <a:rPr lang="zh-CN" altLang="en-US" sz="2400" b="1" i="0">
                  <a:solidFill>
                    <a:srgbClr val="FFFFFF">
                      <a:alpha val="100000"/>
                    </a:srgbClr>
                  </a:solidFill>
                  <a:latin typeface="楷体" panose="02010609060101010101" charset="-122"/>
                  <a:ea typeface="楷体" panose="02010609060101010101" charset="-122"/>
                </a:rPr>
                <a:t>都江堰水利系统</a:t>
              </a:r>
              <a:endParaRPr lang="zh-CN" altLang="en-US" sz="2400" b="1" i="0">
                <a:solidFill>
                  <a:srgbClr val="FFFFFF">
                    <a:alpha val="100000"/>
                  </a:srgbClr>
                </a:solidFill>
                <a:latin typeface="楷体" panose="02010609060101010101" charset="-122"/>
                <a:ea typeface="楷体" panose="02010609060101010101" charset="-122"/>
              </a:endParaRPr>
            </a:p>
          </p:txBody>
        </p:sp>
      </p:grpSp>
      <p:grpSp>
        <p:nvGrpSpPr>
          <p:cNvPr id="12" name="组合2"/>
          <p:cNvGrpSpPr/>
          <p:nvPr>
            <p:custDataLst>
              <p:tags r:id="rId16"/>
            </p:custDataLst>
          </p:nvPr>
        </p:nvGrpSpPr>
        <p:grpSpPr>
          <a:xfrm>
            <a:off x="3840893" y="-49530"/>
            <a:ext cx="2469515" cy="957471"/>
            <a:chOff x="0" y="0"/>
            <a:chExt cx="2469515" cy="957471"/>
          </a:xfrm>
        </p:grpSpPr>
        <p:sp>
          <p:nvSpPr>
            <p:cNvPr id="13" name="形状4"/>
            <p:cNvSpPr txBox="1"/>
            <p:nvPr>
              <p:custDataLst>
                <p:tags r:id="rId17"/>
              </p:custDataLst>
            </p:nvPr>
          </p:nvSpPr>
          <p:spPr>
            <a:xfrm>
              <a:off x="3810" y="49530"/>
              <a:ext cx="2147522" cy="907941"/>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14" name="文本3"/>
            <p:cNvSpPr txBox="1"/>
            <p:nvPr>
              <p:custDataLst>
                <p:tags r:id="rId18"/>
              </p:custDataLst>
            </p:nvPr>
          </p:nvSpPr>
          <p:spPr>
            <a:xfrm>
              <a:off x="0" y="0"/>
              <a:ext cx="2469515" cy="925195"/>
            </a:xfrm>
            <a:prstGeom prst="rect">
              <a:avLst/>
            </a:prstGeom>
            <a:noFill/>
          </p:spPr>
          <p:txBody>
            <a:bodyPr anchor="t"/>
            <a:lstStyle/>
            <a:p>
              <a:pPr marL="0" algn="l">
                <a:lnSpc>
                  <a:spcPts val="2800"/>
                </a:lnSpc>
              </a:pPr>
              <a:r>
                <a:rPr lang="zh-CN" altLang="en-US" sz="2400" b="1" i="0">
                  <a:solidFill>
                    <a:srgbClr val="FFFFFF">
                      <a:alpha val="100000"/>
                    </a:srgbClr>
                  </a:solidFill>
                  <a:latin typeface="Times New Roman" panose="02020603050405020304" pitchFamily="18" charset="0"/>
                  <a:ea typeface="Calibri" panose="020F0502020204030204"/>
                  <a:cs typeface="Times New Roman" panose="02020603050405020304" pitchFamily="18" charset="0"/>
                </a:rPr>
                <a:t>The Great Wall</a:t>
              </a:r>
              <a:endParaRPr lang="zh-CN" altLang="en-US" sz="2400" b="1" i="0">
                <a:solidFill>
                  <a:srgbClr val="FFFFFF">
                    <a:alpha val="100000"/>
                  </a:srgbClr>
                </a:solidFill>
                <a:latin typeface="Times New Roman" panose="02020603050405020304" pitchFamily="18" charset="0"/>
                <a:ea typeface="Calibri" panose="020F0502020204030204"/>
                <a:cs typeface="Times New Roman" panose="02020603050405020304" pitchFamily="18" charset="0"/>
              </a:endParaRPr>
            </a:p>
            <a:p>
              <a:pPr marL="0" algn="l">
                <a:lnSpc>
                  <a:spcPts val="2800"/>
                </a:lnSpc>
              </a:pPr>
              <a:r>
                <a:rPr lang="zh-CN" altLang="en-US" sz="2400" b="1" i="0">
                  <a:solidFill>
                    <a:srgbClr val="FFFFFF">
                      <a:alpha val="100000"/>
                    </a:srgbClr>
                  </a:solidFill>
                  <a:latin typeface="Times New Roman" panose="02020603050405020304" pitchFamily="18" charset="0"/>
                  <a:ea typeface="楷体" panose="02010609060101010101" charset="-122"/>
                  <a:cs typeface="Times New Roman" panose="02020603050405020304" pitchFamily="18" charset="0"/>
                </a:rPr>
                <a:t>长城</a:t>
              </a:r>
              <a:endParaRPr lang="zh-CN" altLang="en-US" sz="2400" b="1" i="0">
                <a:solidFill>
                  <a:srgbClr val="FFFFFF">
                    <a:alpha val="100000"/>
                  </a:srgbClr>
                </a:solidFill>
                <a:latin typeface="Times New Roman" panose="02020603050405020304" pitchFamily="18" charset="0"/>
                <a:ea typeface="楷体" panose="02010609060101010101" charset="-122"/>
                <a:cs typeface="Times New Roman" panose="02020603050405020304" pitchFamily="18" charset="0"/>
              </a:endParaRPr>
            </a:p>
          </p:txBody>
        </p:sp>
      </p:grpSp>
      <p:grpSp>
        <p:nvGrpSpPr>
          <p:cNvPr id="15" name="组合3"/>
          <p:cNvGrpSpPr/>
          <p:nvPr>
            <p:custDataLst>
              <p:tags r:id="rId19"/>
            </p:custDataLst>
          </p:nvPr>
        </p:nvGrpSpPr>
        <p:grpSpPr>
          <a:xfrm>
            <a:off x="9518092" y="-49532"/>
            <a:ext cx="2670860" cy="957471"/>
            <a:chOff x="-161925" y="0"/>
            <a:chExt cx="2670860" cy="957471"/>
          </a:xfrm>
        </p:grpSpPr>
        <p:sp>
          <p:nvSpPr>
            <p:cNvPr id="16" name="形状5"/>
            <p:cNvSpPr txBox="1"/>
            <p:nvPr>
              <p:custDataLst>
                <p:tags r:id="rId20"/>
              </p:custDataLst>
            </p:nvPr>
          </p:nvSpPr>
          <p:spPr>
            <a:xfrm>
              <a:off x="3810" y="49530"/>
              <a:ext cx="2505125" cy="907941"/>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17" name="文本4"/>
            <p:cNvSpPr txBox="1"/>
            <p:nvPr>
              <p:custDataLst>
                <p:tags r:id="rId21"/>
              </p:custDataLst>
            </p:nvPr>
          </p:nvSpPr>
          <p:spPr>
            <a:xfrm>
              <a:off x="-161925" y="0"/>
              <a:ext cx="2667000" cy="925195"/>
            </a:xfrm>
            <a:prstGeom prst="rect">
              <a:avLst/>
            </a:prstGeom>
            <a:noFill/>
          </p:spPr>
          <p:txBody>
            <a:bodyPr anchor="t"/>
            <a:lstStyle/>
            <a:p>
              <a:pPr marL="0" algn="l">
                <a:lnSpc>
                  <a:spcPts val="2800"/>
                </a:lnSpc>
              </a:pPr>
              <a:r>
                <a:rPr lang="zh-CN" altLang="en-US" sz="2400" b="1" i="0">
                  <a:solidFill>
                    <a:srgbClr val="FFFFFF">
                      <a:alpha val="100000"/>
                    </a:srgbClr>
                  </a:solidFill>
                  <a:latin typeface="Times New Roman" panose="02020603050405020304" pitchFamily="18" charset="0"/>
                  <a:ea typeface="Calibri" panose="020F0502020204030204"/>
                  <a:cs typeface="Times New Roman" panose="02020603050405020304" pitchFamily="18" charset="0"/>
                </a:rPr>
                <a:t>The Potala Palace</a:t>
              </a:r>
              <a:endParaRPr lang="zh-CN" altLang="en-US" sz="2400" b="1" i="0">
                <a:solidFill>
                  <a:srgbClr val="FFFFFF">
                    <a:alpha val="100000"/>
                  </a:srgbClr>
                </a:solidFill>
                <a:latin typeface="Calibri" panose="020F0502020204030204"/>
                <a:ea typeface="Calibri" panose="020F0502020204030204"/>
              </a:endParaRPr>
            </a:p>
            <a:p>
              <a:pPr marL="0" algn="l">
                <a:lnSpc>
                  <a:spcPts val="2800"/>
                </a:lnSpc>
              </a:pPr>
              <a:r>
                <a:rPr lang="zh-CN" altLang="en-US" sz="2400" b="1" i="0">
                  <a:solidFill>
                    <a:srgbClr val="FFFFFF">
                      <a:alpha val="100000"/>
                    </a:srgbClr>
                  </a:solidFill>
                  <a:latin typeface="楷体" panose="02010609060101010101" charset="-122"/>
                  <a:ea typeface="楷体" panose="02010609060101010101" charset="-122"/>
                </a:rPr>
                <a:t>布达拉宫</a:t>
              </a:r>
              <a:endParaRPr lang="zh-CN" altLang="en-US" sz="2400" b="1" i="0">
                <a:solidFill>
                  <a:srgbClr val="FFFFFF">
                    <a:alpha val="100000"/>
                  </a:srgbClr>
                </a:solidFill>
                <a:latin typeface="楷体" panose="02010609060101010101" charset="-122"/>
                <a:ea typeface="楷体" panose="02010609060101010101" charset="-122"/>
              </a:endParaRPr>
            </a:p>
          </p:txBody>
        </p:sp>
      </p:grpSp>
      <p:grpSp>
        <p:nvGrpSpPr>
          <p:cNvPr id="18" name="组合4"/>
          <p:cNvGrpSpPr/>
          <p:nvPr>
            <p:custDataLst>
              <p:tags r:id="rId22"/>
            </p:custDataLst>
          </p:nvPr>
        </p:nvGrpSpPr>
        <p:grpSpPr>
          <a:xfrm>
            <a:off x="-3810" y="4220557"/>
            <a:ext cx="3672205" cy="1325880"/>
            <a:chOff x="0" y="0"/>
            <a:chExt cx="3672205" cy="1325880"/>
          </a:xfrm>
        </p:grpSpPr>
        <p:sp>
          <p:nvSpPr>
            <p:cNvPr id="19" name="形状6"/>
            <p:cNvSpPr txBox="1"/>
            <p:nvPr>
              <p:custDataLst>
                <p:tags r:id="rId23"/>
              </p:custDataLst>
            </p:nvPr>
          </p:nvSpPr>
          <p:spPr>
            <a:xfrm>
              <a:off x="3810" y="49530"/>
              <a:ext cx="3457764" cy="1276350"/>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20" name="文本5"/>
            <p:cNvSpPr txBox="1"/>
            <p:nvPr>
              <p:custDataLst>
                <p:tags r:id="rId24"/>
              </p:custDataLst>
            </p:nvPr>
          </p:nvSpPr>
          <p:spPr>
            <a:xfrm>
              <a:off x="0" y="0"/>
              <a:ext cx="3672205" cy="1292860"/>
            </a:xfrm>
            <a:prstGeom prst="rect">
              <a:avLst/>
            </a:prstGeom>
            <a:noFill/>
          </p:spPr>
          <p:txBody>
            <a:bodyPr anchor="t"/>
            <a:lstStyle/>
            <a:p>
              <a:pPr marL="0" algn="l">
                <a:lnSpc>
                  <a:spcPts val="2800"/>
                </a:lnSpc>
              </a:pPr>
              <a:r>
                <a:rPr lang="zh-CN" altLang="en-US" sz="2400" b="1" i="0">
                  <a:solidFill>
                    <a:srgbClr val="FFFFFF">
                      <a:alpha val="100000"/>
                    </a:srgbClr>
                  </a:solidFill>
                  <a:latin typeface="Times New Roman" panose="02020603050405020304" pitchFamily="18" charset="0"/>
                  <a:ea typeface="宋体" panose="02010600030101010101" pitchFamily="2" charset="-122"/>
                  <a:cs typeface="Times New Roman" panose="02020603050405020304" pitchFamily="18" charset="0"/>
                </a:rPr>
                <a:t>Imperial Palaces of the Ming and Qing Dynasties</a:t>
              </a:r>
              <a:endParaRPr lang="zh-CN" altLang="en-US" sz="2400" b="1" i="0">
                <a:solidFill>
                  <a:srgbClr val="FFFFFF">
                    <a:alpha val="100000"/>
                  </a:srgbClr>
                </a:solidFill>
                <a:latin typeface="Times New Roman" panose="02020603050405020304" pitchFamily="18" charset="0"/>
                <a:ea typeface="宋体" panose="02010600030101010101" pitchFamily="2" charset="-122"/>
                <a:cs typeface="Times New Roman" panose="02020603050405020304" pitchFamily="18" charset="0"/>
              </a:endParaRPr>
            </a:p>
            <a:p>
              <a:pPr marL="0" algn="l">
                <a:lnSpc>
                  <a:spcPts val="2800"/>
                </a:lnSpc>
              </a:pPr>
              <a:r>
                <a:rPr lang="zh-CN" altLang="en-US" sz="2400" b="1" i="0">
                  <a:solidFill>
                    <a:srgbClr val="FFFFFF">
                      <a:alpha val="100000"/>
                    </a:srgbClr>
                  </a:solidFill>
                  <a:latin typeface="Times New Roman" panose="02020603050405020304" pitchFamily="18" charset="0"/>
                  <a:ea typeface="宋体" panose="02010600030101010101" pitchFamily="2" charset="-122"/>
                  <a:cs typeface="Times New Roman" panose="02020603050405020304" pitchFamily="18" charset="0"/>
                </a:rPr>
                <a:t>皇宫</a:t>
              </a:r>
              <a:endParaRPr lang="zh-CN" altLang="en-US" sz="2400" b="1" i="0">
                <a:solidFill>
                  <a:srgbClr val="FFFFFF">
                    <a:alpha val="10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1" name="文本1"/>
          <p:cNvSpPr txBox="1"/>
          <p:nvPr>
            <p:custDataLst>
              <p:tags r:id="rId25"/>
            </p:custDataLst>
          </p:nvPr>
        </p:nvSpPr>
        <p:spPr>
          <a:xfrm>
            <a:off x="5841242" y="4419848"/>
            <a:ext cx="6537448" cy="1858714"/>
          </a:xfrm>
          <a:prstGeom prst="rect">
            <a:avLst/>
          </a:prstGeom>
          <a:noFill/>
        </p:spPr>
        <p:txBody>
          <a:bodyPr anchor="t"/>
          <a:lstStyle/>
          <a:p>
            <a:pPr marL="0" algn="l">
              <a:lnSpc>
                <a:spcPts val="6500"/>
              </a:lnSpc>
            </a:pPr>
            <a:r>
              <a:rPr lang="zh-CN" altLang="en-US" sz="3600" b="1" i="0">
                <a:solidFill>
                  <a:srgbClr val="000000">
                    <a:alpha val="100000"/>
                  </a:srgbClr>
                </a:solidFill>
                <a:latin typeface="Times New Roman" panose="02020603050405020304" pitchFamily="18" charset="0"/>
                <a:ea typeface="Arial Black" panose="020B0A04020102020204"/>
                <a:cs typeface="Times New Roman" panose="02020603050405020304" pitchFamily="18" charset="0"/>
              </a:rPr>
              <a:t>Some of </a:t>
            </a:r>
            <a:r>
              <a:rPr lang="zh-CN" altLang="en-US" sz="3600" b="1" i="0">
                <a:solidFill>
                  <a:srgbClr val="C00000">
                    <a:alpha val="100000"/>
                  </a:srgbClr>
                </a:solidFill>
                <a:latin typeface="Times New Roman" panose="02020603050405020304" pitchFamily="18" charset="0"/>
                <a:ea typeface="Arial Black" panose="020B0A04020102020204"/>
                <a:cs typeface="Times New Roman" panose="02020603050405020304" pitchFamily="18" charset="0"/>
              </a:rPr>
              <a:t>Cultural</a:t>
            </a:r>
            <a:r>
              <a:rPr lang="zh-CN" altLang="en-US" sz="3600" b="1" i="0">
                <a:solidFill>
                  <a:srgbClr val="000000">
                    <a:alpha val="100000"/>
                  </a:srgbClr>
                </a:solidFill>
                <a:latin typeface="Times New Roman" panose="02020603050405020304" pitchFamily="18" charset="0"/>
                <a:ea typeface="Arial Black" panose="020B0A04020102020204"/>
                <a:cs typeface="Times New Roman" panose="02020603050405020304" pitchFamily="18" charset="0"/>
              </a:rPr>
              <a:t> World Heritage sites in China</a:t>
            </a:r>
            <a:endParaRPr lang="zh-CN" altLang="en-US" sz="3600" b="1" i="0">
              <a:solidFill>
                <a:srgbClr val="000000">
                  <a:alpha val="100000"/>
                </a:srgbClr>
              </a:solidFill>
              <a:latin typeface="Times New Roman" panose="02020603050405020304" pitchFamily="18" charset="0"/>
              <a:ea typeface="Arial Black" panose="020B0A04020102020204"/>
              <a:cs typeface="Times New Roman" panose="02020603050405020304" pitchFamily="18" charset="0"/>
            </a:endParaRPr>
          </a:p>
        </p:txBody>
      </p:sp>
      <p:sp>
        <p:nvSpPr>
          <p:cNvPr id="22" name="文本框 21"/>
          <p:cNvSpPr txBox="1"/>
          <p:nvPr>
            <p:custDataLst>
              <p:tags r:id="rId26"/>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custDataLst>
              <p:tags r:id="rId1"/>
            </p:custDataLst>
          </p:nvPr>
        </p:nvPicPr>
        <p:blipFill>
          <a:blip r:embed="rId2"/>
          <a:stretch>
            <a:fillRect/>
          </a:stretch>
        </p:blipFill>
        <p:spPr>
          <a:xfrm>
            <a:off x="838200" y="365125"/>
            <a:ext cx="9525" cy="9525"/>
          </a:xfrm>
          <a:prstGeom prst="rect">
            <a:avLst/>
          </a:prstGeom>
        </p:spPr>
      </p:pic>
      <p:sp>
        <p:nvSpPr>
          <p:cNvPr id="3" name="形状1"/>
          <p:cNvSpPr txBox="1"/>
          <p:nvPr>
            <p:custDataLst>
              <p:tags r:id="rId3"/>
            </p:custDataLst>
          </p:nvPr>
        </p:nvSpPr>
        <p:spPr>
          <a:xfrm>
            <a:off x="208722" y="150654"/>
            <a:ext cx="318052" cy="609689"/>
          </a:xfrm>
          <a:prstGeom prst="rect">
            <a:avLst/>
          </a:prstGeom>
          <a:solidFill>
            <a:srgbClr val="AD84C6">
              <a:alpha val="100000"/>
            </a:srgbClr>
          </a:solidFill>
          <a:ln w="9525">
            <a:solidFill>
              <a:srgbClr val="FFFFFF">
                <a:alpha val="0"/>
              </a:srgbClr>
            </a:solidFill>
          </a:ln>
        </p:spPr>
        <p:txBody>
          <a:bodyPr anchor="ctr"/>
          <a:lstStyle/>
          <a:p>
            <a:pPr marL="0" algn="ctr"/>
          </a:p>
        </p:txBody>
      </p:sp>
      <p:sp>
        <p:nvSpPr>
          <p:cNvPr id="4" name="形状2"/>
          <p:cNvSpPr txBox="1"/>
          <p:nvPr>
            <p:custDataLst>
              <p:tags r:id="rId4"/>
            </p:custDataLst>
          </p:nvPr>
        </p:nvSpPr>
        <p:spPr>
          <a:xfrm>
            <a:off x="0" y="0"/>
            <a:ext cx="12188952" cy="6858000"/>
          </a:xfrm>
          <a:prstGeom prst="rect">
            <a:avLst/>
          </a:prstGeom>
          <a:solidFill>
            <a:srgbClr val="AD84C6">
              <a:alpha val="100000"/>
            </a:srgbClr>
          </a:solidFill>
          <a:ln w="9525">
            <a:solidFill>
              <a:srgbClr val="FFFFFF">
                <a:alpha val="0"/>
              </a:srgbClr>
            </a:solidFill>
          </a:ln>
        </p:spPr>
        <p:txBody>
          <a:bodyPr anchor="ctr"/>
          <a:lstStyle/>
          <a:p>
            <a:pPr marL="0" algn="ctr"/>
          </a:p>
        </p:txBody>
      </p:sp>
      <p:pic>
        <p:nvPicPr>
          <p:cNvPr id="5" name="图片2"/>
          <p:cNvPicPr>
            <a:picLocks noChangeAspect="1"/>
          </p:cNvPicPr>
          <p:nvPr>
            <p:custDataLst>
              <p:tags r:id="rId5"/>
            </p:custDataLst>
          </p:nvPr>
        </p:nvPicPr>
        <p:blipFill>
          <a:blip r:embed="rId6"/>
          <a:srcRect l="27447" r="22604"/>
          <a:stretch>
            <a:fillRect/>
          </a:stretch>
        </p:blipFill>
        <p:spPr>
          <a:xfrm>
            <a:off x="20" y="10"/>
            <a:ext cx="3728839" cy="4197358"/>
          </a:xfrm>
          <a:prstGeom prst="rect">
            <a:avLst/>
          </a:prstGeom>
        </p:spPr>
      </p:pic>
      <p:pic>
        <p:nvPicPr>
          <p:cNvPr id="6" name="图片3"/>
          <p:cNvPicPr>
            <a:picLocks noChangeAspect="1"/>
          </p:cNvPicPr>
          <p:nvPr>
            <p:custDataLst>
              <p:tags r:id="rId7"/>
            </p:custDataLst>
          </p:nvPr>
        </p:nvPicPr>
        <p:blipFill>
          <a:blip r:embed="rId8"/>
          <a:srcRect l="30805" r="17180"/>
          <a:stretch>
            <a:fillRect/>
          </a:stretch>
        </p:blipFill>
        <p:spPr>
          <a:xfrm>
            <a:off x="3847755" y="5"/>
            <a:ext cx="3686887" cy="4197368"/>
          </a:xfrm>
          <a:prstGeom prst="rect">
            <a:avLst/>
          </a:prstGeom>
          <a:ln w="9525">
            <a:solidFill>
              <a:srgbClr val="FFFFFF">
                <a:alpha val="0"/>
              </a:srgbClr>
            </a:solidFill>
            <a:prstDash val="solid"/>
          </a:ln>
        </p:spPr>
      </p:pic>
      <p:pic>
        <p:nvPicPr>
          <p:cNvPr id="7" name="图片4"/>
          <p:cNvPicPr>
            <a:picLocks noChangeAspect="1"/>
          </p:cNvPicPr>
          <p:nvPr>
            <p:custDataLst>
              <p:tags r:id="rId9"/>
            </p:custDataLst>
          </p:nvPr>
        </p:nvPicPr>
        <p:blipFill>
          <a:blip r:embed="rId10"/>
          <a:srcRect l="12833" r="25749"/>
          <a:stretch>
            <a:fillRect/>
          </a:stretch>
        </p:blipFill>
        <p:spPr>
          <a:xfrm>
            <a:off x="7653541" y="1"/>
            <a:ext cx="4538463" cy="3877247"/>
          </a:xfrm>
          <a:prstGeom prst="rect">
            <a:avLst/>
          </a:prstGeom>
          <a:ln w="9525">
            <a:solidFill>
              <a:srgbClr val="FFFFFF">
                <a:alpha val="0"/>
              </a:srgbClr>
            </a:solidFill>
            <a:prstDash val="solid"/>
          </a:ln>
        </p:spPr>
      </p:pic>
      <p:pic>
        <p:nvPicPr>
          <p:cNvPr id="8" name="图片5"/>
          <p:cNvPicPr>
            <a:picLocks noChangeAspect="1"/>
          </p:cNvPicPr>
          <p:nvPr>
            <p:custDataLst>
              <p:tags r:id="rId11"/>
            </p:custDataLst>
          </p:nvPr>
        </p:nvPicPr>
        <p:blipFill>
          <a:blip r:embed="rId12"/>
          <a:srcRect t="39059"/>
          <a:stretch>
            <a:fillRect/>
          </a:stretch>
        </p:blipFill>
        <p:spPr>
          <a:xfrm>
            <a:off x="20" y="4297691"/>
            <a:ext cx="6836830" cy="2560309"/>
          </a:xfrm>
          <a:prstGeom prst="rect">
            <a:avLst/>
          </a:prstGeom>
          <a:ln w="9525">
            <a:solidFill>
              <a:srgbClr val="FFFFFF">
                <a:alpha val="0"/>
              </a:srgbClr>
            </a:solidFill>
            <a:prstDash val="solid"/>
          </a:ln>
        </p:spPr>
      </p:pic>
      <p:grpSp>
        <p:nvGrpSpPr>
          <p:cNvPr id="9" name="组合1"/>
          <p:cNvGrpSpPr/>
          <p:nvPr>
            <p:custDataLst>
              <p:tags r:id="rId13"/>
            </p:custDataLst>
          </p:nvPr>
        </p:nvGrpSpPr>
        <p:grpSpPr>
          <a:xfrm>
            <a:off x="-3687" y="634363"/>
            <a:ext cx="2984524" cy="1325880"/>
            <a:chOff x="0" y="0"/>
            <a:chExt cx="2984524" cy="1325880"/>
          </a:xfrm>
        </p:grpSpPr>
        <p:sp>
          <p:nvSpPr>
            <p:cNvPr id="10" name="形状3"/>
            <p:cNvSpPr txBox="1"/>
            <p:nvPr>
              <p:custDataLst>
                <p:tags r:id="rId14"/>
              </p:custDataLst>
            </p:nvPr>
          </p:nvSpPr>
          <p:spPr>
            <a:xfrm>
              <a:off x="3810" y="49530"/>
              <a:ext cx="2980714" cy="1276350"/>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11" name="文本2"/>
            <p:cNvSpPr txBox="1"/>
            <p:nvPr>
              <p:custDataLst>
                <p:tags r:id="rId15"/>
              </p:custDataLst>
            </p:nvPr>
          </p:nvSpPr>
          <p:spPr>
            <a:xfrm>
              <a:off x="0" y="0"/>
              <a:ext cx="2980714" cy="1292551"/>
            </a:xfrm>
            <a:prstGeom prst="rect">
              <a:avLst/>
            </a:prstGeom>
            <a:noFill/>
          </p:spPr>
          <p:txBody>
            <a:bodyPr anchor="t"/>
            <a:lstStyle/>
            <a:p>
              <a:pPr marL="0" algn="l">
                <a:lnSpc>
                  <a:spcPts val="2800"/>
                </a:lnSpc>
              </a:pPr>
              <a:r>
                <a:rPr lang="zh-CN" altLang="en-US" sz="2400" b="1" i="0">
                  <a:solidFill>
                    <a:srgbClr val="FFFFFF">
                      <a:alpha val="100000"/>
                    </a:srgbClr>
                  </a:solidFill>
                  <a:latin typeface="Calibri" panose="020F0502020204030204"/>
                  <a:ea typeface="Calibri" panose="020F0502020204030204"/>
                </a:rPr>
                <a:t>Huanglong Scenic and Historic Interest Area</a:t>
              </a:r>
              <a:endParaRPr lang="zh-CN" altLang="en-US" sz="2400" b="1" i="0">
                <a:solidFill>
                  <a:srgbClr val="FFFFFF">
                    <a:alpha val="100000"/>
                  </a:srgbClr>
                </a:solidFill>
                <a:latin typeface="Calibri" panose="020F0502020204030204"/>
                <a:ea typeface="Calibri" panose="020F0502020204030204"/>
              </a:endParaRPr>
            </a:p>
            <a:p>
              <a:pPr marL="0" algn="l">
                <a:lnSpc>
                  <a:spcPts val="2800"/>
                </a:lnSpc>
              </a:pPr>
              <a:r>
                <a:rPr lang="zh-CN" altLang="en-US" sz="2400" b="1" i="0">
                  <a:solidFill>
                    <a:srgbClr val="FFFFFF">
                      <a:alpha val="100000"/>
                    </a:srgbClr>
                  </a:solidFill>
                  <a:latin typeface="楷体" panose="02010609060101010101" charset="-122"/>
                  <a:ea typeface="楷体" panose="02010609060101010101" charset="-122"/>
                </a:rPr>
                <a:t>黄龙风景名胜区</a:t>
              </a:r>
              <a:endParaRPr lang="zh-CN" altLang="en-US" sz="2400" b="1" i="0">
                <a:solidFill>
                  <a:srgbClr val="FFFFFF">
                    <a:alpha val="100000"/>
                  </a:srgbClr>
                </a:solidFill>
                <a:latin typeface="楷体" panose="02010609060101010101" charset="-122"/>
                <a:ea typeface="楷体" panose="02010609060101010101" charset="-122"/>
              </a:endParaRPr>
            </a:p>
          </p:txBody>
        </p:sp>
      </p:grpSp>
      <p:grpSp>
        <p:nvGrpSpPr>
          <p:cNvPr id="12" name="组合2"/>
          <p:cNvGrpSpPr/>
          <p:nvPr>
            <p:custDataLst>
              <p:tags r:id="rId16"/>
            </p:custDataLst>
          </p:nvPr>
        </p:nvGrpSpPr>
        <p:grpSpPr>
          <a:xfrm>
            <a:off x="3843436" y="710565"/>
            <a:ext cx="2564105" cy="1325880"/>
            <a:chOff x="0" y="0"/>
            <a:chExt cx="2564105" cy="1325880"/>
          </a:xfrm>
        </p:grpSpPr>
        <p:sp>
          <p:nvSpPr>
            <p:cNvPr id="13" name="形状4"/>
            <p:cNvSpPr txBox="1"/>
            <p:nvPr>
              <p:custDataLst>
                <p:tags r:id="rId17"/>
              </p:custDataLst>
            </p:nvPr>
          </p:nvSpPr>
          <p:spPr>
            <a:xfrm>
              <a:off x="3810" y="49530"/>
              <a:ext cx="2560295" cy="1276350"/>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14" name="文本3"/>
            <p:cNvSpPr txBox="1"/>
            <p:nvPr>
              <p:custDataLst>
                <p:tags r:id="rId18"/>
              </p:custDataLst>
            </p:nvPr>
          </p:nvSpPr>
          <p:spPr>
            <a:xfrm>
              <a:off x="0" y="0"/>
              <a:ext cx="2560295" cy="1292551"/>
            </a:xfrm>
            <a:prstGeom prst="rect">
              <a:avLst/>
            </a:prstGeom>
            <a:noFill/>
          </p:spPr>
          <p:txBody>
            <a:bodyPr anchor="t"/>
            <a:lstStyle/>
            <a:p>
              <a:pPr marL="0" algn="l">
                <a:lnSpc>
                  <a:spcPts val="2800"/>
                </a:lnSpc>
              </a:pPr>
              <a:r>
                <a:rPr lang="zh-CN" altLang="en-US" sz="2400" b="1" i="0">
                  <a:solidFill>
                    <a:srgbClr val="FFFFFF">
                      <a:alpha val="100000"/>
                    </a:srgbClr>
                  </a:solidFill>
                  <a:latin typeface="Calibri" panose="020F0502020204030204"/>
                  <a:ea typeface="Calibri" panose="020F0502020204030204"/>
                </a:rPr>
                <a:t>Sichuan Giant Panda Sanctuaries</a:t>
              </a:r>
              <a:endParaRPr lang="zh-CN" altLang="en-US" sz="2400" b="1" i="0">
                <a:solidFill>
                  <a:srgbClr val="FFFFFF">
                    <a:alpha val="100000"/>
                  </a:srgbClr>
                </a:solidFill>
                <a:latin typeface="Calibri" panose="020F0502020204030204"/>
                <a:ea typeface="Calibri" panose="020F0502020204030204"/>
              </a:endParaRPr>
            </a:p>
            <a:p>
              <a:pPr marL="0" algn="l">
                <a:lnSpc>
                  <a:spcPts val="2800"/>
                </a:lnSpc>
              </a:pPr>
              <a:r>
                <a:rPr lang="zh-CN" altLang="en-US" sz="2400" b="1" i="0">
                  <a:solidFill>
                    <a:srgbClr val="FFFFFF">
                      <a:alpha val="100000"/>
                    </a:srgbClr>
                  </a:solidFill>
                  <a:latin typeface="楷体" panose="02010609060101010101" charset="-122"/>
                  <a:ea typeface="楷体" panose="02010609060101010101" charset="-122"/>
                </a:rPr>
                <a:t>四川大熊猫基地</a:t>
              </a:r>
              <a:endParaRPr lang="zh-CN" altLang="en-US" sz="2400" b="1" i="0">
                <a:solidFill>
                  <a:srgbClr val="FFFFFF">
                    <a:alpha val="100000"/>
                  </a:srgbClr>
                </a:solidFill>
                <a:latin typeface="楷体" panose="02010609060101010101" charset="-122"/>
                <a:ea typeface="楷体" panose="02010609060101010101" charset="-122"/>
              </a:endParaRPr>
            </a:p>
          </p:txBody>
        </p:sp>
      </p:grpSp>
      <p:grpSp>
        <p:nvGrpSpPr>
          <p:cNvPr id="15" name="组合3"/>
          <p:cNvGrpSpPr/>
          <p:nvPr>
            <p:custDataLst>
              <p:tags r:id="rId19"/>
            </p:custDataLst>
          </p:nvPr>
        </p:nvGrpSpPr>
        <p:grpSpPr>
          <a:xfrm>
            <a:off x="7653487" y="835025"/>
            <a:ext cx="2431347" cy="1292551"/>
            <a:chOff x="0" y="0"/>
            <a:chExt cx="2431347" cy="1292551"/>
          </a:xfrm>
        </p:grpSpPr>
        <p:sp>
          <p:nvSpPr>
            <p:cNvPr id="16" name="形状5"/>
            <p:cNvSpPr txBox="1"/>
            <p:nvPr>
              <p:custDataLst>
                <p:tags r:id="rId20"/>
              </p:custDataLst>
            </p:nvPr>
          </p:nvSpPr>
          <p:spPr>
            <a:xfrm>
              <a:off x="3810" y="49530"/>
              <a:ext cx="2427537" cy="906780"/>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17" name="文本4"/>
            <p:cNvSpPr txBox="1"/>
            <p:nvPr>
              <p:custDataLst>
                <p:tags r:id="rId21"/>
              </p:custDataLst>
            </p:nvPr>
          </p:nvSpPr>
          <p:spPr>
            <a:xfrm>
              <a:off x="0" y="0"/>
              <a:ext cx="2427537" cy="1292551"/>
            </a:xfrm>
            <a:prstGeom prst="rect">
              <a:avLst/>
            </a:prstGeom>
            <a:noFill/>
          </p:spPr>
          <p:txBody>
            <a:bodyPr anchor="t"/>
            <a:lstStyle/>
            <a:p>
              <a:pPr marL="0" algn="l">
                <a:lnSpc>
                  <a:spcPts val="2800"/>
                </a:lnSpc>
              </a:pPr>
              <a:r>
                <a:rPr lang="zh-CN" altLang="en-US" sz="2400" b="1" i="0">
                  <a:solidFill>
                    <a:srgbClr val="FFFFFF">
                      <a:alpha val="100000"/>
                    </a:srgbClr>
                  </a:solidFill>
                  <a:latin typeface="Calibri" panose="020F0502020204030204"/>
                  <a:ea typeface="Calibri" panose="020F0502020204030204"/>
                </a:rPr>
                <a:t>South China Karst</a:t>
              </a:r>
              <a:endParaRPr lang="zh-CN" altLang="en-US" sz="2400" b="1" i="0">
                <a:solidFill>
                  <a:srgbClr val="FFFFFF">
                    <a:alpha val="100000"/>
                  </a:srgbClr>
                </a:solidFill>
                <a:latin typeface="Calibri" panose="020F0502020204030204"/>
                <a:ea typeface="Calibri" panose="020F0502020204030204"/>
              </a:endParaRPr>
            </a:p>
            <a:p>
              <a:pPr marL="0" algn="l">
                <a:lnSpc>
                  <a:spcPts val="2800"/>
                </a:lnSpc>
              </a:pPr>
              <a:r>
                <a:rPr lang="zh-CN" altLang="en-US" sz="2400" b="1" i="0">
                  <a:solidFill>
                    <a:srgbClr val="FFFFFF">
                      <a:alpha val="100000"/>
                    </a:srgbClr>
                  </a:solidFill>
                  <a:latin typeface="楷体" panose="02010609060101010101" charset="-122"/>
                  <a:ea typeface="楷体" panose="02010609060101010101" charset="-122"/>
                </a:rPr>
                <a:t>喀斯特地貌</a:t>
              </a:r>
              <a:endParaRPr lang="zh-CN" altLang="en-US" sz="2400" b="1" i="0">
                <a:solidFill>
                  <a:srgbClr val="FFFFFF">
                    <a:alpha val="100000"/>
                  </a:srgbClr>
                </a:solidFill>
                <a:latin typeface="楷体" panose="02010609060101010101" charset="-122"/>
                <a:ea typeface="楷体" panose="02010609060101010101" charset="-122"/>
              </a:endParaRPr>
            </a:p>
          </p:txBody>
        </p:sp>
      </p:grpSp>
      <p:grpSp>
        <p:nvGrpSpPr>
          <p:cNvPr id="18" name="组合4"/>
          <p:cNvGrpSpPr/>
          <p:nvPr>
            <p:custDataLst>
              <p:tags r:id="rId22"/>
            </p:custDataLst>
          </p:nvPr>
        </p:nvGrpSpPr>
        <p:grpSpPr>
          <a:xfrm>
            <a:off x="-3810" y="4234785"/>
            <a:ext cx="2179539" cy="956310"/>
            <a:chOff x="0" y="0"/>
            <a:chExt cx="2179539" cy="956310"/>
          </a:xfrm>
        </p:grpSpPr>
        <p:sp>
          <p:nvSpPr>
            <p:cNvPr id="19" name="形状6"/>
            <p:cNvSpPr txBox="1"/>
            <p:nvPr>
              <p:custDataLst>
                <p:tags r:id="rId23"/>
              </p:custDataLst>
            </p:nvPr>
          </p:nvSpPr>
          <p:spPr>
            <a:xfrm>
              <a:off x="3810" y="49530"/>
              <a:ext cx="2175729" cy="906780"/>
            </a:xfrm>
            <a:prstGeom prst="rect">
              <a:avLst/>
            </a:prstGeom>
            <a:solidFill>
              <a:srgbClr val="6F8183">
                <a:alpha val="100000"/>
              </a:srgbClr>
            </a:solidFill>
            <a:ln w="9525">
              <a:solidFill>
                <a:srgbClr val="FFFFFF">
                  <a:alpha val="0"/>
                </a:srgbClr>
              </a:solidFill>
            </a:ln>
          </p:spPr>
          <p:txBody>
            <a:bodyPr anchor="ctr"/>
            <a:lstStyle/>
            <a:p>
              <a:pPr marL="0" algn="ctr"/>
            </a:p>
          </p:txBody>
        </p:sp>
        <p:sp>
          <p:nvSpPr>
            <p:cNvPr id="20" name="文本5"/>
            <p:cNvSpPr txBox="1"/>
            <p:nvPr>
              <p:custDataLst>
                <p:tags r:id="rId24"/>
              </p:custDataLst>
            </p:nvPr>
          </p:nvSpPr>
          <p:spPr>
            <a:xfrm>
              <a:off x="0" y="0"/>
              <a:ext cx="2175729" cy="949614"/>
            </a:xfrm>
            <a:prstGeom prst="rect">
              <a:avLst/>
            </a:prstGeom>
            <a:noFill/>
          </p:spPr>
          <p:txBody>
            <a:bodyPr anchor="t"/>
            <a:lstStyle/>
            <a:p>
              <a:pPr marL="0" algn="l">
                <a:lnSpc>
                  <a:spcPts val="2800"/>
                </a:lnSpc>
              </a:pPr>
              <a:r>
                <a:rPr lang="zh-CN" altLang="en-US" sz="2400" b="1" i="0">
                  <a:solidFill>
                    <a:srgbClr val="FFFFFF">
                      <a:alpha val="100000"/>
                    </a:srgbClr>
                  </a:solidFill>
                  <a:latin typeface="Calibri" panose="020F0502020204030204"/>
                  <a:ea typeface="Calibri" panose="020F0502020204030204"/>
                </a:rPr>
                <a:t>Qinghai Hoh Xil</a:t>
              </a:r>
              <a:endParaRPr lang="zh-CN" altLang="en-US" sz="2400" b="1" i="0">
                <a:solidFill>
                  <a:srgbClr val="FFFFFF">
                    <a:alpha val="100000"/>
                  </a:srgbClr>
                </a:solidFill>
                <a:latin typeface="Calibri" panose="020F0502020204030204"/>
                <a:ea typeface="Calibri" panose="020F0502020204030204"/>
              </a:endParaRPr>
            </a:p>
            <a:p>
              <a:pPr marL="0" algn="l">
                <a:lnSpc>
                  <a:spcPts val="2800"/>
                </a:lnSpc>
              </a:pPr>
              <a:r>
                <a:rPr lang="zh-CN" altLang="en-US" sz="2400" b="1" i="0">
                  <a:solidFill>
                    <a:srgbClr val="FFFFFF">
                      <a:alpha val="100000"/>
                    </a:srgbClr>
                  </a:solidFill>
                  <a:latin typeface="楷体" panose="02010609060101010101" charset="-122"/>
                  <a:ea typeface="楷体" panose="02010609060101010101" charset="-122"/>
                </a:rPr>
                <a:t>青海</a:t>
              </a:r>
              <a:r>
                <a:rPr lang="zh-CN" altLang="en-US" sz="2400" b="1" i="0">
                  <a:solidFill>
                    <a:srgbClr val="FFFFFF">
                      <a:alpha val="100000"/>
                    </a:srgbClr>
                  </a:solidFill>
                  <a:latin typeface="Calibri" panose="020F0502020204030204"/>
                  <a:ea typeface="Calibri" panose="020F0502020204030204"/>
                </a:rPr>
                <a:t> </a:t>
              </a:r>
              <a:r>
                <a:rPr lang="zh-CN" altLang="en-US" sz="2400" b="1" i="0">
                  <a:solidFill>
                    <a:srgbClr val="FFFFFF">
                      <a:alpha val="100000"/>
                    </a:srgbClr>
                  </a:solidFill>
                  <a:latin typeface="楷体" panose="02010609060101010101" charset="-122"/>
                  <a:ea typeface="楷体" panose="02010609060101010101" charset="-122"/>
                </a:rPr>
                <a:t>可可西里</a:t>
              </a:r>
              <a:endParaRPr lang="zh-CN" altLang="en-US" sz="2400" b="1" i="0">
                <a:solidFill>
                  <a:srgbClr val="FFFFFF">
                    <a:alpha val="100000"/>
                  </a:srgbClr>
                </a:solidFill>
                <a:latin typeface="楷体" panose="02010609060101010101" charset="-122"/>
                <a:ea typeface="楷体" panose="02010609060101010101" charset="-122"/>
              </a:endParaRPr>
            </a:p>
          </p:txBody>
        </p:sp>
      </p:grpSp>
      <p:sp>
        <p:nvSpPr>
          <p:cNvPr id="21" name="文本1"/>
          <p:cNvSpPr txBox="1"/>
          <p:nvPr>
            <p:custDataLst>
              <p:tags r:id="rId25"/>
            </p:custDataLst>
          </p:nvPr>
        </p:nvSpPr>
        <p:spPr>
          <a:xfrm>
            <a:off x="5930141" y="4453041"/>
            <a:ext cx="6324723" cy="1944826"/>
          </a:xfrm>
          <a:prstGeom prst="rect">
            <a:avLst/>
          </a:prstGeom>
          <a:noFill/>
        </p:spPr>
        <p:txBody>
          <a:bodyPr anchor="t"/>
          <a:lstStyle/>
          <a:p>
            <a:pPr marL="0" algn="l">
              <a:lnSpc>
                <a:spcPts val="6500"/>
              </a:lnSpc>
            </a:pPr>
            <a:r>
              <a:rPr lang="zh-CN" altLang="en-US" sz="3600" b="1" i="0">
                <a:solidFill>
                  <a:srgbClr val="000000">
                    <a:alpha val="100000"/>
                  </a:srgbClr>
                </a:solidFill>
                <a:latin typeface="Arial Black" panose="020B0A04020102020204"/>
                <a:ea typeface="Arial Black" panose="020B0A04020102020204"/>
              </a:rPr>
              <a:t>Some of </a:t>
            </a:r>
            <a:r>
              <a:rPr lang="zh-CN" altLang="en-US" sz="3600" b="1" i="0">
                <a:solidFill>
                  <a:srgbClr val="C00000">
                    <a:alpha val="100000"/>
                  </a:srgbClr>
                </a:solidFill>
                <a:latin typeface="Arial Black" panose="020B0A04020102020204"/>
                <a:ea typeface="Arial Black" panose="020B0A04020102020204"/>
              </a:rPr>
              <a:t>Natural</a:t>
            </a:r>
            <a:r>
              <a:rPr lang="zh-CN" altLang="en-US" sz="3600" b="1" i="0">
                <a:solidFill>
                  <a:srgbClr val="000000">
                    <a:alpha val="100000"/>
                  </a:srgbClr>
                </a:solidFill>
                <a:latin typeface="Arial Black" panose="020B0A04020102020204"/>
                <a:ea typeface="Arial Black" panose="020B0A04020102020204"/>
              </a:rPr>
              <a:t> World Heritage sites in China</a:t>
            </a:r>
            <a:endParaRPr lang="zh-CN" altLang="en-US" sz="3600" b="1" i="0">
              <a:solidFill>
                <a:srgbClr val="000000">
                  <a:alpha val="100000"/>
                </a:srgbClr>
              </a:solidFill>
              <a:latin typeface="Arial Black" panose="020B0A04020102020204"/>
              <a:ea typeface="Arial Black" panose="020B0A04020102020204"/>
            </a:endParaRPr>
          </a:p>
        </p:txBody>
      </p:sp>
      <p:sp>
        <p:nvSpPr>
          <p:cNvPr id="22" name="文本框 21"/>
          <p:cNvSpPr txBox="1"/>
          <p:nvPr>
            <p:custDataLst>
              <p:tags r:id="rId26"/>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1325880" y="374650"/>
            <a:ext cx="4295775" cy="3799205"/>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5882871" y="78100"/>
            <a:ext cx="5201376" cy="3799005"/>
          </a:xfrm>
          <a:prstGeom prst="rect">
            <a:avLst/>
          </a:prstGeom>
        </p:spPr>
      </p:pic>
      <p:pic>
        <p:nvPicPr>
          <p:cNvPr id="13" name="图片 12"/>
          <p:cNvPicPr>
            <a:picLocks noChangeAspect="1"/>
          </p:cNvPicPr>
          <p:nvPr>
            <p:custDataLst>
              <p:tags r:id="rId5"/>
            </p:custDataLst>
          </p:nvPr>
        </p:nvPicPr>
        <p:blipFill>
          <a:blip r:embed="rId6"/>
          <a:stretch>
            <a:fillRect/>
          </a:stretch>
        </p:blipFill>
        <p:spPr>
          <a:xfrm>
            <a:off x="1167130" y="3267075"/>
            <a:ext cx="4229735" cy="3383280"/>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5396865" y="3267075"/>
            <a:ext cx="4820920" cy="3245485"/>
          </a:xfrm>
          <a:prstGeom prst="rect">
            <a:avLst/>
          </a:prstGeom>
        </p:spPr>
      </p:pic>
      <p:sp>
        <p:nvSpPr>
          <p:cNvPr id="12" name="文本框 11"/>
          <p:cNvSpPr txBox="1"/>
          <p:nvPr>
            <p:custDataLst>
              <p:tags r:id="rId9"/>
            </p:custDataLst>
          </p:nvPr>
        </p:nvSpPr>
        <p:spPr>
          <a:xfrm>
            <a:off x="1536065" y="0"/>
            <a:ext cx="4295775" cy="998855"/>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t</a:t>
            </a: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he Terracotta Army</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a:p>
            <a:pPr indent="0" algn="ctr" fontAlgn="auto">
              <a:lnSpc>
                <a:spcPts val="3240"/>
              </a:lnSpc>
              <a:spcAft>
                <a:spcPts val="600"/>
              </a:spcAft>
            </a:pPr>
            <a:r>
              <a:rPr lang="zh-CN" altLang="en-US" sz="3200" b="1">
                <a:solidFill>
                  <a:srgbClr val="C00000"/>
                </a:solidFill>
                <a:uFillTx/>
                <a:latin typeface="Arial Rounded MT Bold" panose="020F0704030504030204" charset="0"/>
                <a:ea typeface="楷体" panose="02010609060101010101" charset="-122"/>
                <a:cs typeface="Times New Roman" panose="02020603050405020304" pitchFamily="18" charset="0"/>
              </a:rPr>
              <a:t>秦始皇兵马俑</a:t>
            </a:r>
            <a:endParaRPr lang="zh-CN" altLang="en-US"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14" name="文本框 13"/>
          <p:cNvSpPr txBox="1"/>
          <p:nvPr>
            <p:custDataLst>
              <p:tags r:id="rId10"/>
            </p:custDataLst>
          </p:nvPr>
        </p:nvSpPr>
        <p:spPr>
          <a:xfrm>
            <a:off x="5882640" y="78105"/>
            <a:ext cx="3400425" cy="920750"/>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noAutofit/>
          </a:bodyPr>
          <a:lstStyle/>
          <a:p>
            <a:pPr indent="0" algn="ctr" fontAlgn="auto">
              <a:lnSpc>
                <a:spcPts val="3240"/>
              </a:lnSpc>
              <a:spcAft>
                <a:spcPts val="600"/>
              </a:spcAft>
            </a:pP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the Great Wall</a:t>
            </a:r>
            <a:endPar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长城</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15" name="文本框 14"/>
          <p:cNvSpPr txBox="1"/>
          <p:nvPr>
            <p:custDataLst>
              <p:tags r:id="rId11"/>
            </p:custDataLst>
          </p:nvPr>
        </p:nvSpPr>
        <p:spPr>
          <a:xfrm>
            <a:off x="1167130" y="3641725"/>
            <a:ext cx="4167505" cy="920750"/>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noAutofit/>
          </a:bodyPr>
          <a:lstStyle/>
          <a:p>
            <a:pPr indent="0" algn="ctr" fontAlgn="auto">
              <a:lnSpc>
                <a:spcPts val="3240"/>
              </a:lnSpc>
              <a:spcAft>
                <a:spcPts val="600"/>
              </a:spcAft>
            </a:pP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the Imperial Palace</a:t>
            </a:r>
            <a:endPar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故宫</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16" name="文本框 15"/>
          <p:cNvSpPr txBox="1"/>
          <p:nvPr>
            <p:custDataLst>
              <p:tags r:id="rId12"/>
            </p:custDataLst>
          </p:nvPr>
        </p:nvSpPr>
        <p:spPr>
          <a:xfrm>
            <a:off x="5682615" y="3505200"/>
            <a:ext cx="4167505" cy="920750"/>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noAutofit/>
          </a:bodyPr>
          <a:lstStyle/>
          <a:p>
            <a:pPr indent="0" algn="ctr" fontAlgn="auto">
              <a:lnSpc>
                <a:spcPts val="3240"/>
              </a:lnSpc>
              <a:spcAft>
                <a:spcPts val="600"/>
              </a:spcAft>
            </a:pP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Suzhou garden</a:t>
            </a:r>
            <a:endPar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苏州园林</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6" name="文本框 5"/>
          <p:cNvSpPr txBox="1"/>
          <p:nvPr>
            <p:custDataLst>
              <p:tags r:id="rId13"/>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352575" y="281716"/>
            <a:ext cx="6212690" cy="3673064"/>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5810250" y="282079"/>
            <a:ext cx="6096000" cy="3680955"/>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2799965" y="2940188"/>
            <a:ext cx="6343527" cy="3572374"/>
          </a:xfrm>
          <a:prstGeom prst="rect">
            <a:avLst/>
          </a:prstGeom>
        </p:spPr>
      </p:pic>
      <p:sp>
        <p:nvSpPr>
          <p:cNvPr id="12" name="文本框 11"/>
          <p:cNvSpPr txBox="1"/>
          <p:nvPr>
            <p:custDataLst>
              <p:tags r:id="rId7"/>
            </p:custDataLst>
          </p:nvPr>
        </p:nvSpPr>
        <p:spPr>
          <a:xfrm>
            <a:off x="1652905" y="998855"/>
            <a:ext cx="3286125" cy="998855"/>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indent="0" algn="ctr" fontAlgn="auto">
              <a:lnSpc>
                <a:spcPts val="3240"/>
              </a:lnSpc>
              <a:spcAft>
                <a:spcPts val="600"/>
              </a:spcAft>
            </a:pP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The West Lake</a:t>
            </a:r>
            <a:endPar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西湖</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2" name="文本框 1"/>
          <p:cNvSpPr txBox="1"/>
          <p:nvPr>
            <p:custDataLst>
              <p:tags r:id="rId8"/>
            </p:custDataLst>
          </p:nvPr>
        </p:nvSpPr>
        <p:spPr>
          <a:xfrm>
            <a:off x="7452995" y="0"/>
            <a:ext cx="3286125" cy="998855"/>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indent="0" algn="ctr" fontAlgn="auto">
              <a:lnSpc>
                <a:spcPts val="3240"/>
              </a:lnSpc>
              <a:spcAft>
                <a:spcPts val="600"/>
              </a:spcAft>
            </a:pP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Mount Huang</a:t>
            </a:r>
            <a:endPar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黄山</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15" name="文本框 14"/>
          <p:cNvSpPr txBox="1"/>
          <p:nvPr>
            <p:custDataLst>
              <p:tags r:id="rId9"/>
            </p:custDataLst>
          </p:nvPr>
        </p:nvSpPr>
        <p:spPr>
          <a:xfrm>
            <a:off x="3540125" y="2940050"/>
            <a:ext cx="5089525" cy="920750"/>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noAutofit/>
          </a:bodyPr>
          <a:lstStyle/>
          <a:p>
            <a:pPr indent="0" algn="ctr" fontAlgn="auto">
              <a:lnSpc>
                <a:spcPts val="3240"/>
              </a:lnSpc>
              <a:spcAft>
                <a:spcPts val="600"/>
              </a:spcAft>
            </a:pPr>
            <a:r>
              <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rPr>
              <a:t>the Longmen Grottoes</a:t>
            </a:r>
            <a:endParaRPr lang="en-GB" sz="3200" b="1">
              <a:solidFill>
                <a:srgbClr val="C00000"/>
              </a:solidFill>
              <a:uFillTx/>
              <a:latin typeface="Times New Roman" panose="02020603050405020304" pitchFamily="18" charset="0"/>
              <a:ea typeface="楷体" panose="02010609060101010101" charset="-122"/>
              <a:cs typeface="Times New Roman" panose="02020603050405020304" pitchFamily="18" charset="0"/>
            </a:endParaRPr>
          </a:p>
          <a:p>
            <a:pPr indent="0" algn="ctr" fontAlgn="auto">
              <a:lnSpc>
                <a:spcPts val="3240"/>
              </a:lnSpc>
              <a:spcAft>
                <a:spcPts val="600"/>
              </a:spcAft>
            </a:pPr>
            <a:r>
              <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rPr>
              <a:t>龙门石窟</a:t>
            </a:r>
            <a:endParaRPr lang="en-GB" sz="3200" b="1">
              <a:solidFill>
                <a:srgbClr val="C00000"/>
              </a:solidFill>
              <a:uFillTx/>
              <a:latin typeface="Arial Rounded MT Bold" panose="020F0704030504030204" charset="0"/>
              <a:ea typeface="楷体" panose="02010609060101010101" charset="-122"/>
              <a:cs typeface="Times New Roman" panose="02020603050405020304" pitchFamily="18" charset="0"/>
            </a:endParaRPr>
          </a:p>
        </p:txBody>
      </p:sp>
      <p:sp>
        <p:nvSpPr>
          <p:cNvPr id="6" name="文本框 5"/>
          <p:cNvSpPr txBox="1"/>
          <p:nvPr>
            <p:custDataLst>
              <p:tags r:id="rId10"/>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custDataLst>
              <p:tags r:id="rId1"/>
            </p:custDataLst>
          </p:nvPr>
        </p:nvPicPr>
        <p:blipFill>
          <a:blip r:embed="rId2"/>
          <a:stretch>
            <a:fillRect/>
          </a:stretch>
        </p:blipFill>
        <p:spPr>
          <a:xfrm>
            <a:off x="4765964" y="36944"/>
            <a:ext cx="7416800" cy="3546763"/>
          </a:xfrm>
          <a:prstGeom prst="rect">
            <a:avLst/>
          </a:prstGeom>
          <a:ln w="76200">
            <a:solidFill>
              <a:srgbClr val="EAEAEA">
                <a:alpha val="100000"/>
              </a:srgbClr>
            </a:solidFill>
            <a:prstDash val="solid"/>
          </a:ln>
        </p:spPr>
      </p:pic>
      <p:pic>
        <p:nvPicPr>
          <p:cNvPr id="3" name="图片2"/>
          <p:cNvPicPr>
            <a:picLocks noChangeAspect="1"/>
          </p:cNvPicPr>
          <p:nvPr>
            <p:custDataLst>
              <p:tags r:id="rId3"/>
            </p:custDataLst>
          </p:nvPr>
        </p:nvPicPr>
        <p:blipFill>
          <a:blip r:embed="rId4"/>
          <a:stretch>
            <a:fillRect/>
          </a:stretch>
        </p:blipFill>
        <p:spPr>
          <a:xfrm>
            <a:off x="8128000" y="3731492"/>
            <a:ext cx="4064000" cy="3126508"/>
          </a:xfrm>
          <a:prstGeom prst="rect">
            <a:avLst/>
          </a:prstGeom>
        </p:spPr>
      </p:pic>
      <p:pic>
        <p:nvPicPr>
          <p:cNvPr id="4" name="图片3"/>
          <p:cNvPicPr>
            <a:picLocks noChangeAspect="1"/>
          </p:cNvPicPr>
          <p:nvPr>
            <p:custDataLst>
              <p:tags r:id="rId5"/>
            </p:custDataLst>
          </p:nvPr>
        </p:nvPicPr>
        <p:blipFill>
          <a:blip r:embed="rId6"/>
          <a:stretch>
            <a:fillRect/>
          </a:stretch>
        </p:blipFill>
        <p:spPr>
          <a:xfrm>
            <a:off x="0" y="3731492"/>
            <a:ext cx="8432800" cy="3126508"/>
          </a:xfrm>
          <a:prstGeom prst="rect">
            <a:avLst/>
          </a:prstGeom>
        </p:spPr>
      </p:pic>
      <p:sp>
        <p:nvSpPr>
          <p:cNvPr id="5" name="文本1"/>
          <p:cNvSpPr txBox="1"/>
          <p:nvPr>
            <p:custDataLst>
              <p:tags r:id="rId7"/>
            </p:custDataLst>
          </p:nvPr>
        </p:nvSpPr>
        <p:spPr>
          <a:xfrm>
            <a:off x="190154" y="889936"/>
            <a:ext cx="4568536" cy="1866892"/>
          </a:xfrm>
          <a:prstGeom prst="rect">
            <a:avLst/>
          </a:prstGeom>
          <a:noFill/>
        </p:spPr>
        <p:txBody>
          <a:bodyPr anchor="t"/>
          <a:lstStyle/>
          <a:p>
            <a:pPr marL="0" algn="l">
              <a:lnSpc>
                <a:spcPts val="4400"/>
              </a:lnSpc>
            </a:pPr>
            <a:r>
              <a:rPr lang="zh-CN" altLang="en-US" sz="4000" b="1" i="0">
                <a:solidFill>
                  <a:srgbClr val="C00000">
                    <a:alpha val="100000"/>
                  </a:srgbClr>
                </a:solidFill>
                <a:latin typeface="Times New Roman" panose="02020603050405020304" pitchFamily="18" charset="0"/>
                <a:ea typeface="Arial Black" panose="020B0A04020102020204"/>
                <a:cs typeface="Times New Roman" panose="02020603050405020304" pitchFamily="18" charset="0"/>
              </a:rPr>
              <a:t>WHAT</a:t>
            </a:r>
            <a:endParaRPr lang="zh-CN" altLang="en-US" sz="4000" b="1" i="0">
              <a:solidFill>
                <a:srgbClr val="C00000">
                  <a:alpha val="100000"/>
                </a:srgbClr>
              </a:solidFill>
              <a:latin typeface="Times New Roman" panose="02020603050405020304" pitchFamily="18" charset="0"/>
              <a:ea typeface="Arial Black" panose="020B0A04020102020204"/>
              <a:cs typeface="Times New Roman" panose="02020603050405020304" pitchFamily="18" charset="0"/>
            </a:endParaRPr>
          </a:p>
          <a:p>
            <a:pPr marL="0" algn="l">
              <a:lnSpc>
                <a:spcPts val="4400"/>
              </a:lnSpc>
            </a:pPr>
            <a:r>
              <a:rPr lang="zh-CN" altLang="en-US" sz="4000" b="1" i="0">
                <a:solidFill>
                  <a:srgbClr val="C00000">
                    <a:alpha val="100000"/>
                  </a:srgbClr>
                </a:solidFill>
                <a:latin typeface="Times New Roman" panose="02020603050405020304" pitchFamily="18" charset="0"/>
                <a:ea typeface="Arial Black" panose="020B0A04020102020204"/>
                <a:cs typeface="Times New Roman" panose="02020603050405020304" pitchFamily="18" charset="0"/>
              </a:rPr>
              <a:t>World Heritage Site is it?</a:t>
            </a:r>
            <a:endParaRPr lang="zh-CN" altLang="en-US" sz="4000" b="1" i="0">
              <a:solidFill>
                <a:srgbClr val="C00000">
                  <a:alpha val="100000"/>
                </a:srgbClr>
              </a:solidFill>
              <a:latin typeface="Times New Roman" panose="02020603050405020304" pitchFamily="18" charset="0"/>
              <a:ea typeface="Arial Black" panose="020B0A04020102020204"/>
              <a:cs typeface="Times New Roman" panose="02020603050405020304" pitchFamily="18" charset="0"/>
            </a:endParaRPr>
          </a:p>
        </p:txBody>
      </p:sp>
      <p:grpSp>
        <p:nvGrpSpPr>
          <p:cNvPr id="6" name="组合1"/>
          <p:cNvGrpSpPr/>
          <p:nvPr>
            <p:custDataLst>
              <p:tags r:id="rId8"/>
            </p:custDataLst>
          </p:nvPr>
        </p:nvGrpSpPr>
        <p:grpSpPr>
          <a:xfrm>
            <a:off x="4619" y="2927927"/>
            <a:ext cx="12178145" cy="1892493"/>
            <a:chOff x="0" y="0"/>
            <a:chExt cx="12178145" cy="1892493"/>
          </a:xfrm>
        </p:grpSpPr>
        <p:sp>
          <p:nvSpPr>
            <p:cNvPr id="7" name="形状1"/>
            <p:cNvSpPr txBox="1"/>
            <p:nvPr>
              <p:custDataLst>
                <p:tags r:id="rId9"/>
              </p:custDataLst>
            </p:nvPr>
          </p:nvSpPr>
          <p:spPr>
            <a:xfrm>
              <a:off x="0" y="0"/>
              <a:ext cx="12178145" cy="1403927"/>
            </a:xfrm>
            <a:prstGeom prst="rect">
              <a:avLst/>
            </a:prstGeom>
            <a:solidFill>
              <a:srgbClr val="FFFF99">
                <a:alpha val="100000"/>
              </a:srgbClr>
            </a:solidFill>
            <a:ln w="19050">
              <a:solidFill>
                <a:srgbClr val="FFFFFF">
                  <a:alpha val="100000"/>
                </a:srgbClr>
              </a:solidFill>
              <a:prstDash val="sysDash"/>
            </a:ln>
          </p:spPr>
          <p:txBody>
            <a:bodyPr anchor="ctr"/>
            <a:lstStyle/>
            <a:p>
              <a:pPr marL="0" algn="ctr"/>
            </a:p>
          </p:txBody>
        </p:sp>
        <p:sp>
          <p:nvSpPr>
            <p:cNvPr id="8" name="文本2"/>
            <p:cNvSpPr txBox="1"/>
            <p:nvPr>
              <p:custDataLst>
                <p:tags r:id="rId10"/>
              </p:custDataLst>
            </p:nvPr>
          </p:nvSpPr>
          <p:spPr>
            <a:xfrm>
              <a:off x="2522336" y="223051"/>
              <a:ext cx="6609772" cy="1669442"/>
            </a:xfrm>
            <a:prstGeom prst="rect">
              <a:avLst/>
            </a:prstGeom>
            <a:noFill/>
          </p:spPr>
          <p:txBody>
            <a:bodyPr anchor="t"/>
            <a:lstStyle/>
            <a:p>
              <a:pPr marL="0" algn="l">
                <a:lnSpc>
                  <a:spcPts val="5700"/>
                </a:lnSpc>
              </a:pPr>
              <a:r>
                <a:rPr lang="zh-CN" altLang="en-US" sz="4800" b="1" i="0">
                  <a:solidFill>
                    <a:srgbClr val="C00000">
                      <a:alpha val="100000"/>
                    </a:srgbClr>
                  </a:solidFill>
                  <a:latin typeface="Times New Roman" panose="02020603050405020304" pitchFamily="18" charset="0"/>
                  <a:ea typeface="宋体" panose="02010600030101010101" pitchFamily="2" charset="-122"/>
                  <a:cs typeface="Times New Roman" panose="02020603050405020304" pitchFamily="18" charset="0"/>
                </a:rPr>
                <a:t>Shennongjia(神农架)</a:t>
              </a:r>
              <a:endParaRPr lang="zh-CN" altLang="en-US" sz="4800" b="1" i="0">
                <a:solidFill>
                  <a:srgbClr val="C00000">
                    <a:alpha val="10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9" name="组合2"/>
          <p:cNvGrpSpPr/>
          <p:nvPr>
            <p:custDataLst>
              <p:tags r:id="rId11"/>
            </p:custDataLst>
          </p:nvPr>
        </p:nvGrpSpPr>
        <p:grpSpPr>
          <a:xfrm>
            <a:off x="-3810" y="4294600"/>
            <a:ext cx="12195810" cy="3039395"/>
            <a:chOff x="0" y="0"/>
            <a:chExt cx="12195810" cy="3039395"/>
          </a:xfrm>
        </p:grpSpPr>
        <p:sp>
          <p:nvSpPr>
            <p:cNvPr id="10" name="形状2"/>
            <p:cNvSpPr txBox="1"/>
            <p:nvPr>
              <p:custDataLst>
                <p:tags r:id="rId12"/>
              </p:custDataLst>
            </p:nvPr>
          </p:nvSpPr>
          <p:spPr>
            <a:xfrm>
              <a:off x="3810" y="49530"/>
              <a:ext cx="12192000" cy="2554543"/>
            </a:xfrm>
            <a:prstGeom prst="rect">
              <a:avLst/>
            </a:prstGeom>
            <a:solidFill>
              <a:srgbClr val="C00000">
                <a:alpha val="100000"/>
              </a:srgbClr>
            </a:solidFill>
            <a:ln w="9525">
              <a:solidFill>
                <a:srgbClr val="FFFFFF">
                  <a:alpha val="0"/>
                </a:srgbClr>
              </a:solidFill>
            </a:ln>
          </p:spPr>
          <p:txBody>
            <a:bodyPr anchor="ctr"/>
            <a:lstStyle/>
            <a:p>
              <a:pPr marL="0" algn="ctr"/>
            </a:p>
          </p:txBody>
        </p:sp>
        <p:sp>
          <p:nvSpPr>
            <p:cNvPr id="11" name="文本4"/>
            <p:cNvSpPr txBox="1"/>
            <p:nvPr>
              <p:custDataLst>
                <p:tags r:id="rId13"/>
              </p:custDataLst>
            </p:nvPr>
          </p:nvSpPr>
          <p:spPr>
            <a:xfrm>
              <a:off x="0" y="0"/>
              <a:ext cx="12192000" cy="2639411"/>
            </a:xfrm>
            <a:prstGeom prst="rect">
              <a:avLst/>
            </a:prstGeom>
            <a:noFill/>
          </p:spPr>
          <p:txBody>
            <a:bodyPr anchor="t"/>
            <a:lstStyle/>
            <a:p>
              <a:pPr marL="0" algn="ctr"/>
              <a:endParaRPr lang="zh-CN" altLang="en-US" sz="4000" b="1" i="0">
                <a:solidFill>
                  <a:srgbClr val="FFFFFF">
                    <a:alpha val="100000"/>
                  </a:srgbClr>
                </a:solidFill>
                <a:latin typeface="Times New Roman" panose="02020603050405020304"/>
                <a:ea typeface="Times New Roman" panose="02020603050405020304"/>
              </a:endParaRPr>
            </a:p>
            <a:p>
              <a:pPr marL="0" algn="ctr"/>
              <a:endParaRPr lang="zh-CN" altLang="en-US" sz="4000" b="1" i="0">
                <a:solidFill>
                  <a:srgbClr val="FFFFFF">
                    <a:alpha val="100000"/>
                  </a:srgbClr>
                </a:solidFill>
                <a:latin typeface="Times New Roman" panose="02020603050405020304"/>
                <a:ea typeface="Times New Roman" panose="02020603050405020304"/>
              </a:endParaRPr>
            </a:p>
            <a:p>
              <a:pPr marL="0" algn="ctr"/>
              <a:endParaRPr lang="zh-CN" altLang="en-US" sz="4000" b="1" i="0">
                <a:solidFill>
                  <a:srgbClr val="FFFFFF">
                    <a:alpha val="100000"/>
                  </a:srgbClr>
                </a:solidFill>
                <a:latin typeface="Times New Roman" panose="02020603050405020304"/>
                <a:ea typeface="Times New Roman" panose="02020603050405020304"/>
              </a:endParaRPr>
            </a:p>
            <a:p>
              <a:pPr marL="0" algn="ctr"/>
              <a:endParaRPr lang="zh-CN" altLang="en-US" sz="4000" b="1" i="0">
                <a:solidFill>
                  <a:srgbClr val="FFFFFF">
                    <a:alpha val="100000"/>
                  </a:srgbClr>
                </a:solidFill>
                <a:latin typeface="Times New Roman" panose="02020603050405020304"/>
                <a:ea typeface="Times New Roman" panose="02020603050405020304"/>
              </a:endParaRPr>
            </a:p>
          </p:txBody>
        </p:sp>
        <p:pic>
          <p:nvPicPr>
            <p:cNvPr id="12" name="图片4"/>
            <p:cNvPicPr>
              <a:picLocks noChangeAspect="1"/>
            </p:cNvPicPr>
            <p:nvPr>
              <p:custDataLst>
                <p:tags r:id="rId14"/>
              </p:custDataLst>
            </p:nvPr>
          </p:nvPicPr>
          <p:blipFill>
            <a:blip r:embed="rId15"/>
            <a:srcRect l="37328" b="16428"/>
            <a:stretch>
              <a:fillRect/>
            </a:stretch>
          </p:blipFill>
          <p:spPr>
            <a:xfrm rot="510874">
              <a:off x="253782" y="138477"/>
              <a:ext cx="8194626" cy="2446121"/>
            </a:xfrm>
            <a:prstGeom prst="rect">
              <a:avLst/>
            </a:prstGeom>
          </p:spPr>
        </p:pic>
        <p:pic>
          <p:nvPicPr>
            <p:cNvPr id="13" name="图片5"/>
            <p:cNvPicPr>
              <a:picLocks noChangeAspect="1"/>
            </p:cNvPicPr>
            <p:nvPr>
              <p:custDataLst>
                <p:tags r:id="rId16"/>
              </p:custDataLst>
            </p:nvPr>
          </p:nvPicPr>
          <p:blipFill>
            <a:blip r:embed="rId17"/>
            <a:stretch>
              <a:fillRect/>
            </a:stretch>
          </p:blipFill>
          <p:spPr>
            <a:xfrm rot="1818225">
              <a:off x="8431303" y="226458"/>
              <a:ext cx="2326734" cy="2812937"/>
            </a:xfrm>
            <a:prstGeom prst="rect">
              <a:avLst/>
            </a:prstGeom>
          </p:spPr>
        </p:pic>
        <p:sp>
          <p:nvSpPr>
            <p:cNvPr id="14" name="文本3"/>
            <p:cNvSpPr txBox="1"/>
            <p:nvPr>
              <p:custDataLst>
                <p:tags r:id="rId18"/>
              </p:custDataLst>
            </p:nvPr>
          </p:nvSpPr>
          <p:spPr>
            <a:xfrm>
              <a:off x="1799052" y="634381"/>
              <a:ext cx="5501139" cy="1390829"/>
            </a:xfrm>
            <a:prstGeom prst="rect">
              <a:avLst/>
            </a:prstGeom>
            <a:noFill/>
          </p:spPr>
          <p:txBody>
            <a:bodyPr anchor="t"/>
            <a:lstStyle/>
            <a:p>
              <a:pPr marL="0" algn="ctr">
                <a:lnSpc>
                  <a:spcPts val="4300"/>
                </a:lnSpc>
              </a:pPr>
              <a:r>
                <a:rPr lang="zh-CN" altLang="en-US" sz="3600" b="1" i="0">
                  <a:solidFill>
                    <a:srgbClr val="FFFFFF">
                      <a:alpha val="100000"/>
                    </a:srgbClr>
                  </a:solidFill>
                  <a:latin typeface="Times New Roman" panose="02020603050405020304" pitchFamily="18" charset="0"/>
                  <a:ea typeface="Calibri" panose="020F0502020204030204"/>
                  <a:cs typeface="Times New Roman" panose="02020603050405020304" pitchFamily="18" charset="0"/>
                </a:rPr>
                <a:t>Let’s watch a video and learn more about it!</a:t>
              </a:r>
              <a:endParaRPr lang="zh-CN" altLang="en-US" sz="3600" b="1" i="0">
                <a:solidFill>
                  <a:srgbClr val="FFFFFF">
                    <a:alpha val="100000"/>
                  </a:srgbClr>
                </a:solidFill>
                <a:latin typeface="Times New Roman" panose="02020603050405020304" pitchFamily="18" charset="0"/>
                <a:ea typeface="Calibri" panose="020F0502020204030204"/>
                <a:cs typeface="Times New Roman" panose="02020603050405020304" pitchFamily="18" charset="0"/>
              </a:endParaRPr>
            </a:p>
          </p:txBody>
        </p:sp>
      </p:grpSp>
      <p:sp>
        <p:nvSpPr>
          <p:cNvPr id="15" name="文本框 14"/>
          <p:cNvSpPr txBox="1"/>
          <p:nvPr>
            <p:custDataLst>
              <p:tags r:id="rId19"/>
            </p:custDataLst>
          </p:nvPr>
        </p:nvSpPr>
        <p:spPr>
          <a:xfrm>
            <a:off x="0" y="0"/>
            <a:ext cx="2792095" cy="706755"/>
          </a:xfrm>
          <a:prstGeom prst="rect">
            <a:avLst/>
          </a:prstGeom>
          <a:solidFill>
            <a:schemeClr val="accent1">
              <a:lumMod val="50000"/>
            </a:schemeClr>
          </a:solidFill>
        </p:spPr>
        <p:txBody>
          <a:bodyPr wrap="square" rtlCol="0">
            <a:spAutoFit/>
          </a:bodyPr>
          <a:lstStyle/>
          <a:p>
            <a:pPr algn="ctr"/>
            <a:r>
              <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Lead in</a:t>
            </a:r>
            <a:endParaRPr lang="en-US" altLang="zh-CN" sz="40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0-#ppt_w/2"/>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tags/tag1.xml><?xml version="1.0" encoding="utf-8"?>
<p:tagLst xmlns:p="http://schemas.openxmlformats.org/presentationml/2006/main">
  <p:tag name="AS_UNIQUEID" val="3789"/>
</p:tagLst>
</file>

<file path=ppt/tags/tag10.xml><?xml version="1.0" encoding="utf-8"?>
<p:tagLst xmlns:p="http://schemas.openxmlformats.org/presentationml/2006/main">
  <p:tag name="AS_UNIQUEID" val="3799"/>
</p:tagLst>
</file>

<file path=ppt/tags/tag100.xml><?xml version="1.0" encoding="utf-8"?>
<p:tagLst xmlns:p="http://schemas.openxmlformats.org/presentationml/2006/main">
  <p:tag name="AS_UNIQUEID" val="3897"/>
</p:tagLst>
</file>

<file path=ppt/tags/tag101.xml><?xml version="1.0" encoding="utf-8"?>
<p:tagLst xmlns:p="http://schemas.openxmlformats.org/presentationml/2006/main">
  <p:tag name="AS_UNIQUEID" val="3898"/>
</p:tagLst>
</file>

<file path=ppt/tags/tag102.xml><?xml version="1.0" encoding="utf-8"?>
<p:tagLst xmlns:p="http://schemas.openxmlformats.org/presentationml/2006/main">
  <p:tag name="AS_UNIQUEID" val="3899"/>
</p:tagLst>
</file>

<file path=ppt/tags/tag103.xml><?xml version="1.0" encoding="utf-8"?>
<p:tagLst xmlns:p="http://schemas.openxmlformats.org/presentationml/2006/main">
  <p:tag name="AS_UNIQUEID" val="3900"/>
</p:tagLst>
</file>

<file path=ppt/tags/tag104.xml><?xml version="1.0" encoding="utf-8"?>
<p:tagLst xmlns:p="http://schemas.openxmlformats.org/presentationml/2006/main">
  <p:tag name="AS_UNIQUEID" val="3901"/>
</p:tagLst>
</file>

<file path=ppt/tags/tag105.xml><?xml version="1.0" encoding="utf-8"?>
<p:tagLst xmlns:p="http://schemas.openxmlformats.org/presentationml/2006/main">
  <p:tag name="AS_UNIQUEID" val="3902"/>
</p:tagLst>
</file>

<file path=ppt/tags/tag106.xml><?xml version="1.0" encoding="utf-8"?>
<p:tagLst xmlns:p="http://schemas.openxmlformats.org/presentationml/2006/main">
  <p:tag name="AS_UNIQUEID" val="3903"/>
</p:tagLst>
</file>

<file path=ppt/tags/tag107.xml><?xml version="1.0" encoding="utf-8"?>
<p:tagLst xmlns:p="http://schemas.openxmlformats.org/presentationml/2006/main">
  <p:tag name="AS_UNIQUEID" val="3904"/>
</p:tagLst>
</file>

<file path=ppt/tags/tag108.xml><?xml version="1.0" encoding="utf-8"?>
<p:tagLst xmlns:p="http://schemas.openxmlformats.org/presentationml/2006/main">
  <p:tag name="AS_UNIQUEID" val="3905"/>
</p:tagLst>
</file>

<file path=ppt/tags/tag109.xml><?xml version="1.0" encoding="utf-8"?>
<p:tagLst xmlns:p="http://schemas.openxmlformats.org/presentationml/2006/main">
  <p:tag name="AS_UNIQUEID" val="3906"/>
</p:tagLst>
</file>

<file path=ppt/tags/tag11.xml><?xml version="1.0" encoding="utf-8"?>
<p:tagLst xmlns:p="http://schemas.openxmlformats.org/presentationml/2006/main">
  <p:tag name="AS_UNIQUEID" val="3801"/>
</p:tagLst>
</file>

<file path=ppt/tags/tag110.xml><?xml version="1.0" encoding="utf-8"?>
<p:tagLst xmlns:p="http://schemas.openxmlformats.org/presentationml/2006/main">
  <p:tag name="AS_UNIQUEID" val="1364"/>
</p:tagLst>
</file>

<file path=ppt/tags/tag111.xml><?xml version="1.0" encoding="utf-8"?>
<p:tagLst xmlns:p="http://schemas.openxmlformats.org/presentationml/2006/main">
  <p:tag name="AS_UNIQUEID" val="3908"/>
</p:tagLst>
</file>

<file path=ppt/tags/tag112.xml><?xml version="1.0" encoding="utf-8"?>
<p:tagLst xmlns:p="http://schemas.openxmlformats.org/presentationml/2006/main">
  <p:tag name="AS_UNIQUEID" val="3909"/>
</p:tagLst>
</file>

<file path=ppt/tags/tag113.xml><?xml version="1.0" encoding="utf-8"?>
<p:tagLst xmlns:p="http://schemas.openxmlformats.org/presentationml/2006/main">
  <p:tag name="AS_UNIQUEID" val="3910"/>
</p:tagLst>
</file>

<file path=ppt/tags/tag114.xml><?xml version="1.0" encoding="utf-8"?>
<p:tagLst xmlns:p="http://schemas.openxmlformats.org/presentationml/2006/main">
  <p:tag name="AS_UNIQUEID" val="3911"/>
</p:tagLst>
</file>

<file path=ppt/tags/tag115.xml><?xml version="1.0" encoding="utf-8"?>
<p:tagLst xmlns:p="http://schemas.openxmlformats.org/presentationml/2006/main">
  <p:tag name="AS_UNIQUEID" val="3912"/>
</p:tagLst>
</file>

<file path=ppt/tags/tag116.xml><?xml version="1.0" encoding="utf-8"?>
<p:tagLst xmlns:p="http://schemas.openxmlformats.org/presentationml/2006/main">
  <p:tag name="AS_UNIQUEID" val="3913"/>
</p:tagLst>
</file>

<file path=ppt/tags/tag117.xml><?xml version="1.0" encoding="utf-8"?>
<p:tagLst xmlns:p="http://schemas.openxmlformats.org/presentationml/2006/main">
  <p:tag name="AS_UNIQUEID" val="3914"/>
</p:tagLst>
</file>

<file path=ppt/tags/tag118.xml><?xml version="1.0" encoding="utf-8"?>
<p:tagLst xmlns:p="http://schemas.openxmlformats.org/presentationml/2006/main">
  <p:tag name="AS_UNIQUEID" val="3915"/>
</p:tagLst>
</file>

<file path=ppt/tags/tag119.xml><?xml version="1.0" encoding="utf-8"?>
<p:tagLst xmlns:p="http://schemas.openxmlformats.org/presentationml/2006/main">
  <p:tag name="AS_UNIQUEID" val="3916"/>
</p:tagLst>
</file>

<file path=ppt/tags/tag12.xml><?xml version="1.0" encoding="utf-8"?>
<p:tagLst xmlns:p="http://schemas.openxmlformats.org/presentationml/2006/main">
  <p:tag name="AS_UNIQUEID" val="3802"/>
</p:tagLst>
</file>

<file path=ppt/tags/tag120.xml><?xml version="1.0" encoding="utf-8"?>
<p:tagLst xmlns:p="http://schemas.openxmlformats.org/presentationml/2006/main">
  <p:tag name="AS_UNIQUEID" val="3917"/>
</p:tagLst>
</file>

<file path=ppt/tags/tag121.xml><?xml version="1.0" encoding="utf-8"?>
<p:tagLst xmlns:p="http://schemas.openxmlformats.org/presentationml/2006/main">
  <p:tag name="AS_UNIQUEID" val="3918"/>
</p:tagLst>
</file>

<file path=ppt/tags/tag122.xml><?xml version="1.0" encoding="utf-8"?>
<p:tagLst xmlns:p="http://schemas.openxmlformats.org/presentationml/2006/main">
  <p:tag name="AS_UNIQUEID" val="3919"/>
</p:tagLst>
</file>

<file path=ppt/tags/tag123.xml><?xml version="1.0" encoding="utf-8"?>
<p:tagLst xmlns:p="http://schemas.openxmlformats.org/presentationml/2006/main">
  <p:tag name="AS_UNIQUEID" val="3920"/>
</p:tagLst>
</file>

<file path=ppt/tags/tag124.xml><?xml version="1.0" encoding="utf-8"?>
<p:tagLst xmlns:p="http://schemas.openxmlformats.org/presentationml/2006/main">
  <p:tag name="AS_UNIQUEID" val="3921"/>
</p:tagLst>
</file>

<file path=ppt/tags/tag125.xml><?xml version="1.0" encoding="utf-8"?>
<p:tagLst xmlns:p="http://schemas.openxmlformats.org/presentationml/2006/main">
  <p:tag name="AS_UNIQUEID" val="3922"/>
</p:tagLst>
</file>

<file path=ppt/tags/tag126.xml><?xml version="1.0" encoding="utf-8"?>
<p:tagLst xmlns:p="http://schemas.openxmlformats.org/presentationml/2006/main">
  <p:tag name="AS_UNIQUEID" val="3923"/>
</p:tagLst>
</file>

<file path=ppt/tags/tag127.xml><?xml version="1.0" encoding="utf-8"?>
<p:tagLst xmlns:p="http://schemas.openxmlformats.org/presentationml/2006/main">
  <p:tag name="AS_UNIQUEID" val="3924"/>
</p:tagLst>
</file>

<file path=ppt/tags/tag128.xml><?xml version="1.0" encoding="utf-8"?>
<p:tagLst xmlns:p="http://schemas.openxmlformats.org/presentationml/2006/main">
  <p:tag name="AS_UNIQUEID" val="3925"/>
</p:tagLst>
</file>

<file path=ppt/tags/tag129.xml><?xml version="1.0" encoding="utf-8"?>
<p:tagLst xmlns:p="http://schemas.openxmlformats.org/presentationml/2006/main">
  <p:tag name="AS_UNIQUEID" val="3926"/>
</p:tagLst>
</file>

<file path=ppt/tags/tag13.xml><?xml version="1.0" encoding="utf-8"?>
<p:tagLst xmlns:p="http://schemas.openxmlformats.org/presentationml/2006/main">
  <p:tag name="AS_UNIQUEID" val="3803"/>
</p:tagLst>
</file>

<file path=ppt/tags/tag130.xml><?xml version="1.0" encoding="utf-8"?>
<p:tagLst xmlns:p="http://schemas.openxmlformats.org/presentationml/2006/main">
  <p:tag name="AS_UNIQUEID" val="3927"/>
</p:tagLst>
</file>

<file path=ppt/tags/tag131.xml><?xml version="1.0" encoding="utf-8"?>
<p:tagLst xmlns:p="http://schemas.openxmlformats.org/presentationml/2006/main">
  <p:tag name="AS_UNIQUEID" val="1364"/>
</p:tagLst>
</file>

<file path=ppt/tags/tag132.xml><?xml version="1.0" encoding="utf-8"?>
<p:tagLst xmlns:p="http://schemas.openxmlformats.org/presentationml/2006/main">
  <p:tag name="AS_UNIQUEID" val="702"/>
</p:tagLst>
</file>

<file path=ppt/tags/tag133.xml><?xml version="1.0" encoding="utf-8"?>
<p:tagLst xmlns:p="http://schemas.openxmlformats.org/presentationml/2006/main">
  <p:tag name="AS_UNIQUEID" val="700"/>
</p:tagLst>
</file>

<file path=ppt/tags/tag134.xml><?xml version="1.0" encoding="utf-8"?>
<p:tagLst xmlns:p="http://schemas.openxmlformats.org/presentationml/2006/main">
  <p:tag name="AS_UNIQUEID" val="699"/>
</p:tagLst>
</file>

<file path=ppt/tags/tag135.xml><?xml version="1.0" encoding="utf-8"?>
<p:tagLst xmlns:p="http://schemas.openxmlformats.org/presentationml/2006/main">
  <p:tag name="AS_UNIQUEID" val="701"/>
</p:tagLst>
</file>

<file path=ppt/tags/tag136.xml><?xml version="1.0" encoding="utf-8"?>
<p:tagLst xmlns:p="http://schemas.openxmlformats.org/presentationml/2006/main">
  <p:tag name="AS_UNIQUEID" val="547"/>
  <p:tag name="KSO_WM_BEAUTIFY_FLAG" val=""/>
</p:tagLst>
</file>

<file path=ppt/tags/tag137.xml><?xml version="1.0" encoding="utf-8"?>
<p:tagLst xmlns:p="http://schemas.openxmlformats.org/presentationml/2006/main">
  <p:tag name="AS_UNIQUEID" val="547"/>
  <p:tag name="KSO_WM_BEAUTIFY_FLAG" val=""/>
</p:tagLst>
</file>

<file path=ppt/tags/tag138.xml><?xml version="1.0" encoding="utf-8"?>
<p:tagLst xmlns:p="http://schemas.openxmlformats.org/presentationml/2006/main">
  <p:tag name="AS_UNIQUEID" val="547"/>
  <p:tag name="KSO_WM_BEAUTIFY_FLAG" val=""/>
</p:tagLst>
</file>

<file path=ppt/tags/tag139.xml><?xml version="1.0" encoding="utf-8"?>
<p:tagLst xmlns:p="http://schemas.openxmlformats.org/presentationml/2006/main">
  <p:tag name="AS_UNIQUEID" val="547"/>
  <p:tag name="KSO_WM_BEAUTIFY_FLAG" val=""/>
</p:tagLst>
</file>

<file path=ppt/tags/tag14.xml><?xml version="1.0" encoding="utf-8"?>
<p:tagLst xmlns:p="http://schemas.openxmlformats.org/presentationml/2006/main">
  <p:tag name="AS_UNIQUEID" val="3804"/>
</p:tagLst>
</file>

<file path=ppt/tags/tag140.xml><?xml version="1.0" encoding="utf-8"?>
<p:tagLst xmlns:p="http://schemas.openxmlformats.org/presentationml/2006/main">
  <p:tag name="AS_UNIQUEID" val="1364"/>
</p:tagLst>
</file>

<file path=ppt/tags/tag141.xml><?xml version="1.0" encoding="utf-8"?>
<p:tagLst xmlns:p="http://schemas.openxmlformats.org/presentationml/2006/main">
  <p:tag name="AS_UNIQUEID" val="704"/>
</p:tagLst>
</file>

<file path=ppt/tags/tag142.xml><?xml version="1.0" encoding="utf-8"?>
<p:tagLst xmlns:p="http://schemas.openxmlformats.org/presentationml/2006/main">
  <p:tag name="AS_UNIQUEID" val="705"/>
</p:tagLst>
</file>

<file path=ppt/tags/tag143.xml><?xml version="1.0" encoding="utf-8"?>
<p:tagLst xmlns:p="http://schemas.openxmlformats.org/presentationml/2006/main">
  <p:tag name="AS_UNIQUEID" val="706"/>
</p:tagLst>
</file>

<file path=ppt/tags/tag144.xml><?xml version="1.0" encoding="utf-8"?>
<p:tagLst xmlns:p="http://schemas.openxmlformats.org/presentationml/2006/main">
  <p:tag name="AS_UNIQUEID" val="547"/>
  <p:tag name="KSO_WM_BEAUTIFY_FLAG" val=""/>
</p:tagLst>
</file>

<file path=ppt/tags/tag145.xml><?xml version="1.0" encoding="utf-8"?>
<p:tagLst xmlns:p="http://schemas.openxmlformats.org/presentationml/2006/main">
  <p:tag name="AS_UNIQUEID" val="547"/>
  <p:tag name="KSO_WM_BEAUTIFY_FLAG" val=""/>
</p:tagLst>
</file>

<file path=ppt/tags/tag146.xml><?xml version="1.0" encoding="utf-8"?>
<p:tagLst xmlns:p="http://schemas.openxmlformats.org/presentationml/2006/main">
  <p:tag name="AS_UNIQUEID" val="547"/>
  <p:tag name="KSO_WM_BEAUTIFY_FLAG" val=""/>
</p:tagLst>
</file>

<file path=ppt/tags/tag147.xml><?xml version="1.0" encoding="utf-8"?>
<p:tagLst xmlns:p="http://schemas.openxmlformats.org/presentationml/2006/main">
  <p:tag name="AS_UNIQUEID" val="1364"/>
</p:tagLst>
</file>

<file path=ppt/tags/tag148.xml><?xml version="1.0" encoding="utf-8"?>
<p:tagLst xmlns:p="http://schemas.openxmlformats.org/presentationml/2006/main">
  <p:tag name="AS_UNIQUEID" val="3931"/>
</p:tagLst>
</file>

<file path=ppt/tags/tag149.xml><?xml version="1.0" encoding="utf-8"?>
<p:tagLst xmlns:p="http://schemas.openxmlformats.org/presentationml/2006/main">
  <p:tag name="AS_UNIQUEID" val="3932"/>
</p:tagLst>
</file>

<file path=ppt/tags/tag15.xml><?xml version="1.0" encoding="utf-8"?>
<p:tagLst xmlns:p="http://schemas.openxmlformats.org/presentationml/2006/main">
  <p:tag name="AS_UNIQUEID" val="3805"/>
</p:tagLst>
</file>

<file path=ppt/tags/tag150.xml><?xml version="1.0" encoding="utf-8"?>
<p:tagLst xmlns:p="http://schemas.openxmlformats.org/presentationml/2006/main">
  <p:tag name="AS_UNIQUEID" val="3933"/>
</p:tagLst>
</file>

<file path=ppt/tags/tag151.xml><?xml version="1.0" encoding="utf-8"?>
<p:tagLst xmlns:p="http://schemas.openxmlformats.org/presentationml/2006/main">
  <p:tag name="AS_UNIQUEID" val="3934"/>
</p:tagLst>
</file>

<file path=ppt/tags/tag152.xml><?xml version="1.0" encoding="utf-8"?>
<p:tagLst xmlns:p="http://schemas.openxmlformats.org/presentationml/2006/main">
  <p:tag name="AS_UNIQUEID" val="3935"/>
</p:tagLst>
</file>

<file path=ppt/tags/tag153.xml><?xml version="1.0" encoding="utf-8"?>
<p:tagLst xmlns:p="http://schemas.openxmlformats.org/presentationml/2006/main">
  <p:tag name="AS_UNIQUEID" val="3936"/>
</p:tagLst>
</file>

<file path=ppt/tags/tag154.xml><?xml version="1.0" encoding="utf-8"?>
<p:tagLst xmlns:p="http://schemas.openxmlformats.org/presentationml/2006/main">
  <p:tag name="AS_UNIQUEID" val="3937"/>
</p:tagLst>
</file>

<file path=ppt/tags/tag155.xml><?xml version="1.0" encoding="utf-8"?>
<p:tagLst xmlns:p="http://schemas.openxmlformats.org/presentationml/2006/main">
  <p:tag name="AS_UNIQUEID" val="3938"/>
</p:tagLst>
</file>

<file path=ppt/tags/tag156.xml><?xml version="1.0" encoding="utf-8"?>
<p:tagLst xmlns:p="http://schemas.openxmlformats.org/presentationml/2006/main">
  <p:tag name="AS_UNIQUEID" val="3939"/>
</p:tagLst>
</file>

<file path=ppt/tags/tag157.xml><?xml version="1.0" encoding="utf-8"?>
<p:tagLst xmlns:p="http://schemas.openxmlformats.org/presentationml/2006/main">
  <p:tag name="AS_UNIQUEID" val="3940"/>
</p:tagLst>
</file>

<file path=ppt/tags/tag158.xml><?xml version="1.0" encoding="utf-8"?>
<p:tagLst xmlns:p="http://schemas.openxmlformats.org/presentationml/2006/main">
  <p:tag name="AS_UNIQUEID" val="3941"/>
</p:tagLst>
</file>

<file path=ppt/tags/tag159.xml><?xml version="1.0" encoding="utf-8"?>
<p:tagLst xmlns:p="http://schemas.openxmlformats.org/presentationml/2006/main">
  <p:tag name="AS_UNIQUEID" val="3942"/>
</p:tagLst>
</file>

<file path=ppt/tags/tag16.xml><?xml version="1.0" encoding="utf-8"?>
<p:tagLst xmlns:p="http://schemas.openxmlformats.org/presentationml/2006/main">
  <p:tag name="AS_UNIQUEID" val="3807"/>
</p:tagLst>
</file>

<file path=ppt/tags/tag160.xml><?xml version="1.0" encoding="utf-8"?>
<p:tagLst xmlns:p="http://schemas.openxmlformats.org/presentationml/2006/main">
  <p:tag name="AS_UNIQUEID" val="3943"/>
</p:tagLst>
</file>

<file path=ppt/tags/tag161.xml><?xml version="1.0" encoding="utf-8"?>
<p:tagLst xmlns:p="http://schemas.openxmlformats.org/presentationml/2006/main">
  <p:tag name="AS_UNIQUEID" val="1364"/>
</p:tagLst>
</file>

<file path=ppt/tags/tag162.xml><?xml version="1.0" encoding="utf-8"?>
<p:tagLst xmlns:p="http://schemas.openxmlformats.org/presentationml/2006/main">
  <p:tag name="AS_UNIQUEID" val="927"/>
  <p:tag name="KSO_WM_BEAUTIFY_FLAG" val=""/>
</p:tagLst>
</file>

<file path=ppt/tags/tag163.xml><?xml version="1.0" encoding="utf-8"?>
<p:tagLst xmlns:p="http://schemas.openxmlformats.org/presentationml/2006/main">
  <p:tag name="AS_UNIQUEID" val="928"/>
</p:tagLst>
</file>

<file path=ppt/tags/tag164.xml><?xml version="1.0" encoding="utf-8"?>
<p:tagLst xmlns:p="http://schemas.openxmlformats.org/presentationml/2006/main">
  <p:tag name="AS_UNIQUEID" val="1364"/>
</p:tagLst>
</file>

<file path=ppt/tags/tag165.xml><?xml version="1.0" encoding="utf-8"?>
<p:tagLst xmlns:p="http://schemas.openxmlformats.org/presentationml/2006/main">
  <p:tag name="AS_UNIQUEID" val="932"/>
  <p:tag name="KSO_WM_MEDIACOVER_FLAG" val="1"/>
  <p:tag name="KSO_WM_UNIT_MEDIACOVER_BTN_POS" val="c"/>
  <p:tag name="KSO_WM_UNIT_MEDIACOVER_BTN_STATE" val="1"/>
  <p:tag name="KSO_WM_UNIT_MEDIACOVER_BTN_STYLE" val="ee0bc779c1f3d7f3e90c96344320e69a"/>
  <p:tag name="KSO_WM_UNIT_MEDIACOVER_BTNRECT" val="6128*2382*745*745"/>
  <p:tag name="KSO_WM_UNIT_MEDIACOVER_RGB" val="000000"/>
  <p:tag name="KSO_WM_UNIT_MEDIACOVER_STYLEID" val="1"/>
  <p:tag name="KSO_WM_UNIT_MEDIACOVER_TEXTSTATE" val="0"/>
  <p:tag name="KSO_WM_UNIT_MEDIACOVER_TRANSPARENCY" val="0.5"/>
</p:tagLst>
</file>

<file path=ppt/tags/tag166.xml><?xml version="1.0" encoding="utf-8"?>
<p:tagLst xmlns:p="http://schemas.openxmlformats.org/presentationml/2006/main">
  <p:tag name="AS_UNIQUEID" val="938"/>
  <p:tag name="KSO_WM_BEAUTIFY_FLAG" val=""/>
</p:tagLst>
</file>

<file path=ppt/tags/tag167.xml><?xml version="1.0" encoding="utf-8"?>
<p:tagLst xmlns:p="http://schemas.openxmlformats.org/presentationml/2006/main">
  <p:tag name="AS_UNIQUEID" val="715"/>
  <p:tag name="KSO_WM_BEAUTIFY_FLAG" val=""/>
</p:tagLst>
</file>

<file path=ppt/tags/tag168.xml><?xml version="1.0" encoding="utf-8"?>
<p:tagLst xmlns:p="http://schemas.openxmlformats.org/presentationml/2006/main">
  <p:tag name="AS_UNIQUEID" val="715"/>
  <p:tag name="KSO_WM_BEAUTIFY_FLAG" val=""/>
</p:tagLst>
</file>

<file path=ppt/tags/tag169.xml><?xml version="1.0" encoding="utf-8"?>
<p:tagLst xmlns:p="http://schemas.openxmlformats.org/presentationml/2006/main">
  <p:tag name="AS_UNIQUEID" val="33"/>
  <p:tag name="KSO_WM_BEAUTIFY_FLAG" val=""/>
</p:tagLst>
</file>

<file path=ppt/tags/tag17.xml><?xml version="1.0" encoding="utf-8"?>
<p:tagLst xmlns:p="http://schemas.openxmlformats.org/presentationml/2006/main">
  <p:tag name="AS_UNIQUEID" val="3808"/>
</p:tagLst>
</file>

<file path=ppt/tags/tag170.xml><?xml version="1.0" encoding="utf-8"?>
<p:tagLst xmlns:p="http://schemas.openxmlformats.org/presentationml/2006/main">
  <p:tag name="AS_UNIQUEID" val="945"/>
  <p:tag name="KSO_WM_BEAUTIFY_FLAG" val=""/>
</p:tagLst>
</file>

<file path=ppt/tags/tag171.xml><?xml version="1.0" encoding="utf-8"?>
<p:tagLst xmlns:p="http://schemas.openxmlformats.org/presentationml/2006/main">
  <p:tag name="AS_UNIQUEID" val="12"/>
  <p:tag name="KSO_WM_BEAUTIFY_FLAG" val=""/>
</p:tagLst>
</file>

<file path=ppt/tags/tag172.xml><?xml version="1.0" encoding="utf-8"?>
<p:tagLst xmlns:p="http://schemas.openxmlformats.org/presentationml/2006/main">
  <p:tag name="AS_UNIQUEID" val="1364"/>
</p:tagLst>
</file>

<file path=ppt/tags/tag173.xml><?xml version="1.0" encoding="utf-8"?>
<p:tagLst xmlns:p="http://schemas.openxmlformats.org/presentationml/2006/main">
  <p:tag name="AS_UNIQUEID" val="948"/>
</p:tagLst>
</file>

<file path=ppt/tags/tag174.xml><?xml version="1.0" encoding="utf-8"?>
<p:tagLst xmlns:p="http://schemas.openxmlformats.org/presentationml/2006/main">
  <p:tag name="AS_UNIQUEID" val="949"/>
</p:tagLst>
</file>

<file path=ppt/tags/tag175.xml><?xml version="1.0" encoding="utf-8"?>
<p:tagLst xmlns:p="http://schemas.openxmlformats.org/presentationml/2006/main">
  <p:tag name="AS_UNIQUEID" val="950"/>
</p:tagLst>
</file>

<file path=ppt/tags/tag176.xml><?xml version="1.0" encoding="utf-8"?>
<p:tagLst xmlns:p="http://schemas.openxmlformats.org/presentationml/2006/main">
  <p:tag name="AS_UNIQUEID" val="952"/>
  <p:tag name="KSO_WM_BEAUTIFY_FLAG" val=""/>
</p:tagLst>
</file>

<file path=ppt/tags/tag177.xml><?xml version="1.0" encoding="utf-8"?>
<p:tagLst xmlns:p="http://schemas.openxmlformats.org/presentationml/2006/main">
  <p:tag name="AS_UNIQUEID" val="25"/>
  <p:tag name="KSO_WM_BEAUTIFY_FLAG" val=""/>
</p:tagLst>
</file>

<file path=ppt/tags/tag178.xml><?xml version="1.0" encoding="utf-8"?>
<p:tagLst xmlns:p="http://schemas.openxmlformats.org/presentationml/2006/main">
  <p:tag name="AS_UNIQUEID" val="27"/>
  <p:tag name="KSO_WM_BEAUTIFY_FLAG" val=""/>
</p:tagLst>
</file>

<file path=ppt/tags/tag179.xml><?xml version="1.0" encoding="utf-8"?>
<p:tagLst xmlns:p="http://schemas.openxmlformats.org/presentationml/2006/main">
  <p:tag name="AS_UNIQUEID" val="728"/>
  <p:tag name="KSO_WM_BEAUTIFY_FLAG" val=""/>
</p:tagLst>
</file>

<file path=ppt/tags/tag18.xml><?xml version="1.0" encoding="utf-8"?>
<p:tagLst xmlns:p="http://schemas.openxmlformats.org/presentationml/2006/main">
  <p:tag name="AS_UNIQUEID" val="3809"/>
</p:tagLst>
</file>

<file path=ppt/tags/tag180.xml><?xml version="1.0" encoding="utf-8"?>
<p:tagLst xmlns:p="http://schemas.openxmlformats.org/presentationml/2006/main">
  <p:tag name="AS_UNIQUEID" val="10"/>
  <p:tag name="KSO_WM_BEAUTIFY_FLAG" val=""/>
</p:tagLst>
</file>

<file path=ppt/tags/tag181.xml><?xml version="1.0" encoding="utf-8"?>
<p:tagLst xmlns:p="http://schemas.openxmlformats.org/presentationml/2006/main">
  <p:tag name="AS_UNIQUEID" val="11"/>
  <p:tag name="KSO_WM_BEAUTIFY_FLAG" val=""/>
</p:tagLst>
</file>

<file path=ppt/tags/tag182.xml><?xml version="1.0" encoding="utf-8"?>
<p:tagLst xmlns:p="http://schemas.openxmlformats.org/presentationml/2006/main">
  <p:tag name="AS_UNIQUEID" val="12"/>
  <p:tag name="KSO_WM_BEAUTIFY_FLAG" val=""/>
</p:tagLst>
</file>

<file path=ppt/tags/tag183.xml><?xml version="1.0" encoding="utf-8"?>
<p:tagLst xmlns:p="http://schemas.openxmlformats.org/presentationml/2006/main">
  <p:tag name="AS_UNIQUEID" val="13"/>
  <p:tag name="KSO_WM_BEAUTIFY_FLAG" val=""/>
</p:tagLst>
</file>

<file path=ppt/tags/tag184.xml><?xml version="1.0" encoding="utf-8"?>
<p:tagLst xmlns:p="http://schemas.openxmlformats.org/presentationml/2006/main">
  <p:tag name="AS_UNIQUEID" val="1364"/>
</p:tagLst>
</file>

<file path=ppt/tags/tag185.xml><?xml version="1.0" encoding="utf-8"?>
<p:tagLst xmlns:p="http://schemas.openxmlformats.org/presentationml/2006/main">
  <p:tag name="AS_UNIQUEID" val="418"/>
  <p:tag name="KSO_WM_BEAUTIFY_FLAG" val=""/>
</p:tagLst>
</file>

<file path=ppt/tags/tag186.xml><?xml version="1.0" encoding="utf-8"?>
<p:tagLst xmlns:p="http://schemas.openxmlformats.org/presentationml/2006/main">
  <p:tag name="AS_UNIQUEID" val="954"/>
</p:tagLst>
</file>

<file path=ppt/tags/tag187.xml><?xml version="1.0" encoding="utf-8"?>
<p:tagLst xmlns:p="http://schemas.openxmlformats.org/presentationml/2006/main">
  <p:tag name="AS_UNIQUEID" val="1364"/>
</p:tagLst>
</file>

<file path=ppt/tags/tag188.xml><?xml version="1.0" encoding="utf-8"?>
<p:tagLst xmlns:p="http://schemas.openxmlformats.org/presentationml/2006/main">
  <p:tag name="AS_UNIQUEID" val="418"/>
  <p:tag name="KSO_WM_BEAUTIFY_FLAG" val=""/>
</p:tagLst>
</file>

<file path=ppt/tags/tag189.xml><?xml version="1.0" encoding="utf-8"?>
<p:tagLst xmlns:p="http://schemas.openxmlformats.org/presentationml/2006/main">
  <p:tag name="AS_UNIQUEID" val="956"/>
  <p:tag name="KSO_WM_BEAUTIFY_FLAG" val=""/>
</p:tagLst>
</file>

<file path=ppt/tags/tag19.xml><?xml version="1.0" encoding="utf-8"?>
<p:tagLst xmlns:p="http://schemas.openxmlformats.org/presentationml/2006/main">
  <p:tag name="AS_UNIQUEID" val="3810"/>
</p:tagLst>
</file>

<file path=ppt/tags/tag190.xml><?xml version="1.0" encoding="utf-8"?>
<p:tagLst xmlns:p="http://schemas.openxmlformats.org/presentationml/2006/main">
  <p:tag name="AS_UNIQUEID" val="961"/>
  <p:tag name="KSO_WM_BEAUTIFY_FLAG" val=""/>
</p:tagLst>
</file>

<file path=ppt/tags/tag191.xml><?xml version="1.0" encoding="utf-8"?>
<p:tagLst xmlns:p="http://schemas.openxmlformats.org/presentationml/2006/main">
  <p:tag name="AS_UNIQUEID" val="23"/>
  <p:tag name="KSO_WM_BEAUTIFY_FLAG" val=""/>
</p:tagLst>
</file>

<file path=ppt/tags/tag192.xml><?xml version="1.0" encoding="utf-8"?>
<p:tagLst xmlns:p="http://schemas.openxmlformats.org/presentationml/2006/main">
  <p:tag name="AS_UNIQUEID" val="24"/>
  <p:tag name="KSO_WM_BEAUTIFY_FLAG" val=""/>
</p:tagLst>
</file>

<file path=ppt/tags/tag193.xml><?xml version="1.0" encoding="utf-8"?>
<p:tagLst xmlns:p="http://schemas.openxmlformats.org/presentationml/2006/main">
  <p:tag name="AS_UNIQUEID" val="25"/>
  <p:tag name="KSO_WM_BEAUTIFY_FLAG" val=""/>
</p:tagLst>
</file>

<file path=ppt/tags/tag194.xml><?xml version="1.0" encoding="utf-8"?>
<p:tagLst xmlns:p="http://schemas.openxmlformats.org/presentationml/2006/main">
  <p:tag name="AS_UNIQUEID" val="26"/>
  <p:tag name="KSO_WM_BEAUTIFY_FLAG" val=""/>
</p:tagLst>
</file>

<file path=ppt/tags/tag195.xml><?xml version="1.0" encoding="utf-8"?>
<p:tagLst xmlns:p="http://schemas.openxmlformats.org/presentationml/2006/main">
  <p:tag name="AS_UNIQUEID" val="27"/>
  <p:tag name="KSO_WM_BEAUTIFY_FLAG" val=""/>
</p:tagLst>
</file>

<file path=ppt/tags/tag196.xml><?xml version="1.0" encoding="utf-8"?>
<p:tagLst xmlns:p="http://schemas.openxmlformats.org/presentationml/2006/main">
  <p:tag name="AS_UNIQUEID" val="28"/>
  <p:tag name="KSO_WM_BEAUTIFY_FLAG" val=""/>
</p:tagLst>
</file>

<file path=ppt/tags/tag197.xml><?xml version="1.0" encoding="utf-8"?>
<p:tagLst xmlns:p="http://schemas.openxmlformats.org/presentationml/2006/main">
  <p:tag name="AS_UNIQUEID" val="29"/>
  <p:tag name="KSO_WM_BEAUTIFY_FLAG" val=""/>
</p:tagLst>
</file>

<file path=ppt/tags/tag198.xml><?xml version="1.0" encoding="utf-8"?>
<p:tagLst xmlns:p="http://schemas.openxmlformats.org/presentationml/2006/main">
  <p:tag name="AS_UNIQUEID" val="30"/>
  <p:tag name="KSO_WM_BEAUTIFY_FLAG" val=""/>
</p:tagLst>
</file>

<file path=ppt/tags/tag199.xml><?xml version="1.0" encoding="utf-8"?>
<p:tagLst xmlns:p="http://schemas.openxmlformats.org/presentationml/2006/main">
  <p:tag name="AS_UNIQUEID" val="31"/>
  <p:tag name="KSO_WM_BEAUTIFY_FLAG" val=""/>
</p:tagLst>
</file>

<file path=ppt/tags/tag2.xml><?xml version="1.0" encoding="utf-8"?>
<p:tagLst xmlns:p="http://schemas.openxmlformats.org/presentationml/2006/main">
  <p:tag name="AS_UNIQUEID" val="3790"/>
</p:tagLst>
</file>

<file path=ppt/tags/tag20.xml><?xml version="1.0" encoding="utf-8"?>
<p:tagLst xmlns:p="http://schemas.openxmlformats.org/presentationml/2006/main">
  <p:tag name="AS_UNIQUEID" val="3811"/>
</p:tagLst>
</file>

<file path=ppt/tags/tag200.xml><?xml version="1.0" encoding="utf-8"?>
<p:tagLst xmlns:p="http://schemas.openxmlformats.org/presentationml/2006/main">
  <p:tag name="AS_UNIQUEID" val="32"/>
  <p:tag name="KSO_WM_BEAUTIFY_FLAG" val=""/>
</p:tagLst>
</file>

<file path=ppt/tags/tag201.xml><?xml version="1.0" encoding="utf-8"?>
<p:tagLst xmlns:p="http://schemas.openxmlformats.org/presentationml/2006/main">
  <p:tag name="AS_UNIQUEID" val="33"/>
  <p:tag name="KSO_WM_BEAUTIFY_FLAG" val=""/>
</p:tagLst>
</file>

<file path=ppt/tags/tag202.xml><?xml version="1.0" encoding="utf-8"?>
<p:tagLst xmlns:p="http://schemas.openxmlformats.org/presentationml/2006/main">
  <p:tag name="AS_UNIQUEID" val="34"/>
  <p:tag name="KSO_WM_BEAUTIFY_FLAG" val=""/>
</p:tagLst>
</file>

<file path=ppt/tags/tag203.xml><?xml version="1.0" encoding="utf-8"?>
<p:tagLst xmlns:p="http://schemas.openxmlformats.org/presentationml/2006/main">
  <p:tag name="AS_UNIQUEID" val="35"/>
  <p:tag name="KSO_WM_BEAUTIFY_FLAG" val=""/>
</p:tagLst>
</file>

<file path=ppt/tags/tag204.xml><?xml version="1.0" encoding="utf-8"?>
<p:tagLst xmlns:p="http://schemas.openxmlformats.org/presentationml/2006/main">
  <p:tag name="AS_UNIQUEID" val="36"/>
  <p:tag name="KSO_WM_BEAUTIFY_FLAG" val=""/>
</p:tagLst>
</file>

<file path=ppt/tags/tag205.xml><?xml version="1.0" encoding="utf-8"?>
<p:tagLst xmlns:p="http://schemas.openxmlformats.org/presentationml/2006/main">
  <p:tag name="AS_UNIQUEID" val="37"/>
  <p:tag name="KSO_WM_BEAUTIFY_FLAG" val=""/>
</p:tagLst>
</file>

<file path=ppt/tags/tag206.xml><?xml version="1.0" encoding="utf-8"?>
<p:tagLst xmlns:p="http://schemas.openxmlformats.org/presentationml/2006/main">
  <p:tag name="AS_UNIQUEID" val="38"/>
  <p:tag name="KSO_WM_BEAUTIFY_FLAG" val=""/>
</p:tagLst>
</file>

<file path=ppt/tags/tag207.xml><?xml version="1.0" encoding="utf-8"?>
<p:tagLst xmlns:p="http://schemas.openxmlformats.org/presentationml/2006/main">
  <p:tag name="AS_UNIQUEID" val="39"/>
  <p:tag name="KSO_WM_BEAUTIFY_FLAG" val=""/>
</p:tagLst>
</file>

<file path=ppt/tags/tag208.xml><?xml version="1.0" encoding="utf-8"?>
<p:tagLst xmlns:p="http://schemas.openxmlformats.org/presentationml/2006/main">
  <p:tag name="AS_UNIQUEID" val="1364"/>
</p:tagLst>
</file>

<file path=ppt/tags/tag209.xml><?xml version="1.0" encoding="utf-8"?>
<p:tagLst xmlns:p="http://schemas.openxmlformats.org/presentationml/2006/main">
  <p:tag name="AS_UNIQUEID" val="964"/>
  <p:tag name="KSO_WM_BEAUTIFY_FLAG" val=""/>
</p:tagLst>
</file>

<file path=ppt/tags/tag21.xml><?xml version="1.0" encoding="utf-8"?>
<p:tagLst xmlns:p="http://schemas.openxmlformats.org/presentationml/2006/main">
  <p:tag name="AS_UNIQUEID" val="3812"/>
</p:tagLst>
</file>

<file path=ppt/tags/tag210.xml><?xml version="1.0" encoding="utf-8"?>
<p:tagLst xmlns:p="http://schemas.openxmlformats.org/presentationml/2006/main">
  <p:tag name="AS_UNIQUEID" val="965"/>
  <p:tag name="KSO_WM_BEAUTIFY_FLAG" val=""/>
</p:tagLst>
</file>

<file path=ppt/tags/tag211.xml><?xml version="1.0" encoding="utf-8"?>
<p:tagLst xmlns:p="http://schemas.openxmlformats.org/presentationml/2006/main">
  <p:tag name="AS_UNIQUEID" val="749"/>
  <p:tag name="KSO_WM_BEAUTIFY_FLAG" val=""/>
</p:tagLst>
</file>

<file path=ppt/tags/tag212.xml><?xml version="1.0" encoding="utf-8"?>
<p:tagLst xmlns:p="http://schemas.openxmlformats.org/presentationml/2006/main">
  <p:tag name="AS_UNIQUEID" val="750"/>
  <p:tag name="KSO_WM_BEAUTIFY_FLAG" val=""/>
</p:tagLst>
</file>

<file path=ppt/tags/tag213.xml><?xml version="1.0" encoding="utf-8"?>
<p:tagLst xmlns:p="http://schemas.openxmlformats.org/presentationml/2006/main">
  <p:tag name="AS_UNIQUEID" val="751"/>
  <p:tag name="KSO_WM_BEAUTIFY_FLAG" val=""/>
</p:tagLst>
</file>

<file path=ppt/tags/tag214.xml><?xml version="1.0" encoding="utf-8"?>
<p:tagLst xmlns:p="http://schemas.openxmlformats.org/presentationml/2006/main">
  <p:tag name="AS_UNIQUEID" val="1364"/>
</p:tagLst>
</file>

<file path=ppt/tags/tag215.xml><?xml version="1.0" encoding="utf-8"?>
<p:tagLst xmlns:p="http://schemas.openxmlformats.org/presentationml/2006/main">
  <p:tag name="AS_UNIQUEID" val="968"/>
  <p:tag name="KSO_WM_BEAUTIFY_FLAG" val=""/>
</p:tagLst>
</file>

<file path=ppt/tags/tag216.xml><?xml version="1.0" encoding="utf-8"?>
<p:tagLst xmlns:p="http://schemas.openxmlformats.org/presentationml/2006/main">
  <p:tag name="AS_UNIQUEID" val="749"/>
  <p:tag name="KSO_WM_BEAUTIFY_FLAG" val=""/>
</p:tagLst>
</file>

<file path=ppt/tags/tag217.xml><?xml version="1.0" encoding="utf-8"?>
<p:tagLst xmlns:p="http://schemas.openxmlformats.org/presentationml/2006/main">
  <p:tag name="AS_UNIQUEID" val="756"/>
  <p:tag name="KSO_WM_BEAUTIFY_FLAG" val=""/>
</p:tagLst>
</file>

<file path=ppt/tags/tag218.xml><?xml version="1.0" encoding="utf-8"?>
<p:tagLst xmlns:p="http://schemas.openxmlformats.org/presentationml/2006/main">
  <p:tag name="AS_UNIQUEID" val="751"/>
  <p:tag name="KSO_WM_BEAUTIFY_FLAG" val=""/>
</p:tagLst>
</file>

<file path=ppt/tags/tag219.xml><?xml version="1.0" encoding="utf-8"?>
<p:tagLst xmlns:p="http://schemas.openxmlformats.org/presentationml/2006/main">
  <p:tag name="AS_UNIQUEID" val="1364"/>
</p:tagLst>
</file>

<file path=ppt/tags/tag22.xml><?xml version="1.0" encoding="utf-8"?>
<p:tagLst xmlns:p="http://schemas.openxmlformats.org/presentationml/2006/main">
  <p:tag name="AS_UNIQUEID" val="3814"/>
</p:tagLst>
</file>

<file path=ppt/tags/tag220.xml><?xml version="1.0" encoding="utf-8"?>
<p:tagLst xmlns:p="http://schemas.openxmlformats.org/presentationml/2006/main">
  <p:tag name="AS_UNIQUEID" val="971"/>
  <p:tag name="KSO_WM_BEAUTIFY_FLAG" val=""/>
</p:tagLst>
</file>

<file path=ppt/tags/tag221.xml><?xml version="1.0" encoding="utf-8"?>
<p:tagLst xmlns:p="http://schemas.openxmlformats.org/presentationml/2006/main">
  <p:tag name="AS_UNIQUEID" val="749"/>
  <p:tag name="KSO_WM_BEAUTIFY_FLAG" val=""/>
</p:tagLst>
</file>

<file path=ppt/tags/tag222.xml><?xml version="1.0" encoding="utf-8"?>
<p:tagLst xmlns:p="http://schemas.openxmlformats.org/presentationml/2006/main">
  <p:tag name="AS_UNIQUEID" val="751"/>
  <p:tag name="KSO_WM_BEAUTIFY_FLAG" val=""/>
</p:tagLst>
</file>

<file path=ppt/tags/tag223.xml><?xml version="1.0" encoding="utf-8"?>
<p:tagLst xmlns:p="http://schemas.openxmlformats.org/presentationml/2006/main">
  <p:tag name="AS_UNIQUEID" val="762"/>
  <p:tag name="KSO_WM_BEAUTIFY_FLAG" val=""/>
</p:tagLst>
</file>

<file path=ppt/tags/tag224.xml><?xml version="1.0" encoding="utf-8"?>
<p:tagLst xmlns:p="http://schemas.openxmlformats.org/presentationml/2006/main">
  <p:tag name="AS_UNIQUEID" val="1364"/>
</p:tagLst>
</file>

<file path=ppt/tags/tag225.xml><?xml version="1.0" encoding="utf-8"?>
<p:tagLst xmlns:p="http://schemas.openxmlformats.org/presentationml/2006/main">
  <p:tag name="AS_UNIQUEID" val="974"/>
  <p:tag name="KSO_WM_BEAUTIFY_FLAG" val=""/>
</p:tagLst>
</file>

<file path=ppt/tags/tag226.xml><?xml version="1.0" encoding="utf-8"?>
<p:tagLst xmlns:p="http://schemas.openxmlformats.org/presentationml/2006/main">
  <p:tag name="AS_UNIQUEID" val="749"/>
  <p:tag name="KSO_WM_BEAUTIFY_FLAG" val=""/>
</p:tagLst>
</file>

<file path=ppt/tags/tag227.xml><?xml version="1.0" encoding="utf-8"?>
<p:tagLst xmlns:p="http://schemas.openxmlformats.org/presentationml/2006/main">
  <p:tag name="AS_UNIQUEID" val="768"/>
  <p:tag name="KSO_WM_BEAUTIFY_FLAG" val=""/>
</p:tagLst>
</file>

<file path=ppt/tags/tag228.xml><?xml version="1.0" encoding="utf-8"?>
<p:tagLst xmlns:p="http://schemas.openxmlformats.org/presentationml/2006/main">
  <p:tag name="AS_UNIQUEID" val="769"/>
  <p:tag name="KSO_WM_BEAUTIFY_FLAG" val=""/>
</p:tagLst>
</file>

<file path=ppt/tags/tag229.xml><?xml version="1.0" encoding="utf-8"?>
<p:tagLst xmlns:p="http://schemas.openxmlformats.org/presentationml/2006/main">
  <p:tag name="AS_UNIQUEID" val="79"/>
  <p:tag name="KSO_WM_BEAUTIFY_FLAG" val=""/>
</p:tagLst>
</file>

<file path=ppt/tags/tag23.xml><?xml version="1.0" encoding="utf-8"?>
<p:tagLst xmlns:p="http://schemas.openxmlformats.org/presentationml/2006/main">
  <p:tag name="AS_UNIQUEID" val="3815"/>
</p:tagLst>
</file>

<file path=ppt/tags/tag230.xml><?xml version="1.0" encoding="utf-8"?>
<p:tagLst xmlns:p="http://schemas.openxmlformats.org/presentationml/2006/main">
  <p:tag name="AS_UNIQUEID" val="770"/>
  <p:tag name="KSO_WM_BEAUTIFY_FLAG" val=""/>
</p:tagLst>
</file>

<file path=ppt/tags/tag231.xml><?xml version="1.0" encoding="utf-8"?>
<p:tagLst xmlns:p="http://schemas.openxmlformats.org/presentationml/2006/main">
  <p:tag name="AS_UNIQUEID" val="771"/>
  <p:tag name="KSO_WM_BEAUTIFY_FLAG" val=""/>
</p:tagLst>
</file>

<file path=ppt/tags/tag232.xml><?xml version="1.0" encoding="utf-8"?>
<p:tagLst xmlns:p="http://schemas.openxmlformats.org/presentationml/2006/main">
  <p:tag name="AS_UNIQUEID" val="772"/>
  <p:tag name="KSO_WM_BEAUTIFY_FLAG" val=""/>
</p:tagLst>
</file>

<file path=ppt/tags/tag233.xml><?xml version="1.0" encoding="utf-8"?>
<p:tagLst xmlns:p="http://schemas.openxmlformats.org/presentationml/2006/main">
  <p:tag name="AS_UNIQUEID" val="773"/>
  <p:tag name="KSO_WM_BEAUTIFY_FLAG" val=""/>
</p:tagLst>
</file>

<file path=ppt/tags/tag234.xml><?xml version="1.0" encoding="utf-8"?>
<p:tagLst xmlns:p="http://schemas.openxmlformats.org/presentationml/2006/main">
  <p:tag name="AS_UNIQUEID" val="774"/>
  <p:tag name="KSO_WM_BEAUTIFY_FLAG" val=""/>
</p:tagLst>
</file>

<file path=ppt/tags/tag235.xml><?xml version="1.0" encoding="utf-8"?>
<p:tagLst xmlns:p="http://schemas.openxmlformats.org/presentationml/2006/main">
  <p:tag name="AS_UNIQUEID" val="775"/>
  <p:tag name="KSO_WM_BEAUTIFY_FLAG" val=""/>
</p:tagLst>
</file>

<file path=ppt/tags/tag236.xml><?xml version="1.0" encoding="utf-8"?>
<p:tagLst xmlns:p="http://schemas.openxmlformats.org/presentationml/2006/main">
  <p:tag name="AS_UNIQUEID" val="776"/>
  <p:tag name="KSO_WM_BEAUTIFY_FLAG" val=""/>
</p:tagLst>
</file>

<file path=ppt/tags/tag237.xml><?xml version="1.0" encoding="utf-8"?>
<p:tagLst xmlns:p="http://schemas.openxmlformats.org/presentationml/2006/main">
  <p:tag name="AS_UNIQUEID" val="777"/>
  <p:tag name="KSO_WM_BEAUTIFY_FLAG" val=""/>
</p:tagLst>
</file>

<file path=ppt/tags/tag238.xml><?xml version="1.0" encoding="utf-8"?>
<p:tagLst xmlns:p="http://schemas.openxmlformats.org/presentationml/2006/main">
  <p:tag name="AS_UNIQUEID" val="778"/>
  <p:tag name="KSO_WM_BEAUTIFY_FLAG" val=""/>
</p:tagLst>
</file>

<file path=ppt/tags/tag239.xml><?xml version="1.0" encoding="utf-8"?>
<p:tagLst xmlns:p="http://schemas.openxmlformats.org/presentationml/2006/main">
  <p:tag name="AS_UNIQUEID" val="1364"/>
</p:tagLst>
</file>

<file path=ppt/tags/tag24.xml><?xml version="1.0" encoding="utf-8"?>
<p:tagLst xmlns:p="http://schemas.openxmlformats.org/presentationml/2006/main">
  <p:tag name="AS_UNIQUEID" val="3816"/>
</p:tagLst>
</file>

<file path=ppt/tags/tag240.xml><?xml version="1.0" encoding="utf-8"?>
<p:tagLst xmlns:p="http://schemas.openxmlformats.org/presentationml/2006/main">
  <p:tag name="AS_UNIQUEID" val="977"/>
  <p:tag name="KSO_WM_BEAUTIFY_FLAG" val=""/>
</p:tagLst>
</file>

<file path=ppt/tags/tag241.xml><?xml version="1.0" encoding="utf-8"?>
<p:tagLst xmlns:p="http://schemas.openxmlformats.org/presentationml/2006/main">
  <p:tag name="AS_UNIQUEID" val="749"/>
  <p:tag name="KSO_WM_BEAUTIFY_FLAG" val=""/>
</p:tagLst>
</file>

<file path=ppt/tags/tag242.xml><?xml version="1.0" encoding="utf-8"?>
<p:tagLst xmlns:p="http://schemas.openxmlformats.org/presentationml/2006/main">
  <p:tag name="AS_UNIQUEID" val="751"/>
  <p:tag name="KSO_WM_BEAUTIFY_FLAG" val=""/>
</p:tagLst>
</file>

<file path=ppt/tags/tag243.xml><?xml version="1.0" encoding="utf-8"?>
<p:tagLst xmlns:p="http://schemas.openxmlformats.org/presentationml/2006/main">
  <p:tag name="AS_UNIQUEID" val="783"/>
  <p:tag name="KSO_WM_BEAUTIFY_FLAG" val=""/>
</p:tagLst>
</file>

<file path=ppt/tags/tag244.xml><?xml version="1.0" encoding="utf-8"?>
<p:tagLst xmlns:p="http://schemas.openxmlformats.org/presentationml/2006/main">
  <p:tag name="AS_UNIQUEID" val="1364"/>
</p:tagLst>
</file>

<file path=ppt/tags/tag245.xml><?xml version="1.0" encoding="utf-8"?>
<p:tagLst xmlns:p="http://schemas.openxmlformats.org/presentationml/2006/main">
  <p:tag name="AS_UNIQUEID" val="980"/>
  <p:tag name="KSO_WM_BEAUTIFY_FLAG" val=""/>
</p:tagLst>
</file>

<file path=ppt/tags/tag246.xml><?xml version="1.0" encoding="utf-8"?>
<p:tagLst xmlns:p="http://schemas.openxmlformats.org/presentationml/2006/main">
  <p:tag name="AS_UNIQUEID" val="749"/>
  <p:tag name="KSO_WM_BEAUTIFY_FLAG" val=""/>
</p:tagLst>
</file>

<file path=ppt/tags/tag247.xml><?xml version="1.0" encoding="utf-8"?>
<p:tagLst xmlns:p="http://schemas.openxmlformats.org/presentationml/2006/main">
  <p:tag name="AS_UNIQUEID" val="789"/>
  <p:tag name="KSO_WM_BEAUTIFY_FLAG" val=""/>
</p:tagLst>
</file>

<file path=ppt/tags/tag248.xml><?xml version="1.0" encoding="utf-8"?>
<p:tagLst xmlns:p="http://schemas.openxmlformats.org/presentationml/2006/main">
  <p:tag name="AS_UNIQUEID" val="790"/>
  <p:tag name="KSO_WM_BEAUTIFY_FLAG" val=""/>
</p:tagLst>
</file>

<file path=ppt/tags/tag249.xml><?xml version="1.0" encoding="utf-8"?>
<p:tagLst xmlns:p="http://schemas.openxmlformats.org/presentationml/2006/main">
  <p:tag name="AS_UNIQUEID" val="791"/>
  <p:tag name="KSO_WM_BEAUTIFY_FLAG" val=""/>
</p:tagLst>
</file>

<file path=ppt/tags/tag25.xml><?xml version="1.0" encoding="utf-8"?>
<p:tagLst xmlns:p="http://schemas.openxmlformats.org/presentationml/2006/main">
  <p:tag name="AS_UNIQUEID" val="3817"/>
</p:tagLst>
</file>

<file path=ppt/tags/tag250.xml><?xml version="1.0" encoding="utf-8"?>
<p:tagLst xmlns:p="http://schemas.openxmlformats.org/presentationml/2006/main">
  <p:tag name="AS_UNIQUEID" val="792"/>
  <p:tag name="KSO_WM_BEAUTIFY_FLAG" val=""/>
</p:tagLst>
</file>

<file path=ppt/tags/tag251.xml><?xml version="1.0" encoding="utf-8"?>
<p:tagLst xmlns:p="http://schemas.openxmlformats.org/presentationml/2006/main">
  <p:tag name="AS_UNIQUEID" val="793"/>
  <p:tag name="KSO_WM_BEAUTIFY_FLAG" val=""/>
</p:tagLst>
</file>

<file path=ppt/tags/tag252.xml><?xml version="1.0" encoding="utf-8"?>
<p:tagLst xmlns:p="http://schemas.openxmlformats.org/presentationml/2006/main">
  <p:tag name="AS_UNIQUEID" val="794"/>
  <p:tag name="KSO_WM_BEAUTIFY_FLAG" val=""/>
</p:tagLst>
</file>

<file path=ppt/tags/tag253.xml><?xml version="1.0" encoding="utf-8"?>
<p:tagLst xmlns:p="http://schemas.openxmlformats.org/presentationml/2006/main">
  <p:tag name="AS_UNIQUEID" val="79"/>
  <p:tag name="KSO_WM_BEAUTIFY_FLAG" val=""/>
</p:tagLst>
</file>

<file path=ppt/tags/tag254.xml><?xml version="1.0" encoding="utf-8"?>
<p:tagLst xmlns:p="http://schemas.openxmlformats.org/presentationml/2006/main">
  <p:tag name="AS_UNIQUEID" val="795"/>
  <p:tag name="KSO_WM_BEAUTIFY_FLAG" val=""/>
</p:tagLst>
</file>

<file path=ppt/tags/tag255.xml><?xml version="1.0" encoding="utf-8"?>
<p:tagLst xmlns:p="http://schemas.openxmlformats.org/presentationml/2006/main">
  <p:tag name="AS_UNIQUEID" val="796"/>
  <p:tag name="KSO_WM_BEAUTIFY_FLAG" val=""/>
</p:tagLst>
</file>

<file path=ppt/tags/tag256.xml><?xml version="1.0" encoding="utf-8"?>
<p:tagLst xmlns:p="http://schemas.openxmlformats.org/presentationml/2006/main">
  <p:tag name="AS_UNIQUEID" val="797"/>
  <p:tag name="KSO_WM_BEAUTIFY_FLAG" val=""/>
</p:tagLst>
</file>

<file path=ppt/tags/tag257.xml><?xml version="1.0" encoding="utf-8"?>
<p:tagLst xmlns:p="http://schemas.openxmlformats.org/presentationml/2006/main">
  <p:tag name="AS_UNIQUEID" val="798"/>
  <p:tag name="KSO_WM_BEAUTIFY_FLAG" val=""/>
</p:tagLst>
</file>

<file path=ppt/tags/tag258.xml><?xml version="1.0" encoding="utf-8"?>
<p:tagLst xmlns:p="http://schemas.openxmlformats.org/presentationml/2006/main">
  <p:tag name="AS_UNIQUEID" val="1364"/>
</p:tagLst>
</file>

<file path=ppt/tags/tag259.xml><?xml version="1.0" encoding="utf-8"?>
<p:tagLst xmlns:p="http://schemas.openxmlformats.org/presentationml/2006/main">
  <p:tag name="AS_UNIQUEID" val="983"/>
  <p:tag name="KSO_WM_BEAUTIFY_FLAG" val=""/>
</p:tagLst>
</file>

<file path=ppt/tags/tag26.xml><?xml version="1.0" encoding="utf-8"?>
<p:tagLst xmlns:p="http://schemas.openxmlformats.org/presentationml/2006/main">
  <p:tag name="AS_UNIQUEID" val="3818"/>
</p:tagLst>
</file>

<file path=ppt/tags/tag260.xml><?xml version="1.0" encoding="utf-8"?>
<p:tagLst xmlns:p="http://schemas.openxmlformats.org/presentationml/2006/main">
  <p:tag name="AS_UNIQUEID" val="807"/>
  <p:tag name="KSO_WM_BEAUTIFY_FLAG" val=""/>
</p:tagLst>
</file>

<file path=ppt/tags/tag261.xml><?xml version="1.0" encoding="utf-8"?>
<p:tagLst xmlns:p="http://schemas.openxmlformats.org/presentationml/2006/main">
  <p:tag name="AS_UNIQUEID" val="984"/>
  <p:tag name="KSO_WM_BEAUTIFY_FLAG" val=""/>
</p:tagLst>
</file>

<file path=ppt/tags/tag262.xml><?xml version="1.0" encoding="utf-8"?>
<p:tagLst xmlns:p="http://schemas.openxmlformats.org/presentationml/2006/main">
  <p:tag name="AS_UNIQUEID" val="1364"/>
</p:tagLst>
</file>

<file path=ppt/tags/tag263.xml><?xml version="1.0" encoding="utf-8"?>
<p:tagLst xmlns:p="http://schemas.openxmlformats.org/presentationml/2006/main">
  <p:tag name="AS_UNIQUEID" val="987"/>
  <p:tag name="KSO_WM_BEAUTIFY_FLAG" val=""/>
</p:tagLst>
</file>

<file path=ppt/tags/tag264.xml><?xml version="1.0" encoding="utf-8"?>
<p:tagLst xmlns:p="http://schemas.openxmlformats.org/presentationml/2006/main">
  <p:tag name="AS_UNIQUEID" val="807"/>
  <p:tag name="KSO_WM_BEAUTIFY_FLAG" val=""/>
</p:tagLst>
</file>

<file path=ppt/tags/tag265.xml><?xml version="1.0" encoding="utf-8"?>
<p:tagLst xmlns:p="http://schemas.openxmlformats.org/presentationml/2006/main">
  <p:tag name="AS_UNIQUEID" val="988"/>
  <p:tag name="KSO_WM_BEAUTIFY_FLAG" val=""/>
</p:tagLst>
</file>

<file path=ppt/tags/tag266.xml><?xml version="1.0" encoding="utf-8"?>
<p:tagLst xmlns:p="http://schemas.openxmlformats.org/presentationml/2006/main">
  <p:tag name="AS_UNIQUEID" val="1364"/>
</p:tagLst>
</file>

<file path=ppt/tags/tag267.xml><?xml version="1.0" encoding="utf-8"?>
<p:tagLst xmlns:p="http://schemas.openxmlformats.org/presentationml/2006/main">
  <p:tag name="AS_UNIQUEID" val="4093"/>
</p:tagLst>
</file>

<file path=ppt/tags/tag268.xml><?xml version="1.0" encoding="utf-8"?>
<p:tagLst xmlns:p="http://schemas.openxmlformats.org/presentationml/2006/main">
  <p:tag name="AS_UNIQUEID" val="1364"/>
</p:tagLst>
</file>

<file path=ppt/tags/tag269.xml><?xml version="1.0" encoding="utf-8"?>
<p:tagLst xmlns:p="http://schemas.openxmlformats.org/presentationml/2006/main">
  <p:tag name="AS_UNIQUEID" val="3865"/>
</p:tagLst>
</file>

<file path=ppt/tags/tag27.xml><?xml version="1.0" encoding="utf-8"?>
<p:tagLst xmlns:p="http://schemas.openxmlformats.org/presentationml/2006/main">
  <p:tag name="AS_UNIQUEID" val="3819"/>
</p:tagLst>
</file>

<file path=ppt/tags/tag270.xml><?xml version="1.0" encoding="utf-8"?>
<p:tagLst xmlns:p="http://schemas.openxmlformats.org/presentationml/2006/main">
  <p:tag name="AS_UNIQUEID" val="3866"/>
</p:tagLst>
</file>

<file path=ppt/tags/tag271.xml><?xml version="1.0" encoding="utf-8"?>
<p:tagLst xmlns:p="http://schemas.openxmlformats.org/presentationml/2006/main">
  <p:tag name="AS_UNIQUEID" val="3867"/>
</p:tagLst>
</file>

<file path=ppt/tags/tag272.xml><?xml version="1.0" encoding="utf-8"?>
<p:tagLst xmlns:p="http://schemas.openxmlformats.org/presentationml/2006/main">
  <p:tag name="AS_UNIQUEID" val="3868"/>
</p:tagLst>
</file>

<file path=ppt/tags/tag273.xml><?xml version="1.0" encoding="utf-8"?>
<p:tagLst xmlns:p="http://schemas.openxmlformats.org/presentationml/2006/main">
  <p:tag name="AS_UNIQUEID" val="3869"/>
</p:tagLst>
</file>

<file path=ppt/tags/tag274.xml><?xml version="1.0" encoding="utf-8"?>
<p:tagLst xmlns:p="http://schemas.openxmlformats.org/presentationml/2006/main">
  <p:tag name="AS_UNIQUEID" val="3870"/>
</p:tagLst>
</file>

<file path=ppt/tags/tag275.xml><?xml version="1.0" encoding="utf-8"?>
<p:tagLst xmlns:p="http://schemas.openxmlformats.org/presentationml/2006/main">
  <p:tag name="AS_OS" val="Unix 3.10 unknown"/>
  <p:tag name="AS_RELEASE_DATE" val="2023.03.31"/>
  <p:tag name="AS_TITLE" val="Aspose.Slides for Java"/>
  <p:tag name="AS_VERSION" val="23.3"/>
  <p:tag name="COMMONDATA" val="eyJoZGlkIjoiNzYxNzE0ZjYyNzc3NDVkY2Y0Y2RkMDRlZmE4Y2ZiMDMifQ=="/>
</p:tagLst>
</file>

<file path=ppt/tags/tag28.xml><?xml version="1.0" encoding="utf-8"?>
<p:tagLst xmlns:p="http://schemas.openxmlformats.org/presentationml/2006/main">
  <p:tag name="AS_UNIQUEID" val="3820"/>
</p:tagLst>
</file>

<file path=ppt/tags/tag29.xml><?xml version="1.0" encoding="utf-8"?>
<p:tagLst xmlns:p="http://schemas.openxmlformats.org/presentationml/2006/main">
  <p:tag name="AS_UNIQUEID" val="3821"/>
</p:tagLst>
</file>

<file path=ppt/tags/tag3.xml><?xml version="1.0" encoding="utf-8"?>
<p:tagLst xmlns:p="http://schemas.openxmlformats.org/presentationml/2006/main">
  <p:tag name="AS_UNIQUEID" val="3791"/>
</p:tagLst>
</file>

<file path=ppt/tags/tag30.xml><?xml version="1.0" encoding="utf-8"?>
<p:tagLst xmlns:p="http://schemas.openxmlformats.org/presentationml/2006/main">
  <p:tag name="AS_UNIQUEID" val="3823"/>
</p:tagLst>
</file>

<file path=ppt/tags/tag31.xml><?xml version="1.0" encoding="utf-8"?>
<p:tagLst xmlns:p="http://schemas.openxmlformats.org/presentationml/2006/main">
  <p:tag name="AS_UNIQUEID" val="3824"/>
</p:tagLst>
</file>

<file path=ppt/tags/tag32.xml><?xml version="1.0" encoding="utf-8"?>
<p:tagLst xmlns:p="http://schemas.openxmlformats.org/presentationml/2006/main">
  <p:tag name="AS_UNIQUEID" val="3825"/>
</p:tagLst>
</file>

<file path=ppt/tags/tag33.xml><?xml version="1.0" encoding="utf-8"?>
<p:tagLst xmlns:p="http://schemas.openxmlformats.org/presentationml/2006/main">
  <p:tag name="AS_UNIQUEID" val="3826"/>
</p:tagLst>
</file>

<file path=ppt/tags/tag34.xml><?xml version="1.0" encoding="utf-8"?>
<p:tagLst xmlns:p="http://schemas.openxmlformats.org/presentationml/2006/main">
  <p:tag name="AS_UNIQUEID" val="3828"/>
</p:tagLst>
</file>

<file path=ppt/tags/tag35.xml><?xml version="1.0" encoding="utf-8"?>
<p:tagLst xmlns:p="http://schemas.openxmlformats.org/presentationml/2006/main">
  <p:tag name="AS_UNIQUEID" val="3829"/>
</p:tagLst>
</file>

<file path=ppt/tags/tag36.xml><?xml version="1.0" encoding="utf-8"?>
<p:tagLst xmlns:p="http://schemas.openxmlformats.org/presentationml/2006/main">
  <p:tag name="AS_UNIQUEID" val="3830"/>
</p:tagLst>
</file>

<file path=ppt/tags/tag37.xml><?xml version="1.0" encoding="utf-8"?>
<p:tagLst xmlns:p="http://schemas.openxmlformats.org/presentationml/2006/main">
  <p:tag name="AS_UNIQUEID" val="3832"/>
</p:tagLst>
</file>

<file path=ppt/tags/tag38.xml><?xml version="1.0" encoding="utf-8"?>
<p:tagLst xmlns:p="http://schemas.openxmlformats.org/presentationml/2006/main">
  <p:tag name="AS_UNIQUEID" val="3833"/>
</p:tagLst>
</file>

<file path=ppt/tags/tag39.xml><?xml version="1.0" encoding="utf-8"?>
<p:tagLst xmlns:p="http://schemas.openxmlformats.org/presentationml/2006/main">
  <p:tag name="AS_UNIQUEID" val="3834"/>
</p:tagLst>
</file>

<file path=ppt/tags/tag4.xml><?xml version="1.0" encoding="utf-8"?>
<p:tagLst xmlns:p="http://schemas.openxmlformats.org/presentationml/2006/main">
  <p:tag name="AS_UNIQUEID" val="3792"/>
</p:tagLst>
</file>

<file path=ppt/tags/tag40.xml><?xml version="1.0" encoding="utf-8"?>
<p:tagLst xmlns:p="http://schemas.openxmlformats.org/presentationml/2006/main">
  <p:tag name="AS_UNIQUEID" val="3835"/>
</p:tagLst>
</file>

<file path=ppt/tags/tag41.xml><?xml version="1.0" encoding="utf-8"?>
<p:tagLst xmlns:p="http://schemas.openxmlformats.org/presentationml/2006/main">
  <p:tag name="AS_UNIQUEID" val="3836"/>
</p:tagLst>
</file>

<file path=ppt/tags/tag42.xml><?xml version="1.0" encoding="utf-8"?>
<p:tagLst xmlns:p="http://schemas.openxmlformats.org/presentationml/2006/main">
  <p:tag name="AS_UNIQUEID" val="3837"/>
</p:tagLst>
</file>

<file path=ppt/tags/tag43.xml><?xml version="1.0" encoding="utf-8"?>
<p:tagLst xmlns:p="http://schemas.openxmlformats.org/presentationml/2006/main">
  <p:tag name="AS_UNIQUEID" val="3839"/>
</p:tagLst>
</file>

<file path=ppt/tags/tag44.xml><?xml version="1.0" encoding="utf-8"?>
<p:tagLst xmlns:p="http://schemas.openxmlformats.org/presentationml/2006/main">
  <p:tag name="AS_UNIQUEID" val="3840"/>
</p:tagLst>
</file>

<file path=ppt/tags/tag45.xml><?xml version="1.0" encoding="utf-8"?>
<p:tagLst xmlns:p="http://schemas.openxmlformats.org/presentationml/2006/main">
  <p:tag name="AS_UNIQUEID" val="3841"/>
</p:tagLst>
</file>

<file path=ppt/tags/tag46.xml><?xml version="1.0" encoding="utf-8"?>
<p:tagLst xmlns:p="http://schemas.openxmlformats.org/presentationml/2006/main">
  <p:tag name="AS_UNIQUEID" val="3842"/>
</p:tagLst>
</file>

<file path=ppt/tags/tag47.xml><?xml version="1.0" encoding="utf-8"?>
<p:tagLst xmlns:p="http://schemas.openxmlformats.org/presentationml/2006/main">
  <p:tag name="AS_UNIQUEID" val="3843"/>
</p:tagLst>
</file>

<file path=ppt/tags/tag48.xml><?xml version="1.0" encoding="utf-8"?>
<p:tagLst xmlns:p="http://schemas.openxmlformats.org/presentationml/2006/main">
  <p:tag name="AS_UNIQUEID" val="3844"/>
</p:tagLst>
</file>

<file path=ppt/tags/tag49.xml><?xml version="1.0" encoding="utf-8"?>
<p:tagLst xmlns:p="http://schemas.openxmlformats.org/presentationml/2006/main">
  <p:tag name="AS_UNIQUEID" val="3846"/>
</p:tagLst>
</file>

<file path=ppt/tags/tag5.xml><?xml version="1.0" encoding="utf-8"?>
<p:tagLst xmlns:p="http://schemas.openxmlformats.org/presentationml/2006/main">
  <p:tag name="AS_UNIQUEID" val="3793"/>
</p:tagLst>
</file>

<file path=ppt/tags/tag50.xml><?xml version="1.0" encoding="utf-8"?>
<p:tagLst xmlns:p="http://schemas.openxmlformats.org/presentationml/2006/main">
  <p:tag name="AS_UNIQUEID" val="3847"/>
</p:tagLst>
</file>

<file path=ppt/tags/tag51.xml><?xml version="1.0" encoding="utf-8"?>
<p:tagLst xmlns:p="http://schemas.openxmlformats.org/presentationml/2006/main">
  <p:tag name="AS_UNIQUEID" val="3848"/>
</p:tagLst>
</file>

<file path=ppt/tags/tag52.xml><?xml version="1.0" encoding="utf-8"?>
<p:tagLst xmlns:p="http://schemas.openxmlformats.org/presentationml/2006/main">
  <p:tag name="AS_UNIQUEID" val="3849"/>
</p:tagLst>
</file>

<file path=ppt/tags/tag53.xml><?xml version="1.0" encoding="utf-8"?>
<p:tagLst xmlns:p="http://schemas.openxmlformats.org/presentationml/2006/main">
  <p:tag name="AS_UNIQUEID" val="3850"/>
</p:tagLst>
</file>

<file path=ppt/tags/tag54.xml><?xml version="1.0" encoding="utf-8"?>
<p:tagLst xmlns:p="http://schemas.openxmlformats.org/presentationml/2006/main">
  <p:tag name="AS_UNIQUEID" val="3852"/>
</p:tagLst>
</file>

<file path=ppt/tags/tag55.xml><?xml version="1.0" encoding="utf-8"?>
<p:tagLst xmlns:p="http://schemas.openxmlformats.org/presentationml/2006/main">
  <p:tag name="AS_UNIQUEID" val="3853"/>
</p:tagLst>
</file>

<file path=ppt/tags/tag56.xml><?xml version="1.0" encoding="utf-8"?>
<p:tagLst xmlns:p="http://schemas.openxmlformats.org/presentationml/2006/main">
  <p:tag name="AS_UNIQUEID" val="3854"/>
</p:tagLst>
</file>

<file path=ppt/tags/tag57.xml><?xml version="1.0" encoding="utf-8"?>
<p:tagLst xmlns:p="http://schemas.openxmlformats.org/presentationml/2006/main">
  <p:tag name="AS_UNIQUEID" val="3855"/>
</p:tagLst>
</file>

<file path=ppt/tags/tag58.xml><?xml version="1.0" encoding="utf-8"?>
<p:tagLst xmlns:p="http://schemas.openxmlformats.org/presentationml/2006/main">
  <p:tag name="AS_UNIQUEID" val="3856"/>
</p:tagLst>
</file>

<file path=ppt/tags/tag59.xml><?xml version="1.0" encoding="utf-8"?>
<p:tagLst xmlns:p="http://schemas.openxmlformats.org/presentationml/2006/main">
  <p:tag name="AS_UNIQUEID" val="3858"/>
</p:tagLst>
</file>

<file path=ppt/tags/tag6.xml><?xml version="1.0" encoding="utf-8"?>
<p:tagLst xmlns:p="http://schemas.openxmlformats.org/presentationml/2006/main">
  <p:tag name="AS_UNIQUEID" val="3795"/>
</p:tagLst>
</file>

<file path=ppt/tags/tag60.xml><?xml version="1.0" encoding="utf-8"?>
<p:tagLst xmlns:p="http://schemas.openxmlformats.org/presentationml/2006/main">
  <p:tag name="AS_UNIQUEID" val="3859"/>
</p:tagLst>
</file>

<file path=ppt/tags/tag61.xml><?xml version="1.0" encoding="utf-8"?>
<p:tagLst xmlns:p="http://schemas.openxmlformats.org/presentationml/2006/main">
  <p:tag name="AS_UNIQUEID" val="3860"/>
</p:tagLst>
</file>

<file path=ppt/tags/tag62.xml><?xml version="1.0" encoding="utf-8"?>
<p:tagLst xmlns:p="http://schemas.openxmlformats.org/presentationml/2006/main">
  <p:tag name="AS_UNIQUEID" val="3861"/>
</p:tagLst>
</file>

<file path=ppt/tags/tag63.xml><?xml version="1.0" encoding="utf-8"?>
<p:tagLst xmlns:p="http://schemas.openxmlformats.org/presentationml/2006/main">
  <p:tag name="AS_UNIQUEID" val="3862"/>
</p:tagLst>
</file>

<file path=ppt/tags/tag64.xml><?xml version="1.0" encoding="utf-8"?>
<p:tagLst xmlns:p="http://schemas.openxmlformats.org/presentationml/2006/main">
  <p:tag name="AS_UNIQUEID" val="3863"/>
</p:tagLst>
</file>

<file path=ppt/tags/tag65.xml><?xml version="1.0" encoding="utf-8"?>
<p:tagLst xmlns:p="http://schemas.openxmlformats.org/presentationml/2006/main">
  <p:tag name="AS_UNIQUEID" val="3787"/>
  <p:tag name="KSO_WM_BEAUTIFY_FLAG" val=""/>
</p:tagLst>
</file>

<file path=ppt/tags/tag66.xml><?xml version="1.0" encoding="utf-8"?>
<p:tagLst xmlns:p="http://schemas.openxmlformats.org/presentationml/2006/main">
  <p:tag name="AS_UNIQUEID" val="3874"/>
</p:tagLst>
</file>

<file path=ppt/tags/tag67.xml><?xml version="1.0" encoding="utf-8"?>
<p:tagLst xmlns:p="http://schemas.openxmlformats.org/presentationml/2006/main">
  <p:tag name="AS_UNIQUEID" val="2930"/>
</p:tagLst>
</file>

<file path=ppt/tags/tag68.xml><?xml version="1.0" encoding="utf-8"?>
<p:tagLst xmlns:p="http://schemas.openxmlformats.org/presentationml/2006/main">
  <p:tag name="AS_UNIQUEID" val="2931"/>
</p:tagLst>
</file>

<file path=ppt/tags/tag69.xml><?xml version="1.0" encoding="utf-8"?>
<p:tagLst xmlns:p="http://schemas.openxmlformats.org/presentationml/2006/main">
  <p:tag name="AS_UNIQUEID" val="2932"/>
</p:tagLst>
</file>

<file path=ppt/tags/tag7.xml><?xml version="1.0" encoding="utf-8"?>
<p:tagLst xmlns:p="http://schemas.openxmlformats.org/presentationml/2006/main">
  <p:tag name="AS_UNIQUEID" val="3796"/>
</p:tagLst>
</file>

<file path=ppt/tags/tag70.xml><?xml version="1.0" encoding="utf-8"?>
<p:tagLst xmlns:p="http://schemas.openxmlformats.org/presentationml/2006/main">
  <p:tag name="AS_UNIQUEID" val="2933"/>
</p:tagLst>
</file>

<file path=ppt/tags/tag71.xml><?xml version="1.0" encoding="utf-8"?>
<p:tagLst xmlns:p="http://schemas.openxmlformats.org/presentationml/2006/main">
  <p:tag name="AS_UNIQUEID" val="1706"/>
</p:tagLst>
</file>

<file path=ppt/tags/tag72.xml><?xml version="1.0" encoding="utf-8"?>
<p:tagLst xmlns:p="http://schemas.openxmlformats.org/presentationml/2006/main">
  <p:tag name="AS_UNIQUEID" val="1707"/>
</p:tagLst>
</file>

<file path=ppt/tags/tag73.xml><?xml version="1.0" encoding="utf-8"?>
<p:tagLst xmlns:p="http://schemas.openxmlformats.org/presentationml/2006/main">
  <p:tag name="AS_UNIQUEID" val="3876"/>
  <p:tag name="KSO_WM_BEAUTIFY_FLAG" val=""/>
</p:tagLst>
</file>

<file path=ppt/tags/tag74.xml><?xml version="1.0" encoding="utf-8"?>
<p:tagLst xmlns:p="http://schemas.openxmlformats.org/presentationml/2006/main">
  <p:tag name="AS_UNIQUEID" val="1705"/>
</p:tagLst>
</file>

<file path=ppt/tags/tag75.xml><?xml version="1.0" encoding="utf-8"?>
<p:tagLst xmlns:p="http://schemas.openxmlformats.org/presentationml/2006/main">
  <p:tag name="AS_UNIQUEID" val="1708"/>
</p:tagLst>
</file>

<file path=ppt/tags/tag76.xml><?xml version="1.0" encoding="utf-8"?>
<p:tagLst xmlns:p="http://schemas.openxmlformats.org/presentationml/2006/main">
  <p:tag name="AS_UNIQUEID" val="3882"/>
</p:tagLst>
</file>

<file path=ppt/tags/tag77.xml><?xml version="1.0" encoding="utf-8"?>
<p:tagLst xmlns:p="http://schemas.openxmlformats.org/presentationml/2006/main">
  <p:tag name="AS_UNIQUEID" val="3883"/>
</p:tagLst>
</file>

<file path=ppt/tags/tag78.xml><?xml version="1.0" encoding="utf-8"?>
<p:tagLst xmlns:p="http://schemas.openxmlformats.org/presentationml/2006/main">
  <p:tag name="AS_UNIQUEID" val="3884"/>
</p:tagLst>
</file>

<file path=ppt/tags/tag79.xml><?xml version="1.0" encoding="utf-8"?>
<p:tagLst xmlns:p="http://schemas.openxmlformats.org/presentationml/2006/main">
  <p:tag name="AS_UNIQUEID" val="4094"/>
</p:tagLst>
</file>

<file path=ppt/tags/tag8.xml><?xml version="1.0" encoding="utf-8"?>
<p:tagLst xmlns:p="http://schemas.openxmlformats.org/presentationml/2006/main">
  <p:tag name="AS_UNIQUEID" val="3797"/>
</p:tagLst>
</file>

<file path=ppt/tags/tag80.xml><?xml version="1.0" encoding="utf-8"?>
<p:tagLst xmlns:p="http://schemas.openxmlformats.org/presentationml/2006/main">
  <p:tag name="AS_UNIQUEID" val="3878"/>
</p:tagLst>
</file>

<file path=ppt/tags/tag81.xml><?xml version="1.0" encoding="utf-8"?>
<p:tagLst xmlns:p="http://schemas.openxmlformats.org/presentationml/2006/main">
  <p:tag name="AS_UNIQUEID" val="3879"/>
</p:tagLst>
</file>

<file path=ppt/tags/tag82.xml><?xml version="1.0" encoding="utf-8"?>
<p:tagLst xmlns:p="http://schemas.openxmlformats.org/presentationml/2006/main">
  <p:tag name="AS_UNIQUEID" val="3880"/>
</p:tagLst>
</file>

<file path=ppt/tags/tag83.xml><?xml version="1.0" encoding="utf-8"?>
<p:tagLst xmlns:p="http://schemas.openxmlformats.org/presentationml/2006/main">
  <p:tag name="AS_UNIQUEID" val="396"/>
  <p:tag name="KSO_WM_BEAUTIFY_FLAG" val=""/>
  <p:tag name="KSO_WM_SLIDE_BACKGROUND_TYPE" val="navigation"/>
  <p:tag name="KSO_WM_SLIDE_BK_DARK_LIGHT" val="2"/>
  <p:tag name="KSO_WM_TAG_VERSION" val="1.0"/>
  <p:tag name="KSO_WM_TEMPLATE_ASSEMBLE_GROUPID" val="5fbf4d869532eafaafd30b60"/>
  <p:tag name="KSO_WM_TEMPLATE_ASSEMBLE_XID" val="5fbf4d869532eafaafd30b60"/>
  <p:tag name="KSO_WM_TEMPLATE_CATEGORY" val="diagram"/>
  <p:tag name="KSO_WM_TEMPLATE_INDEX" val="20212498"/>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12498_1*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 name="KSO_WM_UNIT_VALUE" val="159"/>
</p:tagLst>
</file>

<file path=ppt/tags/tag84.xml><?xml version="1.0" encoding="utf-8"?>
<p:tagLst xmlns:p="http://schemas.openxmlformats.org/presentationml/2006/main">
  <p:tag name="AS_UNIQUEID" val="397"/>
  <p:tag name="KSO_WM_ASSEMBLE_CHIP_INDEX" val="45027439359a4a49bdf76098a1f45d4c"/>
  <p:tag name="KSO_WM_BEAUTIFY_FLAG" val=""/>
  <p:tag name="KSO_WM_CHIP_FILLAREA_FILL_RULE" val="{&quot;fill_align&quot;:&quot;lm&quot;,&quot;fill_mode&quot;:&quot;full&quot;,&quot;sacle_strategy&quot;:&quot;smart&quot;}"/>
  <p:tag name="KSO_WM_CHIP_GROUPID" val="5e7881253197e252a37019b5"/>
  <p:tag name="KSO_WM_CHIP_XID" val="5e7881253197e252a37019b6"/>
  <p:tag name="KSO_WM_TAG_VERSION" val="1.0"/>
  <p:tag name="KSO_WM_TEMPLATE_ASSEMBLE_GROUPID" val="5fbf4d869532eafaafd30b60"/>
  <p:tag name="KSO_WM_TEMPLATE_ASSEMBLE_XID" val="5fbf4d869532eafaafd30b60"/>
  <p:tag name="KSO_WM_TEMPLATE_CATEGORY" val="diagram"/>
  <p:tag name="KSO_WM_TEMPLATE_INDEX" val="20212498"/>
  <p:tag name="KSO_WM_UNIT_BLOCK" val="0"/>
  <p:tag name="KSO_WM_UNIT_COMPATIBLE" val="0"/>
  <p:tag name="KSO_WM_UNIT_DEC_AREA_ID" val="40fff97713384b51aa2db2791251b0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2498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31"/>
</p:tagLst>
</file>

<file path=ppt/tags/tag85.xml><?xml version="1.0" encoding="utf-8"?>
<p:tagLst xmlns:p="http://schemas.openxmlformats.org/presentationml/2006/main">
  <p:tag name="AS_UNIQUEID" val="400"/>
  <p:tag name="KSO_WM_BEAUTIFY_FLAG" val=""/>
</p:tagLst>
</file>

<file path=ppt/tags/tag86.xml><?xml version="1.0" encoding="utf-8"?>
<p:tagLst xmlns:p="http://schemas.openxmlformats.org/presentationml/2006/main">
  <p:tag name="AS_UNIQUEID" val="401"/>
  <p:tag name="KSO_WM_BEAUTIFY_FLAG" val=""/>
</p:tagLst>
</file>

<file path=ppt/tags/tag87.xml><?xml version="1.0" encoding="utf-8"?>
<p:tagLst xmlns:p="http://schemas.openxmlformats.org/presentationml/2006/main">
  <p:tag name="AS_UNIQUEID" val="906"/>
  <p:tag name="KSO_WM_UNIT_PLACING_PICTURE_USER_VIEWPORT" val="{&quot;height&quot;:9191,&quot;width&quot;:19200}"/>
</p:tagLst>
</file>

<file path=ppt/tags/tag88.xml><?xml version="1.0" encoding="utf-8"?>
<p:tagLst xmlns:p="http://schemas.openxmlformats.org/presentationml/2006/main">
  <p:tag name="AS_UNIQUEID" val="907"/>
</p:tagLst>
</file>

<file path=ppt/tags/tag89.xml><?xml version="1.0" encoding="utf-8"?>
<p:tagLst xmlns:p="http://schemas.openxmlformats.org/presentationml/2006/main">
  <p:tag name="AS_UNIQUEID" val="1364"/>
</p:tagLst>
</file>

<file path=ppt/tags/tag9.xml><?xml version="1.0" encoding="utf-8"?>
<p:tagLst xmlns:p="http://schemas.openxmlformats.org/presentationml/2006/main">
  <p:tag name="AS_UNIQUEID" val="3798"/>
</p:tagLst>
</file>

<file path=ppt/tags/tag90.xml><?xml version="1.0" encoding="utf-8"?>
<p:tagLst xmlns:p="http://schemas.openxmlformats.org/presentationml/2006/main">
  <p:tag name="AS_UNIQUEID" val="3887"/>
</p:tagLst>
</file>

<file path=ppt/tags/tag91.xml><?xml version="1.0" encoding="utf-8"?>
<p:tagLst xmlns:p="http://schemas.openxmlformats.org/presentationml/2006/main">
  <p:tag name="AS_UNIQUEID" val="3888"/>
</p:tagLst>
</file>

<file path=ppt/tags/tag92.xml><?xml version="1.0" encoding="utf-8"?>
<p:tagLst xmlns:p="http://schemas.openxmlformats.org/presentationml/2006/main">
  <p:tag name="AS_UNIQUEID" val="3889"/>
</p:tagLst>
</file>

<file path=ppt/tags/tag93.xml><?xml version="1.0" encoding="utf-8"?>
<p:tagLst xmlns:p="http://schemas.openxmlformats.org/presentationml/2006/main">
  <p:tag name="AS_UNIQUEID" val="3890"/>
</p:tagLst>
</file>

<file path=ppt/tags/tag94.xml><?xml version="1.0" encoding="utf-8"?>
<p:tagLst xmlns:p="http://schemas.openxmlformats.org/presentationml/2006/main">
  <p:tag name="AS_UNIQUEID" val="3891"/>
</p:tagLst>
</file>

<file path=ppt/tags/tag95.xml><?xml version="1.0" encoding="utf-8"?>
<p:tagLst xmlns:p="http://schemas.openxmlformats.org/presentationml/2006/main">
  <p:tag name="AS_UNIQUEID" val="3892"/>
</p:tagLst>
</file>

<file path=ppt/tags/tag96.xml><?xml version="1.0" encoding="utf-8"?>
<p:tagLst xmlns:p="http://schemas.openxmlformats.org/presentationml/2006/main">
  <p:tag name="AS_UNIQUEID" val="3893"/>
</p:tagLst>
</file>

<file path=ppt/tags/tag97.xml><?xml version="1.0" encoding="utf-8"?>
<p:tagLst xmlns:p="http://schemas.openxmlformats.org/presentationml/2006/main">
  <p:tag name="AS_UNIQUEID" val="3894"/>
</p:tagLst>
</file>

<file path=ppt/tags/tag98.xml><?xml version="1.0" encoding="utf-8"?>
<p:tagLst xmlns:p="http://schemas.openxmlformats.org/presentationml/2006/main">
  <p:tag name="AS_UNIQUEID" val="3895"/>
</p:tagLst>
</file>

<file path=ppt/tags/tag99.xml><?xml version="1.0" encoding="utf-8"?>
<p:tagLst xmlns:p="http://schemas.openxmlformats.org/presentationml/2006/main">
  <p:tag name="AS_UNIQUEID" val="38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7166</Words>
  <Application>WPS 演示</Application>
  <PresentationFormat/>
  <Paragraphs>300</Paragraphs>
  <Slides>25</Slides>
  <Notes>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25</vt:i4>
      </vt:variant>
    </vt:vector>
  </HeadingPairs>
  <TitlesOfParts>
    <vt:vector size="44" baseType="lpstr">
      <vt:lpstr>Arial</vt:lpstr>
      <vt:lpstr>宋体</vt:lpstr>
      <vt:lpstr>Wingdings</vt:lpstr>
      <vt:lpstr>Times New Roman</vt:lpstr>
      <vt:lpstr>Microsoft YaHei UI</vt:lpstr>
      <vt:lpstr>微软雅黑</vt:lpstr>
      <vt:lpstr>Wingdings</vt:lpstr>
      <vt:lpstr>楷体</vt:lpstr>
      <vt:lpstr>Calibri</vt:lpstr>
      <vt:lpstr>Arial Black</vt:lpstr>
      <vt:lpstr>Arial Rounded MT Bold</vt:lpstr>
      <vt:lpstr>Times New Roman</vt:lpstr>
      <vt:lpstr>Arial Unicode MS</vt:lpstr>
      <vt:lpstr>Comic Sans MS</vt:lpstr>
      <vt:lpstr>等线</vt:lpstr>
      <vt:lpstr>黑体</vt:lpstr>
      <vt:lpstr>Yu Gothic UI Semibold</vt:lpstr>
      <vt:lpstr>幼圆</vt:lpstr>
      <vt:lpstr>Office 主题</vt:lpstr>
      <vt:lpstr>外研社版高中英语选择性必修二 Unit5 A Delicate World Developing Ideas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Dream</cp:lastModifiedBy>
  <cp:revision>2</cp:revision>
  <cp:lastPrinted>2024-08-28T11:16:00Z</cp:lastPrinted>
  <dcterms:created xsi:type="dcterms:W3CDTF">2024-08-28T11:16:00Z</dcterms:created>
  <dcterms:modified xsi:type="dcterms:W3CDTF">2025-02-07T11:43:00Z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47584BB2FAD64AE48C73DDAC066948F8_13</vt:lpwstr>
  </property>
  <property fmtid="{D5CDD505-2E9C-101B-9397-08002B2CF9AE}" pid="7" name="KSOProductBuildVer">
    <vt:lpwstr>2052-12.1.0.19770</vt:lpwstr>
  </property>
</Properties>
</file>