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66" r:id="rId3"/>
    <p:sldId id="273" r:id="rId4"/>
    <p:sldId id="261" r:id="rId5"/>
    <p:sldId id="263" r:id="rId6"/>
    <p:sldId id="265" r:id="rId7"/>
    <p:sldId id="317" r:id="rId8"/>
    <p:sldId id="274" r:id="rId9"/>
    <p:sldId id="318" r:id="rId10"/>
    <p:sldId id="319" r:id="rId11"/>
    <p:sldId id="320" r:id="rId12"/>
    <p:sldId id="321" r:id="rId13"/>
    <p:sldId id="324" r:id="rId14"/>
    <p:sldId id="325" r:id="rId15"/>
    <p:sldId id="326" r:id="rId16"/>
    <p:sldId id="327" r:id="rId17"/>
    <p:sldId id="328" r:id="rId18"/>
    <p:sldId id="329" r:id="rId19"/>
    <p:sldId id="330" r:id="rId20"/>
    <p:sldId id="331" r:id="rId21"/>
    <p:sldId id="332" r:id="rId22"/>
    <p:sldId id="333" r:id="rId23"/>
    <p:sldId id="334" r:id="rId24"/>
    <p:sldId id="335" r:id="rId25"/>
    <p:sldId id="336" r:id="rId26"/>
    <p:sldId id="337" r:id="rId27"/>
    <p:sldId id="338" r:id="rId28"/>
    <p:sldId id="339" r:id="rId29"/>
    <p:sldId id="340" r:id="rId30"/>
    <p:sldId id="341" r:id="rId31"/>
    <p:sldId id="342" r:id="rId32"/>
    <p:sldId id="343" r:id="rId33"/>
    <p:sldId id="290" r:id="rId34"/>
    <p:sldId id="298" r:id="rId35"/>
    <p:sldId id="297" r:id="rId36"/>
    <p:sldId id="346" r:id="rId37"/>
    <p:sldId id="347" r:id="rId38"/>
    <p:sldId id="348" r:id="rId39"/>
    <p:sldId id="349" r:id="rId40"/>
    <p:sldId id="350" r:id="rId41"/>
    <p:sldId id="364" r:id="rId42"/>
    <p:sldId id="353" r:id="rId43"/>
    <p:sldId id="354" r:id="rId44"/>
    <p:sldId id="355" r:id="rId45"/>
    <p:sldId id="356" r:id="rId46"/>
    <p:sldId id="357" r:id="rId47"/>
    <p:sldId id="358" r:id="rId48"/>
    <p:sldId id="359" r:id="rId49"/>
    <p:sldId id="360" r:id="rId50"/>
    <p:sldId id="361" r:id="rId51"/>
    <p:sldId id="363" r:id="rId52"/>
    <p:sldId id="299" r:id="rId53"/>
    <p:sldId id="302" r:id="rId54"/>
    <p:sldId id="304" r:id="rId55"/>
    <p:sldId id="307" r:id="rId56"/>
    <p:sldId id="306" r:id="rId57"/>
    <p:sldId id="308" r:id="rId58"/>
    <p:sldId id="309" r:id="rId59"/>
  </p:sldIdLst>
  <p:sldSz cx="12192000" cy="6858000"/>
  <p:notesSz cx="6858000" cy="9144000"/>
  <p:custDataLst>
    <p:tags r:id="rId6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7" userDrawn="1">
          <p15:clr>
            <a:srgbClr val="A4A3A4"/>
          </p15:clr>
        </p15:guide>
        <p15:guide id="2" pos="384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李永宾" initials="" lastIdx="0" clrIdx="0"/>
  <p:cmAuthor id="1" name="幸全" initials="幸全" lastIdx="0" clrIdx="0"/>
  <p:cmAuthor id="2" name="作者" initials="A" lastIdx="0" clrIdx="1"/>
  <p:cmAuthor id="3" name="CHENYUE" initials="C" lastIdx="0" clrIdx="2"/>
  <p:cmAuthor id="5" name="zxxk" initials="z"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showGuides="1">
      <p:cViewPr varScale="1">
        <p:scale>
          <a:sx n="74" d="100"/>
          <a:sy n="74" d="100"/>
        </p:scale>
        <p:origin x="732" y="66"/>
      </p:cViewPr>
      <p:guideLst>
        <p:guide orient="horz" pos="2187"/>
        <p:guide pos="3844"/>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4" Type="http://schemas.openxmlformats.org/officeDocument/2006/relationships/tags" Target="tags/tag697.xml"/><Relationship Id="rId63" Type="http://schemas.openxmlformats.org/officeDocument/2006/relationships/commentAuthors" Target="commentAuthors.xml"/><Relationship Id="rId62" Type="http://schemas.openxmlformats.org/officeDocument/2006/relationships/tableStyles" Target="tableStyles.xml"/><Relationship Id="rId61" Type="http://schemas.openxmlformats.org/officeDocument/2006/relationships/viewProps" Target="viewProps.xml"/><Relationship Id="rId60" Type="http://schemas.openxmlformats.org/officeDocument/2006/relationships/presProps" Target="presProps.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8" Type="http://schemas.openxmlformats.org/officeDocument/2006/relationships/tags" Target="../tags/tag21.xml"/><Relationship Id="rId17" Type="http://schemas.openxmlformats.org/officeDocument/2006/relationships/tags" Target="../tags/tag20.xml"/><Relationship Id="rId16" Type="http://schemas.openxmlformats.org/officeDocument/2006/relationships/image" Target="../media/image1.png"/><Relationship Id="rId15" Type="http://schemas.openxmlformats.org/officeDocument/2006/relationships/tags" Target="../tags/tag19.xml"/><Relationship Id="rId14" Type="http://schemas.openxmlformats.org/officeDocument/2006/relationships/tags" Target="../tags/tag18.xml"/><Relationship Id="rId13" Type="http://schemas.openxmlformats.org/officeDocument/2006/relationships/tags" Target="../tags/tag17.xml"/><Relationship Id="rId12" Type="http://schemas.openxmlformats.org/officeDocument/2006/relationships/tags" Target="../tags/tag16.xml"/><Relationship Id="rId11" Type="http://schemas.openxmlformats.org/officeDocument/2006/relationships/tags" Target="../tags/tag15.xml"/><Relationship Id="rId10" Type="http://schemas.openxmlformats.org/officeDocument/2006/relationships/tags" Target="../tags/tag14.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40.xml"/><Relationship Id="rId8" Type="http://schemas.openxmlformats.org/officeDocument/2006/relationships/tags" Target="../tags/tag39.xml"/><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53.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921663" name="矩形 921662"/>
          <p:cNvSpPr/>
          <p:nvPr userDrawn="1">
            <p:custDataLst>
              <p:tags r:id="rId2"/>
            </p:custDataLst>
          </p:nvPr>
        </p:nvSpPr>
        <p:spPr>
          <a:xfrm>
            <a:off x="0" y="198755"/>
            <a:ext cx="12192635" cy="420370"/>
          </a:xfrm>
          <a:prstGeom prst="rect">
            <a:avLst/>
          </a:prstGeom>
          <a:solidFill>
            <a:srgbClr val="F5F5F5"/>
          </a:solidFill>
          <a:ln w="9525">
            <a:noFill/>
          </a:ln>
        </p:spPr>
        <p:txBody>
          <a:bodyPr/>
          <a:lstStyle/>
          <a:p>
            <a:endParaRPr lang="zh-CN" altLang="en-US"/>
          </a:p>
        </p:txBody>
      </p:sp>
      <p:sp>
        <p:nvSpPr>
          <p:cNvPr id="921610" name="矩形 921609"/>
          <p:cNvSpPr/>
          <p:nvPr userDrawn="1">
            <p:custDataLst>
              <p:tags r:id="rId3"/>
            </p:custDataLst>
          </p:nvPr>
        </p:nvSpPr>
        <p:spPr>
          <a:xfrm>
            <a:off x="415925" y="222250"/>
            <a:ext cx="2926080" cy="337185"/>
          </a:xfrm>
          <a:prstGeom prst="rect">
            <a:avLst/>
          </a:prstGeom>
          <a:noFill/>
          <a:ln w="9525">
            <a:noFill/>
          </a:ln>
        </p:spPr>
        <p:txBody>
          <a:bodyPr wrap="none" anchor="t" anchorCtr="0">
            <a:spAutoFit/>
          </a:bodyPr>
          <a:lstStyle/>
          <a:p>
            <a:pPr lvl="0" algn="l" defTabSz="863600"/>
            <a:r>
              <a:rPr sz="1600" i="1" err="1">
                <a:solidFill>
                  <a:schemeClr val="tx1"/>
                </a:solidFill>
                <a:latin typeface="宋体" panose="02010600030101010101" pitchFamily="2" charset="-122"/>
              </a:rPr>
              <a:t>第13讲 抗日战争和解放战争</a:t>
            </a:r>
            <a:r>
              <a:rPr lang="en-US" altLang="zh-CN" sz="1600" i="1" err="1">
                <a:solidFill>
                  <a:schemeClr val="tx1"/>
                </a:solidFill>
                <a:latin typeface="宋体" panose="02010600030101010101" pitchFamily="2" charset="-122"/>
              </a:rPr>
              <a:t>　</a:t>
            </a:r>
            <a:endParaRPr lang="en-US" altLang="en-US" sz="1600" i="1">
              <a:solidFill>
                <a:schemeClr val="tx1"/>
              </a:solidFill>
              <a:latin typeface="宋体" panose="02010600030101010101" pitchFamily="2" charset="-122"/>
            </a:endParaRPr>
          </a:p>
        </p:txBody>
      </p:sp>
      <p:sp>
        <p:nvSpPr>
          <p:cNvPr id="921648" name="直接连接符 921647"/>
          <p:cNvSpPr/>
          <p:nvPr userDrawn="1">
            <p:custDataLst>
              <p:tags r:id="rId4"/>
            </p:custDataLst>
          </p:nvPr>
        </p:nvSpPr>
        <p:spPr>
          <a:xfrm>
            <a:off x="0" y="152400"/>
            <a:ext cx="11522075" cy="0"/>
          </a:xfrm>
          <a:prstGeom prst="line">
            <a:avLst/>
          </a:prstGeom>
          <a:ln w="3175" cap="flat" cmpd="sng">
            <a:solidFill>
              <a:schemeClr val="tx1"/>
            </a:solidFill>
            <a:prstDash val="solid"/>
            <a:headEnd type="none" w="med" len="med"/>
            <a:tailEnd type="none" w="med" len="med"/>
          </a:ln>
        </p:spPr>
        <p:txBody>
          <a:bodyPr/>
          <a:lstStyle/>
          <a:p/>
        </p:txBody>
      </p:sp>
      <p:sp>
        <p:nvSpPr>
          <p:cNvPr id="921629" name="矩形 921628">
            <a:hlinkClick r:id="" action="ppaction://noaction"/>
          </p:cNvPr>
          <p:cNvSpPr/>
          <p:nvPr userDrawn="1">
            <p:custDataLst>
              <p:tags r:id="rId5"/>
            </p:custDataLst>
          </p:nvPr>
        </p:nvSpPr>
        <p:spPr>
          <a:xfrm>
            <a:off x="9477375" y="269875"/>
            <a:ext cx="869950" cy="366713"/>
          </a:xfrm>
          <a:prstGeom prst="rect">
            <a:avLst/>
          </a:prstGeom>
          <a:noFill/>
          <a:ln w="9525">
            <a:noFill/>
          </a:ln>
        </p:spPr>
        <p:txBody>
          <a:bodyPr wrap="none" anchor="t" anchorCtr="0">
            <a:spAutoFit/>
          </a:bodyPr>
          <a:lstStyle/>
          <a:p>
            <a:pPr lvl="0" algn="ctr" defTabSz="863600"/>
            <a:r>
              <a:rPr lang="zh-CN" altLang="en-US" sz="1800" b="1">
                <a:solidFill>
                  <a:srgbClr val="3D9593"/>
                </a:solidFill>
                <a:latin typeface="黑体" panose="02010609060101010101" charset="-122"/>
                <a:ea typeface="微软雅黑" panose="020B0503020204020204" charset="-122"/>
              </a:rPr>
              <a:t>抓主干</a:t>
            </a:r>
            <a:endParaRPr lang="zh-CN" altLang="en-US" sz="1800" b="1">
              <a:solidFill>
                <a:srgbClr val="3D9593"/>
              </a:solidFill>
              <a:latin typeface="黑体" panose="02010609060101010101" charset="-122"/>
              <a:ea typeface="微软雅黑" panose="020B0503020204020204" charset="-122"/>
            </a:endParaRPr>
          </a:p>
        </p:txBody>
      </p:sp>
      <p:sp>
        <p:nvSpPr>
          <p:cNvPr id="921633" name="矩形 921632">
            <a:hlinkClick r:id="" action="ppaction://noaction"/>
          </p:cNvPr>
          <p:cNvSpPr/>
          <p:nvPr userDrawn="1">
            <p:custDataLst>
              <p:tags r:id="rId6"/>
            </p:custDataLst>
          </p:nvPr>
        </p:nvSpPr>
        <p:spPr>
          <a:xfrm>
            <a:off x="10599738" y="269875"/>
            <a:ext cx="869950" cy="366713"/>
          </a:xfrm>
          <a:prstGeom prst="rect">
            <a:avLst/>
          </a:prstGeom>
          <a:noFill/>
          <a:ln w="9525">
            <a:noFill/>
          </a:ln>
        </p:spPr>
        <p:txBody>
          <a:bodyPr wrap="none" anchor="t" anchorCtr="0">
            <a:spAutoFit/>
          </a:bodyPr>
          <a:lstStyle/>
          <a:p>
            <a:pPr lvl="0" defTabSz="863600"/>
            <a:r>
              <a:rPr lang="zh-CN" altLang="en-US" sz="1800" b="1">
                <a:solidFill>
                  <a:srgbClr val="3D9593"/>
                </a:solidFill>
                <a:latin typeface="黑体" panose="02010609060101010101" charset="-122"/>
                <a:ea typeface="微软雅黑" panose="020B0503020204020204" charset="-122"/>
              </a:rPr>
              <a:t>研高考</a:t>
            </a:r>
            <a:endParaRPr lang="zh-CN" altLang="en-US" sz="1800" b="1">
              <a:solidFill>
                <a:srgbClr val="3D9593"/>
              </a:solidFill>
              <a:latin typeface="黑体" panose="02010609060101010101" charset="-122"/>
              <a:ea typeface="微软雅黑" panose="020B0503020204020204" charset="-122"/>
            </a:endParaRPr>
          </a:p>
        </p:txBody>
      </p:sp>
      <p:grpSp>
        <p:nvGrpSpPr>
          <p:cNvPr id="921668" name="组合 921667"/>
          <p:cNvGrpSpPr/>
          <p:nvPr userDrawn="1">
            <p:custDataLst>
              <p:tags r:id="rId7"/>
            </p:custDataLst>
          </p:nvPr>
        </p:nvGrpSpPr>
        <p:grpSpPr>
          <a:xfrm>
            <a:off x="238125" y="333375"/>
            <a:ext cx="187325" cy="146050"/>
            <a:chOff x="106" y="213"/>
            <a:chExt cx="191" cy="147"/>
          </a:xfrm>
        </p:grpSpPr>
        <p:sp>
          <p:nvSpPr>
            <p:cNvPr id="921665" name="等腰三角形 921664"/>
            <p:cNvSpPr/>
            <p:nvPr userDrawn="1">
              <p:custDataLst>
                <p:tags r:id="rId8"/>
              </p:custDataLst>
            </p:nvPr>
          </p:nvSpPr>
          <p:spPr>
            <a:xfrm rot="5400000">
              <a:off x="96" y="223"/>
              <a:ext cx="147" cy="127"/>
            </a:xfrm>
            <a:prstGeom prst="triangle">
              <a:avLst>
                <a:gd name="adj" fmla="val 50000"/>
              </a:avLst>
            </a:prstGeom>
            <a:solidFill>
              <a:srgbClr val="3D9593"/>
            </a:solidFill>
            <a:ln w="9525">
              <a:noFill/>
            </a:ln>
          </p:spPr>
          <p:txBody>
            <a:bodyPr/>
            <a:lstStyle/>
            <a:p>
              <a:endParaRPr lang="zh-CN" altLang="en-US"/>
            </a:p>
          </p:txBody>
        </p:sp>
        <p:sp>
          <p:nvSpPr>
            <p:cNvPr id="921667" name="等腰三角形 921666"/>
            <p:cNvSpPr/>
            <p:nvPr userDrawn="1">
              <p:custDataLst>
                <p:tags r:id="rId9"/>
              </p:custDataLst>
            </p:nvPr>
          </p:nvSpPr>
          <p:spPr>
            <a:xfrm rot="5400000">
              <a:off x="160" y="223"/>
              <a:ext cx="147" cy="127"/>
            </a:xfrm>
            <a:prstGeom prst="triangle">
              <a:avLst>
                <a:gd name="adj" fmla="val 50000"/>
              </a:avLst>
            </a:prstGeom>
            <a:solidFill>
              <a:srgbClr val="3D9593"/>
            </a:solidFill>
            <a:ln w="9525">
              <a:noFill/>
            </a:ln>
          </p:spPr>
          <p:txBody>
            <a:bodyPr/>
            <a:lstStyle/>
            <a:p>
              <a:endParaRPr lang="zh-CN" altLang="en-US"/>
            </a:p>
          </p:txBody>
        </p:sp>
      </p:grpSp>
      <p:sp>
        <p:nvSpPr>
          <p:cNvPr id="921735" name="等腰三角形 921734"/>
          <p:cNvSpPr/>
          <p:nvPr userDrawn="1">
            <p:custDataLst>
              <p:tags r:id="rId10"/>
            </p:custDataLst>
          </p:nvPr>
        </p:nvSpPr>
        <p:spPr>
          <a:xfrm>
            <a:off x="9747250" y="-9525"/>
            <a:ext cx="330200" cy="284163"/>
          </a:xfrm>
          <a:prstGeom prst="triangle">
            <a:avLst>
              <a:gd name="adj" fmla="val 50000"/>
            </a:avLst>
          </a:prstGeom>
          <a:solidFill>
            <a:srgbClr val="3D9593"/>
          </a:solidFill>
          <a:ln w="9525">
            <a:noFill/>
          </a:ln>
        </p:spPr>
        <p:txBody>
          <a:bodyPr wrap="none" anchor="ctr" anchorCtr="0"/>
          <a:lstStyle/>
          <a:p>
            <a:pPr lvl="0" algn="ctr" defTabSz="863600"/>
            <a:endParaRPr lang="zh-CN" altLang="en-US" sz="2600" b="1">
              <a:solidFill>
                <a:schemeClr val="hlink"/>
              </a:solidFill>
              <a:latin typeface="Arial" panose="020B0604020202020204" pitchFamily="34" charset="0"/>
            </a:endParaRPr>
          </a:p>
        </p:txBody>
      </p:sp>
      <p:sp>
        <p:nvSpPr>
          <p:cNvPr id="921736" name="矩形 921735"/>
          <p:cNvSpPr/>
          <p:nvPr userDrawn="1">
            <p:custDataLst>
              <p:tags r:id="rId11"/>
            </p:custDataLst>
          </p:nvPr>
        </p:nvSpPr>
        <p:spPr>
          <a:xfrm>
            <a:off x="9766300" y="-20637"/>
            <a:ext cx="280988" cy="320675"/>
          </a:xfrm>
          <a:prstGeom prst="rect">
            <a:avLst/>
          </a:prstGeom>
          <a:noFill/>
          <a:ln w="9525">
            <a:noFill/>
          </a:ln>
        </p:spPr>
        <p:txBody>
          <a:bodyPr wrap="none" anchor="t" anchorCtr="0">
            <a:spAutoFit/>
          </a:bodyPr>
          <a:lstStyle/>
          <a:p>
            <a:pPr lvl="0" defTabSz="863600"/>
            <a:r>
              <a:rPr lang="en-US" altLang="zh-CN" sz="1500" b="1">
                <a:solidFill>
                  <a:schemeClr val="bg1"/>
                </a:solidFill>
                <a:latin typeface="宋体" panose="02010600030101010101" pitchFamily="2" charset="-122"/>
              </a:rPr>
              <a:t>1</a:t>
            </a:r>
            <a:endParaRPr lang="en-US" altLang="zh-CN" sz="1500" b="1">
              <a:solidFill>
                <a:schemeClr val="bg1"/>
              </a:solidFill>
              <a:latin typeface="宋体" panose="02010600030101010101" pitchFamily="2" charset="-122"/>
            </a:endParaRPr>
          </a:p>
        </p:txBody>
      </p:sp>
      <p:grpSp>
        <p:nvGrpSpPr>
          <p:cNvPr id="921762" name="组合 921761"/>
          <p:cNvGrpSpPr/>
          <p:nvPr userDrawn="1">
            <p:custDataLst>
              <p:tags r:id="rId12"/>
            </p:custDataLst>
          </p:nvPr>
        </p:nvGrpSpPr>
        <p:grpSpPr>
          <a:xfrm>
            <a:off x="10860088" y="-9525"/>
            <a:ext cx="327025" cy="320675"/>
            <a:chOff x="4130" y="-6"/>
            <a:chExt cx="207" cy="202"/>
          </a:xfrm>
        </p:grpSpPr>
        <p:sp>
          <p:nvSpPr>
            <p:cNvPr id="921746" name="等腰三角形 921745"/>
            <p:cNvSpPr/>
            <p:nvPr userDrawn="1">
              <p:custDataLst>
                <p:tags r:id="rId13"/>
              </p:custDataLst>
            </p:nvPr>
          </p:nvSpPr>
          <p:spPr>
            <a:xfrm>
              <a:off x="4130" y="1"/>
              <a:ext cx="207" cy="179"/>
            </a:xfrm>
            <a:prstGeom prst="triangle">
              <a:avLst>
                <a:gd name="adj" fmla="val 50000"/>
              </a:avLst>
            </a:prstGeom>
            <a:solidFill>
              <a:srgbClr val="3D9593"/>
            </a:solidFill>
            <a:ln w="9525">
              <a:noFill/>
            </a:ln>
          </p:spPr>
          <p:txBody>
            <a:bodyPr wrap="none" anchor="ctr" anchorCtr="0"/>
            <a:lstStyle/>
            <a:p>
              <a:pPr lvl="0" algn="ctr" defTabSz="863600"/>
              <a:endParaRPr lang="zh-CN" altLang="en-US" sz="2600" b="1">
                <a:solidFill>
                  <a:schemeClr val="hlink"/>
                </a:solidFill>
                <a:latin typeface="Arial" panose="020B0604020202020204" pitchFamily="34" charset="0"/>
              </a:endParaRPr>
            </a:p>
          </p:txBody>
        </p:sp>
        <p:sp>
          <p:nvSpPr>
            <p:cNvPr id="921747" name="矩形 921746"/>
            <p:cNvSpPr/>
            <p:nvPr userDrawn="1">
              <p:custDataLst>
                <p:tags r:id="rId14"/>
              </p:custDataLst>
            </p:nvPr>
          </p:nvSpPr>
          <p:spPr>
            <a:xfrm>
              <a:off x="4147" y="-6"/>
              <a:ext cx="176" cy="202"/>
            </a:xfrm>
            <a:prstGeom prst="rect">
              <a:avLst/>
            </a:prstGeom>
            <a:noFill/>
            <a:ln w="9525">
              <a:noFill/>
            </a:ln>
          </p:spPr>
          <p:txBody>
            <a:bodyPr wrap="none" anchor="t" anchorCtr="0">
              <a:spAutoFit/>
            </a:bodyPr>
            <a:lstStyle/>
            <a:p>
              <a:pPr lvl="0" defTabSz="863600"/>
              <a:r>
                <a:rPr lang="en-US" altLang="zh-CN" sz="1500" b="1">
                  <a:solidFill>
                    <a:schemeClr val="bg1"/>
                  </a:solidFill>
                  <a:latin typeface="宋体" panose="02010600030101010101" pitchFamily="2" charset="-122"/>
                </a:rPr>
                <a:t>2</a:t>
              </a:r>
              <a:endParaRPr lang="en-US" altLang="zh-CN" sz="1500" b="1">
                <a:solidFill>
                  <a:schemeClr val="bg1"/>
                </a:solidFill>
                <a:latin typeface="宋体" panose="02010600030101010101" pitchFamily="2" charset="-122"/>
              </a:endParaRPr>
            </a:p>
          </p:txBody>
        </p:sp>
      </p:grpSp>
      <p:pic>
        <p:nvPicPr>
          <p:cNvPr id="921753" name="图片 921752"/>
          <p:cNvPicPr>
            <a:picLocks noChangeAspect="1"/>
          </p:cNvPicPr>
          <p:nvPr userDrawn="1">
            <p:custDataLst>
              <p:tags r:id="rId15"/>
            </p:custDataLst>
          </p:nvPr>
        </p:nvPicPr>
        <p:blipFill>
          <a:blip r:embed="rId16"/>
          <a:stretch>
            <a:fillRect/>
          </a:stretch>
        </p:blipFill>
        <p:spPr>
          <a:xfrm>
            <a:off x="0" y="5864225"/>
            <a:ext cx="658813" cy="615950"/>
          </a:xfrm>
          <a:prstGeom prst="rect">
            <a:avLst/>
          </a:prstGeom>
          <a:noFill/>
          <a:ln w="9525">
            <a:noFill/>
          </a:ln>
        </p:spPr>
      </p:pic>
      <p:pic>
        <p:nvPicPr>
          <p:cNvPr id="921754" name="图片 921753"/>
          <p:cNvPicPr>
            <a:picLocks noChangeAspect="1"/>
          </p:cNvPicPr>
          <p:nvPr userDrawn="1">
            <p:custDataLst>
              <p:tags r:id="rId17"/>
            </p:custDataLst>
          </p:nvPr>
        </p:nvPicPr>
        <p:blipFill>
          <a:blip r:embed="rId16"/>
          <a:stretch>
            <a:fillRect/>
          </a:stretch>
        </p:blipFill>
        <p:spPr>
          <a:xfrm>
            <a:off x="4763" y="5534025"/>
            <a:ext cx="279400" cy="261938"/>
          </a:xfrm>
          <a:prstGeom prst="rect">
            <a:avLst/>
          </a:prstGeom>
          <a:noFill/>
          <a:ln w="9525">
            <a:noFill/>
          </a:ln>
        </p:spPr>
      </p:pic>
      <p:pic>
        <p:nvPicPr>
          <p:cNvPr id="921755" name="图片 921754"/>
          <p:cNvPicPr>
            <a:picLocks noChangeAspect="1"/>
          </p:cNvPicPr>
          <p:nvPr userDrawn="1">
            <p:custDataLst>
              <p:tags r:id="rId18"/>
            </p:custDataLst>
          </p:nvPr>
        </p:nvPicPr>
        <p:blipFill>
          <a:blip r:embed="rId16"/>
          <a:stretch>
            <a:fillRect/>
          </a:stretch>
        </p:blipFill>
        <p:spPr>
          <a:xfrm>
            <a:off x="706438" y="5921375"/>
            <a:ext cx="187325" cy="174625"/>
          </a:xfrm>
          <a:prstGeom prst="rect">
            <a:avLst/>
          </a:prstGeom>
          <a:noFill/>
          <a:ln w="9525">
            <a:noFill/>
          </a:ln>
        </p:spPr>
      </p:pic>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endParaRPr lang="zh-CN" altLang="en-US"/>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smtClean="0"/>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tags" Target="../tags/tag74.xml"/><Relationship Id="rId2" Type="http://schemas.openxmlformats.org/officeDocument/2006/relationships/slideLayout" Target="../slideLayouts/slideLayout2.xml"/><Relationship Id="rId19" Type="http://schemas.openxmlformats.org/officeDocument/2006/relationships/image" Target="file:///D:\qq&#25991;&#20214;\712321467\Image\C2C\Image2\%7b75232B38-A165-1FB7-499C-2E1C792CACB5%7d.png" TargetMode="External"/><Relationship Id="rId18" Type="http://schemas.openxmlformats.org/officeDocument/2006/relationships/image" Target="../media/image2.png"/><Relationship Id="rId17" Type="http://schemas.openxmlformats.org/officeDocument/2006/relationships/tags" Target="../tags/tag73.xml"/><Relationship Id="rId16" Type="http://schemas.openxmlformats.org/officeDocument/2006/relationships/tags" Target="../tags/tag72.xml"/><Relationship Id="rId15" Type="http://schemas.openxmlformats.org/officeDocument/2006/relationships/tags" Target="../tags/tag71.xml"/><Relationship Id="rId14" Type="http://schemas.openxmlformats.org/officeDocument/2006/relationships/tags" Target="../tags/tag70.xml"/><Relationship Id="rId13" Type="http://schemas.openxmlformats.org/officeDocument/2006/relationships/tags" Target="../tags/tag69.xml"/><Relationship Id="rId12" Type="http://schemas.openxmlformats.org/officeDocument/2006/relationships/tags" Target="../tags/tag6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2"/>
            </a:gs>
            <a:gs pos="100000">
              <a:schemeClr val="bg2">
                <a:lumMod val="85000"/>
              </a:schemeClr>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a:p>
        </p:txBody>
      </p:sp>
      <p:pic>
        <p:nvPicPr>
          <p:cNvPr id="7" name="图片 1073743875" descr="学科网 zxxk.com"/>
          <p:cNvPicPr>
            <a:picLocks noChangeAspect="1"/>
          </p:cNvPicPr>
          <p:nvPr>
            <p:custDataLst>
              <p:tags r:id="rId17"/>
            </p:custDataLst>
          </p:nvPr>
        </p:nvPicPr>
        <p:blipFill>
          <a:blip r:embed="rId18" r:link="rId19"/>
          <a:stretch>
            <a:fillRect/>
          </a:stretch>
        </p:blipFill>
        <p:spPr>
          <a:xfrm>
            <a:off x="838200" y="365125"/>
            <a:ext cx="9525" cy="9525"/>
          </a:xfrm>
          <a:prstGeom prst="rect">
            <a:avLst/>
          </a:prstGeom>
          <a:noFill/>
          <a:ln>
            <a:noFill/>
            <a:miter lim="800000"/>
            <a:headEnd/>
            <a:tailEnd/>
          </a:ln>
        </p:spPr>
      </p:pic>
    </p:spTree>
    <p:custDataLst>
      <p:tags r:id="rId20"/>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53.xml"/><Relationship Id="rId6" Type="http://schemas.openxmlformats.org/officeDocument/2006/relationships/tags" Target="../tags/tag252.xml"/><Relationship Id="rId5" Type="http://schemas.openxmlformats.org/officeDocument/2006/relationships/tags" Target="../tags/tag251.xml"/><Relationship Id="rId4" Type="http://schemas.openxmlformats.org/officeDocument/2006/relationships/tags" Target="../tags/tag250.xml"/><Relationship Id="rId3" Type="http://schemas.openxmlformats.org/officeDocument/2006/relationships/tags" Target="../tags/tag249.xml"/><Relationship Id="rId2" Type="http://schemas.openxmlformats.org/officeDocument/2006/relationships/tags" Target="../tags/tag248.xml"/><Relationship Id="rId1" Type="http://schemas.openxmlformats.org/officeDocument/2006/relationships/tags" Target="../tags/tag247.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57.xml"/><Relationship Id="rId4" Type="http://schemas.openxmlformats.org/officeDocument/2006/relationships/tags" Target="../tags/tag256.xml"/><Relationship Id="rId3" Type="http://schemas.openxmlformats.org/officeDocument/2006/relationships/image" Target="../media/image7.png"/><Relationship Id="rId2" Type="http://schemas.openxmlformats.org/officeDocument/2006/relationships/tags" Target="../tags/tag255.xml"/><Relationship Id="rId1" Type="http://schemas.openxmlformats.org/officeDocument/2006/relationships/tags" Target="../tags/tag254.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62.xml"/><Relationship Id="rId4" Type="http://schemas.openxmlformats.org/officeDocument/2006/relationships/tags" Target="../tags/tag261.xml"/><Relationship Id="rId3" Type="http://schemas.openxmlformats.org/officeDocument/2006/relationships/tags" Target="../tags/tag260.xml"/><Relationship Id="rId2" Type="http://schemas.openxmlformats.org/officeDocument/2006/relationships/tags" Target="../tags/tag259.xml"/><Relationship Id="rId1" Type="http://schemas.openxmlformats.org/officeDocument/2006/relationships/tags" Target="../tags/tag258.xml"/></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67.xml"/><Relationship Id="rId5" Type="http://schemas.openxmlformats.org/officeDocument/2006/relationships/tags" Target="../tags/tag266.xml"/><Relationship Id="rId4" Type="http://schemas.openxmlformats.org/officeDocument/2006/relationships/tags" Target="../tags/tag265.xml"/><Relationship Id="rId3" Type="http://schemas.openxmlformats.org/officeDocument/2006/relationships/tags" Target="../tags/tag264.xml"/><Relationship Id="rId2" Type="http://schemas.openxmlformats.org/officeDocument/2006/relationships/image" Target="../media/image8.png"/><Relationship Id="rId1" Type="http://schemas.openxmlformats.org/officeDocument/2006/relationships/tags" Target="../tags/tag263.xml"/></Relationships>
</file>

<file path=ppt/slides/_rels/slide14.xml.rels><?xml version="1.0" encoding="UTF-8" standalone="yes"?>
<Relationships xmlns="http://schemas.openxmlformats.org/package/2006/relationships"><Relationship Id="rId9" Type="http://schemas.openxmlformats.org/officeDocument/2006/relationships/tags" Target="../tags/tag273.xml"/><Relationship Id="rId8" Type="http://schemas.openxmlformats.org/officeDocument/2006/relationships/tags" Target="../tags/tag272.xml"/><Relationship Id="rId7" Type="http://schemas.openxmlformats.org/officeDocument/2006/relationships/tags" Target="../tags/tag271.xml"/><Relationship Id="rId6" Type="http://schemas.openxmlformats.org/officeDocument/2006/relationships/image" Target="../media/image10.jpeg"/><Relationship Id="rId5" Type="http://schemas.openxmlformats.org/officeDocument/2006/relationships/tags" Target="../tags/tag270.xml"/><Relationship Id="rId4" Type="http://schemas.openxmlformats.org/officeDocument/2006/relationships/hyperlink" Target="http://www.xyent.cn/092006/22/81341.html" TargetMode="External"/><Relationship Id="rId3" Type="http://schemas.openxmlformats.org/officeDocument/2006/relationships/tags" Target="../tags/tag269.xml"/><Relationship Id="rId2" Type="http://schemas.openxmlformats.org/officeDocument/2006/relationships/image" Target="../media/image9.jpeg"/><Relationship Id="rId17" Type="http://schemas.openxmlformats.org/officeDocument/2006/relationships/slideLayout" Target="../slideLayouts/slideLayout2.xml"/><Relationship Id="rId16" Type="http://schemas.openxmlformats.org/officeDocument/2006/relationships/tags" Target="../tags/tag280.xml"/><Relationship Id="rId15" Type="http://schemas.openxmlformats.org/officeDocument/2006/relationships/tags" Target="../tags/tag279.xml"/><Relationship Id="rId14" Type="http://schemas.openxmlformats.org/officeDocument/2006/relationships/tags" Target="../tags/tag278.xml"/><Relationship Id="rId13" Type="http://schemas.openxmlformats.org/officeDocument/2006/relationships/tags" Target="../tags/tag277.xml"/><Relationship Id="rId12" Type="http://schemas.openxmlformats.org/officeDocument/2006/relationships/tags" Target="../tags/tag276.xml"/><Relationship Id="rId11" Type="http://schemas.openxmlformats.org/officeDocument/2006/relationships/tags" Target="../tags/tag275.xml"/><Relationship Id="rId10" Type="http://schemas.openxmlformats.org/officeDocument/2006/relationships/tags" Target="../tags/tag274.xml"/><Relationship Id="rId1" Type="http://schemas.openxmlformats.org/officeDocument/2006/relationships/tags" Target="../tags/tag268.xml"/></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86.xml"/><Relationship Id="rId5" Type="http://schemas.openxmlformats.org/officeDocument/2006/relationships/tags" Target="../tags/tag285.xml"/><Relationship Id="rId4" Type="http://schemas.openxmlformats.org/officeDocument/2006/relationships/tags" Target="../tags/tag284.xml"/><Relationship Id="rId3" Type="http://schemas.openxmlformats.org/officeDocument/2006/relationships/tags" Target="../tags/tag283.xml"/><Relationship Id="rId2" Type="http://schemas.openxmlformats.org/officeDocument/2006/relationships/tags" Target="../tags/tag282.xml"/><Relationship Id="rId1" Type="http://schemas.openxmlformats.org/officeDocument/2006/relationships/tags" Target="../tags/tag281.xml"/></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91.xml"/><Relationship Id="rId4" Type="http://schemas.openxmlformats.org/officeDocument/2006/relationships/tags" Target="../tags/tag290.xml"/><Relationship Id="rId3" Type="http://schemas.openxmlformats.org/officeDocument/2006/relationships/tags" Target="../tags/tag289.xml"/><Relationship Id="rId2" Type="http://schemas.openxmlformats.org/officeDocument/2006/relationships/tags" Target="../tags/tag288.xml"/><Relationship Id="rId1" Type="http://schemas.openxmlformats.org/officeDocument/2006/relationships/tags" Target="../tags/tag287.xml"/></Relationships>
</file>

<file path=ppt/slides/_rels/slide17.xml.rels><?xml version="1.0" encoding="UTF-8" standalone="yes"?>
<Relationships xmlns="http://schemas.openxmlformats.org/package/2006/relationships"><Relationship Id="rId9" Type="http://schemas.openxmlformats.org/officeDocument/2006/relationships/tags" Target="../tags/tag300.xml"/><Relationship Id="rId8" Type="http://schemas.openxmlformats.org/officeDocument/2006/relationships/tags" Target="../tags/tag299.xml"/><Relationship Id="rId7" Type="http://schemas.openxmlformats.org/officeDocument/2006/relationships/tags" Target="../tags/tag298.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3" Type="http://schemas.openxmlformats.org/officeDocument/2006/relationships/tags" Target="../tags/tag294.xml"/><Relationship Id="rId2" Type="http://schemas.openxmlformats.org/officeDocument/2006/relationships/tags" Target="../tags/tag293.xml"/><Relationship Id="rId15" Type="http://schemas.openxmlformats.org/officeDocument/2006/relationships/slideLayout" Target="../slideLayouts/slideLayout2.xml"/><Relationship Id="rId14" Type="http://schemas.openxmlformats.org/officeDocument/2006/relationships/tags" Target="../tags/tag305.xml"/><Relationship Id="rId13" Type="http://schemas.openxmlformats.org/officeDocument/2006/relationships/tags" Target="../tags/tag304.xml"/><Relationship Id="rId12" Type="http://schemas.openxmlformats.org/officeDocument/2006/relationships/tags" Target="../tags/tag303.xml"/><Relationship Id="rId11" Type="http://schemas.openxmlformats.org/officeDocument/2006/relationships/tags" Target="../tags/tag302.xml"/><Relationship Id="rId10" Type="http://schemas.openxmlformats.org/officeDocument/2006/relationships/tags" Target="../tags/tag301.xml"/><Relationship Id="rId1" Type="http://schemas.openxmlformats.org/officeDocument/2006/relationships/tags" Target="../tags/tag292.xml"/></Relationships>
</file>

<file path=ppt/slides/_rels/slide18.xml.rels><?xml version="1.0" encoding="UTF-8" standalone="yes"?>
<Relationships xmlns="http://schemas.openxmlformats.org/package/2006/relationships"><Relationship Id="rId9" Type="http://schemas.openxmlformats.org/officeDocument/2006/relationships/tags" Target="../tags/tag313.xml"/><Relationship Id="rId88" Type="http://schemas.openxmlformats.org/officeDocument/2006/relationships/slideLayout" Target="../slideLayouts/slideLayout2.xml"/><Relationship Id="rId87" Type="http://schemas.openxmlformats.org/officeDocument/2006/relationships/tags" Target="../tags/tag389.xml"/><Relationship Id="rId86" Type="http://schemas.openxmlformats.org/officeDocument/2006/relationships/tags" Target="../tags/tag388.xml"/><Relationship Id="rId85" Type="http://schemas.openxmlformats.org/officeDocument/2006/relationships/tags" Target="../tags/tag387.xml"/><Relationship Id="rId84" Type="http://schemas.openxmlformats.org/officeDocument/2006/relationships/tags" Target="../tags/tag386.xml"/><Relationship Id="rId83" Type="http://schemas.openxmlformats.org/officeDocument/2006/relationships/tags" Target="../tags/tag385.xml"/><Relationship Id="rId82" Type="http://schemas.openxmlformats.org/officeDocument/2006/relationships/tags" Target="../tags/tag384.xml"/><Relationship Id="rId81" Type="http://schemas.openxmlformats.org/officeDocument/2006/relationships/tags" Target="../tags/tag383.xml"/><Relationship Id="rId80" Type="http://schemas.openxmlformats.org/officeDocument/2006/relationships/tags" Target="../tags/tag382.xml"/><Relationship Id="rId8" Type="http://schemas.openxmlformats.org/officeDocument/2006/relationships/tags" Target="../tags/tag312.xml"/><Relationship Id="rId79" Type="http://schemas.openxmlformats.org/officeDocument/2006/relationships/tags" Target="../tags/tag381.xml"/><Relationship Id="rId78" Type="http://schemas.openxmlformats.org/officeDocument/2006/relationships/tags" Target="../tags/tag380.xml"/><Relationship Id="rId77" Type="http://schemas.openxmlformats.org/officeDocument/2006/relationships/tags" Target="../tags/tag379.xml"/><Relationship Id="rId76" Type="http://schemas.openxmlformats.org/officeDocument/2006/relationships/tags" Target="../tags/tag378.xml"/><Relationship Id="rId75" Type="http://schemas.openxmlformats.org/officeDocument/2006/relationships/tags" Target="../tags/tag377.xml"/><Relationship Id="rId74" Type="http://schemas.openxmlformats.org/officeDocument/2006/relationships/tags" Target="../tags/tag376.xml"/><Relationship Id="rId73" Type="http://schemas.openxmlformats.org/officeDocument/2006/relationships/tags" Target="../tags/tag375.xml"/><Relationship Id="rId72" Type="http://schemas.openxmlformats.org/officeDocument/2006/relationships/tags" Target="../tags/tag374.xml"/><Relationship Id="rId71" Type="http://schemas.openxmlformats.org/officeDocument/2006/relationships/tags" Target="../tags/tag373.xml"/><Relationship Id="rId70" Type="http://schemas.openxmlformats.org/officeDocument/2006/relationships/tags" Target="../tags/tag372.xml"/><Relationship Id="rId7" Type="http://schemas.openxmlformats.org/officeDocument/2006/relationships/tags" Target="../tags/tag311.xml"/><Relationship Id="rId69" Type="http://schemas.openxmlformats.org/officeDocument/2006/relationships/tags" Target="../tags/tag371.xml"/><Relationship Id="rId68" Type="http://schemas.openxmlformats.org/officeDocument/2006/relationships/tags" Target="../tags/tag370.xml"/><Relationship Id="rId67" Type="http://schemas.openxmlformats.org/officeDocument/2006/relationships/tags" Target="../tags/tag369.xml"/><Relationship Id="rId66" Type="http://schemas.openxmlformats.org/officeDocument/2006/relationships/tags" Target="../tags/tag368.xml"/><Relationship Id="rId65" Type="http://schemas.openxmlformats.org/officeDocument/2006/relationships/tags" Target="../tags/tag367.xml"/><Relationship Id="rId64" Type="http://schemas.openxmlformats.org/officeDocument/2006/relationships/tags" Target="../tags/tag366.xml"/><Relationship Id="rId63" Type="http://schemas.openxmlformats.org/officeDocument/2006/relationships/tags" Target="../tags/tag365.xml"/><Relationship Id="rId62" Type="http://schemas.openxmlformats.org/officeDocument/2006/relationships/tags" Target="../tags/tag364.xml"/><Relationship Id="rId61" Type="http://schemas.openxmlformats.org/officeDocument/2006/relationships/tags" Target="../tags/tag363.xml"/><Relationship Id="rId60" Type="http://schemas.openxmlformats.org/officeDocument/2006/relationships/tags" Target="../tags/tag362.xml"/><Relationship Id="rId6" Type="http://schemas.openxmlformats.org/officeDocument/2006/relationships/tags" Target="../tags/tag310.xml"/><Relationship Id="rId59" Type="http://schemas.openxmlformats.org/officeDocument/2006/relationships/tags" Target="../tags/tag361.xml"/><Relationship Id="rId58" Type="http://schemas.openxmlformats.org/officeDocument/2006/relationships/tags" Target="../tags/tag360.xml"/><Relationship Id="rId57" Type="http://schemas.openxmlformats.org/officeDocument/2006/relationships/tags" Target="../tags/tag359.xml"/><Relationship Id="rId56" Type="http://schemas.openxmlformats.org/officeDocument/2006/relationships/tags" Target="../tags/tag358.xml"/><Relationship Id="rId55" Type="http://schemas.openxmlformats.org/officeDocument/2006/relationships/tags" Target="../tags/tag357.xml"/><Relationship Id="rId54" Type="http://schemas.openxmlformats.org/officeDocument/2006/relationships/tags" Target="../tags/tag356.xml"/><Relationship Id="rId53" Type="http://schemas.openxmlformats.org/officeDocument/2006/relationships/tags" Target="../tags/tag355.xml"/><Relationship Id="rId52" Type="http://schemas.openxmlformats.org/officeDocument/2006/relationships/tags" Target="../tags/tag354.xml"/><Relationship Id="rId51" Type="http://schemas.openxmlformats.org/officeDocument/2006/relationships/tags" Target="../tags/tag353.xml"/><Relationship Id="rId50" Type="http://schemas.openxmlformats.org/officeDocument/2006/relationships/tags" Target="../tags/tag352.xml"/><Relationship Id="rId5" Type="http://schemas.openxmlformats.org/officeDocument/2006/relationships/tags" Target="../tags/tag309.xml"/><Relationship Id="rId49" Type="http://schemas.openxmlformats.org/officeDocument/2006/relationships/tags" Target="../tags/tag351.xml"/><Relationship Id="rId48" Type="http://schemas.openxmlformats.org/officeDocument/2006/relationships/tags" Target="../tags/tag350.xml"/><Relationship Id="rId47" Type="http://schemas.openxmlformats.org/officeDocument/2006/relationships/tags" Target="../tags/tag349.xml"/><Relationship Id="rId46" Type="http://schemas.openxmlformats.org/officeDocument/2006/relationships/tags" Target="../tags/tag348.xml"/><Relationship Id="rId45" Type="http://schemas.openxmlformats.org/officeDocument/2006/relationships/tags" Target="../tags/tag347.xml"/><Relationship Id="rId44" Type="http://schemas.openxmlformats.org/officeDocument/2006/relationships/tags" Target="../tags/tag346.xml"/><Relationship Id="rId43" Type="http://schemas.openxmlformats.org/officeDocument/2006/relationships/tags" Target="../tags/tag345.xml"/><Relationship Id="rId42" Type="http://schemas.openxmlformats.org/officeDocument/2006/relationships/tags" Target="../tags/tag344.xml"/><Relationship Id="rId41" Type="http://schemas.openxmlformats.org/officeDocument/2006/relationships/tags" Target="../tags/tag343.xml"/><Relationship Id="rId40" Type="http://schemas.openxmlformats.org/officeDocument/2006/relationships/tags" Target="../tags/tag342.xml"/><Relationship Id="rId4" Type="http://schemas.openxmlformats.org/officeDocument/2006/relationships/tags" Target="../tags/tag308.xml"/><Relationship Id="rId39" Type="http://schemas.openxmlformats.org/officeDocument/2006/relationships/tags" Target="../tags/tag341.xml"/><Relationship Id="rId38" Type="http://schemas.openxmlformats.org/officeDocument/2006/relationships/tags" Target="../tags/tag340.xml"/><Relationship Id="rId37" Type="http://schemas.openxmlformats.org/officeDocument/2006/relationships/tags" Target="../tags/tag339.xml"/><Relationship Id="rId36" Type="http://schemas.openxmlformats.org/officeDocument/2006/relationships/tags" Target="../tags/tag338.xml"/><Relationship Id="rId35" Type="http://schemas.openxmlformats.org/officeDocument/2006/relationships/tags" Target="../tags/tag337.xml"/><Relationship Id="rId34" Type="http://schemas.openxmlformats.org/officeDocument/2006/relationships/tags" Target="../tags/tag336.xml"/><Relationship Id="rId33" Type="http://schemas.openxmlformats.org/officeDocument/2006/relationships/tags" Target="../tags/tag335.xml"/><Relationship Id="rId32" Type="http://schemas.openxmlformats.org/officeDocument/2006/relationships/tags" Target="../tags/tag334.xml"/><Relationship Id="rId31" Type="http://schemas.openxmlformats.org/officeDocument/2006/relationships/tags" Target="../tags/tag333.xml"/><Relationship Id="rId30" Type="http://schemas.openxmlformats.org/officeDocument/2006/relationships/image" Target="../media/image13.jpeg"/><Relationship Id="rId3" Type="http://schemas.openxmlformats.org/officeDocument/2006/relationships/tags" Target="../tags/tag307.xml"/><Relationship Id="rId29" Type="http://schemas.openxmlformats.org/officeDocument/2006/relationships/tags" Target="../tags/tag332.xml"/><Relationship Id="rId28" Type="http://schemas.openxmlformats.org/officeDocument/2006/relationships/tags" Target="../tags/tag331.xml"/><Relationship Id="rId27" Type="http://schemas.openxmlformats.org/officeDocument/2006/relationships/tags" Target="../tags/tag330.xml"/><Relationship Id="rId26" Type="http://schemas.openxmlformats.org/officeDocument/2006/relationships/tags" Target="../tags/tag329.xml"/><Relationship Id="rId25" Type="http://schemas.openxmlformats.org/officeDocument/2006/relationships/tags" Target="../tags/tag328.xml"/><Relationship Id="rId24" Type="http://schemas.openxmlformats.org/officeDocument/2006/relationships/tags" Target="../tags/tag327.xml"/><Relationship Id="rId23" Type="http://schemas.openxmlformats.org/officeDocument/2006/relationships/image" Target="../media/image12.jpeg"/><Relationship Id="rId22" Type="http://schemas.openxmlformats.org/officeDocument/2006/relationships/tags" Target="../tags/tag326.xml"/><Relationship Id="rId21" Type="http://schemas.openxmlformats.org/officeDocument/2006/relationships/tags" Target="../tags/tag325.xml"/><Relationship Id="rId20" Type="http://schemas.openxmlformats.org/officeDocument/2006/relationships/tags" Target="../tags/tag324.xml"/><Relationship Id="rId2" Type="http://schemas.openxmlformats.org/officeDocument/2006/relationships/image" Target="../media/image11.png"/><Relationship Id="rId19" Type="http://schemas.openxmlformats.org/officeDocument/2006/relationships/tags" Target="../tags/tag323.xml"/><Relationship Id="rId18" Type="http://schemas.openxmlformats.org/officeDocument/2006/relationships/tags" Target="../tags/tag322.xml"/><Relationship Id="rId17" Type="http://schemas.openxmlformats.org/officeDocument/2006/relationships/tags" Target="../tags/tag321.xml"/><Relationship Id="rId16" Type="http://schemas.openxmlformats.org/officeDocument/2006/relationships/tags" Target="../tags/tag320.xml"/><Relationship Id="rId15" Type="http://schemas.openxmlformats.org/officeDocument/2006/relationships/tags" Target="../tags/tag319.xml"/><Relationship Id="rId14" Type="http://schemas.openxmlformats.org/officeDocument/2006/relationships/tags" Target="../tags/tag318.xml"/><Relationship Id="rId13" Type="http://schemas.openxmlformats.org/officeDocument/2006/relationships/tags" Target="../tags/tag317.xml"/><Relationship Id="rId12" Type="http://schemas.openxmlformats.org/officeDocument/2006/relationships/tags" Target="../tags/tag316.xml"/><Relationship Id="rId11" Type="http://schemas.openxmlformats.org/officeDocument/2006/relationships/tags" Target="../tags/tag315.xml"/><Relationship Id="rId10" Type="http://schemas.openxmlformats.org/officeDocument/2006/relationships/tags" Target="../tags/tag314.xml"/><Relationship Id="rId1" Type="http://schemas.openxmlformats.org/officeDocument/2006/relationships/tags" Target="../tags/tag306.xml"/></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397.xml"/><Relationship Id="rId7" Type="http://schemas.openxmlformats.org/officeDocument/2006/relationships/tags" Target="../tags/tag396.xml"/><Relationship Id="rId6" Type="http://schemas.openxmlformats.org/officeDocument/2006/relationships/tags" Target="../tags/tag395.xml"/><Relationship Id="rId5" Type="http://schemas.openxmlformats.org/officeDocument/2006/relationships/tags" Target="../tags/tag394.xml"/><Relationship Id="rId4" Type="http://schemas.openxmlformats.org/officeDocument/2006/relationships/tags" Target="../tags/tag393.xml"/><Relationship Id="rId3" Type="http://schemas.openxmlformats.org/officeDocument/2006/relationships/tags" Target="../tags/tag392.xml"/><Relationship Id="rId2" Type="http://schemas.openxmlformats.org/officeDocument/2006/relationships/tags" Target="../tags/tag391.xml"/><Relationship Id="rId1" Type="http://schemas.openxmlformats.org/officeDocument/2006/relationships/tags" Target="../tags/tag390.xml"/></Relationships>
</file>

<file path=ppt/slides/_rels/slide2.xml.rels><?xml version="1.0" encoding="UTF-8" standalone="yes"?>
<Relationships xmlns="http://schemas.openxmlformats.org/package/2006/relationships"><Relationship Id="rId9" Type="http://schemas.openxmlformats.org/officeDocument/2006/relationships/tags" Target="../tags/tag84.xml"/><Relationship Id="rId8" Type="http://schemas.openxmlformats.org/officeDocument/2006/relationships/tags" Target="../tags/tag83.xml"/><Relationship Id="rId7" Type="http://schemas.openxmlformats.org/officeDocument/2006/relationships/tags" Target="../tags/tag82.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image" Target="../media/image4.png"/><Relationship Id="rId36" Type="http://schemas.openxmlformats.org/officeDocument/2006/relationships/slideLayout" Target="../slideLayouts/slideLayout2.xml"/><Relationship Id="rId35" Type="http://schemas.openxmlformats.org/officeDocument/2006/relationships/tags" Target="../tags/tag110.xml"/><Relationship Id="rId34" Type="http://schemas.openxmlformats.org/officeDocument/2006/relationships/tags" Target="../tags/tag109.xml"/><Relationship Id="rId33" Type="http://schemas.openxmlformats.org/officeDocument/2006/relationships/tags" Target="../tags/tag108.xml"/><Relationship Id="rId32" Type="http://schemas.openxmlformats.org/officeDocument/2006/relationships/tags" Target="../tags/tag107.xml"/><Relationship Id="rId31" Type="http://schemas.openxmlformats.org/officeDocument/2006/relationships/tags" Target="../tags/tag106.xml"/><Relationship Id="rId30" Type="http://schemas.openxmlformats.org/officeDocument/2006/relationships/tags" Target="../tags/tag105.xml"/><Relationship Id="rId3" Type="http://schemas.openxmlformats.org/officeDocument/2006/relationships/tags" Target="../tags/tag79.xml"/><Relationship Id="rId29" Type="http://schemas.openxmlformats.org/officeDocument/2006/relationships/tags" Target="../tags/tag104.xml"/><Relationship Id="rId28" Type="http://schemas.openxmlformats.org/officeDocument/2006/relationships/tags" Target="../tags/tag103.xml"/><Relationship Id="rId27" Type="http://schemas.openxmlformats.org/officeDocument/2006/relationships/tags" Target="../tags/tag102.xml"/><Relationship Id="rId26" Type="http://schemas.openxmlformats.org/officeDocument/2006/relationships/tags" Target="../tags/tag101.xml"/><Relationship Id="rId25" Type="http://schemas.openxmlformats.org/officeDocument/2006/relationships/tags" Target="../tags/tag100.xml"/><Relationship Id="rId24" Type="http://schemas.openxmlformats.org/officeDocument/2006/relationships/tags" Target="../tags/tag99.xml"/><Relationship Id="rId23" Type="http://schemas.openxmlformats.org/officeDocument/2006/relationships/tags" Target="../tags/tag98.xml"/><Relationship Id="rId22" Type="http://schemas.openxmlformats.org/officeDocument/2006/relationships/tags" Target="../tags/tag97.xml"/><Relationship Id="rId21" Type="http://schemas.openxmlformats.org/officeDocument/2006/relationships/tags" Target="../tags/tag96.xml"/><Relationship Id="rId20" Type="http://schemas.openxmlformats.org/officeDocument/2006/relationships/tags" Target="../tags/tag95.xml"/><Relationship Id="rId2" Type="http://schemas.openxmlformats.org/officeDocument/2006/relationships/image" Target="../media/image3.png"/><Relationship Id="rId19" Type="http://schemas.openxmlformats.org/officeDocument/2006/relationships/tags" Target="../tags/tag94.xml"/><Relationship Id="rId18" Type="http://schemas.openxmlformats.org/officeDocument/2006/relationships/tags" Target="../tags/tag93.xml"/><Relationship Id="rId17" Type="http://schemas.openxmlformats.org/officeDocument/2006/relationships/tags" Target="../tags/tag92.xml"/><Relationship Id="rId16" Type="http://schemas.openxmlformats.org/officeDocument/2006/relationships/tags" Target="../tags/tag91.xml"/><Relationship Id="rId15" Type="http://schemas.openxmlformats.org/officeDocument/2006/relationships/tags" Target="../tags/tag90.xml"/><Relationship Id="rId14" Type="http://schemas.openxmlformats.org/officeDocument/2006/relationships/tags" Target="../tags/tag89.xml"/><Relationship Id="rId13" Type="http://schemas.openxmlformats.org/officeDocument/2006/relationships/tags" Target="../tags/tag88.xml"/><Relationship Id="rId12" Type="http://schemas.openxmlformats.org/officeDocument/2006/relationships/tags" Target="../tags/tag87.xml"/><Relationship Id="rId11" Type="http://schemas.openxmlformats.org/officeDocument/2006/relationships/tags" Target="../tags/tag86.xml"/><Relationship Id="rId10" Type="http://schemas.openxmlformats.org/officeDocument/2006/relationships/tags" Target="../tags/tag85.xml"/><Relationship Id="rId1" Type="http://schemas.openxmlformats.org/officeDocument/2006/relationships/tags" Target="../tags/tag78.xml"/></Relationships>
</file>

<file path=ppt/slides/_rels/slide20.xml.rels><?xml version="1.0" encoding="UTF-8" standalone="yes"?>
<Relationships xmlns="http://schemas.openxmlformats.org/package/2006/relationships"><Relationship Id="rId9" Type="http://schemas.openxmlformats.org/officeDocument/2006/relationships/tags" Target="../tags/tag406.xml"/><Relationship Id="rId8" Type="http://schemas.openxmlformats.org/officeDocument/2006/relationships/tags" Target="../tags/tag405.xml"/><Relationship Id="rId7" Type="http://schemas.openxmlformats.org/officeDocument/2006/relationships/tags" Target="../tags/tag404.xml"/><Relationship Id="rId6" Type="http://schemas.openxmlformats.org/officeDocument/2006/relationships/tags" Target="../tags/tag403.xml"/><Relationship Id="rId5" Type="http://schemas.openxmlformats.org/officeDocument/2006/relationships/tags" Target="../tags/tag402.xml"/><Relationship Id="rId4" Type="http://schemas.openxmlformats.org/officeDocument/2006/relationships/tags" Target="../tags/tag401.xml"/><Relationship Id="rId3" Type="http://schemas.openxmlformats.org/officeDocument/2006/relationships/tags" Target="../tags/tag400.xml"/><Relationship Id="rId2" Type="http://schemas.openxmlformats.org/officeDocument/2006/relationships/tags" Target="../tags/tag399.xml"/><Relationship Id="rId11" Type="http://schemas.openxmlformats.org/officeDocument/2006/relationships/slideLayout" Target="../slideLayouts/slideLayout2.xml"/><Relationship Id="rId10" Type="http://schemas.openxmlformats.org/officeDocument/2006/relationships/tags" Target="../tags/tag407.xml"/><Relationship Id="rId1" Type="http://schemas.openxmlformats.org/officeDocument/2006/relationships/tags" Target="../tags/tag398.xml"/></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411.xml"/><Relationship Id="rId4" Type="http://schemas.openxmlformats.org/officeDocument/2006/relationships/tags" Target="../tags/tag410.xml"/><Relationship Id="rId3" Type="http://schemas.openxmlformats.org/officeDocument/2006/relationships/image" Target="../media/image14.jpeg"/><Relationship Id="rId2" Type="http://schemas.openxmlformats.org/officeDocument/2006/relationships/tags" Target="../tags/tag409.xml"/><Relationship Id="rId1" Type="http://schemas.openxmlformats.org/officeDocument/2006/relationships/tags" Target="../tags/tag408.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415.xml"/><Relationship Id="rId3" Type="http://schemas.openxmlformats.org/officeDocument/2006/relationships/tags" Target="../tags/tag414.xml"/><Relationship Id="rId2" Type="http://schemas.openxmlformats.org/officeDocument/2006/relationships/tags" Target="../tags/tag413.xml"/><Relationship Id="rId1" Type="http://schemas.openxmlformats.org/officeDocument/2006/relationships/tags" Target="../tags/tag412.xml"/></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421.xml"/><Relationship Id="rId6" Type="http://schemas.openxmlformats.org/officeDocument/2006/relationships/tags" Target="../tags/tag420.xml"/><Relationship Id="rId5" Type="http://schemas.openxmlformats.org/officeDocument/2006/relationships/tags" Target="../tags/tag419.xml"/><Relationship Id="rId4" Type="http://schemas.openxmlformats.org/officeDocument/2006/relationships/tags" Target="../tags/tag418.xml"/><Relationship Id="rId3" Type="http://schemas.openxmlformats.org/officeDocument/2006/relationships/image" Target="../media/image15.png"/><Relationship Id="rId2" Type="http://schemas.openxmlformats.org/officeDocument/2006/relationships/tags" Target="../tags/tag417.xml"/><Relationship Id="rId1" Type="http://schemas.openxmlformats.org/officeDocument/2006/relationships/tags" Target="../tags/tag416.xml"/></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429.xml"/><Relationship Id="rId7" Type="http://schemas.openxmlformats.org/officeDocument/2006/relationships/tags" Target="../tags/tag428.xml"/><Relationship Id="rId6" Type="http://schemas.openxmlformats.org/officeDocument/2006/relationships/tags" Target="../tags/tag427.xml"/><Relationship Id="rId5" Type="http://schemas.openxmlformats.org/officeDocument/2006/relationships/tags" Target="../tags/tag426.xml"/><Relationship Id="rId4" Type="http://schemas.openxmlformats.org/officeDocument/2006/relationships/tags" Target="../tags/tag425.xml"/><Relationship Id="rId3" Type="http://schemas.openxmlformats.org/officeDocument/2006/relationships/tags" Target="../tags/tag424.xml"/><Relationship Id="rId2" Type="http://schemas.openxmlformats.org/officeDocument/2006/relationships/tags" Target="../tags/tag423.xml"/><Relationship Id="rId1" Type="http://schemas.openxmlformats.org/officeDocument/2006/relationships/tags" Target="../tags/tag422.xml"/></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434.xml"/><Relationship Id="rId4" Type="http://schemas.openxmlformats.org/officeDocument/2006/relationships/tags" Target="../tags/tag433.xml"/><Relationship Id="rId3" Type="http://schemas.openxmlformats.org/officeDocument/2006/relationships/tags" Target="../tags/tag432.xml"/><Relationship Id="rId2" Type="http://schemas.openxmlformats.org/officeDocument/2006/relationships/tags" Target="../tags/tag431.xml"/><Relationship Id="rId1" Type="http://schemas.openxmlformats.org/officeDocument/2006/relationships/tags" Target="../tags/tag430.xml"/></Relationships>
</file>

<file path=ppt/slides/_rels/slide26.xml.rels><?xml version="1.0" encoding="UTF-8" standalone="yes"?>
<Relationships xmlns="http://schemas.openxmlformats.org/package/2006/relationships"><Relationship Id="rId9" Type="http://schemas.openxmlformats.org/officeDocument/2006/relationships/tags" Target="../tags/tag443.xml"/><Relationship Id="rId8" Type="http://schemas.openxmlformats.org/officeDocument/2006/relationships/tags" Target="../tags/tag442.xml"/><Relationship Id="rId7" Type="http://schemas.openxmlformats.org/officeDocument/2006/relationships/tags" Target="../tags/tag441.xml"/><Relationship Id="rId6" Type="http://schemas.openxmlformats.org/officeDocument/2006/relationships/tags" Target="../tags/tag440.xml"/><Relationship Id="rId5" Type="http://schemas.openxmlformats.org/officeDocument/2006/relationships/tags" Target="../tags/tag439.xml"/><Relationship Id="rId4" Type="http://schemas.openxmlformats.org/officeDocument/2006/relationships/tags" Target="../tags/tag438.xml"/><Relationship Id="rId3" Type="http://schemas.openxmlformats.org/officeDocument/2006/relationships/tags" Target="../tags/tag437.xml"/><Relationship Id="rId2" Type="http://schemas.openxmlformats.org/officeDocument/2006/relationships/tags" Target="../tags/tag436.xml"/><Relationship Id="rId10" Type="http://schemas.openxmlformats.org/officeDocument/2006/relationships/slideLayout" Target="../slideLayouts/slideLayout2.xml"/><Relationship Id="rId1" Type="http://schemas.openxmlformats.org/officeDocument/2006/relationships/tags" Target="../tags/tag435.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446.xml"/><Relationship Id="rId2" Type="http://schemas.openxmlformats.org/officeDocument/2006/relationships/tags" Target="../tags/tag445.xml"/><Relationship Id="rId1" Type="http://schemas.openxmlformats.org/officeDocument/2006/relationships/tags" Target="../tags/tag444.xml"/></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454.xml"/><Relationship Id="rId7" Type="http://schemas.openxmlformats.org/officeDocument/2006/relationships/tags" Target="../tags/tag453.xml"/><Relationship Id="rId6" Type="http://schemas.openxmlformats.org/officeDocument/2006/relationships/tags" Target="../tags/tag452.xml"/><Relationship Id="rId5" Type="http://schemas.openxmlformats.org/officeDocument/2006/relationships/tags" Target="../tags/tag451.xml"/><Relationship Id="rId4" Type="http://schemas.openxmlformats.org/officeDocument/2006/relationships/tags" Target="../tags/tag450.xml"/><Relationship Id="rId3" Type="http://schemas.openxmlformats.org/officeDocument/2006/relationships/tags" Target="../tags/tag449.xml"/><Relationship Id="rId2" Type="http://schemas.openxmlformats.org/officeDocument/2006/relationships/tags" Target="../tags/tag448.xml"/><Relationship Id="rId1" Type="http://schemas.openxmlformats.org/officeDocument/2006/relationships/tags" Target="../tags/tag447.xml"/></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460.xml"/><Relationship Id="rId6" Type="http://schemas.openxmlformats.org/officeDocument/2006/relationships/tags" Target="../tags/tag459.xml"/><Relationship Id="rId5" Type="http://schemas.openxmlformats.org/officeDocument/2006/relationships/tags" Target="../tags/tag458.xml"/><Relationship Id="rId4" Type="http://schemas.openxmlformats.org/officeDocument/2006/relationships/tags" Target="../tags/tag457.xml"/><Relationship Id="rId3" Type="http://schemas.openxmlformats.org/officeDocument/2006/relationships/tags" Target="../tags/tag456.xml"/><Relationship Id="rId2" Type="http://schemas.openxmlformats.org/officeDocument/2006/relationships/tags" Target="../tags/tag455.xml"/><Relationship Id="rId1" Type="http://schemas.openxmlformats.org/officeDocument/2006/relationships/slide" Target="slide1.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15.xml"/><Relationship Id="rId4" Type="http://schemas.openxmlformats.org/officeDocument/2006/relationships/tags" Target="../tags/tag114.xml"/><Relationship Id="rId3" Type="http://schemas.openxmlformats.org/officeDocument/2006/relationships/tags" Target="../tags/tag113.xml"/><Relationship Id="rId2" Type="http://schemas.openxmlformats.org/officeDocument/2006/relationships/tags" Target="../tags/tag112.xml"/><Relationship Id="rId1" Type="http://schemas.openxmlformats.org/officeDocument/2006/relationships/tags" Target="../tags/tag111.xml"/></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466.xml"/><Relationship Id="rId5" Type="http://schemas.openxmlformats.org/officeDocument/2006/relationships/tags" Target="../tags/tag465.xml"/><Relationship Id="rId4" Type="http://schemas.openxmlformats.org/officeDocument/2006/relationships/tags" Target="../tags/tag464.xml"/><Relationship Id="rId3" Type="http://schemas.openxmlformats.org/officeDocument/2006/relationships/tags" Target="../tags/tag463.xml"/><Relationship Id="rId2" Type="http://schemas.openxmlformats.org/officeDocument/2006/relationships/tags" Target="../tags/tag462.xml"/><Relationship Id="rId1" Type="http://schemas.openxmlformats.org/officeDocument/2006/relationships/tags" Target="../tags/tag461.xml"/></Relationships>
</file>

<file path=ppt/slides/_rels/slide31.xml.rels><?xml version="1.0" encoding="UTF-8" standalone="yes"?>
<Relationships xmlns="http://schemas.openxmlformats.org/package/2006/relationships"><Relationship Id="rId9" Type="http://schemas.openxmlformats.org/officeDocument/2006/relationships/tags" Target="../tags/tag474.xml"/><Relationship Id="rId8" Type="http://schemas.openxmlformats.org/officeDocument/2006/relationships/tags" Target="../tags/tag473.xml"/><Relationship Id="rId7" Type="http://schemas.openxmlformats.org/officeDocument/2006/relationships/tags" Target="../tags/tag472.xml"/><Relationship Id="rId6" Type="http://schemas.openxmlformats.org/officeDocument/2006/relationships/image" Target="../media/image16.jpeg"/><Relationship Id="rId5" Type="http://schemas.openxmlformats.org/officeDocument/2006/relationships/tags" Target="../tags/tag471.xml"/><Relationship Id="rId4" Type="http://schemas.openxmlformats.org/officeDocument/2006/relationships/tags" Target="../tags/tag470.xml"/><Relationship Id="rId3" Type="http://schemas.openxmlformats.org/officeDocument/2006/relationships/tags" Target="../tags/tag469.xml"/><Relationship Id="rId25" Type="http://schemas.openxmlformats.org/officeDocument/2006/relationships/slideLayout" Target="../slideLayouts/slideLayout2.xml"/><Relationship Id="rId24" Type="http://schemas.openxmlformats.org/officeDocument/2006/relationships/tags" Target="../tags/tag487.xml"/><Relationship Id="rId23" Type="http://schemas.openxmlformats.org/officeDocument/2006/relationships/tags" Target="../tags/tag486.xml"/><Relationship Id="rId22" Type="http://schemas.openxmlformats.org/officeDocument/2006/relationships/tags" Target="../tags/tag485.xml"/><Relationship Id="rId21" Type="http://schemas.openxmlformats.org/officeDocument/2006/relationships/tags" Target="../tags/tag484.xml"/><Relationship Id="rId20" Type="http://schemas.openxmlformats.org/officeDocument/2006/relationships/tags" Target="../tags/tag483.xml"/><Relationship Id="rId2" Type="http://schemas.openxmlformats.org/officeDocument/2006/relationships/tags" Target="../tags/tag468.xml"/><Relationship Id="rId19" Type="http://schemas.openxmlformats.org/officeDocument/2006/relationships/tags" Target="../tags/tag482.xml"/><Relationship Id="rId18" Type="http://schemas.openxmlformats.org/officeDocument/2006/relationships/tags" Target="../tags/tag481.xml"/><Relationship Id="rId17" Type="http://schemas.openxmlformats.org/officeDocument/2006/relationships/tags" Target="../tags/tag480.xml"/><Relationship Id="rId16" Type="http://schemas.openxmlformats.org/officeDocument/2006/relationships/tags" Target="../tags/tag479.xml"/><Relationship Id="rId15" Type="http://schemas.openxmlformats.org/officeDocument/2006/relationships/tags" Target="../tags/tag478.xml"/><Relationship Id="rId14" Type="http://schemas.openxmlformats.org/officeDocument/2006/relationships/tags" Target="../tags/tag477.xml"/><Relationship Id="rId13" Type="http://schemas.openxmlformats.org/officeDocument/2006/relationships/tags" Target="../tags/tag476.xml"/><Relationship Id="rId12" Type="http://schemas.openxmlformats.org/officeDocument/2006/relationships/image" Target="../media/image18.jpeg"/><Relationship Id="rId11" Type="http://schemas.openxmlformats.org/officeDocument/2006/relationships/tags" Target="../tags/tag475.xml"/><Relationship Id="rId10" Type="http://schemas.openxmlformats.org/officeDocument/2006/relationships/image" Target="../media/image17.jpeg"/><Relationship Id="rId1" Type="http://schemas.openxmlformats.org/officeDocument/2006/relationships/tags" Target="../tags/tag467.xml"/></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491.xml"/><Relationship Id="rId4" Type="http://schemas.openxmlformats.org/officeDocument/2006/relationships/tags" Target="../tags/tag490.xml"/><Relationship Id="rId3" Type="http://schemas.openxmlformats.org/officeDocument/2006/relationships/tags" Target="../tags/tag489.xml"/><Relationship Id="rId2" Type="http://schemas.openxmlformats.org/officeDocument/2006/relationships/image" Target="../media/image19.png"/><Relationship Id="rId1" Type="http://schemas.openxmlformats.org/officeDocument/2006/relationships/tags" Target="../tags/tag488.xml"/></Relationships>
</file>

<file path=ppt/slides/_rels/slide33.xml.rels><?xml version="1.0" encoding="UTF-8" standalone="yes"?>
<Relationships xmlns="http://schemas.openxmlformats.org/package/2006/relationships"><Relationship Id="rId9" Type="http://schemas.openxmlformats.org/officeDocument/2006/relationships/tags" Target="../tags/tag499.xml"/><Relationship Id="rId8" Type="http://schemas.openxmlformats.org/officeDocument/2006/relationships/tags" Target="../tags/tag498.xml"/><Relationship Id="rId7" Type="http://schemas.openxmlformats.org/officeDocument/2006/relationships/tags" Target="../tags/tag497.xml"/><Relationship Id="rId6" Type="http://schemas.openxmlformats.org/officeDocument/2006/relationships/tags" Target="../tags/tag496.xml"/><Relationship Id="rId5" Type="http://schemas.openxmlformats.org/officeDocument/2006/relationships/image" Target="../media/image20.png"/><Relationship Id="rId4" Type="http://schemas.openxmlformats.org/officeDocument/2006/relationships/tags" Target="../tags/tag495.xml"/><Relationship Id="rId3" Type="http://schemas.openxmlformats.org/officeDocument/2006/relationships/tags" Target="../tags/tag494.xml"/><Relationship Id="rId2" Type="http://schemas.openxmlformats.org/officeDocument/2006/relationships/tags" Target="../tags/tag493.xml"/><Relationship Id="rId12" Type="http://schemas.openxmlformats.org/officeDocument/2006/relationships/slideLayout" Target="../slideLayouts/slideLayout2.xml"/><Relationship Id="rId11" Type="http://schemas.openxmlformats.org/officeDocument/2006/relationships/tags" Target="../tags/tag501.xml"/><Relationship Id="rId10" Type="http://schemas.openxmlformats.org/officeDocument/2006/relationships/tags" Target="../tags/tag500.xml"/><Relationship Id="rId1" Type="http://schemas.openxmlformats.org/officeDocument/2006/relationships/tags" Target="../tags/tag492.xml"/></Relationships>
</file>

<file path=ppt/slides/_rels/slide34.xml.rels><?xml version="1.0" encoding="UTF-8" standalone="yes"?>
<Relationships xmlns="http://schemas.openxmlformats.org/package/2006/relationships"><Relationship Id="rId9" Type="http://schemas.openxmlformats.org/officeDocument/2006/relationships/tags" Target="../tags/tag507.xml"/><Relationship Id="rId8" Type="http://schemas.openxmlformats.org/officeDocument/2006/relationships/tags" Target="../tags/tag506.xml"/><Relationship Id="rId7" Type="http://schemas.openxmlformats.org/officeDocument/2006/relationships/tags" Target="../tags/tag505.xml"/><Relationship Id="rId6" Type="http://schemas.openxmlformats.org/officeDocument/2006/relationships/tags" Target="../tags/tag504.xml"/><Relationship Id="rId5" Type="http://schemas.openxmlformats.org/officeDocument/2006/relationships/slide" Target="slide1.xml"/><Relationship Id="rId4" Type="http://schemas.openxmlformats.org/officeDocument/2006/relationships/image" Target="../media/image4.png"/><Relationship Id="rId3" Type="http://schemas.openxmlformats.org/officeDocument/2006/relationships/tags" Target="../tags/tag503.xml"/><Relationship Id="rId2" Type="http://schemas.openxmlformats.org/officeDocument/2006/relationships/image" Target="../media/image3.png"/><Relationship Id="rId15" Type="http://schemas.openxmlformats.org/officeDocument/2006/relationships/slideLayout" Target="../slideLayouts/slideLayout2.xml"/><Relationship Id="rId14" Type="http://schemas.openxmlformats.org/officeDocument/2006/relationships/tags" Target="../tags/tag512.xml"/><Relationship Id="rId13" Type="http://schemas.openxmlformats.org/officeDocument/2006/relationships/tags" Target="../tags/tag511.xml"/><Relationship Id="rId12" Type="http://schemas.openxmlformats.org/officeDocument/2006/relationships/tags" Target="../tags/tag510.xml"/><Relationship Id="rId11" Type="http://schemas.openxmlformats.org/officeDocument/2006/relationships/tags" Target="../tags/tag509.xml"/><Relationship Id="rId10" Type="http://schemas.openxmlformats.org/officeDocument/2006/relationships/tags" Target="../tags/tag508.xml"/><Relationship Id="rId1" Type="http://schemas.openxmlformats.org/officeDocument/2006/relationships/tags" Target="../tags/tag502.xml"/></Relationships>
</file>

<file path=ppt/slides/_rels/slide35.xml.rels><?xml version="1.0" encoding="UTF-8" standalone="yes"?>
<Relationships xmlns="http://schemas.openxmlformats.org/package/2006/relationships"><Relationship Id="rId9" Type="http://schemas.openxmlformats.org/officeDocument/2006/relationships/tags" Target="../tags/tag521.xml"/><Relationship Id="rId8" Type="http://schemas.openxmlformats.org/officeDocument/2006/relationships/tags" Target="../tags/tag520.xml"/><Relationship Id="rId7" Type="http://schemas.openxmlformats.org/officeDocument/2006/relationships/tags" Target="../tags/tag519.xml"/><Relationship Id="rId6" Type="http://schemas.openxmlformats.org/officeDocument/2006/relationships/tags" Target="../tags/tag518.xml"/><Relationship Id="rId5" Type="http://schemas.openxmlformats.org/officeDocument/2006/relationships/tags" Target="../tags/tag517.xml"/><Relationship Id="rId4" Type="http://schemas.openxmlformats.org/officeDocument/2006/relationships/tags" Target="../tags/tag516.xml"/><Relationship Id="rId3" Type="http://schemas.openxmlformats.org/officeDocument/2006/relationships/tags" Target="../tags/tag515.xml"/><Relationship Id="rId26" Type="http://schemas.openxmlformats.org/officeDocument/2006/relationships/slideLayout" Target="../slideLayouts/slideLayout2.xml"/><Relationship Id="rId25" Type="http://schemas.openxmlformats.org/officeDocument/2006/relationships/tags" Target="../tags/tag535.xml"/><Relationship Id="rId24" Type="http://schemas.openxmlformats.org/officeDocument/2006/relationships/tags" Target="../tags/tag534.xml"/><Relationship Id="rId23" Type="http://schemas.openxmlformats.org/officeDocument/2006/relationships/image" Target="../media/image22.png"/><Relationship Id="rId22" Type="http://schemas.openxmlformats.org/officeDocument/2006/relationships/tags" Target="../tags/tag533.xml"/><Relationship Id="rId21" Type="http://schemas.openxmlformats.org/officeDocument/2006/relationships/image" Target="../media/image21.png"/><Relationship Id="rId20" Type="http://schemas.openxmlformats.org/officeDocument/2006/relationships/tags" Target="../tags/tag532.xml"/><Relationship Id="rId2" Type="http://schemas.openxmlformats.org/officeDocument/2006/relationships/tags" Target="../tags/tag514.xml"/><Relationship Id="rId19" Type="http://schemas.openxmlformats.org/officeDocument/2006/relationships/tags" Target="../tags/tag531.xml"/><Relationship Id="rId18" Type="http://schemas.openxmlformats.org/officeDocument/2006/relationships/tags" Target="../tags/tag530.xml"/><Relationship Id="rId17" Type="http://schemas.openxmlformats.org/officeDocument/2006/relationships/tags" Target="../tags/tag529.xml"/><Relationship Id="rId16" Type="http://schemas.openxmlformats.org/officeDocument/2006/relationships/tags" Target="../tags/tag528.xml"/><Relationship Id="rId15" Type="http://schemas.openxmlformats.org/officeDocument/2006/relationships/tags" Target="../tags/tag527.xml"/><Relationship Id="rId14" Type="http://schemas.openxmlformats.org/officeDocument/2006/relationships/tags" Target="../tags/tag526.xml"/><Relationship Id="rId13" Type="http://schemas.openxmlformats.org/officeDocument/2006/relationships/tags" Target="../tags/tag525.xml"/><Relationship Id="rId12" Type="http://schemas.openxmlformats.org/officeDocument/2006/relationships/tags" Target="../tags/tag524.xml"/><Relationship Id="rId11" Type="http://schemas.openxmlformats.org/officeDocument/2006/relationships/tags" Target="../tags/tag523.xml"/><Relationship Id="rId10" Type="http://schemas.openxmlformats.org/officeDocument/2006/relationships/tags" Target="../tags/tag522.xml"/><Relationship Id="rId1" Type="http://schemas.openxmlformats.org/officeDocument/2006/relationships/tags" Target="../tags/tag513.xml"/></Relationships>
</file>

<file path=ppt/slides/_rels/slide3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540.xml"/><Relationship Id="rId4" Type="http://schemas.openxmlformats.org/officeDocument/2006/relationships/tags" Target="../tags/tag539.xml"/><Relationship Id="rId3" Type="http://schemas.openxmlformats.org/officeDocument/2006/relationships/tags" Target="../tags/tag538.xml"/><Relationship Id="rId2" Type="http://schemas.openxmlformats.org/officeDocument/2006/relationships/tags" Target="../tags/tag537.xml"/><Relationship Id="rId1" Type="http://schemas.openxmlformats.org/officeDocument/2006/relationships/tags" Target="../tags/tag536.xml"/></Relationships>
</file>

<file path=ppt/slides/_rels/slide3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548.xml"/><Relationship Id="rId7" Type="http://schemas.openxmlformats.org/officeDocument/2006/relationships/tags" Target="../tags/tag547.xml"/><Relationship Id="rId6" Type="http://schemas.openxmlformats.org/officeDocument/2006/relationships/tags" Target="../tags/tag546.xml"/><Relationship Id="rId5" Type="http://schemas.openxmlformats.org/officeDocument/2006/relationships/tags" Target="../tags/tag545.xml"/><Relationship Id="rId4" Type="http://schemas.openxmlformats.org/officeDocument/2006/relationships/tags" Target="../tags/tag544.xml"/><Relationship Id="rId3" Type="http://schemas.openxmlformats.org/officeDocument/2006/relationships/tags" Target="../tags/tag543.xml"/><Relationship Id="rId2" Type="http://schemas.openxmlformats.org/officeDocument/2006/relationships/tags" Target="../tags/tag542.xml"/><Relationship Id="rId1" Type="http://schemas.openxmlformats.org/officeDocument/2006/relationships/tags" Target="../tags/tag541.xml"/></Relationships>
</file>

<file path=ppt/slides/_rels/slide38.xml.rels><?xml version="1.0" encoding="UTF-8" standalone="yes"?>
<Relationships xmlns="http://schemas.openxmlformats.org/package/2006/relationships"><Relationship Id="rId9" Type="http://schemas.openxmlformats.org/officeDocument/2006/relationships/tags" Target="../tags/tag556.xml"/><Relationship Id="rId8" Type="http://schemas.openxmlformats.org/officeDocument/2006/relationships/tags" Target="../tags/tag555.xml"/><Relationship Id="rId7" Type="http://schemas.openxmlformats.org/officeDocument/2006/relationships/tags" Target="../tags/tag554.xml"/><Relationship Id="rId6" Type="http://schemas.openxmlformats.org/officeDocument/2006/relationships/tags" Target="../tags/tag553.xml"/><Relationship Id="rId5" Type="http://schemas.openxmlformats.org/officeDocument/2006/relationships/tags" Target="../tags/tag552.xml"/><Relationship Id="rId4" Type="http://schemas.openxmlformats.org/officeDocument/2006/relationships/tags" Target="../tags/tag551.xml"/><Relationship Id="rId3" Type="http://schemas.openxmlformats.org/officeDocument/2006/relationships/image" Target="../media/image23.jpeg"/><Relationship Id="rId2" Type="http://schemas.openxmlformats.org/officeDocument/2006/relationships/tags" Target="../tags/tag550.xml"/><Relationship Id="rId13" Type="http://schemas.openxmlformats.org/officeDocument/2006/relationships/slideLayout" Target="../slideLayouts/slideLayout2.xml"/><Relationship Id="rId12" Type="http://schemas.openxmlformats.org/officeDocument/2006/relationships/tags" Target="../tags/tag559.xml"/><Relationship Id="rId11" Type="http://schemas.openxmlformats.org/officeDocument/2006/relationships/tags" Target="../tags/tag558.xml"/><Relationship Id="rId10" Type="http://schemas.openxmlformats.org/officeDocument/2006/relationships/tags" Target="../tags/tag557.xml"/><Relationship Id="rId1" Type="http://schemas.openxmlformats.org/officeDocument/2006/relationships/tags" Target="../tags/tag549.xml"/></Relationships>
</file>

<file path=ppt/slides/_rels/slide3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563.xml"/><Relationship Id="rId3" Type="http://schemas.openxmlformats.org/officeDocument/2006/relationships/tags" Target="../tags/tag562.xml"/><Relationship Id="rId2" Type="http://schemas.openxmlformats.org/officeDocument/2006/relationships/tags" Target="../tags/tag561.xml"/><Relationship Id="rId1" Type="http://schemas.openxmlformats.org/officeDocument/2006/relationships/tags" Target="../tags/tag560.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22.xml"/><Relationship Id="rId6" Type="http://schemas.openxmlformats.org/officeDocument/2006/relationships/tags" Target="../tags/tag121.xml"/><Relationship Id="rId5" Type="http://schemas.openxmlformats.org/officeDocument/2006/relationships/tags" Target="../tags/tag120.xml"/><Relationship Id="rId4" Type="http://schemas.openxmlformats.org/officeDocument/2006/relationships/tags" Target="../tags/tag119.xml"/><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s>
</file>

<file path=ppt/slides/_rels/slide4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568.xml"/><Relationship Id="rId4" Type="http://schemas.openxmlformats.org/officeDocument/2006/relationships/tags" Target="../tags/tag567.xml"/><Relationship Id="rId3" Type="http://schemas.openxmlformats.org/officeDocument/2006/relationships/tags" Target="../tags/tag566.xml"/><Relationship Id="rId2" Type="http://schemas.openxmlformats.org/officeDocument/2006/relationships/tags" Target="../tags/tag565.xml"/><Relationship Id="rId1" Type="http://schemas.openxmlformats.org/officeDocument/2006/relationships/tags" Target="../tags/tag564.xml"/></Relationships>
</file>

<file path=ppt/slides/_rels/slide4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576.xml"/><Relationship Id="rId7" Type="http://schemas.openxmlformats.org/officeDocument/2006/relationships/tags" Target="../tags/tag575.xml"/><Relationship Id="rId6" Type="http://schemas.openxmlformats.org/officeDocument/2006/relationships/tags" Target="../tags/tag574.xml"/><Relationship Id="rId5" Type="http://schemas.openxmlformats.org/officeDocument/2006/relationships/tags" Target="../tags/tag573.xml"/><Relationship Id="rId4" Type="http://schemas.openxmlformats.org/officeDocument/2006/relationships/tags" Target="../tags/tag572.xml"/><Relationship Id="rId3" Type="http://schemas.openxmlformats.org/officeDocument/2006/relationships/tags" Target="../tags/tag571.xml"/><Relationship Id="rId2" Type="http://schemas.openxmlformats.org/officeDocument/2006/relationships/tags" Target="../tags/tag570.xml"/><Relationship Id="rId1" Type="http://schemas.openxmlformats.org/officeDocument/2006/relationships/tags" Target="../tags/tag569.xml"/></Relationships>
</file>

<file path=ppt/slides/_rels/slide42.xml.rels><?xml version="1.0" encoding="UTF-8" standalone="yes"?>
<Relationships xmlns="http://schemas.openxmlformats.org/package/2006/relationships"><Relationship Id="rId9" Type="http://schemas.openxmlformats.org/officeDocument/2006/relationships/tags" Target="../tags/tag585.xml"/><Relationship Id="rId8" Type="http://schemas.openxmlformats.org/officeDocument/2006/relationships/tags" Target="../tags/tag584.xml"/><Relationship Id="rId7" Type="http://schemas.openxmlformats.org/officeDocument/2006/relationships/tags" Target="../tags/tag583.xml"/><Relationship Id="rId6" Type="http://schemas.openxmlformats.org/officeDocument/2006/relationships/tags" Target="../tags/tag582.xml"/><Relationship Id="rId5" Type="http://schemas.openxmlformats.org/officeDocument/2006/relationships/tags" Target="../tags/tag581.xml"/><Relationship Id="rId4" Type="http://schemas.openxmlformats.org/officeDocument/2006/relationships/tags" Target="../tags/tag580.xml"/><Relationship Id="rId3" Type="http://schemas.openxmlformats.org/officeDocument/2006/relationships/tags" Target="../tags/tag579.xml"/><Relationship Id="rId2" Type="http://schemas.openxmlformats.org/officeDocument/2006/relationships/tags" Target="../tags/tag578.xml"/><Relationship Id="rId16" Type="http://schemas.openxmlformats.org/officeDocument/2006/relationships/slideLayout" Target="../slideLayouts/slideLayout2.xml"/><Relationship Id="rId15" Type="http://schemas.openxmlformats.org/officeDocument/2006/relationships/tags" Target="../tags/tag591.xml"/><Relationship Id="rId14" Type="http://schemas.openxmlformats.org/officeDocument/2006/relationships/tags" Target="../tags/tag590.xml"/><Relationship Id="rId13" Type="http://schemas.openxmlformats.org/officeDocument/2006/relationships/tags" Target="../tags/tag589.xml"/><Relationship Id="rId12" Type="http://schemas.openxmlformats.org/officeDocument/2006/relationships/tags" Target="../tags/tag588.xml"/><Relationship Id="rId11" Type="http://schemas.openxmlformats.org/officeDocument/2006/relationships/tags" Target="../tags/tag587.xml"/><Relationship Id="rId10" Type="http://schemas.openxmlformats.org/officeDocument/2006/relationships/tags" Target="../tags/tag586.xml"/><Relationship Id="rId1" Type="http://schemas.openxmlformats.org/officeDocument/2006/relationships/tags" Target="../tags/tag577.xml"/></Relationships>
</file>

<file path=ppt/slides/_rels/slide43.xml.rels><?xml version="1.0" encoding="UTF-8" standalone="yes"?>
<Relationships xmlns="http://schemas.openxmlformats.org/package/2006/relationships"><Relationship Id="rId9" Type="http://schemas.openxmlformats.org/officeDocument/2006/relationships/image" Target="../media/image26.jpeg"/><Relationship Id="rId8" Type="http://schemas.openxmlformats.org/officeDocument/2006/relationships/tags" Target="../tags/tag597.xml"/><Relationship Id="rId7" Type="http://schemas.openxmlformats.org/officeDocument/2006/relationships/image" Target="../media/image25.png"/><Relationship Id="rId6" Type="http://schemas.openxmlformats.org/officeDocument/2006/relationships/tags" Target="../tags/tag596.xml"/><Relationship Id="rId5" Type="http://schemas.openxmlformats.org/officeDocument/2006/relationships/image" Target="../media/image24.jpeg"/><Relationship Id="rId4" Type="http://schemas.openxmlformats.org/officeDocument/2006/relationships/tags" Target="../tags/tag595.xml"/><Relationship Id="rId3" Type="http://schemas.openxmlformats.org/officeDocument/2006/relationships/tags" Target="../tags/tag594.xml"/><Relationship Id="rId24" Type="http://schemas.openxmlformats.org/officeDocument/2006/relationships/slideLayout" Target="../slideLayouts/slideLayout2.xml"/><Relationship Id="rId23" Type="http://schemas.openxmlformats.org/officeDocument/2006/relationships/tags" Target="../tags/tag608.xml"/><Relationship Id="rId22" Type="http://schemas.openxmlformats.org/officeDocument/2006/relationships/tags" Target="../tags/tag607.xml"/><Relationship Id="rId21" Type="http://schemas.openxmlformats.org/officeDocument/2006/relationships/tags" Target="../tags/tag606.xml"/><Relationship Id="rId20" Type="http://schemas.openxmlformats.org/officeDocument/2006/relationships/image" Target="../media/image29.png"/><Relationship Id="rId2" Type="http://schemas.openxmlformats.org/officeDocument/2006/relationships/tags" Target="../tags/tag593.xml"/><Relationship Id="rId19" Type="http://schemas.openxmlformats.org/officeDocument/2006/relationships/tags" Target="../tags/tag605.xml"/><Relationship Id="rId18" Type="http://schemas.openxmlformats.org/officeDocument/2006/relationships/image" Target="../media/image28.png"/><Relationship Id="rId17" Type="http://schemas.openxmlformats.org/officeDocument/2006/relationships/tags" Target="../tags/tag604.xml"/><Relationship Id="rId16" Type="http://schemas.openxmlformats.org/officeDocument/2006/relationships/tags" Target="../tags/tag603.xml"/><Relationship Id="rId15" Type="http://schemas.openxmlformats.org/officeDocument/2006/relationships/tags" Target="../tags/tag602.xml"/><Relationship Id="rId14" Type="http://schemas.openxmlformats.org/officeDocument/2006/relationships/tags" Target="../tags/tag601.xml"/><Relationship Id="rId13" Type="http://schemas.openxmlformats.org/officeDocument/2006/relationships/tags" Target="../tags/tag600.xml"/><Relationship Id="rId12" Type="http://schemas.openxmlformats.org/officeDocument/2006/relationships/tags" Target="../tags/tag599.xml"/><Relationship Id="rId11" Type="http://schemas.openxmlformats.org/officeDocument/2006/relationships/image" Target="../media/image27.png"/><Relationship Id="rId10" Type="http://schemas.openxmlformats.org/officeDocument/2006/relationships/tags" Target="../tags/tag598.xml"/><Relationship Id="rId1" Type="http://schemas.openxmlformats.org/officeDocument/2006/relationships/tags" Target="../tags/tag592.xml"/></Relationships>
</file>

<file path=ppt/slides/_rels/slide4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616.xml"/><Relationship Id="rId7" Type="http://schemas.openxmlformats.org/officeDocument/2006/relationships/tags" Target="../tags/tag615.xml"/><Relationship Id="rId6" Type="http://schemas.openxmlformats.org/officeDocument/2006/relationships/tags" Target="../tags/tag614.xml"/><Relationship Id="rId5" Type="http://schemas.openxmlformats.org/officeDocument/2006/relationships/tags" Target="../tags/tag613.xml"/><Relationship Id="rId4" Type="http://schemas.openxmlformats.org/officeDocument/2006/relationships/tags" Target="../tags/tag612.xml"/><Relationship Id="rId3" Type="http://schemas.openxmlformats.org/officeDocument/2006/relationships/tags" Target="../tags/tag611.xml"/><Relationship Id="rId2" Type="http://schemas.openxmlformats.org/officeDocument/2006/relationships/tags" Target="../tags/tag610.xml"/><Relationship Id="rId1" Type="http://schemas.openxmlformats.org/officeDocument/2006/relationships/tags" Target="../tags/tag609.xml"/></Relationships>
</file>

<file path=ppt/slides/_rels/slide45.xml.rels><?xml version="1.0" encoding="UTF-8" standalone="yes"?>
<Relationships xmlns="http://schemas.openxmlformats.org/package/2006/relationships"><Relationship Id="rId9" Type="http://schemas.openxmlformats.org/officeDocument/2006/relationships/image" Target="../media/image32.png"/><Relationship Id="rId8" Type="http://schemas.openxmlformats.org/officeDocument/2006/relationships/tags" Target="../tags/tag622.xml"/><Relationship Id="rId7" Type="http://schemas.openxmlformats.org/officeDocument/2006/relationships/tags" Target="../tags/tag621.xml"/><Relationship Id="rId6" Type="http://schemas.openxmlformats.org/officeDocument/2006/relationships/tags" Target="../tags/tag620.xml"/><Relationship Id="rId5" Type="http://schemas.openxmlformats.org/officeDocument/2006/relationships/image" Target="../media/image31.png"/><Relationship Id="rId4" Type="http://schemas.openxmlformats.org/officeDocument/2006/relationships/tags" Target="../tags/tag619.xml"/><Relationship Id="rId3" Type="http://schemas.openxmlformats.org/officeDocument/2006/relationships/tags" Target="../tags/tag618.xml"/><Relationship Id="rId2" Type="http://schemas.openxmlformats.org/officeDocument/2006/relationships/image" Target="../media/image30.png"/><Relationship Id="rId13" Type="http://schemas.openxmlformats.org/officeDocument/2006/relationships/slideLayout" Target="../slideLayouts/slideLayout2.xml"/><Relationship Id="rId12" Type="http://schemas.openxmlformats.org/officeDocument/2006/relationships/tags" Target="../tags/tag625.xml"/><Relationship Id="rId11" Type="http://schemas.openxmlformats.org/officeDocument/2006/relationships/tags" Target="../tags/tag624.xml"/><Relationship Id="rId10" Type="http://schemas.openxmlformats.org/officeDocument/2006/relationships/tags" Target="../tags/tag623.xml"/><Relationship Id="rId1" Type="http://schemas.openxmlformats.org/officeDocument/2006/relationships/tags" Target="../tags/tag617.xml"/></Relationships>
</file>

<file path=ppt/slides/_rels/slide46.xml.rels><?xml version="1.0" encoding="UTF-8" standalone="yes"?>
<Relationships xmlns="http://schemas.openxmlformats.org/package/2006/relationships"><Relationship Id="rId9" Type="http://schemas.openxmlformats.org/officeDocument/2006/relationships/image" Target="../media/image33.png"/><Relationship Id="rId8" Type="http://schemas.openxmlformats.org/officeDocument/2006/relationships/tags" Target="../tags/tag632.xml"/><Relationship Id="rId7" Type="http://schemas.openxmlformats.org/officeDocument/2006/relationships/tags" Target="../tags/tag631.xml"/><Relationship Id="rId6" Type="http://schemas.openxmlformats.org/officeDocument/2006/relationships/tags" Target="../tags/tag630.xml"/><Relationship Id="rId5" Type="http://schemas.openxmlformats.org/officeDocument/2006/relationships/tags" Target="../tags/tag629.xml"/><Relationship Id="rId4" Type="http://schemas.openxmlformats.org/officeDocument/2006/relationships/tags" Target="../tags/tag628.xml"/><Relationship Id="rId3" Type="http://schemas.openxmlformats.org/officeDocument/2006/relationships/tags" Target="../tags/tag627.xml"/><Relationship Id="rId2" Type="http://schemas.openxmlformats.org/officeDocument/2006/relationships/image" Target="../media/image30.png"/><Relationship Id="rId16" Type="http://schemas.openxmlformats.org/officeDocument/2006/relationships/slideLayout" Target="../slideLayouts/slideLayout2.xml"/><Relationship Id="rId15" Type="http://schemas.openxmlformats.org/officeDocument/2006/relationships/tags" Target="../tags/tag638.xml"/><Relationship Id="rId14" Type="http://schemas.openxmlformats.org/officeDocument/2006/relationships/tags" Target="../tags/tag637.xml"/><Relationship Id="rId13" Type="http://schemas.openxmlformats.org/officeDocument/2006/relationships/tags" Target="../tags/tag636.xml"/><Relationship Id="rId12" Type="http://schemas.openxmlformats.org/officeDocument/2006/relationships/tags" Target="../tags/tag635.xml"/><Relationship Id="rId11" Type="http://schemas.openxmlformats.org/officeDocument/2006/relationships/tags" Target="../tags/tag634.xml"/><Relationship Id="rId10" Type="http://schemas.openxmlformats.org/officeDocument/2006/relationships/tags" Target="../tags/tag633.xml"/><Relationship Id="rId1" Type="http://schemas.openxmlformats.org/officeDocument/2006/relationships/tags" Target="../tags/tag626.xml"/></Relationships>
</file>

<file path=ppt/slides/_rels/slide4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646.xml"/><Relationship Id="rId7" Type="http://schemas.openxmlformats.org/officeDocument/2006/relationships/tags" Target="../tags/tag645.xml"/><Relationship Id="rId6" Type="http://schemas.openxmlformats.org/officeDocument/2006/relationships/tags" Target="../tags/tag644.xml"/><Relationship Id="rId5" Type="http://schemas.openxmlformats.org/officeDocument/2006/relationships/tags" Target="../tags/tag643.xml"/><Relationship Id="rId4" Type="http://schemas.openxmlformats.org/officeDocument/2006/relationships/tags" Target="../tags/tag642.xml"/><Relationship Id="rId3" Type="http://schemas.openxmlformats.org/officeDocument/2006/relationships/tags" Target="../tags/tag641.xml"/><Relationship Id="rId2" Type="http://schemas.openxmlformats.org/officeDocument/2006/relationships/tags" Target="../tags/tag640.xml"/><Relationship Id="rId1" Type="http://schemas.openxmlformats.org/officeDocument/2006/relationships/tags" Target="../tags/tag639.xml"/></Relationships>
</file>

<file path=ppt/slides/_rels/slide4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650.xml"/><Relationship Id="rId3" Type="http://schemas.openxmlformats.org/officeDocument/2006/relationships/tags" Target="../tags/tag649.xml"/><Relationship Id="rId2" Type="http://schemas.openxmlformats.org/officeDocument/2006/relationships/tags" Target="../tags/tag648.xml"/><Relationship Id="rId1" Type="http://schemas.openxmlformats.org/officeDocument/2006/relationships/tags" Target="../tags/tag647.xml"/></Relationships>
</file>

<file path=ppt/slides/_rels/slide4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654.xml"/><Relationship Id="rId3" Type="http://schemas.openxmlformats.org/officeDocument/2006/relationships/tags" Target="../tags/tag653.xml"/><Relationship Id="rId2" Type="http://schemas.openxmlformats.org/officeDocument/2006/relationships/tags" Target="../tags/tag652.xml"/><Relationship Id="rId1" Type="http://schemas.openxmlformats.org/officeDocument/2006/relationships/tags" Target="../tags/tag651.xml"/></Relationships>
</file>

<file path=ppt/slides/_rels/slide5.xml.rels><?xml version="1.0" encoding="UTF-8" standalone="yes"?>
<Relationships xmlns="http://schemas.openxmlformats.org/package/2006/relationships"><Relationship Id="rId9" Type="http://schemas.openxmlformats.org/officeDocument/2006/relationships/tags" Target="../tags/tag131.xml"/><Relationship Id="rId8" Type="http://schemas.openxmlformats.org/officeDocument/2006/relationships/tags" Target="../tags/tag130.xml"/><Relationship Id="rId7" Type="http://schemas.openxmlformats.org/officeDocument/2006/relationships/tags" Target="../tags/tag129.xml"/><Relationship Id="rId6" Type="http://schemas.openxmlformats.org/officeDocument/2006/relationships/tags" Target="../tags/tag128.xml"/><Relationship Id="rId5" Type="http://schemas.openxmlformats.org/officeDocument/2006/relationships/tags" Target="../tags/tag127.xml"/><Relationship Id="rId45" Type="http://schemas.openxmlformats.org/officeDocument/2006/relationships/slideLayout" Target="../slideLayouts/slideLayout2.xml"/><Relationship Id="rId44" Type="http://schemas.openxmlformats.org/officeDocument/2006/relationships/tags" Target="../tags/tag166.xml"/><Relationship Id="rId43" Type="http://schemas.openxmlformats.org/officeDocument/2006/relationships/tags" Target="../tags/tag165.xml"/><Relationship Id="rId42" Type="http://schemas.openxmlformats.org/officeDocument/2006/relationships/tags" Target="../tags/tag164.xml"/><Relationship Id="rId41" Type="http://schemas.openxmlformats.org/officeDocument/2006/relationships/tags" Target="../tags/tag163.xml"/><Relationship Id="rId40" Type="http://schemas.openxmlformats.org/officeDocument/2006/relationships/tags" Target="../tags/tag162.xml"/><Relationship Id="rId4" Type="http://schemas.openxmlformats.org/officeDocument/2006/relationships/tags" Target="../tags/tag126.xml"/><Relationship Id="rId39" Type="http://schemas.openxmlformats.org/officeDocument/2006/relationships/tags" Target="../tags/tag161.xml"/><Relationship Id="rId38" Type="http://schemas.openxmlformats.org/officeDocument/2006/relationships/tags" Target="../tags/tag160.xml"/><Relationship Id="rId37" Type="http://schemas.openxmlformats.org/officeDocument/2006/relationships/tags" Target="../tags/tag159.xml"/><Relationship Id="rId36" Type="http://schemas.openxmlformats.org/officeDocument/2006/relationships/tags" Target="../tags/tag158.xml"/><Relationship Id="rId35" Type="http://schemas.openxmlformats.org/officeDocument/2006/relationships/tags" Target="../tags/tag157.xml"/><Relationship Id="rId34" Type="http://schemas.openxmlformats.org/officeDocument/2006/relationships/tags" Target="../tags/tag156.xml"/><Relationship Id="rId33" Type="http://schemas.openxmlformats.org/officeDocument/2006/relationships/tags" Target="../tags/tag155.xml"/><Relationship Id="rId32" Type="http://schemas.openxmlformats.org/officeDocument/2006/relationships/tags" Target="../tags/tag154.xml"/><Relationship Id="rId31" Type="http://schemas.openxmlformats.org/officeDocument/2006/relationships/tags" Target="../tags/tag153.xml"/><Relationship Id="rId30" Type="http://schemas.openxmlformats.org/officeDocument/2006/relationships/tags" Target="../tags/tag152.xml"/><Relationship Id="rId3" Type="http://schemas.openxmlformats.org/officeDocument/2006/relationships/tags" Target="../tags/tag125.xml"/><Relationship Id="rId29" Type="http://schemas.openxmlformats.org/officeDocument/2006/relationships/tags" Target="../tags/tag151.xml"/><Relationship Id="rId28" Type="http://schemas.openxmlformats.org/officeDocument/2006/relationships/tags" Target="../tags/tag150.xml"/><Relationship Id="rId27" Type="http://schemas.openxmlformats.org/officeDocument/2006/relationships/tags" Target="../tags/tag149.xml"/><Relationship Id="rId26" Type="http://schemas.openxmlformats.org/officeDocument/2006/relationships/tags" Target="../tags/tag148.xml"/><Relationship Id="rId25" Type="http://schemas.openxmlformats.org/officeDocument/2006/relationships/tags" Target="../tags/tag147.xml"/><Relationship Id="rId24" Type="http://schemas.openxmlformats.org/officeDocument/2006/relationships/tags" Target="../tags/tag146.xml"/><Relationship Id="rId23" Type="http://schemas.openxmlformats.org/officeDocument/2006/relationships/tags" Target="../tags/tag145.xml"/><Relationship Id="rId22" Type="http://schemas.openxmlformats.org/officeDocument/2006/relationships/tags" Target="../tags/tag144.xml"/><Relationship Id="rId21" Type="http://schemas.openxmlformats.org/officeDocument/2006/relationships/tags" Target="../tags/tag143.xml"/><Relationship Id="rId20" Type="http://schemas.openxmlformats.org/officeDocument/2006/relationships/tags" Target="../tags/tag142.xml"/><Relationship Id="rId2" Type="http://schemas.openxmlformats.org/officeDocument/2006/relationships/tags" Target="../tags/tag124.xml"/><Relationship Id="rId19" Type="http://schemas.openxmlformats.org/officeDocument/2006/relationships/tags" Target="../tags/tag141.xml"/><Relationship Id="rId18" Type="http://schemas.openxmlformats.org/officeDocument/2006/relationships/tags" Target="../tags/tag140.xml"/><Relationship Id="rId17" Type="http://schemas.openxmlformats.org/officeDocument/2006/relationships/tags" Target="../tags/tag139.xml"/><Relationship Id="rId16" Type="http://schemas.openxmlformats.org/officeDocument/2006/relationships/tags" Target="../tags/tag138.xml"/><Relationship Id="rId15" Type="http://schemas.openxmlformats.org/officeDocument/2006/relationships/tags" Target="../tags/tag137.xml"/><Relationship Id="rId14" Type="http://schemas.openxmlformats.org/officeDocument/2006/relationships/tags" Target="../tags/tag136.xml"/><Relationship Id="rId13" Type="http://schemas.openxmlformats.org/officeDocument/2006/relationships/tags" Target="../tags/tag135.xml"/><Relationship Id="rId12" Type="http://schemas.openxmlformats.org/officeDocument/2006/relationships/tags" Target="../tags/tag134.xml"/><Relationship Id="rId11" Type="http://schemas.openxmlformats.org/officeDocument/2006/relationships/tags" Target="../tags/tag133.xml"/><Relationship Id="rId10" Type="http://schemas.openxmlformats.org/officeDocument/2006/relationships/tags" Target="../tags/tag132.xml"/><Relationship Id="rId1" Type="http://schemas.openxmlformats.org/officeDocument/2006/relationships/tags" Target="../tags/tag123.xml"/></Relationships>
</file>

<file path=ppt/slides/_rels/slide5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57.xml"/><Relationship Id="rId2" Type="http://schemas.openxmlformats.org/officeDocument/2006/relationships/tags" Target="../tags/tag656.xml"/><Relationship Id="rId1" Type="http://schemas.openxmlformats.org/officeDocument/2006/relationships/tags" Target="../tags/tag655.xml"/></Relationships>
</file>

<file path=ppt/slides/_rels/slide5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664.xml"/><Relationship Id="rId7" Type="http://schemas.openxmlformats.org/officeDocument/2006/relationships/tags" Target="../tags/tag663.xml"/><Relationship Id="rId6" Type="http://schemas.openxmlformats.org/officeDocument/2006/relationships/tags" Target="../tags/tag662.xml"/><Relationship Id="rId5" Type="http://schemas.openxmlformats.org/officeDocument/2006/relationships/tags" Target="../tags/tag661.xml"/><Relationship Id="rId4" Type="http://schemas.openxmlformats.org/officeDocument/2006/relationships/tags" Target="../tags/tag660.xml"/><Relationship Id="rId3" Type="http://schemas.openxmlformats.org/officeDocument/2006/relationships/tags" Target="../tags/tag659.xml"/><Relationship Id="rId2" Type="http://schemas.openxmlformats.org/officeDocument/2006/relationships/image" Target="../media/image19.png"/><Relationship Id="rId1" Type="http://schemas.openxmlformats.org/officeDocument/2006/relationships/tags" Target="../tags/tag658.xml"/></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67.xml"/><Relationship Id="rId2" Type="http://schemas.openxmlformats.org/officeDocument/2006/relationships/tags" Target="../tags/tag666.xml"/><Relationship Id="rId1" Type="http://schemas.openxmlformats.org/officeDocument/2006/relationships/tags" Target="../tags/tag665.xml"/></Relationships>
</file>

<file path=ppt/slides/_rels/slide53.xml.rels><?xml version="1.0" encoding="UTF-8" standalone="yes"?>
<Relationships xmlns="http://schemas.openxmlformats.org/package/2006/relationships"><Relationship Id="rId9" Type="http://schemas.openxmlformats.org/officeDocument/2006/relationships/tags" Target="../tags/tag675.xml"/><Relationship Id="rId8" Type="http://schemas.openxmlformats.org/officeDocument/2006/relationships/tags" Target="../tags/tag674.xml"/><Relationship Id="rId7" Type="http://schemas.openxmlformats.org/officeDocument/2006/relationships/tags" Target="../tags/tag673.xml"/><Relationship Id="rId6" Type="http://schemas.openxmlformats.org/officeDocument/2006/relationships/tags" Target="../tags/tag672.xml"/><Relationship Id="rId5" Type="http://schemas.openxmlformats.org/officeDocument/2006/relationships/tags" Target="../tags/tag671.xml"/><Relationship Id="rId4" Type="http://schemas.openxmlformats.org/officeDocument/2006/relationships/image" Target="../media/image20.png"/><Relationship Id="rId3" Type="http://schemas.openxmlformats.org/officeDocument/2006/relationships/tags" Target="../tags/tag670.xml"/><Relationship Id="rId2" Type="http://schemas.openxmlformats.org/officeDocument/2006/relationships/tags" Target="../tags/tag669.xml"/><Relationship Id="rId12" Type="http://schemas.openxmlformats.org/officeDocument/2006/relationships/slideLayout" Target="../slideLayouts/slideLayout2.xml"/><Relationship Id="rId11" Type="http://schemas.openxmlformats.org/officeDocument/2006/relationships/tags" Target="../tags/tag677.xml"/><Relationship Id="rId10" Type="http://schemas.openxmlformats.org/officeDocument/2006/relationships/tags" Target="../tags/tag676.xml"/><Relationship Id="rId1" Type="http://schemas.openxmlformats.org/officeDocument/2006/relationships/tags" Target="../tags/tag668.xml"/></Relationships>
</file>

<file path=ppt/slides/_rels/slide5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683.xml"/><Relationship Id="rId5" Type="http://schemas.openxmlformats.org/officeDocument/2006/relationships/tags" Target="../tags/tag682.xml"/><Relationship Id="rId4" Type="http://schemas.openxmlformats.org/officeDocument/2006/relationships/tags" Target="../tags/tag681.xml"/><Relationship Id="rId3" Type="http://schemas.openxmlformats.org/officeDocument/2006/relationships/tags" Target="../tags/tag680.xml"/><Relationship Id="rId2" Type="http://schemas.openxmlformats.org/officeDocument/2006/relationships/tags" Target="../tags/tag679.xml"/><Relationship Id="rId1" Type="http://schemas.openxmlformats.org/officeDocument/2006/relationships/tags" Target="../tags/tag678.xml"/></Relationships>
</file>

<file path=ppt/slides/_rels/slide5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687.xml"/><Relationship Id="rId3" Type="http://schemas.openxmlformats.org/officeDocument/2006/relationships/tags" Target="../tags/tag686.xml"/><Relationship Id="rId2" Type="http://schemas.openxmlformats.org/officeDocument/2006/relationships/tags" Target="../tags/tag685.xml"/><Relationship Id="rId1" Type="http://schemas.openxmlformats.org/officeDocument/2006/relationships/tags" Target="../tags/tag684.xml"/></Relationships>
</file>

<file path=ppt/slides/_rels/slide5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691.xml"/><Relationship Id="rId3" Type="http://schemas.openxmlformats.org/officeDocument/2006/relationships/tags" Target="../tags/tag690.xml"/><Relationship Id="rId2" Type="http://schemas.openxmlformats.org/officeDocument/2006/relationships/tags" Target="../tags/tag689.xml"/><Relationship Id="rId1" Type="http://schemas.openxmlformats.org/officeDocument/2006/relationships/tags" Target="../tags/tag688.xml"/></Relationships>
</file>

<file path=ppt/slides/_rels/slide5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696.xml"/><Relationship Id="rId4" Type="http://schemas.openxmlformats.org/officeDocument/2006/relationships/tags" Target="../tags/tag695.xml"/><Relationship Id="rId3" Type="http://schemas.openxmlformats.org/officeDocument/2006/relationships/tags" Target="../tags/tag694.xml"/><Relationship Id="rId2" Type="http://schemas.openxmlformats.org/officeDocument/2006/relationships/tags" Target="../tags/tag693.xml"/><Relationship Id="rId1" Type="http://schemas.openxmlformats.org/officeDocument/2006/relationships/tags" Target="../tags/tag692.xml"/></Relationships>
</file>

<file path=ppt/slides/_rels/slide6.xml.rels><?xml version="1.0" encoding="UTF-8" standalone="yes"?>
<Relationships xmlns="http://schemas.openxmlformats.org/package/2006/relationships"><Relationship Id="rId9" Type="http://schemas.openxmlformats.org/officeDocument/2006/relationships/tags" Target="../tags/tag175.xml"/><Relationship Id="rId8" Type="http://schemas.openxmlformats.org/officeDocument/2006/relationships/tags" Target="../tags/tag174.xml"/><Relationship Id="rId7" Type="http://schemas.openxmlformats.org/officeDocument/2006/relationships/tags" Target="../tags/tag173.xml"/><Relationship Id="rId6" Type="http://schemas.openxmlformats.org/officeDocument/2006/relationships/tags" Target="../tags/tag172.xml"/><Relationship Id="rId55" Type="http://schemas.openxmlformats.org/officeDocument/2006/relationships/slideLayout" Target="../slideLayouts/slideLayout2.xml"/><Relationship Id="rId54" Type="http://schemas.openxmlformats.org/officeDocument/2006/relationships/tags" Target="../tags/tag220.xml"/><Relationship Id="rId53" Type="http://schemas.openxmlformats.org/officeDocument/2006/relationships/tags" Target="../tags/tag219.xml"/><Relationship Id="rId52" Type="http://schemas.openxmlformats.org/officeDocument/2006/relationships/tags" Target="../tags/tag218.xml"/><Relationship Id="rId51" Type="http://schemas.openxmlformats.org/officeDocument/2006/relationships/tags" Target="../tags/tag217.xml"/><Relationship Id="rId50" Type="http://schemas.openxmlformats.org/officeDocument/2006/relationships/tags" Target="../tags/tag216.xml"/><Relationship Id="rId5" Type="http://schemas.openxmlformats.org/officeDocument/2006/relationships/tags" Target="../tags/tag171.xml"/><Relationship Id="rId49" Type="http://schemas.openxmlformats.org/officeDocument/2006/relationships/tags" Target="../tags/tag215.xml"/><Relationship Id="rId48" Type="http://schemas.openxmlformats.org/officeDocument/2006/relationships/tags" Target="../tags/tag214.xml"/><Relationship Id="rId47" Type="http://schemas.openxmlformats.org/officeDocument/2006/relationships/tags" Target="../tags/tag213.xml"/><Relationship Id="rId46" Type="http://schemas.openxmlformats.org/officeDocument/2006/relationships/tags" Target="../tags/tag212.xml"/><Relationship Id="rId45" Type="http://schemas.openxmlformats.org/officeDocument/2006/relationships/tags" Target="../tags/tag211.xml"/><Relationship Id="rId44" Type="http://schemas.openxmlformats.org/officeDocument/2006/relationships/tags" Target="../tags/tag210.xml"/><Relationship Id="rId43" Type="http://schemas.openxmlformats.org/officeDocument/2006/relationships/tags" Target="../tags/tag209.xml"/><Relationship Id="rId42" Type="http://schemas.openxmlformats.org/officeDocument/2006/relationships/tags" Target="../tags/tag208.xml"/><Relationship Id="rId41" Type="http://schemas.openxmlformats.org/officeDocument/2006/relationships/tags" Target="../tags/tag207.xml"/><Relationship Id="rId40" Type="http://schemas.openxmlformats.org/officeDocument/2006/relationships/tags" Target="../tags/tag206.xml"/><Relationship Id="rId4" Type="http://schemas.openxmlformats.org/officeDocument/2006/relationships/tags" Target="../tags/tag170.xml"/><Relationship Id="rId39" Type="http://schemas.openxmlformats.org/officeDocument/2006/relationships/tags" Target="../tags/tag205.xml"/><Relationship Id="rId38" Type="http://schemas.openxmlformats.org/officeDocument/2006/relationships/tags" Target="../tags/tag204.xml"/><Relationship Id="rId37" Type="http://schemas.openxmlformats.org/officeDocument/2006/relationships/tags" Target="../tags/tag203.xml"/><Relationship Id="rId36" Type="http://schemas.openxmlformats.org/officeDocument/2006/relationships/tags" Target="../tags/tag202.xml"/><Relationship Id="rId35" Type="http://schemas.openxmlformats.org/officeDocument/2006/relationships/tags" Target="../tags/tag201.xml"/><Relationship Id="rId34" Type="http://schemas.openxmlformats.org/officeDocument/2006/relationships/tags" Target="../tags/tag200.xml"/><Relationship Id="rId33" Type="http://schemas.openxmlformats.org/officeDocument/2006/relationships/tags" Target="../tags/tag199.xml"/><Relationship Id="rId32" Type="http://schemas.openxmlformats.org/officeDocument/2006/relationships/tags" Target="../tags/tag198.xml"/><Relationship Id="rId31" Type="http://schemas.openxmlformats.org/officeDocument/2006/relationships/tags" Target="../tags/tag197.xml"/><Relationship Id="rId30" Type="http://schemas.openxmlformats.org/officeDocument/2006/relationships/tags" Target="../tags/tag196.xml"/><Relationship Id="rId3" Type="http://schemas.openxmlformats.org/officeDocument/2006/relationships/tags" Target="../tags/tag169.xml"/><Relationship Id="rId29" Type="http://schemas.openxmlformats.org/officeDocument/2006/relationships/tags" Target="../tags/tag195.xml"/><Relationship Id="rId28" Type="http://schemas.openxmlformats.org/officeDocument/2006/relationships/tags" Target="../tags/tag194.xml"/><Relationship Id="rId27" Type="http://schemas.openxmlformats.org/officeDocument/2006/relationships/tags" Target="../tags/tag193.xml"/><Relationship Id="rId26" Type="http://schemas.openxmlformats.org/officeDocument/2006/relationships/tags" Target="../tags/tag192.xml"/><Relationship Id="rId25" Type="http://schemas.openxmlformats.org/officeDocument/2006/relationships/tags" Target="../tags/tag191.xml"/><Relationship Id="rId24" Type="http://schemas.openxmlformats.org/officeDocument/2006/relationships/tags" Target="../tags/tag190.xml"/><Relationship Id="rId23" Type="http://schemas.openxmlformats.org/officeDocument/2006/relationships/tags" Target="../tags/tag189.xml"/><Relationship Id="rId22" Type="http://schemas.openxmlformats.org/officeDocument/2006/relationships/tags" Target="../tags/tag188.xml"/><Relationship Id="rId21" Type="http://schemas.openxmlformats.org/officeDocument/2006/relationships/tags" Target="../tags/tag187.xml"/><Relationship Id="rId20" Type="http://schemas.openxmlformats.org/officeDocument/2006/relationships/tags" Target="../tags/tag186.xml"/><Relationship Id="rId2" Type="http://schemas.openxmlformats.org/officeDocument/2006/relationships/tags" Target="../tags/tag168.xml"/><Relationship Id="rId19" Type="http://schemas.openxmlformats.org/officeDocument/2006/relationships/tags" Target="../tags/tag185.xml"/><Relationship Id="rId18" Type="http://schemas.openxmlformats.org/officeDocument/2006/relationships/tags" Target="../tags/tag184.xml"/><Relationship Id="rId17" Type="http://schemas.openxmlformats.org/officeDocument/2006/relationships/tags" Target="../tags/tag183.xml"/><Relationship Id="rId16" Type="http://schemas.openxmlformats.org/officeDocument/2006/relationships/tags" Target="../tags/tag182.xml"/><Relationship Id="rId15" Type="http://schemas.openxmlformats.org/officeDocument/2006/relationships/tags" Target="../tags/tag181.xml"/><Relationship Id="rId14" Type="http://schemas.openxmlformats.org/officeDocument/2006/relationships/tags" Target="../tags/tag180.xml"/><Relationship Id="rId13" Type="http://schemas.openxmlformats.org/officeDocument/2006/relationships/tags" Target="../tags/tag179.xml"/><Relationship Id="rId12" Type="http://schemas.openxmlformats.org/officeDocument/2006/relationships/tags" Target="../tags/tag178.xml"/><Relationship Id="rId11" Type="http://schemas.openxmlformats.org/officeDocument/2006/relationships/tags" Target="../tags/tag177.xml"/><Relationship Id="rId10" Type="http://schemas.openxmlformats.org/officeDocument/2006/relationships/tags" Target="../tags/tag176.xml"/><Relationship Id="rId1" Type="http://schemas.openxmlformats.org/officeDocument/2006/relationships/tags" Target="../tags/tag167.xml"/></Relationships>
</file>

<file path=ppt/slides/_rels/slide7.xml.rels><?xml version="1.0" encoding="UTF-8" standalone="yes"?>
<Relationships xmlns="http://schemas.openxmlformats.org/package/2006/relationships"><Relationship Id="rId9" Type="http://schemas.openxmlformats.org/officeDocument/2006/relationships/tags" Target="../tags/tag226.xml"/><Relationship Id="rId8" Type="http://schemas.openxmlformats.org/officeDocument/2006/relationships/tags" Target="../tags/tag225.xml"/><Relationship Id="rId7" Type="http://schemas.openxmlformats.org/officeDocument/2006/relationships/tags" Target="../tags/tag224.xml"/><Relationship Id="rId6" Type="http://schemas.openxmlformats.org/officeDocument/2006/relationships/tags" Target="../tags/tag223.xml"/><Relationship Id="rId5" Type="http://schemas.openxmlformats.org/officeDocument/2006/relationships/slide" Target="slide1.xml"/><Relationship Id="rId4" Type="http://schemas.openxmlformats.org/officeDocument/2006/relationships/image" Target="../media/image4.png"/><Relationship Id="rId3" Type="http://schemas.openxmlformats.org/officeDocument/2006/relationships/tags" Target="../tags/tag222.xml"/><Relationship Id="rId2" Type="http://schemas.openxmlformats.org/officeDocument/2006/relationships/image" Target="../media/image3.png"/><Relationship Id="rId16" Type="http://schemas.openxmlformats.org/officeDocument/2006/relationships/slideLayout" Target="../slideLayouts/slideLayout2.xml"/><Relationship Id="rId15" Type="http://schemas.openxmlformats.org/officeDocument/2006/relationships/tags" Target="../tags/tag232.xml"/><Relationship Id="rId14" Type="http://schemas.openxmlformats.org/officeDocument/2006/relationships/tags" Target="../tags/tag231.xml"/><Relationship Id="rId13" Type="http://schemas.openxmlformats.org/officeDocument/2006/relationships/tags" Target="../tags/tag230.xml"/><Relationship Id="rId12" Type="http://schemas.openxmlformats.org/officeDocument/2006/relationships/tags" Target="../tags/tag229.xml"/><Relationship Id="rId11" Type="http://schemas.openxmlformats.org/officeDocument/2006/relationships/tags" Target="../tags/tag228.xml"/><Relationship Id="rId10" Type="http://schemas.openxmlformats.org/officeDocument/2006/relationships/tags" Target="../tags/tag227.xml"/><Relationship Id="rId1" Type="http://schemas.openxmlformats.org/officeDocument/2006/relationships/tags" Target="../tags/tag221.xml"/></Relationships>
</file>

<file path=ppt/slides/_rels/slide8.xml.rels><?xml version="1.0" encoding="UTF-8" standalone="yes"?>
<Relationships xmlns="http://schemas.openxmlformats.org/package/2006/relationships"><Relationship Id="rId9" Type="http://schemas.openxmlformats.org/officeDocument/2006/relationships/tags" Target="../tags/tag239.xml"/><Relationship Id="rId8" Type="http://schemas.openxmlformats.org/officeDocument/2006/relationships/tags" Target="../tags/tag238.xml"/><Relationship Id="rId7" Type="http://schemas.openxmlformats.org/officeDocument/2006/relationships/tags" Target="../tags/tag237.xml"/><Relationship Id="rId6" Type="http://schemas.openxmlformats.org/officeDocument/2006/relationships/image" Target="../media/image6.png"/><Relationship Id="rId5" Type="http://schemas.openxmlformats.org/officeDocument/2006/relationships/tags" Target="../tags/tag236.xml"/><Relationship Id="rId4" Type="http://schemas.openxmlformats.org/officeDocument/2006/relationships/tags" Target="../tags/tag235.xml"/><Relationship Id="rId3" Type="http://schemas.openxmlformats.org/officeDocument/2006/relationships/tags" Target="../tags/tag234.xml"/><Relationship Id="rId2" Type="http://schemas.openxmlformats.org/officeDocument/2006/relationships/image" Target="../media/image5.png"/><Relationship Id="rId11" Type="http://schemas.openxmlformats.org/officeDocument/2006/relationships/slideLayout" Target="../slideLayouts/slideLayout2.xml"/><Relationship Id="rId10" Type="http://schemas.openxmlformats.org/officeDocument/2006/relationships/tags" Target="../tags/tag240.xml"/><Relationship Id="rId1" Type="http://schemas.openxmlformats.org/officeDocument/2006/relationships/tags" Target="../tags/tag233.xml"/></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46.xml"/><Relationship Id="rId5" Type="http://schemas.openxmlformats.org/officeDocument/2006/relationships/tags" Target="../tags/tag245.xml"/><Relationship Id="rId4" Type="http://schemas.openxmlformats.org/officeDocument/2006/relationships/tags" Target="../tags/tag244.xml"/><Relationship Id="rId3" Type="http://schemas.openxmlformats.org/officeDocument/2006/relationships/tags" Target="../tags/tag243.xml"/><Relationship Id="rId2" Type="http://schemas.openxmlformats.org/officeDocument/2006/relationships/tags" Target="../tags/tag242.xml"/><Relationship Id="rId1" Type="http://schemas.openxmlformats.org/officeDocument/2006/relationships/tags" Target="../tags/tag241.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821989" y="3281045"/>
            <a:ext cx="9786445" cy="768350"/>
          </a:xfrm>
          <a:prstGeom prst="rect">
            <a:avLst/>
          </a:prstGeom>
          <a:noFill/>
        </p:spPr>
        <p:txBody>
          <a:bodyPr wrap="square" rtlCol="0" anchor="t">
            <a:spAutoFit/>
          </a:bodyPr>
          <a:lstStyle/>
          <a:p>
            <a:pPr algn="dist"/>
            <a:r>
              <a:rPr lang="zh-CN" altLang="en-US" sz="4400" b="1">
                <a:solidFill>
                  <a:srgbClr val="887940"/>
                </a:solidFill>
                <a:latin typeface="微软雅黑" panose="020B0503020204020204" charset="-122"/>
                <a:ea typeface="微软雅黑" panose="020B0503020204020204" charset="-122"/>
                <a:sym typeface="+mn-ea"/>
              </a:rPr>
              <a:t>抗日战争和解放战争</a:t>
            </a:r>
            <a:r>
              <a:rPr lang="zh-CN" altLang="en-US" sz="4400" b="1">
                <a:solidFill>
                  <a:srgbClr val="887940"/>
                </a:solidFill>
                <a:latin typeface="微软雅黑" panose="020B0503020204020204" charset="-122"/>
                <a:ea typeface="微软雅黑" panose="020B0503020204020204" charset="-122"/>
              </a:rPr>
              <a:t> </a:t>
            </a:r>
            <a:r>
              <a:rPr lang="en-US" altLang="zh-CN" sz="4400" b="1">
                <a:solidFill>
                  <a:srgbClr val="887940"/>
                </a:solidFill>
                <a:latin typeface="微软雅黑" panose="020B0503020204020204" charset="-122"/>
                <a:ea typeface="微软雅黑" panose="020B0503020204020204" charset="-122"/>
              </a:rPr>
              <a:t>  </a:t>
            </a:r>
            <a:endParaRPr lang="en-US" altLang="zh-CN" sz="4400" b="1">
              <a:solidFill>
                <a:srgbClr val="887940"/>
              </a:solidFill>
              <a:latin typeface="微软雅黑" panose="020B0503020204020204" charset="-122"/>
              <a:ea typeface="微软雅黑" panose="020B0503020204020204" charset="-122"/>
            </a:endParaRPr>
          </a:p>
        </p:txBody>
      </p:sp>
      <p:sp>
        <p:nvSpPr>
          <p:cNvPr id="10" name="文本框 9"/>
          <p:cNvSpPr txBox="1"/>
          <p:nvPr>
            <p:custDataLst>
              <p:tags r:id="rId2"/>
            </p:custDataLst>
          </p:nvPr>
        </p:nvSpPr>
        <p:spPr>
          <a:xfrm>
            <a:off x="4069946" y="1813262"/>
            <a:ext cx="3000779" cy="1014730"/>
          </a:xfrm>
          <a:prstGeom prst="rect">
            <a:avLst/>
          </a:prstGeom>
          <a:noFill/>
        </p:spPr>
        <p:txBody>
          <a:bodyPr wrap="square" rtlCol="0" anchor="t">
            <a:spAutoFit/>
          </a:bodyPr>
          <a:lstStyle/>
          <a:p>
            <a:pPr algn="ctr"/>
            <a:r>
              <a:rPr lang="zh-CN" altLang="en-US" sz="6000" b="1" smtClean="0">
                <a:solidFill>
                  <a:srgbClr val="887940"/>
                </a:solidFill>
                <a:latin typeface="微软雅黑" panose="020B0503020204020204" charset="-122"/>
                <a:ea typeface="微软雅黑" panose="020B0503020204020204" charset="-122"/>
              </a:rPr>
              <a:t>第</a:t>
            </a:r>
            <a:r>
              <a:rPr lang="en-US" altLang="zh-CN" sz="6000" b="1" smtClean="0">
                <a:solidFill>
                  <a:srgbClr val="887940"/>
                </a:solidFill>
                <a:latin typeface="微软雅黑" panose="020B0503020204020204" charset="-122"/>
                <a:ea typeface="微软雅黑" panose="020B0503020204020204" charset="-122"/>
              </a:rPr>
              <a:t>13</a:t>
            </a:r>
            <a:r>
              <a:rPr lang="zh-CN" altLang="en-US" sz="6000" b="1" smtClean="0">
                <a:solidFill>
                  <a:srgbClr val="887940"/>
                </a:solidFill>
                <a:latin typeface="微软雅黑" panose="020B0503020204020204" charset="-122"/>
                <a:ea typeface="微软雅黑" panose="020B0503020204020204" charset="-122"/>
              </a:rPr>
              <a:t>讲</a:t>
            </a:r>
            <a:endParaRPr lang="en-US" altLang="zh-CN" sz="6000" b="1">
              <a:solidFill>
                <a:srgbClr val="887940"/>
              </a:solidFill>
              <a:latin typeface="微软雅黑" panose="020B0503020204020204" charset="-122"/>
              <a:ea typeface="微软雅黑" panose="020B0503020204020204" charset="-122"/>
            </a:endParaRPr>
          </a:p>
        </p:txBody>
      </p:sp>
    </p:spTree>
    <p:custDataLst>
      <p:tags r:id="rId3"/>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729615" y="1080770"/>
            <a:ext cx="4004945" cy="2330450"/>
          </a:xfrm>
          <a:prstGeom prst="rect">
            <a:avLst/>
          </a:prstGeom>
          <a:noFill/>
          <a:ln w="12700" cmpd="sng">
            <a:solidFill>
              <a:schemeClr val="accent1">
                <a:shade val="50000"/>
              </a:schemeClr>
            </a:solidFill>
            <a:prstDash val="lgDash"/>
          </a:ln>
        </p:spPr>
        <p:txBody>
          <a:bodyPr wrap="square" rtlCol="0">
            <a:spAutoFit/>
          </a:bodyPr>
          <a:lstStyle/>
          <a:p>
            <a:pPr algn="just">
              <a:lnSpc>
                <a:spcPct val="130000"/>
              </a:lnSpc>
            </a:pPr>
            <a:r>
              <a:rPr lang="zh-CN" altLang="en-US" sz="2800" b="1">
                <a:latin typeface="微软雅黑" panose="020B0503020204020204" charset="-122"/>
                <a:ea typeface="微软雅黑" panose="020B0503020204020204" charset="-122"/>
                <a:cs typeface="微软雅黑" panose="020B0503020204020204" charset="-122"/>
              </a:rPr>
              <a:t>材料3：1930年11月至1931年9月，国民政府集中重兵三次“围剿”红军，无心北顾。</a:t>
            </a:r>
            <a:endParaRPr lang="zh-CN" altLang="en-US" sz="2800" b="1">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custDataLst>
              <p:tags r:id="rId2"/>
            </p:custDataLst>
          </p:nvPr>
        </p:nvSpPr>
        <p:spPr>
          <a:xfrm>
            <a:off x="4871085" y="1080770"/>
            <a:ext cx="6701790" cy="2330450"/>
          </a:xfrm>
          <a:prstGeom prst="rect">
            <a:avLst/>
          </a:prstGeom>
          <a:noFill/>
          <a:ln w="12700" cmpd="sng">
            <a:solidFill>
              <a:schemeClr val="accent1">
                <a:shade val="50000"/>
              </a:schemeClr>
            </a:solidFill>
            <a:prstDash val="lgDash"/>
          </a:ln>
        </p:spPr>
        <p:txBody>
          <a:bodyPr wrap="square" rtlCol="0">
            <a:spAutoFit/>
          </a:bodyPr>
          <a:lstStyle/>
          <a:p>
            <a:pPr algn="just">
              <a:lnSpc>
                <a:spcPct val="130000"/>
              </a:lnSpc>
            </a:pPr>
            <a:r>
              <a:rPr lang="zh-CN" altLang="en-US" sz="2800" b="1">
                <a:latin typeface="微软雅黑" panose="020B0503020204020204" charset="-122"/>
                <a:ea typeface="微软雅黑" panose="020B0503020204020204" charset="-122"/>
                <a:cs typeface="微软雅黑" panose="020B0503020204020204" charset="-122"/>
              </a:rPr>
              <a:t>材料4：1929年欧洲各国忙于应付国内危机，无暇东顾，“九一八”事变前，日本与英美达成秘密谅解，英国支持日本的行动，美国表示“不闻满洲事变”。</a:t>
            </a:r>
            <a:endParaRPr lang="zh-CN" altLang="en-US" sz="2800" b="1">
              <a:latin typeface="微软雅黑" panose="020B0503020204020204" charset="-122"/>
              <a:ea typeface="微软雅黑" panose="020B0503020204020204" charset="-122"/>
              <a:cs typeface="微软雅黑" panose="020B0503020204020204" charset="-122"/>
            </a:endParaRPr>
          </a:p>
        </p:txBody>
      </p:sp>
      <p:sp>
        <p:nvSpPr>
          <p:cNvPr id="13" name="矩形 12"/>
          <p:cNvSpPr/>
          <p:nvPr>
            <p:custDataLst>
              <p:tags r:id="rId3"/>
            </p:custDataLst>
          </p:nvPr>
        </p:nvSpPr>
        <p:spPr>
          <a:xfrm>
            <a:off x="729615" y="4615815"/>
            <a:ext cx="4004310" cy="12274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zh-CN" altLang="zh-CN" sz="3200" b="1">
                <a:latin typeface="微软雅黑" panose="020B0503020204020204" charset="-122"/>
                <a:ea typeface="微软雅黑" panose="020B0503020204020204" charset="-122"/>
                <a:cs typeface="华文中宋" panose="02010600040101010101" pitchFamily="2" charset="-122"/>
                <a:sym typeface="+mn-ea"/>
              </a:rPr>
              <a:t>中国国内国共内战局面，提供可乘之机；</a:t>
            </a:r>
            <a:endParaRPr lang="zh-CN" altLang="zh-CN" sz="3200" b="1">
              <a:latin typeface="微软雅黑" panose="020B0503020204020204" charset="-122"/>
              <a:ea typeface="微软雅黑" panose="020B0503020204020204" charset="-122"/>
              <a:cs typeface="华文中宋" panose="02010600040101010101" pitchFamily="2" charset="-122"/>
              <a:sym typeface="+mn-ea"/>
            </a:endParaRPr>
          </a:p>
        </p:txBody>
      </p:sp>
      <p:sp>
        <p:nvSpPr>
          <p:cNvPr id="15" name="矩形 14"/>
          <p:cNvSpPr/>
          <p:nvPr>
            <p:custDataLst>
              <p:tags r:id="rId4"/>
            </p:custDataLst>
          </p:nvPr>
        </p:nvSpPr>
        <p:spPr>
          <a:xfrm>
            <a:off x="4871085" y="4615815"/>
            <a:ext cx="5227320" cy="12280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zh-CN" altLang="zh-CN" sz="3200" b="1">
                <a:latin typeface="微软雅黑" panose="020B0503020204020204" charset="-122"/>
                <a:ea typeface="微软雅黑" panose="020B0503020204020204" charset="-122"/>
                <a:cs typeface="华文中宋" panose="02010600040101010101" pitchFamily="2" charset="-122"/>
                <a:sym typeface="+mn-ea"/>
              </a:rPr>
              <a:t>国际上英、美等国纵容日本侵略，推行 “绥靖政策”</a:t>
            </a:r>
            <a:endParaRPr lang="zh-CN" altLang="zh-CN" sz="3200" b="1">
              <a:latin typeface="微软雅黑" panose="020B0503020204020204" charset="-122"/>
              <a:ea typeface="微软雅黑" panose="020B0503020204020204" charset="-122"/>
              <a:cs typeface="华文中宋" panose="02010600040101010101" pitchFamily="2" charset="-122"/>
              <a:sym typeface="+mn-ea"/>
            </a:endParaRPr>
          </a:p>
        </p:txBody>
      </p:sp>
      <p:sp>
        <p:nvSpPr>
          <p:cNvPr id="4" name="圆角矩形 3"/>
          <p:cNvSpPr/>
          <p:nvPr>
            <p:custDataLst>
              <p:tags r:id="rId5"/>
            </p:custDataLst>
          </p:nvPr>
        </p:nvSpPr>
        <p:spPr>
          <a:xfrm>
            <a:off x="653415" y="3634740"/>
            <a:ext cx="1106170" cy="8616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3200" b="1">
                <a:latin typeface="微软雅黑" panose="020B0503020204020204" charset="-122"/>
                <a:ea typeface="微软雅黑" panose="020B0503020204020204" charset="-122"/>
                <a:cs typeface="华文中宋" panose="02010600040101010101" pitchFamily="2" charset="-122"/>
                <a:sym typeface="+mn-ea"/>
              </a:rPr>
              <a:t>中国</a:t>
            </a:r>
            <a:endParaRPr lang="zh-CN" altLang="zh-CN" sz="3200" b="1">
              <a:latin typeface="微软雅黑" panose="020B0503020204020204" charset="-122"/>
              <a:ea typeface="微软雅黑" panose="020B0503020204020204" charset="-122"/>
              <a:cs typeface="华文中宋" panose="02010600040101010101" pitchFamily="2" charset="-122"/>
              <a:sym typeface="+mn-ea"/>
            </a:endParaRPr>
          </a:p>
        </p:txBody>
      </p:sp>
      <p:sp>
        <p:nvSpPr>
          <p:cNvPr id="5" name="圆角矩形 4"/>
          <p:cNvSpPr/>
          <p:nvPr>
            <p:custDataLst>
              <p:tags r:id="rId6"/>
            </p:custDataLst>
          </p:nvPr>
        </p:nvSpPr>
        <p:spPr>
          <a:xfrm>
            <a:off x="4871085" y="3634740"/>
            <a:ext cx="1106170" cy="8616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3200" b="1">
                <a:latin typeface="微软雅黑" panose="020B0503020204020204" charset="-122"/>
                <a:ea typeface="微软雅黑" panose="020B0503020204020204" charset="-122"/>
                <a:cs typeface="华文中宋" panose="02010600040101010101" pitchFamily="2" charset="-122"/>
                <a:sym typeface="+mn-ea"/>
              </a:rPr>
              <a:t>国际</a:t>
            </a:r>
            <a:endParaRPr lang="zh-CN" altLang="zh-CN" sz="3200" b="1">
              <a:latin typeface="微软雅黑" panose="020B0503020204020204" charset="-122"/>
              <a:ea typeface="微软雅黑" panose="020B0503020204020204" charset="-122"/>
              <a:cs typeface="华文中宋" panose="02010600040101010101" pitchFamily="2" charset="-122"/>
              <a:sym typeface="+mn-ea"/>
            </a:endParaRPr>
          </a:p>
        </p:txBody>
      </p:sp>
    </p:spTree>
    <p:custDataLst>
      <p:tags r:id="rId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par>
                          <p:cTn id="15" fill="hold">
                            <p:stCondLst>
                              <p:cond delay="0"/>
                            </p:stCondLst>
                            <p:childTnLst>
                              <p:par>
                                <p:cTn id="16" presetID="3" presetClass="entr" presetSubtype="1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linds(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par>
                          <p:cTn id="23" fill="hold">
                            <p:stCondLst>
                              <p:cond delay="0"/>
                            </p:stCondLst>
                            <p:childTnLst>
                              <p:par>
                                <p:cTn id="24" presetID="3" presetClass="entr" presetSubtype="1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linds(horizont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4" grpId="0" animBg="1"/>
      <p:bldP spid="5" grpId="0" animBg="1"/>
      <p:bldP spid="13"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825500" y="406400"/>
            <a:ext cx="5892800" cy="829945"/>
          </a:xfrm>
          <a:prstGeom prst="rect">
            <a:avLst/>
          </a:prstGeom>
          <a:noFill/>
        </p:spPr>
        <p:txBody>
          <a:bodyPr wrap="square" rtlCol="0">
            <a:spAutoFit/>
          </a:bodyPr>
          <a:lstStyle/>
          <a:p>
            <a:pPr lvl="0" algn="l">
              <a:buClrTx/>
              <a:buSzTx/>
              <a:buFontTx/>
            </a:pPr>
            <a:r>
              <a:rPr lang="zh-CN" altLang="en-US" sz="4800">
                <a:latin typeface="华文琥珀" panose="02010800040101010101" charset="-122"/>
                <a:ea typeface="华文琥珀" panose="02010800040101010101" charset="-122"/>
                <a:sym typeface="+mn-ea"/>
              </a:rPr>
              <a:t>二、日本侵华的史实</a:t>
            </a:r>
            <a:endParaRPr lang="zh-CN" altLang="en-US" sz="4800">
              <a:latin typeface="华文琥珀" panose="02010800040101010101" charset="-122"/>
              <a:ea typeface="华文琥珀" panose="02010800040101010101" charset="-122"/>
              <a:sym typeface="+mn-ea"/>
            </a:endParaRPr>
          </a:p>
        </p:txBody>
      </p:sp>
      <p:pic>
        <p:nvPicPr>
          <p:cNvPr id="2" name="图片 1"/>
          <p:cNvPicPr>
            <a:picLocks noChangeAspect="1"/>
          </p:cNvPicPr>
          <p:nvPr>
            <p:custDataLst>
              <p:tags r:id="rId2"/>
            </p:custDataLst>
          </p:nvPr>
        </p:nvPicPr>
        <p:blipFill>
          <a:blip r:embed="rId3"/>
          <a:stretch>
            <a:fillRect/>
          </a:stretch>
        </p:blipFill>
        <p:spPr>
          <a:xfrm>
            <a:off x="718185" y="407035"/>
            <a:ext cx="10833735" cy="6454140"/>
          </a:xfrm>
          <a:prstGeom prst="rect">
            <a:avLst/>
          </a:prstGeom>
        </p:spPr>
      </p:pic>
      <p:graphicFrame>
        <p:nvGraphicFramePr>
          <p:cNvPr id="6" name="内容占位符 24"/>
          <p:cNvGraphicFramePr>
            <a:graphicFrameLocks noGrp="1"/>
          </p:cNvGraphicFramePr>
          <p:nvPr>
            <p:custDataLst>
              <p:tags r:id="rId4"/>
            </p:custDataLst>
          </p:nvPr>
        </p:nvGraphicFramePr>
        <p:xfrm>
          <a:off x="521970" y="1403985"/>
          <a:ext cx="11476355" cy="4722495"/>
        </p:xfrm>
        <a:graphic>
          <a:graphicData uri="http://schemas.openxmlformats.org/drawingml/2006/table">
            <a:tbl>
              <a:tblPr firstRow="1" bandRow="1"/>
              <a:tblGrid>
                <a:gridCol w="1059815"/>
                <a:gridCol w="1271905"/>
                <a:gridCol w="3879850"/>
                <a:gridCol w="5264785"/>
              </a:tblGrid>
              <a:tr h="593090">
                <a:tc>
                  <a:txBody>
                    <a:bodyPr wrap="square"/>
                    <a:lstStyle>
                      <a:lvl1pPr marL="0" algn="l" rtl="0" eaLnBrk="1" latinLnBrk="0" hangingPunct="1">
                        <a:defRPr kumimoji="0" b="1" kern="1200">
                          <a:solidFill>
                            <a:schemeClr val="lt1"/>
                          </a:solidFill>
                          <a:latin typeface="Calibri" panose="020F0502020204030204"/>
                        </a:defRPr>
                      </a:lvl1pPr>
                      <a:lvl2pPr marL="457200" algn="l" rtl="0" eaLnBrk="1" latinLnBrk="0" hangingPunct="1">
                        <a:defRPr kumimoji="0" b="1" kern="1200">
                          <a:solidFill>
                            <a:schemeClr val="lt1"/>
                          </a:solidFill>
                          <a:latin typeface="Calibri" panose="020F0502020204030204"/>
                        </a:defRPr>
                      </a:lvl2pPr>
                      <a:lvl3pPr marL="914400" algn="l" rtl="0" eaLnBrk="1" latinLnBrk="0" hangingPunct="1">
                        <a:defRPr kumimoji="0" b="1" kern="1200">
                          <a:solidFill>
                            <a:schemeClr val="lt1"/>
                          </a:solidFill>
                          <a:latin typeface="Calibri" panose="020F0502020204030204"/>
                        </a:defRPr>
                      </a:lvl3pPr>
                      <a:lvl4pPr marL="1371600" algn="l" rtl="0" eaLnBrk="1" latinLnBrk="0" hangingPunct="1">
                        <a:defRPr kumimoji="0" b="1" kern="1200">
                          <a:solidFill>
                            <a:schemeClr val="lt1"/>
                          </a:solidFill>
                          <a:latin typeface="Calibri" panose="020F0502020204030204"/>
                        </a:defRPr>
                      </a:lvl4pPr>
                      <a:lvl5pPr marL="1828800" algn="l" rtl="0" eaLnBrk="1" latinLnBrk="0" hangingPunct="1">
                        <a:defRPr kumimoji="0" b="1" kern="1200">
                          <a:solidFill>
                            <a:schemeClr val="lt1"/>
                          </a:solidFill>
                          <a:latin typeface="Calibri" panose="020F0502020204030204"/>
                        </a:defRPr>
                      </a:lvl5pPr>
                      <a:lvl6pPr marL="2286000" algn="l" rtl="0" eaLnBrk="1" latinLnBrk="0" hangingPunct="1">
                        <a:defRPr kumimoji="0" b="1" kern="1200">
                          <a:solidFill>
                            <a:schemeClr val="lt1"/>
                          </a:solidFill>
                          <a:latin typeface="Calibri" panose="020F0502020204030204"/>
                        </a:defRPr>
                      </a:lvl6pPr>
                      <a:lvl7pPr marL="2743200" algn="l" rtl="0" eaLnBrk="1" latinLnBrk="0" hangingPunct="1">
                        <a:defRPr kumimoji="0" b="1" kern="1200">
                          <a:solidFill>
                            <a:schemeClr val="lt1"/>
                          </a:solidFill>
                          <a:latin typeface="Calibri" panose="020F0502020204030204"/>
                        </a:defRPr>
                      </a:lvl7pPr>
                      <a:lvl8pPr marL="3200400" algn="l" rtl="0" eaLnBrk="1" latinLnBrk="0" hangingPunct="1">
                        <a:defRPr kumimoji="0" b="1" kern="1200">
                          <a:solidFill>
                            <a:schemeClr val="lt1"/>
                          </a:solidFill>
                          <a:latin typeface="Calibri" panose="020F0502020204030204"/>
                        </a:defRPr>
                      </a:lvl8pPr>
                      <a:lvl9pPr marL="3657600" algn="l" rtl="0" eaLnBrk="1" latinLnBrk="0" hangingPunct="1">
                        <a:defRPr kumimoji="0" b="1" kern="1200">
                          <a:solidFill>
                            <a:schemeClr val="lt1"/>
                          </a:solidFill>
                          <a:latin typeface="Calibri" panose="020F0502020204030204"/>
                        </a:defRPr>
                      </a:lvl9pPr>
                    </a:lstStyle>
                    <a:p>
                      <a:endParaRPr lang="zh-CN" altLang="en-US" sz="2800" b="1">
                        <a:latin typeface="微软雅黑" panose="020B0503020204020204" charset="-122"/>
                        <a:ea typeface="微软雅黑" panose="020B0503020204020204" charset="-122"/>
                      </a:endParaRPr>
                    </a:p>
                  </a:txBody>
                  <a:tcPr vert="horz">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rgbClr val="4F81BD"/>
                    </a:solidFill>
                  </a:tcPr>
                </a:tc>
                <a:tc>
                  <a:txBody>
                    <a:bodyPr wrap="square"/>
                    <a:lstStyle>
                      <a:lvl1pPr marL="0" algn="l" rtl="0" eaLnBrk="1" latinLnBrk="0" hangingPunct="1">
                        <a:defRPr kumimoji="0" b="1" kern="1200">
                          <a:solidFill>
                            <a:schemeClr val="lt1"/>
                          </a:solidFill>
                          <a:latin typeface="Calibri" panose="020F0502020204030204"/>
                        </a:defRPr>
                      </a:lvl1pPr>
                      <a:lvl2pPr marL="457200" algn="l" rtl="0" eaLnBrk="1" latinLnBrk="0" hangingPunct="1">
                        <a:defRPr kumimoji="0" b="1" kern="1200">
                          <a:solidFill>
                            <a:schemeClr val="lt1"/>
                          </a:solidFill>
                          <a:latin typeface="Calibri" panose="020F0502020204030204"/>
                        </a:defRPr>
                      </a:lvl2pPr>
                      <a:lvl3pPr marL="914400" algn="l" rtl="0" eaLnBrk="1" latinLnBrk="0" hangingPunct="1">
                        <a:defRPr kumimoji="0" b="1" kern="1200">
                          <a:solidFill>
                            <a:schemeClr val="lt1"/>
                          </a:solidFill>
                          <a:latin typeface="Calibri" panose="020F0502020204030204"/>
                        </a:defRPr>
                      </a:lvl3pPr>
                      <a:lvl4pPr marL="1371600" algn="l" rtl="0" eaLnBrk="1" latinLnBrk="0" hangingPunct="1">
                        <a:defRPr kumimoji="0" b="1" kern="1200">
                          <a:solidFill>
                            <a:schemeClr val="lt1"/>
                          </a:solidFill>
                          <a:latin typeface="Calibri" panose="020F0502020204030204"/>
                        </a:defRPr>
                      </a:lvl4pPr>
                      <a:lvl5pPr marL="1828800" algn="l" rtl="0" eaLnBrk="1" latinLnBrk="0" hangingPunct="1">
                        <a:defRPr kumimoji="0" b="1" kern="1200">
                          <a:solidFill>
                            <a:schemeClr val="lt1"/>
                          </a:solidFill>
                          <a:latin typeface="Calibri" panose="020F0502020204030204"/>
                        </a:defRPr>
                      </a:lvl5pPr>
                      <a:lvl6pPr marL="2286000" algn="l" rtl="0" eaLnBrk="1" latinLnBrk="0" hangingPunct="1">
                        <a:defRPr kumimoji="0" b="1" kern="1200">
                          <a:solidFill>
                            <a:schemeClr val="lt1"/>
                          </a:solidFill>
                          <a:latin typeface="Calibri" panose="020F0502020204030204"/>
                        </a:defRPr>
                      </a:lvl6pPr>
                      <a:lvl7pPr marL="2743200" algn="l" rtl="0" eaLnBrk="1" latinLnBrk="0" hangingPunct="1">
                        <a:defRPr kumimoji="0" b="1" kern="1200">
                          <a:solidFill>
                            <a:schemeClr val="lt1"/>
                          </a:solidFill>
                          <a:latin typeface="Calibri" panose="020F0502020204030204"/>
                        </a:defRPr>
                      </a:lvl7pPr>
                      <a:lvl8pPr marL="3200400" algn="l" rtl="0" eaLnBrk="1" latinLnBrk="0" hangingPunct="1">
                        <a:defRPr kumimoji="0" b="1" kern="1200">
                          <a:solidFill>
                            <a:schemeClr val="lt1"/>
                          </a:solidFill>
                          <a:latin typeface="Calibri" panose="020F0502020204030204"/>
                        </a:defRPr>
                      </a:lvl8pPr>
                      <a:lvl9pPr marL="3657600" algn="l" rtl="0" eaLnBrk="1" latinLnBrk="0" hangingPunct="1">
                        <a:defRPr kumimoji="0" b="1" kern="1200">
                          <a:solidFill>
                            <a:schemeClr val="lt1"/>
                          </a:solidFill>
                          <a:latin typeface="Calibri" panose="020F0502020204030204"/>
                        </a:defRPr>
                      </a:lvl9pPr>
                    </a:lstStyle>
                    <a:p>
                      <a:pPr algn="ctr"/>
                      <a:r>
                        <a:rPr lang="zh-CN" altLang="en-US" sz="2800" b="1" smtClean="0">
                          <a:solidFill>
                            <a:schemeClr val="bg1"/>
                          </a:solidFill>
                          <a:latin typeface="微软雅黑" panose="020B0503020204020204" charset="-122"/>
                          <a:ea typeface="微软雅黑" panose="020B0503020204020204" charset="-122"/>
                        </a:rPr>
                        <a:t>时间</a:t>
                      </a:r>
                      <a:endParaRPr lang="zh-CN" altLang="en-US" sz="2800" b="1" smtClean="0">
                        <a:solidFill>
                          <a:schemeClr val="bg1"/>
                        </a:solidFill>
                        <a:latin typeface="微软雅黑" panose="020B0503020204020204" charset="-122"/>
                        <a:ea typeface="微软雅黑" panose="020B0503020204020204" charset="-122"/>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rgbClr val="4F81BD"/>
                    </a:solidFill>
                  </a:tcPr>
                </a:tc>
                <a:tc gridSpan="2">
                  <a:txBody>
                    <a:bodyPr wrap="square"/>
                    <a:lstStyle>
                      <a:lvl1pPr marL="0" algn="l" rtl="0" eaLnBrk="1" latinLnBrk="0" hangingPunct="1">
                        <a:defRPr kumimoji="0" b="1" kern="1200">
                          <a:solidFill>
                            <a:schemeClr val="lt1"/>
                          </a:solidFill>
                          <a:latin typeface="Calibri" panose="020F0502020204030204"/>
                        </a:defRPr>
                      </a:lvl1pPr>
                      <a:lvl2pPr marL="457200" algn="l" rtl="0" eaLnBrk="1" latinLnBrk="0" hangingPunct="1">
                        <a:defRPr kumimoji="0" b="1" kern="1200">
                          <a:solidFill>
                            <a:schemeClr val="lt1"/>
                          </a:solidFill>
                          <a:latin typeface="Calibri" panose="020F0502020204030204"/>
                        </a:defRPr>
                      </a:lvl2pPr>
                      <a:lvl3pPr marL="914400" algn="l" rtl="0" eaLnBrk="1" latinLnBrk="0" hangingPunct="1">
                        <a:defRPr kumimoji="0" b="1" kern="1200">
                          <a:solidFill>
                            <a:schemeClr val="lt1"/>
                          </a:solidFill>
                          <a:latin typeface="Calibri" panose="020F0502020204030204"/>
                        </a:defRPr>
                      </a:lvl3pPr>
                      <a:lvl4pPr marL="1371600" algn="l" rtl="0" eaLnBrk="1" latinLnBrk="0" hangingPunct="1">
                        <a:defRPr kumimoji="0" b="1" kern="1200">
                          <a:solidFill>
                            <a:schemeClr val="lt1"/>
                          </a:solidFill>
                          <a:latin typeface="Calibri" panose="020F0502020204030204"/>
                        </a:defRPr>
                      </a:lvl4pPr>
                      <a:lvl5pPr marL="1828800" algn="l" rtl="0" eaLnBrk="1" latinLnBrk="0" hangingPunct="1">
                        <a:defRPr kumimoji="0" b="1" kern="1200">
                          <a:solidFill>
                            <a:schemeClr val="lt1"/>
                          </a:solidFill>
                          <a:latin typeface="Calibri" panose="020F0502020204030204"/>
                        </a:defRPr>
                      </a:lvl5pPr>
                      <a:lvl6pPr marL="2286000" algn="l" rtl="0" eaLnBrk="1" latinLnBrk="0" hangingPunct="1">
                        <a:defRPr kumimoji="0" b="1" kern="1200">
                          <a:solidFill>
                            <a:schemeClr val="lt1"/>
                          </a:solidFill>
                          <a:latin typeface="Calibri" panose="020F0502020204030204"/>
                        </a:defRPr>
                      </a:lvl6pPr>
                      <a:lvl7pPr marL="2743200" algn="l" rtl="0" eaLnBrk="1" latinLnBrk="0" hangingPunct="1">
                        <a:defRPr kumimoji="0" b="1" kern="1200">
                          <a:solidFill>
                            <a:schemeClr val="lt1"/>
                          </a:solidFill>
                          <a:latin typeface="Calibri" panose="020F0502020204030204"/>
                        </a:defRPr>
                      </a:lvl7pPr>
                      <a:lvl8pPr marL="3200400" algn="l" rtl="0" eaLnBrk="1" latinLnBrk="0" hangingPunct="1">
                        <a:defRPr kumimoji="0" b="1" kern="1200">
                          <a:solidFill>
                            <a:schemeClr val="lt1"/>
                          </a:solidFill>
                          <a:latin typeface="Calibri" panose="020F0502020204030204"/>
                        </a:defRPr>
                      </a:lvl8pPr>
                      <a:lvl9pPr marL="3657600" algn="l" rtl="0" eaLnBrk="1" latinLnBrk="0" hangingPunct="1">
                        <a:defRPr kumimoji="0" b="1" kern="1200">
                          <a:solidFill>
                            <a:schemeClr val="lt1"/>
                          </a:solidFill>
                          <a:latin typeface="Calibri" panose="020F0502020204030204"/>
                        </a:defRPr>
                      </a:lvl9pPr>
                    </a:lstStyle>
                    <a:p>
                      <a:pPr algn="ctr"/>
                      <a:r>
                        <a:rPr lang="zh-CN" altLang="en-US" sz="2800" b="1" smtClean="0">
                          <a:solidFill>
                            <a:schemeClr val="bg1"/>
                          </a:solidFill>
                          <a:latin typeface="微软雅黑" panose="020B0503020204020204" charset="-122"/>
                          <a:ea typeface="微软雅黑" panose="020B0503020204020204" charset="-122"/>
                        </a:rPr>
                        <a:t>事件与</a:t>
                      </a:r>
                      <a:r>
                        <a:rPr lang="zh-CN" altLang="en-US" sz="2800" b="1">
                          <a:solidFill>
                            <a:schemeClr val="bg1"/>
                          </a:solidFill>
                          <a:latin typeface="微软雅黑" panose="020B0503020204020204" charset="-122"/>
                        </a:rPr>
                        <a:t>罪行</a:t>
                      </a:r>
                      <a:endParaRPr lang="zh-CN" altLang="en-US" sz="2800" b="1" smtClean="0">
                        <a:solidFill>
                          <a:schemeClr val="bg1"/>
                        </a:solidFill>
                        <a:latin typeface="微软雅黑" panose="020B0503020204020204" charset="-122"/>
                        <a:ea typeface="微软雅黑" panose="020B0503020204020204" charset="-122"/>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rgbClr val="4F81BD"/>
                    </a:solidFill>
                  </a:tcPr>
                </a:tc>
                <a:tc hMerge="1">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rgbClr val="4F81BD"/>
                    </a:solidFill>
                  </a:tcPr>
                </a:tc>
              </a:tr>
              <a:tr h="583565">
                <a:tc rowSpan="4">
                  <a:txBody>
                    <a:bodyPr wrap="square"/>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algn="ctr"/>
                      <a:r>
                        <a:rPr lang="zh-CN" altLang="en-US" sz="2800" b="1" smtClean="0">
                          <a:latin typeface="微软雅黑" panose="020B0503020204020204" charset="-122"/>
                          <a:ea typeface="微软雅黑" panose="020B0503020204020204" charset="-122"/>
                        </a:rPr>
                        <a:t>局部侵华阶段</a:t>
                      </a:r>
                      <a:endParaRPr lang="zh-CN" altLang="en-US" sz="2800" b="1" smtClean="0">
                        <a:latin typeface="微软雅黑" panose="020B0503020204020204" charset="-122"/>
                        <a:ea typeface="微软雅黑" panose="020B0503020204020204" charset="-122"/>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rgbClr val="4F81BD">
                        <a:tint val="40000"/>
                      </a:srgbClr>
                    </a:solidFill>
                  </a:tcPr>
                </a:tc>
                <a:tc>
                  <a:txBody>
                    <a:bodyPr wrap="square"/>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algn="ctr"/>
                      <a:r>
                        <a:rPr lang="en-US" altLang="zh-CN" sz="2800" b="1" smtClean="0">
                          <a:latin typeface="微软雅黑" panose="020B0503020204020204" charset="-122"/>
                          <a:ea typeface="微软雅黑" panose="020B0503020204020204" charset="-122"/>
                        </a:rPr>
                        <a:t>1931</a:t>
                      </a:r>
                      <a:endParaRPr lang="en-US" altLang="zh-CN" sz="2800" b="1" smtClean="0">
                        <a:latin typeface="微软雅黑" panose="020B0503020204020204" charset="-122"/>
                        <a:ea typeface="微软雅黑" panose="020B0503020204020204" charset="-122"/>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rgbClr val="4F81BD">
                        <a:tint val="40000"/>
                      </a:srgbClr>
                    </a:solidFill>
                  </a:tcPr>
                </a:tc>
                <a:tc>
                  <a:txBody>
                    <a:bodyPr wrap="square"/>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algn="ctr"/>
                      <a:r>
                        <a:rPr lang="zh-CN" altLang="en-US" sz="2800" b="1" smtClean="0">
                          <a:latin typeface="微软雅黑" panose="020B0503020204020204" charset="-122"/>
                          <a:ea typeface="微软雅黑" panose="020B0503020204020204" charset="-122"/>
                        </a:rPr>
                        <a:t>九一八事变</a:t>
                      </a:r>
                      <a:endParaRPr lang="zh-CN" altLang="en-US" sz="2800" b="1" smtClean="0">
                        <a:latin typeface="微软雅黑" panose="020B0503020204020204" charset="-122"/>
                        <a:ea typeface="微软雅黑" panose="020B0503020204020204" charset="-122"/>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rgbClr val="4F81BD">
                        <a:tint val="40000"/>
                      </a:srgbClr>
                    </a:solidFill>
                  </a:tcPr>
                </a:tc>
                <a:tc rowSpan="5">
                  <a:txBody>
                    <a:bodyPr wrap="square"/>
                    <a:lstStyle/>
                    <a:p>
                      <a:pPr algn="l">
                        <a:lnSpc>
                          <a:spcPct val="100000"/>
                        </a:lnSpc>
                        <a:buNone/>
                      </a:pP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①军事侵略与占领</a:t>
                      </a:r>
                      <a:r>
                        <a:rPr lang="zh-CN" altLang="en-US" sz="2800" b="1">
                          <a:latin typeface="微软雅黑" panose="020B0503020204020204" charset="-122"/>
                          <a:ea typeface="微软雅黑" panose="020B0503020204020204" charset="-122"/>
                          <a:cs typeface="微软雅黑" panose="020B0503020204020204" charset="-122"/>
                          <a:sym typeface="+mn-ea"/>
                        </a:rPr>
                        <a:t>——中国失去了华北、华中、华南大片领土；</a:t>
                      </a:r>
                      <a:endParaRPr lang="zh-CN" altLang="en-US" sz="2800" b="1">
                        <a:latin typeface="微软雅黑" panose="020B0503020204020204" charset="-122"/>
                        <a:ea typeface="微软雅黑" panose="020B0503020204020204" charset="-122"/>
                        <a:cs typeface="微软雅黑" panose="020B0503020204020204" charset="-122"/>
                        <a:sym typeface="+mn-ea"/>
                      </a:endParaRPr>
                    </a:p>
                    <a:p>
                      <a:pPr algn="l">
                        <a:lnSpc>
                          <a:spcPct val="100000"/>
                        </a:lnSpc>
                        <a:buNone/>
                      </a:pP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②残暴罪行，无视中国人民的基本生存权</a:t>
                      </a:r>
                      <a:r>
                        <a:rPr lang="zh-CN" altLang="en-US" sz="2800" b="1">
                          <a:latin typeface="微软雅黑" panose="020B0503020204020204" charset="-122"/>
                          <a:ea typeface="微软雅黑" panose="020B0503020204020204" charset="-122"/>
                          <a:cs typeface="微软雅黑" panose="020B0503020204020204" charset="-122"/>
                          <a:sym typeface="+mn-ea"/>
                        </a:rPr>
                        <a:t>——南京大屠杀、潘家峪惨案、七三一部队；</a:t>
                      </a:r>
                      <a:endParaRPr lang="zh-CN" altLang="en-US" sz="2800" b="1">
                        <a:latin typeface="微软雅黑" panose="020B0503020204020204" charset="-122"/>
                        <a:ea typeface="微软雅黑" panose="020B0503020204020204" charset="-122"/>
                        <a:cs typeface="微软雅黑" panose="020B0503020204020204" charset="-122"/>
                        <a:sym typeface="+mn-ea"/>
                      </a:endParaRPr>
                    </a:p>
                    <a:p>
                      <a:pPr algn="l">
                        <a:lnSpc>
                          <a:spcPct val="100000"/>
                        </a:lnSpc>
                        <a:buNone/>
                      </a:pP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③对沦陷区进行血腥残暴的殖民统治</a:t>
                      </a:r>
                      <a:r>
                        <a:rPr lang="zh-CN" altLang="en-US" sz="2800" b="1">
                          <a:latin typeface="微软雅黑" panose="020B0503020204020204" charset="-122"/>
                          <a:ea typeface="微软雅黑" panose="020B0503020204020204" charset="-122"/>
                          <a:cs typeface="微软雅黑" panose="020B0503020204020204" charset="-122"/>
                          <a:sym typeface="+mn-ea"/>
                        </a:rPr>
                        <a:t>——“以华制华”政策， 利用汉奸，扶持傀儡政权（政治）、经济掠夺（经济）、奴化教育 （思想）</a:t>
                      </a:r>
                      <a:endParaRPr lang="zh-CN" altLang="en-US" sz="2800" b="1">
                        <a:latin typeface="微软雅黑" panose="020B0503020204020204" charset="-122"/>
                        <a:ea typeface="微软雅黑" panose="020B0503020204020204" charset="-122"/>
                        <a:cs typeface="微软雅黑" panose="020B0503020204020204" charset="-122"/>
                        <a:sym typeface="+mn-ea"/>
                      </a:endParaRPr>
                    </a:p>
                  </a:txBody>
                  <a:tcPr vert="horz">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rgbClr val="4F81BD">
                        <a:tint val="40000"/>
                      </a:srgbClr>
                    </a:solidFill>
                  </a:tcPr>
                </a:tc>
              </a:tr>
              <a:tr h="582930">
                <a:tc vMerge="1">
                  <a:tcPr>
                    <a:lnL w="12700" cmpd="sng">
                      <a:solidFill>
                        <a:schemeClr val="tx1"/>
                      </a:solidFill>
                      <a:prstDash val="solid"/>
                    </a:lnL>
                    <a:lnR w="12700" cmpd="sng">
                      <a:solidFill>
                        <a:schemeClr val="tx1"/>
                      </a:solidFill>
                      <a:prstDash val="solid"/>
                    </a:lnR>
                  </a:tcPr>
                </a:tc>
                <a:tc>
                  <a:txBody>
                    <a:bodyPr wrap="square"/>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algn="ctr"/>
                      <a:r>
                        <a:rPr lang="en-US" altLang="zh-CN" sz="2800" b="1" smtClean="0">
                          <a:latin typeface="微软雅黑" panose="020B0503020204020204" charset="-122"/>
                          <a:ea typeface="微软雅黑" panose="020B0503020204020204" charset="-122"/>
                        </a:rPr>
                        <a:t>1932</a:t>
                      </a:r>
                      <a:endParaRPr lang="en-US" altLang="zh-CN" sz="2800" b="1" smtClean="0">
                        <a:latin typeface="微软雅黑" panose="020B0503020204020204" charset="-122"/>
                        <a:ea typeface="微软雅黑" panose="020B0503020204020204" charset="-122"/>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rgbClr val="4F81BD">
                        <a:tint val="40000"/>
                      </a:srgbClr>
                    </a:solidFill>
                  </a:tcPr>
                </a:tc>
                <a:tc>
                  <a:txBody>
                    <a:bodyPr wrap="square"/>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algn="ctr"/>
                      <a:r>
                        <a:rPr lang="zh-CN" altLang="en-US" sz="2800" b="1" smtClean="0">
                          <a:latin typeface="微软雅黑" panose="020B0503020204020204" charset="-122"/>
                          <a:ea typeface="微软雅黑" panose="020B0503020204020204" charset="-122"/>
                          <a:cs typeface="微软雅黑" panose="020B0503020204020204" charset="-122"/>
                          <a:sym typeface="+mn-ea"/>
                        </a:rPr>
                        <a:t>一</a:t>
                      </a:r>
                      <a:r>
                        <a:rPr lang="en-US" altLang="zh-CN" sz="2800" b="1" smtClean="0">
                          <a:latin typeface="微软雅黑" panose="020B0503020204020204" charset="-122"/>
                          <a:ea typeface="微软雅黑" panose="020B0503020204020204" charset="-122"/>
                          <a:cs typeface="微软雅黑" panose="020B0503020204020204" charset="-122"/>
                          <a:sym typeface="+mn-ea"/>
                        </a:rPr>
                        <a:t>·</a:t>
                      </a:r>
                      <a:r>
                        <a:rPr lang="zh-CN" altLang="en-US" sz="2800" b="1" smtClean="0">
                          <a:latin typeface="微软雅黑" panose="020B0503020204020204" charset="-122"/>
                          <a:ea typeface="微软雅黑" panose="020B0503020204020204" charset="-122"/>
                          <a:cs typeface="微软雅黑" panose="020B0503020204020204" charset="-122"/>
                          <a:sym typeface="+mn-ea"/>
                        </a:rPr>
                        <a:t>二八事变</a:t>
                      </a:r>
                      <a:endParaRPr lang="zh-CN" altLang="en-US" sz="2800" b="1" smtClean="0">
                        <a:latin typeface="微软雅黑" panose="020B0503020204020204" charset="-122"/>
                        <a:ea typeface="微软雅黑" panose="020B0503020204020204" charset="-122"/>
                        <a:cs typeface="微软雅黑" panose="020B0503020204020204" charset="-122"/>
                        <a:sym typeface="+mn-ea"/>
                      </a:endParaRPr>
                    </a:p>
                  </a:txBody>
                  <a:tcPr vert="horz" anchor="ctr">
                    <a:lnL w="12700" cmpd="sng">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rgbClr val="4F81BD">
                        <a:tint val="40000"/>
                      </a:srgbClr>
                    </a:solidFill>
                  </a:tcPr>
                </a:tc>
                <a:tc vMerge="1">
                  <a:tcPr>
                    <a:lnL w="12700" cmpd="sng">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rgbClr val="4F81BD">
                        <a:tint val="40000"/>
                      </a:srgbClr>
                    </a:solidFill>
                  </a:tcPr>
                </a:tc>
              </a:tr>
              <a:tr h="582930">
                <a:tc vMerge="1">
                  <a:tcPr>
                    <a:lnL w="12700" cmpd="sng">
                      <a:solidFill>
                        <a:schemeClr val="tx1"/>
                      </a:solidFill>
                      <a:prstDash val="solid"/>
                    </a:lnL>
                    <a:lnR w="12700" cmpd="sng">
                      <a:solidFill>
                        <a:schemeClr val="tx1"/>
                      </a:solidFill>
                      <a:prstDash val="solid"/>
                    </a:lnR>
                  </a:tcPr>
                </a:tc>
                <a:tc>
                  <a:txBody>
                    <a:bodyPr wrap="square"/>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marL="0" marR="0" indent="0" algn="ctr" defTabSz="914400" rtl="0" eaLnBrk="1" fontAlgn="auto" latinLnBrk="0" hangingPunct="1">
                        <a:lnSpc>
                          <a:spcPct val="100000"/>
                        </a:lnSpc>
                        <a:spcBef>
                          <a:spcPct val="0"/>
                        </a:spcBef>
                        <a:spcAft>
                          <a:spcPct val="0"/>
                        </a:spcAft>
                        <a:buClrTx/>
                        <a:buSzTx/>
                        <a:buFontTx/>
                        <a:buNone/>
                        <a:defRPr/>
                      </a:pPr>
                      <a:r>
                        <a:rPr lang="en-US" altLang="zh-CN" sz="2800" b="1" smtClean="0">
                          <a:latin typeface="微软雅黑" panose="020B0503020204020204" charset="-122"/>
                          <a:ea typeface="微软雅黑" panose="020B0503020204020204" charset="-122"/>
                        </a:rPr>
                        <a:t>1932</a:t>
                      </a:r>
                      <a:endParaRPr lang="en-US" altLang="zh-CN" sz="2800" b="1" smtClean="0">
                        <a:latin typeface="微软雅黑" panose="020B0503020204020204" charset="-122"/>
                        <a:ea typeface="微软雅黑" panose="020B0503020204020204" charset="-122"/>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rgbClr val="4F81BD">
                        <a:tint val="20000"/>
                      </a:srgbClr>
                    </a:solidFill>
                  </a:tcPr>
                </a:tc>
                <a:tc>
                  <a:txBody>
                    <a:bodyPr wrap="square"/>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algn="ctr"/>
                      <a:r>
                        <a:rPr lang="zh-CN" altLang="en-US" sz="2800" b="1" smtClean="0">
                          <a:latin typeface="微软雅黑" panose="020B0503020204020204" charset="-122"/>
                          <a:ea typeface="微软雅黑" panose="020B0503020204020204" charset="-122"/>
                          <a:sym typeface="+mn-ea"/>
                        </a:rPr>
                        <a:t>建立伪满国</a:t>
                      </a:r>
                      <a:endParaRPr lang="zh-CN" altLang="en-US" sz="2800" b="1" smtClean="0">
                        <a:latin typeface="微软雅黑" panose="020B0503020204020204" charset="-122"/>
                        <a:ea typeface="微软雅黑" panose="020B0503020204020204" charset="-122"/>
                        <a:cs typeface="楷体" panose="02010609060101010101" pitchFamily="49" charset="-122"/>
                        <a:sym typeface="+mn-ea"/>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rgbClr val="4F81BD">
                        <a:tint val="20000"/>
                      </a:srgbClr>
                    </a:solidFill>
                  </a:tcPr>
                </a:tc>
                <a:tc vMerge="1">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rgbClr val="4F81BD">
                        <a:tint val="20000"/>
                      </a:srgbClr>
                    </a:solidFill>
                  </a:tcPr>
                </a:tc>
              </a:tr>
              <a:tr h="583565">
                <a:tc vMerge="1">
                  <a:tcPr>
                    <a:lnL w="12700" cmpd="sng">
                      <a:solidFill>
                        <a:schemeClr val="tx1"/>
                      </a:solidFill>
                      <a:prstDash val="solid"/>
                    </a:lnL>
                    <a:lnR w="12700" cmpd="sng">
                      <a:solidFill>
                        <a:schemeClr val="tx1"/>
                      </a:solidFill>
                      <a:prstDash val="solid"/>
                    </a:lnR>
                    <a:lnB w="12700" cmpd="sng">
                      <a:solidFill>
                        <a:schemeClr val="tx1"/>
                      </a:solidFill>
                      <a:prstDash val="solid"/>
                    </a:lnB>
                  </a:tcPr>
                </a:tc>
                <a:tc>
                  <a:txBody>
                    <a:bodyPr wrap="square"/>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algn="ctr"/>
                      <a:r>
                        <a:rPr lang="en-US" altLang="zh-CN" sz="2800" b="1" smtClean="0">
                          <a:latin typeface="微软雅黑" panose="020B0503020204020204" charset="-122"/>
                          <a:ea typeface="微软雅黑" panose="020B0503020204020204" charset="-122"/>
                        </a:rPr>
                        <a:t>1935</a:t>
                      </a:r>
                      <a:endParaRPr lang="en-US" altLang="zh-CN" sz="2800" b="1" smtClean="0">
                        <a:latin typeface="微软雅黑" panose="020B0503020204020204" charset="-122"/>
                        <a:ea typeface="微软雅黑" panose="020B0503020204020204" charset="-122"/>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rgbClr val="4F81BD">
                        <a:tint val="40000"/>
                      </a:srgbClr>
                    </a:solidFill>
                  </a:tcPr>
                </a:tc>
                <a:tc>
                  <a:txBody>
                    <a:bodyPr wrap="square"/>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algn="ctr"/>
                      <a:r>
                        <a:rPr lang="zh-CN" altLang="en-US" sz="2800" b="1" smtClean="0">
                          <a:latin typeface="微软雅黑" panose="020B0503020204020204" charset="-122"/>
                          <a:ea typeface="微软雅黑" panose="020B0503020204020204" charset="-122"/>
                        </a:rPr>
                        <a:t>制造华北事变</a:t>
                      </a:r>
                      <a:endParaRPr lang="zh-CN" altLang="en-US" sz="2800" b="1" smtClean="0">
                        <a:latin typeface="微软雅黑" panose="020B0503020204020204" charset="-122"/>
                        <a:ea typeface="微软雅黑" panose="020B0503020204020204" charset="-122"/>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rgbClr val="4F81BD">
                        <a:tint val="40000"/>
                      </a:srgbClr>
                    </a:solidFill>
                  </a:tcPr>
                </a:tc>
                <a:tc vMerge="1">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rgbClr val="4F81BD">
                        <a:tint val="40000"/>
                      </a:srgbClr>
                    </a:solidFill>
                  </a:tcPr>
                </a:tc>
              </a:tr>
              <a:tr h="1637665">
                <a:tc>
                  <a:txBody>
                    <a:bodyPr wrap="square"/>
                    <a:lstStyle/>
                    <a:p>
                      <a:pPr algn="ctr">
                        <a:buNone/>
                      </a:pPr>
                      <a:r>
                        <a:rPr lang="zh-CN" altLang="en-US" sz="2800" b="1" smtClean="0">
                          <a:latin typeface="微软雅黑" panose="020B0503020204020204" charset="-122"/>
                          <a:ea typeface="微软雅黑" panose="020B0503020204020204" charset="-122"/>
                        </a:rPr>
                        <a:t>全面侵华阶段</a:t>
                      </a:r>
                      <a:endParaRPr lang="zh-CN" altLang="en-US" sz="2800" b="1" smtClean="0">
                        <a:latin typeface="微软雅黑" panose="020B0503020204020204" charset="-122"/>
                        <a:ea typeface="微软雅黑" panose="020B0503020204020204" charset="-122"/>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4F81BD">
                        <a:tint val="40000"/>
                      </a:srgbClr>
                    </a:solidFill>
                  </a:tcPr>
                </a:tc>
                <a:tc>
                  <a:txBody>
                    <a:bodyPr wrap="square"/>
                    <a:lstStyle/>
                    <a:p>
                      <a:pPr algn="ctr">
                        <a:buNone/>
                      </a:pPr>
                      <a:r>
                        <a:rPr lang="en-US" altLang="zh-CN" sz="2800" b="1" smtClean="0">
                          <a:latin typeface="微软雅黑" panose="020B0503020204020204" charset="-122"/>
                          <a:ea typeface="微软雅黑" panose="020B0503020204020204" charset="-122"/>
                          <a:cs typeface="微软雅黑" panose="020B0503020204020204" charset="-122"/>
                        </a:rPr>
                        <a:t>1937</a:t>
                      </a:r>
                      <a:endParaRPr lang="en-US" altLang="zh-CN" sz="2800" b="1" smtClean="0">
                        <a:latin typeface="微软雅黑" panose="020B0503020204020204" charset="-122"/>
                        <a:ea typeface="微软雅黑" panose="020B0503020204020204" charset="-122"/>
                        <a:cs typeface="微软雅黑" panose="020B0503020204020204" charset="-122"/>
                      </a:endParaRPr>
                    </a:p>
                    <a:p>
                      <a:pPr algn="ctr">
                        <a:buNone/>
                      </a:pPr>
                      <a:r>
                        <a:rPr lang="zh-CN" altLang="en-US" sz="2800" b="1" smtClean="0">
                          <a:latin typeface="微软雅黑" panose="020B0503020204020204" charset="-122"/>
                          <a:ea typeface="微软雅黑" panose="020B0503020204020204" charset="-122"/>
                          <a:cs typeface="微软雅黑" panose="020B0503020204020204" charset="-122"/>
                        </a:rPr>
                        <a:t>至</a:t>
                      </a:r>
                      <a:endParaRPr lang="zh-CN" altLang="en-US" sz="2800" b="1" smtClean="0">
                        <a:latin typeface="微软雅黑" panose="020B0503020204020204" charset="-122"/>
                        <a:ea typeface="微软雅黑" panose="020B0503020204020204" charset="-122"/>
                        <a:cs typeface="微软雅黑" panose="020B0503020204020204" charset="-122"/>
                      </a:endParaRPr>
                    </a:p>
                    <a:p>
                      <a:pPr algn="ctr">
                        <a:buNone/>
                      </a:pPr>
                      <a:r>
                        <a:rPr lang="en-US" altLang="zh-CN" sz="2800" b="1" smtClean="0">
                          <a:latin typeface="微软雅黑" panose="020B0503020204020204" charset="-122"/>
                          <a:ea typeface="微软雅黑" panose="020B0503020204020204" charset="-122"/>
                          <a:cs typeface="微软雅黑" panose="020B0503020204020204" charset="-122"/>
                        </a:rPr>
                        <a:t>1945</a:t>
                      </a:r>
                      <a:endParaRPr lang="en-US" altLang="zh-CN" sz="2800" b="1" smtClean="0">
                        <a:latin typeface="微软雅黑" panose="020B0503020204020204" charset="-122"/>
                        <a:ea typeface="微软雅黑" panose="020B0503020204020204" charset="-122"/>
                        <a:cs typeface="微软雅黑" panose="020B0503020204020204" charset="-122"/>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rgbClr val="4F81BD">
                        <a:tint val="40000"/>
                      </a:srgbClr>
                    </a:solidFill>
                  </a:tcPr>
                </a:tc>
                <a:tc>
                  <a:txBody>
                    <a:bodyPr wrap="square"/>
                    <a:lstStyle/>
                    <a:p>
                      <a:pPr>
                        <a:lnSpc>
                          <a:spcPct val="80000"/>
                        </a:lnSpc>
                        <a:buNone/>
                      </a:pPr>
                      <a:r>
                        <a:rPr lang="en-US" altLang="zh-CN" sz="2800" b="1" smtClean="0">
                          <a:latin typeface="微软雅黑" panose="020B0503020204020204" charset="-122"/>
                          <a:ea typeface="微软雅黑" panose="020B0503020204020204" charset="-122"/>
                          <a:cs typeface="微软雅黑" panose="020B0503020204020204" charset="-122"/>
                        </a:rPr>
                        <a:t>1937</a:t>
                      </a:r>
                      <a:r>
                        <a:rPr lang="zh-CN" altLang="en-US" sz="2800" b="1" smtClean="0">
                          <a:latin typeface="微软雅黑" panose="020B0503020204020204" charset="-122"/>
                          <a:ea typeface="微软雅黑" panose="020B0503020204020204" charset="-122"/>
                          <a:cs typeface="微软雅黑" panose="020B0503020204020204" charset="-122"/>
                        </a:rPr>
                        <a:t>年制造七七事变；</a:t>
                      </a:r>
                      <a:endParaRPr lang="zh-CN" altLang="en-US" sz="2800" b="1" smtClean="0">
                        <a:latin typeface="微软雅黑" panose="020B0503020204020204" charset="-122"/>
                        <a:ea typeface="微软雅黑" panose="020B0503020204020204" charset="-122"/>
                        <a:cs typeface="微软雅黑" panose="020B0503020204020204" charset="-122"/>
                      </a:endParaRPr>
                    </a:p>
                    <a:p>
                      <a:pPr>
                        <a:lnSpc>
                          <a:spcPct val="80000"/>
                        </a:lnSpc>
                        <a:buNone/>
                      </a:pPr>
                      <a:r>
                        <a:rPr lang="en-US" altLang="zh-CN" sz="2800" b="1" smtClean="0">
                          <a:latin typeface="微软雅黑" panose="020B0503020204020204" charset="-122"/>
                          <a:ea typeface="微软雅黑" panose="020B0503020204020204" charset="-122"/>
                          <a:cs typeface="微软雅黑" panose="020B0503020204020204" charset="-122"/>
                        </a:rPr>
                        <a:t>1937</a:t>
                      </a:r>
                      <a:r>
                        <a:rPr lang="zh-CN" altLang="en-US" sz="2800" b="1" smtClean="0">
                          <a:latin typeface="微软雅黑" panose="020B0503020204020204" charset="-122"/>
                          <a:ea typeface="微软雅黑" panose="020B0503020204020204" charset="-122"/>
                          <a:cs typeface="微软雅黑" panose="020B0503020204020204" charset="-122"/>
                        </a:rPr>
                        <a:t>年</a:t>
                      </a:r>
                      <a:r>
                        <a:rPr lang="en-US" altLang="zh-CN" sz="2800" b="1" smtClean="0">
                          <a:latin typeface="微软雅黑" panose="020B0503020204020204" charset="-122"/>
                          <a:ea typeface="微软雅黑" panose="020B0503020204020204" charset="-122"/>
                          <a:cs typeface="微软雅黑" panose="020B0503020204020204" charset="-122"/>
                        </a:rPr>
                        <a:t>12</a:t>
                      </a:r>
                      <a:r>
                        <a:rPr lang="zh-CN" altLang="en-US" sz="2800" b="1" smtClean="0">
                          <a:latin typeface="微软雅黑" panose="020B0503020204020204" charset="-122"/>
                          <a:ea typeface="微软雅黑" panose="020B0503020204020204" charset="-122"/>
                          <a:cs typeface="微软雅黑" panose="020B0503020204020204" charset="-122"/>
                        </a:rPr>
                        <a:t>月攻陷南京；</a:t>
                      </a:r>
                      <a:endParaRPr lang="zh-CN" altLang="en-US" sz="2800" b="1" smtClean="0">
                        <a:latin typeface="微软雅黑" panose="020B0503020204020204" charset="-122"/>
                        <a:ea typeface="微软雅黑" panose="020B0503020204020204" charset="-122"/>
                        <a:cs typeface="微软雅黑" panose="020B0503020204020204" charset="-122"/>
                      </a:endParaRPr>
                    </a:p>
                    <a:p>
                      <a:pPr>
                        <a:lnSpc>
                          <a:spcPct val="80000"/>
                        </a:lnSpc>
                        <a:buNone/>
                      </a:pPr>
                      <a:r>
                        <a:rPr lang="zh-CN" altLang="en-US" sz="2800" b="1" smtClean="0">
                          <a:latin typeface="微软雅黑" panose="020B0503020204020204" charset="-122"/>
                          <a:ea typeface="微软雅黑" panose="020B0503020204020204" charset="-122"/>
                          <a:cs typeface="微软雅黑" panose="020B0503020204020204" charset="-122"/>
                        </a:rPr>
                        <a:t>侵占中国华北、东北、华东、华南、华中广大地区；</a:t>
                      </a:r>
                      <a:endParaRPr lang="zh-CN" altLang="en-US" sz="2800" b="1" smtClean="0">
                        <a:latin typeface="微软雅黑" panose="020B0503020204020204" charset="-122"/>
                        <a:ea typeface="微软雅黑" panose="020B0503020204020204" charset="-122"/>
                        <a:cs typeface="微软雅黑" panose="020B0503020204020204" charset="-122"/>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rgbClr val="4F81BD">
                        <a:tint val="40000"/>
                      </a:srgbClr>
                    </a:solidFill>
                  </a:tcPr>
                </a:tc>
                <a:tc vMerge="1">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rgbClr val="4F81BD">
                        <a:tint val="40000"/>
                      </a:srgbClr>
                    </a:solidFill>
                  </a:tcPr>
                </a:tc>
              </a:tr>
            </a:tbl>
          </a:graphicData>
        </a:graphic>
      </p:graphicFrame>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to="" calcmode="lin" valueType="num">
                                      <p:cBhvr>
                                        <p:cTn id="14" dur="1" fill="hold"/>
                                        <p:tgtEl>
                                          <p:spTgt spid="2"/>
                                        </p:tgtEl>
                                      </p:cBhvr>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linds(horizont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250190" y="707390"/>
            <a:ext cx="5875655" cy="768350"/>
          </a:xfrm>
          <a:prstGeom prst="rect">
            <a:avLst/>
          </a:prstGeom>
          <a:noFill/>
        </p:spPr>
        <p:txBody>
          <a:bodyPr wrap="square" rtlCol="0">
            <a:spAutoFit/>
          </a:bodyPr>
          <a:lstStyle/>
          <a:p>
            <a:pPr>
              <a:buClrTx/>
              <a:buSzTx/>
              <a:buFontTx/>
            </a:pPr>
            <a:r>
              <a:rPr lang="zh-CN" altLang="en-US" sz="4400">
                <a:latin typeface="华文琥珀" panose="02010800040101010101" charset="-122"/>
                <a:ea typeface="华文琥珀" panose="02010800040101010101" charset="-122"/>
                <a:sym typeface="+mn-ea"/>
              </a:rPr>
              <a:t>三、中国人民的抗战</a:t>
            </a:r>
            <a:endParaRPr lang="zh-CN" altLang="en-US" sz="4400">
              <a:latin typeface="华文琥珀" panose="02010800040101010101" charset="-122"/>
              <a:ea typeface="华文琥珀" panose="02010800040101010101" charset="-122"/>
              <a:sym typeface="+mn-ea"/>
            </a:endParaRPr>
          </a:p>
        </p:txBody>
      </p:sp>
      <p:sp>
        <p:nvSpPr>
          <p:cNvPr id="2" name="文本框 1"/>
          <p:cNvSpPr txBox="1"/>
          <p:nvPr>
            <p:custDataLst>
              <p:tags r:id="rId2"/>
            </p:custDataLst>
          </p:nvPr>
        </p:nvSpPr>
        <p:spPr>
          <a:xfrm>
            <a:off x="5442585" y="707390"/>
            <a:ext cx="3535680" cy="768350"/>
          </a:xfrm>
          <a:prstGeom prst="rect">
            <a:avLst/>
          </a:prstGeom>
          <a:noFill/>
        </p:spPr>
        <p:txBody>
          <a:bodyPr wrap="none" rtlCol="0">
            <a:spAutoFit/>
          </a:bodyPr>
          <a:lstStyle/>
          <a:p>
            <a:r>
              <a:rPr lang="en-US" altLang="zh-CN" sz="4400">
                <a:solidFill>
                  <a:srgbClr val="FF0000"/>
                </a:solidFill>
                <a:latin typeface="华文琥珀" panose="02010800040101010101" charset="-122"/>
                <a:ea typeface="华文琥珀" panose="02010800040101010101" charset="-122"/>
                <a:cs typeface="华文琥珀" panose="02010800040101010101" charset="-122"/>
              </a:rPr>
              <a:t>——</a:t>
            </a:r>
            <a:r>
              <a:rPr lang="zh-CN" altLang="en-US" sz="4400">
                <a:solidFill>
                  <a:srgbClr val="FF0000"/>
                </a:solidFill>
                <a:latin typeface="华文琥珀" panose="02010800040101010101" charset="-122"/>
                <a:ea typeface="华文琥珀" panose="02010800040101010101" charset="-122"/>
                <a:cs typeface="华文琥珀" panose="02010800040101010101" charset="-122"/>
              </a:rPr>
              <a:t>局部抗战</a:t>
            </a:r>
            <a:endParaRPr lang="zh-CN" altLang="en-US" sz="4400">
              <a:solidFill>
                <a:srgbClr val="FF0000"/>
              </a:solidFill>
              <a:latin typeface="华文琥珀" panose="02010800040101010101" charset="-122"/>
              <a:ea typeface="华文琥珀" panose="02010800040101010101" charset="-122"/>
              <a:cs typeface="华文琥珀" panose="02010800040101010101" charset="-122"/>
            </a:endParaRPr>
          </a:p>
        </p:txBody>
      </p:sp>
      <p:sp>
        <p:nvSpPr>
          <p:cNvPr id="5" name="文本框 4"/>
          <p:cNvSpPr txBox="1"/>
          <p:nvPr>
            <p:custDataLst>
              <p:tags r:id="rId3"/>
            </p:custDataLst>
          </p:nvPr>
        </p:nvSpPr>
        <p:spPr>
          <a:xfrm>
            <a:off x="8978265" y="897890"/>
            <a:ext cx="3150870" cy="460375"/>
          </a:xfrm>
          <a:prstGeom prst="rect">
            <a:avLst/>
          </a:prstGeom>
          <a:noFill/>
        </p:spPr>
        <p:txBody>
          <a:bodyPr wrap="none" rtlCol="0">
            <a:spAutoFit/>
          </a:bodyPr>
          <a:lstStyle/>
          <a:p>
            <a:r>
              <a:rPr lang="zh-CN" altLang="zh-CN" sz="2400" b="1">
                <a:highlight>
                  <a:srgbClr val="FFFF00"/>
                </a:highlight>
                <a:latin typeface="微软雅黑" panose="020B0503020204020204" charset="-122"/>
                <a:ea typeface="微软雅黑" panose="020B0503020204020204" charset="-122"/>
                <a:cs typeface="微软雅黑" panose="020B0503020204020204" charset="-122"/>
              </a:rPr>
              <a:t>（</a:t>
            </a:r>
            <a:r>
              <a:rPr lang="en-US" altLang="zh-CN" sz="2400" b="1">
                <a:highlight>
                  <a:srgbClr val="FFFF00"/>
                </a:highlight>
                <a:latin typeface="微软雅黑" panose="020B0503020204020204" charset="-122"/>
                <a:ea typeface="微软雅黑" panose="020B0503020204020204" charset="-122"/>
                <a:cs typeface="微软雅黑" panose="020B0503020204020204" charset="-122"/>
              </a:rPr>
              <a:t>1931.9</a:t>
            </a:r>
            <a:r>
              <a:rPr lang="zh-CN" altLang="en-US" sz="2400" b="1">
                <a:highlight>
                  <a:srgbClr val="FFFF00"/>
                </a:highlight>
                <a:latin typeface="微软雅黑" panose="020B0503020204020204" charset="-122"/>
                <a:ea typeface="微软雅黑" panose="020B0503020204020204" charset="-122"/>
                <a:cs typeface="微软雅黑" panose="020B0503020204020204" charset="-122"/>
              </a:rPr>
              <a:t>－</a:t>
            </a:r>
            <a:r>
              <a:rPr lang="en-US" altLang="zh-CN" sz="2400" b="1">
                <a:highlight>
                  <a:srgbClr val="FFFF00"/>
                </a:highlight>
                <a:latin typeface="微软雅黑" panose="020B0503020204020204" charset="-122"/>
                <a:ea typeface="微软雅黑" panose="020B0503020204020204" charset="-122"/>
                <a:cs typeface="微软雅黑" panose="020B0503020204020204" charset="-122"/>
              </a:rPr>
              <a:t>1937.7</a:t>
            </a:r>
            <a:r>
              <a:rPr lang="zh-CN" altLang="zh-CN" sz="2400" b="1">
                <a:highlight>
                  <a:srgbClr val="FFFF00"/>
                </a:highlight>
                <a:latin typeface="微软雅黑" panose="020B0503020204020204" charset="-122"/>
                <a:ea typeface="微软雅黑" panose="020B0503020204020204" charset="-122"/>
                <a:cs typeface="微软雅黑" panose="020B0503020204020204" charset="-122"/>
              </a:rPr>
              <a:t>）</a:t>
            </a:r>
            <a:endParaRPr lang="zh-CN" altLang="zh-CN" sz="2400" b="1">
              <a:highlight>
                <a:srgbClr val="FFFF00"/>
              </a:highlight>
              <a:latin typeface="微软雅黑" panose="020B0503020204020204" charset="-122"/>
              <a:ea typeface="微软雅黑" panose="020B0503020204020204" charset="-122"/>
              <a:cs typeface="微软雅黑" panose="020B0503020204020204" charset="-122"/>
            </a:endParaRPr>
          </a:p>
        </p:txBody>
      </p:sp>
      <p:graphicFrame>
        <p:nvGraphicFramePr>
          <p:cNvPr id="6" name="表格 5"/>
          <p:cNvGraphicFramePr>
            <a:graphicFrameLocks noGrp="1"/>
          </p:cNvGraphicFramePr>
          <p:nvPr>
            <p:custDataLst>
              <p:tags r:id="rId4"/>
            </p:custDataLst>
          </p:nvPr>
        </p:nvGraphicFramePr>
        <p:xfrm>
          <a:off x="419100" y="1536700"/>
          <a:ext cx="11379200" cy="4933950"/>
        </p:xfrm>
        <a:graphic>
          <a:graphicData uri="http://schemas.openxmlformats.org/drawingml/2006/table">
            <a:tbl>
              <a:tblPr firstRow="1" bandRow="1">
                <a:tableStyleId>{5940675A-B579-460E-94D1-54222C63F5DA}</a:tableStyleId>
              </a:tblPr>
              <a:tblGrid>
                <a:gridCol w="1654810"/>
                <a:gridCol w="9724390"/>
              </a:tblGrid>
              <a:tr h="584835">
                <a:tc>
                  <a:txBody>
                    <a:bodyPr wrap="square"/>
                    <a:lstStyle/>
                    <a:p>
                      <a:pPr indent="0" algn="ctr">
                        <a:buNone/>
                      </a:pPr>
                      <a:r>
                        <a:rPr lang="en-US" sz="2800" b="1">
                          <a:latin typeface="黑体" panose="02010609060101010101" charset="-122"/>
                          <a:ea typeface="黑体" panose="02010609060101010101" charset="-122"/>
                          <a:cs typeface="Times New Roman" panose="02020603050405020304" pitchFamily="18" charset="0"/>
                        </a:rPr>
                        <a:t>爱国力量</a:t>
                      </a:r>
                      <a:endParaRPr lang="en-US" altLang="en-US" sz="2800" b="1">
                        <a:latin typeface="黑体" panose="02010609060101010101" charset="-122"/>
                        <a:ea typeface="黑体" panose="02010609060101010101" charset="-122"/>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ctr">
                        <a:buNone/>
                      </a:pPr>
                      <a:r>
                        <a:rPr lang="en-US" sz="2800" b="1">
                          <a:latin typeface="黑体" panose="02010609060101010101" charset="-122"/>
                          <a:ea typeface="黑体" panose="02010609060101010101" charset="-122"/>
                          <a:cs typeface="Times New Roman" panose="02020603050405020304" pitchFamily="18" charset="0"/>
                        </a:rPr>
                        <a:t>抗日救亡运动的主要史实</a:t>
                      </a:r>
                      <a:endParaRPr lang="en-US" altLang="en-US" sz="2800" b="1">
                        <a:latin typeface="黑体" panose="02010609060101010101" charset="-122"/>
                        <a:ea typeface="黑体" panose="02010609060101010101" charset="-122"/>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65505">
                <a:tc>
                  <a:txBody>
                    <a:bodyPr wrap="square"/>
                    <a:lstStyle/>
                    <a:p>
                      <a:pPr indent="0" algn="ctr">
                        <a:buNone/>
                      </a:pPr>
                      <a:r>
                        <a:rPr lang="en-US" sz="2800" b="1">
                          <a:latin typeface="黑体" panose="02010609060101010101" charset="-122"/>
                          <a:ea typeface="黑体" panose="02010609060101010101" charset="-122"/>
                          <a:cs typeface="Times New Roman" panose="02020603050405020304" pitchFamily="18" charset="0"/>
                        </a:rPr>
                        <a:t>东北军民</a:t>
                      </a:r>
                      <a:endParaRPr lang="en-US" altLang="en-US" sz="2800" b="1">
                        <a:latin typeface="黑体" panose="02010609060101010101" charset="-122"/>
                        <a:ea typeface="黑体" panose="02010609060101010101" charset="-122"/>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lgn="ctr">
                        <a:buNone/>
                      </a:pPr>
                      <a:r>
                        <a:rPr lang="en-US" sz="2800" b="1">
                          <a:latin typeface="黑体" panose="02010609060101010101" charset="-122"/>
                          <a:ea typeface="黑体" panose="02010609060101010101" charset="-122"/>
                          <a:cs typeface="Times New Roman" panose="02020603050405020304" pitchFamily="18" charset="0"/>
                        </a:rPr>
                        <a:t>东北人民革命军坚持抗战，领导人之一是共产党员杨靖宇</a:t>
                      </a:r>
                      <a:endParaRPr lang="en-US" altLang="en-US" sz="2800" b="1">
                        <a:latin typeface="黑体" panose="02010609060101010101" charset="-122"/>
                        <a:ea typeface="黑体" panose="02010609060101010101" charset="-122"/>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298575">
                <a:tc>
                  <a:txBody>
                    <a:bodyPr wrap="square"/>
                    <a:lstStyle/>
                    <a:p>
                      <a:pPr indent="0" algn="ctr">
                        <a:buNone/>
                      </a:pPr>
                      <a:r>
                        <a:rPr lang="en-US" sz="2800" b="1">
                          <a:latin typeface="黑体" panose="02010609060101010101" charset="-122"/>
                          <a:ea typeface="黑体" panose="02010609060101010101" charset="-122"/>
                          <a:cs typeface="Times New Roman" panose="02020603050405020304" pitchFamily="18" charset="0"/>
                        </a:rPr>
                        <a:t>中国共产党</a:t>
                      </a:r>
                      <a:endParaRPr lang="en-US" altLang="en-US" sz="2800" b="1">
                        <a:latin typeface="黑体" panose="02010609060101010101" charset="-122"/>
                        <a:ea typeface="黑体" panose="02010609060101010101" charset="-122"/>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buNone/>
                      </a:pPr>
                      <a:r>
                        <a:rPr lang="en-US" sz="2800" b="1">
                          <a:latin typeface="黑体" panose="02010609060101010101" charset="-122"/>
                          <a:ea typeface="黑体" panose="02010609060101010101" charset="-122"/>
                          <a:cs typeface="黑体" panose="02010609060101010101" charset="-122"/>
                        </a:rPr>
                        <a:t>1935年8月1日，发表“八一宣言”，号召“停止内战，一致抗日”</a:t>
                      </a:r>
                      <a:r>
                        <a:rPr lang="zh-CN" altLang="en-US" sz="2800" b="1">
                          <a:latin typeface="黑体" panose="02010609060101010101" charset="-122"/>
                          <a:ea typeface="黑体" panose="02010609060101010101" charset="-122"/>
                          <a:cs typeface="黑体" panose="02010609060101010101" charset="-122"/>
                        </a:rPr>
                        <a:t>；</a:t>
                      </a:r>
                      <a:r>
                        <a:rPr lang="en-US" sz="2800" b="1">
                          <a:latin typeface="黑体" panose="02010609060101010101" charset="-122"/>
                          <a:ea typeface="黑体" panose="02010609060101010101" charset="-122"/>
                          <a:cs typeface="黑体" panose="02010609060101010101" charset="-122"/>
                        </a:rPr>
                        <a:t>1935年底，召开瓦窑堡会议，确定了建立抗日民族统一战线的方针</a:t>
                      </a:r>
                      <a:endParaRPr lang="en-US" altLang="en-US" sz="28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65505">
                <a:tc>
                  <a:txBody>
                    <a:bodyPr wrap="square"/>
                    <a:lstStyle/>
                    <a:p>
                      <a:pPr indent="0" algn="ctr">
                        <a:buNone/>
                      </a:pPr>
                      <a:r>
                        <a:rPr lang="en-US" sz="2800" b="1">
                          <a:latin typeface="黑体" panose="02010609060101010101" charset="-122"/>
                          <a:ea typeface="黑体" panose="02010609060101010101" charset="-122"/>
                          <a:cs typeface="Times New Roman" panose="02020603050405020304" pitchFamily="18" charset="0"/>
                        </a:rPr>
                        <a:t>爱国学生</a:t>
                      </a:r>
                      <a:endParaRPr lang="en-US" altLang="en-US" sz="2800" b="1">
                        <a:latin typeface="黑体" panose="02010609060101010101" charset="-122"/>
                        <a:ea typeface="黑体" panose="02010609060101010101" charset="-122"/>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buNone/>
                      </a:pPr>
                      <a:r>
                        <a:rPr lang="en-US" sz="2800" b="1">
                          <a:latin typeface="黑体" panose="02010609060101010101" charset="-122"/>
                          <a:ea typeface="黑体" panose="02010609060101010101" charset="-122"/>
                          <a:cs typeface="黑体" panose="02010609060101010101" charset="-122"/>
                        </a:rPr>
                        <a:t>1935年12月9日，北平学生大规模游行示威，即一二·九运动。抗日救亡运动掀起高潮</a:t>
                      </a:r>
                      <a:endParaRPr lang="en-US" altLang="en-US" sz="28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319530">
                <a:tc>
                  <a:txBody>
                    <a:bodyPr wrap="square"/>
                    <a:lstStyle/>
                    <a:p>
                      <a:pPr indent="0">
                        <a:buNone/>
                      </a:pPr>
                      <a:r>
                        <a:rPr lang="en-US" sz="2800" b="1">
                          <a:latin typeface="黑体" panose="02010609060101010101" charset="-122"/>
                          <a:ea typeface="黑体" panose="02010609060101010101" charset="-122"/>
                          <a:cs typeface="Times New Roman" panose="02020603050405020304" pitchFamily="18" charset="0"/>
                        </a:rPr>
                        <a:t>国民党爱国军队及将领</a:t>
                      </a:r>
                      <a:endParaRPr lang="en-US" altLang="en-US" sz="2800" b="1">
                        <a:latin typeface="黑体" panose="02010609060101010101" charset="-122"/>
                        <a:ea typeface="黑体" panose="02010609060101010101" charset="-122"/>
                        <a:cs typeface="Times New Roman" panose="02020603050405020304" pitchFamily="18"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buNone/>
                      </a:pPr>
                      <a:r>
                        <a:rPr lang="en-US" sz="2800" b="1">
                          <a:latin typeface="黑体" panose="02010609060101010101" charset="-122"/>
                          <a:ea typeface="黑体" panose="02010609060101010101" charset="-122"/>
                          <a:cs typeface="黑体" panose="02010609060101010101" charset="-122"/>
                        </a:rPr>
                        <a:t>1933年，日军向长城沿线进犯，遭到中国军队的顽强抵抗</a:t>
                      </a:r>
                      <a:r>
                        <a:rPr lang="zh-CN" altLang="en-US" sz="2800" b="1">
                          <a:latin typeface="黑体" panose="02010609060101010101" charset="-122"/>
                          <a:ea typeface="黑体" panose="02010609060101010101" charset="-122"/>
                          <a:cs typeface="黑体" panose="02010609060101010101" charset="-122"/>
                        </a:rPr>
                        <a:t>；</a:t>
                      </a:r>
                      <a:r>
                        <a:rPr lang="en-US" sz="2800" b="1">
                          <a:latin typeface="黑体" panose="02010609060101010101" charset="-122"/>
                          <a:ea typeface="黑体" panose="02010609060101010101" charset="-122"/>
                          <a:cs typeface="黑体" panose="02010609060101010101" charset="-122"/>
                        </a:rPr>
                        <a:t>1936年12月12日，张、杨发动“西安事变”，促进了中共中央联蒋抗日方针的实现，全国团结抗战的局面初步形成</a:t>
                      </a:r>
                      <a:endParaRPr lang="en-US" altLang="en-US" sz="28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linds(horizont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srcRect t="40623"/>
          <a:stretch>
            <a:fillRect/>
          </a:stretch>
        </p:blipFill>
        <p:spPr>
          <a:xfrm>
            <a:off x="1203325" y="1250950"/>
            <a:ext cx="4762500" cy="1891030"/>
          </a:xfrm>
          <a:prstGeom prst="roundRect">
            <a:avLst/>
          </a:prstGeom>
        </p:spPr>
      </p:pic>
      <p:sp>
        <p:nvSpPr>
          <p:cNvPr id="6" name="TextBox 5"/>
          <p:cNvSpPr txBox="1"/>
          <p:nvPr>
            <p:custDataLst>
              <p:tags r:id="rId3"/>
            </p:custDataLst>
          </p:nvPr>
        </p:nvSpPr>
        <p:spPr>
          <a:xfrm>
            <a:off x="7835513" y="1049561"/>
            <a:ext cx="4000021" cy="5507990"/>
          </a:xfrm>
          <a:prstGeom prst="rect">
            <a:avLst/>
          </a:prstGeom>
          <a:noFill/>
          <a:ln w="12700" cmpd="sng">
            <a:solidFill>
              <a:schemeClr val="accent1">
                <a:shade val="50000"/>
              </a:schemeClr>
            </a:solidFill>
            <a:prstDash val="lgDash"/>
          </a:ln>
        </p:spPr>
        <p:txBody>
          <a:bodyPr wrap="square" rtlCol="0">
            <a:spAutoFit/>
          </a:bodyPr>
          <a:lstStyle/>
          <a:p>
            <a:pPr algn="just"/>
            <a:r>
              <a:rPr lang="en-US" altLang="zh-CN" sz="3200" b="1" smtClean="0">
                <a:latin typeface="楷体" panose="02010609060101010101" pitchFamily="49" charset="-122"/>
                <a:ea typeface="楷体" panose="02010609060101010101" pitchFamily="49" charset="-122"/>
                <a:cs typeface="楷体" panose="02010609060101010101" pitchFamily="49" charset="-122"/>
              </a:rPr>
              <a:t>   1936</a:t>
            </a:r>
            <a:r>
              <a:rPr lang="zh-CN" altLang="en-US" sz="3200" b="1" smtClean="0">
                <a:latin typeface="楷体" panose="02010609060101010101" pitchFamily="49" charset="-122"/>
                <a:ea typeface="楷体" panose="02010609060101010101" pitchFamily="49" charset="-122"/>
                <a:cs typeface="楷体" panose="02010609060101010101" pitchFamily="49" charset="-122"/>
              </a:rPr>
              <a:t>年</a:t>
            </a:r>
            <a:r>
              <a:rPr lang="en-US" altLang="zh-CN" sz="3200" b="1" smtClean="0">
                <a:latin typeface="楷体" panose="02010609060101010101" pitchFamily="49" charset="-122"/>
                <a:ea typeface="楷体" panose="02010609060101010101" pitchFamily="49" charset="-122"/>
                <a:cs typeface="楷体" panose="02010609060101010101" pitchFamily="49" charset="-122"/>
              </a:rPr>
              <a:t>12</a:t>
            </a:r>
            <a:r>
              <a:rPr lang="zh-CN" altLang="en-US" sz="3200" b="1" smtClean="0">
                <a:latin typeface="楷体" panose="02010609060101010101" pitchFamily="49" charset="-122"/>
                <a:ea typeface="楷体" panose="02010609060101010101" pitchFamily="49" charset="-122"/>
                <a:cs typeface="楷体" panose="02010609060101010101" pitchFamily="49" charset="-122"/>
              </a:rPr>
              <a:t>月，蒋介石赴西安逼迫张学良、杨虎城全力“剿共”，张、杨反复劝说蒋介石应以国家民族大义为重、容纳抗日主张的努力失败后，发动“兵谏”，于</a:t>
            </a:r>
            <a:r>
              <a:rPr lang="en-US" altLang="zh-CN" sz="3200" b="1" smtClean="0">
                <a:latin typeface="楷体" panose="02010609060101010101" pitchFamily="49" charset="-122"/>
                <a:ea typeface="楷体" panose="02010609060101010101" pitchFamily="49" charset="-122"/>
                <a:cs typeface="楷体" panose="02010609060101010101" pitchFamily="49" charset="-122"/>
              </a:rPr>
              <a:t>12</a:t>
            </a:r>
            <a:r>
              <a:rPr lang="zh-CN" altLang="en-US" sz="3200" b="1" smtClean="0">
                <a:latin typeface="楷体" panose="02010609060101010101" pitchFamily="49" charset="-122"/>
                <a:ea typeface="楷体" panose="02010609060101010101" pitchFamily="49" charset="-122"/>
                <a:cs typeface="楷体" panose="02010609060101010101" pitchFamily="49" charset="-122"/>
              </a:rPr>
              <a:t>月</a:t>
            </a:r>
            <a:r>
              <a:rPr lang="en-US" altLang="zh-CN" sz="3200" b="1" smtClean="0">
                <a:latin typeface="楷体" panose="02010609060101010101" pitchFamily="49" charset="-122"/>
                <a:ea typeface="楷体" panose="02010609060101010101" pitchFamily="49" charset="-122"/>
                <a:cs typeface="楷体" panose="02010609060101010101" pitchFamily="49" charset="-122"/>
              </a:rPr>
              <a:t>12</a:t>
            </a:r>
            <a:r>
              <a:rPr lang="zh-CN" altLang="en-US" sz="3200" b="1" smtClean="0">
                <a:latin typeface="楷体" panose="02010609060101010101" pitchFamily="49" charset="-122"/>
                <a:ea typeface="楷体" panose="02010609060101010101" pitchFamily="49" charset="-122"/>
                <a:cs typeface="楷体" panose="02010609060101010101" pitchFamily="49" charset="-122"/>
              </a:rPr>
              <a:t>日扣留蒋介石，武力逼蒋抗日，这就是“西安事变”。</a:t>
            </a:r>
            <a:endParaRPr lang="zh-CN" altLang="en-US" sz="3200" b="1">
              <a:latin typeface="楷体" panose="02010609060101010101" pitchFamily="49" charset="-122"/>
              <a:ea typeface="楷体" panose="02010609060101010101" pitchFamily="49" charset="-122"/>
              <a:cs typeface="楷体" panose="02010609060101010101" pitchFamily="49" charset="-122"/>
            </a:endParaRPr>
          </a:p>
        </p:txBody>
      </p:sp>
      <p:sp>
        <p:nvSpPr>
          <p:cNvPr id="81922" name="矩形 12"/>
          <p:cNvSpPr/>
          <p:nvPr>
            <p:custDataLst>
              <p:tags r:id="rId4"/>
            </p:custDataLst>
          </p:nvPr>
        </p:nvSpPr>
        <p:spPr>
          <a:xfrm>
            <a:off x="1987550" y="662305"/>
            <a:ext cx="2501006" cy="646331"/>
          </a:xfrm>
          <a:prstGeom prst="rect">
            <a:avLst/>
          </a:prstGeom>
          <a:noFill/>
          <a:ln w="9525">
            <a:noFill/>
          </a:ln>
        </p:spPr>
        <p:txBody>
          <a:bodyPr wrap="none">
            <a:spAutoFit/>
          </a:bodyPr>
          <a:lstStyle/>
          <a:p>
            <a:pPr eaLnBrk="0" hangingPunct="0">
              <a:lnSpc>
                <a:spcPct val="90000"/>
              </a:lnSpc>
            </a:pPr>
            <a:r>
              <a:rPr lang="zh-CN" altLang="en-US" sz="4000" b="1">
                <a:solidFill>
                  <a:srgbClr val="531DEB"/>
                </a:solidFill>
                <a:latin typeface="黑体" panose="02010609060101010101" charset="-122"/>
                <a:ea typeface="黑体" panose="02010609060101010101" charset="-122"/>
                <a:cs typeface="等线 Light" panose="02010600030101010101" charset="-122"/>
              </a:rPr>
              <a:t> 西安事变</a:t>
            </a:r>
            <a:endParaRPr lang="zh-CN" altLang="en-US" sz="4000" b="1">
              <a:solidFill>
                <a:srgbClr val="531DEB"/>
              </a:solidFill>
              <a:latin typeface="黑体" panose="02010609060101010101" charset="-122"/>
              <a:ea typeface="黑体" panose="02010609060101010101" charset="-122"/>
              <a:cs typeface="等线 Light" panose="02010600030101010101" charset="-122"/>
            </a:endParaRPr>
          </a:p>
        </p:txBody>
      </p:sp>
      <p:sp>
        <p:nvSpPr>
          <p:cNvPr id="7" name="内容占位符 6"/>
          <p:cNvSpPr txBox="1">
            <a:spLocks noGrp="1"/>
          </p:cNvSpPr>
          <p:nvPr>
            <p:ph idx="1"/>
            <p:custDataLst>
              <p:tags r:id="rId5"/>
            </p:custDataLst>
          </p:nvPr>
        </p:nvSpPr>
        <p:spPr>
          <a:xfrm>
            <a:off x="299720" y="3331845"/>
            <a:ext cx="7339965" cy="3409950"/>
          </a:xfrm>
          <a:noFill/>
          <a:ln w="12700" cmpd="sng">
            <a:solidFill>
              <a:schemeClr val="accent1">
                <a:shade val="50000"/>
              </a:schemeClr>
            </a:solidFill>
            <a:prstDash val="lgDash"/>
          </a:ln>
        </p:spPr>
        <p:txBody>
          <a:bodyPr wrap="square" lIns="86393" tIns="43196" rIns="86393" bIns="43196" rtlCol="0">
            <a:spAutoFit/>
          </a:bodyPr>
          <a:lstStyle/>
          <a:p>
            <a:pPr marL="0" lvl="0" indent="0" algn="l" fontAlgn="base">
              <a:lnSpc>
                <a:spcPct val="100000"/>
              </a:lnSpc>
              <a:spcAft>
                <a:spcPct val="0"/>
              </a:spcAft>
              <a:buClrTx/>
              <a:buSzTx/>
              <a:buFontTx/>
              <a:buNone/>
            </a:pPr>
            <a:r>
              <a:rPr lang="en-US" altLang="zh-CN" sz="2400" b="1" spc="0" smtClean="0">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mn-ea"/>
              </a:rPr>
              <a:t>（一）改组南京政府，容纳各党各派共同负责救国；</a:t>
            </a:r>
            <a:endParaRPr lang="en-US" altLang="zh-CN" sz="2400" b="1" spc="0" smtClean="0">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mn-ea"/>
            </a:endParaRPr>
          </a:p>
          <a:p>
            <a:pPr marL="0" lvl="0" indent="0" algn="l" fontAlgn="base">
              <a:lnSpc>
                <a:spcPct val="100000"/>
              </a:lnSpc>
              <a:spcAft>
                <a:spcPct val="0"/>
              </a:spcAft>
              <a:buClrTx/>
              <a:buSzTx/>
              <a:buFontTx/>
              <a:buNone/>
            </a:pPr>
            <a:r>
              <a:rPr lang="en-US" altLang="zh-CN" sz="2400" b="1" spc="0" smtClean="0">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mn-ea"/>
              </a:rPr>
              <a:t>（二）停止一切内战；</a:t>
            </a:r>
            <a:endParaRPr lang="en-US" altLang="zh-CN" sz="2400" b="1" spc="0" smtClean="0">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mn-ea"/>
            </a:endParaRPr>
          </a:p>
          <a:p>
            <a:pPr marL="0" lvl="0" indent="0" algn="l" fontAlgn="base">
              <a:lnSpc>
                <a:spcPct val="100000"/>
              </a:lnSpc>
              <a:spcAft>
                <a:spcPct val="0"/>
              </a:spcAft>
              <a:buClrTx/>
              <a:buSzTx/>
              <a:buFontTx/>
              <a:buNone/>
            </a:pPr>
            <a:r>
              <a:rPr lang="en-US" altLang="zh-CN" sz="2400" b="1" spc="0" smtClean="0">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mn-ea"/>
              </a:rPr>
              <a:t>（三）立即释放上海被捕之爱国领袖；</a:t>
            </a:r>
            <a:endParaRPr lang="en-US" altLang="zh-CN" sz="2400" b="1" spc="0" smtClean="0">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mn-ea"/>
            </a:endParaRPr>
          </a:p>
          <a:p>
            <a:pPr marL="0" lvl="0" indent="0" algn="l" fontAlgn="base">
              <a:lnSpc>
                <a:spcPct val="100000"/>
              </a:lnSpc>
              <a:spcAft>
                <a:spcPct val="0"/>
              </a:spcAft>
              <a:buClrTx/>
              <a:buSzTx/>
              <a:buFontTx/>
              <a:buNone/>
            </a:pPr>
            <a:r>
              <a:rPr lang="en-US" altLang="zh-CN" sz="2400" b="1" spc="0" smtClean="0">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mn-ea"/>
              </a:rPr>
              <a:t>（四）释放全国一切政治犯；</a:t>
            </a:r>
            <a:endParaRPr lang="en-US" altLang="zh-CN" sz="2400" b="1" spc="0" smtClean="0">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mn-ea"/>
            </a:endParaRPr>
          </a:p>
          <a:p>
            <a:pPr marL="0" lvl="0" indent="0" algn="l" fontAlgn="base">
              <a:lnSpc>
                <a:spcPct val="100000"/>
              </a:lnSpc>
              <a:spcAft>
                <a:spcPct val="0"/>
              </a:spcAft>
              <a:buClrTx/>
              <a:buSzTx/>
              <a:buFontTx/>
              <a:buNone/>
            </a:pPr>
            <a:r>
              <a:rPr lang="en-US" altLang="zh-CN" sz="2400" b="1" spc="0" smtClean="0">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mn-ea"/>
              </a:rPr>
              <a:t>（五）开放民众爱国运动；</a:t>
            </a:r>
            <a:endParaRPr lang="en-US" altLang="zh-CN" sz="2400" b="1" spc="0" smtClean="0">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mn-ea"/>
            </a:endParaRPr>
          </a:p>
          <a:p>
            <a:pPr marL="0" lvl="0" indent="0" algn="l" fontAlgn="base">
              <a:lnSpc>
                <a:spcPct val="100000"/>
              </a:lnSpc>
              <a:spcAft>
                <a:spcPct val="0"/>
              </a:spcAft>
              <a:buClrTx/>
              <a:buSzTx/>
              <a:buFontTx/>
              <a:buNone/>
            </a:pPr>
            <a:r>
              <a:rPr lang="en-US" altLang="zh-CN" sz="2400" b="1" spc="0" smtClean="0">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mn-ea"/>
              </a:rPr>
              <a:t>（六）保障人民集会结社一切政治自由；</a:t>
            </a:r>
            <a:endParaRPr lang="en-US" altLang="zh-CN" sz="2400" b="1" spc="0" smtClean="0">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mn-ea"/>
            </a:endParaRPr>
          </a:p>
          <a:p>
            <a:pPr marL="0" lvl="0" indent="0" algn="l" fontAlgn="base">
              <a:lnSpc>
                <a:spcPct val="100000"/>
              </a:lnSpc>
              <a:spcAft>
                <a:spcPct val="0"/>
              </a:spcAft>
              <a:buClrTx/>
              <a:buSzTx/>
              <a:buFontTx/>
              <a:buNone/>
            </a:pPr>
            <a:r>
              <a:rPr lang="en-US" altLang="zh-CN" sz="2400" b="1" spc="0" smtClean="0">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mn-ea"/>
              </a:rPr>
              <a:t>（七）确实遵行总理遗嘱；</a:t>
            </a:r>
            <a:endParaRPr lang="en-US" altLang="zh-CN" sz="2400" b="1" spc="0" smtClean="0">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mn-ea"/>
            </a:endParaRPr>
          </a:p>
          <a:p>
            <a:pPr marL="0" lvl="0" indent="0" algn="l" fontAlgn="base">
              <a:lnSpc>
                <a:spcPct val="100000"/>
              </a:lnSpc>
              <a:spcAft>
                <a:spcPct val="0"/>
              </a:spcAft>
              <a:buClrTx/>
              <a:buSzTx/>
              <a:buFontTx/>
              <a:buNone/>
            </a:pPr>
            <a:r>
              <a:rPr lang="en-US" altLang="zh-CN" sz="2400" b="1" spc="0" smtClean="0">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mn-ea"/>
              </a:rPr>
              <a:t>（八）立即召开救国会议。</a:t>
            </a:r>
            <a:endParaRPr lang="en-US" altLang="zh-CN" sz="2400" b="1" spc="0" smtClean="0">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mn-ea"/>
            </a:endParaRPr>
          </a:p>
          <a:p>
            <a:pPr marL="0" lvl="0" indent="0" algn="l" fontAlgn="base">
              <a:lnSpc>
                <a:spcPct val="100000"/>
              </a:lnSpc>
              <a:spcAft>
                <a:spcPct val="0"/>
              </a:spcAft>
              <a:buClrTx/>
              <a:buSzTx/>
              <a:buFontTx/>
              <a:buNone/>
            </a:pPr>
            <a:r>
              <a:rPr lang="en-US" altLang="zh-CN" sz="2400" b="1" spc="0" smtClean="0">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mn-ea"/>
              </a:rPr>
              <a:t>——《张学良、杨虎城通电》（1936年 12月 12日）</a:t>
            </a:r>
            <a:endParaRPr lang="en-US" altLang="zh-CN" sz="2400" b="1" spc="0" smtClean="0">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mn-ea"/>
            </a:endParaRPr>
          </a:p>
        </p:txBody>
      </p:sp>
    </p:spTree>
    <p:custDataLst>
      <p:tags r:id="rId6"/>
    </p:custData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p:cNvPicPr>
          <p:nvPr>
            <p:custDataLst>
              <p:tags r:id="rId1"/>
            </p:custDataLst>
          </p:nvPr>
        </p:nvPicPr>
        <p:blipFill>
          <a:blip r:embed="rId2"/>
          <a:srcRect l="2247" t="12318" r="3190" b="2492"/>
          <a:stretch>
            <a:fillRect/>
          </a:stretch>
        </p:blipFill>
        <p:spPr>
          <a:xfrm>
            <a:off x="2327910" y="3329940"/>
            <a:ext cx="2993390" cy="2056765"/>
          </a:xfrm>
          <a:prstGeom prst="roundRect">
            <a:avLst/>
          </a:prstGeom>
          <a:noFill/>
          <a:ln w="12700" cmpd="sng">
            <a:solidFill>
              <a:schemeClr val="tx1"/>
            </a:solidFill>
            <a:prstDash val="solid"/>
          </a:ln>
        </p:spPr>
      </p:pic>
      <p:sp>
        <p:nvSpPr>
          <p:cNvPr id="116742" name="TextBox 1"/>
          <p:cNvSpPr txBox="1"/>
          <p:nvPr>
            <p:custDataLst>
              <p:tags r:id="rId3"/>
            </p:custDataLst>
          </p:nvPr>
        </p:nvSpPr>
        <p:spPr>
          <a:xfrm>
            <a:off x="1737360" y="563245"/>
            <a:ext cx="8049260" cy="583565"/>
          </a:xfrm>
          <a:prstGeom prst="rect">
            <a:avLst/>
          </a:prstGeom>
          <a:noFill/>
          <a:ln w="9525">
            <a:noFill/>
          </a:ln>
        </p:spPr>
        <p:txBody>
          <a:bodyPr wrap="square">
            <a:spAutoFit/>
          </a:bodyPr>
          <a:lstStyle/>
          <a:p>
            <a:r>
              <a:rPr lang="zh-CN" altLang="en-US" sz="3200" b="1">
                <a:latin typeface="微软雅黑" panose="020B0503020204020204" charset="-122"/>
                <a:ea typeface="微软雅黑" panose="020B0503020204020204" charset="-122"/>
                <a:cs typeface="微软雅黑" panose="020B0503020204020204" charset="-122"/>
              </a:rPr>
              <a:t>西安事变和平解决 </a:t>
            </a:r>
            <a:r>
              <a:rPr lang="en-US" altLang="zh-CN" sz="3200" b="1">
                <a:latin typeface="微软雅黑" panose="020B0503020204020204" charset="-122"/>
                <a:ea typeface="微软雅黑" panose="020B0503020204020204" charset="-122"/>
                <a:cs typeface="微软雅黑" panose="020B0503020204020204" charset="-122"/>
              </a:rPr>
              <a:t>——</a:t>
            </a:r>
            <a:r>
              <a:rPr lang="zh-CN" altLang="en-US" sz="3200" b="1">
                <a:solidFill>
                  <a:srgbClr val="FF0000"/>
                </a:solidFill>
                <a:latin typeface="微软雅黑" panose="020B0503020204020204" charset="-122"/>
                <a:ea typeface="微软雅黑" panose="020B0503020204020204" charset="-122"/>
                <a:cs typeface="微软雅黑" panose="020B0503020204020204" charset="-122"/>
              </a:rPr>
              <a:t>民族大义的抉择</a:t>
            </a:r>
            <a:endParaRPr lang="zh-CN" altLang="en-US" sz="3200" b="1">
              <a:solidFill>
                <a:srgbClr val="FF0000"/>
              </a:solidFill>
              <a:latin typeface="微软雅黑" panose="020B0503020204020204" charset="-122"/>
              <a:ea typeface="微软雅黑" panose="020B0503020204020204" charset="-122"/>
              <a:cs typeface="微软雅黑" panose="020B0503020204020204" charset="-122"/>
            </a:endParaRPr>
          </a:p>
        </p:txBody>
      </p:sp>
      <p:pic>
        <p:nvPicPr>
          <p:cNvPr id="8" name="图片 7" descr="20060922170445345">
            <a:hlinkClick r:id="rId4"/>
          </p:cNvPr>
          <p:cNvPicPr>
            <a:picLocks noChangeAspect="1"/>
          </p:cNvPicPr>
          <p:nvPr>
            <p:custDataLst>
              <p:tags r:id="rId5"/>
            </p:custDataLst>
          </p:nvPr>
        </p:nvPicPr>
        <p:blipFill>
          <a:blip r:embed="rId6"/>
          <a:stretch>
            <a:fillRect/>
          </a:stretch>
        </p:blipFill>
        <p:spPr>
          <a:xfrm>
            <a:off x="5462905" y="3329940"/>
            <a:ext cx="3667125" cy="2056130"/>
          </a:xfrm>
          <a:prstGeom prst="roundRect">
            <a:avLst/>
          </a:prstGeom>
          <a:noFill/>
          <a:ln w="12700" cmpd="sng">
            <a:solidFill>
              <a:schemeClr val="tx1"/>
            </a:solidFill>
            <a:prstDash val="solid"/>
          </a:ln>
        </p:spPr>
      </p:pic>
      <p:grpSp>
        <p:nvGrpSpPr>
          <p:cNvPr id="5" name="组合 4"/>
          <p:cNvGrpSpPr/>
          <p:nvPr>
            <p:custDataLst>
              <p:tags r:id="rId7"/>
            </p:custDataLst>
          </p:nvPr>
        </p:nvGrpSpPr>
        <p:grpSpPr>
          <a:xfrm>
            <a:off x="372110" y="1149350"/>
            <a:ext cx="4149090" cy="2073910"/>
            <a:chOff x="586" y="1810"/>
            <a:chExt cx="6534" cy="3266"/>
          </a:xfrm>
        </p:grpSpPr>
        <p:sp>
          <p:nvSpPr>
            <p:cNvPr id="116739" name="TextBox 2"/>
            <p:cNvSpPr txBox="1"/>
            <p:nvPr>
              <p:custDataLst>
                <p:tags r:id="rId8"/>
              </p:custDataLst>
            </p:nvPr>
          </p:nvSpPr>
          <p:spPr>
            <a:xfrm>
              <a:off x="586" y="2897"/>
              <a:ext cx="6534" cy="2179"/>
            </a:xfrm>
            <a:prstGeom prst="rect">
              <a:avLst/>
            </a:prstGeom>
            <a:noFill/>
            <a:ln w="12700" cmpd="sng">
              <a:solidFill>
                <a:schemeClr val="accent1">
                  <a:shade val="50000"/>
                </a:schemeClr>
              </a:solidFill>
              <a:prstDash val="lgDash"/>
            </a:ln>
          </p:spPr>
          <p:txBody>
            <a:bodyPr wrap="square">
              <a:spAutoFit/>
            </a:bodyPr>
            <a:lstStyle/>
            <a:p>
              <a:r>
                <a:rPr lang="zh-CN" altLang="en-US" sz="2800" b="1">
                  <a:latin typeface="黑体" panose="02010609060101010101" charset="-122"/>
                  <a:ea typeface="黑体" panose="02010609060101010101" charset="-122"/>
                </a:rPr>
                <a:t>纷争四起</a:t>
              </a:r>
              <a:endParaRPr lang="en-US" altLang="zh-CN" sz="2800" b="1">
                <a:latin typeface="黑体" panose="02010609060101010101" charset="-122"/>
                <a:ea typeface="黑体" panose="02010609060101010101" charset="-122"/>
              </a:endParaRPr>
            </a:p>
            <a:p>
              <a:r>
                <a:rPr lang="zh-CN" altLang="en-US" sz="2800" b="1">
                  <a:latin typeface="黑体" panose="02010609060101010101" charset="-122"/>
                  <a:ea typeface="黑体" panose="02010609060101010101" charset="-122"/>
                </a:rPr>
                <a:t>国民党亲日派掌权</a:t>
              </a:r>
              <a:endParaRPr lang="en-US" altLang="zh-CN" sz="2800" b="1">
                <a:latin typeface="黑体" panose="02010609060101010101" charset="-122"/>
                <a:ea typeface="黑体" panose="02010609060101010101" charset="-122"/>
              </a:endParaRPr>
            </a:p>
            <a:p>
              <a:r>
                <a:rPr lang="zh-CN" altLang="en-US" sz="2800" b="1">
                  <a:latin typeface="黑体" panose="02010609060101010101" charset="-122"/>
                  <a:ea typeface="黑体" panose="02010609060101010101" charset="-122"/>
                </a:rPr>
                <a:t>日本灭亡中国的速度加快</a:t>
              </a:r>
              <a:endParaRPr lang="zh-CN" altLang="en-US" sz="2800" b="1">
                <a:latin typeface="黑体" panose="02010609060101010101" charset="-122"/>
                <a:ea typeface="黑体" panose="02010609060101010101" charset="-122"/>
              </a:endParaRPr>
            </a:p>
          </p:txBody>
        </p:sp>
        <p:sp>
          <p:nvSpPr>
            <p:cNvPr id="82954" name="矩形 11"/>
            <p:cNvSpPr/>
            <p:nvPr>
              <p:custDataLst>
                <p:tags r:id="rId9"/>
              </p:custDataLst>
            </p:nvPr>
          </p:nvSpPr>
          <p:spPr>
            <a:xfrm>
              <a:off x="2974" y="1810"/>
              <a:ext cx="4146" cy="919"/>
            </a:xfrm>
            <a:prstGeom prst="rect">
              <a:avLst/>
            </a:prstGeom>
            <a:noFill/>
            <a:ln w="9525">
              <a:noFill/>
            </a:ln>
          </p:spPr>
          <p:txBody>
            <a:bodyPr wrap="none">
              <a:spAutoFit/>
            </a:bodyPr>
            <a:lstStyle/>
            <a:p>
              <a:r>
                <a:rPr lang="zh-CN" altLang="en-US" sz="3200" b="1">
                  <a:solidFill>
                    <a:srgbClr val="FF0000"/>
                  </a:solidFill>
                  <a:highlight>
                    <a:srgbClr val="FFFF00"/>
                  </a:highlight>
                  <a:latin typeface="黑体" panose="02010609060101010101" charset="-122"/>
                  <a:ea typeface="黑体" panose="02010609060101010101" charset="-122"/>
                </a:rPr>
                <a:t>处死蒋介石？</a:t>
              </a:r>
              <a:endParaRPr lang="zh-CN" altLang="en-US" sz="3200" b="1">
                <a:solidFill>
                  <a:srgbClr val="FF0000"/>
                </a:solidFill>
                <a:highlight>
                  <a:srgbClr val="FFFF00"/>
                </a:highlight>
                <a:latin typeface="黑体" panose="02010609060101010101" charset="-122"/>
                <a:ea typeface="黑体" panose="02010609060101010101" charset="-122"/>
              </a:endParaRPr>
            </a:p>
          </p:txBody>
        </p:sp>
      </p:grpSp>
      <p:grpSp>
        <p:nvGrpSpPr>
          <p:cNvPr id="6" name="组合 5"/>
          <p:cNvGrpSpPr/>
          <p:nvPr>
            <p:custDataLst>
              <p:tags r:id="rId10"/>
            </p:custDataLst>
          </p:nvPr>
        </p:nvGrpSpPr>
        <p:grpSpPr>
          <a:xfrm>
            <a:off x="6784975" y="1187450"/>
            <a:ext cx="3502025" cy="2035810"/>
            <a:chOff x="10685" y="1870"/>
            <a:chExt cx="5515" cy="3206"/>
          </a:xfrm>
        </p:grpSpPr>
        <p:sp>
          <p:nvSpPr>
            <p:cNvPr id="116740" name="TextBox 3"/>
            <p:cNvSpPr txBox="1"/>
            <p:nvPr>
              <p:custDataLst>
                <p:tags r:id="rId11"/>
              </p:custDataLst>
            </p:nvPr>
          </p:nvSpPr>
          <p:spPr>
            <a:xfrm>
              <a:off x="10685" y="2897"/>
              <a:ext cx="5515" cy="2179"/>
            </a:xfrm>
            <a:prstGeom prst="rect">
              <a:avLst/>
            </a:prstGeom>
            <a:noFill/>
            <a:ln w="12700" cmpd="sng">
              <a:solidFill>
                <a:schemeClr val="accent1">
                  <a:shade val="50000"/>
                </a:schemeClr>
              </a:solidFill>
              <a:prstDash val="lgDash"/>
            </a:ln>
          </p:spPr>
          <p:txBody>
            <a:bodyPr wrap="square">
              <a:spAutoFit/>
            </a:bodyPr>
            <a:lstStyle/>
            <a:p>
              <a:r>
                <a:rPr lang="zh-CN" altLang="en-US" sz="2800" b="1">
                  <a:latin typeface="黑体" panose="02010609060101010101" charset="-122"/>
                  <a:ea typeface="黑体" panose="02010609060101010101" charset="-122"/>
                </a:rPr>
                <a:t>推动国民党向停止内战、联共抗日的方向转变</a:t>
              </a:r>
              <a:endParaRPr lang="zh-CN" altLang="en-US" sz="2800" b="1">
                <a:latin typeface="黑体" panose="02010609060101010101" charset="-122"/>
                <a:ea typeface="黑体" panose="02010609060101010101" charset="-122"/>
              </a:endParaRPr>
            </a:p>
          </p:txBody>
        </p:sp>
        <p:sp>
          <p:nvSpPr>
            <p:cNvPr id="82955" name="矩形 13"/>
            <p:cNvSpPr/>
            <p:nvPr>
              <p:custDataLst>
                <p:tags r:id="rId12"/>
              </p:custDataLst>
            </p:nvPr>
          </p:nvSpPr>
          <p:spPr>
            <a:xfrm>
              <a:off x="10685" y="1870"/>
              <a:ext cx="3503" cy="919"/>
            </a:xfrm>
            <a:prstGeom prst="rect">
              <a:avLst/>
            </a:prstGeom>
            <a:noFill/>
            <a:ln w="9525">
              <a:noFill/>
            </a:ln>
          </p:spPr>
          <p:txBody>
            <a:bodyPr wrap="none">
              <a:spAutoFit/>
            </a:bodyPr>
            <a:lstStyle/>
            <a:p>
              <a:pPr lvl="0" algn="l">
                <a:buClrTx/>
                <a:buSzTx/>
                <a:buFontTx/>
              </a:pPr>
              <a:r>
                <a:rPr lang="zh-CN" altLang="en-US" sz="3200" b="1">
                  <a:solidFill>
                    <a:srgbClr val="FF0000"/>
                  </a:solidFill>
                  <a:highlight>
                    <a:srgbClr val="FFFF00"/>
                  </a:highlight>
                  <a:latin typeface="黑体" panose="02010609060101010101" charset="-122"/>
                  <a:ea typeface="黑体" panose="02010609060101010101" charset="-122"/>
                  <a:sym typeface="+mn-ea"/>
                </a:rPr>
                <a:t>和平解决？</a:t>
              </a:r>
              <a:endParaRPr lang="zh-CN" altLang="en-US" sz="3200" b="1">
                <a:solidFill>
                  <a:srgbClr val="FF0000"/>
                </a:solidFill>
                <a:highlight>
                  <a:srgbClr val="FFFF00"/>
                </a:highlight>
                <a:latin typeface="黑体" panose="02010609060101010101" charset="-122"/>
                <a:ea typeface="黑体" panose="02010609060101010101" charset="-122"/>
                <a:sym typeface="+mn-ea"/>
              </a:endParaRPr>
            </a:p>
          </p:txBody>
        </p:sp>
      </p:grpSp>
      <p:cxnSp>
        <p:nvCxnSpPr>
          <p:cNvPr id="2" name="直接连接符 1"/>
          <p:cNvCxnSpPr/>
          <p:nvPr>
            <p:custDataLst>
              <p:tags r:id="rId13"/>
            </p:custDataLst>
          </p:nvPr>
        </p:nvCxnSpPr>
        <p:spPr>
          <a:xfrm flipH="1">
            <a:off x="5707380" y="1040130"/>
            <a:ext cx="0" cy="2165985"/>
          </a:xfrm>
          <a:prstGeom prst="line">
            <a:avLst/>
          </a:prstGeom>
        </p:spPr>
        <p:style>
          <a:lnRef idx="1">
            <a:schemeClr val="accent1"/>
          </a:lnRef>
          <a:fillRef idx="0">
            <a:schemeClr val="accent1"/>
          </a:fillRef>
          <a:effectRef idx="0">
            <a:schemeClr val="accent1"/>
          </a:effectRef>
          <a:fontRef idx="minor">
            <a:schemeClr val="tx1"/>
          </a:fontRef>
        </p:style>
      </p:cxnSp>
      <p:sp>
        <p:nvSpPr>
          <p:cNvPr id="3" name="圆角矩形 2"/>
          <p:cNvSpPr/>
          <p:nvPr>
            <p:custDataLst>
              <p:tags r:id="rId14"/>
            </p:custDataLst>
          </p:nvPr>
        </p:nvSpPr>
        <p:spPr>
          <a:xfrm>
            <a:off x="500380" y="5700395"/>
            <a:ext cx="2481580" cy="603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smtClean="0">
                <a:solidFill>
                  <a:srgbClr val="FF0000"/>
                </a:solidFill>
                <a:effectLst/>
                <a:latin typeface="华文琥珀" panose="02010800040101010101" charset="-122"/>
                <a:ea typeface="华文琥珀" panose="02010800040101010101" charset="-122"/>
                <a:cs typeface="楷体" panose="02010609060101010101" pitchFamily="49" charset="-122"/>
                <a:sym typeface="+mn-ea"/>
              </a:rPr>
              <a:t>和平解决</a:t>
            </a:r>
            <a:endParaRPr lang="zh-CN" altLang="en-US" sz="3600" b="1" smtClean="0">
              <a:solidFill>
                <a:srgbClr val="FF0000"/>
              </a:solidFill>
              <a:effectLst/>
              <a:latin typeface="华文琥珀" panose="02010800040101010101" charset="-122"/>
              <a:ea typeface="华文琥珀" panose="02010800040101010101" charset="-122"/>
              <a:cs typeface="楷体" panose="02010609060101010101" pitchFamily="49" charset="-122"/>
              <a:sym typeface="+mn-ea"/>
            </a:endParaRPr>
          </a:p>
        </p:txBody>
      </p:sp>
      <p:sp>
        <p:nvSpPr>
          <p:cNvPr id="4" name="圆角矩形 3"/>
          <p:cNvSpPr/>
          <p:nvPr>
            <p:custDataLst>
              <p:tags r:id="rId15"/>
            </p:custDataLst>
          </p:nvPr>
        </p:nvSpPr>
        <p:spPr>
          <a:xfrm>
            <a:off x="3148330" y="5700395"/>
            <a:ext cx="8737600" cy="97726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defTabSz="685800" fontAlgn="auto">
              <a:lnSpc>
                <a:spcPct val="100000"/>
              </a:lnSpc>
              <a:spcBef>
                <a:spcPct val="0"/>
              </a:spcBef>
              <a:spcAft>
                <a:spcPts val="1000"/>
              </a:spcAft>
              <a:buClrTx/>
              <a:buSzTx/>
              <a:buFontTx/>
              <a:defRPr/>
            </a:pPr>
            <a:r>
              <a:rPr lang="zh-CN" altLang="en-US" sz="2400" b="1" spc="150">
                <a:solidFill>
                  <a:srgbClr val="531DEB"/>
                </a:solidFill>
                <a:latin typeface="微软雅黑" panose="020B0503020204020204" charset="-122"/>
                <a:ea typeface="微软雅黑" panose="020B0503020204020204" charset="-122"/>
                <a:cs typeface="微软雅黑" panose="020B0503020204020204" charset="-122"/>
                <a:sym typeface="微软雅黑" panose="020B0503020204020204" charset="-122"/>
              </a:rPr>
              <a:t>扭转了时局</a:t>
            </a:r>
            <a:r>
              <a:rPr lang="en-US" altLang="zh-CN" sz="2400" b="1" spc="150">
                <a:solidFill>
                  <a:srgbClr val="531DEB"/>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altLang="en-US" sz="2400" b="1" spc="150">
                <a:solidFill>
                  <a:srgbClr val="531DEB"/>
                </a:solidFill>
                <a:latin typeface="微软雅黑" panose="020B0503020204020204" charset="-122"/>
                <a:ea typeface="微软雅黑" panose="020B0503020204020204" charset="-122"/>
                <a:cs typeface="微软雅黑" panose="020B0503020204020204" charset="-122"/>
                <a:sym typeface="微软雅黑" panose="020B0503020204020204" charset="-122"/>
              </a:rPr>
              <a:t>促进了中共中央联蒋抗日方针的实现</a:t>
            </a:r>
            <a:r>
              <a:rPr lang="en-US" altLang="zh-CN" sz="2400" b="1" spc="150">
                <a:solidFill>
                  <a:srgbClr val="531DEB"/>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altLang="en-US" sz="2400" b="1" spc="150">
                <a:solidFill>
                  <a:srgbClr val="531DEB"/>
                </a:solidFill>
                <a:latin typeface="微软雅黑" panose="020B0503020204020204" charset="-122"/>
                <a:ea typeface="微软雅黑" panose="020B0503020204020204" charset="-122"/>
                <a:cs typeface="微软雅黑" panose="020B0503020204020204" charset="-122"/>
                <a:sym typeface="微软雅黑" panose="020B0503020204020204" charset="-122"/>
              </a:rPr>
              <a:t>标志着十年内战的基本结束</a:t>
            </a:r>
            <a:r>
              <a:rPr lang="en-US" altLang="zh-CN" sz="2400" b="1" spc="150">
                <a:solidFill>
                  <a:srgbClr val="531DEB"/>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altLang="en-US" sz="2400" b="1" spc="150">
                <a:solidFill>
                  <a:srgbClr val="531DEB"/>
                </a:solidFill>
                <a:latin typeface="微软雅黑" panose="020B0503020204020204" charset="-122"/>
                <a:ea typeface="微软雅黑" panose="020B0503020204020204" charset="-122"/>
                <a:cs typeface="微软雅黑" panose="020B0503020204020204" charset="-122"/>
                <a:sym typeface="微软雅黑" panose="020B0503020204020204" charset="-122"/>
              </a:rPr>
              <a:t>全国团结</a:t>
            </a:r>
            <a:r>
              <a:rPr lang="zh-CN" altLang="en-US" sz="2400" b="1" spc="150">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抗战的局面初步形成。</a:t>
            </a:r>
            <a:endParaRPr lang="zh-CN" altLang="en-US" sz="2400" b="1" spc="150">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ustDataLst>
      <p:tags r:id="rId1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6742"/>
                                        </p:tgtEl>
                                        <p:attrNameLst>
                                          <p:attrName>style.visibility</p:attrName>
                                        </p:attrNameLst>
                                      </p:cBhvr>
                                      <p:to>
                                        <p:strVal val="visible"/>
                                      </p:to>
                                    </p:set>
                                    <p:animEffect transition="in" filter="barn(inVertical)">
                                      <p:cBhvr>
                                        <p:cTn id="7" dur="500"/>
                                        <p:tgtEl>
                                          <p:spTgt spid="11674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16738"/>
                                        </p:tgtEl>
                                        <p:attrNameLst>
                                          <p:attrName>style.visibility</p:attrName>
                                        </p:attrNameLst>
                                      </p:cBhvr>
                                      <p:to>
                                        <p:strVal val="visible"/>
                                      </p:to>
                                    </p:set>
                                    <p:animEffect transition="in" filter="blinds(horizontal)">
                                      <p:cBhvr>
                                        <p:cTn id="21" dur="500"/>
                                        <p:tgtEl>
                                          <p:spTgt spid="116738"/>
                                        </p:tgtEl>
                                      </p:cBhvr>
                                    </p:animEffect>
                                  </p:childTnLst>
                                </p:cTn>
                              </p:par>
                              <p:par>
                                <p:cTn id="22" presetID="3" presetClass="entr" presetSubtype="1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linds(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linds(horizont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linds(horizont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167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8769985" y="1576070"/>
            <a:ext cx="2846070" cy="460375"/>
          </a:xfrm>
          <a:prstGeom prst="rect">
            <a:avLst/>
          </a:prstGeom>
          <a:noFill/>
        </p:spPr>
        <p:txBody>
          <a:bodyPr wrap="none" rtlCol="0">
            <a:spAutoFit/>
          </a:bodyPr>
          <a:lstStyle/>
          <a:p>
            <a:r>
              <a:rPr lang="zh-CN" altLang="zh-CN" sz="2400" b="1">
                <a:highlight>
                  <a:srgbClr val="FFFF00"/>
                </a:highlight>
                <a:latin typeface="微软雅黑" panose="020B0503020204020204" charset="-122"/>
                <a:ea typeface="微软雅黑" panose="020B0503020204020204" charset="-122"/>
                <a:cs typeface="微软雅黑" panose="020B0503020204020204" charset="-122"/>
              </a:rPr>
              <a:t>（</a:t>
            </a:r>
            <a:r>
              <a:rPr lang="en-US" altLang="zh-CN" sz="2400" b="1">
                <a:highlight>
                  <a:srgbClr val="FFFF00"/>
                </a:highlight>
                <a:latin typeface="微软雅黑" panose="020B0503020204020204" charset="-122"/>
                <a:ea typeface="微软雅黑" panose="020B0503020204020204" charset="-122"/>
                <a:cs typeface="微软雅黑" panose="020B0503020204020204" charset="-122"/>
              </a:rPr>
              <a:t>1937.7</a:t>
            </a:r>
            <a:r>
              <a:rPr lang="zh-CN" altLang="en-US" sz="2400" b="1">
                <a:highlight>
                  <a:srgbClr val="FFFF00"/>
                </a:highlight>
                <a:latin typeface="微软雅黑" panose="020B0503020204020204" charset="-122"/>
                <a:ea typeface="微软雅黑" panose="020B0503020204020204" charset="-122"/>
                <a:cs typeface="微软雅黑" panose="020B0503020204020204" charset="-122"/>
              </a:rPr>
              <a:t>－</a:t>
            </a:r>
            <a:r>
              <a:rPr lang="en-US" altLang="zh-CN" sz="2400" b="1">
                <a:highlight>
                  <a:srgbClr val="FFFF00"/>
                </a:highlight>
                <a:latin typeface="微软雅黑" panose="020B0503020204020204" charset="-122"/>
                <a:ea typeface="微软雅黑" panose="020B0503020204020204" charset="-122"/>
                <a:cs typeface="微软雅黑" panose="020B0503020204020204" charset="-122"/>
              </a:rPr>
              <a:t>1945.9</a:t>
            </a:r>
            <a:endParaRPr lang="zh-CN" altLang="zh-CN" sz="2400" b="1">
              <a:highlight>
                <a:srgbClr val="FFFF00"/>
              </a:highlight>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custDataLst>
              <p:tags r:id="rId2"/>
            </p:custDataLst>
          </p:nvPr>
        </p:nvSpPr>
        <p:spPr>
          <a:xfrm>
            <a:off x="697230" y="763270"/>
            <a:ext cx="5847080" cy="829945"/>
          </a:xfrm>
          <a:prstGeom prst="rect">
            <a:avLst/>
          </a:prstGeom>
          <a:noFill/>
        </p:spPr>
        <p:txBody>
          <a:bodyPr wrap="square" rtlCol="0">
            <a:spAutoFit/>
          </a:bodyPr>
          <a:lstStyle/>
          <a:p>
            <a:pPr>
              <a:buClrTx/>
              <a:buSzTx/>
              <a:buFontTx/>
            </a:pPr>
            <a:r>
              <a:rPr lang="zh-CN" altLang="en-US" sz="4800">
                <a:latin typeface="华文琥珀" panose="02010800040101010101" charset="-122"/>
                <a:ea typeface="华文琥珀" panose="02010800040101010101" charset="-122"/>
                <a:sym typeface="+mn-ea"/>
              </a:rPr>
              <a:t>三、中国人民的抗战</a:t>
            </a:r>
            <a:endParaRPr lang="en-US" altLang="zh-CN" sz="4800">
              <a:latin typeface="华文琥珀" panose="02010800040101010101" charset="-122"/>
              <a:ea typeface="华文琥珀" panose="02010800040101010101" charset="-122"/>
              <a:sym typeface="+mn-ea"/>
            </a:endParaRPr>
          </a:p>
        </p:txBody>
      </p:sp>
      <p:sp>
        <p:nvSpPr>
          <p:cNvPr id="2" name="文本框 1"/>
          <p:cNvSpPr txBox="1"/>
          <p:nvPr>
            <p:custDataLst>
              <p:tags r:id="rId3"/>
            </p:custDataLst>
          </p:nvPr>
        </p:nvSpPr>
        <p:spPr>
          <a:xfrm>
            <a:off x="6608445" y="821690"/>
            <a:ext cx="3840480" cy="829945"/>
          </a:xfrm>
          <a:prstGeom prst="rect">
            <a:avLst/>
          </a:prstGeom>
          <a:noFill/>
        </p:spPr>
        <p:txBody>
          <a:bodyPr wrap="none" rtlCol="0">
            <a:spAutoFit/>
          </a:bodyPr>
          <a:lstStyle/>
          <a:p>
            <a:r>
              <a:rPr lang="en-US" altLang="zh-CN" sz="4800">
                <a:solidFill>
                  <a:srgbClr val="FF0000"/>
                </a:solidFill>
                <a:latin typeface="华文琥珀" panose="02010800040101010101" charset="-122"/>
                <a:ea typeface="华文琥珀" panose="02010800040101010101" charset="-122"/>
                <a:cs typeface="华文琥珀" panose="02010800040101010101" charset="-122"/>
              </a:rPr>
              <a:t>——</a:t>
            </a:r>
            <a:r>
              <a:rPr lang="zh-CN" altLang="en-US" sz="4800">
                <a:solidFill>
                  <a:srgbClr val="FF0000"/>
                </a:solidFill>
                <a:latin typeface="华文琥珀" panose="02010800040101010101" charset="-122"/>
                <a:ea typeface="华文琥珀" panose="02010800040101010101" charset="-122"/>
                <a:cs typeface="华文琥珀" panose="02010800040101010101" charset="-122"/>
              </a:rPr>
              <a:t>全面抗战</a:t>
            </a:r>
            <a:endParaRPr lang="zh-CN" altLang="en-US" sz="4800">
              <a:solidFill>
                <a:srgbClr val="FF0000"/>
              </a:solidFill>
              <a:latin typeface="华文琥珀" panose="02010800040101010101" charset="-122"/>
              <a:ea typeface="华文琥珀" panose="02010800040101010101" charset="-122"/>
              <a:cs typeface="华文琥珀" panose="02010800040101010101" charset="-122"/>
            </a:endParaRPr>
          </a:p>
        </p:txBody>
      </p:sp>
      <p:sp>
        <p:nvSpPr>
          <p:cNvPr id="6" name="文本框 5"/>
          <p:cNvSpPr txBox="1"/>
          <p:nvPr>
            <p:custDataLst>
              <p:tags r:id="rId4"/>
            </p:custDataLst>
          </p:nvPr>
        </p:nvSpPr>
        <p:spPr>
          <a:xfrm>
            <a:off x="799465" y="1718945"/>
            <a:ext cx="6249670" cy="645160"/>
          </a:xfrm>
          <a:prstGeom prst="rect">
            <a:avLst/>
          </a:prstGeom>
          <a:solidFill>
            <a:schemeClr val="accent1"/>
          </a:solidFill>
          <a:effectLst>
            <a:innerShdw blurRad="114300">
              <a:prstClr val="black"/>
            </a:innerShdw>
          </a:effectLst>
        </p:spPr>
        <p:txBody>
          <a:bodyPr wrap="square" rtlCol="0" anchor="t">
            <a:spAutoFit/>
          </a:bodyPr>
          <a:lstStyle/>
          <a:p>
            <a:pPr lvl="0" algn="l">
              <a:buClrTx/>
              <a:buSzTx/>
              <a:buFontTx/>
            </a:pPr>
            <a:r>
              <a:rPr lang="en-US" altLang="zh-CN" sz="3600" b="1">
                <a:sym typeface="+mn-ea"/>
              </a:rPr>
              <a:t>1、抗日民族统一战线形成</a:t>
            </a:r>
            <a:endParaRPr lang="en-US" altLang="zh-CN" sz="3600" b="1">
              <a:sym typeface="+mn-ea"/>
            </a:endParaRPr>
          </a:p>
        </p:txBody>
      </p:sp>
      <p:graphicFrame>
        <p:nvGraphicFramePr>
          <p:cNvPr id="5" name="表格 4"/>
          <p:cNvGraphicFramePr>
            <a:graphicFrameLocks noGrp="1"/>
          </p:cNvGraphicFramePr>
          <p:nvPr>
            <p:custDataLst>
              <p:tags r:id="rId5"/>
            </p:custDataLst>
          </p:nvPr>
        </p:nvGraphicFramePr>
        <p:xfrm>
          <a:off x="368300" y="2599055"/>
          <a:ext cx="11402695" cy="3596640"/>
        </p:xfrm>
        <a:graphic>
          <a:graphicData uri="http://schemas.openxmlformats.org/drawingml/2006/table">
            <a:tbl>
              <a:tblPr firstRow="1" bandRow="1">
                <a:tableStyleId>{5C22544A-7EE6-4342-B048-85BDC9FD1C3A}</a:tableStyleId>
              </a:tblPr>
              <a:tblGrid>
                <a:gridCol w="4439285"/>
                <a:gridCol w="6963410"/>
              </a:tblGrid>
              <a:tr h="518160">
                <a:tc>
                  <a:txBody>
                    <a:bodyPr wrap="square"/>
                    <a:lstStyle/>
                    <a:p>
                      <a:pPr algn="ctr">
                        <a:buNone/>
                      </a:pPr>
                      <a:r>
                        <a:rPr lang="zh-CN" altLang="en-US" sz="2800">
                          <a:solidFill>
                            <a:schemeClr val="tx1"/>
                          </a:solidFill>
                          <a:latin typeface="黑体" panose="02010609060101010101" charset="-122"/>
                          <a:ea typeface="黑体" panose="02010609060101010101" charset="-122"/>
                        </a:rPr>
                        <a:t>国民党</a:t>
                      </a:r>
                      <a:endParaRPr lang="zh-CN" altLang="en-US" sz="2800">
                        <a:solidFill>
                          <a:schemeClr val="tx1"/>
                        </a:solidFill>
                        <a:latin typeface="黑体" panose="02010609060101010101" charset="-122"/>
                        <a:ea typeface="黑体" panose="02010609060101010101" charset="-122"/>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r>
                        <a:rPr lang="zh-CN" altLang="en-US" sz="2800">
                          <a:solidFill>
                            <a:schemeClr val="tx1"/>
                          </a:solidFill>
                          <a:latin typeface="黑体" panose="02010609060101010101" charset="-122"/>
                          <a:ea typeface="黑体" panose="02010609060101010101" charset="-122"/>
                        </a:rPr>
                        <a:t>共产党</a:t>
                      </a:r>
                      <a:endParaRPr lang="zh-CN" altLang="en-US" sz="2800">
                        <a:solidFill>
                          <a:schemeClr val="tx1"/>
                        </a:solidFill>
                        <a:latin typeface="黑体" panose="02010609060101010101" charset="-122"/>
                        <a:ea typeface="黑体" panose="02010609060101010101" charset="-122"/>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3078480">
                <a:tc>
                  <a:txBody>
                    <a:bodyPr wrap="square"/>
                    <a:lstStyle/>
                    <a:p>
                      <a:pPr algn="just">
                        <a:buNone/>
                      </a:pPr>
                      <a:r>
                        <a:rPr lang="en-US" altLang="zh-CN" sz="2800" b="1" smtClean="0">
                          <a:latin typeface="黑体" panose="02010609060101010101" charset="-122"/>
                          <a:ea typeface="黑体" panose="02010609060101010101" charset="-122"/>
                          <a:cs typeface="黑体" panose="02010609060101010101" charset="-122"/>
                          <a:sym typeface="+mn-ea"/>
                        </a:rPr>
                        <a:t>1937.7</a:t>
                      </a:r>
                      <a:r>
                        <a:rPr lang="zh-CN" altLang="en-US" sz="2800" b="1" smtClean="0">
                          <a:latin typeface="黑体" panose="02010609060101010101" charset="-122"/>
                          <a:ea typeface="黑体" panose="02010609060101010101" charset="-122"/>
                          <a:cs typeface="黑体" panose="02010609060101010101" charset="-122"/>
                          <a:sym typeface="+mn-ea"/>
                        </a:rPr>
                        <a:t>，蒋介石庐山讲话，表示准备抗战。</a:t>
                      </a:r>
                      <a:r>
                        <a:rPr lang="en-US" altLang="zh-CN" sz="2800" b="1" smtClean="0">
                          <a:latin typeface="黑体" panose="02010609060101010101" charset="-122"/>
                          <a:ea typeface="黑体" panose="02010609060101010101" charset="-122"/>
                          <a:cs typeface="黑体" panose="02010609060101010101" charset="-122"/>
                          <a:sym typeface="+mn-ea"/>
                        </a:rPr>
                        <a:t>1937.9</a:t>
                      </a:r>
                      <a:r>
                        <a:rPr lang="zh-CN" altLang="en-US" sz="2800" b="1" smtClean="0">
                          <a:latin typeface="黑体" panose="02010609060101010101" charset="-122"/>
                          <a:ea typeface="黑体" panose="02010609060101010101" charset="-122"/>
                          <a:cs typeface="黑体" panose="02010609060101010101" charset="-122"/>
                          <a:sym typeface="+mn-ea"/>
                        </a:rPr>
                        <a:t>国民党发表了中共提出的国共合作抗战宣言，第二天蒋介石发表谈话，承认中共合法地位</a:t>
                      </a:r>
                      <a:endParaRPr lang="zh-CN" altLang="en-US" sz="2800" b="1" smtClean="0">
                        <a:solidFill>
                          <a:schemeClr val="tx1"/>
                        </a:solidFill>
                        <a:latin typeface="黑体" panose="02010609060101010101" charset="-122"/>
                        <a:ea typeface="黑体" panose="02010609060101010101" charset="-122"/>
                        <a:cs typeface="黑体" panose="02010609060101010101" charset="-122"/>
                        <a:sym typeface="+mn-ea"/>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just">
                        <a:buNone/>
                      </a:pPr>
                      <a:r>
                        <a:rPr sz="2800" b="1">
                          <a:solidFill>
                            <a:schemeClr val="tx1"/>
                          </a:solidFill>
                          <a:latin typeface="黑体" panose="02010609060101010101" charset="-122"/>
                          <a:ea typeface="黑体" panose="02010609060101010101" charset="-122"/>
                          <a:cs typeface="黑体" panose="02010609060101010101" charset="-122"/>
                          <a:sym typeface="+mn-ea"/>
                        </a:rPr>
                        <a:t>1937年7月8日，中国共产党通电全国，只有全民族实行抗战，才是我们的出路</a:t>
                      </a:r>
                      <a:r>
                        <a:rPr lang="zh-CN" sz="2800" b="1">
                          <a:solidFill>
                            <a:schemeClr val="tx1"/>
                          </a:solidFill>
                          <a:latin typeface="黑体" panose="02010609060101010101" charset="-122"/>
                          <a:ea typeface="黑体" panose="02010609060101010101" charset="-122"/>
                          <a:cs typeface="黑体" panose="02010609060101010101" charset="-122"/>
                          <a:sym typeface="+mn-ea"/>
                        </a:rPr>
                        <a:t>。</a:t>
                      </a:r>
                      <a:endParaRPr lang="zh-CN" sz="2800" b="1">
                        <a:solidFill>
                          <a:schemeClr val="tx1"/>
                        </a:solidFill>
                        <a:latin typeface="黑体" panose="02010609060101010101" charset="-122"/>
                        <a:ea typeface="黑体" panose="02010609060101010101" charset="-122"/>
                        <a:cs typeface="黑体" panose="02010609060101010101" charset="-122"/>
                        <a:sym typeface="+mn-ea"/>
                      </a:endParaRPr>
                    </a:p>
                    <a:p>
                      <a:pPr algn="just">
                        <a:buNone/>
                      </a:pPr>
                      <a:r>
                        <a:rPr sz="2800" b="1">
                          <a:solidFill>
                            <a:schemeClr val="tx1"/>
                          </a:solidFill>
                          <a:latin typeface="黑体" panose="02010609060101010101" charset="-122"/>
                          <a:ea typeface="黑体" panose="02010609060101010101" charset="-122"/>
                          <a:cs typeface="黑体" panose="02010609060101010101" charset="-122"/>
                          <a:sym typeface="+mn-ea"/>
                        </a:rPr>
                        <a:t>1937年8月，洛川会议，标志着中国共产党全面抗战路线的形成。1937年9月22日，国民党发表了中国共产党提出的国共合作抗张宣言。</a:t>
                      </a:r>
                      <a:endParaRPr lang="zh-CN" sz="2800" b="1">
                        <a:solidFill>
                          <a:schemeClr val="tx1"/>
                        </a:solidFill>
                        <a:latin typeface="黑体" panose="02010609060101010101" charset="-122"/>
                        <a:ea typeface="黑体" panose="02010609060101010101" charset="-122"/>
                        <a:cs typeface="黑体" panose="02010609060101010101" charset="-122"/>
                        <a:sym typeface="+mn-ea"/>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linds(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6"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矩形 2"/>
          <p:cNvSpPr txBox="1"/>
          <p:nvPr>
            <p:custDataLst>
              <p:tags r:id="rId1"/>
            </p:custDataLst>
          </p:nvPr>
        </p:nvSpPr>
        <p:spPr>
          <a:xfrm>
            <a:off x="513715" y="1668145"/>
            <a:ext cx="11215370" cy="2061210"/>
          </a:xfrm>
          <a:prstGeom prst="rect">
            <a:avLst/>
          </a:prstGeom>
          <a:noFill/>
          <a:ln w="12700" cmpd="sng">
            <a:solidFill>
              <a:schemeClr val="accent1">
                <a:shade val="50000"/>
              </a:schemeClr>
            </a:solidFill>
            <a:prstDash val="sysDash"/>
          </a:ln>
        </p:spPr>
        <p:txBody>
          <a:bodyPr wrap="square" rtlCol="0" anchor="t">
            <a:spAutoFit/>
          </a:bodyPr>
          <a:lstStyle/>
          <a:p>
            <a:pPr algn="just">
              <a:buClrTx/>
              <a:buSzTx/>
              <a:buFontTx/>
              <a:tabLst>
                <a:tab pos="5600700" algn="l"/>
                <a:tab pos="9601200" algn="l"/>
              </a:tabLst>
            </a:pPr>
            <a:r>
              <a:rPr lang="en-US" altLang="zh-CN" sz="3200" b="1" kern="10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    </a:t>
            </a:r>
            <a:r>
              <a:rPr lang="zh-CN" altLang="zh-CN" sz="3200" b="1" kern="10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指包括农民、工人、城市小资产阶级和民族资产阶级以及除了汉奸、大地主大资产阶级投降派以外的一切政治力量。1937年9月，国民党公布《中共中央为公布国共合作宣言》，标志着以国共合作为基础的抗日民族统一战线正式建立。</a:t>
            </a:r>
            <a:endParaRPr lang="zh-CN" altLang="zh-CN" sz="3200" b="1" kern="10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100" name="文本框 99"/>
          <p:cNvSpPr txBox="1"/>
          <p:nvPr>
            <p:custDataLst>
              <p:tags r:id="rId2"/>
            </p:custDataLst>
          </p:nvPr>
        </p:nvSpPr>
        <p:spPr>
          <a:xfrm>
            <a:off x="728345" y="4058920"/>
            <a:ext cx="8709025" cy="645160"/>
          </a:xfrm>
          <a:prstGeom prst="rect">
            <a:avLst/>
          </a:prstGeom>
          <a:noFill/>
          <a:ln w="9525">
            <a:noFill/>
          </a:ln>
        </p:spPr>
        <p:txBody>
          <a:bodyPr wrap="square">
            <a:spAutoFit/>
          </a:bodyPr>
          <a:lstStyle/>
          <a:p>
            <a:pPr indent="0"/>
            <a:r>
              <a:rPr lang="zh-CN" altLang="en-US" sz="3600" b="1" kern="100">
                <a:solidFill>
                  <a:srgbClr val="FF0000"/>
                </a:solidFill>
                <a:effectLst>
                  <a:glow rad="127000">
                    <a:srgbClr val="FFFF00"/>
                  </a:glow>
                  <a:outerShdw blurRad="38100" dist="38100" dir="2700000" algn="tl">
                    <a:srgbClr val="000000">
                      <a:alpha val="43137"/>
                    </a:srgbClr>
                  </a:outerShdw>
                </a:effectLst>
                <a:latin typeface="华文隶书" panose="02010800040101010101" charset="-122"/>
                <a:ea typeface="华文隶书" panose="02010800040101010101" charset="-122"/>
              </a:rPr>
              <a:t>易错提醒</a:t>
            </a:r>
            <a:r>
              <a:rPr lang="zh-CN" sz="3200" b="1">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——国共两党抗战≠全民族抗</a:t>
            </a:r>
            <a:r>
              <a:rPr lang="zh-CN" b="0">
                <a:ea typeface="黑体" panose="02010609060101010101" charset="-122"/>
              </a:rPr>
              <a:t>战</a:t>
            </a:r>
            <a:endParaRPr lang="zh-CN" altLang="en-US" b="0">
              <a:ea typeface="黑体" panose="02010609060101010101" charset="-122"/>
            </a:endParaRPr>
          </a:p>
        </p:txBody>
      </p:sp>
      <p:sp>
        <p:nvSpPr>
          <p:cNvPr id="2" name="文本框 1"/>
          <p:cNvSpPr txBox="1"/>
          <p:nvPr>
            <p:custDataLst>
              <p:tags r:id="rId3"/>
            </p:custDataLst>
          </p:nvPr>
        </p:nvSpPr>
        <p:spPr>
          <a:xfrm>
            <a:off x="514350" y="4704080"/>
            <a:ext cx="11215370" cy="1383665"/>
          </a:xfrm>
          <a:prstGeom prst="rect">
            <a:avLst/>
          </a:prstGeom>
          <a:noFill/>
          <a:ln w="9525">
            <a:noFill/>
          </a:ln>
        </p:spPr>
        <p:txBody>
          <a:bodyPr wrap="square">
            <a:spAutoFit/>
          </a:bodyPr>
          <a:lstStyle/>
          <a:p>
            <a:pPr indent="304800"/>
            <a:r>
              <a:rPr lang="zh-CN" sz="2800" b="1">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仿宋_GB2312" charset="0"/>
              </a:rPr>
              <a:t>全民族抗战并不单指国共两党合作抗战，而是以两党合作为基础，包括各族人民、各民主党派、抗日团体、社会各阶层爱国人士和海外侨胞共同参加的抗战行为。国共两党像两面旗帜，起引领、带头作用。</a:t>
            </a:r>
            <a:endParaRPr lang="zh-CN" altLang="en-US" sz="2800" b="1">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仿宋_GB2312" charset="0"/>
            </a:endParaRPr>
          </a:p>
        </p:txBody>
      </p:sp>
      <p:sp>
        <p:nvSpPr>
          <p:cNvPr id="4" name="文本框 3"/>
          <p:cNvSpPr txBox="1"/>
          <p:nvPr>
            <p:custDataLst>
              <p:tags r:id="rId4"/>
            </p:custDataLst>
          </p:nvPr>
        </p:nvSpPr>
        <p:spPr>
          <a:xfrm>
            <a:off x="728345" y="858520"/>
            <a:ext cx="7404100" cy="645160"/>
          </a:xfrm>
          <a:prstGeom prst="rect">
            <a:avLst/>
          </a:prstGeom>
          <a:noFill/>
          <a:ln w="9525">
            <a:noFill/>
          </a:ln>
        </p:spPr>
        <p:txBody>
          <a:bodyPr wrap="square">
            <a:spAutoFit/>
          </a:bodyPr>
          <a:lstStyle/>
          <a:p>
            <a:pPr indent="0"/>
            <a:r>
              <a:rPr lang="zh-CN" altLang="en-US" sz="3600" b="1" kern="100">
                <a:solidFill>
                  <a:srgbClr val="FF0000"/>
                </a:solidFill>
                <a:effectLst>
                  <a:glow rad="127000">
                    <a:srgbClr val="FFFF00"/>
                  </a:glow>
                  <a:outerShdw blurRad="38100" dist="38100" dir="2700000" algn="tl">
                    <a:srgbClr val="000000">
                      <a:alpha val="43137"/>
                    </a:srgbClr>
                  </a:outerShdw>
                </a:effectLst>
                <a:latin typeface="华文隶书" panose="02010800040101010101" charset="-122"/>
                <a:ea typeface="华文隶书" panose="02010800040101010101" charset="-122"/>
              </a:rPr>
              <a:t>概念辨析</a:t>
            </a:r>
            <a:r>
              <a:rPr lang="zh-CN" sz="3200" b="1">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——抗日民族统一战线</a:t>
            </a:r>
            <a:endParaRPr lang="zh-CN" sz="3200" b="1">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endParaRPr>
          </a:p>
        </p:txBody>
      </p:sp>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7042"/>
                                        </p:tgtEl>
                                        <p:attrNameLst>
                                          <p:attrName>style.visibility</p:attrName>
                                        </p:attrNameLst>
                                      </p:cBhvr>
                                      <p:to>
                                        <p:strVal val="visible"/>
                                      </p:to>
                                    </p:set>
                                    <p:animEffect transition="in" filter="blinds(horizontal)">
                                      <p:cBhvr>
                                        <p:cTn id="7" dur="500"/>
                                        <p:tgtEl>
                                          <p:spTgt spid="8704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blinds(horizontal)">
                                      <p:cBhvr>
                                        <p:cTn id="12" dur="500"/>
                                        <p:tgtEl>
                                          <p:spTgt spid="10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animBg="1"/>
      <p:bldP spid="100"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191135" y="601980"/>
            <a:ext cx="4524375" cy="645160"/>
          </a:xfrm>
          <a:prstGeom prst="rect">
            <a:avLst/>
          </a:prstGeom>
          <a:solidFill>
            <a:schemeClr val="accent1"/>
          </a:solidFill>
          <a:effectLst>
            <a:innerShdw blurRad="114300">
              <a:prstClr val="black"/>
            </a:innerShdw>
          </a:effectLst>
        </p:spPr>
        <p:txBody>
          <a:bodyPr wrap="square" rtlCol="0" anchor="t">
            <a:spAutoFit/>
          </a:bodyPr>
          <a:lstStyle/>
          <a:p>
            <a:pPr lvl="0" algn="ctr">
              <a:buClrTx/>
              <a:buSzTx/>
              <a:buFontTx/>
            </a:pPr>
            <a:r>
              <a:rPr lang="en-US" altLang="zh-CN" sz="3600" b="1">
                <a:sym typeface="+mn-ea"/>
              </a:rPr>
              <a:t>2</a:t>
            </a:r>
            <a:r>
              <a:rPr lang="zh-CN" altLang="en-US" sz="3600" b="1">
                <a:sym typeface="+mn-ea"/>
              </a:rPr>
              <a:t>、中国军民的抗战</a:t>
            </a:r>
            <a:endParaRPr lang="zh-CN" altLang="en-US" sz="3600" b="1">
              <a:sym typeface="+mn-ea"/>
            </a:endParaRPr>
          </a:p>
        </p:txBody>
      </p:sp>
      <p:sp>
        <p:nvSpPr>
          <p:cNvPr id="10" name="文本框 9"/>
          <p:cNvSpPr txBox="1"/>
          <p:nvPr>
            <p:custDataLst>
              <p:tags r:id="rId2"/>
            </p:custDataLst>
          </p:nvPr>
        </p:nvSpPr>
        <p:spPr>
          <a:xfrm>
            <a:off x="737235" y="1900555"/>
            <a:ext cx="5889625" cy="1568450"/>
          </a:xfrm>
          <a:prstGeom prst="rect">
            <a:avLst/>
          </a:prstGeom>
          <a:noFill/>
          <a:ln w="12700" cmpd="sng">
            <a:solidFill>
              <a:schemeClr val="accent1">
                <a:shade val="50000"/>
              </a:schemeClr>
            </a:solidFill>
            <a:prstDash val="sysDash"/>
          </a:ln>
        </p:spPr>
        <p:txBody>
          <a:bodyPr wrap="square" rtlCol="0" anchor="t">
            <a:spAutoFit/>
          </a:bodyPr>
          <a:lstStyle/>
          <a:p>
            <a:pPr lvl="0" algn="just">
              <a:buClrTx/>
              <a:buSzTx/>
              <a:buFontTx/>
              <a:tabLst>
                <a:tab pos="5600700" algn="l"/>
                <a:tab pos="9601200" algn="l"/>
              </a:tabLst>
            </a:pPr>
            <a:r>
              <a:rPr lang="en-US" altLang="zh-CN" sz="2400" kern="100">
                <a:latin typeface="华文中宋" panose="02010600040101010101" pitchFamily="2" charset="-122"/>
                <a:ea typeface="华文中宋" panose="02010600040101010101" pitchFamily="2" charset="-122"/>
                <a:cs typeface="Times New Roman" panose="02020603050405020304"/>
                <a:sym typeface="+mn-ea"/>
              </a:rPr>
              <a:t>             1937年8月13日，日军大举进攻</a:t>
            </a:r>
            <a:endParaRPr lang="en-US" altLang="zh-CN" sz="2400" kern="100">
              <a:latin typeface="华文中宋" panose="02010600040101010101" pitchFamily="2" charset="-122"/>
              <a:ea typeface="华文中宋" panose="02010600040101010101" pitchFamily="2" charset="-122"/>
              <a:cs typeface="Times New Roman" panose="02020603050405020304"/>
              <a:sym typeface="+mn-ea"/>
            </a:endParaRPr>
          </a:p>
          <a:p>
            <a:pPr lvl="0" algn="just">
              <a:buClrTx/>
              <a:buSzTx/>
              <a:buFontTx/>
              <a:tabLst>
                <a:tab pos="5600700" algn="l"/>
                <a:tab pos="9601200" algn="l"/>
              </a:tabLst>
            </a:pPr>
            <a:r>
              <a:rPr lang="en-US" altLang="zh-CN" sz="2400" kern="100">
                <a:latin typeface="华文中宋" panose="02010600040101010101" pitchFamily="2" charset="-122"/>
                <a:ea typeface="华文中宋" panose="02010600040101010101" pitchFamily="2" charset="-122"/>
                <a:cs typeface="Times New Roman" panose="02020603050405020304"/>
                <a:sym typeface="+mn-ea"/>
              </a:rPr>
              <a:t>             上海,国民政府奋起自卫；11月中旬,日军占领上海,淞沪会战结束。这次会</a:t>
            </a:r>
            <a:r>
              <a:rPr lang="zh-CN" altLang="zh-CN" sz="2400" b="1" kern="100">
                <a:solidFill>
                  <a:srgbClr val="FF0000"/>
                </a:solidFill>
                <a:cs typeface="Times New Roman" panose="02020603050405020304"/>
                <a:sym typeface="+mn-ea"/>
              </a:rPr>
              <a:t>战粉碎了日军“三个月亡华”</a:t>
            </a:r>
            <a:r>
              <a:rPr lang="en-US" altLang="zh-CN" sz="2400" kern="100">
                <a:latin typeface="华文中宋" panose="02010600040101010101" pitchFamily="2" charset="-122"/>
                <a:ea typeface="华文中宋" panose="02010600040101010101" pitchFamily="2" charset="-122"/>
                <a:cs typeface="Times New Roman" panose="02020603050405020304"/>
                <a:sym typeface="+mn-ea"/>
              </a:rPr>
              <a:t>的狂妄企图</a:t>
            </a:r>
            <a:r>
              <a:rPr lang="zh-CN" altLang="zh-CN" sz="2400" kern="100">
                <a:latin typeface="华文中宋" panose="02010600040101010101" pitchFamily="2" charset="-122"/>
                <a:ea typeface="华文中宋" panose="02010600040101010101" pitchFamily="2" charset="-122"/>
                <a:cs typeface="Times New Roman" panose="02020603050405020304"/>
                <a:sym typeface="+mn-ea"/>
              </a:rPr>
              <a:t>。</a:t>
            </a:r>
            <a:endParaRPr lang="zh-CN" altLang="zh-CN" sz="2400" kern="100">
              <a:latin typeface="华文中宋" panose="02010600040101010101" pitchFamily="2" charset="-122"/>
              <a:ea typeface="华文中宋" panose="02010600040101010101" pitchFamily="2" charset="-122"/>
              <a:cs typeface="Times New Roman" panose="02020603050405020304"/>
              <a:sym typeface="+mn-ea"/>
            </a:endParaRPr>
          </a:p>
        </p:txBody>
      </p:sp>
      <p:sp>
        <p:nvSpPr>
          <p:cNvPr id="3" name="文本框 2"/>
          <p:cNvSpPr txBox="1"/>
          <p:nvPr>
            <p:custDataLst>
              <p:tags r:id="rId3"/>
            </p:custDataLst>
          </p:nvPr>
        </p:nvSpPr>
        <p:spPr>
          <a:xfrm>
            <a:off x="6851650" y="665480"/>
            <a:ext cx="5140960" cy="2676525"/>
          </a:xfrm>
          <a:prstGeom prst="rect">
            <a:avLst/>
          </a:prstGeom>
          <a:noFill/>
          <a:ln w="12700" cmpd="sng">
            <a:solidFill>
              <a:schemeClr val="accent1">
                <a:shade val="50000"/>
              </a:schemeClr>
            </a:solidFill>
            <a:prstDash val="sysDash"/>
          </a:ln>
        </p:spPr>
        <p:txBody>
          <a:bodyPr wrap="square" rtlCol="0" anchor="t">
            <a:spAutoFit/>
          </a:bodyPr>
          <a:lstStyle/>
          <a:p>
            <a:pPr lvl="0" algn="just">
              <a:buClrTx/>
              <a:buSzTx/>
              <a:buFontTx/>
              <a:tabLst>
                <a:tab pos="5600700" algn="l"/>
                <a:tab pos="9601200" algn="l"/>
              </a:tabLst>
            </a:pPr>
            <a:r>
              <a:rPr lang="en-US" altLang="zh-CN" sz="2400" kern="100">
                <a:latin typeface="华文中宋" panose="02010600040101010101" pitchFamily="2" charset="-122"/>
                <a:ea typeface="华文中宋" panose="02010600040101010101" pitchFamily="2" charset="-122"/>
                <a:cs typeface="Times New Roman" panose="02020603050405020304"/>
                <a:sym typeface="+mn-ea"/>
              </a:rPr>
              <a:t>               1937年8月，太原会战，</a:t>
            </a:r>
            <a:endParaRPr lang="en-US" altLang="zh-CN" sz="2400" kern="100">
              <a:latin typeface="华文中宋" panose="02010600040101010101" pitchFamily="2" charset="-122"/>
              <a:ea typeface="华文中宋" panose="02010600040101010101" pitchFamily="2" charset="-122"/>
              <a:cs typeface="Times New Roman" panose="02020603050405020304"/>
              <a:sym typeface="+mn-ea"/>
            </a:endParaRPr>
          </a:p>
          <a:p>
            <a:pPr lvl="0" algn="just">
              <a:buClrTx/>
              <a:buSzTx/>
              <a:buFontTx/>
              <a:tabLst>
                <a:tab pos="5600700" algn="l"/>
                <a:tab pos="9601200" algn="l"/>
              </a:tabLst>
            </a:pPr>
            <a:r>
              <a:rPr lang="en-US" altLang="zh-CN" sz="2400" kern="100">
                <a:latin typeface="华文中宋" panose="02010600040101010101" pitchFamily="2" charset="-122"/>
                <a:ea typeface="华文中宋" panose="02010600040101010101" pitchFamily="2" charset="-122"/>
                <a:cs typeface="Times New Roman" panose="02020603050405020304"/>
                <a:sym typeface="+mn-ea"/>
              </a:rPr>
              <a:t>               是</a:t>
            </a:r>
            <a:r>
              <a:rPr lang="zh-CN" altLang="zh-CN" sz="2400" b="1" kern="100">
                <a:solidFill>
                  <a:srgbClr val="FF0000"/>
                </a:solidFill>
                <a:cs typeface="Times New Roman" panose="02020603050405020304"/>
                <a:sym typeface="+mn-ea"/>
              </a:rPr>
              <a:t>国共两党合作最好</a:t>
            </a:r>
            <a:r>
              <a:rPr lang="en-US" altLang="zh-CN" sz="2400" kern="100">
                <a:latin typeface="华文中宋" panose="02010600040101010101" pitchFamily="2" charset="-122"/>
                <a:ea typeface="华文中宋" panose="02010600040101010101" pitchFamily="2" charset="-122"/>
                <a:cs typeface="Times New Roman" panose="02020603050405020304"/>
                <a:sym typeface="+mn-ea"/>
              </a:rPr>
              <a:t>的战役。太原会战中</a:t>
            </a:r>
            <a:r>
              <a:rPr lang="zh-CN" altLang="zh-CN" sz="2400" b="1" kern="100">
                <a:solidFill>
                  <a:srgbClr val="FF0000"/>
                </a:solidFill>
                <a:cs typeface="Times New Roman" panose="02020603050405020304"/>
                <a:sym typeface="+mn-ea"/>
              </a:rPr>
              <a:t>平型关大捷，是抗战以来首次大捷</a:t>
            </a:r>
            <a:r>
              <a:rPr lang="en-US" altLang="zh-CN" sz="2400" kern="100">
                <a:latin typeface="华文中宋" panose="02010600040101010101" pitchFamily="2" charset="-122"/>
                <a:ea typeface="华文中宋" panose="02010600040101010101" pitchFamily="2" charset="-122"/>
                <a:cs typeface="Times New Roman" panose="02020603050405020304"/>
                <a:sym typeface="+mn-ea"/>
              </a:rPr>
              <a:t>，打破了日军不可战胜的神话；忻口会战，是抗战初期华北战场规模最大、战斗最激烈的一次战役。11月太原失守。</a:t>
            </a:r>
            <a:endParaRPr lang="en-US" altLang="zh-CN" sz="2400" kern="100">
              <a:latin typeface="华文中宋" panose="02010600040101010101" pitchFamily="2" charset="-122"/>
              <a:ea typeface="华文中宋" panose="02010600040101010101" pitchFamily="2" charset="-122"/>
              <a:cs typeface="Times New Roman" panose="02020603050405020304"/>
              <a:sym typeface="+mn-ea"/>
            </a:endParaRPr>
          </a:p>
        </p:txBody>
      </p:sp>
      <p:sp>
        <p:nvSpPr>
          <p:cNvPr id="5" name="圆角矩形 4"/>
          <p:cNvSpPr/>
          <p:nvPr>
            <p:custDataLst>
              <p:tags r:id="rId4"/>
            </p:custDataLst>
          </p:nvPr>
        </p:nvSpPr>
        <p:spPr>
          <a:xfrm>
            <a:off x="6544945" y="609600"/>
            <a:ext cx="1725295" cy="7473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120000"/>
              </a:lnSpc>
              <a:buClrTx/>
              <a:buSzTx/>
              <a:buFontTx/>
              <a:tabLst>
                <a:tab pos="5600700" algn="l"/>
                <a:tab pos="9601200" algn="l"/>
              </a:tabLst>
            </a:pPr>
            <a:r>
              <a:rPr lang="zh-CN" sz="2800" b="1" kern="100">
                <a:solidFill>
                  <a:schemeClr val="tx1"/>
                </a:solidFill>
                <a:effectLst/>
                <a:latin typeface="华文琥珀" panose="02010800040101010101" charset="-122"/>
                <a:ea typeface="华文琥珀" panose="02010800040101010101" charset="-122"/>
                <a:cs typeface="Times New Roman" panose="02020603050405020304"/>
                <a:sym typeface="+mn-ea"/>
              </a:rPr>
              <a:t>太原会战</a:t>
            </a:r>
            <a:endParaRPr lang="zh-CN" sz="2800" b="1" kern="100">
              <a:solidFill>
                <a:schemeClr val="tx1"/>
              </a:solidFill>
              <a:effectLst/>
              <a:latin typeface="华文琥珀" panose="02010800040101010101" charset="-122"/>
              <a:ea typeface="华文琥珀" panose="02010800040101010101" charset="-122"/>
              <a:cs typeface="Times New Roman" panose="02020603050405020304"/>
              <a:sym typeface="+mn-ea"/>
            </a:endParaRPr>
          </a:p>
        </p:txBody>
      </p:sp>
      <p:sp>
        <p:nvSpPr>
          <p:cNvPr id="8" name="文本框 7"/>
          <p:cNvSpPr txBox="1"/>
          <p:nvPr>
            <p:custDataLst>
              <p:tags r:id="rId5"/>
            </p:custDataLst>
          </p:nvPr>
        </p:nvSpPr>
        <p:spPr>
          <a:xfrm>
            <a:off x="737235" y="3656965"/>
            <a:ext cx="6778625" cy="1714500"/>
          </a:xfrm>
          <a:prstGeom prst="rect">
            <a:avLst/>
          </a:prstGeom>
          <a:noFill/>
          <a:ln w="12700" cmpd="sng">
            <a:solidFill>
              <a:schemeClr val="accent1">
                <a:shade val="50000"/>
              </a:schemeClr>
            </a:solidFill>
            <a:prstDash val="sysDash"/>
          </a:ln>
        </p:spPr>
        <p:txBody>
          <a:bodyPr wrap="square" rtlCol="0" anchor="t">
            <a:spAutoFit/>
          </a:bodyPr>
          <a:lstStyle/>
          <a:p>
            <a:pPr lvl="0" algn="just">
              <a:lnSpc>
                <a:spcPct val="110000"/>
              </a:lnSpc>
              <a:buClrTx/>
              <a:buSzTx/>
              <a:buFontTx/>
              <a:tabLst>
                <a:tab pos="5600700" algn="l"/>
                <a:tab pos="9601200" algn="l"/>
              </a:tabLst>
            </a:pPr>
            <a:r>
              <a:rPr lang="en-US" altLang="zh-CN" sz="2400" kern="100">
                <a:latin typeface="华文中宋" panose="02010600040101010101" pitchFamily="2" charset="-122"/>
                <a:ea typeface="华文中宋" panose="02010600040101010101" pitchFamily="2" charset="-122"/>
                <a:cs typeface="Times New Roman" panose="02020603050405020304"/>
                <a:sym typeface="+mn-ea"/>
              </a:rPr>
              <a:t>             1938年1至5月，国民政府调集60万大军，在第五战区司令长官</a:t>
            </a:r>
            <a:r>
              <a:rPr lang="zh-CN" altLang="zh-CN" sz="2400" b="1" kern="100">
                <a:solidFill>
                  <a:srgbClr val="FF0000"/>
                </a:solidFill>
                <a:cs typeface="Times New Roman" panose="02020603050405020304"/>
                <a:sym typeface="+mn-ea"/>
              </a:rPr>
              <a:t>李宗仁</a:t>
            </a:r>
            <a:r>
              <a:rPr lang="en-US" altLang="zh-CN" sz="2400" kern="100">
                <a:latin typeface="华文中宋" panose="02010600040101010101" pitchFamily="2" charset="-122"/>
                <a:ea typeface="华文中宋" panose="02010600040101010101" pitchFamily="2" charset="-122"/>
                <a:cs typeface="Times New Roman" panose="02020603050405020304"/>
                <a:sym typeface="+mn-ea"/>
              </a:rPr>
              <a:t>的指挥下展开徐州会战。中国军队取得台儿庄大捷，这是抗战以来中国军队在</a:t>
            </a:r>
            <a:r>
              <a:rPr lang="zh-CN" altLang="zh-CN" sz="2400" b="1" kern="100">
                <a:solidFill>
                  <a:srgbClr val="FF0000"/>
                </a:solidFill>
                <a:cs typeface="Times New Roman" panose="02020603050405020304"/>
                <a:sym typeface="+mn-ea"/>
              </a:rPr>
              <a:t>正面战场取得的最大胜利</a:t>
            </a:r>
            <a:r>
              <a:rPr lang="zh-CN" altLang="en-US" sz="2400" kern="100">
                <a:latin typeface="华文中宋" panose="02010600040101010101" pitchFamily="2" charset="-122"/>
                <a:ea typeface="华文中宋" panose="02010600040101010101" pitchFamily="2" charset="-122"/>
                <a:cs typeface="Times New Roman" panose="02020603050405020304"/>
                <a:sym typeface="+mn-ea"/>
              </a:rPr>
              <a:t>。</a:t>
            </a:r>
            <a:endParaRPr lang="zh-CN" altLang="en-US" sz="2400" kern="100">
              <a:latin typeface="华文中宋" panose="02010600040101010101" pitchFamily="2" charset="-122"/>
              <a:ea typeface="华文中宋" panose="02010600040101010101" pitchFamily="2" charset="-122"/>
              <a:cs typeface="Times New Roman" panose="02020603050405020304"/>
              <a:sym typeface="+mn-ea"/>
            </a:endParaRPr>
          </a:p>
        </p:txBody>
      </p:sp>
      <p:sp>
        <p:nvSpPr>
          <p:cNvPr id="9" name="文本框 8"/>
          <p:cNvSpPr txBox="1"/>
          <p:nvPr>
            <p:custDataLst>
              <p:tags r:id="rId6"/>
            </p:custDataLst>
          </p:nvPr>
        </p:nvSpPr>
        <p:spPr>
          <a:xfrm>
            <a:off x="7751445" y="3599815"/>
            <a:ext cx="4241165" cy="1714500"/>
          </a:xfrm>
          <a:prstGeom prst="rect">
            <a:avLst/>
          </a:prstGeom>
          <a:noFill/>
          <a:ln w="12700" cmpd="sng">
            <a:solidFill>
              <a:schemeClr val="accent1">
                <a:shade val="50000"/>
              </a:schemeClr>
            </a:solidFill>
            <a:prstDash val="sysDash"/>
          </a:ln>
        </p:spPr>
        <p:txBody>
          <a:bodyPr wrap="square" rtlCol="0" anchor="t">
            <a:spAutoFit/>
          </a:bodyPr>
          <a:lstStyle/>
          <a:p>
            <a:pPr lvl="0" algn="just">
              <a:lnSpc>
                <a:spcPct val="110000"/>
              </a:lnSpc>
              <a:buClrTx/>
              <a:buSzTx/>
              <a:buFontTx/>
              <a:tabLst>
                <a:tab pos="5600700" algn="l"/>
                <a:tab pos="9601200" algn="l"/>
              </a:tabLst>
            </a:pPr>
            <a:r>
              <a:rPr lang="en-US" altLang="zh-CN" sz="2400" kern="100">
                <a:latin typeface="华文中宋" panose="02010600040101010101" pitchFamily="2" charset="-122"/>
                <a:ea typeface="华文中宋" panose="02010600040101010101" pitchFamily="2" charset="-122"/>
                <a:cs typeface="Times New Roman" panose="02020603050405020304"/>
                <a:sym typeface="+mn-ea"/>
              </a:rPr>
              <a:t>                 1938年6月中旬，武汉会战开始；10月下旬，武汉失守，武汉会战结束。这是抗战以来</a:t>
            </a:r>
            <a:r>
              <a:rPr lang="zh-CN" altLang="zh-CN" sz="2400" b="1" kern="100">
                <a:solidFill>
                  <a:srgbClr val="FF0000"/>
                </a:solidFill>
                <a:cs typeface="Times New Roman" panose="02020603050405020304"/>
                <a:sym typeface="+mn-ea"/>
              </a:rPr>
              <a:t>规模最大的</a:t>
            </a:r>
            <a:r>
              <a:rPr lang="en-US" altLang="zh-CN" sz="2400" kern="100">
                <a:latin typeface="华文中宋" panose="02010600040101010101" pitchFamily="2" charset="-122"/>
                <a:ea typeface="华文中宋" panose="02010600040101010101" pitchFamily="2" charset="-122"/>
                <a:cs typeface="Times New Roman" panose="02020603050405020304"/>
                <a:sym typeface="+mn-ea"/>
              </a:rPr>
              <a:t>一次战役</a:t>
            </a:r>
            <a:endParaRPr lang="en-US" altLang="zh-CN" sz="2400" kern="100">
              <a:latin typeface="华文中宋" panose="02010600040101010101" pitchFamily="2" charset="-122"/>
              <a:ea typeface="华文中宋" panose="02010600040101010101" pitchFamily="2" charset="-122"/>
              <a:cs typeface="Times New Roman" panose="02020603050405020304"/>
              <a:sym typeface="+mn-ea"/>
            </a:endParaRPr>
          </a:p>
        </p:txBody>
      </p:sp>
      <p:sp>
        <p:nvSpPr>
          <p:cNvPr id="11" name="圆角矩形 10"/>
          <p:cNvSpPr/>
          <p:nvPr>
            <p:custDataLst>
              <p:tags r:id="rId7"/>
            </p:custDataLst>
          </p:nvPr>
        </p:nvSpPr>
        <p:spPr>
          <a:xfrm>
            <a:off x="7620000" y="3422015"/>
            <a:ext cx="1725295" cy="6432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Aft>
                <a:spcPct val="0"/>
              </a:spcAft>
              <a:tabLst>
                <a:tab pos="5600700" algn="l"/>
                <a:tab pos="9601200" algn="l"/>
              </a:tabLst>
            </a:pPr>
            <a:r>
              <a:rPr lang="zh-CN" sz="2800" b="1" kern="100">
                <a:solidFill>
                  <a:schemeClr val="tx1"/>
                </a:solidFill>
                <a:effectLst/>
                <a:latin typeface="华文琥珀" panose="02010800040101010101" charset="-122"/>
                <a:ea typeface="华文琥珀" panose="02010800040101010101" charset="-122"/>
                <a:cs typeface="Times New Roman" panose="02020603050405020304"/>
                <a:sym typeface="+mn-ea"/>
              </a:rPr>
              <a:t>武汉会战</a:t>
            </a:r>
            <a:endParaRPr lang="zh-CN" altLang="en-US" sz="2800" b="1" kern="100">
              <a:solidFill>
                <a:schemeClr val="tx1"/>
              </a:solidFill>
              <a:effectLst/>
              <a:latin typeface="华文琥珀" panose="02010800040101010101" charset="-122"/>
              <a:ea typeface="华文琥珀" panose="02010800040101010101" charset="-122"/>
              <a:cs typeface="Times New Roman" panose="02020603050405020304"/>
              <a:sym typeface="+mn-ea"/>
            </a:endParaRPr>
          </a:p>
        </p:txBody>
      </p:sp>
      <p:sp>
        <p:nvSpPr>
          <p:cNvPr id="12" name="文本框 11"/>
          <p:cNvSpPr txBox="1"/>
          <p:nvPr>
            <p:custDataLst>
              <p:tags r:id="rId8"/>
            </p:custDataLst>
          </p:nvPr>
        </p:nvSpPr>
        <p:spPr>
          <a:xfrm>
            <a:off x="1604645" y="5455920"/>
            <a:ext cx="5331460" cy="1308735"/>
          </a:xfrm>
          <a:prstGeom prst="rect">
            <a:avLst/>
          </a:prstGeom>
          <a:noFill/>
          <a:ln w="12700" cmpd="sng">
            <a:solidFill>
              <a:schemeClr val="accent1">
                <a:shade val="50000"/>
              </a:schemeClr>
            </a:solidFill>
            <a:prstDash val="sysDash"/>
          </a:ln>
        </p:spPr>
        <p:txBody>
          <a:bodyPr wrap="square" rtlCol="0" anchor="t">
            <a:spAutoFit/>
          </a:bodyPr>
          <a:lstStyle/>
          <a:p>
            <a:pPr lvl="0" algn="just">
              <a:lnSpc>
                <a:spcPct val="110000"/>
              </a:lnSpc>
              <a:buClrTx/>
              <a:buSzTx/>
              <a:buFontTx/>
              <a:tabLst>
                <a:tab pos="5600700" algn="l"/>
                <a:tab pos="9601200" algn="l"/>
              </a:tabLst>
            </a:pPr>
            <a:r>
              <a:rPr lang="en-US" altLang="zh-CN" sz="2400" kern="100">
                <a:latin typeface="华文中宋" panose="02010600040101010101" pitchFamily="2" charset="-122"/>
                <a:ea typeface="华文中宋" panose="02010600040101010101" pitchFamily="2" charset="-122"/>
                <a:cs typeface="Times New Roman" panose="02020603050405020304"/>
                <a:sym typeface="+mn-ea"/>
              </a:rPr>
              <a:t>       1941年12月开始，中国军队歼灭    大批日军，</a:t>
            </a:r>
            <a:r>
              <a:rPr lang="zh-CN" altLang="zh-CN" sz="2400" b="1" kern="100">
                <a:solidFill>
                  <a:srgbClr val="FF0000"/>
                </a:solidFill>
                <a:cs typeface="Times New Roman" panose="02020603050405020304"/>
                <a:sym typeface="+mn-ea"/>
              </a:rPr>
              <a:t>最终取得会战胜利</a:t>
            </a:r>
            <a:r>
              <a:rPr lang="en-US" altLang="zh-CN" sz="2400" kern="100">
                <a:latin typeface="华文中宋" panose="02010600040101010101" pitchFamily="2" charset="-122"/>
                <a:ea typeface="华文中宋" panose="02010600040101010101" pitchFamily="2" charset="-122"/>
                <a:cs typeface="Times New Roman" panose="02020603050405020304"/>
                <a:sym typeface="+mn-ea"/>
              </a:rPr>
              <a:t>， </a:t>
            </a:r>
            <a:endParaRPr lang="en-US" altLang="zh-CN" sz="2400" kern="100">
              <a:latin typeface="华文中宋" panose="02010600040101010101" pitchFamily="2" charset="-122"/>
              <a:ea typeface="华文中宋" panose="02010600040101010101" pitchFamily="2" charset="-122"/>
              <a:cs typeface="Times New Roman" panose="02020603050405020304"/>
              <a:sym typeface="+mn-ea"/>
            </a:endParaRPr>
          </a:p>
          <a:p>
            <a:pPr lvl="0" algn="just">
              <a:lnSpc>
                <a:spcPct val="110000"/>
              </a:lnSpc>
              <a:buClrTx/>
              <a:buSzTx/>
              <a:buFontTx/>
              <a:tabLst>
                <a:tab pos="5600700" algn="l"/>
                <a:tab pos="9601200" algn="l"/>
              </a:tabLst>
            </a:pPr>
            <a:r>
              <a:rPr lang="en-US" altLang="zh-CN" sz="2400" kern="100">
                <a:latin typeface="华文中宋" panose="02010600040101010101" pitchFamily="2" charset="-122"/>
                <a:ea typeface="华文中宋" panose="02010600040101010101" pitchFamily="2" charset="-122"/>
                <a:cs typeface="Times New Roman" panose="02020603050405020304"/>
                <a:sym typeface="+mn-ea"/>
              </a:rPr>
              <a:t>       在国内外产生了积极影响</a:t>
            </a:r>
            <a:endParaRPr lang="en-US" altLang="zh-CN" sz="2400" kern="100">
              <a:latin typeface="华文中宋" panose="02010600040101010101" pitchFamily="2" charset="-122"/>
              <a:ea typeface="华文中宋" panose="02010600040101010101" pitchFamily="2" charset="-122"/>
              <a:cs typeface="Times New Roman" panose="02020603050405020304"/>
              <a:sym typeface="+mn-ea"/>
            </a:endParaRPr>
          </a:p>
        </p:txBody>
      </p:sp>
      <p:sp>
        <p:nvSpPr>
          <p:cNvPr id="13" name="文本框 12"/>
          <p:cNvSpPr txBox="1"/>
          <p:nvPr>
            <p:custDataLst>
              <p:tags r:id="rId9"/>
            </p:custDataLst>
          </p:nvPr>
        </p:nvSpPr>
        <p:spPr>
          <a:xfrm>
            <a:off x="7278370" y="5522595"/>
            <a:ext cx="4714240" cy="1198880"/>
          </a:xfrm>
          <a:prstGeom prst="rect">
            <a:avLst/>
          </a:prstGeom>
          <a:solidFill>
            <a:schemeClr val="bg2">
              <a:lumMod val="75000"/>
            </a:schemeClr>
          </a:solidFill>
        </p:spPr>
        <p:txBody>
          <a:bodyPr wrap="square" rtlCol="0" anchor="t">
            <a:spAutoFit/>
          </a:bodyPr>
          <a:lstStyle/>
          <a:p>
            <a:pPr lvl="0" algn="ctr">
              <a:buClrTx/>
              <a:buSzTx/>
              <a:buFontTx/>
              <a:tabLst>
                <a:tab pos="5600700" algn="l"/>
                <a:tab pos="9601200" algn="l"/>
              </a:tabLst>
            </a:pPr>
            <a:r>
              <a:rPr lang="zh-CN" altLang="zh-CN" sz="3600" b="1" kern="100">
                <a:latin typeface="隶书" panose="02010509060101010101" pitchFamily="49" charset="-122"/>
                <a:ea typeface="隶书" panose="02010509060101010101" pitchFamily="49" charset="-122"/>
                <a:cs typeface="Times New Roman" panose="02020603050405020304"/>
                <a:sym typeface="+mn-ea"/>
              </a:rPr>
              <a:t>武汉、广州陷落后</a:t>
            </a:r>
            <a:r>
              <a:rPr lang="en-US" altLang="zh-CN" sz="3600" b="1" kern="100">
                <a:latin typeface="隶书" panose="02010509060101010101" pitchFamily="49" charset="-122"/>
                <a:ea typeface="隶书" panose="02010509060101010101" pitchFamily="49" charset="-122"/>
                <a:cs typeface="Times New Roman" panose="02020603050405020304"/>
                <a:sym typeface="+mn-ea"/>
              </a:rPr>
              <a:t>,</a:t>
            </a:r>
            <a:r>
              <a:rPr lang="zh-CN" altLang="zh-CN" sz="3600" b="1" kern="100">
                <a:latin typeface="隶书" panose="02010509060101010101" pitchFamily="49" charset="-122"/>
                <a:ea typeface="隶书" panose="02010509060101010101" pitchFamily="49" charset="-122"/>
                <a:cs typeface="Times New Roman" panose="02020603050405020304"/>
                <a:sym typeface="+mn-ea"/>
              </a:rPr>
              <a:t>抗战进入战略相持阶段</a:t>
            </a:r>
            <a:endParaRPr lang="zh-CN" altLang="zh-CN" sz="3600" b="1" kern="100">
              <a:latin typeface="隶书" panose="02010509060101010101" pitchFamily="49" charset="-122"/>
              <a:ea typeface="隶书" panose="02010509060101010101" pitchFamily="49" charset="-122"/>
              <a:cs typeface="Times New Roman" panose="02020603050405020304"/>
              <a:sym typeface="+mn-ea"/>
            </a:endParaRPr>
          </a:p>
        </p:txBody>
      </p:sp>
      <p:sp>
        <p:nvSpPr>
          <p:cNvPr id="14" name="圆角矩形 13"/>
          <p:cNvSpPr/>
          <p:nvPr>
            <p:custDataLst>
              <p:tags r:id="rId10"/>
            </p:custDataLst>
          </p:nvPr>
        </p:nvSpPr>
        <p:spPr>
          <a:xfrm>
            <a:off x="276225" y="5405755"/>
            <a:ext cx="1908175" cy="11893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Aft>
                <a:spcPct val="0"/>
              </a:spcAft>
              <a:tabLst>
                <a:tab pos="5600700" algn="l"/>
                <a:tab pos="9601200" algn="l"/>
              </a:tabLst>
            </a:pPr>
            <a:r>
              <a:rPr lang="zh-CN" sz="2800" b="1" kern="100">
                <a:solidFill>
                  <a:schemeClr val="tx1"/>
                </a:solidFill>
                <a:effectLst/>
                <a:latin typeface="华文琥珀" panose="02010800040101010101" charset="-122"/>
                <a:ea typeface="华文琥珀" panose="02010800040101010101" charset="-122"/>
                <a:cs typeface="Times New Roman" panose="02020603050405020304"/>
                <a:sym typeface="+mn-ea"/>
              </a:rPr>
              <a:t>第三次长沙会战</a:t>
            </a:r>
            <a:endParaRPr lang="zh-CN" sz="2800" b="1" kern="100">
              <a:solidFill>
                <a:schemeClr val="tx1"/>
              </a:solidFill>
              <a:effectLst/>
              <a:latin typeface="华文琥珀" panose="02010800040101010101" charset="-122"/>
              <a:ea typeface="华文琥珀" panose="02010800040101010101" charset="-122"/>
              <a:cs typeface="Times New Roman" panose="02020603050405020304"/>
              <a:sym typeface="+mn-ea"/>
            </a:endParaRPr>
          </a:p>
        </p:txBody>
      </p:sp>
      <p:sp>
        <p:nvSpPr>
          <p:cNvPr id="16" name="圆角矩形 15"/>
          <p:cNvSpPr/>
          <p:nvPr>
            <p:custDataLst>
              <p:tags r:id="rId11"/>
            </p:custDataLst>
          </p:nvPr>
        </p:nvSpPr>
        <p:spPr>
          <a:xfrm>
            <a:off x="276225" y="1776730"/>
            <a:ext cx="1725295" cy="7956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Aft>
                <a:spcPct val="0"/>
              </a:spcAft>
              <a:tabLst>
                <a:tab pos="5600700" algn="l"/>
                <a:tab pos="9601200" algn="l"/>
              </a:tabLst>
            </a:pPr>
            <a:r>
              <a:rPr lang="zh-CN" sz="2800" b="1" kern="100">
                <a:solidFill>
                  <a:schemeClr val="tx1"/>
                </a:solidFill>
                <a:effectLst/>
                <a:latin typeface="华文琥珀" panose="02010800040101010101" charset="-122"/>
                <a:ea typeface="华文琥珀" panose="02010800040101010101" charset="-122"/>
                <a:cs typeface="Times New Roman" panose="02020603050405020304"/>
                <a:sym typeface="+mn-ea"/>
              </a:rPr>
              <a:t>淞沪会战</a:t>
            </a:r>
            <a:endParaRPr lang="zh-CN" altLang="en-US" sz="2800" b="1" kern="100">
              <a:solidFill>
                <a:schemeClr val="tx1"/>
              </a:solidFill>
              <a:effectLst/>
              <a:latin typeface="华文琥珀" panose="02010800040101010101" charset="-122"/>
              <a:ea typeface="华文琥珀" panose="02010800040101010101" charset="-122"/>
              <a:cs typeface="Times New Roman" panose="02020603050405020304"/>
              <a:sym typeface="+mn-ea"/>
            </a:endParaRPr>
          </a:p>
        </p:txBody>
      </p:sp>
      <p:sp>
        <p:nvSpPr>
          <p:cNvPr id="17" name="圆角矩形 16"/>
          <p:cNvSpPr/>
          <p:nvPr>
            <p:custDataLst>
              <p:tags r:id="rId12"/>
            </p:custDataLst>
          </p:nvPr>
        </p:nvSpPr>
        <p:spPr>
          <a:xfrm>
            <a:off x="276225" y="3478530"/>
            <a:ext cx="1725295" cy="6432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Aft>
                <a:spcPct val="0"/>
              </a:spcAft>
              <a:tabLst>
                <a:tab pos="5600700" algn="l"/>
                <a:tab pos="9601200" algn="l"/>
              </a:tabLst>
            </a:pPr>
            <a:r>
              <a:rPr lang="zh-CN" sz="2800" b="1" kern="100">
                <a:solidFill>
                  <a:schemeClr val="tx1"/>
                </a:solidFill>
                <a:effectLst/>
                <a:latin typeface="华文琥珀" panose="02010800040101010101" charset="-122"/>
                <a:ea typeface="华文琥珀" panose="02010800040101010101" charset="-122"/>
                <a:cs typeface="Times New Roman" panose="02020603050405020304"/>
                <a:sym typeface="+mn-ea"/>
              </a:rPr>
              <a:t>徐州会战</a:t>
            </a:r>
            <a:endParaRPr lang="zh-CN" sz="2800" b="1" kern="100">
              <a:solidFill>
                <a:schemeClr val="tx1"/>
              </a:solidFill>
              <a:effectLst/>
              <a:latin typeface="华文琥珀" panose="02010800040101010101" charset="-122"/>
              <a:ea typeface="华文琥珀" panose="02010800040101010101" charset="-122"/>
              <a:cs typeface="Times New Roman" panose="02020603050405020304"/>
              <a:sym typeface="+mn-ea"/>
            </a:endParaRPr>
          </a:p>
        </p:txBody>
      </p:sp>
      <p:sp>
        <p:nvSpPr>
          <p:cNvPr id="18" name="圆角矩形 17"/>
          <p:cNvSpPr/>
          <p:nvPr>
            <p:custDataLst>
              <p:tags r:id="rId13"/>
            </p:custDataLst>
          </p:nvPr>
        </p:nvSpPr>
        <p:spPr>
          <a:xfrm>
            <a:off x="2184400" y="1236980"/>
            <a:ext cx="2336165" cy="571500"/>
          </a:xfrm>
          <a:prstGeom prst="roundRect">
            <a:avLst/>
          </a:prstGeom>
          <a:gradFill>
            <a:gsLst>
              <a:gs pos="0">
                <a:srgbClr val="FBFB11"/>
              </a:gs>
              <a:gs pos="100000">
                <a:srgbClr val="83830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kern="100">
                <a:solidFill>
                  <a:srgbClr val="FF0000"/>
                </a:solidFill>
                <a:latin typeface="微软雅黑" panose="020B0503020204020204" charset="-122"/>
                <a:ea typeface="微软雅黑" panose="020B0503020204020204" charset="-122"/>
                <a:cs typeface="Times New Roman" panose="02020603050405020304"/>
                <a:sym typeface="+mn-ea"/>
              </a:rPr>
              <a:t>①</a:t>
            </a:r>
            <a:r>
              <a:rPr lang="zh-CN" altLang="en-US" sz="3600" kern="100">
                <a:solidFill>
                  <a:srgbClr val="FF0000"/>
                </a:solidFill>
                <a:latin typeface="华文琥珀" panose="02010800040101010101" charset="-122"/>
                <a:ea typeface="华文琥珀" panose="02010800040101010101" charset="-122"/>
                <a:cs typeface="Times New Roman" panose="02020603050405020304"/>
                <a:sym typeface="+mn-ea"/>
              </a:rPr>
              <a:t>国民党</a:t>
            </a:r>
            <a:endParaRPr lang="zh-CN" altLang="en-US" sz="3600" kern="100">
              <a:solidFill>
                <a:srgbClr val="FF0000"/>
              </a:solidFill>
              <a:latin typeface="华文琥珀" panose="02010800040101010101" charset="-122"/>
              <a:ea typeface="华文琥珀" panose="02010800040101010101" charset="-122"/>
              <a:cs typeface="Times New Roman" panose="02020603050405020304"/>
              <a:sym typeface="+mn-ea"/>
            </a:endParaRPr>
          </a:p>
        </p:txBody>
      </p:sp>
    </p:spTree>
    <p:custDataLst>
      <p:tags r:id="rId1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000"/>
                                        <p:tgtEl>
                                          <p:spTgt spid="18"/>
                                        </p:tgtEl>
                                      </p:cBhvr>
                                    </p:animEffect>
                                    <p:anim calcmode="lin" valueType="num">
                                      <p:cBhvr>
                                        <p:cTn id="13" dur="2000" fill="hold"/>
                                        <p:tgtEl>
                                          <p:spTgt spid="18"/>
                                        </p:tgtEl>
                                        <p:attrNameLst>
                                          <p:attrName>ppt_w</p:attrName>
                                        </p:attrNameLst>
                                      </p:cBhvr>
                                      <p:tavLst>
                                        <p:tav tm="0" fmla="#ppt_w*sin(2.5*pi*$)">
                                          <p:val>
                                            <p:fltVal val="0"/>
                                          </p:val>
                                        </p:tav>
                                        <p:tav tm="100000">
                                          <p:val>
                                            <p:fltVal val="1"/>
                                          </p:val>
                                        </p:tav>
                                      </p:tavLst>
                                    </p:anim>
                                    <p:anim calcmode="lin" valueType="num">
                                      <p:cBhvr>
                                        <p:cTn id="14" dur="20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1" presetClass="entr" presetSubtype="0"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1" presetClass="entr" presetSubtype="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par>
                          <p:cTn id="52" fill="hold">
                            <p:stCondLst>
                              <p:cond delay="1000"/>
                            </p:stCondLst>
                            <p:childTnLst>
                              <p:par>
                                <p:cTn id="53" presetID="1" presetClass="entr" presetSubtype="0" fill="hold" grpId="0" nodeType="after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blinds(horizontal)">
                                      <p:cBhvr>
                                        <p:cTn id="6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P spid="16" grpId="0" animBg="1"/>
      <p:bldP spid="10" grpId="0" animBg="1"/>
      <p:bldP spid="5" grpId="0" animBg="1"/>
      <p:bldP spid="3" grpId="0" animBg="1"/>
      <p:bldP spid="17" grpId="0" animBg="1"/>
      <p:bldP spid="8" grpId="0" animBg="1"/>
      <p:bldP spid="11" grpId="0" animBg="1"/>
      <p:bldP spid="9" grpId="0" animBg="1"/>
      <p:bldP spid="13" grpId="0" animBg="1"/>
      <p:bldP spid="14"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图片 1"/>
          <p:cNvPicPr>
            <a:picLocks noChangeAspect="1"/>
          </p:cNvPicPr>
          <p:nvPr>
            <p:custDataLst>
              <p:tags r:id="rId1"/>
            </p:custDataLst>
          </p:nvPr>
        </p:nvPicPr>
        <p:blipFill>
          <a:blip r:embed="rId2"/>
          <a:stretch>
            <a:fillRect/>
          </a:stretch>
        </p:blipFill>
        <p:spPr bwMode="auto">
          <a:xfrm>
            <a:off x="400932" y="238125"/>
            <a:ext cx="7948715" cy="6531176"/>
          </a:xfrm>
          <a:prstGeom prst="rect">
            <a:avLst/>
          </a:prstGeom>
          <a:noFill/>
          <a:ln w="9525">
            <a:noFill/>
            <a:miter lim="800000"/>
            <a:headEnd/>
            <a:tailEnd/>
          </a:ln>
        </p:spPr>
      </p:pic>
      <p:sp>
        <p:nvSpPr>
          <p:cNvPr id="17410" name="文本框 2"/>
          <p:cNvSpPr txBox="1">
            <a:spLocks noChangeArrowheads="1"/>
          </p:cNvSpPr>
          <p:nvPr>
            <p:custDataLst>
              <p:tags r:id="rId3"/>
            </p:custDataLst>
          </p:nvPr>
        </p:nvSpPr>
        <p:spPr bwMode="auto">
          <a:xfrm>
            <a:off x="176445" y="180975"/>
            <a:ext cx="3057084" cy="586105"/>
          </a:xfrm>
          <a:prstGeom prst="rect">
            <a:avLst/>
          </a:prstGeom>
          <a:noFill/>
          <a:ln w="9525">
            <a:noFill/>
            <a:miter lim="800000"/>
          </a:ln>
        </p:spPr>
        <p:txBody>
          <a:bodyPr>
            <a:spAutoFit/>
          </a:bodyPr>
          <a:lstStyle/>
          <a:p>
            <a:pPr algn="ctr"/>
            <a:r>
              <a:rPr lang="zh-CN" altLang="en-US" sz="1890" b="1">
                <a:latin typeface="楷体" panose="02010609060101010101" pitchFamily="49" charset="-122"/>
                <a:ea typeface="楷体" panose="02010609060101010101" pitchFamily="49" charset="-122"/>
              </a:rPr>
              <a:t>中华民国全图</a:t>
            </a:r>
            <a:endParaRPr lang="en-US" altLang="zh-CN" sz="1890" b="1">
              <a:latin typeface="楷体" panose="02010609060101010101" pitchFamily="49" charset="-122"/>
              <a:ea typeface="楷体" panose="02010609060101010101" pitchFamily="49" charset="-122"/>
            </a:endParaRPr>
          </a:p>
          <a:p>
            <a:pPr algn="ctr"/>
            <a:r>
              <a:rPr lang="zh-CN" altLang="en-US" sz="1325" b="1">
                <a:latin typeface="楷体" panose="02010609060101010101" pitchFamily="49" charset="-122"/>
                <a:ea typeface="楷体" panose="02010609060101010101" pitchFamily="49" charset="-122"/>
              </a:rPr>
              <a:t>中华民国二十五年（</a:t>
            </a:r>
            <a:r>
              <a:rPr lang="en-US" altLang="zh-CN" sz="1325" b="1">
                <a:latin typeface="楷体" panose="02010609060101010101" pitchFamily="49" charset="-122"/>
                <a:ea typeface="楷体" panose="02010609060101010101" pitchFamily="49" charset="-122"/>
              </a:rPr>
              <a:t>1936</a:t>
            </a:r>
            <a:r>
              <a:rPr lang="zh-CN" altLang="en-US" sz="1325" b="1">
                <a:latin typeface="楷体" panose="02010609060101010101" pitchFamily="49" charset="-122"/>
                <a:ea typeface="楷体" panose="02010609060101010101" pitchFamily="49" charset="-122"/>
              </a:rPr>
              <a:t>年）</a:t>
            </a:r>
            <a:endParaRPr lang="zh-CN" altLang="en-US" sz="1325" b="1">
              <a:latin typeface="楷体" panose="02010609060101010101" pitchFamily="49" charset="-122"/>
              <a:ea typeface="楷体" panose="02010609060101010101" pitchFamily="49" charset="-122"/>
            </a:endParaRPr>
          </a:p>
        </p:txBody>
      </p:sp>
      <p:sp>
        <p:nvSpPr>
          <p:cNvPr id="4" name="任意多边形: 形状 3"/>
          <p:cNvSpPr/>
          <p:nvPr>
            <p:custDataLst>
              <p:tags r:id="rId4"/>
            </p:custDataLst>
          </p:nvPr>
        </p:nvSpPr>
        <p:spPr>
          <a:xfrm>
            <a:off x="6023084" y="1075148"/>
            <a:ext cx="1509041" cy="1837550"/>
          </a:xfrm>
          <a:custGeom>
            <a:avLst/>
            <a:gdLst>
              <a:gd name="connsiteX0" fmla="*/ 44979 w 1598008"/>
              <a:gd name="connsiteY0" fmla="*/ 0 h 1944915"/>
              <a:gd name="connsiteX1" fmla="*/ 1436 w 1598008"/>
              <a:gd name="connsiteY1" fmla="*/ 87086 h 1944915"/>
              <a:gd name="connsiteX2" fmla="*/ 30465 w 1598008"/>
              <a:gd name="connsiteY2" fmla="*/ 130629 h 1944915"/>
              <a:gd name="connsiteX3" fmla="*/ 44979 w 1598008"/>
              <a:gd name="connsiteY3" fmla="*/ 174172 h 1944915"/>
              <a:gd name="connsiteX4" fmla="*/ 30465 w 1598008"/>
              <a:gd name="connsiteY4" fmla="*/ 275772 h 1944915"/>
              <a:gd name="connsiteX5" fmla="*/ 15950 w 1598008"/>
              <a:gd name="connsiteY5" fmla="*/ 377372 h 1944915"/>
              <a:gd name="connsiteX6" fmla="*/ 74008 w 1598008"/>
              <a:gd name="connsiteY6" fmla="*/ 420915 h 1944915"/>
              <a:gd name="connsiteX7" fmla="*/ 248179 w 1598008"/>
              <a:gd name="connsiteY7" fmla="*/ 406400 h 1944915"/>
              <a:gd name="connsiteX8" fmla="*/ 306236 w 1598008"/>
              <a:gd name="connsiteY8" fmla="*/ 319315 h 1944915"/>
              <a:gd name="connsiteX9" fmla="*/ 349779 w 1598008"/>
              <a:gd name="connsiteY9" fmla="*/ 304800 h 1944915"/>
              <a:gd name="connsiteX10" fmla="*/ 436865 w 1598008"/>
              <a:gd name="connsiteY10" fmla="*/ 348343 h 1944915"/>
              <a:gd name="connsiteX11" fmla="*/ 465893 w 1598008"/>
              <a:gd name="connsiteY11" fmla="*/ 391886 h 1944915"/>
              <a:gd name="connsiteX12" fmla="*/ 480408 w 1598008"/>
              <a:gd name="connsiteY12" fmla="*/ 449943 h 1944915"/>
              <a:gd name="connsiteX13" fmla="*/ 494922 w 1598008"/>
              <a:gd name="connsiteY13" fmla="*/ 493486 h 1944915"/>
              <a:gd name="connsiteX14" fmla="*/ 596522 w 1598008"/>
              <a:gd name="connsiteY14" fmla="*/ 522515 h 1944915"/>
              <a:gd name="connsiteX15" fmla="*/ 625550 w 1598008"/>
              <a:gd name="connsiteY15" fmla="*/ 624115 h 1944915"/>
              <a:gd name="connsiteX16" fmla="*/ 582008 w 1598008"/>
              <a:gd name="connsiteY16" fmla="*/ 711200 h 1944915"/>
              <a:gd name="connsiteX17" fmla="*/ 596522 w 1598008"/>
              <a:gd name="connsiteY17" fmla="*/ 798286 h 1944915"/>
              <a:gd name="connsiteX18" fmla="*/ 785208 w 1598008"/>
              <a:gd name="connsiteY18" fmla="*/ 812800 h 1944915"/>
              <a:gd name="connsiteX19" fmla="*/ 843265 w 1598008"/>
              <a:gd name="connsiteY19" fmla="*/ 827315 h 1944915"/>
              <a:gd name="connsiteX20" fmla="*/ 857779 w 1598008"/>
              <a:gd name="connsiteY20" fmla="*/ 870858 h 1944915"/>
              <a:gd name="connsiteX21" fmla="*/ 944865 w 1598008"/>
              <a:gd name="connsiteY21" fmla="*/ 943429 h 1944915"/>
              <a:gd name="connsiteX22" fmla="*/ 843265 w 1598008"/>
              <a:gd name="connsiteY22" fmla="*/ 1016000 h 1944915"/>
              <a:gd name="connsiteX23" fmla="*/ 872293 w 1598008"/>
              <a:gd name="connsiteY23" fmla="*/ 1059543 h 1944915"/>
              <a:gd name="connsiteX24" fmla="*/ 959379 w 1598008"/>
              <a:gd name="connsiteY24" fmla="*/ 1088572 h 1944915"/>
              <a:gd name="connsiteX25" fmla="*/ 1002922 w 1598008"/>
              <a:gd name="connsiteY25" fmla="*/ 1291772 h 1944915"/>
              <a:gd name="connsiteX26" fmla="*/ 973893 w 1598008"/>
              <a:gd name="connsiteY26" fmla="*/ 1335315 h 1944915"/>
              <a:gd name="connsiteX27" fmla="*/ 915836 w 1598008"/>
              <a:gd name="connsiteY27" fmla="*/ 1349829 h 1944915"/>
              <a:gd name="connsiteX28" fmla="*/ 857779 w 1598008"/>
              <a:gd name="connsiteY28" fmla="*/ 1378858 h 1944915"/>
              <a:gd name="connsiteX29" fmla="*/ 814236 w 1598008"/>
              <a:gd name="connsiteY29" fmla="*/ 1407886 h 1944915"/>
              <a:gd name="connsiteX30" fmla="*/ 756179 w 1598008"/>
              <a:gd name="connsiteY30" fmla="*/ 1422400 h 1944915"/>
              <a:gd name="connsiteX31" fmla="*/ 741665 w 1598008"/>
              <a:gd name="connsiteY31" fmla="*/ 1465943 h 1944915"/>
              <a:gd name="connsiteX32" fmla="*/ 799722 w 1598008"/>
              <a:gd name="connsiteY32" fmla="*/ 1480458 h 1944915"/>
              <a:gd name="connsiteX33" fmla="*/ 915836 w 1598008"/>
              <a:gd name="connsiteY33" fmla="*/ 1465943 h 1944915"/>
              <a:gd name="connsiteX34" fmla="*/ 886808 w 1598008"/>
              <a:gd name="connsiteY34" fmla="*/ 1509486 h 1944915"/>
              <a:gd name="connsiteX35" fmla="*/ 828750 w 1598008"/>
              <a:gd name="connsiteY35" fmla="*/ 1524000 h 1944915"/>
              <a:gd name="connsiteX36" fmla="*/ 785208 w 1598008"/>
              <a:gd name="connsiteY36" fmla="*/ 1538515 h 1944915"/>
              <a:gd name="connsiteX37" fmla="*/ 770693 w 1598008"/>
              <a:gd name="connsiteY37" fmla="*/ 1582058 h 1944915"/>
              <a:gd name="connsiteX38" fmla="*/ 799722 w 1598008"/>
              <a:gd name="connsiteY38" fmla="*/ 1741715 h 1944915"/>
              <a:gd name="connsiteX39" fmla="*/ 814236 w 1598008"/>
              <a:gd name="connsiteY39" fmla="*/ 1698172 h 1944915"/>
              <a:gd name="connsiteX40" fmla="*/ 843265 w 1598008"/>
              <a:gd name="connsiteY40" fmla="*/ 1654629 h 1944915"/>
              <a:gd name="connsiteX41" fmla="*/ 886808 w 1598008"/>
              <a:gd name="connsiteY41" fmla="*/ 1640115 h 1944915"/>
              <a:gd name="connsiteX42" fmla="*/ 988408 w 1598008"/>
              <a:gd name="connsiteY42" fmla="*/ 1625600 h 1944915"/>
              <a:gd name="connsiteX43" fmla="*/ 1017436 w 1598008"/>
              <a:gd name="connsiteY43" fmla="*/ 1582058 h 1944915"/>
              <a:gd name="connsiteX44" fmla="*/ 1046465 w 1598008"/>
              <a:gd name="connsiteY44" fmla="*/ 1582058 h 1944915"/>
              <a:gd name="connsiteX45" fmla="*/ 1060979 w 1598008"/>
              <a:gd name="connsiteY45" fmla="*/ 1640115 h 1944915"/>
              <a:gd name="connsiteX46" fmla="*/ 1090008 w 1598008"/>
              <a:gd name="connsiteY46" fmla="*/ 1683658 h 1944915"/>
              <a:gd name="connsiteX47" fmla="*/ 1046465 w 1598008"/>
              <a:gd name="connsiteY47" fmla="*/ 1785258 h 1944915"/>
              <a:gd name="connsiteX48" fmla="*/ 1060979 w 1598008"/>
              <a:gd name="connsiteY48" fmla="*/ 1872343 h 1944915"/>
              <a:gd name="connsiteX49" fmla="*/ 1075493 w 1598008"/>
              <a:gd name="connsiteY49" fmla="*/ 1930400 h 1944915"/>
              <a:gd name="connsiteX50" fmla="*/ 1133550 w 1598008"/>
              <a:gd name="connsiteY50" fmla="*/ 1944915 h 1944915"/>
              <a:gd name="connsiteX51" fmla="*/ 1177093 w 1598008"/>
              <a:gd name="connsiteY51" fmla="*/ 1915886 h 1944915"/>
              <a:gd name="connsiteX52" fmla="*/ 1206122 w 1598008"/>
              <a:gd name="connsiteY52" fmla="*/ 1828800 h 1944915"/>
              <a:gd name="connsiteX53" fmla="*/ 1278693 w 1598008"/>
              <a:gd name="connsiteY53" fmla="*/ 1799772 h 1944915"/>
              <a:gd name="connsiteX54" fmla="*/ 1409322 w 1598008"/>
              <a:gd name="connsiteY54" fmla="*/ 1727200 h 1944915"/>
              <a:gd name="connsiteX55" fmla="*/ 1409322 w 1598008"/>
              <a:gd name="connsiteY55" fmla="*/ 1698172 h 1944915"/>
              <a:gd name="connsiteX56" fmla="*/ 1264179 w 1598008"/>
              <a:gd name="connsiteY56" fmla="*/ 1712686 h 1944915"/>
              <a:gd name="connsiteX57" fmla="*/ 1365779 w 1598008"/>
              <a:gd name="connsiteY57" fmla="*/ 1698172 h 1944915"/>
              <a:gd name="connsiteX58" fmla="*/ 1452865 w 1598008"/>
              <a:gd name="connsiteY58" fmla="*/ 1582058 h 1944915"/>
              <a:gd name="connsiteX59" fmla="*/ 1539950 w 1598008"/>
              <a:gd name="connsiteY59" fmla="*/ 1553029 h 1944915"/>
              <a:gd name="connsiteX60" fmla="*/ 1568979 w 1598008"/>
              <a:gd name="connsiteY60" fmla="*/ 1451429 h 1944915"/>
              <a:gd name="connsiteX61" fmla="*/ 1598008 w 1598008"/>
              <a:gd name="connsiteY61" fmla="*/ 1422400 h 194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598008" h="1944915">
                <a:moveTo>
                  <a:pt x="44979" y="0"/>
                </a:moveTo>
                <a:cubicBezTo>
                  <a:pt x="30465" y="29029"/>
                  <a:pt x="5020" y="54829"/>
                  <a:pt x="1436" y="87086"/>
                </a:cubicBezTo>
                <a:cubicBezTo>
                  <a:pt x="-490" y="104423"/>
                  <a:pt x="22664" y="115027"/>
                  <a:pt x="30465" y="130629"/>
                </a:cubicBezTo>
                <a:cubicBezTo>
                  <a:pt x="37307" y="144313"/>
                  <a:pt x="40141" y="159658"/>
                  <a:pt x="44979" y="174172"/>
                </a:cubicBezTo>
                <a:cubicBezTo>
                  <a:pt x="40141" y="208039"/>
                  <a:pt x="39466" y="242767"/>
                  <a:pt x="30465" y="275772"/>
                </a:cubicBezTo>
                <a:cubicBezTo>
                  <a:pt x="18050" y="321294"/>
                  <a:pt x="-21992" y="331842"/>
                  <a:pt x="15950" y="377372"/>
                </a:cubicBezTo>
                <a:cubicBezTo>
                  <a:pt x="31437" y="395956"/>
                  <a:pt x="54655" y="406401"/>
                  <a:pt x="74008" y="420915"/>
                </a:cubicBezTo>
                <a:cubicBezTo>
                  <a:pt x="132065" y="416077"/>
                  <a:pt x="191888" y="421411"/>
                  <a:pt x="248179" y="406400"/>
                </a:cubicBezTo>
                <a:cubicBezTo>
                  <a:pt x="325038" y="385904"/>
                  <a:pt x="268462" y="357090"/>
                  <a:pt x="306236" y="319315"/>
                </a:cubicBezTo>
                <a:cubicBezTo>
                  <a:pt x="317054" y="308497"/>
                  <a:pt x="335265" y="309638"/>
                  <a:pt x="349779" y="304800"/>
                </a:cubicBezTo>
                <a:cubicBezTo>
                  <a:pt x="385191" y="316605"/>
                  <a:pt x="408730" y="320208"/>
                  <a:pt x="436865" y="348343"/>
                </a:cubicBezTo>
                <a:cubicBezTo>
                  <a:pt x="449200" y="360678"/>
                  <a:pt x="456217" y="377372"/>
                  <a:pt x="465893" y="391886"/>
                </a:cubicBezTo>
                <a:cubicBezTo>
                  <a:pt x="470731" y="411238"/>
                  <a:pt x="474928" y="430763"/>
                  <a:pt x="480408" y="449943"/>
                </a:cubicBezTo>
                <a:cubicBezTo>
                  <a:pt x="484611" y="464654"/>
                  <a:pt x="481948" y="485377"/>
                  <a:pt x="494922" y="493486"/>
                </a:cubicBezTo>
                <a:cubicBezTo>
                  <a:pt x="524790" y="512154"/>
                  <a:pt x="562655" y="512839"/>
                  <a:pt x="596522" y="522515"/>
                </a:cubicBezTo>
                <a:cubicBezTo>
                  <a:pt x="603366" y="543048"/>
                  <a:pt x="625550" y="605890"/>
                  <a:pt x="625550" y="624115"/>
                </a:cubicBezTo>
                <a:cubicBezTo>
                  <a:pt x="625550" y="654161"/>
                  <a:pt x="596685" y="689184"/>
                  <a:pt x="582008" y="711200"/>
                </a:cubicBezTo>
                <a:cubicBezTo>
                  <a:pt x="586846" y="740229"/>
                  <a:pt x="570200" y="785125"/>
                  <a:pt x="596522" y="798286"/>
                </a:cubicBezTo>
                <a:cubicBezTo>
                  <a:pt x="652943" y="826497"/>
                  <a:pt x="722559" y="805429"/>
                  <a:pt x="785208" y="812800"/>
                </a:cubicBezTo>
                <a:cubicBezTo>
                  <a:pt x="805019" y="815131"/>
                  <a:pt x="823913" y="822477"/>
                  <a:pt x="843265" y="827315"/>
                </a:cubicBezTo>
                <a:cubicBezTo>
                  <a:pt x="848103" y="841829"/>
                  <a:pt x="849292" y="858128"/>
                  <a:pt x="857779" y="870858"/>
                </a:cubicBezTo>
                <a:cubicBezTo>
                  <a:pt x="880129" y="904382"/>
                  <a:pt x="912737" y="922010"/>
                  <a:pt x="944865" y="943429"/>
                </a:cubicBezTo>
                <a:cubicBezTo>
                  <a:pt x="924836" y="953444"/>
                  <a:pt x="848614" y="983906"/>
                  <a:pt x="843265" y="1016000"/>
                </a:cubicBezTo>
                <a:cubicBezTo>
                  <a:pt x="840397" y="1033207"/>
                  <a:pt x="857501" y="1050298"/>
                  <a:pt x="872293" y="1059543"/>
                </a:cubicBezTo>
                <a:cubicBezTo>
                  <a:pt x="898241" y="1075761"/>
                  <a:pt x="959379" y="1088572"/>
                  <a:pt x="959379" y="1088572"/>
                </a:cubicBezTo>
                <a:cubicBezTo>
                  <a:pt x="998780" y="1167373"/>
                  <a:pt x="1011812" y="1176212"/>
                  <a:pt x="1002922" y="1291772"/>
                </a:cubicBezTo>
                <a:cubicBezTo>
                  <a:pt x="1001584" y="1309165"/>
                  <a:pt x="988407" y="1325639"/>
                  <a:pt x="973893" y="1335315"/>
                </a:cubicBezTo>
                <a:cubicBezTo>
                  <a:pt x="957295" y="1346380"/>
                  <a:pt x="935188" y="1344991"/>
                  <a:pt x="915836" y="1349829"/>
                </a:cubicBezTo>
                <a:cubicBezTo>
                  <a:pt x="896484" y="1359505"/>
                  <a:pt x="876565" y="1368123"/>
                  <a:pt x="857779" y="1378858"/>
                </a:cubicBezTo>
                <a:cubicBezTo>
                  <a:pt x="842633" y="1387513"/>
                  <a:pt x="830270" y="1401015"/>
                  <a:pt x="814236" y="1407886"/>
                </a:cubicBezTo>
                <a:cubicBezTo>
                  <a:pt x="795901" y="1415744"/>
                  <a:pt x="775531" y="1417562"/>
                  <a:pt x="756179" y="1422400"/>
                </a:cubicBezTo>
                <a:cubicBezTo>
                  <a:pt x="751341" y="1436914"/>
                  <a:pt x="732485" y="1453703"/>
                  <a:pt x="741665" y="1465943"/>
                </a:cubicBezTo>
                <a:cubicBezTo>
                  <a:pt x="753634" y="1481901"/>
                  <a:pt x="779774" y="1480458"/>
                  <a:pt x="799722" y="1480458"/>
                </a:cubicBezTo>
                <a:cubicBezTo>
                  <a:pt x="838728" y="1480458"/>
                  <a:pt x="877131" y="1470781"/>
                  <a:pt x="915836" y="1465943"/>
                </a:cubicBezTo>
                <a:cubicBezTo>
                  <a:pt x="906160" y="1480457"/>
                  <a:pt x="901322" y="1499810"/>
                  <a:pt x="886808" y="1509486"/>
                </a:cubicBezTo>
                <a:cubicBezTo>
                  <a:pt x="870210" y="1520551"/>
                  <a:pt x="847931" y="1518520"/>
                  <a:pt x="828750" y="1524000"/>
                </a:cubicBezTo>
                <a:cubicBezTo>
                  <a:pt x="814039" y="1528203"/>
                  <a:pt x="799722" y="1533677"/>
                  <a:pt x="785208" y="1538515"/>
                </a:cubicBezTo>
                <a:cubicBezTo>
                  <a:pt x="780370" y="1553029"/>
                  <a:pt x="770693" y="1566758"/>
                  <a:pt x="770693" y="1582058"/>
                </a:cubicBezTo>
                <a:cubicBezTo>
                  <a:pt x="770693" y="1664114"/>
                  <a:pt x="779311" y="1680481"/>
                  <a:pt x="799722" y="1741715"/>
                </a:cubicBezTo>
                <a:cubicBezTo>
                  <a:pt x="804560" y="1727201"/>
                  <a:pt x="807394" y="1711856"/>
                  <a:pt x="814236" y="1698172"/>
                </a:cubicBezTo>
                <a:cubicBezTo>
                  <a:pt x="822037" y="1682570"/>
                  <a:pt x="829643" y="1665526"/>
                  <a:pt x="843265" y="1654629"/>
                </a:cubicBezTo>
                <a:cubicBezTo>
                  <a:pt x="855212" y="1645072"/>
                  <a:pt x="871806" y="1643116"/>
                  <a:pt x="886808" y="1640115"/>
                </a:cubicBezTo>
                <a:cubicBezTo>
                  <a:pt x="920354" y="1633406"/>
                  <a:pt x="954541" y="1630438"/>
                  <a:pt x="988408" y="1625600"/>
                </a:cubicBezTo>
                <a:cubicBezTo>
                  <a:pt x="998084" y="1611086"/>
                  <a:pt x="1014568" y="1599264"/>
                  <a:pt x="1017436" y="1582058"/>
                </a:cubicBezTo>
                <a:cubicBezTo>
                  <a:pt x="1023438" y="1546048"/>
                  <a:pt x="955871" y="1491464"/>
                  <a:pt x="1046465" y="1582058"/>
                </a:cubicBezTo>
                <a:cubicBezTo>
                  <a:pt x="1051303" y="1601410"/>
                  <a:pt x="1053121" y="1621780"/>
                  <a:pt x="1060979" y="1640115"/>
                </a:cubicBezTo>
                <a:cubicBezTo>
                  <a:pt x="1067851" y="1656149"/>
                  <a:pt x="1087541" y="1666389"/>
                  <a:pt x="1090008" y="1683658"/>
                </a:cubicBezTo>
                <a:cubicBezTo>
                  <a:pt x="1095521" y="1722249"/>
                  <a:pt x="1065344" y="1756938"/>
                  <a:pt x="1046465" y="1785258"/>
                </a:cubicBezTo>
                <a:cubicBezTo>
                  <a:pt x="1051303" y="1814286"/>
                  <a:pt x="1055208" y="1843486"/>
                  <a:pt x="1060979" y="1872343"/>
                </a:cubicBezTo>
                <a:cubicBezTo>
                  <a:pt x="1064891" y="1891904"/>
                  <a:pt x="1061388" y="1916295"/>
                  <a:pt x="1075493" y="1930400"/>
                </a:cubicBezTo>
                <a:cubicBezTo>
                  <a:pt x="1089598" y="1944505"/>
                  <a:pt x="1114198" y="1940077"/>
                  <a:pt x="1133550" y="1944915"/>
                </a:cubicBezTo>
                <a:cubicBezTo>
                  <a:pt x="1148064" y="1935239"/>
                  <a:pt x="1167848" y="1930679"/>
                  <a:pt x="1177093" y="1915886"/>
                </a:cubicBezTo>
                <a:cubicBezTo>
                  <a:pt x="1193310" y="1889938"/>
                  <a:pt x="1177712" y="1840164"/>
                  <a:pt x="1206122" y="1828800"/>
                </a:cubicBezTo>
                <a:cubicBezTo>
                  <a:pt x="1230312" y="1819124"/>
                  <a:pt x="1255821" y="1812248"/>
                  <a:pt x="1278693" y="1799772"/>
                </a:cubicBezTo>
                <a:cubicBezTo>
                  <a:pt x="1435552" y="1714213"/>
                  <a:pt x="1307666" y="1761087"/>
                  <a:pt x="1409322" y="1727200"/>
                </a:cubicBezTo>
                <a:cubicBezTo>
                  <a:pt x="1481617" y="1654907"/>
                  <a:pt x="1458971" y="1690534"/>
                  <a:pt x="1409322" y="1698172"/>
                </a:cubicBezTo>
                <a:cubicBezTo>
                  <a:pt x="1361265" y="1705565"/>
                  <a:pt x="1312801" y="1712686"/>
                  <a:pt x="1264179" y="1712686"/>
                </a:cubicBezTo>
                <a:cubicBezTo>
                  <a:pt x="1229969" y="1712686"/>
                  <a:pt x="1331912" y="1703010"/>
                  <a:pt x="1365779" y="1698172"/>
                </a:cubicBezTo>
                <a:cubicBezTo>
                  <a:pt x="1397004" y="1604498"/>
                  <a:pt x="1370725" y="1614914"/>
                  <a:pt x="1452865" y="1582058"/>
                </a:cubicBezTo>
                <a:cubicBezTo>
                  <a:pt x="1481275" y="1570694"/>
                  <a:pt x="1510922" y="1562705"/>
                  <a:pt x="1539950" y="1553029"/>
                </a:cubicBezTo>
                <a:cubicBezTo>
                  <a:pt x="1542660" y="1542189"/>
                  <a:pt x="1560057" y="1466299"/>
                  <a:pt x="1568979" y="1451429"/>
                </a:cubicBezTo>
                <a:cubicBezTo>
                  <a:pt x="1576020" y="1439695"/>
                  <a:pt x="1588332" y="1432076"/>
                  <a:pt x="1598008" y="142240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sz="1700"/>
          </a:p>
        </p:txBody>
      </p:sp>
      <p:grpSp>
        <p:nvGrpSpPr>
          <p:cNvPr id="17412" name="组合 4"/>
          <p:cNvGrpSpPr/>
          <p:nvPr>
            <p:custDataLst>
              <p:tags r:id="rId5"/>
            </p:custDataLst>
          </p:nvPr>
        </p:nvGrpSpPr>
        <p:grpSpPr>
          <a:xfrm>
            <a:off x="6321483" y="335628"/>
            <a:ext cx="1812158" cy="2508703"/>
            <a:chOff x="6265069" y="103540"/>
            <a:chExt cx="1918447" cy="2654846"/>
          </a:xfrm>
        </p:grpSpPr>
        <p:cxnSp>
          <p:nvCxnSpPr>
            <p:cNvPr id="6" name="直接连接符 5"/>
            <p:cNvCxnSpPr>
              <a:endCxn id="4" idx="8"/>
            </p:cNvCxnSpPr>
            <p:nvPr>
              <p:custDataLst>
                <p:tags r:id="rId6"/>
              </p:custDataLst>
            </p:nvPr>
          </p:nvCxnSpPr>
          <p:spPr>
            <a:xfrm flipH="1">
              <a:off x="6265069" y="103540"/>
              <a:ext cx="492287" cy="110167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custDataLst>
                <p:tags r:id="rId7"/>
              </p:custDataLst>
            </p:nvPr>
          </p:nvCxnSpPr>
          <p:spPr>
            <a:xfrm flipH="1">
              <a:off x="6501800" y="103540"/>
              <a:ext cx="492287" cy="120485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8"/>
              </p:custDataLst>
            </p:nvPr>
          </p:nvCxnSpPr>
          <p:spPr>
            <a:xfrm flipH="1">
              <a:off x="6687599" y="436899"/>
              <a:ext cx="493874" cy="120485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9"/>
              </p:custDataLst>
            </p:nvPr>
          </p:nvCxnSpPr>
          <p:spPr>
            <a:xfrm flipH="1">
              <a:off x="6951211" y="705173"/>
              <a:ext cx="493874" cy="12048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a:endCxn id="4" idx="48"/>
            </p:cNvCxnSpPr>
            <p:nvPr>
              <p:custDataLst>
                <p:tags r:id="rId10"/>
              </p:custDataLst>
            </p:nvPr>
          </p:nvCxnSpPr>
          <p:spPr>
            <a:xfrm flipH="1">
              <a:off x="7020051" y="828078"/>
              <a:ext cx="773367" cy="193030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11"/>
              </p:custDataLst>
            </p:nvPr>
          </p:nvCxnSpPr>
          <p:spPr>
            <a:xfrm flipH="1">
              <a:off x="7600711" y="705173"/>
              <a:ext cx="582805" cy="143185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Freeform 7"/>
          <p:cNvSpPr/>
          <p:nvPr>
            <p:custDataLst>
              <p:tags r:id="rId12"/>
            </p:custDataLst>
          </p:nvPr>
        </p:nvSpPr>
        <p:spPr bwMode="auto">
          <a:xfrm>
            <a:off x="7025111" y="4043728"/>
            <a:ext cx="328509" cy="222006"/>
          </a:xfrm>
          <a:custGeom>
            <a:avLst/>
            <a:gdLst>
              <a:gd name="T0" fmla="*/ 11 w 18"/>
              <a:gd name="T1" fmla="*/ 1 h 18"/>
              <a:gd name="T2" fmla="*/ 17 w 18"/>
              <a:gd name="T3" fmla="*/ 11 h 18"/>
              <a:gd name="T4" fmla="*/ 7 w 18"/>
              <a:gd name="T5" fmla="*/ 16 h 18"/>
              <a:gd name="T6" fmla="*/ 2 w 18"/>
              <a:gd name="T7" fmla="*/ 7 h 18"/>
              <a:gd name="T8" fmla="*/ 11 w 18"/>
              <a:gd name="T9" fmla="*/ 1 h 18"/>
            </a:gdLst>
            <a:ahLst/>
            <a:cxnLst>
              <a:cxn ang="0">
                <a:pos x="T0" y="T1"/>
              </a:cxn>
              <a:cxn ang="0">
                <a:pos x="T2" y="T3"/>
              </a:cxn>
              <a:cxn ang="0">
                <a:pos x="T4" y="T5"/>
              </a:cxn>
              <a:cxn ang="0">
                <a:pos x="T6" y="T7"/>
              </a:cxn>
              <a:cxn ang="0">
                <a:pos x="T8" y="T9"/>
              </a:cxn>
            </a:cxnLst>
            <a:rect l="0" t="0" r="r" b="b"/>
            <a:pathLst>
              <a:path w="18" h="18">
                <a:moveTo>
                  <a:pt x="11" y="1"/>
                </a:moveTo>
                <a:cubicBezTo>
                  <a:pt x="16" y="2"/>
                  <a:pt x="18" y="7"/>
                  <a:pt x="17" y="11"/>
                </a:cubicBezTo>
                <a:cubicBezTo>
                  <a:pt x="16" y="15"/>
                  <a:pt x="11" y="18"/>
                  <a:pt x="7" y="16"/>
                </a:cubicBezTo>
                <a:cubicBezTo>
                  <a:pt x="3" y="15"/>
                  <a:pt x="0" y="11"/>
                  <a:pt x="2" y="7"/>
                </a:cubicBezTo>
                <a:cubicBezTo>
                  <a:pt x="3" y="2"/>
                  <a:pt x="7" y="0"/>
                  <a:pt x="11" y="1"/>
                </a:cubicBezTo>
                <a:close/>
              </a:path>
            </a:pathLst>
          </a:custGeom>
          <a:solidFill>
            <a:schemeClr val="tx1">
              <a:lumMod val="95000"/>
              <a:lumOff val="5000"/>
            </a:schemeClr>
          </a:solidFill>
          <a:ln>
            <a:noFill/>
          </a:ln>
        </p:spPr>
        <p:txBody>
          <a:bodyPr/>
          <a:lstStyle/>
          <a:p>
            <a:pPr fontAlgn="auto">
              <a:spcBef>
                <a:spcPct val="0"/>
              </a:spcBef>
              <a:spcAft>
                <a:spcPct val="0"/>
              </a:spcAft>
              <a:defRPr/>
            </a:pPr>
            <a:endParaRPr lang="zh-CN" altLang="en-US" sz="1700">
              <a:latin typeface="+mn-lt"/>
              <a:ea typeface="+mn-ea"/>
              <a:cs typeface="+mn-cs"/>
            </a:endParaRPr>
          </a:p>
        </p:txBody>
      </p:sp>
      <p:sp>
        <p:nvSpPr>
          <p:cNvPr id="13" name="对话气泡: 圆角矩形 12">
            <a:hlinkClick r:id=""/>
          </p:cNvPr>
          <p:cNvSpPr/>
          <p:nvPr>
            <p:custDataLst>
              <p:tags r:id="rId13"/>
            </p:custDataLst>
          </p:nvPr>
        </p:nvSpPr>
        <p:spPr>
          <a:xfrm>
            <a:off x="8619654" y="478131"/>
            <a:ext cx="2613071" cy="684018"/>
          </a:xfrm>
          <a:prstGeom prst="wedgeRoundRectCallout">
            <a:avLst>
              <a:gd name="adj1" fmla="val -101510"/>
              <a:gd name="adj2" fmla="val 477108"/>
              <a:gd name="adj3" fmla="val 1666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r>
              <a:rPr lang="en-US" altLang="zh-CN" sz="1890" b="1">
                <a:latin typeface="微软雅黑" panose="020B0503020204020204" charset="-122"/>
                <a:ea typeface="微软雅黑" panose="020B0503020204020204" charset="-122"/>
              </a:rPr>
              <a:t>1937.8-11 </a:t>
            </a:r>
            <a:r>
              <a:rPr lang="zh-CN" altLang="en-US" sz="1890" b="1">
                <a:latin typeface="微软雅黑" panose="020B0503020204020204" charset="-122"/>
                <a:ea typeface="微软雅黑" panose="020B0503020204020204" charset="-122"/>
              </a:rPr>
              <a:t>中旬</a:t>
            </a:r>
            <a:endParaRPr lang="en-US" altLang="zh-CN" sz="1890" b="1">
              <a:latin typeface="微软雅黑" panose="020B0503020204020204" charset="-122"/>
              <a:ea typeface="微软雅黑" panose="020B0503020204020204" charset="-122"/>
            </a:endParaRPr>
          </a:p>
          <a:p>
            <a:pPr algn="ctr" fontAlgn="auto">
              <a:spcBef>
                <a:spcPct val="0"/>
              </a:spcBef>
              <a:spcAft>
                <a:spcPct val="0"/>
              </a:spcAft>
              <a:defRPr/>
            </a:pPr>
            <a:r>
              <a:rPr lang="zh-CN" altLang="en-US" sz="1890" b="1">
                <a:latin typeface="微软雅黑" panose="020B0503020204020204" charset="-122"/>
                <a:ea typeface="微软雅黑" panose="020B0503020204020204" charset="-122"/>
              </a:rPr>
              <a:t>淞沪会战</a:t>
            </a:r>
            <a:endParaRPr lang="en-US" altLang="zh-CN" sz="1890" b="1">
              <a:latin typeface="微软雅黑" panose="020B0503020204020204" charset="-122"/>
              <a:ea typeface="微软雅黑" panose="020B0503020204020204" charset="-122"/>
            </a:endParaRPr>
          </a:p>
        </p:txBody>
      </p:sp>
      <p:sp>
        <p:nvSpPr>
          <p:cNvPr id="14" name="Freeform 7"/>
          <p:cNvSpPr/>
          <p:nvPr>
            <p:custDataLst>
              <p:tags r:id="rId14"/>
            </p:custDataLst>
          </p:nvPr>
        </p:nvSpPr>
        <p:spPr bwMode="auto">
          <a:xfrm>
            <a:off x="5831079" y="3143704"/>
            <a:ext cx="192005" cy="198005"/>
          </a:xfrm>
          <a:custGeom>
            <a:avLst/>
            <a:gdLst>
              <a:gd name="T0" fmla="*/ 11 w 18"/>
              <a:gd name="T1" fmla="*/ 1 h 18"/>
              <a:gd name="T2" fmla="*/ 17 w 18"/>
              <a:gd name="T3" fmla="*/ 11 h 18"/>
              <a:gd name="T4" fmla="*/ 7 w 18"/>
              <a:gd name="T5" fmla="*/ 16 h 18"/>
              <a:gd name="T6" fmla="*/ 2 w 18"/>
              <a:gd name="T7" fmla="*/ 7 h 18"/>
              <a:gd name="T8" fmla="*/ 11 w 18"/>
              <a:gd name="T9" fmla="*/ 1 h 18"/>
            </a:gdLst>
            <a:ahLst/>
            <a:cxnLst>
              <a:cxn ang="0">
                <a:pos x="T0" y="T1"/>
              </a:cxn>
              <a:cxn ang="0">
                <a:pos x="T2" y="T3"/>
              </a:cxn>
              <a:cxn ang="0">
                <a:pos x="T4" y="T5"/>
              </a:cxn>
              <a:cxn ang="0">
                <a:pos x="T6" y="T7"/>
              </a:cxn>
              <a:cxn ang="0">
                <a:pos x="T8" y="T9"/>
              </a:cxn>
            </a:cxnLst>
            <a:rect l="0" t="0" r="r" b="b"/>
            <a:pathLst>
              <a:path w="18" h="18">
                <a:moveTo>
                  <a:pt x="11" y="1"/>
                </a:moveTo>
                <a:cubicBezTo>
                  <a:pt x="16" y="2"/>
                  <a:pt x="18" y="7"/>
                  <a:pt x="17" y="11"/>
                </a:cubicBezTo>
                <a:cubicBezTo>
                  <a:pt x="16" y="15"/>
                  <a:pt x="11" y="18"/>
                  <a:pt x="7" y="16"/>
                </a:cubicBezTo>
                <a:cubicBezTo>
                  <a:pt x="3" y="15"/>
                  <a:pt x="0" y="11"/>
                  <a:pt x="2" y="7"/>
                </a:cubicBezTo>
                <a:cubicBezTo>
                  <a:pt x="3" y="2"/>
                  <a:pt x="7" y="0"/>
                  <a:pt x="11" y="1"/>
                </a:cubicBezTo>
                <a:close/>
              </a:path>
            </a:pathLst>
          </a:custGeom>
          <a:solidFill>
            <a:schemeClr val="tx1">
              <a:lumMod val="95000"/>
              <a:lumOff val="5000"/>
            </a:schemeClr>
          </a:solidFill>
          <a:ln>
            <a:noFill/>
          </a:ln>
        </p:spPr>
        <p:txBody>
          <a:bodyPr/>
          <a:lstStyle/>
          <a:p>
            <a:pPr fontAlgn="auto">
              <a:spcBef>
                <a:spcPct val="0"/>
              </a:spcBef>
              <a:spcAft>
                <a:spcPct val="0"/>
              </a:spcAft>
              <a:defRPr/>
            </a:pPr>
            <a:endParaRPr lang="zh-CN" altLang="en-US" sz="1700">
              <a:latin typeface="+mn-lt"/>
              <a:ea typeface="+mn-ea"/>
              <a:cs typeface="+mn-cs"/>
            </a:endParaRPr>
          </a:p>
        </p:txBody>
      </p:sp>
      <p:sp>
        <p:nvSpPr>
          <p:cNvPr id="15" name="对话气泡: 圆角矩形 14">
            <a:hlinkClick r:id=""/>
          </p:cNvPr>
          <p:cNvSpPr/>
          <p:nvPr>
            <p:custDataLst>
              <p:tags r:id="rId15"/>
            </p:custDataLst>
          </p:nvPr>
        </p:nvSpPr>
        <p:spPr>
          <a:xfrm>
            <a:off x="9101167" y="2044174"/>
            <a:ext cx="2745074" cy="1099530"/>
          </a:xfrm>
          <a:prstGeom prst="wedgeRoundRectCallout">
            <a:avLst>
              <a:gd name="adj1" fmla="val -165606"/>
              <a:gd name="adj2" fmla="val 57751"/>
              <a:gd name="adj3" fmla="val 1666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r>
              <a:rPr lang="en-US" altLang="zh-CN" sz="1890" b="1">
                <a:latin typeface="微软雅黑" panose="020B0503020204020204" charset="-122"/>
                <a:ea typeface="微软雅黑" panose="020B0503020204020204" charset="-122"/>
              </a:rPr>
              <a:t>1937.9-11 </a:t>
            </a:r>
            <a:r>
              <a:rPr lang="zh-CN" altLang="en-US" sz="1890" b="1">
                <a:latin typeface="微软雅黑" panose="020B0503020204020204" charset="-122"/>
                <a:ea typeface="微软雅黑" panose="020B0503020204020204" charset="-122"/>
              </a:rPr>
              <a:t>初</a:t>
            </a:r>
            <a:endParaRPr lang="en-US" altLang="zh-CN" sz="1890" b="1">
              <a:latin typeface="微软雅黑" panose="020B0503020204020204" charset="-122"/>
              <a:ea typeface="微软雅黑" panose="020B0503020204020204" charset="-122"/>
            </a:endParaRPr>
          </a:p>
          <a:p>
            <a:pPr algn="ctr" fontAlgn="auto">
              <a:spcBef>
                <a:spcPct val="0"/>
              </a:spcBef>
              <a:spcAft>
                <a:spcPct val="0"/>
              </a:spcAft>
              <a:defRPr/>
            </a:pPr>
            <a:r>
              <a:rPr lang="zh-CN" altLang="en-US" sz="1890" b="1">
                <a:latin typeface="微软雅黑" panose="020B0503020204020204" charset="-122"/>
                <a:ea typeface="微软雅黑" panose="020B0503020204020204" charset="-122"/>
              </a:rPr>
              <a:t>太原会战</a:t>
            </a:r>
            <a:endParaRPr lang="en-US" altLang="zh-CN" sz="1890" b="1">
              <a:latin typeface="微软雅黑" panose="020B0503020204020204" charset="-122"/>
              <a:ea typeface="微软雅黑" panose="020B0503020204020204" charset="-122"/>
            </a:endParaRPr>
          </a:p>
          <a:p>
            <a:pPr algn="ctr" fontAlgn="auto">
              <a:spcBef>
                <a:spcPct val="0"/>
              </a:spcBef>
              <a:spcAft>
                <a:spcPct val="0"/>
              </a:spcAft>
              <a:defRPr/>
            </a:pPr>
            <a:r>
              <a:rPr lang="zh-CN" altLang="en-US" sz="1700" b="1">
                <a:latin typeface="微软雅黑" panose="020B0503020204020204" charset="-122"/>
                <a:ea typeface="微软雅黑" panose="020B0503020204020204" charset="-122"/>
              </a:rPr>
              <a:t>（平型关大捷、忻口会战）</a:t>
            </a:r>
            <a:endParaRPr lang="en-US" altLang="zh-CN" sz="1700" b="1">
              <a:latin typeface="微软雅黑" panose="020B0503020204020204" charset="-122"/>
              <a:ea typeface="微软雅黑" panose="020B0503020204020204" charset="-122"/>
            </a:endParaRPr>
          </a:p>
        </p:txBody>
      </p:sp>
      <p:sp>
        <p:nvSpPr>
          <p:cNvPr id="16" name="对话气泡: 圆角矩形 15">
            <a:hlinkClick r:id=""/>
          </p:cNvPr>
          <p:cNvSpPr/>
          <p:nvPr>
            <p:custDataLst>
              <p:tags r:id="rId16"/>
            </p:custDataLst>
          </p:nvPr>
        </p:nvSpPr>
        <p:spPr>
          <a:xfrm>
            <a:off x="8994664" y="3341709"/>
            <a:ext cx="2613071" cy="1005027"/>
          </a:xfrm>
          <a:prstGeom prst="wedgeRoundRectCallout">
            <a:avLst>
              <a:gd name="adj1" fmla="val -135087"/>
              <a:gd name="adj2" fmla="val -20411"/>
              <a:gd name="adj3" fmla="val 1666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r>
              <a:rPr lang="en-US" altLang="zh-CN" sz="1890" b="1">
                <a:latin typeface="微软雅黑" panose="020B0503020204020204" charset="-122"/>
                <a:ea typeface="微软雅黑" panose="020B0503020204020204" charset="-122"/>
              </a:rPr>
              <a:t>1938.1-5</a:t>
            </a:r>
            <a:endParaRPr lang="en-US" altLang="zh-CN" sz="1890" b="1">
              <a:latin typeface="微软雅黑" panose="020B0503020204020204" charset="-122"/>
              <a:ea typeface="微软雅黑" panose="020B0503020204020204" charset="-122"/>
            </a:endParaRPr>
          </a:p>
          <a:p>
            <a:pPr algn="ctr" fontAlgn="auto">
              <a:spcBef>
                <a:spcPct val="0"/>
              </a:spcBef>
              <a:spcAft>
                <a:spcPct val="0"/>
              </a:spcAft>
              <a:defRPr/>
            </a:pPr>
            <a:r>
              <a:rPr lang="en-US" altLang="zh-CN" sz="1890" b="1">
                <a:latin typeface="微软雅黑" panose="020B0503020204020204" charset="-122"/>
                <a:ea typeface="微软雅黑" panose="020B0503020204020204" charset="-122"/>
              </a:rPr>
              <a:t> </a:t>
            </a:r>
            <a:r>
              <a:rPr lang="zh-CN" altLang="en-US" sz="1890" b="1">
                <a:latin typeface="微软雅黑" panose="020B0503020204020204" charset="-122"/>
                <a:ea typeface="微软雅黑" panose="020B0503020204020204" charset="-122"/>
              </a:rPr>
              <a:t>徐州会战</a:t>
            </a:r>
            <a:endParaRPr lang="en-US" altLang="zh-CN" sz="1890" b="1">
              <a:latin typeface="微软雅黑" panose="020B0503020204020204" charset="-122"/>
              <a:ea typeface="微软雅黑" panose="020B0503020204020204" charset="-122"/>
            </a:endParaRPr>
          </a:p>
          <a:p>
            <a:pPr algn="ctr" fontAlgn="auto">
              <a:spcBef>
                <a:spcPct val="0"/>
              </a:spcBef>
              <a:spcAft>
                <a:spcPct val="0"/>
              </a:spcAft>
              <a:defRPr/>
            </a:pPr>
            <a:r>
              <a:rPr lang="zh-CN" altLang="en-US" sz="1890" b="1">
                <a:latin typeface="微软雅黑" panose="020B0503020204020204" charset="-122"/>
                <a:ea typeface="微软雅黑" panose="020B0503020204020204" charset="-122"/>
              </a:rPr>
              <a:t>（台儿庄大捷）</a:t>
            </a:r>
            <a:endParaRPr lang="en-US" altLang="zh-CN" sz="1890" b="1">
              <a:latin typeface="微软雅黑" panose="020B0503020204020204" charset="-122"/>
              <a:ea typeface="微软雅黑" panose="020B0503020204020204" charset="-122"/>
            </a:endParaRPr>
          </a:p>
        </p:txBody>
      </p:sp>
      <p:sp>
        <p:nvSpPr>
          <p:cNvPr id="17" name="Freeform 7"/>
          <p:cNvSpPr/>
          <p:nvPr>
            <p:custDataLst>
              <p:tags r:id="rId17"/>
            </p:custDataLst>
          </p:nvPr>
        </p:nvSpPr>
        <p:spPr bwMode="auto">
          <a:xfrm rot="18284864">
            <a:off x="6542848" y="3520964"/>
            <a:ext cx="355509" cy="261007"/>
          </a:xfrm>
          <a:custGeom>
            <a:avLst/>
            <a:gdLst>
              <a:gd name="T0" fmla="*/ 11 w 18"/>
              <a:gd name="T1" fmla="*/ 1 h 18"/>
              <a:gd name="T2" fmla="*/ 17 w 18"/>
              <a:gd name="T3" fmla="*/ 11 h 18"/>
              <a:gd name="T4" fmla="*/ 7 w 18"/>
              <a:gd name="T5" fmla="*/ 16 h 18"/>
              <a:gd name="T6" fmla="*/ 2 w 18"/>
              <a:gd name="T7" fmla="*/ 7 h 18"/>
              <a:gd name="T8" fmla="*/ 11 w 18"/>
              <a:gd name="T9" fmla="*/ 1 h 18"/>
            </a:gdLst>
            <a:ahLst/>
            <a:cxnLst>
              <a:cxn ang="0">
                <a:pos x="T0" y="T1"/>
              </a:cxn>
              <a:cxn ang="0">
                <a:pos x="T2" y="T3"/>
              </a:cxn>
              <a:cxn ang="0">
                <a:pos x="T4" y="T5"/>
              </a:cxn>
              <a:cxn ang="0">
                <a:pos x="T6" y="T7"/>
              </a:cxn>
              <a:cxn ang="0">
                <a:pos x="T8" y="T9"/>
              </a:cxn>
            </a:cxnLst>
            <a:rect l="0" t="0" r="r" b="b"/>
            <a:pathLst>
              <a:path w="18" h="18">
                <a:moveTo>
                  <a:pt x="11" y="1"/>
                </a:moveTo>
                <a:cubicBezTo>
                  <a:pt x="16" y="2"/>
                  <a:pt x="18" y="7"/>
                  <a:pt x="17" y="11"/>
                </a:cubicBezTo>
                <a:cubicBezTo>
                  <a:pt x="16" y="15"/>
                  <a:pt x="11" y="18"/>
                  <a:pt x="7" y="16"/>
                </a:cubicBezTo>
                <a:cubicBezTo>
                  <a:pt x="3" y="15"/>
                  <a:pt x="0" y="11"/>
                  <a:pt x="2" y="7"/>
                </a:cubicBezTo>
                <a:cubicBezTo>
                  <a:pt x="3" y="2"/>
                  <a:pt x="7" y="0"/>
                  <a:pt x="11" y="1"/>
                </a:cubicBezTo>
                <a:close/>
              </a:path>
            </a:pathLst>
          </a:custGeom>
          <a:solidFill>
            <a:schemeClr val="tx1">
              <a:lumMod val="95000"/>
              <a:lumOff val="5000"/>
            </a:schemeClr>
          </a:solidFill>
          <a:ln>
            <a:noFill/>
          </a:ln>
        </p:spPr>
        <p:txBody>
          <a:bodyPr/>
          <a:lstStyle/>
          <a:p>
            <a:pPr fontAlgn="auto">
              <a:spcBef>
                <a:spcPct val="0"/>
              </a:spcBef>
              <a:spcAft>
                <a:spcPct val="0"/>
              </a:spcAft>
              <a:defRPr/>
            </a:pPr>
            <a:endParaRPr lang="zh-CN" altLang="en-US" sz="1700">
              <a:latin typeface="+mn-lt"/>
              <a:ea typeface="+mn-ea"/>
              <a:cs typeface="+mn-cs"/>
            </a:endParaRPr>
          </a:p>
        </p:txBody>
      </p:sp>
      <p:sp>
        <p:nvSpPr>
          <p:cNvPr id="18" name="Freeform 7"/>
          <p:cNvSpPr/>
          <p:nvPr>
            <p:custDataLst>
              <p:tags r:id="rId18"/>
            </p:custDataLst>
          </p:nvPr>
        </p:nvSpPr>
        <p:spPr bwMode="auto">
          <a:xfrm>
            <a:off x="6120587" y="4361737"/>
            <a:ext cx="192005" cy="196505"/>
          </a:xfrm>
          <a:custGeom>
            <a:avLst/>
            <a:gdLst>
              <a:gd name="T0" fmla="*/ 11 w 18"/>
              <a:gd name="T1" fmla="*/ 1 h 18"/>
              <a:gd name="T2" fmla="*/ 17 w 18"/>
              <a:gd name="T3" fmla="*/ 11 h 18"/>
              <a:gd name="T4" fmla="*/ 7 w 18"/>
              <a:gd name="T5" fmla="*/ 16 h 18"/>
              <a:gd name="T6" fmla="*/ 2 w 18"/>
              <a:gd name="T7" fmla="*/ 7 h 18"/>
              <a:gd name="T8" fmla="*/ 11 w 18"/>
              <a:gd name="T9" fmla="*/ 1 h 18"/>
            </a:gdLst>
            <a:ahLst/>
            <a:cxnLst>
              <a:cxn ang="0">
                <a:pos x="T0" y="T1"/>
              </a:cxn>
              <a:cxn ang="0">
                <a:pos x="T2" y="T3"/>
              </a:cxn>
              <a:cxn ang="0">
                <a:pos x="T4" y="T5"/>
              </a:cxn>
              <a:cxn ang="0">
                <a:pos x="T6" y="T7"/>
              </a:cxn>
              <a:cxn ang="0">
                <a:pos x="T8" y="T9"/>
              </a:cxn>
            </a:cxnLst>
            <a:rect l="0" t="0" r="r" b="b"/>
            <a:pathLst>
              <a:path w="18" h="18">
                <a:moveTo>
                  <a:pt x="11" y="1"/>
                </a:moveTo>
                <a:cubicBezTo>
                  <a:pt x="16" y="2"/>
                  <a:pt x="18" y="7"/>
                  <a:pt x="17" y="11"/>
                </a:cubicBezTo>
                <a:cubicBezTo>
                  <a:pt x="16" y="15"/>
                  <a:pt x="11" y="18"/>
                  <a:pt x="7" y="16"/>
                </a:cubicBezTo>
                <a:cubicBezTo>
                  <a:pt x="3" y="15"/>
                  <a:pt x="0" y="11"/>
                  <a:pt x="2" y="7"/>
                </a:cubicBezTo>
                <a:cubicBezTo>
                  <a:pt x="3" y="2"/>
                  <a:pt x="7" y="0"/>
                  <a:pt x="11" y="1"/>
                </a:cubicBezTo>
                <a:close/>
              </a:path>
            </a:pathLst>
          </a:custGeom>
          <a:solidFill>
            <a:schemeClr val="tx1">
              <a:lumMod val="95000"/>
              <a:lumOff val="5000"/>
            </a:schemeClr>
          </a:solidFill>
          <a:ln>
            <a:noFill/>
          </a:ln>
        </p:spPr>
        <p:txBody>
          <a:bodyPr/>
          <a:lstStyle/>
          <a:p>
            <a:pPr fontAlgn="auto">
              <a:spcBef>
                <a:spcPct val="0"/>
              </a:spcBef>
              <a:spcAft>
                <a:spcPct val="0"/>
              </a:spcAft>
              <a:defRPr/>
            </a:pPr>
            <a:endParaRPr lang="zh-CN" altLang="en-US" sz="1700">
              <a:latin typeface="+mn-lt"/>
              <a:ea typeface="+mn-ea"/>
              <a:cs typeface="+mn-cs"/>
            </a:endParaRPr>
          </a:p>
        </p:txBody>
      </p:sp>
      <p:sp>
        <p:nvSpPr>
          <p:cNvPr id="19" name="对话气泡: 圆角矩形 18">
            <a:hlinkClick r:id=""/>
          </p:cNvPr>
          <p:cNvSpPr/>
          <p:nvPr>
            <p:custDataLst>
              <p:tags r:id="rId19"/>
            </p:custDataLst>
          </p:nvPr>
        </p:nvSpPr>
        <p:spPr>
          <a:xfrm>
            <a:off x="8775659" y="4459239"/>
            <a:ext cx="1986054" cy="621017"/>
          </a:xfrm>
          <a:prstGeom prst="wedgeRoundRectCallout">
            <a:avLst>
              <a:gd name="adj1" fmla="val -179108"/>
              <a:gd name="adj2" fmla="val -49136"/>
              <a:gd name="adj3" fmla="val 1666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r>
              <a:rPr lang="en-US" altLang="zh-CN" sz="1890" b="1">
                <a:latin typeface="微软雅黑" panose="020B0503020204020204" charset="-122"/>
                <a:ea typeface="微软雅黑" panose="020B0503020204020204" charset="-122"/>
              </a:rPr>
              <a:t>1938.6-10</a:t>
            </a:r>
            <a:endParaRPr lang="en-US" altLang="zh-CN" sz="1890" b="1">
              <a:latin typeface="微软雅黑" panose="020B0503020204020204" charset="-122"/>
              <a:ea typeface="微软雅黑" panose="020B0503020204020204" charset="-122"/>
            </a:endParaRPr>
          </a:p>
          <a:p>
            <a:pPr algn="ctr" fontAlgn="auto">
              <a:spcBef>
                <a:spcPct val="0"/>
              </a:spcBef>
              <a:spcAft>
                <a:spcPct val="0"/>
              </a:spcAft>
              <a:defRPr/>
            </a:pPr>
            <a:r>
              <a:rPr lang="en-US" altLang="zh-CN" sz="1890" b="1">
                <a:latin typeface="微软雅黑" panose="020B0503020204020204" charset="-122"/>
                <a:ea typeface="微软雅黑" panose="020B0503020204020204" charset="-122"/>
              </a:rPr>
              <a:t> </a:t>
            </a:r>
            <a:r>
              <a:rPr lang="zh-CN" altLang="en-US" sz="1890" b="1">
                <a:latin typeface="微软雅黑" panose="020B0503020204020204" charset="-122"/>
                <a:ea typeface="微软雅黑" panose="020B0503020204020204" charset="-122"/>
              </a:rPr>
              <a:t>武汉会战</a:t>
            </a:r>
            <a:endParaRPr lang="en-US" altLang="zh-CN" sz="1890" b="1">
              <a:latin typeface="微软雅黑" panose="020B0503020204020204" charset="-122"/>
              <a:ea typeface="微软雅黑" panose="020B0503020204020204" charset="-122"/>
            </a:endParaRPr>
          </a:p>
        </p:txBody>
      </p:sp>
      <p:sp>
        <p:nvSpPr>
          <p:cNvPr id="20" name="Freeform 7"/>
          <p:cNvSpPr/>
          <p:nvPr>
            <p:custDataLst>
              <p:tags r:id="rId20"/>
            </p:custDataLst>
          </p:nvPr>
        </p:nvSpPr>
        <p:spPr bwMode="auto">
          <a:xfrm>
            <a:off x="6024584" y="4858250"/>
            <a:ext cx="192005" cy="196506"/>
          </a:xfrm>
          <a:custGeom>
            <a:avLst/>
            <a:gdLst>
              <a:gd name="T0" fmla="*/ 11 w 18"/>
              <a:gd name="T1" fmla="*/ 1 h 18"/>
              <a:gd name="T2" fmla="*/ 17 w 18"/>
              <a:gd name="T3" fmla="*/ 11 h 18"/>
              <a:gd name="T4" fmla="*/ 7 w 18"/>
              <a:gd name="T5" fmla="*/ 16 h 18"/>
              <a:gd name="T6" fmla="*/ 2 w 18"/>
              <a:gd name="T7" fmla="*/ 7 h 18"/>
              <a:gd name="T8" fmla="*/ 11 w 18"/>
              <a:gd name="T9" fmla="*/ 1 h 18"/>
            </a:gdLst>
            <a:ahLst/>
            <a:cxnLst>
              <a:cxn ang="0">
                <a:pos x="T0" y="T1"/>
              </a:cxn>
              <a:cxn ang="0">
                <a:pos x="T2" y="T3"/>
              </a:cxn>
              <a:cxn ang="0">
                <a:pos x="T4" y="T5"/>
              </a:cxn>
              <a:cxn ang="0">
                <a:pos x="T6" y="T7"/>
              </a:cxn>
              <a:cxn ang="0">
                <a:pos x="T8" y="T9"/>
              </a:cxn>
            </a:cxnLst>
            <a:rect l="0" t="0" r="r" b="b"/>
            <a:pathLst>
              <a:path w="18" h="18">
                <a:moveTo>
                  <a:pt x="11" y="1"/>
                </a:moveTo>
                <a:cubicBezTo>
                  <a:pt x="16" y="2"/>
                  <a:pt x="18" y="7"/>
                  <a:pt x="17" y="11"/>
                </a:cubicBezTo>
                <a:cubicBezTo>
                  <a:pt x="16" y="15"/>
                  <a:pt x="11" y="18"/>
                  <a:pt x="7" y="16"/>
                </a:cubicBezTo>
                <a:cubicBezTo>
                  <a:pt x="3" y="15"/>
                  <a:pt x="0" y="11"/>
                  <a:pt x="2" y="7"/>
                </a:cubicBezTo>
                <a:cubicBezTo>
                  <a:pt x="3" y="2"/>
                  <a:pt x="7" y="0"/>
                  <a:pt x="11" y="1"/>
                </a:cubicBezTo>
                <a:close/>
              </a:path>
            </a:pathLst>
          </a:custGeom>
          <a:solidFill>
            <a:schemeClr val="tx1">
              <a:lumMod val="95000"/>
              <a:lumOff val="5000"/>
            </a:schemeClr>
          </a:solidFill>
          <a:ln>
            <a:noFill/>
          </a:ln>
        </p:spPr>
        <p:txBody>
          <a:bodyPr/>
          <a:lstStyle/>
          <a:p>
            <a:pPr fontAlgn="auto">
              <a:spcBef>
                <a:spcPct val="0"/>
              </a:spcBef>
              <a:spcAft>
                <a:spcPct val="0"/>
              </a:spcAft>
              <a:defRPr/>
            </a:pPr>
            <a:endParaRPr lang="zh-CN" altLang="en-US" sz="1700">
              <a:latin typeface="+mn-lt"/>
              <a:ea typeface="+mn-ea"/>
              <a:cs typeface="+mn-cs"/>
            </a:endParaRPr>
          </a:p>
        </p:txBody>
      </p:sp>
      <p:sp>
        <p:nvSpPr>
          <p:cNvPr id="21" name="对话气泡: 圆角矩形 20">
            <a:hlinkClick r:id=""/>
          </p:cNvPr>
          <p:cNvSpPr/>
          <p:nvPr>
            <p:custDataLst>
              <p:tags r:id="rId21"/>
            </p:custDataLst>
          </p:nvPr>
        </p:nvSpPr>
        <p:spPr>
          <a:xfrm>
            <a:off x="8829660" y="5332263"/>
            <a:ext cx="2340063" cy="714019"/>
          </a:xfrm>
          <a:prstGeom prst="wedgeRoundRectCallout">
            <a:avLst>
              <a:gd name="adj1" fmla="val -164337"/>
              <a:gd name="adj2" fmla="val -86592"/>
              <a:gd name="adj3" fmla="val 1666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r>
              <a:rPr lang="en-US" altLang="zh-CN" sz="1890" b="1">
                <a:latin typeface="微软雅黑" panose="020B0503020204020204" charset="-122"/>
                <a:ea typeface="微软雅黑" panose="020B0503020204020204" charset="-122"/>
              </a:rPr>
              <a:t>1941.12-1942.1</a:t>
            </a:r>
            <a:endParaRPr lang="en-US" altLang="zh-CN" sz="1890" b="1">
              <a:latin typeface="微软雅黑" panose="020B0503020204020204" charset="-122"/>
              <a:ea typeface="微软雅黑" panose="020B0503020204020204" charset="-122"/>
            </a:endParaRPr>
          </a:p>
          <a:p>
            <a:pPr algn="ctr" fontAlgn="auto">
              <a:spcBef>
                <a:spcPct val="0"/>
              </a:spcBef>
              <a:spcAft>
                <a:spcPct val="0"/>
              </a:spcAft>
              <a:defRPr/>
            </a:pPr>
            <a:r>
              <a:rPr lang="en-US" altLang="zh-CN" sz="1890" b="1">
                <a:latin typeface="微软雅黑" panose="020B0503020204020204" charset="-122"/>
                <a:ea typeface="微软雅黑" panose="020B0503020204020204" charset="-122"/>
              </a:rPr>
              <a:t> </a:t>
            </a:r>
            <a:r>
              <a:rPr lang="zh-CN" altLang="en-US" sz="1890" b="1">
                <a:latin typeface="微软雅黑" panose="020B0503020204020204" charset="-122"/>
                <a:ea typeface="微软雅黑" panose="020B0503020204020204" charset="-122"/>
              </a:rPr>
              <a:t>第三次长沙会战</a:t>
            </a:r>
            <a:endParaRPr lang="en-US" altLang="zh-CN" sz="1890" b="1">
              <a:latin typeface="微软雅黑" panose="020B0503020204020204" charset="-122"/>
              <a:ea typeface="微软雅黑" panose="020B0503020204020204" charset="-122"/>
            </a:endParaRPr>
          </a:p>
        </p:txBody>
      </p:sp>
      <p:pic>
        <p:nvPicPr>
          <p:cNvPr id="17423" name="图片 22"/>
          <p:cNvPicPr>
            <a:picLocks noChangeAspect="1"/>
          </p:cNvPicPr>
          <p:nvPr>
            <p:custDataLst>
              <p:tags r:id="rId22"/>
            </p:custDataLst>
          </p:nvPr>
        </p:nvPicPr>
        <p:blipFill>
          <a:blip r:embed="rId23"/>
          <a:stretch>
            <a:fillRect/>
          </a:stretch>
        </p:blipFill>
        <p:spPr bwMode="auto">
          <a:xfrm>
            <a:off x="6534598" y="1708165"/>
            <a:ext cx="739519" cy="459012"/>
          </a:xfrm>
          <a:prstGeom prst="rect">
            <a:avLst/>
          </a:prstGeom>
          <a:noFill/>
          <a:ln w="9525">
            <a:noFill/>
            <a:miter lim="800000"/>
            <a:headEnd/>
            <a:tailEnd/>
          </a:ln>
        </p:spPr>
      </p:pic>
      <p:pic>
        <p:nvPicPr>
          <p:cNvPr id="24" name="图片 23"/>
          <p:cNvPicPr>
            <a:picLocks noChangeAspect="1"/>
          </p:cNvPicPr>
          <p:nvPr>
            <p:custDataLst>
              <p:tags r:id="rId24"/>
            </p:custDataLst>
          </p:nvPr>
        </p:nvPicPr>
        <p:blipFill>
          <a:blip r:embed="rId23"/>
          <a:stretch>
            <a:fillRect/>
          </a:stretch>
        </p:blipFill>
        <p:spPr bwMode="auto">
          <a:xfrm>
            <a:off x="5711075" y="3080702"/>
            <a:ext cx="318009" cy="198005"/>
          </a:xfrm>
          <a:prstGeom prst="rect">
            <a:avLst/>
          </a:prstGeom>
          <a:noFill/>
          <a:ln w="9525">
            <a:noFill/>
            <a:miter lim="800000"/>
            <a:headEnd/>
            <a:tailEnd/>
          </a:ln>
        </p:spPr>
      </p:pic>
      <p:pic>
        <p:nvPicPr>
          <p:cNvPr id="25" name="图片 24"/>
          <p:cNvPicPr>
            <a:picLocks noChangeAspect="1"/>
          </p:cNvPicPr>
          <p:nvPr>
            <p:custDataLst>
              <p:tags r:id="rId25"/>
            </p:custDataLst>
          </p:nvPr>
        </p:nvPicPr>
        <p:blipFill>
          <a:blip r:embed="rId23"/>
          <a:stretch>
            <a:fillRect/>
          </a:stretch>
        </p:blipFill>
        <p:spPr bwMode="auto">
          <a:xfrm>
            <a:off x="6516598" y="3554715"/>
            <a:ext cx="318009" cy="198005"/>
          </a:xfrm>
          <a:prstGeom prst="rect">
            <a:avLst/>
          </a:prstGeom>
          <a:noFill/>
          <a:ln w="9525">
            <a:noFill/>
            <a:miter lim="800000"/>
            <a:headEnd/>
            <a:tailEnd/>
          </a:ln>
        </p:spPr>
      </p:pic>
      <p:pic>
        <p:nvPicPr>
          <p:cNvPr id="26" name="图片 25"/>
          <p:cNvPicPr>
            <a:picLocks noChangeAspect="1"/>
          </p:cNvPicPr>
          <p:nvPr>
            <p:custDataLst>
              <p:tags r:id="rId26"/>
            </p:custDataLst>
          </p:nvPr>
        </p:nvPicPr>
        <p:blipFill>
          <a:blip r:embed="rId23"/>
          <a:stretch>
            <a:fillRect/>
          </a:stretch>
        </p:blipFill>
        <p:spPr bwMode="auto">
          <a:xfrm>
            <a:off x="6996611" y="4058729"/>
            <a:ext cx="318009" cy="196505"/>
          </a:xfrm>
          <a:prstGeom prst="rect">
            <a:avLst/>
          </a:prstGeom>
          <a:noFill/>
          <a:ln w="9525">
            <a:noFill/>
            <a:miter lim="800000"/>
            <a:headEnd/>
            <a:tailEnd/>
          </a:ln>
        </p:spPr>
      </p:pic>
      <p:pic>
        <p:nvPicPr>
          <p:cNvPr id="27" name="图片 26"/>
          <p:cNvPicPr>
            <a:picLocks noChangeAspect="1"/>
          </p:cNvPicPr>
          <p:nvPr>
            <p:custDataLst>
              <p:tags r:id="rId27"/>
            </p:custDataLst>
          </p:nvPr>
        </p:nvPicPr>
        <p:blipFill>
          <a:blip r:embed="rId23"/>
          <a:stretch>
            <a:fillRect/>
          </a:stretch>
        </p:blipFill>
        <p:spPr bwMode="auto">
          <a:xfrm>
            <a:off x="6062085" y="4379737"/>
            <a:ext cx="318009" cy="196505"/>
          </a:xfrm>
          <a:prstGeom prst="rect">
            <a:avLst/>
          </a:prstGeom>
          <a:noFill/>
          <a:ln w="9525">
            <a:noFill/>
            <a:miter lim="800000"/>
            <a:headEnd/>
            <a:tailEnd/>
          </a:ln>
        </p:spPr>
      </p:pic>
      <p:pic>
        <p:nvPicPr>
          <p:cNvPr id="29" name="图片 28"/>
          <p:cNvPicPr>
            <a:picLocks noChangeAspect="1"/>
          </p:cNvPicPr>
          <p:nvPr>
            <p:custDataLst>
              <p:tags r:id="rId28"/>
            </p:custDataLst>
          </p:nvPr>
        </p:nvPicPr>
        <p:blipFill>
          <a:blip r:embed="rId23"/>
          <a:stretch>
            <a:fillRect/>
          </a:stretch>
        </p:blipFill>
        <p:spPr bwMode="auto">
          <a:xfrm>
            <a:off x="6179088" y="5711773"/>
            <a:ext cx="318009" cy="196505"/>
          </a:xfrm>
          <a:prstGeom prst="rect">
            <a:avLst/>
          </a:prstGeom>
          <a:noFill/>
          <a:ln w="9525">
            <a:noFill/>
            <a:miter lim="800000"/>
            <a:headEnd/>
            <a:tailEnd/>
          </a:ln>
        </p:spPr>
      </p:pic>
      <p:pic>
        <p:nvPicPr>
          <p:cNvPr id="31" name="图片 30"/>
          <p:cNvPicPr>
            <a:picLocks noChangeAspect="1"/>
          </p:cNvPicPr>
          <p:nvPr>
            <p:custDataLst>
              <p:tags r:id="rId29"/>
            </p:custDataLst>
          </p:nvPr>
        </p:nvPicPr>
        <p:blipFill>
          <a:blip r:embed="rId30"/>
          <a:stretch>
            <a:fillRect/>
          </a:stretch>
        </p:blipFill>
        <p:spPr bwMode="auto">
          <a:xfrm>
            <a:off x="5883580" y="4864250"/>
            <a:ext cx="385510" cy="249007"/>
          </a:xfrm>
          <a:prstGeom prst="rect">
            <a:avLst/>
          </a:prstGeom>
          <a:noFill/>
          <a:ln w="9525">
            <a:noFill/>
            <a:miter lim="800000"/>
            <a:headEnd/>
            <a:tailEnd/>
          </a:ln>
        </p:spPr>
      </p:pic>
      <p:sp>
        <p:nvSpPr>
          <p:cNvPr id="30" name="矩形 29"/>
          <p:cNvSpPr/>
          <p:nvPr>
            <p:custDataLst>
              <p:tags r:id="rId31"/>
            </p:custDataLst>
          </p:nvPr>
        </p:nvSpPr>
        <p:spPr>
          <a:xfrm>
            <a:off x="1489961" y="6050782"/>
            <a:ext cx="10356280" cy="513014"/>
          </a:xfrm>
          <a:prstGeom prst="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ct val="0"/>
              </a:spcBef>
              <a:spcAft>
                <a:spcPct val="0"/>
              </a:spcAft>
              <a:defRPr/>
            </a:pPr>
            <a:r>
              <a:rPr lang="en-US" altLang="zh-CN" sz="2270" b="1">
                <a:latin typeface="微软雅黑" panose="020B0503020204020204" charset="-122"/>
                <a:ea typeface="微软雅黑" panose="020B0503020204020204" charset="-122"/>
              </a:rPr>
              <a:t>·</a:t>
            </a:r>
            <a:r>
              <a:rPr lang="zh-CN" altLang="en-US" sz="2270" b="1">
                <a:latin typeface="微软雅黑" panose="020B0503020204020204" charset="-122"/>
                <a:ea typeface="微软雅黑" panose="020B0503020204020204" charset="-122"/>
              </a:rPr>
              <a:t>根据教材：哪些“山河”遭到日军肆虐，中国战士在何时何地挥洒热“血”？</a:t>
            </a:r>
            <a:endParaRPr lang="zh-CN" altLang="zh-CN" sz="2270">
              <a:latin typeface="微软雅黑" panose="020B0503020204020204" charset="-122"/>
              <a:ea typeface="微软雅黑" panose="020B0503020204020204" charset="-122"/>
            </a:endParaRPr>
          </a:p>
        </p:txBody>
      </p:sp>
      <p:sp>
        <p:nvSpPr>
          <p:cNvPr id="33" name="矩形 32"/>
          <p:cNvSpPr/>
          <p:nvPr>
            <p:custDataLst>
              <p:tags r:id="rId32"/>
            </p:custDataLst>
          </p:nvPr>
        </p:nvSpPr>
        <p:spPr>
          <a:xfrm>
            <a:off x="5166032" y="1127328"/>
            <a:ext cx="5596095" cy="471668"/>
          </a:xfrm>
          <a:prstGeom prst="rect">
            <a:avLst/>
          </a:prstGeom>
          <a:solidFill>
            <a:srgbClr val="C0000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ct val="0"/>
              </a:spcBef>
              <a:spcAft>
                <a:spcPct val="0"/>
              </a:spcAft>
              <a:defRPr/>
            </a:pPr>
            <a:r>
              <a:rPr lang="zh-CN" altLang="en-US" sz="2645" b="1">
                <a:solidFill>
                  <a:schemeClr val="bg1"/>
                </a:solidFill>
                <a:latin typeface="微软雅黑" panose="020B0503020204020204" charset="-122"/>
                <a:ea typeface="微软雅黑" panose="020B0503020204020204" charset="-122"/>
              </a:rPr>
              <a:t>粉碎日军“三个月亡华”的狂妄企图</a:t>
            </a:r>
            <a:endParaRPr lang="zh-CN" altLang="zh-CN" sz="2645">
              <a:solidFill>
                <a:schemeClr val="bg1"/>
              </a:solidFill>
              <a:latin typeface="微软雅黑" panose="020B0503020204020204" charset="-122"/>
              <a:ea typeface="微软雅黑" panose="020B0503020204020204" charset="-122"/>
            </a:endParaRPr>
          </a:p>
        </p:txBody>
      </p:sp>
      <p:sp>
        <p:nvSpPr>
          <p:cNvPr id="37" name="矩形 36"/>
          <p:cNvSpPr/>
          <p:nvPr>
            <p:custDataLst>
              <p:tags r:id="rId33"/>
            </p:custDataLst>
          </p:nvPr>
        </p:nvSpPr>
        <p:spPr>
          <a:xfrm>
            <a:off x="1372237" y="5372398"/>
            <a:ext cx="4647310" cy="558650"/>
          </a:xfrm>
          <a:prstGeom prst="rect">
            <a:avLst/>
          </a:prstGeom>
          <a:solidFill>
            <a:srgbClr val="C0000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ct val="0"/>
              </a:spcBef>
              <a:spcAft>
                <a:spcPct val="0"/>
              </a:spcAft>
              <a:defRPr/>
            </a:pPr>
            <a:r>
              <a:rPr lang="zh-CN" altLang="en-US" sz="2645" b="1">
                <a:solidFill>
                  <a:schemeClr val="bg1"/>
                </a:solidFill>
                <a:latin typeface="微软雅黑" panose="020B0503020204020204" charset="-122"/>
                <a:ea typeface="微软雅黑" panose="020B0503020204020204" charset="-122"/>
              </a:rPr>
              <a:t>胜利，在国内外产生积极影响</a:t>
            </a:r>
            <a:endParaRPr lang="zh-CN" altLang="zh-CN" sz="2645">
              <a:solidFill>
                <a:schemeClr val="bg1"/>
              </a:solidFill>
              <a:latin typeface="微软雅黑" panose="020B0503020204020204" charset="-122"/>
              <a:ea typeface="微软雅黑" panose="020B0503020204020204" charset="-122"/>
            </a:endParaRPr>
          </a:p>
        </p:txBody>
      </p:sp>
      <p:sp>
        <p:nvSpPr>
          <p:cNvPr id="28" name="任意多边形: 形状 27"/>
          <p:cNvSpPr/>
          <p:nvPr>
            <p:custDataLst>
              <p:tags r:id="rId34"/>
            </p:custDataLst>
          </p:nvPr>
        </p:nvSpPr>
        <p:spPr>
          <a:xfrm>
            <a:off x="5598573" y="1633163"/>
            <a:ext cx="930025" cy="1368037"/>
          </a:xfrm>
          <a:custGeom>
            <a:avLst/>
            <a:gdLst>
              <a:gd name="connsiteX0" fmla="*/ 984738 w 984738"/>
              <a:gd name="connsiteY0" fmla="*/ 0 h 1447797"/>
              <a:gd name="connsiteX1" fmla="*/ 759655 w 984738"/>
              <a:gd name="connsiteY1" fmla="*/ 14067 h 1447797"/>
              <a:gd name="connsiteX2" fmla="*/ 703384 w 984738"/>
              <a:gd name="connsiteY2" fmla="*/ 70338 h 1447797"/>
              <a:gd name="connsiteX3" fmla="*/ 661181 w 984738"/>
              <a:gd name="connsiteY3" fmla="*/ 84406 h 1447797"/>
              <a:gd name="connsiteX4" fmla="*/ 576775 w 984738"/>
              <a:gd name="connsiteY4" fmla="*/ 126609 h 1447797"/>
              <a:gd name="connsiteX5" fmla="*/ 548640 w 984738"/>
              <a:gd name="connsiteY5" fmla="*/ 168812 h 1447797"/>
              <a:gd name="connsiteX6" fmla="*/ 450166 w 984738"/>
              <a:gd name="connsiteY6" fmla="*/ 267286 h 1447797"/>
              <a:gd name="connsiteX7" fmla="*/ 407963 w 984738"/>
              <a:gd name="connsiteY7" fmla="*/ 309489 h 1447797"/>
              <a:gd name="connsiteX8" fmla="*/ 351692 w 984738"/>
              <a:gd name="connsiteY8" fmla="*/ 323557 h 1447797"/>
              <a:gd name="connsiteX9" fmla="*/ 253218 w 984738"/>
              <a:gd name="connsiteY9" fmla="*/ 351692 h 1447797"/>
              <a:gd name="connsiteX10" fmla="*/ 112541 w 984738"/>
              <a:gd name="connsiteY10" fmla="*/ 365760 h 1447797"/>
              <a:gd name="connsiteX11" fmla="*/ 70338 w 984738"/>
              <a:gd name="connsiteY11" fmla="*/ 379827 h 1447797"/>
              <a:gd name="connsiteX12" fmla="*/ 14067 w 984738"/>
              <a:gd name="connsiteY12" fmla="*/ 450166 h 1447797"/>
              <a:gd name="connsiteX13" fmla="*/ 56270 w 984738"/>
              <a:gd name="connsiteY13" fmla="*/ 534572 h 1447797"/>
              <a:gd name="connsiteX14" fmla="*/ 70338 w 984738"/>
              <a:gd name="connsiteY14" fmla="*/ 576775 h 1447797"/>
              <a:gd name="connsiteX15" fmla="*/ 56270 w 984738"/>
              <a:gd name="connsiteY15" fmla="*/ 633046 h 1447797"/>
              <a:gd name="connsiteX16" fmla="*/ 14067 w 984738"/>
              <a:gd name="connsiteY16" fmla="*/ 647114 h 1447797"/>
              <a:gd name="connsiteX17" fmla="*/ 0 w 984738"/>
              <a:gd name="connsiteY17" fmla="*/ 689317 h 1447797"/>
              <a:gd name="connsiteX18" fmla="*/ 84406 w 984738"/>
              <a:gd name="connsiteY18" fmla="*/ 801858 h 1447797"/>
              <a:gd name="connsiteX19" fmla="*/ 112541 w 984738"/>
              <a:gd name="connsiteY19" fmla="*/ 829994 h 1447797"/>
              <a:gd name="connsiteX20" fmla="*/ 253218 w 984738"/>
              <a:gd name="connsiteY20" fmla="*/ 858129 h 1447797"/>
              <a:gd name="connsiteX21" fmla="*/ 337624 w 984738"/>
              <a:gd name="connsiteY21" fmla="*/ 956603 h 1447797"/>
              <a:gd name="connsiteX22" fmla="*/ 365760 w 984738"/>
              <a:gd name="connsiteY22" fmla="*/ 1041009 h 1447797"/>
              <a:gd name="connsiteX23" fmla="*/ 393895 w 984738"/>
              <a:gd name="connsiteY23" fmla="*/ 1083212 h 1447797"/>
              <a:gd name="connsiteX24" fmla="*/ 436098 w 984738"/>
              <a:gd name="connsiteY24" fmla="*/ 1167618 h 1447797"/>
              <a:gd name="connsiteX25" fmla="*/ 478301 w 984738"/>
              <a:gd name="connsiteY25" fmla="*/ 1195754 h 1447797"/>
              <a:gd name="connsiteX26" fmla="*/ 506437 w 984738"/>
              <a:gd name="connsiteY26" fmla="*/ 1223889 h 1447797"/>
              <a:gd name="connsiteX27" fmla="*/ 604910 w 984738"/>
              <a:gd name="connsiteY27" fmla="*/ 1237957 h 1447797"/>
              <a:gd name="connsiteX28" fmla="*/ 787790 w 984738"/>
              <a:gd name="connsiteY28" fmla="*/ 1237957 h 1447797"/>
              <a:gd name="connsiteX29" fmla="*/ 773723 w 984738"/>
              <a:gd name="connsiteY29" fmla="*/ 1195754 h 1447797"/>
              <a:gd name="connsiteX30" fmla="*/ 858129 w 984738"/>
              <a:gd name="connsiteY30" fmla="*/ 1195754 h 1447797"/>
              <a:gd name="connsiteX31" fmla="*/ 886264 w 984738"/>
              <a:gd name="connsiteY31" fmla="*/ 1434904 h 1447797"/>
              <a:gd name="connsiteX32" fmla="*/ 984738 w 984738"/>
              <a:gd name="connsiteY32" fmla="*/ 1434904 h 144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84738" h="1447797">
                <a:moveTo>
                  <a:pt x="984738" y="0"/>
                </a:moveTo>
                <a:cubicBezTo>
                  <a:pt x="909710" y="4689"/>
                  <a:pt x="832585" y="-4165"/>
                  <a:pt x="759655" y="14067"/>
                </a:cubicBezTo>
                <a:cubicBezTo>
                  <a:pt x="733921" y="20501"/>
                  <a:pt x="728549" y="61949"/>
                  <a:pt x="703384" y="70338"/>
                </a:cubicBezTo>
                <a:cubicBezTo>
                  <a:pt x="689316" y="75027"/>
                  <a:pt x="674444" y="77774"/>
                  <a:pt x="661181" y="84406"/>
                </a:cubicBezTo>
                <a:cubicBezTo>
                  <a:pt x="552099" y="138947"/>
                  <a:pt x="682854" y="91249"/>
                  <a:pt x="576775" y="126609"/>
                </a:cubicBezTo>
                <a:cubicBezTo>
                  <a:pt x="567397" y="140677"/>
                  <a:pt x="559643" y="155975"/>
                  <a:pt x="548640" y="168812"/>
                </a:cubicBezTo>
                <a:lnTo>
                  <a:pt x="450166" y="267286"/>
                </a:lnTo>
                <a:cubicBezTo>
                  <a:pt x="436098" y="281354"/>
                  <a:pt x="427264" y="304664"/>
                  <a:pt x="407963" y="309489"/>
                </a:cubicBezTo>
                <a:cubicBezTo>
                  <a:pt x="389206" y="314178"/>
                  <a:pt x="370282" y="318246"/>
                  <a:pt x="351692" y="323557"/>
                </a:cubicBezTo>
                <a:cubicBezTo>
                  <a:pt x="311615" y="335008"/>
                  <a:pt x="297188" y="345410"/>
                  <a:pt x="253218" y="351692"/>
                </a:cubicBezTo>
                <a:cubicBezTo>
                  <a:pt x="206565" y="358357"/>
                  <a:pt x="159433" y="361071"/>
                  <a:pt x="112541" y="365760"/>
                </a:cubicBezTo>
                <a:cubicBezTo>
                  <a:pt x="98473" y="370449"/>
                  <a:pt x="83053" y="372198"/>
                  <a:pt x="70338" y="379827"/>
                </a:cubicBezTo>
                <a:cubicBezTo>
                  <a:pt x="48068" y="393189"/>
                  <a:pt x="26844" y="431001"/>
                  <a:pt x="14067" y="450166"/>
                </a:cubicBezTo>
                <a:cubicBezTo>
                  <a:pt x="49427" y="556245"/>
                  <a:pt x="1729" y="425490"/>
                  <a:pt x="56270" y="534572"/>
                </a:cubicBezTo>
                <a:cubicBezTo>
                  <a:pt x="62902" y="547835"/>
                  <a:pt x="65649" y="562707"/>
                  <a:pt x="70338" y="576775"/>
                </a:cubicBezTo>
                <a:cubicBezTo>
                  <a:pt x="65649" y="595532"/>
                  <a:pt x="68348" y="617948"/>
                  <a:pt x="56270" y="633046"/>
                </a:cubicBezTo>
                <a:cubicBezTo>
                  <a:pt x="47007" y="644625"/>
                  <a:pt x="24552" y="636628"/>
                  <a:pt x="14067" y="647114"/>
                </a:cubicBezTo>
                <a:cubicBezTo>
                  <a:pt x="3582" y="657599"/>
                  <a:pt x="4689" y="675249"/>
                  <a:pt x="0" y="689317"/>
                </a:cubicBezTo>
                <a:cubicBezTo>
                  <a:pt x="39999" y="769314"/>
                  <a:pt x="13306" y="730757"/>
                  <a:pt x="84406" y="801858"/>
                </a:cubicBezTo>
                <a:cubicBezTo>
                  <a:pt x="93784" y="811237"/>
                  <a:pt x="99535" y="827393"/>
                  <a:pt x="112541" y="829994"/>
                </a:cubicBezTo>
                <a:lnTo>
                  <a:pt x="253218" y="858129"/>
                </a:lnTo>
                <a:cubicBezTo>
                  <a:pt x="281109" y="886020"/>
                  <a:pt x="320484" y="918037"/>
                  <a:pt x="337624" y="956603"/>
                </a:cubicBezTo>
                <a:cubicBezTo>
                  <a:pt x="349669" y="983704"/>
                  <a:pt x="349309" y="1016333"/>
                  <a:pt x="365760" y="1041009"/>
                </a:cubicBezTo>
                <a:cubicBezTo>
                  <a:pt x="375138" y="1055077"/>
                  <a:pt x="386334" y="1068090"/>
                  <a:pt x="393895" y="1083212"/>
                </a:cubicBezTo>
                <a:cubicBezTo>
                  <a:pt x="416778" y="1128977"/>
                  <a:pt x="395783" y="1127303"/>
                  <a:pt x="436098" y="1167618"/>
                </a:cubicBezTo>
                <a:cubicBezTo>
                  <a:pt x="448053" y="1179573"/>
                  <a:pt x="465099" y="1185192"/>
                  <a:pt x="478301" y="1195754"/>
                </a:cubicBezTo>
                <a:cubicBezTo>
                  <a:pt x="488658" y="1204039"/>
                  <a:pt x="493854" y="1219695"/>
                  <a:pt x="506437" y="1223889"/>
                </a:cubicBezTo>
                <a:cubicBezTo>
                  <a:pt x="537893" y="1234374"/>
                  <a:pt x="572086" y="1233268"/>
                  <a:pt x="604910" y="1237957"/>
                </a:cubicBezTo>
                <a:cubicBezTo>
                  <a:pt x="670161" y="1259706"/>
                  <a:pt x="701195" y="1276443"/>
                  <a:pt x="787790" y="1237957"/>
                </a:cubicBezTo>
                <a:cubicBezTo>
                  <a:pt x="801341" y="1231935"/>
                  <a:pt x="778412" y="1209822"/>
                  <a:pt x="773723" y="1195754"/>
                </a:cubicBezTo>
                <a:cubicBezTo>
                  <a:pt x="789108" y="1180368"/>
                  <a:pt x="833600" y="1118080"/>
                  <a:pt x="858129" y="1195754"/>
                </a:cubicBezTo>
                <a:cubicBezTo>
                  <a:pt x="882300" y="1272295"/>
                  <a:pt x="848708" y="1363966"/>
                  <a:pt x="886264" y="1434904"/>
                </a:cubicBezTo>
                <a:cubicBezTo>
                  <a:pt x="901622" y="1463914"/>
                  <a:pt x="951913" y="1434904"/>
                  <a:pt x="984738" y="1434904"/>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sz="1700"/>
          </a:p>
        </p:txBody>
      </p:sp>
      <p:grpSp>
        <p:nvGrpSpPr>
          <p:cNvPr id="17438" name="组合 37"/>
          <p:cNvGrpSpPr/>
          <p:nvPr>
            <p:custDataLst>
              <p:tags r:id="rId35"/>
            </p:custDataLst>
          </p:nvPr>
        </p:nvGrpSpPr>
        <p:grpSpPr>
          <a:xfrm>
            <a:off x="5838579" y="1673664"/>
            <a:ext cx="970526" cy="1278035"/>
            <a:chOff x="6255657" y="103540"/>
            <a:chExt cx="1189098" cy="1807029"/>
          </a:xfrm>
        </p:grpSpPr>
        <p:cxnSp>
          <p:nvCxnSpPr>
            <p:cNvPr id="39" name="直接连接符 38"/>
            <p:cNvCxnSpPr/>
            <p:nvPr>
              <p:custDataLst>
                <p:tags r:id="rId36"/>
              </p:custDataLst>
            </p:nvPr>
          </p:nvCxnSpPr>
          <p:spPr>
            <a:xfrm flipH="1">
              <a:off x="6255657" y="103540"/>
              <a:ext cx="492548" cy="11007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custDataLst>
                <p:tags r:id="rId37"/>
              </p:custDataLst>
            </p:nvPr>
          </p:nvCxnSpPr>
          <p:spPr>
            <a:xfrm flipH="1">
              <a:off x="6501931" y="103540"/>
              <a:ext cx="492548" cy="120468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custDataLst>
                <p:tags r:id="rId38"/>
              </p:custDataLst>
            </p:nvPr>
          </p:nvCxnSpPr>
          <p:spPr>
            <a:xfrm flipH="1">
              <a:off x="6687555" y="436525"/>
              <a:ext cx="492548" cy="120468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custDataLst>
                <p:tags r:id="rId39"/>
              </p:custDataLst>
            </p:nvPr>
          </p:nvCxnSpPr>
          <p:spPr>
            <a:xfrm flipH="1">
              <a:off x="6952207" y="705883"/>
              <a:ext cx="492548" cy="120468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6" name="组合 65"/>
          <p:cNvGrpSpPr/>
          <p:nvPr>
            <p:custDataLst>
              <p:tags r:id="rId40"/>
            </p:custDataLst>
          </p:nvPr>
        </p:nvGrpSpPr>
        <p:grpSpPr>
          <a:xfrm>
            <a:off x="5518095" y="2417684"/>
            <a:ext cx="1519016" cy="1054528"/>
            <a:chOff x="5415868" y="2307102"/>
            <a:chExt cx="1606932" cy="1115167"/>
          </a:xfrm>
        </p:grpSpPr>
        <p:cxnSp>
          <p:nvCxnSpPr>
            <p:cNvPr id="45" name="直接连接符 44"/>
            <p:cNvCxnSpPr>
              <a:stCxn id="28" idx="19"/>
            </p:cNvCxnSpPr>
            <p:nvPr>
              <p:custDataLst>
                <p:tags r:id="rId41"/>
              </p:custDataLst>
            </p:nvPr>
          </p:nvCxnSpPr>
          <p:spPr>
            <a:xfrm flipH="1">
              <a:off x="5415868" y="2307102"/>
              <a:ext cx="207878" cy="30298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custDataLst>
                <p:tags r:id="rId42"/>
              </p:custDataLst>
            </p:nvPr>
          </p:nvCxnSpPr>
          <p:spPr>
            <a:xfrm flipH="1">
              <a:off x="5562890" y="2392762"/>
              <a:ext cx="206292" cy="30298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custDataLst>
                <p:tags r:id="rId43"/>
              </p:custDataLst>
            </p:nvPr>
          </p:nvCxnSpPr>
          <p:spPr>
            <a:xfrm flipH="1">
              <a:off x="5707295" y="2581531"/>
              <a:ext cx="207878" cy="30298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custDataLst>
                <p:tags r:id="rId44"/>
              </p:custDataLst>
            </p:nvPr>
          </p:nvCxnSpPr>
          <p:spPr>
            <a:xfrm flipH="1">
              <a:off x="6029427" y="2843271"/>
              <a:ext cx="207879" cy="30298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custDataLst>
                <p:tags r:id="rId45"/>
              </p:custDataLst>
            </p:nvPr>
          </p:nvCxnSpPr>
          <p:spPr>
            <a:xfrm flipH="1">
              <a:off x="5594628" y="2887687"/>
              <a:ext cx="206292" cy="30298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custDataLst>
                <p:tags r:id="rId46"/>
              </p:custDataLst>
            </p:nvPr>
          </p:nvCxnSpPr>
          <p:spPr>
            <a:xfrm flipH="1">
              <a:off x="6203981" y="2914654"/>
              <a:ext cx="207879" cy="30298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custDataLst>
                <p:tags r:id="rId47"/>
              </p:custDataLst>
            </p:nvPr>
          </p:nvCxnSpPr>
          <p:spPr>
            <a:xfrm flipH="1">
              <a:off x="6595936" y="3106596"/>
              <a:ext cx="207878" cy="30298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custDataLst>
                <p:tags r:id="rId48"/>
              </p:custDataLst>
            </p:nvPr>
          </p:nvCxnSpPr>
          <p:spPr>
            <a:xfrm flipH="1">
              <a:off x="5869155" y="2786164"/>
              <a:ext cx="207878" cy="30298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custDataLst>
                <p:tags r:id="rId49"/>
              </p:custDataLst>
            </p:nvPr>
          </p:nvCxnSpPr>
          <p:spPr>
            <a:xfrm flipH="1">
              <a:off x="6345212" y="3032040"/>
              <a:ext cx="207878" cy="30298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custDataLst>
                <p:tags r:id="rId50"/>
              </p:custDataLst>
            </p:nvPr>
          </p:nvCxnSpPr>
          <p:spPr>
            <a:xfrm flipH="1">
              <a:off x="6814922" y="3062180"/>
              <a:ext cx="207878" cy="30139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custDataLst>
                <p:tags r:id="rId51"/>
              </p:custDataLst>
            </p:nvPr>
          </p:nvCxnSpPr>
          <p:spPr>
            <a:xfrm flipH="1">
              <a:off x="5954845" y="3119287"/>
              <a:ext cx="206292" cy="30298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7" name="组合 66"/>
          <p:cNvGrpSpPr/>
          <p:nvPr>
            <p:custDataLst>
              <p:tags r:id="rId52"/>
            </p:custDataLst>
          </p:nvPr>
        </p:nvGrpSpPr>
        <p:grpSpPr>
          <a:xfrm>
            <a:off x="6815105" y="3953726"/>
            <a:ext cx="573015" cy="505513"/>
            <a:chOff x="6788239" y="3931481"/>
            <a:chExt cx="606251" cy="535003"/>
          </a:xfrm>
        </p:grpSpPr>
        <p:cxnSp>
          <p:nvCxnSpPr>
            <p:cNvPr id="57" name="直接连接符 56"/>
            <p:cNvCxnSpPr/>
            <p:nvPr>
              <p:custDataLst>
                <p:tags r:id="rId53"/>
              </p:custDataLst>
            </p:nvPr>
          </p:nvCxnSpPr>
          <p:spPr>
            <a:xfrm flipH="1">
              <a:off x="6788239" y="3972757"/>
              <a:ext cx="207903" cy="30163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custDataLst>
                <p:tags r:id="rId54"/>
              </p:custDataLst>
            </p:nvPr>
          </p:nvCxnSpPr>
          <p:spPr>
            <a:xfrm flipH="1">
              <a:off x="7186588" y="4163263"/>
              <a:ext cx="207902" cy="30322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custDataLst>
                <p:tags r:id="rId55"/>
              </p:custDataLst>
            </p:nvPr>
          </p:nvCxnSpPr>
          <p:spPr>
            <a:xfrm flipH="1">
              <a:off x="7054862" y="4042609"/>
              <a:ext cx="207903" cy="30322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custDataLst>
                <p:tags r:id="rId56"/>
              </p:custDataLst>
            </p:nvPr>
          </p:nvCxnSpPr>
          <p:spPr>
            <a:xfrm flipH="1">
              <a:off x="6956466" y="3931481"/>
              <a:ext cx="206316" cy="30322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1" name="任意多边形: 形状 60"/>
          <p:cNvSpPr/>
          <p:nvPr>
            <p:custDataLst>
              <p:tags r:id="rId57"/>
            </p:custDataLst>
          </p:nvPr>
        </p:nvSpPr>
        <p:spPr>
          <a:xfrm>
            <a:off x="7353620" y="5216760"/>
            <a:ext cx="267007" cy="603016"/>
          </a:xfrm>
          <a:custGeom>
            <a:avLst/>
            <a:gdLst>
              <a:gd name="connsiteX0" fmla="*/ 101600 w 282481"/>
              <a:gd name="connsiteY0" fmla="*/ 58057 h 638628"/>
              <a:gd name="connsiteX1" fmla="*/ 72571 w 282481"/>
              <a:gd name="connsiteY1" fmla="*/ 145143 h 638628"/>
              <a:gd name="connsiteX2" fmla="*/ 43543 w 282481"/>
              <a:gd name="connsiteY2" fmla="*/ 188685 h 638628"/>
              <a:gd name="connsiteX3" fmla="*/ 14514 w 282481"/>
              <a:gd name="connsiteY3" fmla="*/ 275771 h 638628"/>
              <a:gd name="connsiteX4" fmla="*/ 0 w 282481"/>
              <a:gd name="connsiteY4" fmla="*/ 319314 h 638628"/>
              <a:gd name="connsiteX5" fmla="*/ 43543 w 282481"/>
              <a:gd name="connsiteY5" fmla="*/ 522514 h 638628"/>
              <a:gd name="connsiteX6" fmla="*/ 87086 w 282481"/>
              <a:gd name="connsiteY6" fmla="*/ 537028 h 638628"/>
              <a:gd name="connsiteX7" fmla="*/ 130628 w 282481"/>
              <a:gd name="connsiteY7" fmla="*/ 566057 h 638628"/>
              <a:gd name="connsiteX8" fmla="*/ 174171 w 282481"/>
              <a:gd name="connsiteY8" fmla="*/ 624114 h 638628"/>
              <a:gd name="connsiteX9" fmla="*/ 217714 w 282481"/>
              <a:gd name="connsiteY9" fmla="*/ 638628 h 638628"/>
              <a:gd name="connsiteX10" fmla="*/ 203200 w 282481"/>
              <a:gd name="connsiteY10" fmla="*/ 580571 h 638628"/>
              <a:gd name="connsiteX11" fmla="*/ 203200 w 282481"/>
              <a:gd name="connsiteY11" fmla="*/ 464457 h 638628"/>
              <a:gd name="connsiteX12" fmla="*/ 261257 w 282481"/>
              <a:gd name="connsiteY12" fmla="*/ 377371 h 638628"/>
              <a:gd name="connsiteX13" fmla="*/ 261257 w 282481"/>
              <a:gd name="connsiteY13" fmla="*/ 58057 h 638628"/>
              <a:gd name="connsiteX14" fmla="*/ 232228 w 282481"/>
              <a:gd name="connsiteY14" fmla="*/ 14514 h 638628"/>
              <a:gd name="connsiteX15" fmla="*/ 174171 w 282481"/>
              <a:gd name="connsiteY15" fmla="*/ 0 h 638628"/>
              <a:gd name="connsiteX16" fmla="*/ 101600 w 282481"/>
              <a:gd name="connsiteY16" fmla="*/ 58057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481" h="638628">
                <a:moveTo>
                  <a:pt x="101600" y="58057"/>
                </a:moveTo>
                <a:cubicBezTo>
                  <a:pt x="84667" y="82247"/>
                  <a:pt x="84998" y="117181"/>
                  <a:pt x="72571" y="145143"/>
                </a:cubicBezTo>
                <a:cubicBezTo>
                  <a:pt x="65486" y="161083"/>
                  <a:pt x="50628" y="172745"/>
                  <a:pt x="43543" y="188685"/>
                </a:cubicBezTo>
                <a:cubicBezTo>
                  <a:pt x="31116" y="216647"/>
                  <a:pt x="24190" y="246742"/>
                  <a:pt x="14514" y="275771"/>
                </a:cubicBezTo>
                <a:lnTo>
                  <a:pt x="0" y="319314"/>
                </a:lnTo>
                <a:cubicBezTo>
                  <a:pt x="7417" y="356399"/>
                  <a:pt x="37812" y="511051"/>
                  <a:pt x="43543" y="522514"/>
                </a:cubicBezTo>
                <a:cubicBezTo>
                  <a:pt x="50385" y="536198"/>
                  <a:pt x="72572" y="532190"/>
                  <a:pt x="87086" y="537028"/>
                </a:cubicBezTo>
                <a:cubicBezTo>
                  <a:pt x="101600" y="546704"/>
                  <a:pt x="118293" y="553722"/>
                  <a:pt x="130628" y="566057"/>
                </a:cubicBezTo>
                <a:cubicBezTo>
                  <a:pt x="147733" y="583162"/>
                  <a:pt x="155587" y="608628"/>
                  <a:pt x="174171" y="624114"/>
                </a:cubicBezTo>
                <a:cubicBezTo>
                  <a:pt x="185924" y="633908"/>
                  <a:pt x="203200" y="633790"/>
                  <a:pt x="217714" y="638628"/>
                </a:cubicBezTo>
                <a:cubicBezTo>
                  <a:pt x="212876" y="619276"/>
                  <a:pt x="207527" y="600044"/>
                  <a:pt x="203200" y="580571"/>
                </a:cubicBezTo>
                <a:cubicBezTo>
                  <a:pt x="191149" y="526342"/>
                  <a:pt x="177496" y="510724"/>
                  <a:pt x="203200" y="464457"/>
                </a:cubicBezTo>
                <a:cubicBezTo>
                  <a:pt x="220143" y="433959"/>
                  <a:pt x="261257" y="377371"/>
                  <a:pt x="261257" y="377371"/>
                </a:cubicBezTo>
                <a:cubicBezTo>
                  <a:pt x="287695" y="245178"/>
                  <a:pt x="291358" y="258732"/>
                  <a:pt x="261257" y="58057"/>
                </a:cubicBezTo>
                <a:cubicBezTo>
                  <a:pt x="258669" y="40806"/>
                  <a:pt x="246742" y="24190"/>
                  <a:pt x="232228" y="14514"/>
                </a:cubicBezTo>
                <a:cubicBezTo>
                  <a:pt x="215630" y="3449"/>
                  <a:pt x="193523" y="4838"/>
                  <a:pt x="174171" y="0"/>
                </a:cubicBezTo>
                <a:cubicBezTo>
                  <a:pt x="111420" y="15687"/>
                  <a:pt x="118533" y="33867"/>
                  <a:pt x="101600" y="58057"/>
                </a:cubicBez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sz="1700"/>
          </a:p>
        </p:txBody>
      </p:sp>
      <p:grpSp>
        <p:nvGrpSpPr>
          <p:cNvPr id="17442" name="组合 111"/>
          <p:cNvGrpSpPr/>
          <p:nvPr>
            <p:custDataLst>
              <p:tags r:id="rId58"/>
            </p:custDataLst>
          </p:nvPr>
        </p:nvGrpSpPr>
        <p:grpSpPr>
          <a:xfrm>
            <a:off x="7389621" y="5338263"/>
            <a:ext cx="211505" cy="327009"/>
            <a:chOff x="7396375" y="5397965"/>
            <a:chExt cx="223836" cy="344830"/>
          </a:xfrm>
        </p:grpSpPr>
        <p:cxnSp>
          <p:nvCxnSpPr>
            <p:cNvPr id="62" name="直接连接符 61"/>
            <p:cNvCxnSpPr/>
            <p:nvPr>
              <p:custDataLst>
                <p:tags r:id="rId59"/>
              </p:custDataLst>
            </p:nvPr>
          </p:nvCxnSpPr>
          <p:spPr>
            <a:xfrm flipH="1">
              <a:off x="7396375" y="5397965"/>
              <a:ext cx="150811" cy="22145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custDataLst>
                <p:tags r:id="rId60"/>
              </p:custDataLst>
            </p:nvPr>
          </p:nvCxnSpPr>
          <p:spPr>
            <a:xfrm flipH="1">
              <a:off x="7469400" y="5521345"/>
              <a:ext cx="150811" cy="22145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7443" name="图片 64"/>
          <p:cNvPicPr>
            <a:picLocks noChangeAspect="1"/>
          </p:cNvPicPr>
          <p:nvPr>
            <p:custDataLst>
              <p:tags r:id="rId61"/>
            </p:custDataLst>
          </p:nvPr>
        </p:nvPicPr>
        <p:blipFill>
          <a:blip r:embed="rId23"/>
          <a:stretch>
            <a:fillRect/>
          </a:stretch>
        </p:blipFill>
        <p:spPr bwMode="auto">
          <a:xfrm>
            <a:off x="7400121" y="5332263"/>
            <a:ext cx="253507" cy="157505"/>
          </a:xfrm>
          <a:prstGeom prst="rect">
            <a:avLst/>
          </a:prstGeom>
          <a:noFill/>
          <a:ln w="9525">
            <a:noFill/>
            <a:miter lim="800000"/>
            <a:headEnd/>
            <a:tailEnd/>
          </a:ln>
        </p:spPr>
      </p:pic>
      <p:grpSp>
        <p:nvGrpSpPr>
          <p:cNvPr id="85" name="组合 84"/>
          <p:cNvGrpSpPr/>
          <p:nvPr>
            <p:custDataLst>
              <p:tags r:id="rId62"/>
            </p:custDataLst>
          </p:nvPr>
        </p:nvGrpSpPr>
        <p:grpSpPr>
          <a:xfrm>
            <a:off x="5663074" y="3287708"/>
            <a:ext cx="1419038" cy="771021"/>
            <a:chOff x="5568861" y="3227532"/>
            <a:chExt cx="1502218" cy="815550"/>
          </a:xfrm>
        </p:grpSpPr>
        <p:cxnSp>
          <p:nvCxnSpPr>
            <p:cNvPr id="69" name="直接连接符 68"/>
            <p:cNvCxnSpPr/>
            <p:nvPr>
              <p:custDataLst>
                <p:tags r:id="rId63"/>
              </p:custDataLst>
            </p:nvPr>
          </p:nvCxnSpPr>
          <p:spPr>
            <a:xfrm flipH="1">
              <a:off x="5568861" y="3227532"/>
              <a:ext cx="125450" cy="2618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custDataLst>
                <p:tags r:id="rId64"/>
              </p:custDataLst>
            </p:nvPr>
          </p:nvCxnSpPr>
          <p:spPr>
            <a:xfrm flipH="1">
              <a:off x="5672079" y="3327492"/>
              <a:ext cx="125449" cy="2618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custDataLst>
                <p:tags r:id="rId65"/>
              </p:custDataLst>
            </p:nvPr>
          </p:nvCxnSpPr>
          <p:spPr>
            <a:xfrm flipH="1">
              <a:off x="5789589" y="3414759"/>
              <a:ext cx="123862" cy="2618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custDataLst>
                <p:tags r:id="rId66"/>
              </p:custDataLst>
            </p:nvPr>
          </p:nvCxnSpPr>
          <p:spPr>
            <a:xfrm flipH="1">
              <a:off x="6150057" y="3400479"/>
              <a:ext cx="217552" cy="31574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custDataLst>
                <p:tags r:id="rId67"/>
              </p:custDataLst>
            </p:nvPr>
          </p:nvCxnSpPr>
          <p:spPr>
            <a:xfrm flipH="1">
              <a:off x="6038900" y="3384612"/>
              <a:ext cx="125450" cy="2618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custDataLst>
                <p:tags r:id="rId68"/>
              </p:custDataLst>
            </p:nvPr>
          </p:nvCxnSpPr>
          <p:spPr>
            <a:xfrm flipH="1">
              <a:off x="6305678" y="3489333"/>
              <a:ext cx="215964" cy="31416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custDataLst>
                <p:tags r:id="rId69"/>
              </p:custDataLst>
            </p:nvPr>
          </p:nvCxnSpPr>
          <p:spPr>
            <a:xfrm flipH="1">
              <a:off x="6659796" y="3511546"/>
              <a:ext cx="61930" cy="3554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custDataLst>
                <p:tags r:id="rId70"/>
              </p:custDataLst>
            </p:nvPr>
          </p:nvCxnSpPr>
          <p:spPr>
            <a:xfrm flipH="1">
              <a:off x="6821768" y="3595640"/>
              <a:ext cx="61930" cy="3570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custDataLst>
                <p:tags r:id="rId71"/>
              </p:custDataLst>
            </p:nvPr>
          </p:nvCxnSpPr>
          <p:spPr>
            <a:xfrm flipH="1">
              <a:off x="7009149" y="3686080"/>
              <a:ext cx="61930" cy="3554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custDataLst>
                <p:tags r:id="rId72"/>
              </p:custDataLst>
            </p:nvPr>
          </p:nvCxnSpPr>
          <p:spPr>
            <a:xfrm flipH="1">
              <a:off x="6529582" y="3687667"/>
              <a:ext cx="63519" cy="3554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0" name="组合 109"/>
          <p:cNvGrpSpPr/>
          <p:nvPr>
            <p:custDataLst>
              <p:tags r:id="rId73"/>
            </p:custDataLst>
          </p:nvPr>
        </p:nvGrpSpPr>
        <p:grpSpPr>
          <a:xfrm>
            <a:off x="6146087" y="4117230"/>
            <a:ext cx="607517" cy="568516"/>
            <a:chOff x="6080017" y="4105900"/>
            <a:chExt cx="642725" cy="600773"/>
          </a:xfrm>
        </p:grpSpPr>
        <p:cxnSp>
          <p:nvCxnSpPr>
            <p:cNvPr id="87" name="直接连接符 86"/>
            <p:cNvCxnSpPr/>
            <p:nvPr>
              <p:custDataLst>
                <p:tags r:id="rId74"/>
              </p:custDataLst>
            </p:nvPr>
          </p:nvCxnSpPr>
          <p:spPr>
            <a:xfrm flipH="1">
              <a:off x="6695763" y="4105900"/>
              <a:ext cx="26979" cy="23935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custDataLst>
                <p:tags r:id="rId75"/>
              </p:custDataLst>
            </p:nvPr>
          </p:nvCxnSpPr>
          <p:spPr>
            <a:xfrm>
              <a:off x="6472000" y="4213690"/>
              <a:ext cx="14282" cy="26313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custDataLst>
                <p:tags r:id="rId76"/>
              </p:custDataLst>
            </p:nvPr>
          </p:nvCxnSpPr>
          <p:spPr>
            <a:xfrm flipH="1">
              <a:off x="6606892" y="4118581"/>
              <a:ext cx="15870" cy="29642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custDataLst>
                <p:tags r:id="rId77"/>
              </p:custDataLst>
            </p:nvPr>
          </p:nvCxnSpPr>
          <p:spPr>
            <a:xfrm flipH="1">
              <a:off x="6340281" y="4194668"/>
              <a:ext cx="19044" cy="49932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custDataLst>
                <p:tags r:id="rId78"/>
              </p:custDataLst>
            </p:nvPr>
          </p:nvCxnSpPr>
          <p:spPr>
            <a:xfrm flipH="1">
              <a:off x="6221258" y="4210520"/>
              <a:ext cx="23804" cy="49615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custDataLst>
                <p:tags r:id="rId79"/>
              </p:custDataLst>
            </p:nvPr>
          </p:nvCxnSpPr>
          <p:spPr>
            <a:xfrm flipH="1">
              <a:off x="6080017" y="4175647"/>
              <a:ext cx="0" cy="49298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1" name="组合 110"/>
          <p:cNvGrpSpPr/>
          <p:nvPr>
            <p:custDataLst>
              <p:tags r:id="rId80"/>
            </p:custDataLst>
          </p:nvPr>
        </p:nvGrpSpPr>
        <p:grpSpPr>
          <a:xfrm>
            <a:off x="6099586" y="5641271"/>
            <a:ext cx="412511" cy="303008"/>
            <a:chOff x="6030765" y="5717549"/>
            <a:chExt cx="436548" cy="321694"/>
          </a:xfrm>
        </p:grpSpPr>
        <p:cxnSp>
          <p:nvCxnSpPr>
            <p:cNvPr id="105" name="直接连接符 104"/>
            <p:cNvCxnSpPr/>
            <p:nvPr>
              <p:custDataLst>
                <p:tags r:id="rId81"/>
              </p:custDataLst>
            </p:nvPr>
          </p:nvCxnSpPr>
          <p:spPr>
            <a:xfrm>
              <a:off x="6030765" y="5859286"/>
              <a:ext cx="211130" cy="17995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直接连接符 107"/>
            <p:cNvCxnSpPr/>
            <p:nvPr>
              <p:custDataLst>
                <p:tags r:id="rId82"/>
              </p:custDataLst>
            </p:nvPr>
          </p:nvCxnSpPr>
          <p:spPr>
            <a:xfrm>
              <a:off x="6114899" y="5758955"/>
              <a:ext cx="211131" cy="17995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直接连接符 108"/>
            <p:cNvCxnSpPr/>
            <p:nvPr>
              <p:custDataLst>
                <p:tags r:id="rId83"/>
              </p:custDataLst>
            </p:nvPr>
          </p:nvCxnSpPr>
          <p:spPr>
            <a:xfrm>
              <a:off x="6256183" y="5717549"/>
              <a:ext cx="211130" cy="17995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 name="矩形 33"/>
          <p:cNvSpPr/>
          <p:nvPr>
            <p:custDataLst>
              <p:tags r:id="rId84"/>
            </p:custDataLst>
          </p:nvPr>
        </p:nvSpPr>
        <p:spPr>
          <a:xfrm>
            <a:off x="3775038" y="2290059"/>
            <a:ext cx="5651106" cy="512279"/>
          </a:xfrm>
          <a:prstGeom prst="rect">
            <a:avLst/>
          </a:prstGeom>
          <a:solidFill>
            <a:srgbClr val="C0000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ct val="0"/>
              </a:spcBef>
              <a:spcAft>
                <a:spcPct val="0"/>
              </a:spcAft>
              <a:defRPr/>
            </a:pPr>
            <a:r>
              <a:rPr lang="zh-CN" altLang="en-US" sz="2645" b="1">
                <a:solidFill>
                  <a:schemeClr val="bg1"/>
                </a:solidFill>
                <a:latin typeface="微软雅黑" panose="020B0503020204020204" charset="-122"/>
                <a:ea typeface="微软雅黑" panose="020B0503020204020204" charset="-122"/>
              </a:rPr>
              <a:t>首次大捷，粉碎日军不可战胜的神话</a:t>
            </a:r>
            <a:endParaRPr lang="zh-CN" altLang="zh-CN" sz="2645">
              <a:solidFill>
                <a:schemeClr val="bg1"/>
              </a:solidFill>
              <a:latin typeface="微软雅黑" panose="020B0503020204020204" charset="-122"/>
              <a:ea typeface="微软雅黑" panose="020B0503020204020204" charset="-122"/>
            </a:endParaRPr>
          </a:p>
        </p:txBody>
      </p:sp>
      <p:sp>
        <p:nvSpPr>
          <p:cNvPr id="35" name="矩形 34"/>
          <p:cNvSpPr/>
          <p:nvPr>
            <p:custDataLst>
              <p:tags r:id="rId85"/>
            </p:custDataLst>
          </p:nvPr>
        </p:nvSpPr>
        <p:spPr>
          <a:xfrm>
            <a:off x="5636546" y="3746723"/>
            <a:ext cx="3893657" cy="513715"/>
          </a:xfrm>
          <a:prstGeom prst="rect">
            <a:avLst/>
          </a:prstGeom>
          <a:solidFill>
            <a:srgbClr val="C0000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ct val="0"/>
              </a:spcBef>
              <a:spcAft>
                <a:spcPct val="0"/>
              </a:spcAft>
              <a:defRPr/>
            </a:pPr>
            <a:r>
              <a:rPr lang="zh-CN" altLang="en-US" sz="2645" b="1">
                <a:solidFill>
                  <a:schemeClr val="bg1"/>
                </a:solidFill>
                <a:latin typeface="微软雅黑" panose="020B0503020204020204" charset="-122"/>
                <a:ea typeface="微软雅黑" panose="020B0503020204020204" charset="-122"/>
              </a:rPr>
              <a:t>取得抗战以来的最大胜利</a:t>
            </a:r>
            <a:endParaRPr lang="zh-CN" altLang="zh-CN" sz="2645">
              <a:solidFill>
                <a:schemeClr val="bg1"/>
              </a:solidFill>
              <a:latin typeface="微软雅黑" panose="020B0503020204020204" charset="-122"/>
              <a:ea typeface="微软雅黑" panose="020B0503020204020204" charset="-122"/>
            </a:endParaRPr>
          </a:p>
        </p:txBody>
      </p:sp>
      <p:sp>
        <p:nvSpPr>
          <p:cNvPr id="36" name="矩形 35"/>
          <p:cNvSpPr/>
          <p:nvPr>
            <p:custDataLst>
              <p:tags r:id="rId86"/>
            </p:custDataLst>
          </p:nvPr>
        </p:nvSpPr>
        <p:spPr>
          <a:xfrm>
            <a:off x="2502666" y="4305011"/>
            <a:ext cx="3381196" cy="537947"/>
          </a:xfrm>
          <a:prstGeom prst="rect">
            <a:avLst/>
          </a:prstGeom>
          <a:solidFill>
            <a:srgbClr val="C0000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ct val="0"/>
              </a:spcBef>
              <a:spcAft>
                <a:spcPct val="0"/>
              </a:spcAft>
              <a:defRPr/>
            </a:pPr>
            <a:r>
              <a:rPr lang="zh-CN" altLang="en-US" sz="2645" b="1">
                <a:solidFill>
                  <a:schemeClr val="bg1"/>
                </a:solidFill>
                <a:latin typeface="微软雅黑" panose="020B0503020204020204" charset="-122"/>
                <a:ea typeface="微软雅黑" panose="020B0503020204020204" charset="-122"/>
              </a:rPr>
              <a:t>将日军拖入持久作战</a:t>
            </a:r>
            <a:endParaRPr lang="zh-CN" altLang="zh-CN" sz="2645">
              <a:solidFill>
                <a:schemeClr val="bg1"/>
              </a:solidFill>
              <a:latin typeface="微软雅黑" panose="020B0503020204020204" charset="-122"/>
              <a:ea typeface="微软雅黑" panose="020B0503020204020204" charset="-122"/>
            </a:endParaRPr>
          </a:p>
        </p:txBody>
      </p:sp>
    </p:spTree>
    <p:custDataLst>
      <p:tags r:id="rId8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ppt_x</p:attrName>
                                        </p:attrNameLst>
                                      </p:cBhvr>
                                      <p:tavLst>
                                        <p:tav tm="0">
                                          <p:val>
                                            <p:strVal val="#ppt_x"/>
                                          </p:val>
                                        </p:tav>
                                        <p:tav tm="100000">
                                          <p:val>
                                            <p:strVal val="#ppt_x"/>
                                          </p:val>
                                        </p:tav>
                                      </p:tavLst>
                                    </p:anim>
                                    <p:anim calcmode="lin" valueType="num">
                                      <p:cBhvr>
                                        <p:cTn id="22" dur="1000" fill="hold"/>
                                        <p:tgtEl>
                                          <p:spTgt spid="26"/>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22" presetClass="entr" presetSubtype="4" fill="hold" nodeType="afterEffect">
                                  <p:stCondLst>
                                    <p:cond delay="1000"/>
                                  </p:stCondLst>
                                  <p:childTnLst>
                                    <p:set>
                                      <p:cBhvr>
                                        <p:cTn id="25" dur="1" fill="hold">
                                          <p:stCondLst>
                                            <p:cond delay="0"/>
                                          </p:stCondLst>
                                        </p:cTn>
                                        <p:tgtEl>
                                          <p:spTgt spid="67"/>
                                        </p:tgtEl>
                                        <p:attrNameLst>
                                          <p:attrName>style.visibility</p:attrName>
                                        </p:attrNameLst>
                                      </p:cBhvr>
                                      <p:to>
                                        <p:strVal val="visible"/>
                                      </p:to>
                                    </p:set>
                                    <p:animEffect transition="in" filter="wipe(down)">
                                      <p:cBhvr>
                                        <p:cTn id="26" dur="500"/>
                                        <p:tgtEl>
                                          <p:spTgt spid="67"/>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42" presetClass="entr" presetSubtype="0" fill="hold" grpId="3" nodeType="afterEffect">
                                  <p:stCondLst>
                                    <p:cond delay="100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1000"/>
                                        <p:tgtEl>
                                          <p:spTgt spid="24"/>
                                        </p:tgtEl>
                                      </p:cBhvr>
                                    </p:animEffect>
                                    <p:anim calcmode="lin" valueType="num">
                                      <p:cBhvr>
                                        <p:cTn id="52" dur="1000" fill="hold"/>
                                        <p:tgtEl>
                                          <p:spTgt spid="24"/>
                                        </p:tgtEl>
                                        <p:attrNameLst>
                                          <p:attrName>ppt_x</p:attrName>
                                        </p:attrNameLst>
                                      </p:cBhvr>
                                      <p:tavLst>
                                        <p:tav tm="0">
                                          <p:val>
                                            <p:strVal val="#ppt_x"/>
                                          </p:val>
                                        </p:tav>
                                        <p:tav tm="100000">
                                          <p:val>
                                            <p:strVal val="#ppt_x"/>
                                          </p:val>
                                        </p:tav>
                                      </p:tavLst>
                                    </p:anim>
                                    <p:anim calcmode="lin" valueType="num">
                                      <p:cBhvr>
                                        <p:cTn id="53" dur="1000" fill="hold"/>
                                        <p:tgtEl>
                                          <p:spTgt spid="24"/>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22" presetClass="entr" presetSubtype="1" fill="hold" nodeType="afterEffect">
                                  <p:stCondLst>
                                    <p:cond delay="1000"/>
                                  </p:stCondLst>
                                  <p:childTnLst>
                                    <p:set>
                                      <p:cBhvr>
                                        <p:cTn id="56" dur="1" fill="hold">
                                          <p:stCondLst>
                                            <p:cond delay="0"/>
                                          </p:stCondLst>
                                        </p:cTn>
                                        <p:tgtEl>
                                          <p:spTgt spid="66"/>
                                        </p:tgtEl>
                                        <p:attrNameLst>
                                          <p:attrName>style.visibility</p:attrName>
                                        </p:attrNameLst>
                                      </p:cBhvr>
                                      <p:to>
                                        <p:strVal val="visible"/>
                                      </p:to>
                                    </p:set>
                                    <p:animEffect transition="in" filter="wipe(up)">
                                      <p:cBhvr>
                                        <p:cTn id="57" dur="500"/>
                                        <p:tgtEl>
                                          <p:spTgt spid="66"/>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1000"/>
                                        <p:tgtEl>
                                          <p:spTgt spid="34"/>
                                        </p:tgtEl>
                                      </p:cBhvr>
                                    </p:animEffect>
                                    <p:anim calcmode="lin" valueType="num">
                                      <p:cBhvr>
                                        <p:cTn id="63" dur="1000" fill="hold"/>
                                        <p:tgtEl>
                                          <p:spTgt spid="34"/>
                                        </p:tgtEl>
                                        <p:attrNameLst>
                                          <p:attrName>ppt_x</p:attrName>
                                        </p:attrNameLst>
                                      </p:cBhvr>
                                      <p:tavLst>
                                        <p:tav tm="0">
                                          <p:val>
                                            <p:strVal val="#ppt_x"/>
                                          </p:val>
                                        </p:tav>
                                        <p:tav tm="100000">
                                          <p:val>
                                            <p:strVal val="#ppt_x"/>
                                          </p:val>
                                        </p:tav>
                                      </p:tavLst>
                                    </p:anim>
                                    <p:anim calcmode="lin" valueType="num">
                                      <p:cBhvr>
                                        <p:cTn id="6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fade">
                                      <p:cBhvr>
                                        <p:cTn id="69" dur="1000"/>
                                        <p:tgtEl>
                                          <p:spTgt spid="17"/>
                                        </p:tgtEl>
                                      </p:cBhvr>
                                    </p:animEffect>
                                    <p:anim calcmode="lin" valueType="num">
                                      <p:cBhvr>
                                        <p:cTn id="70" dur="1000" fill="hold"/>
                                        <p:tgtEl>
                                          <p:spTgt spid="17"/>
                                        </p:tgtEl>
                                        <p:attrNameLst>
                                          <p:attrName>ppt_x</p:attrName>
                                        </p:attrNameLst>
                                      </p:cBhvr>
                                      <p:tavLst>
                                        <p:tav tm="0">
                                          <p:val>
                                            <p:strVal val="#ppt_x"/>
                                          </p:val>
                                        </p:tav>
                                        <p:tav tm="100000">
                                          <p:val>
                                            <p:strVal val="#ppt_x"/>
                                          </p:val>
                                        </p:tav>
                                      </p:tavLst>
                                    </p:anim>
                                    <p:anim calcmode="lin" valueType="num">
                                      <p:cBhvr>
                                        <p:cTn id="71" dur="1000" fill="hold"/>
                                        <p:tgtEl>
                                          <p:spTgt spid="17"/>
                                        </p:tgtEl>
                                        <p:attrNameLst>
                                          <p:attrName>ppt_y</p:attrName>
                                        </p:attrNameLst>
                                      </p:cBhvr>
                                      <p:tavLst>
                                        <p:tav tm="0">
                                          <p:val>
                                            <p:strVal val="#ppt_y+.1"/>
                                          </p:val>
                                        </p:tav>
                                        <p:tav tm="100000">
                                          <p:val>
                                            <p:strVal val="#ppt_y"/>
                                          </p:val>
                                        </p:tav>
                                      </p:tavLst>
                                    </p:anim>
                                  </p:childTnLst>
                                </p:cTn>
                              </p:par>
                            </p:childTnLst>
                          </p:cTn>
                        </p:par>
                        <p:par>
                          <p:cTn id="72" fill="hold">
                            <p:stCondLst>
                              <p:cond delay="1000"/>
                            </p:stCondLst>
                            <p:childTnLst>
                              <p:par>
                                <p:cTn id="73" presetID="42" presetClass="entr" presetSubtype="0" fill="hold" grpId="4" nodeType="afterEffect">
                                  <p:stCondLst>
                                    <p:cond delay="100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1000"/>
                                        <p:tgtEl>
                                          <p:spTgt spid="16"/>
                                        </p:tgtEl>
                                      </p:cBhvr>
                                    </p:animEffect>
                                    <p:anim calcmode="lin" valueType="num">
                                      <p:cBhvr>
                                        <p:cTn id="76" dur="1000" fill="hold"/>
                                        <p:tgtEl>
                                          <p:spTgt spid="16"/>
                                        </p:tgtEl>
                                        <p:attrNameLst>
                                          <p:attrName>ppt_x</p:attrName>
                                        </p:attrNameLst>
                                      </p:cBhvr>
                                      <p:tavLst>
                                        <p:tav tm="0">
                                          <p:val>
                                            <p:strVal val="#ppt_x"/>
                                          </p:val>
                                        </p:tav>
                                        <p:tav tm="100000">
                                          <p:val>
                                            <p:strVal val="#ppt_x"/>
                                          </p:val>
                                        </p:tav>
                                      </p:tavLst>
                                    </p:anim>
                                    <p:anim calcmode="lin" valueType="num">
                                      <p:cBhvr>
                                        <p:cTn id="7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1000"/>
                                        <p:tgtEl>
                                          <p:spTgt spid="25"/>
                                        </p:tgtEl>
                                      </p:cBhvr>
                                    </p:animEffect>
                                    <p:anim calcmode="lin" valueType="num">
                                      <p:cBhvr>
                                        <p:cTn id="83" dur="1000" fill="hold"/>
                                        <p:tgtEl>
                                          <p:spTgt spid="25"/>
                                        </p:tgtEl>
                                        <p:attrNameLst>
                                          <p:attrName>ppt_x</p:attrName>
                                        </p:attrNameLst>
                                      </p:cBhvr>
                                      <p:tavLst>
                                        <p:tav tm="0">
                                          <p:val>
                                            <p:strVal val="#ppt_x"/>
                                          </p:val>
                                        </p:tav>
                                        <p:tav tm="100000">
                                          <p:val>
                                            <p:strVal val="#ppt_x"/>
                                          </p:val>
                                        </p:tav>
                                      </p:tavLst>
                                    </p:anim>
                                    <p:anim calcmode="lin" valueType="num">
                                      <p:cBhvr>
                                        <p:cTn id="84" dur="1000" fill="hold"/>
                                        <p:tgtEl>
                                          <p:spTgt spid="25"/>
                                        </p:tgtEl>
                                        <p:attrNameLst>
                                          <p:attrName>ppt_y</p:attrName>
                                        </p:attrNameLst>
                                      </p:cBhvr>
                                      <p:tavLst>
                                        <p:tav tm="0">
                                          <p:val>
                                            <p:strVal val="#ppt_y+.1"/>
                                          </p:val>
                                        </p:tav>
                                        <p:tav tm="100000">
                                          <p:val>
                                            <p:strVal val="#ppt_y"/>
                                          </p:val>
                                        </p:tav>
                                      </p:tavLst>
                                    </p:anim>
                                  </p:childTnLst>
                                </p:cTn>
                              </p:par>
                            </p:childTnLst>
                          </p:cTn>
                        </p:par>
                        <p:par>
                          <p:cTn id="85" fill="hold">
                            <p:stCondLst>
                              <p:cond delay="1000"/>
                            </p:stCondLst>
                            <p:childTnLst>
                              <p:par>
                                <p:cTn id="86" presetID="22" presetClass="entr" presetSubtype="4" fill="hold" nodeType="afterEffect">
                                  <p:stCondLst>
                                    <p:cond delay="1000"/>
                                  </p:stCondLst>
                                  <p:childTnLst>
                                    <p:set>
                                      <p:cBhvr>
                                        <p:cTn id="87" dur="1" fill="hold">
                                          <p:stCondLst>
                                            <p:cond delay="0"/>
                                          </p:stCondLst>
                                        </p:cTn>
                                        <p:tgtEl>
                                          <p:spTgt spid="85"/>
                                        </p:tgtEl>
                                        <p:attrNameLst>
                                          <p:attrName>style.visibility</p:attrName>
                                        </p:attrNameLst>
                                      </p:cBhvr>
                                      <p:to>
                                        <p:strVal val="visible"/>
                                      </p:to>
                                    </p:set>
                                    <p:animEffect transition="in" filter="wipe(down)">
                                      <p:cBhvr>
                                        <p:cTn id="88" dur="500"/>
                                        <p:tgtEl>
                                          <p:spTgt spid="85"/>
                                        </p:tgtEl>
                                      </p:cBhvr>
                                    </p:animEffect>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nodeType="click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fade">
                                      <p:cBhvr>
                                        <p:cTn id="93" dur="1000"/>
                                        <p:tgtEl>
                                          <p:spTgt spid="35"/>
                                        </p:tgtEl>
                                      </p:cBhvr>
                                    </p:animEffect>
                                    <p:anim calcmode="lin" valueType="num">
                                      <p:cBhvr>
                                        <p:cTn id="94" dur="1000" fill="hold"/>
                                        <p:tgtEl>
                                          <p:spTgt spid="35"/>
                                        </p:tgtEl>
                                        <p:attrNameLst>
                                          <p:attrName>ppt_x</p:attrName>
                                        </p:attrNameLst>
                                      </p:cBhvr>
                                      <p:tavLst>
                                        <p:tav tm="0">
                                          <p:val>
                                            <p:strVal val="#ppt_x"/>
                                          </p:val>
                                        </p:tav>
                                        <p:tav tm="100000">
                                          <p:val>
                                            <p:strVal val="#ppt_x"/>
                                          </p:val>
                                        </p:tav>
                                      </p:tavLst>
                                    </p:anim>
                                    <p:anim calcmode="lin" valueType="num">
                                      <p:cBhvr>
                                        <p:cTn id="9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nodeType="clickEffect">
                                  <p:stCondLst>
                                    <p:cond delay="0"/>
                                  </p:stCondLst>
                                  <p:childTnLst>
                                    <p:set>
                                      <p:cBhvr>
                                        <p:cTn id="99" dur="1" fill="hold">
                                          <p:stCondLst>
                                            <p:cond delay="0"/>
                                          </p:stCondLst>
                                        </p:cTn>
                                        <p:tgtEl>
                                          <p:spTgt spid="18"/>
                                        </p:tgtEl>
                                        <p:attrNameLst>
                                          <p:attrName>style.visibility</p:attrName>
                                        </p:attrNameLst>
                                      </p:cBhvr>
                                      <p:to>
                                        <p:strVal val="visible"/>
                                      </p:to>
                                    </p:set>
                                    <p:animEffect transition="in" filter="fade">
                                      <p:cBhvr>
                                        <p:cTn id="100" dur="1000"/>
                                        <p:tgtEl>
                                          <p:spTgt spid="18"/>
                                        </p:tgtEl>
                                      </p:cBhvr>
                                    </p:animEffect>
                                    <p:anim calcmode="lin" valueType="num">
                                      <p:cBhvr>
                                        <p:cTn id="101" dur="1000" fill="hold"/>
                                        <p:tgtEl>
                                          <p:spTgt spid="18"/>
                                        </p:tgtEl>
                                        <p:attrNameLst>
                                          <p:attrName>ppt_x</p:attrName>
                                        </p:attrNameLst>
                                      </p:cBhvr>
                                      <p:tavLst>
                                        <p:tav tm="0">
                                          <p:val>
                                            <p:strVal val="#ppt_x"/>
                                          </p:val>
                                        </p:tav>
                                        <p:tav tm="100000">
                                          <p:val>
                                            <p:strVal val="#ppt_x"/>
                                          </p:val>
                                        </p:tav>
                                      </p:tavLst>
                                    </p:anim>
                                    <p:anim calcmode="lin" valueType="num">
                                      <p:cBhvr>
                                        <p:cTn id="102" dur="1000" fill="hold"/>
                                        <p:tgtEl>
                                          <p:spTgt spid="18"/>
                                        </p:tgtEl>
                                        <p:attrNameLst>
                                          <p:attrName>ppt_y</p:attrName>
                                        </p:attrNameLst>
                                      </p:cBhvr>
                                      <p:tavLst>
                                        <p:tav tm="0">
                                          <p:val>
                                            <p:strVal val="#ppt_y+.1"/>
                                          </p:val>
                                        </p:tav>
                                        <p:tav tm="100000">
                                          <p:val>
                                            <p:strVal val="#ppt_y"/>
                                          </p:val>
                                        </p:tav>
                                      </p:tavLst>
                                    </p:anim>
                                  </p:childTnLst>
                                </p:cTn>
                              </p:par>
                            </p:childTnLst>
                          </p:cTn>
                        </p:par>
                        <p:par>
                          <p:cTn id="103" fill="hold">
                            <p:stCondLst>
                              <p:cond delay="1000"/>
                            </p:stCondLst>
                            <p:childTnLst>
                              <p:par>
                                <p:cTn id="104" presetID="42" presetClass="entr" presetSubtype="0" fill="hold" grpId="7" nodeType="afterEffect">
                                  <p:stCondLst>
                                    <p:cond delay="1000"/>
                                  </p:stCondLst>
                                  <p:childTnLst>
                                    <p:set>
                                      <p:cBhvr>
                                        <p:cTn id="105" dur="1" fill="hold">
                                          <p:stCondLst>
                                            <p:cond delay="0"/>
                                          </p:stCondLst>
                                        </p:cTn>
                                        <p:tgtEl>
                                          <p:spTgt spid="19"/>
                                        </p:tgtEl>
                                        <p:attrNameLst>
                                          <p:attrName>style.visibility</p:attrName>
                                        </p:attrNameLst>
                                      </p:cBhvr>
                                      <p:to>
                                        <p:strVal val="visible"/>
                                      </p:to>
                                    </p:set>
                                    <p:animEffect transition="in" filter="fade">
                                      <p:cBhvr>
                                        <p:cTn id="106" dur="1000"/>
                                        <p:tgtEl>
                                          <p:spTgt spid="19"/>
                                        </p:tgtEl>
                                      </p:cBhvr>
                                    </p:animEffect>
                                    <p:anim calcmode="lin" valueType="num">
                                      <p:cBhvr>
                                        <p:cTn id="107" dur="1000" fill="hold"/>
                                        <p:tgtEl>
                                          <p:spTgt spid="19"/>
                                        </p:tgtEl>
                                        <p:attrNameLst>
                                          <p:attrName>ppt_x</p:attrName>
                                        </p:attrNameLst>
                                      </p:cBhvr>
                                      <p:tavLst>
                                        <p:tav tm="0">
                                          <p:val>
                                            <p:strVal val="#ppt_x"/>
                                          </p:val>
                                        </p:tav>
                                        <p:tav tm="100000">
                                          <p:val>
                                            <p:strVal val="#ppt_x"/>
                                          </p:val>
                                        </p:tav>
                                      </p:tavLst>
                                    </p:anim>
                                    <p:anim calcmode="lin" valueType="num">
                                      <p:cBhvr>
                                        <p:cTn id="10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2" presetClass="entr" presetSubtype="0" fill="hold" nodeType="clickEffect">
                                  <p:stCondLst>
                                    <p:cond delay="0"/>
                                  </p:stCondLst>
                                  <p:childTnLst>
                                    <p:set>
                                      <p:cBhvr>
                                        <p:cTn id="112" dur="1" fill="hold">
                                          <p:stCondLst>
                                            <p:cond delay="0"/>
                                          </p:stCondLst>
                                        </p:cTn>
                                        <p:tgtEl>
                                          <p:spTgt spid="27"/>
                                        </p:tgtEl>
                                        <p:attrNameLst>
                                          <p:attrName>style.visibility</p:attrName>
                                        </p:attrNameLst>
                                      </p:cBhvr>
                                      <p:to>
                                        <p:strVal val="visible"/>
                                      </p:to>
                                    </p:set>
                                    <p:animEffect transition="in" filter="fade">
                                      <p:cBhvr>
                                        <p:cTn id="113" dur="1000"/>
                                        <p:tgtEl>
                                          <p:spTgt spid="27"/>
                                        </p:tgtEl>
                                      </p:cBhvr>
                                    </p:animEffect>
                                    <p:anim calcmode="lin" valueType="num">
                                      <p:cBhvr>
                                        <p:cTn id="114" dur="1000" fill="hold"/>
                                        <p:tgtEl>
                                          <p:spTgt spid="27"/>
                                        </p:tgtEl>
                                        <p:attrNameLst>
                                          <p:attrName>ppt_x</p:attrName>
                                        </p:attrNameLst>
                                      </p:cBhvr>
                                      <p:tavLst>
                                        <p:tav tm="0">
                                          <p:val>
                                            <p:strVal val="#ppt_x"/>
                                          </p:val>
                                        </p:tav>
                                        <p:tav tm="100000">
                                          <p:val>
                                            <p:strVal val="#ppt_x"/>
                                          </p:val>
                                        </p:tav>
                                      </p:tavLst>
                                    </p:anim>
                                    <p:anim calcmode="lin" valueType="num">
                                      <p:cBhvr>
                                        <p:cTn id="115" dur="1000" fill="hold"/>
                                        <p:tgtEl>
                                          <p:spTgt spid="27"/>
                                        </p:tgtEl>
                                        <p:attrNameLst>
                                          <p:attrName>ppt_y</p:attrName>
                                        </p:attrNameLst>
                                      </p:cBhvr>
                                      <p:tavLst>
                                        <p:tav tm="0">
                                          <p:val>
                                            <p:strVal val="#ppt_y+.1"/>
                                          </p:val>
                                        </p:tav>
                                        <p:tav tm="100000">
                                          <p:val>
                                            <p:strVal val="#ppt_y"/>
                                          </p:val>
                                        </p:tav>
                                      </p:tavLst>
                                    </p:anim>
                                  </p:childTnLst>
                                </p:cTn>
                              </p:par>
                            </p:childTnLst>
                          </p:cTn>
                        </p:par>
                        <p:par>
                          <p:cTn id="116" fill="hold">
                            <p:stCondLst>
                              <p:cond delay="1000"/>
                            </p:stCondLst>
                            <p:childTnLst>
                              <p:par>
                                <p:cTn id="117" presetID="22" presetClass="entr" presetSubtype="2" fill="hold" nodeType="afterEffect">
                                  <p:stCondLst>
                                    <p:cond delay="1000"/>
                                  </p:stCondLst>
                                  <p:childTnLst>
                                    <p:set>
                                      <p:cBhvr>
                                        <p:cTn id="118" dur="1" fill="hold">
                                          <p:stCondLst>
                                            <p:cond delay="0"/>
                                          </p:stCondLst>
                                        </p:cTn>
                                        <p:tgtEl>
                                          <p:spTgt spid="110"/>
                                        </p:tgtEl>
                                        <p:attrNameLst>
                                          <p:attrName>style.visibility</p:attrName>
                                        </p:attrNameLst>
                                      </p:cBhvr>
                                      <p:to>
                                        <p:strVal val="visible"/>
                                      </p:to>
                                    </p:set>
                                    <p:animEffect transition="in" filter="wipe(right)">
                                      <p:cBhvr>
                                        <p:cTn id="119" dur="500"/>
                                        <p:tgtEl>
                                          <p:spTgt spid="110"/>
                                        </p:tgtEl>
                                      </p:cBhvr>
                                    </p:animEffect>
                                  </p:childTnLst>
                                </p:cTn>
                              </p:par>
                            </p:childTnLst>
                          </p:cTn>
                        </p:par>
                        <p:par>
                          <p:cTn id="120" fill="hold">
                            <p:stCondLst>
                              <p:cond delay="2500"/>
                            </p:stCondLst>
                            <p:childTnLst>
                              <p:par>
                                <p:cTn id="121" presetID="42" presetClass="entr" presetSubtype="0" fill="hold" nodeType="afterEffect">
                                  <p:stCondLst>
                                    <p:cond delay="1500"/>
                                  </p:stCondLst>
                                  <p:childTnLst>
                                    <p:set>
                                      <p:cBhvr>
                                        <p:cTn id="122" dur="1" fill="hold">
                                          <p:stCondLst>
                                            <p:cond delay="0"/>
                                          </p:stCondLst>
                                        </p:cTn>
                                        <p:tgtEl>
                                          <p:spTgt spid="29"/>
                                        </p:tgtEl>
                                        <p:attrNameLst>
                                          <p:attrName>style.visibility</p:attrName>
                                        </p:attrNameLst>
                                      </p:cBhvr>
                                      <p:to>
                                        <p:strVal val="visible"/>
                                      </p:to>
                                    </p:set>
                                    <p:animEffect transition="in" filter="fade">
                                      <p:cBhvr>
                                        <p:cTn id="123" dur="1000"/>
                                        <p:tgtEl>
                                          <p:spTgt spid="29"/>
                                        </p:tgtEl>
                                      </p:cBhvr>
                                    </p:animEffect>
                                    <p:anim calcmode="lin" valueType="num">
                                      <p:cBhvr>
                                        <p:cTn id="124" dur="1000" fill="hold"/>
                                        <p:tgtEl>
                                          <p:spTgt spid="29"/>
                                        </p:tgtEl>
                                        <p:attrNameLst>
                                          <p:attrName>ppt_x</p:attrName>
                                        </p:attrNameLst>
                                      </p:cBhvr>
                                      <p:tavLst>
                                        <p:tav tm="0">
                                          <p:val>
                                            <p:strVal val="#ppt_x"/>
                                          </p:val>
                                        </p:tav>
                                        <p:tav tm="100000">
                                          <p:val>
                                            <p:strVal val="#ppt_x"/>
                                          </p:val>
                                        </p:tav>
                                      </p:tavLst>
                                    </p:anim>
                                    <p:anim calcmode="lin" valueType="num">
                                      <p:cBhvr>
                                        <p:cTn id="125" dur="1000" fill="hold"/>
                                        <p:tgtEl>
                                          <p:spTgt spid="29"/>
                                        </p:tgtEl>
                                        <p:attrNameLst>
                                          <p:attrName>ppt_y</p:attrName>
                                        </p:attrNameLst>
                                      </p:cBhvr>
                                      <p:tavLst>
                                        <p:tav tm="0">
                                          <p:val>
                                            <p:strVal val="#ppt_y+.1"/>
                                          </p:val>
                                        </p:tav>
                                        <p:tav tm="100000">
                                          <p:val>
                                            <p:strVal val="#ppt_y"/>
                                          </p:val>
                                        </p:tav>
                                      </p:tavLst>
                                    </p:anim>
                                  </p:childTnLst>
                                </p:cTn>
                              </p:par>
                            </p:childTnLst>
                          </p:cTn>
                        </p:par>
                        <p:par>
                          <p:cTn id="126" fill="hold">
                            <p:stCondLst>
                              <p:cond delay="5000"/>
                            </p:stCondLst>
                            <p:childTnLst>
                              <p:par>
                                <p:cTn id="127" presetID="22" presetClass="entr" presetSubtype="4" fill="hold" nodeType="afterEffect">
                                  <p:stCondLst>
                                    <p:cond delay="2500"/>
                                  </p:stCondLst>
                                  <p:childTnLst>
                                    <p:set>
                                      <p:cBhvr>
                                        <p:cTn id="128" dur="1" fill="hold">
                                          <p:stCondLst>
                                            <p:cond delay="0"/>
                                          </p:stCondLst>
                                        </p:cTn>
                                        <p:tgtEl>
                                          <p:spTgt spid="111"/>
                                        </p:tgtEl>
                                        <p:attrNameLst>
                                          <p:attrName>style.visibility</p:attrName>
                                        </p:attrNameLst>
                                      </p:cBhvr>
                                      <p:to>
                                        <p:strVal val="visible"/>
                                      </p:to>
                                    </p:set>
                                    <p:animEffect transition="in" filter="wipe(down)">
                                      <p:cBhvr>
                                        <p:cTn id="129" dur="500"/>
                                        <p:tgtEl>
                                          <p:spTgt spid="111"/>
                                        </p:tgtEl>
                                      </p:cBhvr>
                                    </p:animEffect>
                                  </p:childTnLst>
                                </p:cTn>
                              </p:par>
                            </p:childTnLst>
                          </p:cTn>
                        </p:par>
                      </p:childTnLst>
                    </p:cTn>
                  </p:par>
                  <p:par>
                    <p:cTn id="130" fill="hold">
                      <p:stCondLst>
                        <p:cond delay="indefinite"/>
                      </p:stCondLst>
                      <p:childTnLst>
                        <p:par>
                          <p:cTn id="131" fill="hold">
                            <p:stCondLst>
                              <p:cond delay="0"/>
                            </p:stCondLst>
                            <p:childTnLst>
                              <p:par>
                                <p:cTn id="132" presetID="42" presetClass="entr" presetSubtype="0" fill="hold" nodeType="clickEffect">
                                  <p:stCondLst>
                                    <p:cond delay="0"/>
                                  </p:stCondLst>
                                  <p:childTnLst>
                                    <p:set>
                                      <p:cBhvr>
                                        <p:cTn id="133" dur="1" fill="hold">
                                          <p:stCondLst>
                                            <p:cond delay="0"/>
                                          </p:stCondLst>
                                        </p:cTn>
                                        <p:tgtEl>
                                          <p:spTgt spid="36"/>
                                        </p:tgtEl>
                                        <p:attrNameLst>
                                          <p:attrName>style.visibility</p:attrName>
                                        </p:attrNameLst>
                                      </p:cBhvr>
                                      <p:to>
                                        <p:strVal val="visible"/>
                                      </p:to>
                                    </p:set>
                                    <p:animEffect transition="in" filter="fade">
                                      <p:cBhvr>
                                        <p:cTn id="134" dur="1000"/>
                                        <p:tgtEl>
                                          <p:spTgt spid="36"/>
                                        </p:tgtEl>
                                      </p:cBhvr>
                                    </p:animEffect>
                                    <p:anim calcmode="lin" valueType="num">
                                      <p:cBhvr>
                                        <p:cTn id="135" dur="1000" fill="hold"/>
                                        <p:tgtEl>
                                          <p:spTgt spid="36"/>
                                        </p:tgtEl>
                                        <p:attrNameLst>
                                          <p:attrName>ppt_x</p:attrName>
                                        </p:attrNameLst>
                                      </p:cBhvr>
                                      <p:tavLst>
                                        <p:tav tm="0">
                                          <p:val>
                                            <p:strVal val="#ppt_x"/>
                                          </p:val>
                                        </p:tav>
                                        <p:tav tm="100000">
                                          <p:val>
                                            <p:strVal val="#ppt_x"/>
                                          </p:val>
                                        </p:tav>
                                      </p:tavLst>
                                    </p:anim>
                                    <p:anim calcmode="lin" valueType="num">
                                      <p:cBhvr>
                                        <p:cTn id="13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42" presetClass="entr" presetSubtype="0" fill="hold" nodeType="clickEffect">
                                  <p:stCondLst>
                                    <p:cond delay="0"/>
                                  </p:stCondLst>
                                  <p:childTnLst>
                                    <p:set>
                                      <p:cBhvr>
                                        <p:cTn id="140" dur="1" fill="hold">
                                          <p:stCondLst>
                                            <p:cond delay="0"/>
                                          </p:stCondLst>
                                        </p:cTn>
                                        <p:tgtEl>
                                          <p:spTgt spid="20"/>
                                        </p:tgtEl>
                                        <p:attrNameLst>
                                          <p:attrName>style.visibility</p:attrName>
                                        </p:attrNameLst>
                                      </p:cBhvr>
                                      <p:to>
                                        <p:strVal val="visible"/>
                                      </p:to>
                                    </p:set>
                                    <p:animEffect transition="in" filter="fade">
                                      <p:cBhvr>
                                        <p:cTn id="141" dur="1000"/>
                                        <p:tgtEl>
                                          <p:spTgt spid="20"/>
                                        </p:tgtEl>
                                      </p:cBhvr>
                                    </p:animEffect>
                                    <p:anim calcmode="lin" valueType="num">
                                      <p:cBhvr>
                                        <p:cTn id="142" dur="1000" fill="hold"/>
                                        <p:tgtEl>
                                          <p:spTgt spid="20"/>
                                        </p:tgtEl>
                                        <p:attrNameLst>
                                          <p:attrName>ppt_x</p:attrName>
                                        </p:attrNameLst>
                                      </p:cBhvr>
                                      <p:tavLst>
                                        <p:tav tm="0">
                                          <p:val>
                                            <p:strVal val="#ppt_x"/>
                                          </p:val>
                                        </p:tav>
                                        <p:tav tm="100000">
                                          <p:val>
                                            <p:strVal val="#ppt_x"/>
                                          </p:val>
                                        </p:tav>
                                      </p:tavLst>
                                    </p:anim>
                                    <p:anim calcmode="lin" valueType="num">
                                      <p:cBhvr>
                                        <p:cTn id="143" dur="1000" fill="hold"/>
                                        <p:tgtEl>
                                          <p:spTgt spid="20"/>
                                        </p:tgtEl>
                                        <p:attrNameLst>
                                          <p:attrName>ppt_y</p:attrName>
                                        </p:attrNameLst>
                                      </p:cBhvr>
                                      <p:tavLst>
                                        <p:tav tm="0">
                                          <p:val>
                                            <p:strVal val="#ppt_y+.1"/>
                                          </p:val>
                                        </p:tav>
                                        <p:tav tm="100000">
                                          <p:val>
                                            <p:strVal val="#ppt_y"/>
                                          </p:val>
                                        </p:tav>
                                      </p:tavLst>
                                    </p:anim>
                                  </p:childTnLst>
                                </p:cTn>
                              </p:par>
                            </p:childTnLst>
                          </p:cTn>
                        </p:par>
                        <p:par>
                          <p:cTn id="144" fill="hold">
                            <p:stCondLst>
                              <p:cond delay="1000"/>
                            </p:stCondLst>
                            <p:childTnLst>
                              <p:par>
                                <p:cTn id="145" presetID="42" presetClass="entr" presetSubtype="0" fill="hold" grpId="9" nodeType="afterEffect">
                                  <p:stCondLst>
                                    <p:cond delay="1000"/>
                                  </p:stCondLst>
                                  <p:childTnLst>
                                    <p:set>
                                      <p:cBhvr>
                                        <p:cTn id="146" dur="1" fill="hold">
                                          <p:stCondLst>
                                            <p:cond delay="0"/>
                                          </p:stCondLst>
                                        </p:cTn>
                                        <p:tgtEl>
                                          <p:spTgt spid="21"/>
                                        </p:tgtEl>
                                        <p:attrNameLst>
                                          <p:attrName>style.visibility</p:attrName>
                                        </p:attrNameLst>
                                      </p:cBhvr>
                                      <p:to>
                                        <p:strVal val="visible"/>
                                      </p:to>
                                    </p:set>
                                    <p:animEffect transition="in" filter="fade">
                                      <p:cBhvr>
                                        <p:cTn id="147" dur="1000"/>
                                        <p:tgtEl>
                                          <p:spTgt spid="21"/>
                                        </p:tgtEl>
                                      </p:cBhvr>
                                    </p:animEffect>
                                    <p:anim calcmode="lin" valueType="num">
                                      <p:cBhvr>
                                        <p:cTn id="148" dur="1000" fill="hold"/>
                                        <p:tgtEl>
                                          <p:spTgt spid="21"/>
                                        </p:tgtEl>
                                        <p:attrNameLst>
                                          <p:attrName>ppt_x</p:attrName>
                                        </p:attrNameLst>
                                      </p:cBhvr>
                                      <p:tavLst>
                                        <p:tav tm="0">
                                          <p:val>
                                            <p:strVal val="#ppt_x"/>
                                          </p:val>
                                        </p:tav>
                                        <p:tav tm="100000">
                                          <p:val>
                                            <p:strVal val="#ppt_x"/>
                                          </p:val>
                                        </p:tav>
                                      </p:tavLst>
                                    </p:anim>
                                    <p:anim calcmode="lin" valueType="num">
                                      <p:cBhvr>
                                        <p:cTn id="149" dur="1000" fill="hold"/>
                                        <p:tgtEl>
                                          <p:spTgt spid="21"/>
                                        </p:tgtEl>
                                        <p:attrNameLst>
                                          <p:attrName>ppt_y</p:attrName>
                                        </p:attrNameLst>
                                      </p:cBhvr>
                                      <p:tavLst>
                                        <p:tav tm="0">
                                          <p:val>
                                            <p:strVal val="#ppt_y+.1"/>
                                          </p:val>
                                        </p:tav>
                                        <p:tav tm="100000">
                                          <p:val>
                                            <p:strVal val="#ppt_y"/>
                                          </p:val>
                                        </p:tav>
                                      </p:tavLst>
                                    </p:anim>
                                  </p:childTnLst>
                                </p:cTn>
                              </p:par>
                            </p:childTnLst>
                          </p:cTn>
                        </p:par>
                        <p:par>
                          <p:cTn id="150" fill="hold">
                            <p:stCondLst>
                              <p:cond delay="3000"/>
                            </p:stCondLst>
                            <p:childTnLst>
                              <p:par>
                                <p:cTn id="151" presetID="42" presetClass="entr" presetSubtype="0" fill="hold" nodeType="afterEffect">
                                  <p:stCondLst>
                                    <p:cond delay="2000"/>
                                  </p:stCondLst>
                                  <p:childTnLst>
                                    <p:set>
                                      <p:cBhvr>
                                        <p:cTn id="152" dur="1" fill="hold">
                                          <p:stCondLst>
                                            <p:cond delay="0"/>
                                          </p:stCondLst>
                                        </p:cTn>
                                        <p:tgtEl>
                                          <p:spTgt spid="31"/>
                                        </p:tgtEl>
                                        <p:attrNameLst>
                                          <p:attrName>style.visibility</p:attrName>
                                        </p:attrNameLst>
                                      </p:cBhvr>
                                      <p:to>
                                        <p:strVal val="visible"/>
                                      </p:to>
                                    </p:set>
                                    <p:animEffect transition="in" filter="fade">
                                      <p:cBhvr>
                                        <p:cTn id="153" dur="1000"/>
                                        <p:tgtEl>
                                          <p:spTgt spid="31"/>
                                        </p:tgtEl>
                                      </p:cBhvr>
                                    </p:animEffect>
                                    <p:anim calcmode="lin" valueType="num">
                                      <p:cBhvr>
                                        <p:cTn id="154" dur="1000" fill="hold"/>
                                        <p:tgtEl>
                                          <p:spTgt spid="31"/>
                                        </p:tgtEl>
                                        <p:attrNameLst>
                                          <p:attrName>ppt_x</p:attrName>
                                        </p:attrNameLst>
                                      </p:cBhvr>
                                      <p:tavLst>
                                        <p:tav tm="0">
                                          <p:val>
                                            <p:strVal val="#ppt_x"/>
                                          </p:val>
                                        </p:tav>
                                        <p:tav tm="100000">
                                          <p:val>
                                            <p:strVal val="#ppt_x"/>
                                          </p:val>
                                        </p:tav>
                                      </p:tavLst>
                                    </p:anim>
                                    <p:anim calcmode="lin" valueType="num">
                                      <p:cBhvr>
                                        <p:cTn id="15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6" fill="hold">
                      <p:stCondLst>
                        <p:cond delay="indefinite"/>
                      </p:stCondLst>
                      <p:childTnLst>
                        <p:par>
                          <p:cTn id="157" fill="hold">
                            <p:stCondLst>
                              <p:cond delay="0"/>
                            </p:stCondLst>
                            <p:childTnLst>
                              <p:par>
                                <p:cTn id="158" presetID="42" presetClass="entr" presetSubtype="0" fill="hold" nodeType="clickEffect">
                                  <p:stCondLst>
                                    <p:cond delay="0"/>
                                  </p:stCondLst>
                                  <p:childTnLst>
                                    <p:set>
                                      <p:cBhvr>
                                        <p:cTn id="159" dur="1" fill="hold">
                                          <p:stCondLst>
                                            <p:cond delay="0"/>
                                          </p:stCondLst>
                                        </p:cTn>
                                        <p:tgtEl>
                                          <p:spTgt spid="37"/>
                                        </p:tgtEl>
                                        <p:attrNameLst>
                                          <p:attrName>style.visibility</p:attrName>
                                        </p:attrNameLst>
                                      </p:cBhvr>
                                      <p:to>
                                        <p:strVal val="visible"/>
                                      </p:to>
                                    </p:set>
                                    <p:animEffect transition="in" filter="fade">
                                      <p:cBhvr>
                                        <p:cTn id="160" dur="1000"/>
                                        <p:tgtEl>
                                          <p:spTgt spid="37"/>
                                        </p:tgtEl>
                                      </p:cBhvr>
                                    </p:animEffect>
                                    <p:anim calcmode="lin" valueType="num">
                                      <p:cBhvr>
                                        <p:cTn id="161" dur="1000" fill="hold"/>
                                        <p:tgtEl>
                                          <p:spTgt spid="37"/>
                                        </p:tgtEl>
                                        <p:attrNameLst>
                                          <p:attrName>ppt_x</p:attrName>
                                        </p:attrNameLst>
                                      </p:cBhvr>
                                      <p:tavLst>
                                        <p:tav tm="0">
                                          <p:val>
                                            <p:strVal val="#ppt_x"/>
                                          </p:val>
                                        </p:tav>
                                        <p:tav tm="100000">
                                          <p:val>
                                            <p:strVal val="#ppt_x"/>
                                          </p:val>
                                        </p:tav>
                                      </p:tavLst>
                                    </p:anim>
                                    <p:anim calcmode="lin" valueType="num">
                                      <p:cBhvr>
                                        <p:cTn id="16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animBg="1"/>
      <p:bldP spid="15" grpId="3" animBg="1"/>
      <p:bldP spid="16" grpId="4" animBg="1"/>
      <p:bldP spid="19" grpId="7" animBg="1"/>
      <p:bldP spid="21" grpId="9"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251585" y="1645285"/>
            <a:ext cx="9443720" cy="2676525"/>
          </a:xfrm>
          <a:prstGeom prst="rect">
            <a:avLst/>
          </a:prstGeom>
          <a:noFill/>
          <a:ln w="12700" cmpd="sng">
            <a:solidFill>
              <a:schemeClr val="accent1">
                <a:shade val="50000"/>
              </a:schemeClr>
            </a:solidFill>
            <a:prstDash val="lgDashDot"/>
          </a:ln>
        </p:spPr>
        <p:txBody>
          <a:bodyPr wrap="square" rtlCol="0">
            <a:spAutoFit/>
          </a:bodyPr>
          <a:lstStyle/>
          <a:p>
            <a:pPr indent="0" fontAlgn="auto"/>
            <a:r>
              <a:rPr lang="zh-CN" altLang="en-US" sz="2800" b="1">
                <a:ln w="12700" cmpd="sng">
                  <a:solidFill>
                    <a:schemeClr val="accent1">
                      <a:shade val="50000"/>
                    </a:schemeClr>
                  </a:solidFill>
                  <a:prstDash val="lgDash"/>
                </a:ln>
                <a:effectLst/>
                <a:latin typeface="微软雅黑" panose="020B0503020204020204" charset="-122"/>
                <a:ea typeface="微软雅黑" panose="020B0503020204020204" charset="-122"/>
              </a:rPr>
              <a:t>抗战前期，进行了比较</a:t>
            </a:r>
            <a:r>
              <a:rPr lang="zh-CN" altLang="en-US" sz="2800" b="1">
                <a:ln w="12700" cmpd="sng">
                  <a:solidFill>
                    <a:schemeClr val="accent1">
                      <a:shade val="50000"/>
                    </a:schemeClr>
                  </a:solidFill>
                  <a:prstDash val="lgDash"/>
                </a:ln>
                <a:solidFill>
                  <a:srgbClr val="FF0000"/>
                </a:solidFill>
                <a:effectLst/>
                <a:latin typeface="微软雅黑" panose="020B0503020204020204" charset="-122"/>
                <a:ea typeface="微软雅黑" panose="020B0503020204020204" charset="-122"/>
              </a:rPr>
              <a:t>积极、顽强的抵抗；</a:t>
            </a:r>
            <a:endParaRPr lang="zh-CN" altLang="en-US" sz="2800" b="1">
              <a:ln w="12700" cmpd="sng">
                <a:solidFill>
                  <a:schemeClr val="accent1">
                    <a:shade val="50000"/>
                  </a:schemeClr>
                </a:solidFill>
                <a:prstDash val="lgDash"/>
              </a:ln>
              <a:effectLst/>
              <a:latin typeface="微软雅黑" panose="020B0503020204020204" charset="-122"/>
              <a:ea typeface="微软雅黑" panose="020B0503020204020204" charset="-122"/>
            </a:endParaRPr>
          </a:p>
          <a:p>
            <a:pPr indent="0" fontAlgn="auto"/>
            <a:r>
              <a:rPr lang="zh-CN" altLang="en-US" sz="2800" b="1">
                <a:ln w="12700" cmpd="sng">
                  <a:solidFill>
                    <a:schemeClr val="accent1">
                      <a:shade val="50000"/>
                    </a:schemeClr>
                  </a:solidFill>
                  <a:prstDash val="lgDash"/>
                </a:ln>
                <a:effectLst/>
                <a:latin typeface="微软雅黑" panose="020B0503020204020204" charset="-122"/>
                <a:ea typeface="微软雅黑" panose="020B0503020204020204" charset="-122"/>
              </a:rPr>
              <a:t>一定程度上</a:t>
            </a:r>
            <a:r>
              <a:rPr lang="zh-CN" altLang="en-US" sz="2800" b="1">
                <a:ln w="12700" cmpd="sng">
                  <a:solidFill>
                    <a:schemeClr val="accent1">
                      <a:shade val="50000"/>
                    </a:schemeClr>
                  </a:solidFill>
                  <a:prstDash val="lgDash"/>
                </a:ln>
                <a:solidFill>
                  <a:srgbClr val="FF0000"/>
                </a:solidFill>
                <a:effectLst/>
                <a:latin typeface="微软雅黑" panose="020B0503020204020204" charset="-122"/>
                <a:ea typeface="微软雅黑" panose="020B0503020204020204" charset="-122"/>
              </a:rPr>
              <a:t>遏制了</a:t>
            </a:r>
            <a:r>
              <a:rPr lang="zh-CN" altLang="en-US" sz="2800" b="1">
                <a:ln w="12700" cmpd="sng">
                  <a:solidFill>
                    <a:schemeClr val="accent1">
                      <a:shade val="50000"/>
                    </a:schemeClr>
                  </a:solidFill>
                  <a:prstDash val="lgDash"/>
                </a:ln>
                <a:effectLst/>
                <a:latin typeface="微软雅黑" panose="020B0503020204020204" charset="-122"/>
                <a:ea typeface="微软雅黑" panose="020B0503020204020204" charset="-122"/>
              </a:rPr>
              <a:t>日军的侵略进程，</a:t>
            </a:r>
            <a:r>
              <a:rPr lang="zh-CN" altLang="en-US" sz="2800" b="1">
                <a:ln w="12700" cmpd="sng">
                  <a:solidFill>
                    <a:schemeClr val="accent1">
                      <a:shade val="50000"/>
                    </a:schemeClr>
                  </a:solidFill>
                  <a:prstDash val="lgDash"/>
                </a:ln>
                <a:solidFill>
                  <a:srgbClr val="FF0000"/>
                </a:solidFill>
                <a:effectLst/>
                <a:latin typeface="微软雅黑" panose="020B0503020204020204" charset="-122"/>
                <a:ea typeface="微软雅黑" panose="020B0503020204020204" charset="-122"/>
              </a:rPr>
              <a:t>消耗了</a:t>
            </a:r>
            <a:r>
              <a:rPr lang="zh-CN" altLang="en-US" sz="2800" b="1">
                <a:ln w="12700" cmpd="sng">
                  <a:solidFill>
                    <a:schemeClr val="accent1">
                      <a:shade val="50000"/>
                    </a:schemeClr>
                  </a:solidFill>
                  <a:prstDash val="lgDash"/>
                </a:ln>
                <a:effectLst/>
                <a:latin typeface="微软雅黑" panose="020B0503020204020204" charset="-122"/>
                <a:ea typeface="微软雅黑" panose="020B0503020204020204" charset="-122"/>
              </a:rPr>
              <a:t>日军的兵力；</a:t>
            </a:r>
            <a:endParaRPr lang="zh-CN" altLang="en-US" sz="2800" b="1">
              <a:ln w="12700" cmpd="sng">
                <a:solidFill>
                  <a:schemeClr val="accent1">
                    <a:shade val="50000"/>
                  </a:schemeClr>
                </a:solidFill>
                <a:prstDash val="lgDash"/>
              </a:ln>
              <a:effectLst/>
              <a:latin typeface="微软雅黑" panose="020B0503020204020204" charset="-122"/>
              <a:ea typeface="微软雅黑" panose="020B0503020204020204" charset="-122"/>
            </a:endParaRPr>
          </a:p>
          <a:p>
            <a:pPr indent="0" fontAlgn="auto"/>
            <a:r>
              <a:rPr lang="zh-CN" altLang="en-US" sz="2800" b="1">
                <a:ln w="12700" cmpd="sng">
                  <a:solidFill>
                    <a:schemeClr val="accent1">
                      <a:shade val="50000"/>
                    </a:schemeClr>
                  </a:solidFill>
                  <a:prstDash val="lgDash"/>
                </a:ln>
                <a:solidFill>
                  <a:srgbClr val="FF0000"/>
                </a:solidFill>
                <a:effectLst/>
                <a:latin typeface="微软雅黑" panose="020B0503020204020204" charset="-122"/>
                <a:ea typeface="微软雅黑" panose="020B0503020204020204" charset="-122"/>
              </a:rPr>
              <a:t>激励了</a:t>
            </a:r>
            <a:r>
              <a:rPr lang="zh-CN" altLang="en-US" sz="2800" b="1">
                <a:ln w="12700" cmpd="sng">
                  <a:solidFill>
                    <a:schemeClr val="accent1">
                      <a:shade val="50000"/>
                    </a:schemeClr>
                  </a:solidFill>
                  <a:prstDash val="lgDash"/>
                </a:ln>
                <a:effectLst/>
                <a:latin typeface="微软雅黑" panose="020B0503020204020204" charset="-122"/>
                <a:ea typeface="微软雅黑" panose="020B0503020204020204" charset="-122"/>
              </a:rPr>
              <a:t>全国人民的抗战意志；</a:t>
            </a:r>
            <a:endParaRPr lang="zh-CN" altLang="en-US" sz="2800" b="1">
              <a:ln w="12700" cmpd="sng">
                <a:solidFill>
                  <a:schemeClr val="accent1">
                    <a:shade val="50000"/>
                  </a:schemeClr>
                </a:solidFill>
                <a:prstDash val="lgDash"/>
              </a:ln>
              <a:effectLst/>
              <a:latin typeface="微软雅黑" panose="020B0503020204020204" charset="-122"/>
              <a:ea typeface="微软雅黑" panose="020B0503020204020204" charset="-122"/>
            </a:endParaRPr>
          </a:p>
          <a:p>
            <a:pPr indent="0" fontAlgn="auto"/>
            <a:r>
              <a:rPr lang="zh-CN" altLang="en-US" sz="2800" b="1">
                <a:ln w="12700" cmpd="sng">
                  <a:solidFill>
                    <a:schemeClr val="accent1">
                      <a:shade val="50000"/>
                    </a:schemeClr>
                  </a:solidFill>
                  <a:prstDash val="lgDash"/>
                </a:ln>
                <a:effectLst/>
                <a:latin typeface="微软雅黑" panose="020B0503020204020204" charset="-122"/>
                <a:ea typeface="微软雅黑" panose="020B0503020204020204" charset="-122"/>
              </a:rPr>
              <a:t>对抗战</a:t>
            </a:r>
            <a:r>
              <a:rPr lang="zh-CN" altLang="en-US" sz="2800" b="1">
                <a:ln w="12700" cmpd="sng">
                  <a:solidFill>
                    <a:schemeClr val="accent1">
                      <a:shade val="50000"/>
                    </a:schemeClr>
                  </a:solidFill>
                  <a:prstDash val="lgDash"/>
                </a:ln>
                <a:solidFill>
                  <a:srgbClr val="FF0000"/>
                </a:solidFill>
                <a:effectLst/>
                <a:latin typeface="微软雅黑" panose="020B0503020204020204" charset="-122"/>
                <a:ea typeface="微软雅黑" panose="020B0503020204020204" charset="-122"/>
              </a:rPr>
              <a:t>相持阶段</a:t>
            </a:r>
            <a:r>
              <a:rPr lang="zh-CN" altLang="en-US" sz="2800" b="1">
                <a:ln w="12700" cmpd="sng">
                  <a:solidFill>
                    <a:schemeClr val="accent1">
                      <a:shade val="50000"/>
                    </a:schemeClr>
                  </a:solidFill>
                  <a:prstDash val="lgDash"/>
                </a:ln>
                <a:effectLst/>
                <a:latin typeface="微软雅黑" panose="020B0503020204020204" charset="-122"/>
                <a:ea typeface="微软雅黑" panose="020B0503020204020204" charset="-122"/>
              </a:rPr>
              <a:t>的到来，起到决定性作用；</a:t>
            </a:r>
            <a:endParaRPr lang="zh-CN" altLang="en-US" sz="2800" b="1">
              <a:ln w="12700" cmpd="sng">
                <a:solidFill>
                  <a:schemeClr val="accent1">
                    <a:shade val="50000"/>
                  </a:schemeClr>
                </a:solidFill>
                <a:prstDash val="lgDash"/>
              </a:ln>
              <a:effectLst/>
              <a:latin typeface="微软雅黑" panose="020B0503020204020204" charset="-122"/>
              <a:ea typeface="微软雅黑" panose="020B0503020204020204" charset="-122"/>
            </a:endParaRPr>
          </a:p>
          <a:p>
            <a:pPr indent="0" fontAlgn="auto"/>
            <a:r>
              <a:rPr lang="zh-CN" altLang="en-US" sz="2800" b="1">
                <a:ln w="12700" cmpd="sng">
                  <a:solidFill>
                    <a:schemeClr val="accent1">
                      <a:shade val="50000"/>
                    </a:schemeClr>
                  </a:solidFill>
                  <a:prstDash val="lgDash"/>
                </a:ln>
                <a:effectLst/>
                <a:latin typeface="微软雅黑" panose="020B0503020204020204" charset="-122"/>
                <a:ea typeface="微软雅黑" panose="020B0503020204020204" charset="-122"/>
              </a:rPr>
              <a:t>为</a:t>
            </a:r>
            <a:r>
              <a:rPr lang="zh-CN" altLang="en-US" sz="2800" b="1">
                <a:ln w="12700" cmpd="sng">
                  <a:solidFill>
                    <a:schemeClr val="accent1">
                      <a:shade val="50000"/>
                    </a:schemeClr>
                  </a:solidFill>
                  <a:prstDash val="lgDash"/>
                </a:ln>
                <a:solidFill>
                  <a:srgbClr val="FF0000"/>
                </a:solidFill>
                <a:effectLst/>
                <a:latin typeface="微软雅黑" panose="020B0503020204020204" charset="-122"/>
                <a:ea typeface="微软雅黑" panose="020B0503020204020204" charset="-122"/>
              </a:rPr>
              <a:t>敌后抗日根据地</a:t>
            </a:r>
            <a:r>
              <a:rPr lang="zh-CN" altLang="en-US" sz="2800" b="1">
                <a:ln w="12700" cmpd="sng">
                  <a:solidFill>
                    <a:schemeClr val="accent1">
                      <a:shade val="50000"/>
                    </a:schemeClr>
                  </a:solidFill>
                  <a:prstDash val="lgDash"/>
                </a:ln>
                <a:effectLst/>
                <a:latin typeface="微软雅黑" panose="020B0503020204020204" charset="-122"/>
                <a:ea typeface="微软雅黑" panose="020B0503020204020204" charset="-122"/>
              </a:rPr>
              <a:t>的开辟创造了有利条件；</a:t>
            </a:r>
            <a:endParaRPr lang="zh-CN" altLang="en-US" sz="2800" b="1">
              <a:ln w="12700" cmpd="sng">
                <a:solidFill>
                  <a:schemeClr val="accent1">
                    <a:shade val="50000"/>
                  </a:schemeClr>
                </a:solidFill>
                <a:prstDash val="lgDash"/>
              </a:ln>
              <a:effectLst/>
              <a:latin typeface="微软雅黑" panose="020B0503020204020204" charset="-122"/>
              <a:ea typeface="微软雅黑" panose="020B0503020204020204" charset="-122"/>
            </a:endParaRPr>
          </a:p>
          <a:p>
            <a:pPr indent="0" fontAlgn="auto"/>
            <a:r>
              <a:rPr lang="zh-CN" altLang="en-US" sz="2800" b="1">
                <a:ln w="12700" cmpd="sng">
                  <a:solidFill>
                    <a:schemeClr val="accent1">
                      <a:shade val="50000"/>
                    </a:schemeClr>
                  </a:solidFill>
                  <a:prstDash val="lgDash"/>
                </a:ln>
                <a:effectLst/>
                <a:latin typeface="微软雅黑" panose="020B0503020204020204" charset="-122"/>
                <a:ea typeface="微软雅黑" panose="020B0503020204020204" charset="-122"/>
              </a:rPr>
              <a:t>为</a:t>
            </a:r>
            <a:r>
              <a:rPr lang="zh-CN" altLang="en-US" sz="2800" b="1">
                <a:ln w="12700" cmpd="sng">
                  <a:solidFill>
                    <a:schemeClr val="accent1">
                      <a:shade val="50000"/>
                    </a:schemeClr>
                  </a:solidFill>
                  <a:prstDash val="lgDash"/>
                </a:ln>
                <a:solidFill>
                  <a:srgbClr val="FF0000"/>
                </a:solidFill>
                <a:effectLst/>
                <a:latin typeface="微软雅黑" panose="020B0503020204020204" charset="-122"/>
                <a:ea typeface="微软雅黑" panose="020B0503020204020204" charset="-122"/>
              </a:rPr>
              <a:t>工业及学校內迁</a:t>
            </a:r>
            <a:r>
              <a:rPr lang="zh-CN" altLang="en-US" sz="2800" b="1">
                <a:ln w="12700" cmpd="sng">
                  <a:solidFill>
                    <a:schemeClr val="accent1">
                      <a:shade val="50000"/>
                    </a:schemeClr>
                  </a:solidFill>
                  <a:prstDash val="lgDash"/>
                </a:ln>
                <a:effectLst/>
                <a:latin typeface="微软雅黑" panose="020B0503020204020204" charset="-122"/>
                <a:ea typeface="微软雅黑" panose="020B0503020204020204" charset="-122"/>
              </a:rPr>
              <a:t>争取了时间。</a:t>
            </a:r>
            <a:endParaRPr lang="zh-CN" altLang="en-US" sz="2800" b="1">
              <a:ln w="12700" cmpd="sng">
                <a:solidFill>
                  <a:schemeClr val="accent1">
                    <a:shade val="50000"/>
                  </a:schemeClr>
                </a:solidFill>
                <a:prstDash val="lgDash"/>
              </a:ln>
              <a:effectLst/>
              <a:latin typeface="微软雅黑" panose="020B0503020204020204" charset="-122"/>
              <a:ea typeface="微软雅黑" panose="020B0503020204020204" charset="-122"/>
            </a:endParaRPr>
          </a:p>
        </p:txBody>
      </p:sp>
      <p:sp>
        <p:nvSpPr>
          <p:cNvPr id="4" name="文本框 3"/>
          <p:cNvSpPr txBox="1"/>
          <p:nvPr>
            <p:custDataLst>
              <p:tags r:id="rId2"/>
            </p:custDataLst>
          </p:nvPr>
        </p:nvSpPr>
        <p:spPr>
          <a:xfrm>
            <a:off x="1251812" y="4476750"/>
            <a:ext cx="6280150" cy="521970"/>
          </a:xfrm>
          <a:prstGeom prst="rect">
            <a:avLst/>
          </a:prstGeom>
          <a:noFill/>
          <a:ln w="12700" cmpd="sng">
            <a:solidFill>
              <a:schemeClr val="accent1">
                <a:shade val="50000"/>
              </a:schemeClr>
            </a:solidFill>
            <a:prstDash val="lgDashDot"/>
          </a:ln>
        </p:spPr>
        <p:txBody>
          <a:bodyPr wrap="square" rtlCol="0">
            <a:spAutoFit/>
          </a:bodyPr>
          <a:lstStyle/>
          <a:p>
            <a:pPr lvl="0" algn="l">
              <a:buClrTx/>
              <a:buSzTx/>
              <a:buFontTx/>
            </a:pPr>
            <a:r>
              <a:rPr lang="zh-CN" altLang="en-US" sz="2800" b="1">
                <a:ln w="12700" cmpd="sng">
                  <a:solidFill>
                    <a:schemeClr val="accent1">
                      <a:shade val="50000"/>
                    </a:schemeClr>
                  </a:solidFill>
                  <a:prstDash val="lgDash"/>
                </a:ln>
                <a:effectLst/>
                <a:latin typeface="微软雅黑" panose="020B0503020204020204" charset="-122"/>
                <a:ea typeface="微软雅黑" panose="020B0503020204020204" charset="-122"/>
                <a:sym typeface="+mn-ea"/>
              </a:rPr>
              <a:t>  正面战场节节败退，丧失了大片领土。</a:t>
            </a:r>
            <a:endParaRPr lang="zh-CN" altLang="en-US" sz="2800" b="1">
              <a:ln w="12700" cmpd="sng">
                <a:solidFill>
                  <a:schemeClr val="accent1">
                    <a:shade val="50000"/>
                  </a:schemeClr>
                </a:solidFill>
                <a:prstDash val="lgDash"/>
              </a:ln>
              <a:effectLst/>
              <a:latin typeface="微软雅黑" panose="020B0503020204020204" charset="-122"/>
              <a:ea typeface="微软雅黑" panose="020B0503020204020204" charset="-122"/>
              <a:sym typeface="+mn-ea"/>
            </a:endParaRPr>
          </a:p>
        </p:txBody>
      </p:sp>
      <p:sp>
        <p:nvSpPr>
          <p:cNvPr id="7" name="文本框 6"/>
          <p:cNvSpPr txBox="1"/>
          <p:nvPr>
            <p:custDataLst>
              <p:tags r:id="rId3"/>
            </p:custDataLst>
          </p:nvPr>
        </p:nvSpPr>
        <p:spPr>
          <a:xfrm>
            <a:off x="913130" y="697230"/>
            <a:ext cx="9080500" cy="583565"/>
          </a:xfrm>
          <a:prstGeom prst="rect">
            <a:avLst/>
          </a:prstGeom>
          <a:noFill/>
        </p:spPr>
        <p:txBody>
          <a:bodyPr wrap="square">
            <a:spAutoFit/>
          </a:bodyPr>
          <a:lstStyle/>
          <a:p>
            <a:r>
              <a:rPr lang="zh-CN" altLang="en-US" sz="3200" b="1">
                <a:latin typeface="微软雅黑" panose="020B0503020204020204" charset="-122"/>
                <a:ea typeface="微软雅黑" panose="020B0503020204020204" charset="-122"/>
                <a:cs typeface="黑体" panose="02010609060101010101" charset="-122"/>
              </a:rPr>
              <a:t>如何评价国民党政府在正面战场的会战？</a:t>
            </a:r>
            <a:endParaRPr lang="zh-CN" altLang="en-US" sz="3200" b="1">
              <a:latin typeface="微软雅黑" panose="020B0503020204020204" charset="-122"/>
              <a:ea typeface="微软雅黑" panose="020B0503020204020204" charset="-122"/>
              <a:cs typeface="黑体" panose="02010609060101010101" charset="-122"/>
            </a:endParaRPr>
          </a:p>
        </p:txBody>
      </p:sp>
      <p:sp>
        <p:nvSpPr>
          <p:cNvPr id="10" name="文本框 9"/>
          <p:cNvSpPr txBox="1"/>
          <p:nvPr>
            <p:custDataLst>
              <p:tags r:id="rId4"/>
            </p:custDataLst>
          </p:nvPr>
        </p:nvSpPr>
        <p:spPr>
          <a:xfrm>
            <a:off x="489585" y="1645285"/>
            <a:ext cx="559435" cy="1198880"/>
          </a:xfrm>
          <a:prstGeom prst="rect">
            <a:avLst/>
          </a:prstGeom>
          <a:noFill/>
        </p:spPr>
        <p:txBody>
          <a:bodyPr wrap="square">
            <a:spAutoFit/>
          </a:bodyPr>
          <a:lstStyle/>
          <a:p>
            <a:pPr indent="0" fontAlgn="auto"/>
            <a:r>
              <a:rPr lang="zh-CN" altLang="en-US" sz="3600" b="1">
                <a:solidFill>
                  <a:srgbClr val="0070C0"/>
                </a:solidFill>
                <a:latin typeface="微软雅黑" panose="020B0503020204020204" charset="-122"/>
                <a:ea typeface="微软雅黑" panose="020B0503020204020204" charset="-122"/>
              </a:rPr>
              <a:t>积极</a:t>
            </a:r>
            <a:endParaRPr lang="zh-CN" altLang="en-US" sz="3600" b="1">
              <a:solidFill>
                <a:srgbClr val="0070C0"/>
              </a:solidFill>
              <a:latin typeface="微软雅黑" panose="020B0503020204020204" charset="-122"/>
              <a:ea typeface="微软雅黑" panose="020B0503020204020204" charset="-122"/>
            </a:endParaRPr>
          </a:p>
        </p:txBody>
      </p:sp>
      <p:sp>
        <p:nvSpPr>
          <p:cNvPr id="12" name="文本框 11"/>
          <p:cNvSpPr txBox="1"/>
          <p:nvPr>
            <p:custDataLst>
              <p:tags r:id="rId5"/>
            </p:custDataLst>
          </p:nvPr>
        </p:nvSpPr>
        <p:spPr>
          <a:xfrm>
            <a:off x="203835" y="4476750"/>
            <a:ext cx="1175385" cy="645160"/>
          </a:xfrm>
          <a:prstGeom prst="rect">
            <a:avLst/>
          </a:prstGeom>
          <a:noFill/>
        </p:spPr>
        <p:txBody>
          <a:bodyPr wrap="square">
            <a:spAutoFit/>
          </a:bodyPr>
          <a:lstStyle/>
          <a:p>
            <a:pPr lvl="0" algn="l">
              <a:buClrTx/>
              <a:buSzTx/>
              <a:buFontTx/>
            </a:pPr>
            <a:r>
              <a:rPr lang="zh-CN" altLang="en-US" sz="3600" b="1">
                <a:solidFill>
                  <a:srgbClr val="0070C0"/>
                </a:solidFill>
                <a:latin typeface="微软雅黑" panose="020B0503020204020204" charset="-122"/>
                <a:ea typeface="微软雅黑" panose="020B0503020204020204" charset="-122"/>
                <a:sym typeface="+mn-ea"/>
              </a:rPr>
              <a:t>局限</a:t>
            </a:r>
            <a:endParaRPr lang="zh-CN" altLang="en-US" sz="3600" b="1">
              <a:solidFill>
                <a:srgbClr val="0070C0"/>
              </a:solidFill>
              <a:latin typeface="微软雅黑" panose="020B0503020204020204" charset="-122"/>
              <a:ea typeface="微软雅黑" panose="020B0503020204020204" charset="-122"/>
              <a:sym typeface="+mn-ea"/>
            </a:endParaRPr>
          </a:p>
        </p:txBody>
      </p:sp>
      <p:sp>
        <p:nvSpPr>
          <p:cNvPr id="14" name="文本框 13"/>
          <p:cNvSpPr txBox="1"/>
          <p:nvPr>
            <p:custDataLst>
              <p:tags r:id="rId6"/>
            </p:custDataLst>
          </p:nvPr>
        </p:nvSpPr>
        <p:spPr>
          <a:xfrm>
            <a:off x="1493520" y="5519420"/>
            <a:ext cx="1054735" cy="521970"/>
          </a:xfrm>
          <a:prstGeom prst="rect">
            <a:avLst/>
          </a:prstGeom>
          <a:noFill/>
        </p:spPr>
        <p:txBody>
          <a:bodyPr wrap="square" rtlCol="0">
            <a:spAutoFit/>
          </a:bodyPr>
          <a:lstStyle/>
          <a:p>
            <a:pPr algn="ctr"/>
            <a:r>
              <a:rPr lang="zh-CN" altLang="en-US" sz="2800" b="1"/>
              <a:t>原因</a:t>
            </a:r>
            <a:endParaRPr lang="zh-CN" altLang="en-US" sz="2800" b="1"/>
          </a:p>
        </p:txBody>
      </p:sp>
      <p:sp>
        <p:nvSpPr>
          <p:cNvPr id="16" name="文本框 15"/>
          <p:cNvSpPr txBox="1"/>
          <p:nvPr>
            <p:custDataLst>
              <p:tags r:id="rId7"/>
            </p:custDataLst>
          </p:nvPr>
        </p:nvSpPr>
        <p:spPr>
          <a:xfrm>
            <a:off x="2658110" y="5519420"/>
            <a:ext cx="8037830" cy="953135"/>
          </a:xfrm>
          <a:prstGeom prst="rect">
            <a:avLst/>
          </a:prstGeom>
          <a:noFill/>
          <a:ln w="12700" cmpd="sng">
            <a:solidFill>
              <a:schemeClr val="accent1">
                <a:shade val="50000"/>
              </a:schemeClr>
            </a:solidFill>
            <a:prstDash val="lgDashDot"/>
          </a:ln>
        </p:spPr>
        <p:txBody>
          <a:bodyPr wrap="square">
            <a:spAutoFit/>
          </a:bodyPr>
          <a:lstStyle/>
          <a:p>
            <a:r>
              <a:rPr lang="zh-CN" altLang="en-US" sz="2800" b="1">
                <a:solidFill>
                  <a:srgbClr val="002060"/>
                </a:solidFill>
              </a:rPr>
              <a:t>国民党政府执行</a:t>
            </a:r>
            <a:r>
              <a:rPr lang="zh-CN" altLang="en-US" sz="2800" b="1">
                <a:solidFill>
                  <a:srgbClr val="FF0000"/>
                </a:solidFill>
              </a:rPr>
              <a:t>片面抗战</a:t>
            </a:r>
            <a:r>
              <a:rPr lang="zh-CN" altLang="en-US" sz="2800" b="1">
                <a:solidFill>
                  <a:srgbClr val="002060"/>
                </a:solidFill>
              </a:rPr>
              <a:t>路线，单纯依靠政府和军队、没有广泛地发动人民群众。</a:t>
            </a:r>
            <a:endParaRPr lang="zh-CN" altLang="en-US" sz="2800" b="1">
              <a:solidFill>
                <a:srgbClr val="002060"/>
              </a:solidFill>
            </a:endParaRPr>
          </a:p>
        </p:txBody>
      </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in)">
                                      <p:cBhvr>
                                        <p:cTn id="26" dur="2000"/>
                                        <p:tgtEl>
                                          <p:spTgt spid="4"/>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linds(horizontal)">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p:bldP spid="10" grpId="0"/>
      <p:bldP spid="12" grpId="0"/>
      <p:bldP spid="14" grpId="0"/>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未标题-5"/>
          <p:cNvPicPr>
            <a:picLocks noChangeAspect="1"/>
          </p:cNvPicPr>
          <p:nvPr>
            <p:custDataLst>
              <p:tags r:id="rId1"/>
            </p:custDataLst>
          </p:nvPr>
        </p:nvPicPr>
        <p:blipFill>
          <a:blip r:embed="rId2"/>
          <a:stretch>
            <a:fillRect/>
          </a:stretch>
        </p:blipFill>
        <p:spPr>
          <a:xfrm>
            <a:off x="0" y="1233499"/>
            <a:ext cx="5328331" cy="5623976"/>
          </a:xfrm>
          <a:prstGeom prst="rect">
            <a:avLst/>
          </a:prstGeom>
          <a:noFill/>
          <a:ln w="9525">
            <a:noFill/>
          </a:ln>
        </p:spPr>
      </p:pic>
      <p:pic>
        <p:nvPicPr>
          <p:cNvPr id="917582" name="图片 917581"/>
          <p:cNvPicPr>
            <a:picLocks noChangeAspect="1"/>
          </p:cNvPicPr>
          <p:nvPr>
            <p:custDataLst>
              <p:tags r:id="rId3"/>
            </p:custDataLst>
          </p:nvPr>
        </p:nvPicPr>
        <p:blipFill>
          <a:blip r:embed="rId4">
            <a:clrChange>
              <a:clrFrom>
                <a:srgbClr val="FFFFFF"/>
              </a:clrFrom>
              <a:clrTo>
                <a:srgbClr val="FFFFFF">
                  <a:alpha val="0"/>
                </a:srgbClr>
              </a:clrTo>
            </a:clrChange>
          </a:blip>
          <a:stretch>
            <a:fillRect/>
          </a:stretch>
        </p:blipFill>
        <p:spPr>
          <a:xfrm>
            <a:off x="1148080" y="2387600"/>
            <a:ext cx="1697990" cy="1784350"/>
          </a:xfrm>
          <a:prstGeom prst="rect">
            <a:avLst/>
          </a:prstGeom>
          <a:noFill/>
          <a:ln w="9525">
            <a:noFill/>
          </a:ln>
        </p:spPr>
      </p:pic>
      <p:sp>
        <p:nvSpPr>
          <p:cNvPr id="917578" name="矩形 917577"/>
          <p:cNvSpPr/>
          <p:nvPr>
            <p:custDataLst>
              <p:tags r:id="rId5"/>
            </p:custDataLst>
          </p:nvPr>
        </p:nvSpPr>
        <p:spPr>
          <a:xfrm>
            <a:off x="1377950" y="2740660"/>
            <a:ext cx="1075055" cy="1106170"/>
          </a:xfrm>
          <a:prstGeom prst="rect">
            <a:avLst/>
          </a:prstGeom>
          <a:noFill/>
          <a:ln w="9525">
            <a:noFill/>
          </a:ln>
        </p:spPr>
        <p:txBody>
          <a:bodyPr wrap="none" anchor="t" anchorCtr="0">
            <a:noAutofit/>
          </a:bodyPr>
          <a:lstStyle/>
          <a:p>
            <a:pPr algn="r" defTabSz="863600"/>
            <a:r>
              <a:rPr lang="zh-CN" altLang="en-US" sz="6600">
                <a:solidFill>
                  <a:srgbClr val="FF0000"/>
                </a:solidFill>
                <a:latin typeface="Times New Roman" panose="02020603050405020304" pitchFamily="18" charset="0"/>
                <a:ea typeface="隶书" panose="02010509060101010101" pitchFamily="49" charset="-122"/>
              </a:rPr>
              <a:t>目</a:t>
            </a:r>
            <a:endParaRPr lang="zh-CN" altLang="en-US" sz="6600">
              <a:solidFill>
                <a:srgbClr val="FF0000"/>
              </a:solidFill>
              <a:latin typeface="Times New Roman" panose="02020603050405020304" pitchFamily="18" charset="0"/>
              <a:ea typeface="隶书" panose="02010509060101010101" pitchFamily="49" charset="-122"/>
            </a:endParaRPr>
          </a:p>
        </p:txBody>
      </p:sp>
      <p:pic>
        <p:nvPicPr>
          <p:cNvPr id="4" name="图片 3"/>
          <p:cNvPicPr>
            <a:picLocks noChangeAspect="1"/>
          </p:cNvPicPr>
          <p:nvPr>
            <p:custDataLst>
              <p:tags r:id="rId6"/>
            </p:custDataLst>
          </p:nvPr>
        </p:nvPicPr>
        <p:blipFill>
          <a:blip r:embed="rId4">
            <a:clrChange>
              <a:clrFrom>
                <a:srgbClr val="FFFFFF"/>
              </a:clrFrom>
              <a:clrTo>
                <a:srgbClr val="FFFFFF">
                  <a:alpha val="0"/>
                </a:srgbClr>
              </a:clrTo>
            </a:clrChange>
          </a:blip>
          <a:stretch>
            <a:fillRect/>
          </a:stretch>
        </p:blipFill>
        <p:spPr>
          <a:xfrm>
            <a:off x="3420745" y="2492375"/>
            <a:ext cx="1679575" cy="1679575"/>
          </a:xfrm>
          <a:prstGeom prst="rect">
            <a:avLst/>
          </a:prstGeom>
          <a:noFill/>
          <a:ln w="9525">
            <a:noFill/>
          </a:ln>
        </p:spPr>
      </p:pic>
      <p:sp>
        <p:nvSpPr>
          <p:cNvPr id="6" name="矩形 5"/>
          <p:cNvSpPr/>
          <p:nvPr>
            <p:custDataLst>
              <p:tags r:id="rId7"/>
            </p:custDataLst>
          </p:nvPr>
        </p:nvSpPr>
        <p:spPr>
          <a:xfrm>
            <a:off x="3780790" y="2736215"/>
            <a:ext cx="959485" cy="1106805"/>
          </a:xfrm>
          <a:prstGeom prst="rect">
            <a:avLst/>
          </a:prstGeom>
          <a:noFill/>
          <a:ln w="9525">
            <a:noFill/>
          </a:ln>
        </p:spPr>
        <p:txBody>
          <a:bodyPr wrap="square" anchor="t" anchorCtr="0">
            <a:spAutoFit/>
          </a:bodyPr>
          <a:lstStyle/>
          <a:p>
            <a:pPr algn="r" defTabSz="863600"/>
            <a:r>
              <a:rPr lang="zh-CN" altLang="en-US" sz="6600">
                <a:solidFill>
                  <a:srgbClr val="FF0000"/>
                </a:solidFill>
                <a:latin typeface="Times New Roman" panose="02020603050405020304" pitchFamily="18" charset="0"/>
                <a:ea typeface="隶书" panose="02010509060101010101" pitchFamily="49" charset="-122"/>
              </a:rPr>
              <a:t>录</a:t>
            </a:r>
            <a:endParaRPr lang="zh-CN" altLang="en-US" sz="6600">
              <a:solidFill>
                <a:srgbClr val="FF0000"/>
              </a:solidFill>
              <a:latin typeface="Times New Roman" panose="02020603050405020304" pitchFamily="18" charset="0"/>
              <a:ea typeface="隶书" panose="02010509060101010101" pitchFamily="49" charset="-122"/>
            </a:endParaRPr>
          </a:p>
        </p:txBody>
      </p:sp>
      <p:grpSp>
        <p:nvGrpSpPr>
          <p:cNvPr id="5" name="组合 4"/>
          <p:cNvGrpSpPr/>
          <p:nvPr>
            <p:custDataLst>
              <p:tags r:id="rId8"/>
            </p:custDataLst>
          </p:nvPr>
        </p:nvGrpSpPr>
        <p:grpSpPr>
          <a:xfrm>
            <a:off x="5912232" y="867410"/>
            <a:ext cx="4845388" cy="5697183"/>
            <a:chOff x="9144" y="626"/>
            <a:chExt cx="7583" cy="9528"/>
          </a:xfrm>
        </p:grpSpPr>
        <p:sp>
          <p:nvSpPr>
            <p:cNvPr id="8" name="等腰三角形 7"/>
            <p:cNvSpPr/>
            <p:nvPr>
              <p:custDataLst>
                <p:tags r:id="rId9"/>
              </p:custDataLst>
            </p:nvPr>
          </p:nvSpPr>
          <p:spPr>
            <a:xfrm rot="5400000">
              <a:off x="9510" y="5036"/>
              <a:ext cx="9527" cy="707"/>
            </a:xfrm>
            <a:prstGeom prst="triangle">
              <a:avLst/>
            </a:prstGeom>
            <a:solidFill>
              <a:srgbClr val="4D576B">
                <a:lumMod val="60000"/>
                <a:lumOff val="40000"/>
              </a:srgbClr>
            </a:solidFill>
            <a:ln w="76200">
              <a:noFill/>
            </a:ln>
          </p:spPr>
          <p:style>
            <a:lnRef idx="2">
              <a:srgbClr val="1F74AD">
                <a:shade val="50000"/>
              </a:srgbClr>
            </a:lnRef>
            <a:fillRef idx="1">
              <a:srgbClr val="1F74AD"/>
            </a:fillRef>
            <a:effectRef idx="0">
              <a:srgbClr val="1F74AD"/>
            </a:effectRef>
            <a:fontRef idx="minor">
              <a:sysClr val="window" lastClr="FFFFFF"/>
            </a:fontRef>
          </p:style>
          <p:txBody>
            <a:bodyPr wrap="square" anchor="ctr">
              <a:normAutofit fontScale="35000" lnSpcReduction="20000"/>
            </a:bodyPr>
            <a:lstStyle/>
            <a:p>
              <a:pPr algn="ctr">
                <a:lnSpc>
                  <a:spcPct val="14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9" name="流程图: 过程 8"/>
            <p:cNvSpPr/>
            <p:nvPr>
              <p:custDataLst>
                <p:tags r:id="rId10"/>
              </p:custDataLst>
            </p:nvPr>
          </p:nvSpPr>
          <p:spPr>
            <a:xfrm>
              <a:off x="11872" y="627"/>
              <a:ext cx="2048" cy="9527"/>
            </a:xfrm>
            <a:prstGeom prst="flowChartProcess">
              <a:avLst/>
            </a:prstGeom>
            <a:solidFill>
              <a:srgbClr val="4D576B">
                <a:lumMod val="20000"/>
                <a:lumOff val="80000"/>
              </a:srgbClr>
            </a:solidFill>
            <a:ln w="76200">
              <a:noFill/>
            </a:ln>
          </p:spPr>
          <p:style>
            <a:lnRef idx="2">
              <a:srgbClr val="1F74AD">
                <a:shade val="50000"/>
              </a:srgbClr>
            </a:lnRef>
            <a:fillRef idx="1">
              <a:srgbClr val="1F74AD"/>
            </a:fillRef>
            <a:effectRef idx="0">
              <a:srgbClr val="1F74AD"/>
            </a:effectRef>
            <a:fontRef idx="minor">
              <a:sysClr val="window" lastClr="FFFFFF"/>
            </a:fontRef>
          </p:style>
          <p:txBody>
            <a:bodyPr wrap="square" anchor="ctr">
              <a:normAutofit/>
            </a:bodyPr>
            <a:lstStyle/>
            <a:p>
              <a:pPr algn="ctr">
                <a:lnSpc>
                  <a:spcPct val="12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10" name="剪去对角的矩形 9"/>
            <p:cNvSpPr/>
            <p:nvPr>
              <p:custDataLst>
                <p:tags r:id="rId11"/>
              </p:custDataLst>
            </p:nvPr>
          </p:nvSpPr>
          <p:spPr>
            <a:xfrm>
              <a:off x="9214" y="979"/>
              <a:ext cx="7348" cy="1260"/>
            </a:xfrm>
            <a:prstGeom prst="snip2DiagRect">
              <a:avLst>
                <a:gd name="adj1" fmla="val 0"/>
                <a:gd name="adj2" fmla="val 22549"/>
              </a:avLst>
            </a:prstGeom>
            <a:solidFill>
              <a:srgbClr val="1F74AD"/>
            </a:solidFill>
            <a:ln w="76200">
              <a:noFill/>
            </a:ln>
          </p:spPr>
          <p:style>
            <a:lnRef idx="2">
              <a:srgbClr val="1F74AD">
                <a:shade val="50000"/>
              </a:srgbClr>
            </a:lnRef>
            <a:fillRef idx="1">
              <a:srgbClr val="1F74AD"/>
            </a:fillRef>
            <a:effectRef idx="0">
              <a:srgbClr val="1F74AD"/>
            </a:effectRef>
            <a:fontRef idx="minor">
              <a:sysClr val="window" lastClr="FFFFFF"/>
            </a:fontRef>
          </p:style>
          <p:txBody>
            <a:bodyPr wrap="square" anchor="ctr">
              <a:normAutofit/>
            </a:bodyPr>
            <a:lstStyle/>
            <a:p>
              <a:pPr algn="ctr">
                <a:lnSpc>
                  <a:spcPct val="12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11" name="任意多边形 10"/>
            <p:cNvSpPr/>
            <p:nvPr>
              <p:custDataLst>
                <p:tags r:id="rId12"/>
              </p:custDataLst>
            </p:nvPr>
          </p:nvSpPr>
          <p:spPr>
            <a:xfrm>
              <a:off x="12256" y="979"/>
              <a:ext cx="1314" cy="79"/>
            </a:xfrm>
            <a:custGeom>
              <a:avLst/>
              <a:gdLst>
                <a:gd name="connsiteX0" fmla="*/ 564422 w 1128844"/>
                <a:gd name="connsiteY0" fmla="*/ 0 h 69451"/>
                <a:gd name="connsiteX1" fmla="*/ 983376 w 1128844"/>
                <a:gd name="connsiteY1" fmla="*/ 35920 h 69451"/>
                <a:gd name="connsiteX2" fmla="*/ 1128844 w 1128844"/>
                <a:gd name="connsiteY2" fmla="*/ 69451 h 69451"/>
                <a:gd name="connsiteX3" fmla="*/ 0 w 1128844"/>
                <a:gd name="connsiteY3" fmla="*/ 69451 h 69451"/>
                <a:gd name="connsiteX4" fmla="*/ 145468 w 1128844"/>
                <a:gd name="connsiteY4" fmla="*/ 35920 h 69451"/>
                <a:gd name="connsiteX5" fmla="*/ 564422 w 1128844"/>
                <a:gd name="connsiteY5" fmla="*/ 0 h 6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8844" h="69451">
                  <a:moveTo>
                    <a:pt x="564422" y="0"/>
                  </a:moveTo>
                  <a:cubicBezTo>
                    <a:pt x="713032" y="0"/>
                    <a:pt x="854607" y="12790"/>
                    <a:pt x="983376" y="35920"/>
                  </a:cubicBezTo>
                  <a:lnTo>
                    <a:pt x="1128844" y="69451"/>
                  </a:lnTo>
                  <a:lnTo>
                    <a:pt x="0" y="69451"/>
                  </a:lnTo>
                  <a:lnTo>
                    <a:pt x="145468" y="35920"/>
                  </a:lnTo>
                  <a:cubicBezTo>
                    <a:pt x="274237" y="12790"/>
                    <a:pt x="415812" y="0"/>
                    <a:pt x="564422" y="0"/>
                  </a:cubicBezTo>
                  <a:close/>
                </a:path>
              </a:pathLst>
            </a:custGeom>
            <a:solidFill>
              <a:srgbClr val="1F74AD"/>
            </a:solidFill>
            <a:ln w="76200">
              <a:noFill/>
            </a:ln>
          </p:spPr>
          <p:style>
            <a:lnRef idx="2">
              <a:srgbClr val="1F74AD">
                <a:shade val="50000"/>
              </a:srgbClr>
            </a:lnRef>
            <a:fillRef idx="1">
              <a:srgbClr val="1F74AD"/>
            </a:fillRef>
            <a:effectRef idx="0">
              <a:srgbClr val="1F74AD"/>
            </a:effectRef>
            <a:fontRef idx="minor">
              <a:sysClr val="window" lastClr="FFFFFF"/>
            </a:fontRef>
          </p:style>
          <p:txBody>
            <a:bodyPr wrap="square" anchor="ctr">
              <a:normAutofit fontScale="25000" lnSpcReduction="20000"/>
            </a:bodyPr>
            <a:lstStyle/>
            <a:p>
              <a:pPr algn="ctr">
                <a:lnSpc>
                  <a:spcPct val="14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14" name="任意多边形 13"/>
            <p:cNvSpPr/>
            <p:nvPr>
              <p:custDataLst>
                <p:tags r:id="rId13"/>
              </p:custDataLst>
            </p:nvPr>
          </p:nvSpPr>
          <p:spPr>
            <a:xfrm>
              <a:off x="12256" y="2238"/>
              <a:ext cx="1314" cy="79"/>
            </a:xfrm>
            <a:custGeom>
              <a:avLst/>
              <a:gdLst>
                <a:gd name="connsiteX0" fmla="*/ 564422 w 1128844"/>
                <a:gd name="connsiteY0" fmla="*/ 0 h 69451"/>
                <a:gd name="connsiteX1" fmla="*/ 983376 w 1128844"/>
                <a:gd name="connsiteY1" fmla="*/ 35920 h 69451"/>
                <a:gd name="connsiteX2" fmla="*/ 1128844 w 1128844"/>
                <a:gd name="connsiteY2" fmla="*/ 69451 h 69451"/>
                <a:gd name="connsiteX3" fmla="*/ 0 w 1128844"/>
                <a:gd name="connsiteY3" fmla="*/ 69451 h 69451"/>
                <a:gd name="connsiteX4" fmla="*/ 145468 w 1128844"/>
                <a:gd name="connsiteY4" fmla="*/ 35920 h 69451"/>
                <a:gd name="connsiteX5" fmla="*/ 564422 w 1128844"/>
                <a:gd name="connsiteY5" fmla="*/ 0 h 6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8844" h="69451">
                  <a:moveTo>
                    <a:pt x="564422" y="0"/>
                  </a:moveTo>
                  <a:cubicBezTo>
                    <a:pt x="713032" y="0"/>
                    <a:pt x="854607" y="12790"/>
                    <a:pt x="983376" y="35920"/>
                  </a:cubicBezTo>
                  <a:lnTo>
                    <a:pt x="1128844" y="69451"/>
                  </a:lnTo>
                  <a:lnTo>
                    <a:pt x="0" y="69451"/>
                  </a:lnTo>
                  <a:lnTo>
                    <a:pt x="145468" y="35920"/>
                  </a:lnTo>
                  <a:cubicBezTo>
                    <a:pt x="274237" y="12790"/>
                    <a:pt x="415812" y="0"/>
                    <a:pt x="564422" y="0"/>
                  </a:cubicBezTo>
                  <a:close/>
                </a:path>
              </a:pathLst>
            </a:custGeom>
            <a:solidFill>
              <a:srgbClr val="1F74AD">
                <a:lumMod val="75000"/>
              </a:srgbClr>
            </a:solidFill>
            <a:ln w="76200">
              <a:noFill/>
            </a:ln>
          </p:spPr>
          <p:style>
            <a:lnRef idx="2">
              <a:srgbClr val="1F74AD">
                <a:shade val="50000"/>
              </a:srgbClr>
            </a:lnRef>
            <a:fillRef idx="1">
              <a:srgbClr val="1F74AD"/>
            </a:fillRef>
            <a:effectRef idx="0">
              <a:srgbClr val="1F74AD"/>
            </a:effectRef>
            <a:fontRef idx="minor">
              <a:sysClr val="window" lastClr="FFFFFF"/>
            </a:fontRef>
          </p:style>
          <p:txBody>
            <a:bodyPr wrap="square" anchor="ctr">
              <a:normAutofit fontScale="25000" lnSpcReduction="20000"/>
            </a:bodyPr>
            <a:lstStyle/>
            <a:p>
              <a:pPr algn="ctr">
                <a:lnSpc>
                  <a:spcPct val="14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13" name="剪去对角的矩形 12"/>
            <p:cNvSpPr/>
            <p:nvPr>
              <p:custDataLst>
                <p:tags r:id="rId14"/>
              </p:custDataLst>
            </p:nvPr>
          </p:nvSpPr>
          <p:spPr>
            <a:xfrm>
              <a:off x="9144" y="2500"/>
              <a:ext cx="7348" cy="1260"/>
            </a:xfrm>
            <a:prstGeom prst="snip2DiagRect">
              <a:avLst>
                <a:gd name="adj1" fmla="val 0"/>
                <a:gd name="adj2" fmla="val 22549"/>
              </a:avLst>
            </a:prstGeom>
            <a:solidFill>
              <a:srgbClr val="3498DB"/>
            </a:solidFill>
            <a:ln w="76200">
              <a:noFill/>
            </a:ln>
          </p:spPr>
          <p:style>
            <a:lnRef idx="2">
              <a:srgbClr val="1F74AD">
                <a:shade val="50000"/>
              </a:srgbClr>
            </a:lnRef>
            <a:fillRef idx="1">
              <a:srgbClr val="1F74AD"/>
            </a:fillRef>
            <a:effectRef idx="0">
              <a:srgbClr val="1F74AD"/>
            </a:effectRef>
            <a:fontRef idx="minor">
              <a:sysClr val="window" lastClr="FFFFFF"/>
            </a:fontRef>
          </p:style>
          <p:txBody>
            <a:bodyPr wrap="square" anchor="ctr">
              <a:normAutofit/>
            </a:bodyPr>
            <a:lstStyle/>
            <a:p>
              <a:pPr algn="ctr">
                <a:lnSpc>
                  <a:spcPct val="12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15" name="矩形 14"/>
            <p:cNvSpPr/>
            <p:nvPr>
              <p:custDataLst>
                <p:tags r:id="rId15"/>
              </p:custDataLst>
            </p:nvPr>
          </p:nvSpPr>
          <p:spPr>
            <a:xfrm>
              <a:off x="9144" y="2519"/>
              <a:ext cx="4495" cy="1260"/>
            </a:xfrm>
            <a:prstGeom prst="rect">
              <a:avLst/>
            </a:prstGeom>
            <a:solidFill>
              <a:srgbClr val="3498DB"/>
            </a:solidFill>
            <a:ln w="76200">
              <a:noFill/>
            </a:ln>
          </p:spPr>
          <p:style>
            <a:lnRef idx="2">
              <a:srgbClr val="1F74AD">
                <a:shade val="50000"/>
              </a:srgbClr>
            </a:lnRef>
            <a:fillRef idx="1">
              <a:srgbClr val="1F74AD"/>
            </a:fillRef>
            <a:effectRef idx="0">
              <a:srgbClr val="1F74AD"/>
            </a:effectRef>
            <a:fontRef idx="minor">
              <a:sysClr val="window" lastClr="FFFFFF"/>
            </a:fontRef>
          </p:style>
          <p:txBody>
            <a:bodyPr wrap="square" tIns="46800" bIns="46800" anchor="ctr">
              <a:normAutofit/>
            </a:bodyPr>
            <a:lstStyle/>
            <a:p>
              <a:pPr algn="ctr">
                <a:lnSpc>
                  <a:spcPct val="120000"/>
                </a:lnSpc>
              </a:pPr>
              <a:r>
                <a:rPr lang="en-US" altLang="zh-CN" sz="3200" b="1" spc="150">
                  <a:latin typeface="Arial" panose="020B0604020202020204" pitchFamily="34" charset="0"/>
                  <a:ea typeface="微软雅黑" panose="020B0503020204020204" charset="-122"/>
                  <a:sym typeface="Arial" panose="020B0604020202020204" pitchFamily="34" charset="0"/>
                </a:rPr>
                <a:t>2  </a:t>
              </a:r>
              <a:r>
                <a:rPr lang="zh-CN" altLang="en-US" sz="3200" b="1" spc="300">
                  <a:latin typeface="Arial" panose="020B0604020202020204" pitchFamily="34" charset="0"/>
                  <a:ea typeface="微软雅黑" panose="020B0503020204020204" charset="-122"/>
                  <a:cs typeface="+mj-cs"/>
                  <a:sym typeface="Arial" panose="020B0604020202020204" pitchFamily="34" charset="0"/>
                </a:rPr>
                <a:t>考情分析</a:t>
              </a:r>
              <a:endParaRPr lang="en-US" altLang="zh-CN" sz="3200" b="1" spc="150">
                <a:latin typeface="Arial" panose="020B0604020202020204" pitchFamily="34" charset="0"/>
                <a:ea typeface="微软雅黑" panose="020B0503020204020204" charset="-122"/>
                <a:sym typeface="Arial" panose="020B0604020202020204" pitchFamily="34" charset="0"/>
              </a:endParaRPr>
            </a:p>
          </p:txBody>
        </p:sp>
        <p:sp>
          <p:nvSpPr>
            <p:cNvPr id="16" name="任意多边形 15"/>
            <p:cNvSpPr/>
            <p:nvPr>
              <p:custDataLst>
                <p:tags r:id="rId16"/>
              </p:custDataLst>
            </p:nvPr>
          </p:nvSpPr>
          <p:spPr>
            <a:xfrm>
              <a:off x="12253" y="2489"/>
              <a:ext cx="1314" cy="79"/>
            </a:xfrm>
            <a:custGeom>
              <a:avLst/>
              <a:gdLst>
                <a:gd name="connsiteX0" fmla="*/ 564422 w 1128844"/>
                <a:gd name="connsiteY0" fmla="*/ 0 h 69451"/>
                <a:gd name="connsiteX1" fmla="*/ 983376 w 1128844"/>
                <a:gd name="connsiteY1" fmla="*/ 35920 h 69451"/>
                <a:gd name="connsiteX2" fmla="*/ 1128844 w 1128844"/>
                <a:gd name="connsiteY2" fmla="*/ 69451 h 69451"/>
                <a:gd name="connsiteX3" fmla="*/ 0 w 1128844"/>
                <a:gd name="connsiteY3" fmla="*/ 69451 h 69451"/>
                <a:gd name="connsiteX4" fmla="*/ 145468 w 1128844"/>
                <a:gd name="connsiteY4" fmla="*/ 35920 h 69451"/>
                <a:gd name="connsiteX5" fmla="*/ 564422 w 1128844"/>
                <a:gd name="connsiteY5" fmla="*/ 0 h 6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8844" h="69451">
                  <a:moveTo>
                    <a:pt x="564422" y="0"/>
                  </a:moveTo>
                  <a:cubicBezTo>
                    <a:pt x="713032" y="0"/>
                    <a:pt x="854607" y="12790"/>
                    <a:pt x="983376" y="35920"/>
                  </a:cubicBezTo>
                  <a:lnTo>
                    <a:pt x="1128844" y="69451"/>
                  </a:lnTo>
                  <a:lnTo>
                    <a:pt x="0" y="69451"/>
                  </a:lnTo>
                  <a:lnTo>
                    <a:pt x="145468" y="35920"/>
                  </a:lnTo>
                  <a:cubicBezTo>
                    <a:pt x="274237" y="12790"/>
                    <a:pt x="415812" y="0"/>
                    <a:pt x="564422" y="0"/>
                  </a:cubicBezTo>
                  <a:close/>
                </a:path>
              </a:pathLst>
            </a:custGeom>
            <a:solidFill>
              <a:srgbClr val="3498DB"/>
            </a:solidFill>
            <a:ln w="76200">
              <a:noFill/>
            </a:ln>
          </p:spPr>
          <p:style>
            <a:lnRef idx="2">
              <a:srgbClr val="1F74AD">
                <a:shade val="50000"/>
              </a:srgbClr>
            </a:lnRef>
            <a:fillRef idx="1">
              <a:srgbClr val="1F74AD"/>
            </a:fillRef>
            <a:effectRef idx="0">
              <a:srgbClr val="1F74AD"/>
            </a:effectRef>
            <a:fontRef idx="minor">
              <a:sysClr val="window" lastClr="FFFFFF"/>
            </a:fontRef>
          </p:style>
          <p:txBody>
            <a:bodyPr wrap="square" anchor="ctr">
              <a:normAutofit fontScale="25000" lnSpcReduction="20000"/>
            </a:bodyPr>
            <a:lstStyle/>
            <a:p>
              <a:pPr algn="ctr">
                <a:lnSpc>
                  <a:spcPct val="14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17" name="任意多边形 16"/>
            <p:cNvSpPr/>
            <p:nvPr>
              <p:custDataLst>
                <p:tags r:id="rId17"/>
              </p:custDataLst>
            </p:nvPr>
          </p:nvSpPr>
          <p:spPr>
            <a:xfrm>
              <a:off x="12253" y="3749"/>
              <a:ext cx="1314" cy="79"/>
            </a:xfrm>
            <a:custGeom>
              <a:avLst/>
              <a:gdLst>
                <a:gd name="connsiteX0" fmla="*/ 564422 w 1128844"/>
                <a:gd name="connsiteY0" fmla="*/ 0 h 69451"/>
                <a:gd name="connsiteX1" fmla="*/ 983376 w 1128844"/>
                <a:gd name="connsiteY1" fmla="*/ 35920 h 69451"/>
                <a:gd name="connsiteX2" fmla="*/ 1128844 w 1128844"/>
                <a:gd name="connsiteY2" fmla="*/ 69451 h 69451"/>
                <a:gd name="connsiteX3" fmla="*/ 0 w 1128844"/>
                <a:gd name="connsiteY3" fmla="*/ 69451 h 69451"/>
                <a:gd name="connsiteX4" fmla="*/ 145468 w 1128844"/>
                <a:gd name="connsiteY4" fmla="*/ 35920 h 69451"/>
                <a:gd name="connsiteX5" fmla="*/ 564422 w 1128844"/>
                <a:gd name="connsiteY5" fmla="*/ 0 h 6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8844" h="69451">
                  <a:moveTo>
                    <a:pt x="564422" y="0"/>
                  </a:moveTo>
                  <a:cubicBezTo>
                    <a:pt x="713032" y="0"/>
                    <a:pt x="854607" y="12790"/>
                    <a:pt x="983376" y="35920"/>
                  </a:cubicBezTo>
                  <a:lnTo>
                    <a:pt x="1128844" y="69451"/>
                  </a:lnTo>
                  <a:lnTo>
                    <a:pt x="0" y="69451"/>
                  </a:lnTo>
                  <a:lnTo>
                    <a:pt x="145468" y="35920"/>
                  </a:lnTo>
                  <a:cubicBezTo>
                    <a:pt x="274237" y="12790"/>
                    <a:pt x="415812" y="0"/>
                    <a:pt x="564422" y="0"/>
                  </a:cubicBezTo>
                  <a:close/>
                </a:path>
              </a:pathLst>
            </a:custGeom>
            <a:solidFill>
              <a:srgbClr val="3498DB">
                <a:lumMod val="75000"/>
              </a:srgbClr>
            </a:solidFill>
            <a:ln w="76200">
              <a:noFill/>
            </a:ln>
          </p:spPr>
          <p:style>
            <a:lnRef idx="2">
              <a:srgbClr val="1F74AD">
                <a:shade val="50000"/>
              </a:srgbClr>
            </a:lnRef>
            <a:fillRef idx="1">
              <a:srgbClr val="1F74AD"/>
            </a:fillRef>
            <a:effectRef idx="0">
              <a:srgbClr val="1F74AD"/>
            </a:effectRef>
            <a:fontRef idx="minor">
              <a:sysClr val="window" lastClr="FFFFFF"/>
            </a:fontRef>
          </p:style>
          <p:txBody>
            <a:bodyPr wrap="square" anchor="ctr">
              <a:normAutofit fontScale="25000" lnSpcReduction="20000"/>
            </a:bodyPr>
            <a:lstStyle/>
            <a:p>
              <a:pPr algn="ctr">
                <a:lnSpc>
                  <a:spcPct val="14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18" name="剪去对角的矩形 17"/>
            <p:cNvSpPr/>
            <p:nvPr>
              <p:custDataLst>
                <p:tags r:id="rId18"/>
              </p:custDataLst>
            </p:nvPr>
          </p:nvSpPr>
          <p:spPr>
            <a:xfrm>
              <a:off x="9144" y="4014"/>
              <a:ext cx="7348" cy="1260"/>
            </a:xfrm>
            <a:prstGeom prst="snip2DiagRect">
              <a:avLst>
                <a:gd name="adj1" fmla="val 0"/>
                <a:gd name="adj2" fmla="val 22549"/>
              </a:avLst>
            </a:prstGeom>
            <a:solidFill>
              <a:srgbClr val="1AA3AA"/>
            </a:solidFill>
            <a:ln w="76200">
              <a:noFill/>
            </a:ln>
          </p:spPr>
          <p:style>
            <a:lnRef idx="2">
              <a:srgbClr val="1F74AD">
                <a:shade val="50000"/>
              </a:srgbClr>
            </a:lnRef>
            <a:fillRef idx="1">
              <a:srgbClr val="1F74AD"/>
            </a:fillRef>
            <a:effectRef idx="0">
              <a:srgbClr val="1F74AD"/>
            </a:effectRef>
            <a:fontRef idx="minor">
              <a:sysClr val="window" lastClr="FFFFFF"/>
            </a:fontRef>
          </p:style>
          <p:txBody>
            <a:bodyPr wrap="square" anchor="ctr">
              <a:normAutofit/>
            </a:bodyPr>
            <a:lstStyle/>
            <a:p>
              <a:pPr algn="ctr">
                <a:lnSpc>
                  <a:spcPct val="12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19" name="矩形 18"/>
            <p:cNvSpPr/>
            <p:nvPr>
              <p:custDataLst>
                <p:tags r:id="rId19"/>
              </p:custDataLst>
            </p:nvPr>
          </p:nvSpPr>
          <p:spPr>
            <a:xfrm>
              <a:off x="9253" y="3957"/>
              <a:ext cx="4207" cy="1260"/>
            </a:xfrm>
            <a:prstGeom prst="rect">
              <a:avLst/>
            </a:prstGeom>
            <a:noFill/>
            <a:ln w="76200">
              <a:noFill/>
            </a:ln>
          </p:spPr>
          <p:style>
            <a:lnRef idx="2">
              <a:srgbClr val="1F74AD">
                <a:shade val="50000"/>
              </a:srgbClr>
            </a:lnRef>
            <a:fillRef idx="1">
              <a:srgbClr val="1F74AD"/>
            </a:fillRef>
            <a:effectRef idx="0">
              <a:srgbClr val="1F74AD"/>
            </a:effectRef>
            <a:fontRef idx="minor">
              <a:sysClr val="window" lastClr="FFFFFF"/>
            </a:fontRef>
          </p:style>
          <p:txBody>
            <a:bodyPr wrap="square" tIns="46800" bIns="46800" anchor="ctr">
              <a:normAutofit fontScale="97500"/>
            </a:bodyPr>
            <a:lstStyle/>
            <a:p>
              <a:pPr algn="ctr">
                <a:lnSpc>
                  <a:spcPct val="120000"/>
                </a:lnSpc>
              </a:pPr>
              <a:r>
                <a:rPr lang="en-US" altLang="zh-CN" sz="3600" b="1" spc="150">
                  <a:latin typeface="Arial" panose="020B0604020202020204" pitchFamily="34" charset="0"/>
                  <a:ea typeface="微软雅黑" panose="020B0503020204020204" charset="-122"/>
                  <a:sym typeface="Arial" panose="020B0604020202020204" pitchFamily="34" charset="0"/>
                </a:rPr>
                <a:t>3  </a:t>
              </a:r>
              <a:r>
                <a:rPr lang="zh-CN" altLang="en-US" sz="3600" b="1" spc="300">
                  <a:latin typeface="Arial" panose="020B0604020202020204" pitchFamily="34" charset="0"/>
                  <a:ea typeface="微软雅黑" panose="020B0503020204020204" charset="-122"/>
                  <a:cs typeface="+mj-cs"/>
                  <a:sym typeface="Arial" panose="020B0604020202020204" pitchFamily="34" charset="0"/>
                </a:rPr>
                <a:t>时空定位</a:t>
              </a:r>
              <a:endParaRPr lang="en-US" altLang="zh-CN" sz="3600" b="1" spc="150">
                <a:latin typeface="Arial" panose="020B0604020202020204" pitchFamily="34" charset="0"/>
                <a:ea typeface="微软雅黑" panose="020B0503020204020204" charset="-122"/>
                <a:sym typeface="Arial" panose="020B0604020202020204" pitchFamily="34" charset="0"/>
              </a:endParaRPr>
            </a:p>
          </p:txBody>
        </p:sp>
        <p:sp>
          <p:nvSpPr>
            <p:cNvPr id="20" name="任意多边形 19"/>
            <p:cNvSpPr/>
            <p:nvPr>
              <p:custDataLst>
                <p:tags r:id="rId20"/>
              </p:custDataLst>
            </p:nvPr>
          </p:nvSpPr>
          <p:spPr>
            <a:xfrm>
              <a:off x="12251" y="4000"/>
              <a:ext cx="1314" cy="79"/>
            </a:xfrm>
            <a:custGeom>
              <a:avLst/>
              <a:gdLst>
                <a:gd name="connsiteX0" fmla="*/ 564422 w 1128844"/>
                <a:gd name="connsiteY0" fmla="*/ 0 h 69451"/>
                <a:gd name="connsiteX1" fmla="*/ 983376 w 1128844"/>
                <a:gd name="connsiteY1" fmla="*/ 35920 h 69451"/>
                <a:gd name="connsiteX2" fmla="*/ 1128844 w 1128844"/>
                <a:gd name="connsiteY2" fmla="*/ 69451 h 69451"/>
                <a:gd name="connsiteX3" fmla="*/ 0 w 1128844"/>
                <a:gd name="connsiteY3" fmla="*/ 69451 h 69451"/>
                <a:gd name="connsiteX4" fmla="*/ 145468 w 1128844"/>
                <a:gd name="connsiteY4" fmla="*/ 35920 h 69451"/>
                <a:gd name="connsiteX5" fmla="*/ 564422 w 1128844"/>
                <a:gd name="connsiteY5" fmla="*/ 0 h 6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8844" h="69451">
                  <a:moveTo>
                    <a:pt x="564422" y="0"/>
                  </a:moveTo>
                  <a:cubicBezTo>
                    <a:pt x="713032" y="0"/>
                    <a:pt x="854607" y="12790"/>
                    <a:pt x="983376" y="35920"/>
                  </a:cubicBezTo>
                  <a:lnTo>
                    <a:pt x="1128844" y="69451"/>
                  </a:lnTo>
                  <a:lnTo>
                    <a:pt x="0" y="69451"/>
                  </a:lnTo>
                  <a:lnTo>
                    <a:pt x="145468" y="35920"/>
                  </a:lnTo>
                  <a:cubicBezTo>
                    <a:pt x="274237" y="12790"/>
                    <a:pt x="415812" y="0"/>
                    <a:pt x="564422" y="0"/>
                  </a:cubicBezTo>
                  <a:close/>
                </a:path>
              </a:pathLst>
            </a:custGeom>
            <a:solidFill>
              <a:srgbClr val="1AA3AA"/>
            </a:solidFill>
            <a:ln w="76200">
              <a:noFill/>
            </a:ln>
          </p:spPr>
          <p:style>
            <a:lnRef idx="2">
              <a:srgbClr val="1F74AD">
                <a:shade val="50000"/>
              </a:srgbClr>
            </a:lnRef>
            <a:fillRef idx="1">
              <a:srgbClr val="1F74AD"/>
            </a:fillRef>
            <a:effectRef idx="0">
              <a:srgbClr val="1F74AD"/>
            </a:effectRef>
            <a:fontRef idx="minor">
              <a:sysClr val="window" lastClr="FFFFFF"/>
            </a:fontRef>
          </p:style>
          <p:txBody>
            <a:bodyPr wrap="square" anchor="ctr">
              <a:normAutofit fontScale="25000" lnSpcReduction="20000"/>
            </a:bodyPr>
            <a:lstStyle/>
            <a:p>
              <a:pPr algn="ctr">
                <a:lnSpc>
                  <a:spcPct val="14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21" name="任意多边形 20"/>
            <p:cNvSpPr/>
            <p:nvPr>
              <p:custDataLst>
                <p:tags r:id="rId21"/>
              </p:custDataLst>
            </p:nvPr>
          </p:nvSpPr>
          <p:spPr>
            <a:xfrm>
              <a:off x="12227" y="5272"/>
              <a:ext cx="1314" cy="79"/>
            </a:xfrm>
            <a:custGeom>
              <a:avLst/>
              <a:gdLst>
                <a:gd name="connsiteX0" fmla="*/ 564422 w 1128844"/>
                <a:gd name="connsiteY0" fmla="*/ 0 h 69451"/>
                <a:gd name="connsiteX1" fmla="*/ 983376 w 1128844"/>
                <a:gd name="connsiteY1" fmla="*/ 35920 h 69451"/>
                <a:gd name="connsiteX2" fmla="*/ 1128844 w 1128844"/>
                <a:gd name="connsiteY2" fmla="*/ 69451 h 69451"/>
                <a:gd name="connsiteX3" fmla="*/ 0 w 1128844"/>
                <a:gd name="connsiteY3" fmla="*/ 69451 h 69451"/>
                <a:gd name="connsiteX4" fmla="*/ 145468 w 1128844"/>
                <a:gd name="connsiteY4" fmla="*/ 35920 h 69451"/>
                <a:gd name="connsiteX5" fmla="*/ 564422 w 1128844"/>
                <a:gd name="connsiteY5" fmla="*/ 0 h 6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8844" h="69451">
                  <a:moveTo>
                    <a:pt x="564422" y="0"/>
                  </a:moveTo>
                  <a:cubicBezTo>
                    <a:pt x="713032" y="0"/>
                    <a:pt x="854607" y="12790"/>
                    <a:pt x="983376" y="35920"/>
                  </a:cubicBezTo>
                  <a:lnTo>
                    <a:pt x="1128844" y="69451"/>
                  </a:lnTo>
                  <a:lnTo>
                    <a:pt x="0" y="69451"/>
                  </a:lnTo>
                  <a:lnTo>
                    <a:pt x="145468" y="35920"/>
                  </a:lnTo>
                  <a:cubicBezTo>
                    <a:pt x="274237" y="12790"/>
                    <a:pt x="415812" y="0"/>
                    <a:pt x="564422" y="0"/>
                  </a:cubicBezTo>
                  <a:close/>
                </a:path>
              </a:pathLst>
            </a:custGeom>
            <a:solidFill>
              <a:srgbClr val="1AA3AA">
                <a:lumMod val="75000"/>
              </a:srgbClr>
            </a:solidFill>
            <a:ln w="76200">
              <a:noFill/>
            </a:ln>
          </p:spPr>
          <p:style>
            <a:lnRef idx="2">
              <a:srgbClr val="1F74AD">
                <a:shade val="50000"/>
              </a:srgbClr>
            </a:lnRef>
            <a:fillRef idx="1">
              <a:srgbClr val="1F74AD"/>
            </a:fillRef>
            <a:effectRef idx="0">
              <a:srgbClr val="1F74AD"/>
            </a:effectRef>
            <a:fontRef idx="minor">
              <a:sysClr val="window" lastClr="FFFFFF"/>
            </a:fontRef>
          </p:style>
          <p:txBody>
            <a:bodyPr wrap="square" anchor="ctr">
              <a:normAutofit fontScale="25000" lnSpcReduction="20000"/>
            </a:bodyPr>
            <a:lstStyle/>
            <a:p>
              <a:pPr algn="ctr">
                <a:lnSpc>
                  <a:spcPct val="14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46" name="剪去对角的矩形 6"/>
            <p:cNvSpPr/>
            <p:nvPr>
              <p:custDataLst>
                <p:tags r:id="rId22"/>
              </p:custDataLst>
            </p:nvPr>
          </p:nvSpPr>
          <p:spPr>
            <a:xfrm>
              <a:off x="9144" y="8665"/>
              <a:ext cx="7348" cy="1260"/>
            </a:xfrm>
            <a:prstGeom prst="snip2DiagRect">
              <a:avLst>
                <a:gd name="adj1" fmla="val 0"/>
                <a:gd name="adj2" fmla="val 22549"/>
              </a:avLst>
            </a:prstGeom>
            <a:solidFill>
              <a:srgbClr val="FFC000"/>
            </a:solidFill>
            <a:ln w="76200">
              <a:noFill/>
            </a:ln>
          </p:spPr>
          <p:style>
            <a:lnRef idx="2">
              <a:srgbClr val="1F74AD">
                <a:shade val="50000"/>
              </a:srgbClr>
            </a:lnRef>
            <a:fillRef idx="1">
              <a:srgbClr val="1F74AD"/>
            </a:fillRef>
            <a:effectRef idx="0">
              <a:srgbClr val="1F74AD"/>
            </a:effectRef>
            <a:fontRef idx="minor">
              <a:sysClr val="window" lastClr="FFFFFF"/>
            </a:fontRef>
          </p:style>
          <p:txBody>
            <a:bodyPr wrap="square" anchor="ctr">
              <a:normAutofit/>
            </a:bodyPr>
            <a:lstStyle/>
            <a:p>
              <a:pPr algn="ctr">
                <a:lnSpc>
                  <a:spcPct val="12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47" name="矩形 46"/>
            <p:cNvSpPr/>
            <p:nvPr>
              <p:custDataLst>
                <p:tags r:id="rId23"/>
              </p:custDataLst>
            </p:nvPr>
          </p:nvSpPr>
          <p:spPr>
            <a:xfrm>
              <a:off x="9253" y="8166"/>
              <a:ext cx="7474" cy="1883"/>
            </a:xfrm>
            <a:prstGeom prst="rect">
              <a:avLst/>
            </a:prstGeom>
            <a:noFill/>
            <a:ln w="76200">
              <a:noFill/>
            </a:ln>
          </p:spPr>
          <p:style>
            <a:lnRef idx="2">
              <a:srgbClr val="1F74AD">
                <a:shade val="50000"/>
              </a:srgbClr>
            </a:lnRef>
            <a:fillRef idx="1">
              <a:srgbClr val="1F74AD"/>
            </a:fillRef>
            <a:effectRef idx="0">
              <a:srgbClr val="1F74AD"/>
            </a:effectRef>
            <a:fontRef idx="minor">
              <a:sysClr val="window" lastClr="FFFFFF"/>
            </a:fontRef>
          </p:style>
          <p:txBody>
            <a:bodyPr wrap="square" tIns="46800" bIns="46800" anchor="ctr">
              <a:noAutofit/>
            </a:bodyPr>
            <a:lstStyle/>
            <a:p>
              <a:pPr algn="ctr">
                <a:lnSpc>
                  <a:spcPct val="120000"/>
                </a:lnSpc>
              </a:pPr>
              <a:endParaRPr lang="en-US" altLang="zh-CN" sz="3200" b="1" spc="150">
                <a:latin typeface="+mj-ea"/>
                <a:ea typeface="+mj-ea"/>
                <a:cs typeface="+mj-ea"/>
                <a:sym typeface="Arial" panose="020B0604020202020204" pitchFamily="34" charset="0"/>
              </a:endParaRPr>
            </a:p>
            <a:p>
              <a:pPr algn="ctr">
                <a:lnSpc>
                  <a:spcPct val="120000"/>
                </a:lnSpc>
              </a:pPr>
              <a:r>
                <a:rPr lang="en-US" altLang="zh-CN" sz="3200" b="1" spc="150">
                  <a:latin typeface="微软雅黑" panose="020B0503020204020204" charset="-122"/>
                  <a:ea typeface="微软雅黑" panose="020B0503020204020204" charset="-122"/>
                  <a:cs typeface="微软雅黑" panose="020B0503020204020204" charset="-122"/>
                  <a:sym typeface="Arial" panose="020B0604020202020204" pitchFamily="34" charset="0"/>
                </a:rPr>
                <a:t>6  本讲涉及的选必知识</a:t>
              </a:r>
              <a:endParaRPr lang="en-US" altLang="zh-CN" sz="3200" b="1" spc="150">
                <a:solidFill>
                  <a:sysClr val="window" lastClr="FFFFFF"/>
                </a:solidFill>
                <a:latin typeface="+mj-ea"/>
                <a:ea typeface="+mj-ea"/>
                <a:cs typeface="+mj-ea"/>
                <a:sym typeface="Arial" panose="020B0604020202020204" pitchFamily="34" charset="0"/>
              </a:endParaRPr>
            </a:p>
            <a:p>
              <a:pPr algn="ctr">
                <a:lnSpc>
                  <a:spcPct val="120000"/>
                </a:lnSpc>
                <a:buClrTx/>
                <a:buSzTx/>
                <a:buFontTx/>
              </a:pPr>
              <a:endParaRPr lang="en-US" altLang="zh-CN" sz="1900" b="1" spc="150">
                <a:solidFill>
                  <a:sysClr val="window" lastClr="FFFFFF"/>
                </a:solidFill>
                <a:latin typeface="+mj-ea"/>
                <a:ea typeface="+mj-ea"/>
                <a:cs typeface="+mj-ea"/>
                <a:sym typeface="Arial" panose="020B0604020202020204" pitchFamily="34" charset="0"/>
              </a:endParaRPr>
            </a:p>
          </p:txBody>
        </p:sp>
        <p:sp>
          <p:nvSpPr>
            <p:cNvPr id="49" name="任意多边形 14"/>
            <p:cNvSpPr/>
            <p:nvPr>
              <p:custDataLst>
                <p:tags r:id="rId24"/>
              </p:custDataLst>
            </p:nvPr>
          </p:nvSpPr>
          <p:spPr>
            <a:xfrm>
              <a:off x="12239" y="8559"/>
              <a:ext cx="1314" cy="79"/>
            </a:xfrm>
            <a:custGeom>
              <a:avLst/>
              <a:gdLst>
                <a:gd name="connsiteX0" fmla="*/ 564422 w 1128844"/>
                <a:gd name="connsiteY0" fmla="*/ 0 h 69451"/>
                <a:gd name="connsiteX1" fmla="*/ 983376 w 1128844"/>
                <a:gd name="connsiteY1" fmla="*/ 35920 h 69451"/>
                <a:gd name="connsiteX2" fmla="*/ 1128844 w 1128844"/>
                <a:gd name="connsiteY2" fmla="*/ 69451 h 69451"/>
                <a:gd name="connsiteX3" fmla="*/ 0 w 1128844"/>
                <a:gd name="connsiteY3" fmla="*/ 69451 h 69451"/>
                <a:gd name="connsiteX4" fmla="*/ 145468 w 1128844"/>
                <a:gd name="connsiteY4" fmla="*/ 35920 h 69451"/>
                <a:gd name="connsiteX5" fmla="*/ 564422 w 1128844"/>
                <a:gd name="connsiteY5" fmla="*/ 0 h 6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8844" h="69451">
                  <a:moveTo>
                    <a:pt x="564422" y="0"/>
                  </a:moveTo>
                  <a:cubicBezTo>
                    <a:pt x="713032" y="0"/>
                    <a:pt x="854607" y="12790"/>
                    <a:pt x="983376" y="35920"/>
                  </a:cubicBezTo>
                  <a:lnTo>
                    <a:pt x="1128844" y="69451"/>
                  </a:lnTo>
                  <a:lnTo>
                    <a:pt x="0" y="69451"/>
                  </a:lnTo>
                  <a:lnTo>
                    <a:pt x="145468" y="35920"/>
                  </a:lnTo>
                  <a:cubicBezTo>
                    <a:pt x="274237" y="12790"/>
                    <a:pt x="415812" y="0"/>
                    <a:pt x="564422" y="0"/>
                  </a:cubicBezTo>
                  <a:close/>
                </a:path>
              </a:pathLst>
            </a:custGeom>
            <a:solidFill>
              <a:srgbClr val="FFC000"/>
            </a:solidFill>
            <a:ln w="76200">
              <a:noFill/>
            </a:ln>
          </p:spPr>
          <p:style>
            <a:lnRef idx="2">
              <a:srgbClr val="1F74AD">
                <a:shade val="50000"/>
              </a:srgbClr>
            </a:lnRef>
            <a:fillRef idx="1">
              <a:srgbClr val="1F74AD"/>
            </a:fillRef>
            <a:effectRef idx="0">
              <a:srgbClr val="1F74AD"/>
            </a:effectRef>
            <a:fontRef idx="minor">
              <a:sysClr val="window" lastClr="FFFFFF"/>
            </a:fontRef>
          </p:style>
          <p:txBody>
            <a:bodyPr wrap="square" anchor="ctr">
              <a:normAutofit fontScale="25000" lnSpcReduction="20000"/>
            </a:bodyPr>
            <a:lstStyle/>
            <a:p>
              <a:pPr algn="ctr">
                <a:lnSpc>
                  <a:spcPct val="14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50" name="任意多边形 15"/>
            <p:cNvSpPr/>
            <p:nvPr>
              <p:custDataLst>
                <p:tags r:id="rId25"/>
              </p:custDataLst>
            </p:nvPr>
          </p:nvSpPr>
          <p:spPr>
            <a:xfrm>
              <a:off x="12239" y="9824"/>
              <a:ext cx="1314" cy="79"/>
            </a:xfrm>
            <a:custGeom>
              <a:avLst/>
              <a:gdLst>
                <a:gd name="connsiteX0" fmla="*/ 564422 w 1128844"/>
                <a:gd name="connsiteY0" fmla="*/ 0 h 69451"/>
                <a:gd name="connsiteX1" fmla="*/ 983376 w 1128844"/>
                <a:gd name="connsiteY1" fmla="*/ 35920 h 69451"/>
                <a:gd name="connsiteX2" fmla="*/ 1128844 w 1128844"/>
                <a:gd name="connsiteY2" fmla="*/ 69451 h 69451"/>
                <a:gd name="connsiteX3" fmla="*/ 0 w 1128844"/>
                <a:gd name="connsiteY3" fmla="*/ 69451 h 69451"/>
                <a:gd name="connsiteX4" fmla="*/ 145468 w 1128844"/>
                <a:gd name="connsiteY4" fmla="*/ 35920 h 69451"/>
                <a:gd name="connsiteX5" fmla="*/ 564422 w 1128844"/>
                <a:gd name="connsiteY5" fmla="*/ 0 h 6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8844" h="69451">
                  <a:moveTo>
                    <a:pt x="564422" y="0"/>
                  </a:moveTo>
                  <a:cubicBezTo>
                    <a:pt x="713032" y="0"/>
                    <a:pt x="854607" y="12790"/>
                    <a:pt x="983376" y="35920"/>
                  </a:cubicBezTo>
                  <a:lnTo>
                    <a:pt x="1128844" y="69451"/>
                  </a:lnTo>
                  <a:lnTo>
                    <a:pt x="0" y="69451"/>
                  </a:lnTo>
                  <a:lnTo>
                    <a:pt x="145468" y="35920"/>
                  </a:lnTo>
                  <a:cubicBezTo>
                    <a:pt x="274237" y="12790"/>
                    <a:pt x="415812" y="0"/>
                    <a:pt x="564422" y="0"/>
                  </a:cubicBezTo>
                  <a:close/>
                </a:path>
              </a:pathLst>
            </a:custGeom>
            <a:solidFill>
              <a:srgbClr val="FFC000">
                <a:lumMod val="75000"/>
              </a:srgbClr>
            </a:solidFill>
            <a:ln w="76200">
              <a:noFill/>
            </a:ln>
          </p:spPr>
          <p:style>
            <a:lnRef idx="2">
              <a:srgbClr val="1F74AD">
                <a:shade val="50000"/>
              </a:srgbClr>
            </a:lnRef>
            <a:fillRef idx="1">
              <a:srgbClr val="1F74AD"/>
            </a:fillRef>
            <a:effectRef idx="0">
              <a:srgbClr val="1F74AD"/>
            </a:effectRef>
            <a:fontRef idx="minor">
              <a:sysClr val="window" lastClr="FFFFFF"/>
            </a:fontRef>
          </p:style>
          <p:txBody>
            <a:bodyPr wrap="square" anchor="ctr">
              <a:normAutofit fontScale="25000" lnSpcReduction="20000"/>
            </a:bodyPr>
            <a:lstStyle/>
            <a:p>
              <a:pPr algn="ctr">
                <a:lnSpc>
                  <a:spcPct val="14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31" name="剪去对角的矩形 6"/>
            <p:cNvSpPr/>
            <p:nvPr>
              <p:custDataLst>
                <p:tags r:id="rId26"/>
              </p:custDataLst>
            </p:nvPr>
          </p:nvSpPr>
          <p:spPr>
            <a:xfrm>
              <a:off x="9144" y="5539"/>
              <a:ext cx="7348" cy="1260"/>
            </a:xfrm>
            <a:prstGeom prst="snip2DiagRect">
              <a:avLst>
                <a:gd name="adj1" fmla="val 0"/>
                <a:gd name="adj2" fmla="val 22549"/>
              </a:avLst>
            </a:prstGeom>
            <a:solidFill>
              <a:srgbClr val="69A35B"/>
            </a:solidFill>
            <a:ln w="76200">
              <a:noFill/>
            </a:ln>
          </p:spPr>
          <p:style>
            <a:lnRef idx="2">
              <a:srgbClr val="1F74AD">
                <a:shade val="50000"/>
              </a:srgbClr>
            </a:lnRef>
            <a:fillRef idx="1">
              <a:srgbClr val="1F74AD"/>
            </a:fillRef>
            <a:effectRef idx="0">
              <a:srgbClr val="1F74AD"/>
            </a:effectRef>
            <a:fontRef idx="minor">
              <a:sysClr val="window" lastClr="FFFFFF"/>
            </a:fontRef>
          </p:style>
          <p:txBody>
            <a:bodyPr wrap="square" anchor="ctr">
              <a:normAutofit/>
            </a:bodyPr>
            <a:lstStyle/>
            <a:p>
              <a:pPr algn="ctr">
                <a:lnSpc>
                  <a:spcPct val="12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32" name="矩形 31"/>
            <p:cNvSpPr/>
            <p:nvPr>
              <p:custDataLst>
                <p:tags r:id="rId27"/>
              </p:custDataLst>
            </p:nvPr>
          </p:nvSpPr>
          <p:spPr>
            <a:xfrm>
              <a:off x="9387" y="5480"/>
              <a:ext cx="3982" cy="1260"/>
            </a:xfrm>
            <a:prstGeom prst="rect">
              <a:avLst/>
            </a:prstGeom>
            <a:noFill/>
            <a:ln w="76200">
              <a:noFill/>
            </a:ln>
          </p:spPr>
          <p:style>
            <a:lnRef idx="2">
              <a:srgbClr val="1F74AD">
                <a:shade val="50000"/>
              </a:srgbClr>
            </a:lnRef>
            <a:fillRef idx="1">
              <a:srgbClr val="1F74AD"/>
            </a:fillRef>
            <a:effectRef idx="0">
              <a:srgbClr val="1F74AD"/>
            </a:effectRef>
            <a:fontRef idx="minor">
              <a:sysClr val="window" lastClr="FFFFFF"/>
            </a:fontRef>
          </p:style>
          <p:txBody>
            <a:bodyPr wrap="square" tIns="46800" bIns="46800" anchor="ctr">
              <a:normAutofit fontScale="90000"/>
            </a:bodyPr>
            <a:lstStyle/>
            <a:p>
              <a:pPr algn="ctr">
                <a:lnSpc>
                  <a:spcPct val="120000"/>
                </a:lnSpc>
              </a:pPr>
              <a:r>
                <a:rPr lang="en-US" altLang="zh-CN" sz="3600" b="1" spc="150">
                  <a:latin typeface="Arial" panose="020B0604020202020204" pitchFamily="34" charset="0"/>
                  <a:ea typeface="微软雅黑" panose="020B0503020204020204" charset="-122"/>
                  <a:sym typeface="Arial" panose="020B0604020202020204" pitchFamily="34" charset="0"/>
                </a:rPr>
                <a:t>4  </a:t>
              </a:r>
              <a:r>
                <a:rPr lang="zh-CN" altLang="en-US" sz="3600" b="1" spc="300">
                  <a:latin typeface="Arial" panose="020B0604020202020204" pitchFamily="34" charset="0"/>
                  <a:ea typeface="微软雅黑" panose="020B0503020204020204" charset="-122"/>
                  <a:cs typeface="+mj-cs"/>
                  <a:sym typeface="Arial" panose="020B0604020202020204" pitchFamily="34" charset="0"/>
                </a:rPr>
                <a:t>考点梳理</a:t>
              </a:r>
              <a:endParaRPr lang="en-US" altLang="zh-CN" sz="3600" b="1" spc="150">
                <a:latin typeface="Arial" panose="020B0604020202020204" pitchFamily="34" charset="0"/>
                <a:ea typeface="微软雅黑" panose="020B0503020204020204" charset="-122"/>
                <a:sym typeface="Arial" panose="020B0604020202020204" pitchFamily="34" charset="0"/>
              </a:endParaRPr>
            </a:p>
          </p:txBody>
        </p:sp>
        <p:sp>
          <p:nvSpPr>
            <p:cNvPr id="33" name="任意多边形 14"/>
            <p:cNvSpPr/>
            <p:nvPr>
              <p:custDataLst>
                <p:tags r:id="rId28"/>
              </p:custDataLst>
            </p:nvPr>
          </p:nvSpPr>
          <p:spPr>
            <a:xfrm>
              <a:off x="12256" y="5523"/>
              <a:ext cx="1314" cy="79"/>
            </a:xfrm>
            <a:custGeom>
              <a:avLst/>
              <a:gdLst>
                <a:gd name="connsiteX0" fmla="*/ 564422 w 1128844"/>
                <a:gd name="connsiteY0" fmla="*/ 0 h 69451"/>
                <a:gd name="connsiteX1" fmla="*/ 983376 w 1128844"/>
                <a:gd name="connsiteY1" fmla="*/ 35920 h 69451"/>
                <a:gd name="connsiteX2" fmla="*/ 1128844 w 1128844"/>
                <a:gd name="connsiteY2" fmla="*/ 69451 h 69451"/>
                <a:gd name="connsiteX3" fmla="*/ 0 w 1128844"/>
                <a:gd name="connsiteY3" fmla="*/ 69451 h 69451"/>
                <a:gd name="connsiteX4" fmla="*/ 145468 w 1128844"/>
                <a:gd name="connsiteY4" fmla="*/ 35920 h 69451"/>
                <a:gd name="connsiteX5" fmla="*/ 564422 w 1128844"/>
                <a:gd name="connsiteY5" fmla="*/ 0 h 6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8844" h="69451">
                  <a:moveTo>
                    <a:pt x="564422" y="0"/>
                  </a:moveTo>
                  <a:cubicBezTo>
                    <a:pt x="713032" y="0"/>
                    <a:pt x="854607" y="12790"/>
                    <a:pt x="983376" y="35920"/>
                  </a:cubicBezTo>
                  <a:lnTo>
                    <a:pt x="1128844" y="69451"/>
                  </a:lnTo>
                  <a:lnTo>
                    <a:pt x="0" y="69451"/>
                  </a:lnTo>
                  <a:lnTo>
                    <a:pt x="145468" y="35920"/>
                  </a:lnTo>
                  <a:cubicBezTo>
                    <a:pt x="274237" y="12790"/>
                    <a:pt x="415812" y="0"/>
                    <a:pt x="564422" y="0"/>
                  </a:cubicBezTo>
                  <a:close/>
                </a:path>
              </a:pathLst>
            </a:custGeom>
            <a:solidFill>
              <a:srgbClr val="69A35B"/>
            </a:solidFill>
            <a:ln w="76200">
              <a:noFill/>
            </a:ln>
          </p:spPr>
          <p:style>
            <a:lnRef idx="2">
              <a:srgbClr val="1F74AD">
                <a:shade val="50000"/>
              </a:srgbClr>
            </a:lnRef>
            <a:fillRef idx="1">
              <a:srgbClr val="1F74AD"/>
            </a:fillRef>
            <a:effectRef idx="0">
              <a:srgbClr val="1F74AD"/>
            </a:effectRef>
            <a:fontRef idx="minor">
              <a:sysClr val="window" lastClr="FFFFFF"/>
            </a:fontRef>
          </p:style>
          <p:txBody>
            <a:bodyPr wrap="square" anchor="ctr">
              <a:normAutofit fontScale="25000" lnSpcReduction="20000"/>
            </a:bodyPr>
            <a:lstStyle/>
            <a:p>
              <a:pPr algn="ctr">
                <a:lnSpc>
                  <a:spcPct val="14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34" name="任意多边形 15"/>
            <p:cNvSpPr/>
            <p:nvPr>
              <p:custDataLst>
                <p:tags r:id="rId29"/>
              </p:custDataLst>
            </p:nvPr>
          </p:nvSpPr>
          <p:spPr>
            <a:xfrm>
              <a:off x="12256" y="6783"/>
              <a:ext cx="1314" cy="79"/>
            </a:xfrm>
            <a:custGeom>
              <a:avLst/>
              <a:gdLst>
                <a:gd name="connsiteX0" fmla="*/ 564422 w 1128844"/>
                <a:gd name="connsiteY0" fmla="*/ 0 h 69451"/>
                <a:gd name="connsiteX1" fmla="*/ 983376 w 1128844"/>
                <a:gd name="connsiteY1" fmla="*/ 35920 h 69451"/>
                <a:gd name="connsiteX2" fmla="*/ 1128844 w 1128844"/>
                <a:gd name="connsiteY2" fmla="*/ 69451 h 69451"/>
                <a:gd name="connsiteX3" fmla="*/ 0 w 1128844"/>
                <a:gd name="connsiteY3" fmla="*/ 69451 h 69451"/>
                <a:gd name="connsiteX4" fmla="*/ 145468 w 1128844"/>
                <a:gd name="connsiteY4" fmla="*/ 35920 h 69451"/>
                <a:gd name="connsiteX5" fmla="*/ 564422 w 1128844"/>
                <a:gd name="connsiteY5" fmla="*/ 0 h 6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8844" h="69451">
                  <a:moveTo>
                    <a:pt x="564422" y="0"/>
                  </a:moveTo>
                  <a:cubicBezTo>
                    <a:pt x="713032" y="0"/>
                    <a:pt x="854607" y="12790"/>
                    <a:pt x="983376" y="35920"/>
                  </a:cubicBezTo>
                  <a:lnTo>
                    <a:pt x="1128844" y="69451"/>
                  </a:lnTo>
                  <a:lnTo>
                    <a:pt x="0" y="69451"/>
                  </a:lnTo>
                  <a:lnTo>
                    <a:pt x="145468" y="35920"/>
                  </a:lnTo>
                  <a:cubicBezTo>
                    <a:pt x="274237" y="12790"/>
                    <a:pt x="415812" y="0"/>
                    <a:pt x="564422" y="0"/>
                  </a:cubicBezTo>
                  <a:close/>
                </a:path>
              </a:pathLst>
            </a:custGeom>
            <a:solidFill>
              <a:srgbClr val="69A35B">
                <a:lumMod val="75000"/>
              </a:srgbClr>
            </a:solidFill>
            <a:ln w="76200">
              <a:noFill/>
            </a:ln>
          </p:spPr>
          <p:style>
            <a:lnRef idx="2">
              <a:srgbClr val="1F74AD">
                <a:shade val="50000"/>
              </a:srgbClr>
            </a:lnRef>
            <a:fillRef idx="1">
              <a:srgbClr val="1F74AD"/>
            </a:fillRef>
            <a:effectRef idx="0">
              <a:srgbClr val="1F74AD"/>
            </a:effectRef>
            <a:fontRef idx="minor">
              <a:sysClr val="window" lastClr="FFFFFF"/>
            </a:fontRef>
          </p:style>
          <p:txBody>
            <a:bodyPr wrap="square" anchor="ctr">
              <a:normAutofit fontScale="25000" lnSpcReduction="20000"/>
            </a:bodyPr>
            <a:lstStyle/>
            <a:p>
              <a:pPr algn="ctr">
                <a:lnSpc>
                  <a:spcPct val="14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38" name="剪去对角的矩形 7"/>
            <p:cNvSpPr/>
            <p:nvPr>
              <p:custDataLst>
                <p:tags r:id="rId30"/>
              </p:custDataLst>
            </p:nvPr>
          </p:nvSpPr>
          <p:spPr>
            <a:xfrm>
              <a:off x="9214" y="7102"/>
              <a:ext cx="7348" cy="1260"/>
            </a:xfrm>
            <a:prstGeom prst="snip2DiagRect">
              <a:avLst>
                <a:gd name="adj1" fmla="val 0"/>
                <a:gd name="adj2" fmla="val 22549"/>
              </a:avLst>
            </a:prstGeom>
            <a:solidFill>
              <a:srgbClr val="9BBB59"/>
            </a:solidFill>
            <a:ln w="76200">
              <a:noFill/>
            </a:ln>
          </p:spPr>
          <p:style>
            <a:lnRef idx="2">
              <a:srgbClr val="1F74AD">
                <a:shade val="50000"/>
              </a:srgbClr>
            </a:lnRef>
            <a:fillRef idx="1">
              <a:srgbClr val="1F74AD"/>
            </a:fillRef>
            <a:effectRef idx="0">
              <a:srgbClr val="1F74AD"/>
            </a:effectRef>
            <a:fontRef idx="minor">
              <a:sysClr val="window" lastClr="FFFFFF"/>
            </a:fontRef>
          </p:style>
          <p:txBody>
            <a:bodyPr wrap="square" anchor="ctr">
              <a:normAutofit/>
            </a:bodyPr>
            <a:lstStyle/>
            <a:p>
              <a:pPr algn="ctr">
                <a:lnSpc>
                  <a:spcPct val="12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39" name="矩形 38"/>
            <p:cNvSpPr/>
            <p:nvPr>
              <p:custDataLst>
                <p:tags r:id="rId31"/>
              </p:custDataLst>
            </p:nvPr>
          </p:nvSpPr>
          <p:spPr>
            <a:xfrm>
              <a:off x="9387" y="7049"/>
              <a:ext cx="4110" cy="1260"/>
            </a:xfrm>
            <a:prstGeom prst="rect">
              <a:avLst/>
            </a:prstGeom>
            <a:noFill/>
            <a:ln w="76200">
              <a:noFill/>
            </a:ln>
          </p:spPr>
          <p:style>
            <a:lnRef idx="2">
              <a:srgbClr val="1F74AD">
                <a:shade val="50000"/>
              </a:srgbClr>
            </a:lnRef>
            <a:fillRef idx="1">
              <a:srgbClr val="1F74AD"/>
            </a:fillRef>
            <a:effectRef idx="0">
              <a:srgbClr val="1F74AD"/>
            </a:effectRef>
            <a:fontRef idx="minor">
              <a:sysClr val="window" lastClr="FFFFFF"/>
            </a:fontRef>
          </p:style>
          <p:txBody>
            <a:bodyPr wrap="square" tIns="46800" bIns="46800" anchor="ctr">
              <a:normAutofit fontScale="90000"/>
            </a:bodyPr>
            <a:lstStyle/>
            <a:p>
              <a:pPr algn="ctr">
                <a:lnSpc>
                  <a:spcPct val="120000"/>
                </a:lnSpc>
              </a:pPr>
              <a:r>
                <a:rPr lang="en-US" altLang="zh-CN" sz="3600" b="1" spc="150">
                  <a:latin typeface="Arial" panose="020B0604020202020204" pitchFamily="34" charset="0"/>
                  <a:ea typeface="微软雅黑" panose="020B0503020204020204" charset="-122"/>
                  <a:sym typeface="Arial" panose="020B0604020202020204" pitchFamily="34" charset="0"/>
                </a:rPr>
                <a:t>5  </a:t>
              </a:r>
              <a:r>
                <a:rPr lang="zh-CN" altLang="en-US" sz="3600" b="1" spc="300">
                  <a:latin typeface="Arial" panose="020B0604020202020204" pitchFamily="34" charset="0"/>
                  <a:ea typeface="微软雅黑" panose="020B0503020204020204" charset="-122"/>
                  <a:cs typeface="+mj-cs"/>
                  <a:sym typeface="Arial" panose="020B0604020202020204" pitchFamily="34" charset="0"/>
                </a:rPr>
                <a:t>考题预测</a:t>
              </a:r>
              <a:endParaRPr lang="en-US" altLang="zh-CN" sz="3600" b="1" spc="150">
                <a:latin typeface="Arial" panose="020B0604020202020204" pitchFamily="34" charset="0"/>
                <a:ea typeface="微软雅黑" panose="020B0503020204020204" charset="-122"/>
                <a:sym typeface="Arial" panose="020B0604020202020204" pitchFamily="34" charset="0"/>
              </a:endParaRPr>
            </a:p>
          </p:txBody>
        </p:sp>
        <p:sp>
          <p:nvSpPr>
            <p:cNvPr id="40" name="任意多边形 16"/>
            <p:cNvSpPr/>
            <p:nvPr>
              <p:custDataLst>
                <p:tags r:id="rId32"/>
              </p:custDataLst>
            </p:nvPr>
          </p:nvSpPr>
          <p:spPr>
            <a:xfrm>
              <a:off x="12256" y="7048"/>
              <a:ext cx="1314" cy="79"/>
            </a:xfrm>
            <a:custGeom>
              <a:avLst/>
              <a:gdLst>
                <a:gd name="connsiteX0" fmla="*/ 564422 w 1128844"/>
                <a:gd name="connsiteY0" fmla="*/ 0 h 69451"/>
                <a:gd name="connsiteX1" fmla="*/ 983376 w 1128844"/>
                <a:gd name="connsiteY1" fmla="*/ 35920 h 69451"/>
                <a:gd name="connsiteX2" fmla="*/ 1128844 w 1128844"/>
                <a:gd name="connsiteY2" fmla="*/ 69451 h 69451"/>
                <a:gd name="connsiteX3" fmla="*/ 0 w 1128844"/>
                <a:gd name="connsiteY3" fmla="*/ 69451 h 69451"/>
                <a:gd name="connsiteX4" fmla="*/ 145468 w 1128844"/>
                <a:gd name="connsiteY4" fmla="*/ 35920 h 69451"/>
                <a:gd name="connsiteX5" fmla="*/ 564422 w 1128844"/>
                <a:gd name="connsiteY5" fmla="*/ 0 h 6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8844" h="69451">
                  <a:moveTo>
                    <a:pt x="564422" y="0"/>
                  </a:moveTo>
                  <a:cubicBezTo>
                    <a:pt x="713032" y="0"/>
                    <a:pt x="854607" y="12790"/>
                    <a:pt x="983376" y="35920"/>
                  </a:cubicBezTo>
                  <a:lnTo>
                    <a:pt x="1128844" y="69451"/>
                  </a:lnTo>
                  <a:lnTo>
                    <a:pt x="0" y="69451"/>
                  </a:lnTo>
                  <a:lnTo>
                    <a:pt x="145468" y="35920"/>
                  </a:lnTo>
                  <a:cubicBezTo>
                    <a:pt x="274237" y="12790"/>
                    <a:pt x="415812" y="0"/>
                    <a:pt x="564422" y="0"/>
                  </a:cubicBezTo>
                  <a:close/>
                </a:path>
              </a:pathLst>
            </a:custGeom>
            <a:solidFill>
              <a:srgbClr val="9BBB59"/>
            </a:solidFill>
            <a:ln w="76200">
              <a:noFill/>
            </a:ln>
          </p:spPr>
          <p:style>
            <a:lnRef idx="2">
              <a:srgbClr val="1F74AD">
                <a:shade val="50000"/>
              </a:srgbClr>
            </a:lnRef>
            <a:fillRef idx="1">
              <a:srgbClr val="1F74AD"/>
            </a:fillRef>
            <a:effectRef idx="0">
              <a:srgbClr val="1F74AD"/>
            </a:effectRef>
            <a:fontRef idx="minor">
              <a:sysClr val="window" lastClr="FFFFFF"/>
            </a:fontRef>
          </p:style>
          <p:txBody>
            <a:bodyPr wrap="square" anchor="ctr">
              <a:normAutofit fontScale="25000" lnSpcReduction="20000"/>
            </a:bodyPr>
            <a:lstStyle/>
            <a:p>
              <a:pPr algn="ctr">
                <a:lnSpc>
                  <a:spcPct val="14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41" name="任意多边形 17"/>
            <p:cNvSpPr/>
            <p:nvPr>
              <p:custDataLst>
                <p:tags r:id="rId33"/>
              </p:custDataLst>
            </p:nvPr>
          </p:nvSpPr>
          <p:spPr>
            <a:xfrm>
              <a:off x="12500" y="8141"/>
              <a:ext cx="1070" cy="246"/>
            </a:xfrm>
            <a:custGeom>
              <a:avLst/>
              <a:gdLst>
                <a:gd name="connsiteX0" fmla="*/ 564422 w 1128844"/>
                <a:gd name="connsiteY0" fmla="*/ 0 h 69451"/>
                <a:gd name="connsiteX1" fmla="*/ 983376 w 1128844"/>
                <a:gd name="connsiteY1" fmla="*/ 35920 h 69451"/>
                <a:gd name="connsiteX2" fmla="*/ 1128844 w 1128844"/>
                <a:gd name="connsiteY2" fmla="*/ 69451 h 69451"/>
                <a:gd name="connsiteX3" fmla="*/ 0 w 1128844"/>
                <a:gd name="connsiteY3" fmla="*/ 69451 h 69451"/>
                <a:gd name="connsiteX4" fmla="*/ 145468 w 1128844"/>
                <a:gd name="connsiteY4" fmla="*/ 35920 h 69451"/>
                <a:gd name="connsiteX5" fmla="*/ 564422 w 1128844"/>
                <a:gd name="connsiteY5" fmla="*/ 0 h 6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8844" h="69451">
                  <a:moveTo>
                    <a:pt x="564422" y="0"/>
                  </a:moveTo>
                  <a:cubicBezTo>
                    <a:pt x="713032" y="0"/>
                    <a:pt x="854607" y="12790"/>
                    <a:pt x="983376" y="35920"/>
                  </a:cubicBezTo>
                  <a:lnTo>
                    <a:pt x="1128844" y="69451"/>
                  </a:lnTo>
                  <a:lnTo>
                    <a:pt x="0" y="69451"/>
                  </a:lnTo>
                  <a:lnTo>
                    <a:pt x="145468" y="35920"/>
                  </a:lnTo>
                  <a:cubicBezTo>
                    <a:pt x="274237" y="12790"/>
                    <a:pt x="415812" y="0"/>
                    <a:pt x="564422" y="0"/>
                  </a:cubicBezTo>
                  <a:close/>
                </a:path>
              </a:pathLst>
            </a:custGeom>
            <a:solidFill>
              <a:srgbClr val="9BBB59">
                <a:lumMod val="75000"/>
              </a:srgbClr>
            </a:solidFill>
            <a:ln w="76200">
              <a:noFill/>
            </a:ln>
          </p:spPr>
          <p:style>
            <a:lnRef idx="2">
              <a:srgbClr val="1F74AD">
                <a:shade val="50000"/>
              </a:srgbClr>
            </a:lnRef>
            <a:fillRef idx="1">
              <a:srgbClr val="1F74AD"/>
            </a:fillRef>
            <a:effectRef idx="0">
              <a:srgbClr val="1F74AD"/>
            </a:effectRef>
            <a:fontRef idx="minor">
              <a:sysClr val="window" lastClr="FFFFFF"/>
            </a:fontRef>
          </p:style>
          <p:txBody>
            <a:bodyPr wrap="square" anchor="ctr">
              <a:normAutofit fontScale="25000" lnSpcReduction="20000"/>
            </a:bodyPr>
            <a:lstStyle/>
            <a:p>
              <a:pPr algn="ctr">
                <a:lnSpc>
                  <a:spcPct val="140000"/>
                </a:lnSpc>
              </a:pPr>
              <a:endParaRPr>
                <a:latin typeface="Arial" panose="020B0604020202020204" pitchFamily="34" charset="0"/>
                <a:ea typeface="微软雅黑" panose="020B0503020204020204" charset="-122"/>
                <a:sym typeface="Arial" panose="020B0604020202020204" pitchFamily="34" charset="0"/>
              </a:endParaRPr>
            </a:p>
          </p:txBody>
        </p:sp>
      </p:grpSp>
      <p:sp>
        <p:nvSpPr>
          <p:cNvPr id="85" name="文本框 84"/>
          <p:cNvSpPr txBox="1"/>
          <p:nvPr>
            <p:custDataLst>
              <p:tags r:id="rId34"/>
            </p:custDataLst>
          </p:nvPr>
        </p:nvSpPr>
        <p:spPr>
          <a:xfrm>
            <a:off x="6016625" y="1175385"/>
            <a:ext cx="2653030" cy="681990"/>
          </a:xfrm>
          <a:prstGeom prst="rect">
            <a:avLst/>
          </a:prstGeom>
          <a:noFill/>
        </p:spPr>
        <p:txBody>
          <a:bodyPr wrap="square" rtlCol="0">
            <a:spAutoFit/>
          </a:bodyPr>
          <a:lstStyle/>
          <a:p>
            <a:pPr algn="ctr">
              <a:lnSpc>
                <a:spcPct val="120000"/>
              </a:lnSpc>
            </a:pPr>
            <a:r>
              <a:rPr lang="en-US" altLang="zh-CN" sz="3200" b="1" spc="150">
                <a:solidFill>
                  <a:schemeClr val="bg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  </a:t>
            </a:r>
            <a:r>
              <a:rPr lang="zh-CN" altLang="en-US" sz="3200" b="1" spc="300">
                <a:solidFill>
                  <a:schemeClr val="bg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课程标准</a:t>
            </a:r>
            <a:endParaRPr lang="zh-CN" altLang="en-US" sz="3200" b="1" spc="300">
              <a:solidFill>
                <a:schemeClr val="bg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3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17578"/>
                                        </p:tgtEl>
                                        <p:attrNameLst>
                                          <p:attrName>style.visibility</p:attrName>
                                        </p:attrNameLst>
                                      </p:cBhvr>
                                      <p:to>
                                        <p:strVal val="visible"/>
                                      </p:to>
                                    </p:set>
                                    <p:animEffect transition="in" filter="dissolve">
                                      <p:cBhvr>
                                        <p:cTn id="7" dur="500"/>
                                        <p:tgtEl>
                                          <p:spTgt spid="917578"/>
                                        </p:tgtEl>
                                      </p:cBhvr>
                                    </p:animEffect>
                                  </p:childTnLst>
                                </p:cTn>
                              </p:par>
                              <p:par>
                                <p:cTn id="8" presetID="9" presetClass="entr" presetSubtype="0" fill="hold" nodeType="withEffect">
                                  <p:stCondLst>
                                    <p:cond delay="0"/>
                                  </p:stCondLst>
                                  <p:childTnLst>
                                    <p:set>
                                      <p:cBhvr>
                                        <p:cTn id="9" dur="1" fill="hold">
                                          <p:stCondLst>
                                            <p:cond delay="0"/>
                                          </p:stCondLst>
                                        </p:cTn>
                                        <p:tgtEl>
                                          <p:spTgt spid="917582"/>
                                        </p:tgtEl>
                                        <p:attrNameLst>
                                          <p:attrName>style.visibility</p:attrName>
                                        </p:attrNameLst>
                                      </p:cBhvr>
                                      <p:to>
                                        <p:strVal val="visible"/>
                                      </p:to>
                                    </p:set>
                                    <p:animEffect transition="in" filter="dissolve">
                                      <p:cBhvr>
                                        <p:cTn id="10" dur="500"/>
                                        <p:tgtEl>
                                          <p:spTgt spid="917582"/>
                                        </p:tgtEl>
                                      </p:cBhvr>
                                    </p:animEffect>
                                  </p:childTnLst>
                                </p:cTn>
                              </p:par>
                              <p:par>
                                <p:cTn id="11" presetID="9"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2000" fill="hold">
                                          <p:stCondLst>
                                            <p:cond delay="0"/>
                                          </p:stCondLst>
                                        </p:cTn>
                                        <p:tgtEl>
                                          <p:spTgt spid="5"/>
                                        </p:tgtEl>
                                        <p:attrNameLst>
                                          <p:attrName>style.visibility</p:attrName>
                                        </p:attrNameLst>
                                      </p:cBhvr>
                                      <p:to>
                                        <p:strVal val="visible"/>
                                      </p:to>
                                    </p:set>
                                    <p:animEffect transition="in" filter="wipe(up)">
                                      <p:cBhvr>
                                        <p:cTn id="2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78"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custDataLst>
              <p:tags r:id="rId1"/>
            </p:custDataLst>
          </p:nvPr>
        </p:nvSpPr>
        <p:spPr>
          <a:xfrm>
            <a:off x="782320" y="709930"/>
            <a:ext cx="2336165" cy="666115"/>
          </a:xfrm>
          <a:prstGeom prst="roundRect">
            <a:avLst/>
          </a:prstGeom>
          <a:gradFill>
            <a:gsLst>
              <a:gs pos="0">
                <a:srgbClr val="FBFB11"/>
              </a:gs>
              <a:gs pos="100000">
                <a:srgbClr val="83830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kern="100">
                <a:solidFill>
                  <a:srgbClr val="FF0000"/>
                </a:solidFill>
                <a:latin typeface="微软雅黑" panose="020B0503020204020204" charset="-122"/>
                <a:ea typeface="微软雅黑" panose="020B0503020204020204" charset="-122"/>
                <a:cs typeface="Times New Roman" panose="02020603050405020304"/>
                <a:sym typeface="+mn-ea"/>
              </a:rPr>
              <a:t>②</a:t>
            </a:r>
            <a:r>
              <a:rPr lang="zh-CN" altLang="en-US" sz="4000" kern="100">
                <a:solidFill>
                  <a:srgbClr val="FF0000"/>
                </a:solidFill>
                <a:latin typeface="华文琥珀" panose="02010800040101010101" charset="-122"/>
                <a:ea typeface="华文琥珀" panose="02010800040101010101" charset="-122"/>
                <a:cs typeface="Times New Roman" panose="02020603050405020304"/>
                <a:sym typeface="+mn-ea"/>
              </a:rPr>
              <a:t>共产党</a:t>
            </a:r>
            <a:endParaRPr lang="zh-CN" altLang="en-US" sz="4000" kern="100">
              <a:solidFill>
                <a:srgbClr val="FF0000"/>
              </a:solidFill>
              <a:latin typeface="华文琥珀" panose="02010800040101010101" charset="-122"/>
              <a:ea typeface="华文琥珀" panose="02010800040101010101" charset="-122"/>
              <a:cs typeface="Times New Roman" panose="02020603050405020304"/>
              <a:sym typeface="+mn-ea"/>
            </a:endParaRPr>
          </a:p>
        </p:txBody>
      </p:sp>
      <p:sp>
        <p:nvSpPr>
          <p:cNvPr id="5" name="文本框 4"/>
          <p:cNvSpPr txBox="1"/>
          <p:nvPr>
            <p:custDataLst>
              <p:tags r:id="rId2"/>
            </p:custDataLst>
          </p:nvPr>
        </p:nvSpPr>
        <p:spPr>
          <a:xfrm>
            <a:off x="525780" y="1527810"/>
            <a:ext cx="9351645" cy="953135"/>
          </a:xfrm>
          <a:prstGeom prst="rect">
            <a:avLst/>
          </a:prstGeom>
          <a:noFill/>
        </p:spPr>
        <p:txBody>
          <a:bodyPr wrap="square">
            <a:spAutoFit/>
          </a:bodyPr>
          <a:lstStyle/>
          <a:p>
            <a:pPr>
              <a:lnSpc>
                <a:spcPct val="100000"/>
              </a:lnSpc>
            </a:pPr>
            <a:r>
              <a:rPr lang="en-US" altLang="zh-CN" sz="2800" b="1">
                <a:latin typeface="微软雅黑" panose="020B0503020204020204" charset="-122"/>
                <a:ea typeface="微软雅黑" panose="020B0503020204020204" charset="-122"/>
                <a:cs typeface="微软雅黑" panose="020B0503020204020204" charset="-122"/>
              </a:rPr>
              <a:t>①</a:t>
            </a:r>
            <a:r>
              <a:rPr lang="zh-CN" altLang="en-US" sz="2800" b="1">
                <a:latin typeface="微软雅黑" panose="020B0503020204020204" charset="-122"/>
                <a:ea typeface="微软雅黑" panose="020B0503020204020204" charset="-122"/>
                <a:cs typeface="微软雅黑" panose="020B0503020204020204" charset="-122"/>
              </a:rPr>
              <a:t>建立</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敌后抗日</a:t>
            </a:r>
            <a:r>
              <a:rPr lang="zh-CN" altLang="en-US" sz="2800" b="1">
                <a:latin typeface="微软雅黑" panose="020B0503020204020204" charset="-122"/>
                <a:ea typeface="微软雅黑" panose="020B0503020204020204" charset="-122"/>
                <a:cs typeface="微软雅黑" panose="020B0503020204020204" charset="-122"/>
              </a:rPr>
              <a:t>根据地，开展</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游击</a:t>
            </a:r>
            <a:r>
              <a:rPr lang="zh-CN" altLang="en-US" sz="2800" b="1">
                <a:latin typeface="微软雅黑" panose="020B0503020204020204" charset="-122"/>
                <a:ea typeface="微软雅黑" panose="020B0503020204020204" charset="-122"/>
                <a:cs typeface="微软雅黑" panose="020B0503020204020204" charset="-122"/>
              </a:rPr>
              <a:t>战争</a:t>
            </a:r>
            <a:endParaRPr lang="en-US" altLang="zh-CN" sz="2800" b="1">
              <a:latin typeface="微软雅黑" panose="020B0503020204020204" charset="-122"/>
              <a:ea typeface="微软雅黑" panose="020B0503020204020204" charset="-122"/>
              <a:cs typeface="微软雅黑" panose="020B0503020204020204" charset="-122"/>
            </a:endParaRPr>
          </a:p>
          <a:p>
            <a:pPr>
              <a:lnSpc>
                <a:spcPct val="100000"/>
              </a:lnSpc>
            </a:pPr>
            <a:r>
              <a:rPr lang="en-US" altLang="zh-CN" sz="2800" b="1">
                <a:latin typeface="微软雅黑" panose="020B0503020204020204" charset="-122"/>
                <a:ea typeface="微软雅黑" panose="020B0503020204020204" charset="-122"/>
                <a:cs typeface="微软雅黑" panose="020B0503020204020204" charset="-122"/>
              </a:rPr>
              <a:t>  (</a:t>
            </a:r>
            <a:r>
              <a:rPr lang="zh-CN" altLang="en-US" sz="2800" b="1">
                <a:latin typeface="微软雅黑" panose="020B0503020204020204" charset="-122"/>
                <a:ea typeface="微软雅黑" panose="020B0503020204020204" charset="-122"/>
                <a:cs typeface="微软雅黑" panose="020B0503020204020204" charset="-122"/>
              </a:rPr>
              <a:t>地道战、地雷战、夜袭战、麻雀战等</a:t>
            </a:r>
            <a:r>
              <a:rPr lang="en-US" altLang="zh-CN" sz="2800" b="1">
                <a:latin typeface="微软雅黑" panose="020B0503020204020204" charset="-122"/>
                <a:ea typeface="微软雅黑" panose="020B0503020204020204" charset="-122"/>
                <a:cs typeface="微软雅黑" panose="020B0503020204020204" charset="-122"/>
              </a:rPr>
              <a:t>)</a:t>
            </a:r>
            <a:endParaRPr lang="en-US" altLang="zh-CN" sz="2800" b="1">
              <a:latin typeface="微软雅黑" panose="020B0503020204020204" charset="-122"/>
              <a:ea typeface="微软雅黑" panose="020B0503020204020204" charset="-122"/>
              <a:cs typeface="微软雅黑" panose="020B0503020204020204" charset="-122"/>
            </a:endParaRPr>
          </a:p>
        </p:txBody>
      </p:sp>
      <p:sp>
        <p:nvSpPr>
          <p:cNvPr id="11" name="文本框 10"/>
          <p:cNvSpPr txBox="1"/>
          <p:nvPr>
            <p:custDataLst>
              <p:tags r:id="rId3"/>
            </p:custDataLst>
          </p:nvPr>
        </p:nvSpPr>
        <p:spPr>
          <a:xfrm>
            <a:off x="525145" y="2522220"/>
            <a:ext cx="11073765" cy="953135"/>
          </a:xfrm>
          <a:prstGeom prst="rect">
            <a:avLst/>
          </a:prstGeom>
          <a:noFill/>
        </p:spPr>
        <p:txBody>
          <a:bodyPr wrap="square" rtlCol="0">
            <a:spAutoFit/>
          </a:bodyPr>
          <a:lstStyle/>
          <a:p>
            <a:r>
              <a:rPr lang="en-US" altLang="zh-CN" sz="2800" b="1">
                <a:latin typeface="微软雅黑" panose="020B0503020204020204" charset="-122"/>
                <a:ea typeface="微软雅黑" panose="020B0503020204020204" charset="-122"/>
                <a:cs typeface="微软雅黑" panose="020B0503020204020204" charset="-122"/>
              </a:rPr>
              <a:t>②</a:t>
            </a:r>
            <a:r>
              <a:rPr lang="zh-CN" altLang="en-US" sz="2800" b="1">
                <a:latin typeface="微软雅黑" panose="020B0503020204020204" charset="-122"/>
                <a:ea typeface="微软雅黑" panose="020B0503020204020204" charset="-122"/>
                <a:cs typeface="微软雅黑" panose="020B0503020204020204" charset="-122"/>
              </a:rPr>
              <a:t>彭德怀指挥“百团大战”，打破日军“囚笼政策”，敌后战场成为抗战的主战场。</a:t>
            </a:r>
            <a:endParaRPr lang="zh-CN" altLang="en-US" sz="2800" b="1">
              <a:latin typeface="微软雅黑" panose="020B0503020204020204" charset="-122"/>
              <a:ea typeface="微软雅黑" panose="020B0503020204020204" charset="-122"/>
              <a:cs typeface="微软雅黑" panose="020B0503020204020204" charset="-122"/>
            </a:endParaRPr>
          </a:p>
        </p:txBody>
      </p:sp>
      <p:sp>
        <p:nvSpPr>
          <p:cNvPr id="17" name="文本框 16"/>
          <p:cNvSpPr txBox="1"/>
          <p:nvPr>
            <p:custDataLst>
              <p:tags r:id="rId4"/>
            </p:custDataLst>
          </p:nvPr>
        </p:nvSpPr>
        <p:spPr>
          <a:xfrm>
            <a:off x="525145" y="4106545"/>
            <a:ext cx="9518650" cy="521970"/>
          </a:xfrm>
          <a:prstGeom prst="rect">
            <a:avLst/>
          </a:prstGeom>
          <a:noFill/>
        </p:spPr>
        <p:txBody>
          <a:bodyPr wrap="square" rtlCol="0">
            <a:spAutoFit/>
          </a:bodyPr>
          <a:lstStyle/>
          <a:p>
            <a:r>
              <a:rPr lang="zh-CN" altLang="en-US" sz="2800" b="1">
                <a:latin typeface="微软雅黑" panose="020B0503020204020204" charset="-122"/>
                <a:ea typeface="微软雅黑" panose="020B0503020204020204" charset="-122"/>
                <a:cs typeface="微软雅黑" panose="020B0503020204020204" charset="-122"/>
              </a:rPr>
              <a:t>④陕甘宁边区以“</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三三制</a:t>
            </a:r>
            <a:r>
              <a:rPr lang="zh-CN" altLang="en-US" sz="2800" b="1">
                <a:latin typeface="微软雅黑" panose="020B0503020204020204" charset="-122"/>
                <a:ea typeface="微软雅黑" panose="020B0503020204020204" charset="-122"/>
                <a:cs typeface="微软雅黑" panose="020B0503020204020204" charset="-122"/>
              </a:rPr>
              <a:t>”为原则，实行民主选举。</a:t>
            </a:r>
            <a:endParaRPr lang="zh-CN" altLang="en-US" sz="2800" b="1">
              <a:latin typeface="微软雅黑" panose="020B0503020204020204" charset="-122"/>
              <a:ea typeface="微软雅黑" panose="020B0503020204020204" charset="-122"/>
              <a:cs typeface="微软雅黑" panose="020B0503020204020204" charset="-122"/>
            </a:endParaRPr>
          </a:p>
        </p:txBody>
      </p:sp>
      <p:sp>
        <p:nvSpPr>
          <p:cNvPr id="19" name="文本框 18"/>
          <p:cNvSpPr txBox="1"/>
          <p:nvPr>
            <p:custDataLst>
              <p:tags r:id="rId5"/>
            </p:custDataLst>
          </p:nvPr>
        </p:nvSpPr>
        <p:spPr>
          <a:xfrm>
            <a:off x="4161155" y="4959350"/>
            <a:ext cx="7437755" cy="953135"/>
          </a:xfrm>
          <a:prstGeom prst="rect">
            <a:avLst/>
          </a:prstGeom>
          <a:noFill/>
        </p:spPr>
        <p:txBody>
          <a:bodyPr wrap="square">
            <a:spAutoFit/>
          </a:bodyPr>
          <a:lstStyle/>
          <a:p>
            <a:r>
              <a:rPr lang="zh-CN" altLang="en-US" sz="2800" b="1">
                <a:solidFill>
                  <a:srgbClr val="FF0000"/>
                </a:solidFill>
                <a:latin typeface="+mn-ea"/>
                <a:cs typeface="+mn-ea"/>
              </a:rPr>
              <a:t>在抗日民主政权中，共产党员、非党的左派进步分子和中间派各占</a:t>
            </a:r>
            <a:r>
              <a:rPr lang="en-US" altLang="zh-CN" sz="2800" b="1">
                <a:solidFill>
                  <a:srgbClr val="FF0000"/>
                </a:solidFill>
                <a:latin typeface="+mn-ea"/>
                <a:cs typeface="+mn-ea"/>
              </a:rPr>
              <a:t>1/3</a:t>
            </a:r>
            <a:r>
              <a:rPr lang="zh-CN" altLang="en-US" sz="2800" b="1">
                <a:solidFill>
                  <a:srgbClr val="FF0000"/>
                </a:solidFill>
                <a:latin typeface="+mn-ea"/>
                <a:cs typeface="+mn-ea"/>
              </a:rPr>
              <a:t>名额。</a:t>
            </a:r>
            <a:endParaRPr lang="zh-CN" altLang="en-US" sz="2800" b="1">
              <a:solidFill>
                <a:srgbClr val="FF0000"/>
              </a:solidFill>
              <a:latin typeface="+mn-ea"/>
              <a:cs typeface="+mn-ea"/>
            </a:endParaRPr>
          </a:p>
        </p:txBody>
      </p:sp>
      <p:sp>
        <p:nvSpPr>
          <p:cNvPr id="22" name="文本框 21"/>
          <p:cNvSpPr txBox="1"/>
          <p:nvPr>
            <p:custDataLst>
              <p:tags r:id="rId6"/>
            </p:custDataLst>
          </p:nvPr>
        </p:nvSpPr>
        <p:spPr>
          <a:xfrm>
            <a:off x="4161155" y="6170930"/>
            <a:ext cx="7438390" cy="521970"/>
          </a:xfrm>
          <a:prstGeom prst="rect">
            <a:avLst/>
          </a:prstGeom>
          <a:noFill/>
        </p:spPr>
        <p:txBody>
          <a:bodyPr wrap="square">
            <a:spAutoFit/>
          </a:bodyPr>
          <a:lstStyle/>
          <a:p>
            <a:pPr lvl="0" algn="l">
              <a:buClrTx/>
              <a:buSzTx/>
              <a:buFontTx/>
            </a:pPr>
            <a:r>
              <a:rPr lang="zh-CN" altLang="en-US" sz="2800" b="1">
                <a:solidFill>
                  <a:srgbClr val="FF0000"/>
                </a:solidFill>
                <a:latin typeface="+mn-ea"/>
                <a:cs typeface="+mn-ea"/>
                <a:sym typeface="+mn-ea"/>
              </a:rPr>
              <a:t>巩固和扩大了抗日根据地和抗日民族统一战线。</a:t>
            </a:r>
            <a:endParaRPr lang="zh-CN" altLang="en-US" sz="2800" b="1">
              <a:solidFill>
                <a:srgbClr val="FF0000"/>
              </a:solidFill>
              <a:latin typeface="+mn-ea"/>
              <a:cs typeface="+mn-ea"/>
              <a:sym typeface="+mn-ea"/>
            </a:endParaRPr>
          </a:p>
        </p:txBody>
      </p:sp>
      <p:sp>
        <p:nvSpPr>
          <p:cNvPr id="23" name="文本框 22"/>
          <p:cNvSpPr txBox="1"/>
          <p:nvPr>
            <p:custDataLst>
              <p:tags r:id="rId7"/>
            </p:custDataLst>
          </p:nvPr>
        </p:nvSpPr>
        <p:spPr>
          <a:xfrm>
            <a:off x="3051175" y="4900930"/>
            <a:ext cx="1262380" cy="1814830"/>
          </a:xfrm>
          <a:prstGeom prst="rect">
            <a:avLst/>
          </a:prstGeom>
          <a:noFill/>
        </p:spPr>
        <p:txBody>
          <a:bodyPr wrap="square" rtlCol="0">
            <a:spAutoFit/>
          </a:bodyPr>
          <a:lstStyle/>
          <a:p>
            <a:r>
              <a:rPr lang="zh-CN" altLang="en-US" sz="2800" b="1">
                <a:latin typeface="微软雅黑" panose="020B0503020204020204" charset="-122"/>
                <a:ea typeface="微软雅黑" panose="020B0503020204020204" charset="-122"/>
              </a:rPr>
              <a:t>含义：</a:t>
            </a:r>
            <a:endParaRPr lang="zh-CN" altLang="en-US" sz="2800" b="1">
              <a:latin typeface="微软雅黑" panose="020B0503020204020204" charset="-122"/>
              <a:ea typeface="微软雅黑" panose="020B0503020204020204" charset="-122"/>
            </a:endParaRPr>
          </a:p>
          <a:p>
            <a:endParaRPr lang="en-US" altLang="zh-CN" sz="2800" b="1">
              <a:latin typeface="微软雅黑" panose="020B0503020204020204" charset="-122"/>
              <a:ea typeface="微软雅黑" panose="020B0503020204020204" charset="-122"/>
            </a:endParaRPr>
          </a:p>
          <a:p>
            <a:endParaRPr lang="en-US" altLang="zh-CN" sz="2800" b="1">
              <a:latin typeface="微软雅黑" panose="020B0503020204020204" charset="-122"/>
              <a:ea typeface="微软雅黑" panose="020B0503020204020204" charset="-122"/>
            </a:endParaRPr>
          </a:p>
          <a:p>
            <a:r>
              <a:rPr lang="zh-CN" altLang="en-US" sz="2800" b="1">
                <a:latin typeface="微软雅黑" panose="020B0503020204020204" charset="-122"/>
                <a:ea typeface="微软雅黑" panose="020B0503020204020204" charset="-122"/>
              </a:rPr>
              <a:t>意义：</a:t>
            </a:r>
            <a:endParaRPr lang="zh-CN" altLang="en-US" sz="2800" b="1">
              <a:latin typeface="微软雅黑" panose="020B0503020204020204" charset="-122"/>
              <a:ea typeface="微软雅黑" panose="020B0503020204020204" charset="-122"/>
            </a:endParaRPr>
          </a:p>
        </p:txBody>
      </p:sp>
      <p:sp>
        <p:nvSpPr>
          <p:cNvPr id="279558" name="矩形 9"/>
          <p:cNvSpPr txBox="1"/>
          <p:nvPr>
            <p:custDataLst>
              <p:tags r:id="rId8"/>
            </p:custDataLst>
          </p:nvPr>
        </p:nvSpPr>
        <p:spPr>
          <a:xfrm>
            <a:off x="525780" y="3516630"/>
            <a:ext cx="11073765" cy="521970"/>
          </a:xfrm>
          <a:prstGeom prst="rect">
            <a:avLst/>
          </a:prstGeom>
          <a:noFill/>
        </p:spPr>
        <p:txBody>
          <a:bodyPr wrap="square" rtlCol="0">
            <a:spAutoFit/>
          </a:bodyPr>
          <a:lstStyle/>
          <a:p>
            <a:pPr lvl="0" algn="l">
              <a:buClrTx/>
              <a:buSzTx/>
              <a:buFontTx/>
            </a:pPr>
            <a:r>
              <a:rPr lang="en-US" altLang="zh-CN" sz="2800" b="1">
                <a:latin typeface="微软雅黑" panose="020B0503020204020204" charset="-122"/>
                <a:ea typeface="微软雅黑" panose="020B0503020204020204" charset="-122"/>
                <a:cs typeface="微软雅黑" panose="020B0503020204020204" charset="-122"/>
                <a:sym typeface="+mn-ea"/>
              </a:rPr>
              <a:t>③1941年延安整风运动为抗日战争和全国革命的胜利奠定了思想基础。</a:t>
            </a:r>
            <a:endParaRPr lang="en-US" altLang="zh-CN" sz="2800" b="1">
              <a:latin typeface="微软雅黑" panose="020B0503020204020204" charset="-122"/>
              <a:ea typeface="微软雅黑" panose="020B0503020204020204" charset="-122"/>
              <a:cs typeface="微软雅黑" panose="020B0503020204020204" charset="-122"/>
              <a:sym typeface="+mn-ea"/>
            </a:endParaRPr>
          </a:p>
        </p:txBody>
      </p:sp>
      <p:sp>
        <p:nvSpPr>
          <p:cNvPr id="2" name="圆角矩形 1"/>
          <p:cNvSpPr/>
          <p:nvPr>
            <p:custDataLst>
              <p:tags r:id="rId9"/>
            </p:custDataLst>
          </p:nvPr>
        </p:nvSpPr>
        <p:spPr>
          <a:xfrm>
            <a:off x="3173095" y="4057015"/>
            <a:ext cx="1614170" cy="643890"/>
          </a:xfrm>
          <a:prstGeom prst="roundRect">
            <a:avLst/>
          </a:prstGeom>
          <a:noFill/>
          <a:ln w="1016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0"/>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anim calcmode="lin" valueType="num">
                                      <p:cBhvr>
                                        <p:cTn id="8" dur="2000" fill="hold"/>
                                        <p:tgtEl>
                                          <p:spTgt spid="18"/>
                                        </p:tgtEl>
                                        <p:attrNameLst>
                                          <p:attrName>ppt_w</p:attrName>
                                        </p:attrNameLst>
                                      </p:cBhvr>
                                      <p:tavLst>
                                        <p:tav tm="0" fmla="#ppt_w*sin(2.5*pi*$)">
                                          <p:val>
                                            <p:fltVal val="0"/>
                                          </p:val>
                                        </p:tav>
                                        <p:tav tm="100000">
                                          <p:val>
                                            <p:fltVal val="1"/>
                                          </p:val>
                                        </p:tav>
                                      </p:tavLst>
                                    </p:anim>
                                    <p:anim calcmode="lin" valueType="num">
                                      <p:cBhvr>
                                        <p:cTn id="9" dur="20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circle(in)">
                                      <p:cBhvr>
                                        <p:cTn id="14" dur="2000"/>
                                        <p:tgtEl>
                                          <p:spTgt spid="5">
                                            <p:txEl>
                                              <p:pRg st="0" end="0"/>
                                            </p:txEl>
                                          </p:spTgt>
                                        </p:tgtEl>
                                      </p:cBhvr>
                                    </p:animEffect>
                                  </p:childTnLst>
                                </p:cTn>
                              </p:par>
                            </p:childTnLst>
                          </p:cTn>
                        </p:par>
                        <p:par>
                          <p:cTn id="15" fill="hold">
                            <p:stCondLst>
                              <p:cond delay="2000"/>
                            </p:stCondLst>
                            <p:childTnLst>
                              <p:par>
                                <p:cTn id="16" presetID="6" presetClass="entr" presetSubtype="16" fill="hold" nodeType="after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circle(in)">
                                      <p:cBhvr>
                                        <p:cTn id="18" dur="20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79558"/>
                                        </p:tgtEl>
                                        <p:attrNameLst>
                                          <p:attrName>style.visibility</p:attrName>
                                        </p:attrNameLst>
                                      </p:cBhvr>
                                      <p:to>
                                        <p:strVal val="visible"/>
                                      </p:to>
                                    </p:set>
                                    <p:animEffect transition="in" filter="blinds(horizontal)">
                                      <p:cBhvr>
                                        <p:cTn id="28" dur="500"/>
                                        <p:tgtEl>
                                          <p:spTgt spid="279558"/>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circle(in)">
                                      <p:cBhvr>
                                        <p:cTn id="33" dur="20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childTnLst>
                                </p:cTn>
                              </p:par>
                            </p:childTnLst>
                          </p:cTn>
                        </p:par>
                        <p:par>
                          <p:cTn id="38" fill="hold">
                            <p:stCondLst>
                              <p:cond delay="0"/>
                            </p:stCondLst>
                            <p:childTnLst>
                              <p:par>
                                <p:cTn id="39" presetID="8" presetClass="emph" presetSubtype="0" fill="hold" grpId="1" nodeType="afterEffect">
                                  <p:stCondLst>
                                    <p:cond delay="0"/>
                                  </p:stCondLst>
                                  <p:childTnLst>
                                    <p:animRot by="21600000">
                                      <p:cBhvr>
                                        <p:cTn id="40" dur="2000" fill="hold"/>
                                        <p:tgtEl>
                                          <p:spTgt spid="2"/>
                                        </p:tgtEl>
                                        <p:attrNameLst>
                                          <p:attrName>r</p:attrName>
                                        </p:attrNameLst>
                                      </p:cBhvr>
                                    </p:animRot>
                                  </p:childTnLst>
                                </p:cTn>
                              </p:par>
                              <p:par>
                                <p:cTn id="41" presetID="6" presetClass="entr" presetSubtype="16"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circle(in)">
                                      <p:cBhvr>
                                        <p:cTn id="43" dur="20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circle(in)">
                                      <p:cBhvr>
                                        <p:cTn id="48" dur="20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circle(in)">
                                      <p:cBhvr>
                                        <p:cTn id="5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1" grpId="0"/>
      <p:bldP spid="17" grpId="0"/>
      <p:bldP spid="19" grpId="0"/>
      <p:bldP spid="22" grpId="0"/>
      <p:bldP spid="23" grpId="0"/>
      <p:bldP spid="2" grpId="0" animBg="1"/>
      <p:bldP spid="2" grpId="1" animBg="1"/>
      <p:bldP spid="27955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custDataLst>
              <p:tags r:id="rId1"/>
            </p:custDataLst>
          </p:nvPr>
        </p:nvSpPr>
        <p:spPr>
          <a:xfrm>
            <a:off x="597535" y="965835"/>
            <a:ext cx="2649220" cy="645160"/>
          </a:xfrm>
          <a:prstGeom prst="rect">
            <a:avLst/>
          </a:prstGeom>
          <a:solidFill>
            <a:schemeClr val="accent1"/>
          </a:solidFill>
          <a:effectLst>
            <a:innerShdw blurRad="114300">
              <a:prstClr val="black"/>
            </a:innerShdw>
          </a:effectLst>
        </p:spPr>
        <p:txBody>
          <a:bodyPr wrap="square" lIns="91440" tIns="45720" rIns="91440" bIns="45720" rtlCol="0" anchor="t">
            <a:spAutoFit/>
          </a:bodyPr>
          <a:lstStyle/>
          <a:p>
            <a:pPr lvl="0" algn="ctr">
              <a:buClrTx/>
              <a:buSzTx/>
              <a:buFontTx/>
            </a:pPr>
            <a:r>
              <a:rPr lang="en-US" altLang="zh-CN" sz="3600" b="1">
                <a:sym typeface="+mn-ea"/>
              </a:rPr>
              <a:t>论持久战</a:t>
            </a:r>
            <a:endParaRPr lang="en-US" altLang="zh-CN" sz="3600" b="1">
              <a:sym typeface="+mn-ea"/>
            </a:endParaRPr>
          </a:p>
        </p:txBody>
      </p:sp>
      <p:pic>
        <p:nvPicPr>
          <p:cNvPr id="5" name="Picture 2"/>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bwMode="auto">
          <a:xfrm>
            <a:off x="280035" y="2164715"/>
            <a:ext cx="2621915" cy="3042920"/>
          </a:xfrm>
          <a:prstGeom prst="roundRect">
            <a:avLst/>
          </a:prstGeom>
          <a:noFill/>
          <a:extLst>
            <a:ext uri="{909E8E84-426E-40DD-AFC4-6F175D3DCCD1}">
              <a14:hiddenFill xmlns:a14="http://schemas.microsoft.com/office/drawing/2010/main">
                <a:solidFill>
                  <a:srgbClr val="FFFFFF"/>
                </a:solidFill>
              </a14:hiddenFill>
            </a:ext>
          </a:extLst>
        </p:spPr>
      </p:pic>
      <p:sp>
        <p:nvSpPr>
          <p:cNvPr id="30" name="文本1"/>
          <p:cNvSpPr>
            <a:spLocks noChangeArrowheads="1"/>
          </p:cNvSpPr>
          <p:nvPr>
            <p:custDataLst>
              <p:tags r:id="rId4"/>
            </p:custDataLst>
          </p:nvPr>
        </p:nvSpPr>
        <p:spPr bwMode="gray">
          <a:xfrm>
            <a:off x="3247390" y="1861185"/>
            <a:ext cx="8415655" cy="3596005"/>
          </a:xfrm>
          <a:prstGeom prst="roundRect">
            <a:avLst>
              <a:gd name="adj" fmla="val 11505"/>
            </a:avLst>
          </a:prstGeom>
          <a:noFill/>
          <a:ln w="15875" cap="flat" cmpd="sng" algn="ctr">
            <a:noFill/>
            <a:prstDash val="solid"/>
          </a:ln>
          <a:effectLst/>
        </p:spPr>
        <p:txBody>
          <a:bodyPr lIns="58703" tIns="29350" rIns="58703" bIns="2935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base">
              <a:lnSpc>
                <a:spcPct val="120000"/>
              </a:lnSpc>
              <a:spcBef>
                <a:spcPct val="0"/>
              </a:spcBef>
              <a:spcAft>
                <a:spcPct val="0"/>
              </a:spcAft>
              <a:defRPr/>
            </a:pPr>
            <a:r>
              <a:rPr lang="zh-CN" altLang="en-US" sz="3200">
                <a:solidFill>
                  <a:schemeClr val="tx1"/>
                </a:solidFill>
                <a:latin typeface="微软雅黑" panose="020B0503020204020204" charset="-122"/>
                <a:ea typeface="微软雅黑" panose="020B0503020204020204" charset="-122"/>
              </a:rPr>
              <a:t>(1)背景：武汉会战前，毛泽东在延安发表。</a:t>
            </a:r>
            <a:endParaRPr lang="zh-CN" altLang="en-US" sz="3200">
              <a:solidFill>
                <a:schemeClr val="tx1"/>
              </a:solidFill>
              <a:latin typeface="微软雅黑" panose="020B0503020204020204" charset="-122"/>
              <a:ea typeface="微软雅黑" panose="020B0503020204020204" charset="-122"/>
            </a:endParaRPr>
          </a:p>
          <a:p>
            <a:pPr algn="just" fontAlgn="base">
              <a:lnSpc>
                <a:spcPct val="120000"/>
              </a:lnSpc>
              <a:spcBef>
                <a:spcPct val="0"/>
              </a:spcBef>
              <a:spcAft>
                <a:spcPct val="0"/>
              </a:spcAft>
              <a:defRPr/>
            </a:pPr>
            <a:r>
              <a:rPr lang="zh-CN" altLang="en-US" sz="3200">
                <a:solidFill>
                  <a:schemeClr val="tx1"/>
                </a:solidFill>
                <a:latin typeface="微软雅黑" panose="020B0503020204020204" charset="-122"/>
                <a:ea typeface="微软雅黑" panose="020B0503020204020204" charset="-122"/>
              </a:rPr>
              <a:t>(2)内容：总结抗战开始以来的战争形势，针对国内存在的“中国必亡论”和“中国速胜论”，科学论证了中国必须通过持久作战赢得对日作战最后胜利的战略。</a:t>
            </a:r>
            <a:endParaRPr lang="zh-CN" altLang="en-US" sz="3200">
              <a:solidFill>
                <a:schemeClr val="tx1"/>
              </a:solidFill>
              <a:latin typeface="微软雅黑" panose="020B0503020204020204" charset="-122"/>
              <a:ea typeface="微软雅黑" panose="020B0503020204020204" charset="-122"/>
            </a:endParaRPr>
          </a:p>
        </p:txBody>
      </p:sp>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ox(in)">
                                      <p:cBhvr>
                                        <p:cTn id="16"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683260" y="2245995"/>
            <a:ext cx="11162030" cy="1198880"/>
          </a:xfrm>
          <a:prstGeom prst="rect">
            <a:avLst/>
          </a:prstGeom>
          <a:noFill/>
          <a:ln w="12700" cmpd="sng">
            <a:solidFill>
              <a:schemeClr val="accent1">
                <a:shade val="50000"/>
              </a:schemeClr>
            </a:solidFill>
            <a:prstDash val="lgDashDot"/>
          </a:ln>
        </p:spPr>
        <p:txBody>
          <a:bodyPr wrap="square" rtlCol="0" anchor="t">
            <a:spAutoFit/>
          </a:bodyPr>
          <a:lstStyle/>
          <a:p>
            <a:r>
              <a:rPr lang="zh-CN" altLang="en-US" sz="3600">
                <a:latin typeface="微软雅黑" panose="020B0503020204020204" charset="-122"/>
                <a:ea typeface="微软雅黑" panose="020B0503020204020204" charset="-122"/>
                <a:cs typeface="宋体" panose="02010600030101010101" pitchFamily="2" charset="-122"/>
                <a:sym typeface="+mn-ea"/>
              </a:rPr>
              <a:t>东部沿海工业、华北、华东著名高校大规模向西南大后方迁移，</a:t>
            </a:r>
            <a:r>
              <a:rPr sz="3600">
                <a:solidFill>
                  <a:srgbClr val="1D1D16"/>
                </a:solidFill>
                <a:latin typeface="微软雅黑" panose="020B0503020204020204" charset="-122"/>
                <a:ea typeface="微软雅黑" panose="020B0503020204020204" charset="-122"/>
                <a:cs typeface="楷体" panose="02010609060101010101" pitchFamily="49" charset="-122"/>
                <a:sym typeface="+mn-ea"/>
              </a:rPr>
              <a:t>海外华侨输财助战，</a:t>
            </a:r>
            <a:r>
              <a:rPr lang="zh-CN" sz="3600">
                <a:solidFill>
                  <a:srgbClr val="1D1D16"/>
                </a:solidFill>
                <a:latin typeface="微软雅黑" panose="020B0503020204020204" charset="-122"/>
                <a:ea typeface="微软雅黑" panose="020B0503020204020204" charset="-122"/>
                <a:cs typeface="楷体" panose="02010609060101010101" pitchFamily="49" charset="-122"/>
                <a:sym typeface="+mn-ea"/>
              </a:rPr>
              <a:t>海内外青年踊跃参军。</a:t>
            </a:r>
            <a:endParaRPr lang="zh-CN" altLang="en-US" sz="3600">
              <a:solidFill>
                <a:srgbClr val="1D1D16"/>
              </a:solidFill>
              <a:latin typeface="微软雅黑" panose="020B0503020204020204" charset="-122"/>
              <a:ea typeface="微软雅黑" panose="020B0503020204020204" charset="-122"/>
              <a:cs typeface="楷体" panose="02010609060101010101" pitchFamily="49" charset="-122"/>
              <a:sym typeface="+mn-ea"/>
            </a:endParaRPr>
          </a:p>
        </p:txBody>
      </p:sp>
      <p:sp>
        <p:nvSpPr>
          <p:cNvPr id="18" name="圆角矩形 17"/>
          <p:cNvSpPr/>
          <p:nvPr>
            <p:custDataLst>
              <p:tags r:id="rId2"/>
            </p:custDataLst>
          </p:nvPr>
        </p:nvSpPr>
        <p:spPr>
          <a:xfrm>
            <a:off x="399415" y="1016635"/>
            <a:ext cx="7053580" cy="666115"/>
          </a:xfrm>
          <a:prstGeom prst="roundRect">
            <a:avLst/>
          </a:prstGeom>
          <a:gradFill>
            <a:gsLst>
              <a:gs pos="0">
                <a:srgbClr val="FBFB11"/>
              </a:gs>
              <a:gs pos="100000">
                <a:srgbClr val="83830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kern="100">
                <a:solidFill>
                  <a:srgbClr val="FF0000"/>
                </a:solidFill>
                <a:latin typeface="Calibri" panose="020F0502020204030204"/>
                <a:ea typeface="华文琥珀" panose="02010800040101010101" charset="-122"/>
                <a:cs typeface="Times New Roman" panose="02020603050405020304"/>
                <a:sym typeface="+mn-ea"/>
              </a:rPr>
              <a:t>③</a:t>
            </a:r>
            <a:r>
              <a:rPr lang="zh-CN" altLang="en-US" sz="4000" kern="100">
                <a:solidFill>
                  <a:srgbClr val="FF0000"/>
                </a:solidFill>
                <a:latin typeface="华文琥珀" panose="02010800040101010101" charset="-122"/>
                <a:ea typeface="华文琥珀" panose="02010800040101010101" charset="-122"/>
                <a:cs typeface="Times New Roman" panose="02020603050405020304"/>
                <a:sym typeface="+mn-ea"/>
              </a:rPr>
              <a:t>民族工业的内迁和高校迁移</a:t>
            </a:r>
            <a:endParaRPr lang="zh-CN" altLang="en-US" sz="4000" kern="100">
              <a:solidFill>
                <a:srgbClr val="FF0000"/>
              </a:solidFill>
              <a:latin typeface="华文琥珀" panose="02010800040101010101" charset="-122"/>
              <a:ea typeface="华文琥珀" panose="02010800040101010101" charset="-122"/>
              <a:cs typeface="Times New Roman" panose="02020603050405020304"/>
              <a:sym typeface="+mn-ea"/>
            </a:endParaRPr>
          </a:p>
        </p:txBody>
      </p:sp>
      <p:sp>
        <p:nvSpPr>
          <p:cNvPr id="2" name="文本框 1"/>
          <p:cNvSpPr txBox="1"/>
          <p:nvPr>
            <p:custDataLst>
              <p:tags r:id="rId3"/>
            </p:custDataLst>
          </p:nvPr>
        </p:nvSpPr>
        <p:spPr>
          <a:xfrm>
            <a:off x="2683510" y="4007485"/>
            <a:ext cx="7687945" cy="1198880"/>
          </a:xfrm>
          <a:prstGeom prst="rect">
            <a:avLst/>
          </a:prstGeom>
          <a:solidFill>
            <a:schemeClr val="bg2">
              <a:lumMod val="75000"/>
            </a:schemeClr>
          </a:solidFill>
        </p:spPr>
        <p:txBody>
          <a:bodyPr wrap="square" rtlCol="0" anchor="t">
            <a:spAutoFit/>
          </a:bodyPr>
          <a:lstStyle/>
          <a:p>
            <a:pPr lvl="0" algn="ctr">
              <a:buClrTx/>
              <a:buSzTx/>
              <a:buFontTx/>
              <a:tabLst>
                <a:tab pos="5600700" algn="l"/>
                <a:tab pos="9601200" algn="l"/>
              </a:tabLst>
            </a:pPr>
            <a:r>
              <a:rPr lang="zh-CN" altLang="zh-CN" sz="3600" b="1" kern="100">
                <a:latin typeface="隶书" panose="02010509060101010101" pitchFamily="49" charset="-122"/>
                <a:ea typeface="隶书" panose="02010509060101010101" pitchFamily="49" charset="-122"/>
                <a:cs typeface="Times New Roman" panose="02020603050405020304"/>
                <a:sym typeface="+mn-ea"/>
              </a:rPr>
              <a:t>鼓舞了全国人民的抗战决心，为抗战胜利奠定了物质和精神基础。</a:t>
            </a:r>
            <a:endParaRPr lang="zh-CN" altLang="zh-CN" sz="3600" b="1" kern="100">
              <a:latin typeface="隶书" panose="02010509060101010101" pitchFamily="49" charset="-122"/>
              <a:ea typeface="隶书" panose="02010509060101010101" pitchFamily="49" charset="-122"/>
              <a:cs typeface="Times New Roman" panose="02020603050405020304"/>
              <a:sym typeface="+mn-ea"/>
            </a:endParaRPr>
          </a:p>
        </p:txBody>
      </p:sp>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anim calcmode="lin" valueType="num">
                                      <p:cBhvr>
                                        <p:cTn id="8" dur="2000" fill="hold"/>
                                        <p:tgtEl>
                                          <p:spTgt spid="18"/>
                                        </p:tgtEl>
                                        <p:attrNameLst>
                                          <p:attrName>ppt_w</p:attrName>
                                        </p:attrNameLst>
                                      </p:cBhvr>
                                      <p:tavLst>
                                        <p:tav tm="0" fmla="#ppt_w*sin(2.5*pi*$)">
                                          <p:val>
                                            <p:fltVal val="0"/>
                                          </p:val>
                                        </p:tav>
                                        <p:tav tm="100000">
                                          <p:val>
                                            <p:fltVal val="1"/>
                                          </p:val>
                                        </p:tav>
                                      </p:tavLst>
                                    </p:anim>
                                    <p:anim calcmode="lin" valueType="num">
                                      <p:cBhvr>
                                        <p:cTn id="9" dur="20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to="" calcmode="lin" valueType="num">
                                      <p:cBhvr>
                                        <p:cTn id="14" dur="1" fill="hold"/>
                                        <p:tgtEl>
                                          <p:spTgt spid="8"/>
                                        </p:tgtEl>
                                      </p:cBhvr>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linds(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2209165" y="644525"/>
            <a:ext cx="7895590" cy="645160"/>
          </a:xfrm>
          <a:prstGeom prst="rect">
            <a:avLst/>
          </a:prstGeom>
          <a:noFill/>
        </p:spPr>
        <p:txBody>
          <a:bodyPr wrap="square" rtlCol="0" anchor="t">
            <a:spAutoFit/>
          </a:bodyPr>
          <a:lstStyle/>
          <a:p>
            <a:pPr algn="ctr"/>
            <a:r>
              <a:rPr lang="zh-CN" altLang="en-US" sz="3600" b="1">
                <a:solidFill>
                  <a:srgbClr val="FF0000"/>
                </a:solidFill>
                <a:latin typeface="微软雅黑" panose="020B0503020204020204" charset="-122"/>
                <a:ea typeface="微软雅黑" panose="020B0503020204020204" charset="-122"/>
                <a:sym typeface="+mn-ea"/>
              </a:rPr>
              <a:t>思考：两个战场的作用与联系？</a:t>
            </a:r>
            <a:endParaRPr lang="zh-CN" altLang="en-US" sz="3600" b="1">
              <a:solidFill>
                <a:srgbClr val="FF0000"/>
              </a:solidFill>
              <a:latin typeface="微软雅黑" panose="020B0503020204020204" charset="-122"/>
              <a:ea typeface="微软雅黑" panose="020B0503020204020204" charset="-122"/>
              <a:sym typeface="+mn-ea"/>
            </a:endParaRPr>
          </a:p>
        </p:txBody>
      </p:sp>
      <p:pic>
        <p:nvPicPr>
          <p:cNvPr id="2" name="图片 1"/>
          <p:cNvPicPr>
            <a:picLocks noChangeAspect="1"/>
          </p:cNvPicPr>
          <p:nvPr>
            <p:custDataLst>
              <p:tags r:id="rId2"/>
            </p:custDataLst>
          </p:nvPr>
        </p:nvPicPr>
        <p:blipFill>
          <a:blip r:embed="rId3">
            <a:lum bright="-30000"/>
          </a:blip>
          <a:stretch>
            <a:fillRect/>
          </a:stretch>
        </p:blipFill>
        <p:spPr>
          <a:xfrm>
            <a:off x="3001010" y="3036570"/>
            <a:ext cx="8983345" cy="3562985"/>
          </a:xfrm>
          <a:prstGeom prst="roundRect">
            <a:avLst/>
          </a:prstGeom>
          <a:ln>
            <a:solidFill>
              <a:schemeClr val="tx1"/>
            </a:solidFill>
          </a:ln>
        </p:spPr>
      </p:pic>
      <p:sp>
        <p:nvSpPr>
          <p:cNvPr id="8" name="文本框 7"/>
          <p:cNvSpPr txBox="1"/>
          <p:nvPr>
            <p:custDataLst>
              <p:tags r:id="rId4"/>
            </p:custDataLst>
          </p:nvPr>
        </p:nvSpPr>
        <p:spPr>
          <a:xfrm>
            <a:off x="3001010" y="1351280"/>
            <a:ext cx="4124325" cy="1568450"/>
          </a:xfrm>
          <a:prstGeom prst="rect">
            <a:avLst/>
          </a:prstGeom>
          <a:noFill/>
          <a:ln w="12700" cmpd="sng">
            <a:solidFill>
              <a:schemeClr val="accent1">
                <a:shade val="50000"/>
              </a:schemeClr>
            </a:solidFill>
            <a:prstDash val="sysDash"/>
          </a:ln>
        </p:spPr>
        <p:txBody>
          <a:bodyPr wrap="square" rtlCol="0" anchor="t">
            <a:spAutoFit/>
          </a:bodyPr>
          <a:lstStyle/>
          <a:p>
            <a:pPr lvl="0" algn="just">
              <a:buClrTx/>
              <a:buSzTx/>
              <a:buFontTx/>
              <a:tabLst>
                <a:tab pos="5600700" algn="l"/>
                <a:tab pos="9601200" algn="l"/>
              </a:tabLst>
            </a:pPr>
            <a:r>
              <a:rPr lang="en-US" altLang="zh-CN" sz="2400" kern="100">
                <a:latin typeface="华文中宋" panose="02010600040101010101" pitchFamily="2" charset="-122"/>
                <a:ea typeface="华文中宋" panose="02010600040101010101" pitchFamily="2" charset="-122"/>
                <a:cs typeface="Times New Roman" panose="02020603050405020304"/>
                <a:sym typeface="+mn-ea"/>
              </a:rPr>
              <a:t>    </a:t>
            </a:r>
            <a:r>
              <a:rPr lang="en-US" altLang="zh-CN" sz="2400" kern="100">
                <a:solidFill>
                  <a:srgbClr val="FF0000"/>
                </a:solidFill>
                <a:latin typeface="华文琥珀" panose="02010800040101010101" charset="-122"/>
                <a:ea typeface="华文琥珀" panose="02010800040101010101" charset="-122"/>
                <a:cs typeface="Times New Roman" panose="02020603050405020304"/>
                <a:sym typeface="+mn-ea"/>
              </a:rPr>
              <a:t>共产党的敌后战场</a:t>
            </a:r>
            <a:r>
              <a:rPr lang="en-US" altLang="zh-CN" sz="2400" b="1" kern="100">
                <a:latin typeface="华文中宋" panose="02010600040101010101" pitchFamily="2" charset="-122"/>
                <a:ea typeface="华文中宋" panose="02010600040101010101" pitchFamily="2" charset="-122"/>
                <a:cs typeface="Times New Roman" panose="02020603050405020304"/>
                <a:sym typeface="+mn-ea"/>
              </a:rPr>
              <a:t>在战略防御阶段,有力地配合了正面战场的防御;相持阶段到来后,逐渐成为全国抗战的主战场。</a:t>
            </a:r>
            <a:endParaRPr lang="en-US" altLang="zh-CN" sz="2400" b="1" kern="100">
              <a:latin typeface="华文中宋" panose="02010600040101010101" pitchFamily="2" charset="-122"/>
              <a:ea typeface="华文中宋" panose="02010600040101010101" pitchFamily="2" charset="-122"/>
              <a:cs typeface="Times New Roman" panose="02020603050405020304"/>
              <a:sym typeface="+mn-ea"/>
            </a:endParaRPr>
          </a:p>
        </p:txBody>
      </p:sp>
      <p:sp>
        <p:nvSpPr>
          <p:cNvPr id="6" name="文本框 5"/>
          <p:cNvSpPr txBox="1"/>
          <p:nvPr>
            <p:custDataLst>
              <p:tags r:id="rId5"/>
            </p:custDataLst>
          </p:nvPr>
        </p:nvSpPr>
        <p:spPr>
          <a:xfrm>
            <a:off x="7273290" y="1351280"/>
            <a:ext cx="4711065" cy="1568450"/>
          </a:xfrm>
          <a:prstGeom prst="rect">
            <a:avLst/>
          </a:prstGeom>
          <a:noFill/>
          <a:ln w="12700" cmpd="sng">
            <a:solidFill>
              <a:schemeClr val="accent1">
                <a:shade val="50000"/>
              </a:schemeClr>
            </a:solidFill>
            <a:prstDash val="sysDash"/>
          </a:ln>
        </p:spPr>
        <p:txBody>
          <a:bodyPr wrap="square" rtlCol="0" anchor="t">
            <a:spAutoFit/>
          </a:bodyPr>
          <a:lstStyle/>
          <a:p>
            <a:pPr lvl="0" algn="just">
              <a:buClrTx/>
              <a:buSzTx/>
              <a:buFontTx/>
              <a:tabLst>
                <a:tab pos="5600700" algn="l"/>
                <a:tab pos="9601200" algn="l"/>
              </a:tabLst>
            </a:pPr>
            <a:r>
              <a:rPr lang="en-US" altLang="zh-CN" sz="2400" kern="100">
                <a:latin typeface="华文中宋" panose="02010600040101010101" pitchFamily="2" charset="-122"/>
                <a:ea typeface="华文中宋" panose="02010600040101010101" pitchFamily="2" charset="-122"/>
                <a:cs typeface="Times New Roman" panose="02020603050405020304"/>
                <a:sym typeface="+mn-ea"/>
              </a:rPr>
              <a:t>    </a:t>
            </a:r>
            <a:r>
              <a:rPr lang="en-US" altLang="zh-CN" sz="2400" kern="100">
                <a:solidFill>
                  <a:srgbClr val="FF0000"/>
                </a:solidFill>
                <a:latin typeface="华文琥珀" panose="02010800040101010101" charset="-122"/>
                <a:ea typeface="华文琥珀" panose="02010800040101010101" charset="-122"/>
                <a:cs typeface="Times New Roman" panose="02020603050405020304"/>
                <a:sym typeface="+mn-ea"/>
              </a:rPr>
              <a:t>两个战场是相互依存和相互支持的关系,不能分割。</a:t>
            </a:r>
            <a:r>
              <a:rPr lang="en-US" altLang="zh-CN" sz="2400" b="1" kern="100">
                <a:latin typeface="华文中宋" panose="02010600040101010101" pitchFamily="2" charset="-122"/>
                <a:ea typeface="华文中宋" panose="02010600040101010101" pitchFamily="2" charset="-122"/>
                <a:cs typeface="Times New Roman" panose="02020603050405020304"/>
                <a:sym typeface="+mn-ea"/>
              </a:rPr>
              <a:t>应该客观公正地评价两个战场的功能,不能片面地否定这个肯定另一个。</a:t>
            </a:r>
            <a:endParaRPr lang="en-US" altLang="zh-CN" sz="2400" b="1" kern="100">
              <a:latin typeface="华文中宋" panose="02010600040101010101" pitchFamily="2" charset="-122"/>
              <a:ea typeface="华文中宋" panose="02010600040101010101" pitchFamily="2" charset="-122"/>
              <a:cs typeface="Times New Roman" panose="02020603050405020304"/>
              <a:sym typeface="+mn-ea"/>
            </a:endParaRPr>
          </a:p>
        </p:txBody>
      </p:sp>
      <p:sp>
        <p:nvSpPr>
          <p:cNvPr id="5" name="文本框 4"/>
          <p:cNvSpPr txBox="1"/>
          <p:nvPr>
            <p:custDataLst>
              <p:tags r:id="rId6"/>
            </p:custDataLst>
          </p:nvPr>
        </p:nvSpPr>
        <p:spPr>
          <a:xfrm>
            <a:off x="182880" y="1351280"/>
            <a:ext cx="2739390" cy="5262245"/>
          </a:xfrm>
          <a:prstGeom prst="rect">
            <a:avLst/>
          </a:prstGeom>
          <a:noFill/>
          <a:ln w="12700" cmpd="sng">
            <a:solidFill>
              <a:schemeClr val="accent1">
                <a:shade val="50000"/>
              </a:schemeClr>
            </a:solidFill>
            <a:prstDash val="sysDash"/>
          </a:ln>
        </p:spPr>
        <p:txBody>
          <a:bodyPr wrap="square" rtlCol="0" anchor="t">
            <a:spAutoFit/>
          </a:bodyPr>
          <a:lstStyle/>
          <a:p>
            <a:pPr lvl="0" algn="just">
              <a:buClrTx/>
              <a:buSzTx/>
              <a:buFontTx/>
              <a:tabLst>
                <a:tab pos="5600700" algn="l"/>
                <a:tab pos="9601200" algn="l"/>
              </a:tabLst>
            </a:pPr>
            <a:r>
              <a:rPr lang="en-US" altLang="zh-CN" sz="2400" kern="100">
                <a:latin typeface="华文中宋" panose="02010600040101010101" pitchFamily="2" charset="-122"/>
                <a:ea typeface="华文中宋" panose="02010600040101010101" pitchFamily="2" charset="-122"/>
                <a:cs typeface="Times New Roman" panose="02020603050405020304"/>
                <a:sym typeface="+mn-ea"/>
              </a:rPr>
              <a:t>    </a:t>
            </a:r>
            <a:r>
              <a:rPr lang="en-US" altLang="zh-CN" sz="2400" kern="100">
                <a:solidFill>
                  <a:srgbClr val="FF0000"/>
                </a:solidFill>
                <a:latin typeface="华文琥珀" panose="02010800040101010101" charset="-122"/>
                <a:ea typeface="华文琥珀" panose="02010800040101010101" charset="-122"/>
                <a:cs typeface="Times New Roman" panose="02020603050405020304"/>
                <a:sym typeface="+mn-ea"/>
              </a:rPr>
              <a:t>国民党的正面战场</a:t>
            </a:r>
            <a:r>
              <a:rPr lang="en-US" altLang="zh-CN" sz="2400" b="1" kern="100">
                <a:latin typeface="华文中宋" panose="02010600040101010101" pitchFamily="2" charset="-122"/>
                <a:ea typeface="华文中宋" panose="02010600040101010101" pitchFamily="2" charset="-122"/>
                <a:cs typeface="Times New Roman" panose="02020603050405020304"/>
                <a:sym typeface="+mn-ea"/>
              </a:rPr>
              <a:t>应该说在较长的历史时期内，特别是战略防御阶段起着主战场的作用，如组织了四次大会战，促使了相持阶段的到来；同时也为敌后战场的建立和发展创造了有利时机；但片面抗战路线不利于抗日力量最大限度地发挥作用。 </a:t>
            </a:r>
            <a:endParaRPr lang="en-US" altLang="zh-CN" sz="2400" b="1" kern="100">
              <a:latin typeface="华文中宋" panose="02010600040101010101" pitchFamily="2" charset="-122"/>
              <a:ea typeface="华文中宋" panose="02010600040101010101" pitchFamily="2" charset="-122"/>
              <a:cs typeface="Times New Roman" panose="02020603050405020304"/>
              <a:sym typeface="+mn-ea"/>
            </a:endParaRPr>
          </a:p>
        </p:txBody>
      </p:sp>
    </p:spTree>
    <p:custDataLst>
      <p:tags r:id="rId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linds(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linds(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linds(horizont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6"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273810" y="570865"/>
            <a:ext cx="4094480" cy="768350"/>
          </a:xfrm>
          <a:prstGeom prst="rect">
            <a:avLst/>
          </a:prstGeom>
          <a:noFill/>
        </p:spPr>
        <p:txBody>
          <a:bodyPr wrap="none" rtlCol="0">
            <a:spAutoFit/>
          </a:bodyPr>
          <a:lstStyle/>
          <a:p>
            <a:r>
              <a:rPr lang="zh-CN" altLang="en-US" sz="4400">
                <a:latin typeface="华文琥珀" panose="02010800040101010101" charset="-122"/>
                <a:ea typeface="华文琥珀" panose="02010800040101010101" charset="-122"/>
              </a:rPr>
              <a:t>四、东方主战场</a:t>
            </a:r>
            <a:endParaRPr lang="zh-CN" altLang="en-US" sz="4400">
              <a:latin typeface="华文琥珀" panose="02010800040101010101" charset="-122"/>
              <a:ea typeface="华文琥珀" panose="02010800040101010101" charset="-122"/>
            </a:endParaRPr>
          </a:p>
        </p:txBody>
      </p:sp>
      <p:sp>
        <p:nvSpPr>
          <p:cNvPr id="3" name="文本框 2"/>
          <p:cNvSpPr txBox="1"/>
          <p:nvPr>
            <p:custDataLst>
              <p:tags r:id="rId2"/>
            </p:custDataLst>
          </p:nvPr>
        </p:nvSpPr>
        <p:spPr>
          <a:xfrm>
            <a:off x="1147445" y="1507490"/>
            <a:ext cx="10758170" cy="1198880"/>
          </a:xfrm>
          <a:prstGeom prst="rect">
            <a:avLst/>
          </a:prstGeom>
          <a:noFill/>
          <a:ln>
            <a:solidFill>
              <a:schemeClr val="accent1"/>
            </a:solidFill>
          </a:ln>
        </p:spPr>
        <p:txBody>
          <a:bodyPr wrap="square" rtlCol="0" anchor="t">
            <a:spAutoFit/>
          </a:bodyPr>
          <a:lstStyle/>
          <a:p>
            <a:r>
              <a:rPr lang="en-US" altLang="zh-CN" sz="2400" b="1"/>
              <a:t>         </a:t>
            </a:r>
            <a:r>
              <a:rPr lang="zh-CN" altLang="en-US" sz="2400" b="1"/>
              <a:t>(1)团结抗战:在抗日民族统一战线的旗帜下,中国各民族、各政党各政治派别共同抗敌;海外华侨积极捐款捐物，数万华侨青年回国参战。</a:t>
            </a:r>
            <a:endParaRPr lang="zh-CN" altLang="en-US" sz="2400" b="1"/>
          </a:p>
          <a:p>
            <a:r>
              <a:rPr lang="zh-CN" altLang="en-US" sz="2400" b="1"/>
              <a:t>(2)世界大战形势:1941年6月22日，苏德战争爆发，12月7日，太平洋战争爆发。</a:t>
            </a:r>
            <a:endParaRPr lang="zh-CN" altLang="en-US" sz="2400" b="1"/>
          </a:p>
        </p:txBody>
      </p:sp>
      <p:sp>
        <p:nvSpPr>
          <p:cNvPr id="4" name="文本框 3"/>
          <p:cNvSpPr txBox="1"/>
          <p:nvPr>
            <p:custDataLst>
              <p:tags r:id="rId3"/>
            </p:custDataLst>
          </p:nvPr>
        </p:nvSpPr>
        <p:spPr>
          <a:xfrm>
            <a:off x="2873375" y="2853055"/>
            <a:ext cx="9032240" cy="1938020"/>
          </a:xfrm>
          <a:prstGeom prst="rect">
            <a:avLst/>
          </a:prstGeom>
          <a:noFill/>
          <a:ln>
            <a:solidFill>
              <a:schemeClr val="accent1"/>
            </a:solidFill>
          </a:ln>
        </p:spPr>
        <p:txBody>
          <a:bodyPr wrap="square" rtlCol="0" anchor="t">
            <a:spAutoFit/>
          </a:bodyPr>
          <a:lstStyle/>
          <a:p>
            <a:pPr lvl="0" algn="l">
              <a:buClrTx/>
              <a:buSzTx/>
              <a:buFontTx/>
            </a:pPr>
            <a:r>
              <a:rPr lang="zh-CN" altLang="en-US" sz="2400" b="1">
                <a:sym typeface="+mn-ea"/>
              </a:rPr>
              <a:t>(1)中国正面战场和敌后战场抗击着大部分日军。</a:t>
            </a:r>
            <a:endParaRPr lang="zh-CN" altLang="en-US" sz="2400" b="1">
              <a:sym typeface="+mn-ea"/>
            </a:endParaRPr>
          </a:p>
          <a:p>
            <a:pPr lvl="0" algn="l">
              <a:buClrTx/>
              <a:buSzTx/>
              <a:buFontTx/>
            </a:pPr>
            <a:r>
              <a:rPr lang="zh-CN" altLang="en-US" sz="2400" b="1">
                <a:sym typeface="+mn-ea"/>
              </a:rPr>
              <a:t>(2)中国战场协助和配合了盟军作战。</a:t>
            </a:r>
            <a:endParaRPr lang="zh-CN" altLang="en-US" sz="2400" b="1">
              <a:sym typeface="+mn-ea"/>
            </a:endParaRPr>
          </a:p>
          <a:p>
            <a:pPr lvl="0" algn="l">
              <a:buClrTx/>
              <a:buSzTx/>
              <a:buFontTx/>
            </a:pPr>
            <a:r>
              <a:rPr lang="zh-CN" altLang="en-US" sz="2400" b="1">
                <a:sym typeface="+mn-ea"/>
              </a:rPr>
              <a:t>(3)1942年初,包括中国在内的26个国家签署《联合国家宣言)，标志着世界反法西斯统一战线正式形成。</a:t>
            </a:r>
            <a:endParaRPr lang="zh-CN" altLang="en-US" sz="2400" b="1">
              <a:sym typeface="+mn-ea"/>
            </a:endParaRPr>
          </a:p>
          <a:p>
            <a:pPr lvl="0" algn="l">
              <a:buClrTx/>
              <a:buSzTx/>
              <a:buFontTx/>
            </a:pPr>
            <a:r>
              <a:rPr lang="zh-CN" altLang="en-US" sz="2400" b="1">
                <a:sym typeface="+mn-ea"/>
              </a:rPr>
              <a:t>(4)中国远征军开赴缅甸，救援英军。</a:t>
            </a:r>
            <a:endParaRPr lang="zh-CN" altLang="en-US" sz="2400" b="1">
              <a:sym typeface="+mn-ea"/>
            </a:endParaRPr>
          </a:p>
        </p:txBody>
      </p:sp>
      <p:sp>
        <p:nvSpPr>
          <p:cNvPr id="5" name="文本框 4"/>
          <p:cNvSpPr txBox="1"/>
          <p:nvPr>
            <p:custDataLst>
              <p:tags r:id="rId4"/>
            </p:custDataLst>
          </p:nvPr>
        </p:nvSpPr>
        <p:spPr>
          <a:xfrm>
            <a:off x="1148080" y="5080635"/>
            <a:ext cx="10756900" cy="1568450"/>
          </a:xfrm>
          <a:prstGeom prst="rect">
            <a:avLst/>
          </a:prstGeom>
          <a:noFill/>
          <a:ln>
            <a:solidFill>
              <a:schemeClr val="accent1"/>
            </a:solidFill>
          </a:ln>
        </p:spPr>
        <p:txBody>
          <a:bodyPr wrap="square" rtlCol="0" anchor="t">
            <a:spAutoFit/>
          </a:bodyPr>
          <a:lstStyle/>
          <a:p>
            <a:pPr lvl="0" algn="l">
              <a:buClrTx/>
              <a:buSzTx/>
              <a:buFontTx/>
            </a:pPr>
            <a:r>
              <a:rPr lang="zh-CN" altLang="en-US" sz="2400" b="1">
                <a:sym typeface="+mn-ea"/>
              </a:rPr>
              <a:t>(1)开罗会议:1943年11月,中、美、英通过《开罗宣言》决定了对日作战以及战后处置日本的基本策略。</a:t>
            </a:r>
            <a:endParaRPr lang="zh-CN" altLang="en-US" sz="2400" b="1">
              <a:sym typeface="+mn-ea"/>
            </a:endParaRPr>
          </a:p>
          <a:p>
            <a:pPr lvl="0" algn="l">
              <a:buClrTx/>
              <a:buSzTx/>
              <a:buFontTx/>
            </a:pPr>
            <a:r>
              <a:rPr lang="zh-CN" altLang="en-US" sz="2400" b="1">
                <a:sym typeface="+mn-ea"/>
              </a:rPr>
              <a:t>(2)收回国家权益:中国与美、英达成协议,废除不平等条约，取消在华特权,订立新的条约;接着又与10余个西方国家废除旧约，签订新约。</a:t>
            </a:r>
            <a:endParaRPr lang="zh-CN" altLang="en-US" sz="2400" b="1">
              <a:sym typeface="+mn-ea"/>
            </a:endParaRPr>
          </a:p>
        </p:txBody>
      </p:sp>
      <p:sp>
        <p:nvSpPr>
          <p:cNvPr id="6" name="圆角矩形 5"/>
          <p:cNvSpPr/>
          <p:nvPr>
            <p:custDataLst>
              <p:tags r:id="rId5"/>
            </p:custDataLst>
          </p:nvPr>
        </p:nvSpPr>
        <p:spPr>
          <a:xfrm>
            <a:off x="345440" y="1345565"/>
            <a:ext cx="1567815" cy="6203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rgbClr val="FF0000"/>
                </a:solidFill>
                <a:sym typeface="+mn-ea"/>
              </a:rPr>
              <a:t>1.背景</a:t>
            </a:r>
            <a:endParaRPr lang="zh-CN" altLang="en-US" sz="3200" b="1">
              <a:solidFill>
                <a:srgbClr val="FF0000"/>
              </a:solidFill>
              <a:sym typeface="+mn-ea"/>
            </a:endParaRPr>
          </a:p>
        </p:txBody>
      </p:sp>
      <p:sp>
        <p:nvSpPr>
          <p:cNvPr id="7" name="圆角矩形 6"/>
          <p:cNvSpPr/>
          <p:nvPr>
            <p:custDataLst>
              <p:tags r:id="rId6"/>
            </p:custDataLst>
          </p:nvPr>
        </p:nvSpPr>
        <p:spPr>
          <a:xfrm>
            <a:off x="1147445" y="2853055"/>
            <a:ext cx="1567815" cy="6203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200" b="1">
                <a:solidFill>
                  <a:srgbClr val="FF0000"/>
                </a:solidFill>
                <a:sym typeface="+mn-ea"/>
              </a:rPr>
              <a:t>2.贡献</a:t>
            </a:r>
            <a:endParaRPr lang="zh-CN" altLang="en-US" sz="3200" b="1">
              <a:solidFill>
                <a:srgbClr val="FF0000"/>
              </a:solidFill>
              <a:sym typeface="+mn-ea"/>
            </a:endParaRPr>
          </a:p>
        </p:txBody>
      </p:sp>
      <p:sp>
        <p:nvSpPr>
          <p:cNvPr id="8" name="圆角矩形 7"/>
          <p:cNvSpPr/>
          <p:nvPr>
            <p:custDataLst>
              <p:tags r:id="rId7"/>
            </p:custDataLst>
          </p:nvPr>
        </p:nvSpPr>
        <p:spPr>
          <a:xfrm>
            <a:off x="345440" y="4352925"/>
            <a:ext cx="1567815" cy="6203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200" b="1">
                <a:solidFill>
                  <a:srgbClr val="FF0000"/>
                </a:solidFill>
                <a:sym typeface="+mn-ea"/>
              </a:rPr>
              <a:t>3.成果</a:t>
            </a:r>
            <a:endParaRPr lang="zh-CN" altLang="en-US" sz="3200" b="1">
              <a:solidFill>
                <a:srgbClr val="FF0000"/>
              </a:solidFill>
              <a:sym typeface="+mn-ea"/>
            </a:endParaRPr>
          </a:p>
        </p:txBody>
      </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to="" calcmode="lin" valueType="num">
                                      <p:cBhvr>
                                        <p:cTn id="22" dur="1" fill="hold"/>
                                        <p:tgtEl>
                                          <p:spTgt spid="7"/>
                                        </p:tgtEl>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to="" calcmode="lin" valueType="num">
                                      <p:cBhvr>
                                        <p:cTn id="27" dur="1" fill="hold"/>
                                        <p:tgtEl>
                                          <p:spTgt spid="4"/>
                                        </p:tgtEl>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to="" calcmode="lin" valueType="num">
                                      <p:cBhvr>
                                        <p:cTn id="32" dur="1" fill="hold"/>
                                        <p:tgtEl>
                                          <p:spTgt spid="8"/>
                                        </p:tgtEl>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to="" calcmode="lin" valueType="num">
                                      <p:cBhvr>
                                        <p:cTn id="37" dur="1" fill="hold"/>
                                        <p:tgtEl>
                                          <p:spTgt spid="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custDataLst>
              <p:tags r:id="rId1"/>
            </p:custDataLst>
          </p:nvPr>
        </p:nvSpPr>
        <p:spPr>
          <a:xfrm>
            <a:off x="699770" y="887095"/>
            <a:ext cx="8983345" cy="645160"/>
          </a:xfrm>
          <a:prstGeom prst="rect">
            <a:avLst/>
          </a:prstGeom>
          <a:noFill/>
          <a:ln w="9525">
            <a:noFill/>
          </a:ln>
        </p:spPr>
        <p:txBody>
          <a:bodyPr wrap="square">
            <a:spAutoFit/>
          </a:bodyPr>
          <a:lstStyle/>
          <a:p>
            <a:pPr indent="0"/>
            <a:r>
              <a:rPr lang="zh-CN" altLang="en-US" sz="3600" b="1" kern="100">
                <a:solidFill>
                  <a:srgbClr val="FF0000"/>
                </a:solidFill>
                <a:effectLst>
                  <a:glow rad="127000">
                    <a:srgbClr val="FFFF00"/>
                  </a:glow>
                  <a:outerShdw blurRad="38100" dist="38100" dir="2700000" algn="tl">
                    <a:srgbClr val="000000">
                      <a:alpha val="43137"/>
                    </a:srgbClr>
                  </a:outerShdw>
                </a:effectLst>
                <a:latin typeface="华文隶书" panose="02010800040101010101" charset="-122"/>
                <a:ea typeface="华文隶书" panose="02010800040101010101" charset="-122"/>
              </a:rPr>
              <a:t>学术情境</a:t>
            </a:r>
            <a:r>
              <a:rPr lang="zh-CN" sz="3200" b="1">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——中国抗战的世界贡献</a:t>
            </a:r>
            <a:endParaRPr lang="zh-CN" sz="3200" b="1">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endParaRPr>
          </a:p>
        </p:txBody>
      </p:sp>
      <p:sp>
        <p:nvSpPr>
          <p:cNvPr id="6" name="文本框 5"/>
          <p:cNvSpPr txBox="1"/>
          <p:nvPr>
            <p:custDataLst>
              <p:tags r:id="rId2"/>
            </p:custDataLst>
          </p:nvPr>
        </p:nvSpPr>
        <p:spPr>
          <a:xfrm>
            <a:off x="699770" y="1760855"/>
            <a:ext cx="11040745" cy="1734185"/>
          </a:xfrm>
          <a:prstGeom prst="rect">
            <a:avLst/>
          </a:prstGeom>
          <a:noFill/>
          <a:ln w="12700" cmpd="sng">
            <a:solidFill>
              <a:schemeClr val="accent1">
                <a:shade val="50000"/>
              </a:schemeClr>
            </a:solidFill>
            <a:prstDash val="lgDash"/>
          </a:ln>
        </p:spPr>
        <p:txBody>
          <a:bodyPr wrap="square">
            <a:noAutofit/>
          </a:bodyPr>
          <a:lstStyle/>
          <a:p>
            <a:pPr lvl="0" indent="304800" algn="just">
              <a:lnSpc>
                <a:spcPct val="120000"/>
              </a:lnSpc>
              <a:buClrTx/>
              <a:buSzTx/>
              <a:buFontTx/>
            </a:pPr>
            <a:r>
              <a:rPr lang="zh-CN" sz="2800">
                <a:latin typeface="楷体" panose="02010609060101010101" pitchFamily="49" charset="-122"/>
                <a:ea typeface="楷体" panose="02010609060101010101" pitchFamily="49" charset="-122"/>
                <a:cs typeface="仿宋_GB2312" charset="0"/>
                <a:sym typeface="+mn-ea"/>
              </a:rPr>
              <a:t>在如何看待中国战场问题上，美国总统罗斯福曾说：“如果中国屈服……那将是日军和纳粹的大规模钳形攻势，在某处会合，完全切断俄国同外界的联系，瓜分埃及，切断经过地中海的所有交通线……”</a:t>
            </a:r>
            <a:endParaRPr lang="zh-CN" sz="2800">
              <a:latin typeface="楷体" panose="02010609060101010101" pitchFamily="49" charset="-122"/>
              <a:ea typeface="楷体" panose="02010609060101010101" pitchFamily="49" charset="-122"/>
              <a:cs typeface="仿宋_GB2312" charset="0"/>
              <a:sym typeface="+mn-ea"/>
            </a:endParaRPr>
          </a:p>
        </p:txBody>
      </p:sp>
      <p:sp>
        <p:nvSpPr>
          <p:cNvPr id="8" name="文本框 7"/>
          <p:cNvSpPr txBox="1"/>
          <p:nvPr>
            <p:custDataLst>
              <p:tags r:id="rId3"/>
            </p:custDataLst>
          </p:nvPr>
        </p:nvSpPr>
        <p:spPr>
          <a:xfrm>
            <a:off x="1140460" y="3748405"/>
            <a:ext cx="6648450" cy="521970"/>
          </a:xfrm>
          <a:prstGeom prst="rect">
            <a:avLst/>
          </a:prstGeom>
          <a:noFill/>
          <a:ln w="9525">
            <a:noFill/>
          </a:ln>
        </p:spPr>
        <p:txBody>
          <a:bodyPr wrap="square">
            <a:spAutoFit/>
          </a:bodyPr>
          <a:lstStyle/>
          <a:p>
            <a:pPr lvl="0" algn="just">
              <a:buClrTx/>
              <a:buSzTx/>
              <a:buFontTx/>
            </a:pPr>
            <a:r>
              <a:rPr lang="zh-CN" sz="2800" b="1">
                <a:ea typeface="黑体" panose="02010609060101010101" charset="-122"/>
                <a:sym typeface="+mn-ea"/>
              </a:rPr>
              <a:t>思考　上述材料说明了什么问题？</a:t>
            </a:r>
            <a:endParaRPr lang="zh-CN" sz="2800" b="1">
              <a:ea typeface="黑体" panose="02010609060101010101" charset="-122"/>
              <a:sym typeface="+mn-ea"/>
            </a:endParaRPr>
          </a:p>
        </p:txBody>
      </p:sp>
      <p:sp>
        <p:nvSpPr>
          <p:cNvPr id="9" name="文本框 8"/>
          <p:cNvSpPr txBox="1"/>
          <p:nvPr>
            <p:custDataLst>
              <p:tags r:id="rId4"/>
            </p:custDataLst>
          </p:nvPr>
        </p:nvSpPr>
        <p:spPr>
          <a:xfrm>
            <a:off x="875665" y="4593590"/>
            <a:ext cx="10188575" cy="946785"/>
          </a:xfrm>
          <a:prstGeom prst="rect">
            <a:avLst/>
          </a:prstGeom>
          <a:noFill/>
        </p:spPr>
        <p:txBody>
          <a:bodyPr wrap="square" rtlCol="0" anchor="t">
            <a:noAutofit/>
          </a:bodyPr>
          <a:lstStyle/>
          <a:p>
            <a:pPr lvl="0" algn="just">
              <a:buClrTx/>
              <a:buSzTx/>
              <a:buFontTx/>
            </a:pPr>
            <a:r>
              <a:rPr lang="zh-CN" altLang="en-US" sz="2800" b="1">
                <a:solidFill>
                  <a:srgbClr val="FF0000"/>
                </a:solidFill>
                <a:latin typeface="黑体" panose="02010609060101010101" charset="-122"/>
                <a:ea typeface="黑体" panose="02010609060101010101" charset="-122"/>
                <a:sym typeface="+mn-ea"/>
              </a:rPr>
              <a:t>中国抗日战争在世界反法西斯战争中作用巨大，为世界反法西斯战争的胜利作出了巨大贡献。</a:t>
            </a:r>
            <a:endParaRPr lang="zh-CN" altLang="en-US" sz="2800" b="1">
              <a:solidFill>
                <a:srgbClr val="FF0000"/>
              </a:solidFill>
              <a:latin typeface="黑体" panose="02010609060101010101" charset="-122"/>
              <a:ea typeface="黑体" panose="02010609060101010101" charset="-122"/>
              <a:sym typeface="+mn-ea"/>
            </a:endParaRPr>
          </a:p>
        </p:txBody>
      </p:sp>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custDataLst>
              <p:tags r:id="rId1"/>
            </p:custDataLst>
          </p:nvPr>
        </p:nvSpPr>
        <p:spPr>
          <a:xfrm>
            <a:off x="1794510" y="2449830"/>
            <a:ext cx="10069830" cy="583565"/>
          </a:xfrm>
          <a:prstGeom prst="rect">
            <a:avLst/>
          </a:prstGeom>
          <a:noFill/>
          <a:ln w="12700" cmpd="sng">
            <a:solidFill>
              <a:schemeClr val="accent1">
                <a:shade val="50000"/>
              </a:schemeClr>
            </a:solidFill>
            <a:prstDash val="lgDashDot"/>
          </a:ln>
        </p:spPr>
        <p:txBody>
          <a:bodyPr wrap="square" rtlCol="0">
            <a:spAutoFit/>
          </a:bodyPr>
          <a:lstStyle/>
          <a:p>
            <a:r>
              <a:rPr lang="zh-CN" altLang="en-US" sz="3200" b="1">
                <a:latin typeface="微软雅黑" panose="020B0503020204020204" charset="-122"/>
                <a:ea typeface="微软雅黑" panose="020B0503020204020204" charset="-122"/>
              </a:rPr>
              <a:t>总结革命经验、为彻底打败日本、建设新中国做准备。</a:t>
            </a:r>
            <a:endParaRPr lang="zh-CN" altLang="en-US" sz="3200" b="1">
              <a:latin typeface="微软雅黑" panose="020B0503020204020204" charset="-122"/>
              <a:ea typeface="微软雅黑" panose="020B0503020204020204" charset="-122"/>
            </a:endParaRPr>
          </a:p>
        </p:txBody>
      </p:sp>
      <p:sp>
        <p:nvSpPr>
          <p:cNvPr id="17" name="文本框 16"/>
          <p:cNvSpPr txBox="1"/>
          <p:nvPr>
            <p:custDataLst>
              <p:tags r:id="rId2"/>
            </p:custDataLst>
          </p:nvPr>
        </p:nvSpPr>
        <p:spPr>
          <a:xfrm>
            <a:off x="1794510" y="3723005"/>
            <a:ext cx="10069830" cy="1568450"/>
          </a:xfrm>
          <a:prstGeom prst="rect">
            <a:avLst/>
          </a:prstGeom>
          <a:noFill/>
          <a:ln w="12700" cmpd="sng">
            <a:solidFill>
              <a:schemeClr val="accent1">
                <a:shade val="50000"/>
              </a:schemeClr>
            </a:solidFill>
            <a:prstDash val="lgDashDot"/>
          </a:ln>
        </p:spPr>
        <p:txBody>
          <a:bodyPr wrap="square" rtlCol="0">
            <a:spAutoFit/>
          </a:bodyPr>
          <a:lstStyle/>
          <a:p>
            <a:pPr lvl="0" algn="l">
              <a:buClrTx/>
              <a:buSzTx/>
              <a:buFontTx/>
            </a:pPr>
            <a:r>
              <a:rPr lang="zh-CN" altLang="en-US" sz="3200" b="1">
                <a:latin typeface="微软雅黑" panose="020B0503020204020204" charset="-122"/>
                <a:ea typeface="微软雅黑" panose="020B0503020204020204" charset="-122"/>
                <a:sym typeface="+mn-ea"/>
              </a:rPr>
              <a:t>① 提出党的政治路线</a:t>
            </a:r>
            <a:endParaRPr lang="zh-CN" altLang="en-US" sz="3200" b="1">
              <a:latin typeface="微软雅黑" panose="020B0503020204020204" charset="-122"/>
              <a:ea typeface="微软雅黑" panose="020B0503020204020204" charset="-122"/>
              <a:sym typeface="+mn-ea"/>
            </a:endParaRPr>
          </a:p>
          <a:p>
            <a:pPr lvl="0" algn="l">
              <a:buClrTx/>
              <a:buSzTx/>
              <a:buFontTx/>
            </a:pPr>
            <a:r>
              <a:rPr lang="zh-CN" altLang="en-US" sz="3200" b="1">
                <a:latin typeface="微软雅黑" panose="020B0503020204020204" charset="-122"/>
                <a:ea typeface="微软雅黑" panose="020B0503020204020204" charset="-122"/>
                <a:sym typeface="+mn-ea"/>
              </a:rPr>
              <a:t>② 确立 毛泽东思想 为党的指导思想</a:t>
            </a:r>
            <a:endParaRPr lang="zh-CN" altLang="en-US" sz="3200" b="1">
              <a:latin typeface="微软雅黑" panose="020B0503020204020204" charset="-122"/>
              <a:ea typeface="微软雅黑" panose="020B0503020204020204" charset="-122"/>
              <a:sym typeface="+mn-ea"/>
            </a:endParaRPr>
          </a:p>
          <a:p>
            <a:pPr lvl="0" algn="l">
              <a:buClrTx/>
              <a:buSzTx/>
              <a:buFontTx/>
            </a:pPr>
            <a:r>
              <a:rPr lang="zh-CN" altLang="en-US" sz="3200" b="1">
                <a:latin typeface="微软雅黑" panose="020B0503020204020204" charset="-122"/>
                <a:ea typeface="微软雅黑" panose="020B0503020204020204" charset="-122"/>
                <a:sym typeface="+mn-ea"/>
              </a:rPr>
              <a:t>③ 选举产生以毛泽东为主席的中央委员会</a:t>
            </a:r>
            <a:endParaRPr lang="zh-CN" altLang="en-US" sz="3200" b="1">
              <a:latin typeface="微软雅黑" panose="020B0503020204020204" charset="-122"/>
              <a:ea typeface="微软雅黑" panose="020B0503020204020204" charset="-122"/>
              <a:sym typeface="+mn-ea"/>
            </a:endParaRPr>
          </a:p>
        </p:txBody>
      </p:sp>
      <p:sp>
        <p:nvSpPr>
          <p:cNvPr id="18" name="文本框 17"/>
          <p:cNvSpPr txBox="1"/>
          <p:nvPr>
            <p:custDataLst>
              <p:tags r:id="rId3"/>
            </p:custDataLst>
          </p:nvPr>
        </p:nvSpPr>
        <p:spPr>
          <a:xfrm>
            <a:off x="1794510" y="5567680"/>
            <a:ext cx="10069830" cy="583565"/>
          </a:xfrm>
          <a:prstGeom prst="rect">
            <a:avLst/>
          </a:prstGeom>
          <a:noFill/>
          <a:ln w="12700" cmpd="sng">
            <a:solidFill>
              <a:schemeClr val="accent1">
                <a:shade val="50000"/>
              </a:schemeClr>
            </a:solidFill>
            <a:prstDash val="lgDashDot"/>
          </a:ln>
        </p:spPr>
        <p:txBody>
          <a:bodyPr wrap="square" rtlCol="0">
            <a:spAutoFit/>
          </a:bodyPr>
          <a:lstStyle/>
          <a:p>
            <a:pPr lvl="0" algn="l">
              <a:buClrTx/>
              <a:buSzTx/>
              <a:buFontTx/>
            </a:pPr>
            <a:r>
              <a:rPr lang="zh-CN" altLang="en-US" sz="3200" b="1">
                <a:latin typeface="微软雅黑" panose="020B0503020204020204" charset="-122"/>
                <a:ea typeface="微软雅黑" panose="020B0503020204020204" charset="-122"/>
                <a:sym typeface="+mn-ea"/>
              </a:rPr>
              <a:t>使全党在马列主义、毛泽东思想的基础上达到空前团结</a:t>
            </a:r>
            <a:endParaRPr lang="zh-CN" altLang="en-US" sz="3200" b="1">
              <a:latin typeface="微软雅黑" panose="020B0503020204020204" charset="-122"/>
              <a:ea typeface="微软雅黑" panose="020B0503020204020204" charset="-122"/>
              <a:sym typeface="+mn-ea"/>
            </a:endParaRPr>
          </a:p>
        </p:txBody>
      </p:sp>
      <p:sp>
        <p:nvSpPr>
          <p:cNvPr id="3" name="文本框 2"/>
          <p:cNvSpPr txBox="1"/>
          <p:nvPr>
            <p:custDataLst>
              <p:tags r:id="rId4"/>
            </p:custDataLst>
          </p:nvPr>
        </p:nvSpPr>
        <p:spPr>
          <a:xfrm>
            <a:off x="732790" y="1521460"/>
            <a:ext cx="7320280" cy="645160"/>
          </a:xfrm>
          <a:prstGeom prst="rect">
            <a:avLst/>
          </a:prstGeom>
          <a:noFill/>
        </p:spPr>
        <p:txBody>
          <a:bodyPr wrap="none" rtlCol="0">
            <a:spAutoFit/>
          </a:bodyPr>
          <a:lstStyle/>
          <a:p>
            <a:pPr algn="l"/>
            <a:r>
              <a:rPr lang="en-US" altLang="zh-CN" sz="3600" b="1">
                <a:solidFill>
                  <a:schemeClr val="tx1"/>
                </a:solidFill>
                <a:sym typeface="+mn-ea"/>
              </a:rPr>
              <a:t>1</a:t>
            </a:r>
            <a:r>
              <a:rPr lang="zh-CN" altLang="en-US" sz="3600" b="1">
                <a:solidFill>
                  <a:schemeClr val="tx1"/>
                </a:solidFill>
                <a:sym typeface="+mn-ea"/>
              </a:rPr>
              <a:t>、中共“七大”（</a:t>
            </a:r>
            <a:r>
              <a:rPr lang="en-US" altLang="zh-CN" sz="3600" b="1">
                <a:solidFill>
                  <a:schemeClr val="tx1"/>
                </a:solidFill>
                <a:sym typeface="+mn-ea"/>
              </a:rPr>
              <a:t>1945.4</a:t>
            </a:r>
            <a:r>
              <a:rPr lang="zh-CN" altLang="en-US" sz="3600" b="1">
                <a:solidFill>
                  <a:schemeClr val="tx1"/>
                </a:solidFill>
                <a:sym typeface="+mn-ea"/>
              </a:rPr>
              <a:t>；延安）</a:t>
            </a:r>
            <a:endParaRPr lang="zh-CN" altLang="en-US" sz="3600" b="1">
              <a:solidFill>
                <a:schemeClr val="tx1"/>
              </a:solidFill>
              <a:sym typeface="+mn-ea"/>
            </a:endParaRPr>
          </a:p>
        </p:txBody>
      </p:sp>
      <p:sp>
        <p:nvSpPr>
          <p:cNvPr id="2" name="圆角矩形 1"/>
          <p:cNvSpPr/>
          <p:nvPr>
            <p:custDataLst>
              <p:tags r:id="rId5"/>
            </p:custDataLst>
          </p:nvPr>
        </p:nvSpPr>
        <p:spPr>
          <a:xfrm>
            <a:off x="397510" y="2416810"/>
            <a:ext cx="1228090" cy="6496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ym typeface="+mn-ea"/>
              </a:rPr>
              <a:t>目的</a:t>
            </a:r>
            <a:endParaRPr lang="zh-CN" altLang="en-US" sz="3200" b="1">
              <a:sym typeface="+mn-ea"/>
            </a:endParaRPr>
          </a:p>
        </p:txBody>
      </p:sp>
      <p:sp>
        <p:nvSpPr>
          <p:cNvPr id="4" name="圆角矩形 3"/>
          <p:cNvSpPr/>
          <p:nvPr>
            <p:custDataLst>
              <p:tags r:id="rId6"/>
            </p:custDataLst>
          </p:nvPr>
        </p:nvSpPr>
        <p:spPr>
          <a:xfrm>
            <a:off x="397510" y="3926205"/>
            <a:ext cx="1228090" cy="7899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ym typeface="+mn-ea"/>
              </a:rPr>
              <a:t>内容</a:t>
            </a:r>
            <a:endParaRPr lang="zh-CN" altLang="en-US" sz="3200" b="1">
              <a:sym typeface="+mn-ea"/>
            </a:endParaRPr>
          </a:p>
        </p:txBody>
      </p:sp>
      <p:sp>
        <p:nvSpPr>
          <p:cNvPr id="5" name="圆角矩形 4"/>
          <p:cNvSpPr/>
          <p:nvPr>
            <p:custDataLst>
              <p:tags r:id="rId7"/>
            </p:custDataLst>
          </p:nvPr>
        </p:nvSpPr>
        <p:spPr>
          <a:xfrm>
            <a:off x="397510" y="5434330"/>
            <a:ext cx="1228090" cy="7899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ym typeface="+mn-ea"/>
              </a:rPr>
              <a:t>意义</a:t>
            </a:r>
            <a:endParaRPr lang="zh-CN" altLang="en-US" sz="3200" b="1">
              <a:sym typeface="+mn-ea"/>
            </a:endParaRPr>
          </a:p>
        </p:txBody>
      </p:sp>
      <p:sp>
        <p:nvSpPr>
          <p:cNvPr id="6" name="文本框 5"/>
          <p:cNvSpPr txBox="1"/>
          <p:nvPr>
            <p:custDataLst>
              <p:tags r:id="rId8"/>
            </p:custDataLst>
          </p:nvPr>
        </p:nvSpPr>
        <p:spPr>
          <a:xfrm>
            <a:off x="733425" y="581660"/>
            <a:ext cx="5285105" cy="768350"/>
          </a:xfrm>
          <a:prstGeom prst="rect">
            <a:avLst/>
          </a:prstGeom>
          <a:noFill/>
        </p:spPr>
        <p:txBody>
          <a:bodyPr wrap="square" rtlCol="0">
            <a:spAutoFit/>
          </a:bodyPr>
          <a:lstStyle/>
          <a:p>
            <a:pPr lvl="0" algn="l">
              <a:buClrTx/>
              <a:buSzTx/>
              <a:buFontTx/>
            </a:pPr>
            <a:r>
              <a:rPr lang="zh-CN" altLang="en-US" sz="4400">
                <a:latin typeface="华文琥珀" panose="02010800040101010101" charset="-122"/>
                <a:ea typeface="华文琥珀" panose="02010800040101010101" charset="-122"/>
                <a:sym typeface="+mn-ea"/>
              </a:rPr>
              <a:t>五、抗战的胜利</a:t>
            </a:r>
            <a:endParaRPr lang="zh-CN" altLang="en-US" sz="4400">
              <a:latin typeface="华文琥珀" panose="02010800040101010101" charset="-122"/>
              <a:ea typeface="华文琥珀" panose="02010800040101010101" charset="-122"/>
              <a:sym typeface="+mn-ea"/>
            </a:endParaRPr>
          </a:p>
        </p:txBody>
      </p:sp>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linds(horizont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 grpId="0" animBg="1"/>
      <p:bldP spid="4" grpId="0" animBg="1"/>
      <p:bldP spid="5"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109855" y="1480820"/>
            <a:ext cx="11960860" cy="4569460"/>
          </a:xfrm>
          <a:prstGeom prst="rect">
            <a:avLst/>
          </a:prstGeom>
          <a:noFill/>
        </p:spPr>
        <p:txBody>
          <a:bodyPr wrap="square" rtlCol="0">
            <a:spAutoFit/>
          </a:bodyPr>
          <a:lstStyle/>
          <a:p>
            <a:pPr fontAlgn="auto">
              <a:lnSpc>
                <a:spcPct val="130000"/>
              </a:lnSpc>
            </a:pPr>
            <a:r>
              <a:rPr sz="280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1945年5月，德国无条件投降。</a:t>
            </a:r>
            <a:endParaRPr sz="280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endParaRPr>
          </a:p>
          <a:p>
            <a:pPr fontAlgn="auto">
              <a:lnSpc>
                <a:spcPct val="130000"/>
              </a:lnSpc>
            </a:pPr>
            <a:r>
              <a:rPr sz="280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1945年8月6日和9日，美国向日本广岛、长崎投下两枚原子弹。</a:t>
            </a:r>
            <a:endParaRPr sz="280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endParaRPr>
          </a:p>
          <a:p>
            <a:pPr fontAlgn="auto">
              <a:lnSpc>
                <a:spcPct val="130000"/>
              </a:lnSpc>
            </a:pPr>
            <a:r>
              <a:rPr sz="280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1945年8月8日，苏联向日本宣战，</a:t>
            </a:r>
            <a:endParaRPr sz="280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endParaRPr>
          </a:p>
          <a:p>
            <a:pPr fontAlgn="auto">
              <a:lnSpc>
                <a:spcPct val="130000"/>
              </a:lnSpc>
            </a:pPr>
            <a:r>
              <a:rPr sz="280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1945年8月9日，进入中国东北，与中国军民一道迅速消灭日本关东军。毛泽东发表《对日寇的最后一战》，解放区战场展开全面反攻。</a:t>
            </a:r>
            <a:endParaRPr sz="280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endParaRPr>
          </a:p>
          <a:p>
            <a:pPr fontAlgn="auto">
              <a:lnSpc>
                <a:spcPct val="130000"/>
              </a:lnSpc>
            </a:pPr>
            <a:r>
              <a:rPr sz="280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1945年8月15日，日本天皇发布无条件投降诏书。</a:t>
            </a:r>
            <a:endParaRPr sz="280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endParaRPr>
          </a:p>
          <a:p>
            <a:pPr fontAlgn="auto">
              <a:lnSpc>
                <a:spcPct val="130000"/>
              </a:lnSpc>
            </a:pPr>
            <a:r>
              <a:rPr sz="280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1949年9月2日，在东江湾的美国军舰“密苏里”号上举行日本投降签字仪式。</a:t>
            </a:r>
            <a:endParaRPr sz="280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endParaRPr>
          </a:p>
          <a:p>
            <a:pPr fontAlgn="auto">
              <a:lnSpc>
                <a:spcPct val="130000"/>
              </a:lnSpc>
            </a:pPr>
            <a:r>
              <a:rPr sz="280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rPr>
              <a:t>1945年10月25日，陈仪在台北代表中国政府宣布台湾光复。</a:t>
            </a:r>
            <a:endParaRPr sz="280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endParaRPr>
          </a:p>
        </p:txBody>
      </p:sp>
      <p:sp>
        <p:nvSpPr>
          <p:cNvPr id="3" name="文本框 2"/>
          <p:cNvSpPr txBox="1"/>
          <p:nvPr>
            <p:custDataLst>
              <p:tags r:id="rId2"/>
            </p:custDataLst>
          </p:nvPr>
        </p:nvSpPr>
        <p:spPr>
          <a:xfrm>
            <a:off x="861060" y="721360"/>
            <a:ext cx="3386455" cy="583565"/>
          </a:xfrm>
          <a:prstGeom prst="rect">
            <a:avLst/>
          </a:prstGeom>
          <a:noFill/>
        </p:spPr>
        <p:txBody>
          <a:bodyPr wrap="square" rtlCol="0">
            <a:spAutoFit/>
          </a:bodyPr>
          <a:lstStyle/>
          <a:p>
            <a:pPr lvl="0" algn="l">
              <a:buClrTx/>
              <a:buSzTx/>
              <a:buFontTx/>
            </a:pPr>
            <a:r>
              <a:rPr lang="en-US" altLang="zh-CN" sz="3200" b="1">
                <a:sym typeface="+mn-ea"/>
              </a:rPr>
              <a:t>2、基本史实</a:t>
            </a:r>
            <a:endParaRPr lang="en-US" altLang="zh-CN" sz="3200" b="1">
              <a:sym typeface="+mn-ea"/>
            </a:endParaRPr>
          </a:p>
        </p:txBody>
      </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422910" y="726440"/>
            <a:ext cx="4939665" cy="5939155"/>
          </a:xfrm>
          <a:prstGeom prst="rect">
            <a:avLst/>
          </a:prstGeom>
          <a:noFill/>
          <a:ln w="12700" cmpd="sng">
            <a:solidFill>
              <a:schemeClr val="accent1">
                <a:shade val="50000"/>
              </a:schemeClr>
            </a:solidFill>
            <a:prstDash val="sysDash"/>
          </a:ln>
        </p:spPr>
        <p:txBody>
          <a:bodyPr wrap="square" rtlCol="0" anchor="t">
            <a:spAutoFit/>
          </a:bodyPr>
          <a:lstStyle/>
          <a:p>
            <a:pPr>
              <a:lnSpc>
                <a:spcPct val="100000"/>
              </a:lnSpc>
            </a:pPr>
            <a:r>
              <a:rPr lang="zh-CN" altLang="en-US" sz="2400" b="1">
                <a:latin typeface="华文中宋" panose="02010600040101010101" pitchFamily="2" charset="-122"/>
                <a:ea typeface="华文中宋" panose="02010600040101010101" pitchFamily="2" charset="-122"/>
                <a:cs typeface="华文中宋" panose="02010600040101010101" pitchFamily="2" charset="-122"/>
              </a:rPr>
              <a:t>胜仗!胜仗!日本跪下来投降!</a:t>
            </a:r>
            <a:endParaRPr lang="zh-CN" altLang="en-US" sz="2400" b="1">
              <a:latin typeface="华文中宋" panose="02010600040101010101" pitchFamily="2" charset="-122"/>
              <a:ea typeface="华文中宋" panose="02010600040101010101" pitchFamily="2" charset="-122"/>
              <a:cs typeface="华文中宋" panose="02010600040101010101" pitchFamily="2" charset="-122"/>
            </a:endParaRPr>
          </a:p>
          <a:p>
            <a:pPr>
              <a:lnSpc>
                <a:spcPct val="100000"/>
              </a:lnSpc>
            </a:pPr>
            <a:r>
              <a:rPr lang="zh-CN" altLang="en-US" sz="2400" b="1">
                <a:latin typeface="华文中宋" panose="02010600040101010101" pitchFamily="2" charset="-122"/>
                <a:ea typeface="华文中宋" panose="02010600040101010101" pitchFamily="2" charset="-122"/>
                <a:cs typeface="华文中宋" panose="02010600040101010101" pitchFamily="2" charset="-122"/>
              </a:rPr>
              <a:t>祝捷的炮像雷声响，</a:t>
            </a:r>
            <a:endParaRPr lang="zh-CN" altLang="en-US" sz="2400" b="1">
              <a:latin typeface="华文中宋" panose="02010600040101010101" pitchFamily="2" charset="-122"/>
              <a:ea typeface="华文中宋" panose="02010600040101010101" pitchFamily="2" charset="-122"/>
              <a:cs typeface="华文中宋" panose="02010600040101010101" pitchFamily="2" charset="-122"/>
            </a:endParaRPr>
          </a:p>
          <a:p>
            <a:pPr>
              <a:lnSpc>
                <a:spcPct val="100000"/>
              </a:lnSpc>
            </a:pPr>
            <a:r>
              <a:rPr lang="zh-CN" altLang="en-US" sz="2400" b="1">
                <a:latin typeface="华文中宋" panose="02010600040101010101" pitchFamily="2" charset="-122"/>
                <a:ea typeface="华文中宋" panose="02010600040101010101" pitchFamily="2" charset="-122"/>
                <a:cs typeface="华文中宋" panose="02010600040101010101" pitchFamily="2" charset="-122"/>
              </a:rPr>
              <a:t>满街的爆竹，烟火飞扬。</a:t>
            </a:r>
            <a:endParaRPr lang="zh-CN" altLang="en-US" sz="2400" b="1">
              <a:latin typeface="华文中宋" panose="02010600040101010101" pitchFamily="2" charset="-122"/>
              <a:ea typeface="华文中宋" panose="02010600040101010101" pitchFamily="2" charset="-122"/>
              <a:cs typeface="华文中宋" panose="02010600040101010101" pitchFamily="2" charset="-122"/>
            </a:endParaRPr>
          </a:p>
          <a:p>
            <a:pPr>
              <a:lnSpc>
                <a:spcPct val="100000"/>
              </a:lnSpc>
            </a:pPr>
            <a:r>
              <a:rPr lang="zh-CN" altLang="en-US" sz="2400" b="1">
                <a:latin typeface="华文中宋" panose="02010600040101010101" pitchFamily="2" charset="-122"/>
                <a:ea typeface="华文中宋" panose="02010600040101010101" pitchFamily="2" charset="-122"/>
                <a:cs typeface="华文中宋" panose="02010600040101010101" pitchFamily="2" charset="-122"/>
              </a:rPr>
              <a:t>漫山遍野是人浪!</a:t>
            </a:r>
            <a:endParaRPr lang="zh-CN" altLang="en-US" sz="2400" b="1">
              <a:latin typeface="华文中宋" panose="02010600040101010101" pitchFamily="2" charset="-122"/>
              <a:ea typeface="华文中宋" panose="02010600040101010101" pitchFamily="2" charset="-122"/>
              <a:cs typeface="华文中宋" panose="02010600040101010101" pitchFamily="2" charset="-122"/>
            </a:endParaRPr>
          </a:p>
          <a:p>
            <a:pPr>
              <a:lnSpc>
                <a:spcPct val="100000"/>
              </a:lnSpc>
            </a:pPr>
            <a:r>
              <a:rPr lang="zh-CN" altLang="en-US" sz="2400" b="1">
                <a:latin typeface="华文中宋" panose="02010600040101010101" pitchFamily="2" charset="-122"/>
                <a:ea typeface="华文中宋" panose="02010600040101010101" pitchFamily="2" charset="-122"/>
                <a:cs typeface="华文中宋" panose="02010600040101010101" pitchFamily="2" charset="-122"/>
              </a:rPr>
              <a:t>笑口高张，热泪如狂。</a:t>
            </a:r>
            <a:endParaRPr lang="zh-CN" altLang="en-US" sz="2400" b="1">
              <a:latin typeface="华文中宋" panose="02010600040101010101" pitchFamily="2" charset="-122"/>
              <a:ea typeface="华文中宋" panose="02010600040101010101" pitchFamily="2" charset="-122"/>
              <a:cs typeface="华文中宋" panose="02010600040101010101" pitchFamily="2" charset="-122"/>
            </a:endParaRPr>
          </a:p>
          <a:p>
            <a:pPr>
              <a:lnSpc>
                <a:spcPct val="100000"/>
              </a:lnSpc>
            </a:pPr>
            <a:r>
              <a:rPr lang="zh-CN" altLang="en-US" sz="2400" b="1">
                <a:latin typeface="华文中宋" panose="02010600040101010101" pitchFamily="2" charset="-122"/>
                <a:ea typeface="华文中宋" panose="02010600040101010101" pitchFamily="2" charset="-122"/>
                <a:cs typeface="华文中宋" panose="02010600040101010101" pitchFamily="2" charset="-122"/>
              </a:rPr>
              <a:t>向东望，看我们的百万雄师。</a:t>
            </a:r>
            <a:endParaRPr lang="zh-CN" altLang="en-US" sz="2400" b="1">
              <a:latin typeface="华文中宋" panose="02010600040101010101" pitchFamily="2" charset="-122"/>
              <a:ea typeface="华文中宋" panose="02010600040101010101" pitchFamily="2" charset="-122"/>
              <a:cs typeface="华文中宋" panose="02010600040101010101" pitchFamily="2" charset="-122"/>
            </a:endParaRPr>
          </a:p>
          <a:p>
            <a:pPr>
              <a:lnSpc>
                <a:spcPct val="100000"/>
              </a:lnSpc>
            </a:pPr>
            <a:r>
              <a:rPr lang="zh-CN" altLang="en-US" sz="2400" b="1">
                <a:latin typeface="华文中宋" panose="02010600040101010101" pitchFamily="2" charset="-122"/>
                <a:ea typeface="华文中宋" panose="02010600040101010101" pitchFamily="2" charset="-122"/>
                <a:cs typeface="华文中宋" panose="02010600040101010101" pitchFamily="2" charset="-122"/>
              </a:rPr>
              <a:t>配合英勇的盟军，浩浩荡荡，</a:t>
            </a:r>
            <a:endParaRPr lang="zh-CN" altLang="en-US" sz="2400" b="1">
              <a:latin typeface="华文中宋" panose="02010600040101010101" pitchFamily="2" charset="-122"/>
              <a:ea typeface="华文中宋" panose="02010600040101010101" pitchFamily="2" charset="-122"/>
              <a:cs typeface="华文中宋" panose="02010600040101010101" pitchFamily="2" charset="-122"/>
            </a:endParaRPr>
          </a:p>
          <a:p>
            <a:pPr>
              <a:lnSpc>
                <a:spcPct val="100000"/>
              </a:lnSpc>
            </a:pPr>
            <a:r>
              <a:rPr lang="zh-CN" altLang="en-US" sz="2400" b="1">
                <a:latin typeface="华文中宋" panose="02010600040101010101" pitchFamily="2" charset="-122"/>
                <a:ea typeface="华文中宋" panose="02010600040101010101" pitchFamily="2" charset="-122"/>
                <a:cs typeface="华文中宋" panose="02010600040101010101" pitchFamily="2" charset="-122"/>
              </a:rPr>
              <a:t>扫残敌，如猛虎驱羊踏破那小扶桑。</a:t>
            </a:r>
            <a:endParaRPr lang="zh-CN" altLang="en-US" sz="2400" b="1">
              <a:latin typeface="华文中宋" panose="02010600040101010101" pitchFamily="2" charset="-122"/>
              <a:ea typeface="华文中宋" panose="02010600040101010101" pitchFamily="2" charset="-122"/>
              <a:cs typeface="华文中宋" panose="02010600040101010101" pitchFamily="2" charset="-122"/>
            </a:endParaRPr>
          </a:p>
          <a:p>
            <a:pPr>
              <a:lnSpc>
                <a:spcPct val="100000"/>
              </a:lnSpc>
            </a:pPr>
            <a:r>
              <a:rPr lang="zh-CN" altLang="en-US" sz="2400" b="1">
                <a:latin typeface="华文中宋" panose="02010600040101010101" pitchFamily="2" charset="-122"/>
                <a:ea typeface="华文中宋" panose="02010600040101010101" pitchFamily="2" charset="-122"/>
                <a:cs typeface="华文中宋" panose="02010600040101010101" pitchFamily="2" charset="-122"/>
              </a:rPr>
              <a:t>河山再造，日月重光。</a:t>
            </a:r>
            <a:endParaRPr lang="zh-CN" altLang="en-US" sz="2400" b="1">
              <a:latin typeface="华文中宋" panose="02010600040101010101" pitchFamily="2" charset="-122"/>
              <a:ea typeface="华文中宋" panose="02010600040101010101" pitchFamily="2" charset="-122"/>
              <a:cs typeface="华文中宋" panose="02010600040101010101" pitchFamily="2" charset="-122"/>
            </a:endParaRPr>
          </a:p>
          <a:p>
            <a:pPr>
              <a:lnSpc>
                <a:spcPct val="100000"/>
              </a:lnSpc>
            </a:pPr>
            <a:r>
              <a:rPr lang="zh-CN" altLang="en-US" sz="2400" b="1">
                <a:latin typeface="华文中宋" panose="02010600040101010101" pitchFamily="2" charset="-122"/>
                <a:ea typeface="华文中宋" panose="02010600040101010101" pitchFamily="2" charset="-122"/>
                <a:cs typeface="华文中宋" panose="02010600040101010101" pitchFamily="2" charset="-122"/>
              </a:rPr>
              <a:t>胜利的大旗，拥护着蒋委员长!</a:t>
            </a:r>
            <a:endParaRPr lang="zh-CN" altLang="en-US" sz="2400" b="1">
              <a:latin typeface="华文中宋" panose="02010600040101010101" pitchFamily="2" charset="-122"/>
              <a:ea typeface="华文中宋" panose="02010600040101010101" pitchFamily="2" charset="-122"/>
              <a:cs typeface="华文中宋" panose="02010600040101010101" pitchFamily="2" charset="-122"/>
            </a:endParaRPr>
          </a:p>
          <a:p>
            <a:pPr>
              <a:lnSpc>
                <a:spcPct val="100000"/>
              </a:lnSpc>
            </a:pPr>
            <a:r>
              <a:rPr lang="zh-CN" altLang="en-US" sz="2400" b="1">
                <a:latin typeface="华文中宋" panose="02010600040101010101" pitchFamily="2" charset="-122"/>
                <a:ea typeface="华文中宋" panose="02010600040101010101" pitchFamily="2" charset="-122"/>
                <a:cs typeface="华文中宋" panose="02010600040101010101" pitchFamily="2" charset="-122"/>
              </a:rPr>
              <a:t>我们一同去祭告国父，在紫金山旁。</a:t>
            </a:r>
            <a:endParaRPr lang="zh-CN" altLang="en-US" sz="2400" b="1">
              <a:latin typeface="华文中宋" panose="02010600040101010101" pitchFamily="2" charset="-122"/>
              <a:ea typeface="华文中宋" panose="02010600040101010101" pitchFamily="2" charset="-122"/>
              <a:cs typeface="华文中宋" panose="02010600040101010101" pitchFamily="2" charset="-122"/>
            </a:endParaRPr>
          </a:p>
          <a:p>
            <a:pPr>
              <a:lnSpc>
                <a:spcPct val="100000"/>
              </a:lnSpc>
            </a:pPr>
            <a:r>
              <a:rPr lang="zh-CN" altLang="en-US" sz="2400" b="1">
                <a:latin typeface="华文中宋" panose="02010600040101010101" pitchFamily="2" charset="-122"/>
                <a:ea typeface="华文中宋" panose="02010600040101010101" pitchFamily="2" charset="-122"/>
                <a:cs typeface="华文中宋" panose="02010600040101010101" pitchFamily="2" charset="-122"/>
              </a:rPr>
              <a:t>八年血战，千万忠魂，</a:t>
            </a:r>
            <a:endParaRPr lang="zh-CN" altLang="en-US" sz="2400" b="1">
              <a:latin typeface="华文中宋" panose="02010600040101010101" pitchFamily="2" charset="-122"/>
              <a:ea typeface="华文中宋" panose="02010600040101010101" pitchFamily="2" charset="-122"/>
              <a:cs typeface="华文中宋" panose="02010600040101010101" pitchFamily="2" charset="-122"/>
            </a:endParaRPr>
          </a:p>
          <a:p>
            <a:pPr>
              <a:lnSpc>
                <a:spcPct val="100000"/>
              </a:lnSpc>
            </a:pPr>
            <a:r>
              <a:rPr lang="zh-CN" altLang="en-US" sz="2400" b="1">
                <a:latin typeface="华文中宋" panose="02010600040101010101" pitchFamily="2" charset="-122"/>
                <a:ea typeface="华文中宋" panose="02010600040101010101" pitchFamily="2" charset="-122"/>
                <a:cs typeface="华文中宋" panose="02010600040101010101" pitchFamily="2" charset="-122"/>
              </a:rPr>
              <a:t>才打出这建国的康庄。</a:t>
            </a:r>
            <a:endParaRPr lang="zh-CN" altLang="en-US" sz="2400" b="1">
              <a:latin typeface="华文中宋" panose="02010600040101010101" pitchFamily="2" charset="-122"/>
              <a:ea typeface="华文中宋" panose="02010600040101010101" pitchFamily="2" charset="-122"/>
              <a:cs typeface="华文中宋" panose="02010600040101010101" pitchFamily="2" charset="-122"/>
            </a:endParaRPr>
          </a:p>
          <a:p>
            <a:pPr>
              <a:lnSpc>
                <a:spcPct val="100000"/>
              </a:lnSpc>
            </a:pPr>
            <a:r>
              <a:rPr lang="zh-CN" altLang="en-US" sz="2400" b="1">
                <a:latin typeface="华文中宋" panose="02010600040101010101" pitchFamily="2" charset="-122"/>
                <a:ea typeface="华文中宋" panose="02010600040101010101" pitchFamily="2" charset="-122"/>
                <a:cs typeface="华文中宋" panose="02010600040101010101" pitchFamily="2" charset="-122"/>
              </a:rPr>
              <a:t>真不负我们全民抗战，</a:t>
            </a:r>
            <a:endParaRPr lang="zh-CN" altLang="en-US" sz="2400" b="1">
              <a:latin typeface="华文中宋" panose="02010600040101010101" pitchFamily="2" charset="-122"/>
              <a:ea typeface="华文中宋" panose="02010600040101010101" pitchFamily="2" charset="-122"/>
              <a:cs typeface="华文中宋" panose="02010600040101010101" pitchFamily="2" charset="-122"/>
            </a:endParaRPr>
          </a:p>
          <a:p>
            <a:pPr>
              <a:lnSpc>
                <a:spcPct val="100000"/>
              </a:lnSpc>
            </a:pPr>
            <a:r>
              <a:rPr lang="zh-CN" altLang="en-US" sz="2400" b="1">
                <a:latin typeface="华文中宋" panose="02010600040101010101" pitchFamily="2" charset="-122"/>
                <a:ea typeface="华文中宋" panose="02010600040101010101" pitchFamily="2" charset="-122"/>
                <a:cs typeface="华文中宋" panose="02010600040101010101" pitchFamily="2" charset="-122"/>
              </a:rPr>
              <a:t>不负我们血染沙场。</a:t>
            </a:r>
            <a:endParaRPr lang="zh-CN" altLang="en-US" sz="2400" b="1">
              <a:latin typeface="华文中宋" panose="02010600040101010101" pitchFamily="2" charset="-122"/>
              <a:ea typeface="华文中宋" panose="02010600040101010101" pitchFamily="2" charset="-122"/>
              <a:cs typeface="华文中宋" panose="02010600040101010101" pitchFamily="2" charset="-122"/>
            </a:endParaRPr>
          </a:p>
          <a:p>
            <a:pPr>
              <a:lnSpc>
                <a:spcPct val="100000"/>
              </a:lnSpc>
            </a:pPr>
            <a:r>
              <a:rPr lang="en-US" altLang="zh-CN" sz="2000" b="1">
                <a:latin typeface="华文中宋" panose="02010600040101010101" pitchFamily="2" charset="-122"/>
                <a:ea typeface="华文中宋" panose="02010600040101010101" pitchFamily="2" charset="-122"/>
                <a:cs typeface="华文中宋" panose="02010600040101010101" pitchFamily="2" charset="-122"/>
              </a:rPr>
              <a:t>——</a:t>
            </a:r>
            <a:r>
              <a:rPr lang="zh-CN" altLang="en-US" sz="2000" b="1">
                <a:latin typeface="华文中宋" panose="02010600040101010101" pitchFamily="2" charset="-122"/>
                <a:ea typeface="华文中宋" panose="02010600040101010101" pitchFamily="2" charset="-122"/>
                <a:cs typeface="华文中宋" panose="02010600040101010101" pitchFamily="2" charset="-122"/>
              </a:rPr>
              <a:t>原中央大学校长 罗家伦《凯歌》</a:t>
            </a:r>
            <a:endParaRPr lang="zh-CN" altLang="en-US" sz="2000" b="1">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3" name="文本框 2"/>
          <p:cNvSpPr txBox="1"/>
          <p:nvPr>
            <p:custDataLst>
              <p:tags r:id="rId2"/>
            </p:custDataLst>
          </p:nvPr>
        </p:nvSpPr>
        <p:spPr>
          <a:xfrm>
            <a:off x="5579110" y="2268855"/>
            <a:ext cx="6285230" cy="1938020"/>
          </a:xfrm>
          <a:prstGeom prst="rect">
            <a:avLst/>
          </a:prstGeom>
          <a:noFill/>
          <a:ln w="12700" cmpd="sng">
            <a:solidFill>
              <a:schemeClr val="accent1">
                <a:shade val="50000"/>
              </a:schemeClr>
            </a:solidFill>
            <a:prstDash val="lgDash"/>
          </a:ln>
        </p:spPr>
        <p:txBody>
          <a:bodyPr wrap="square" rtlCol="0" anchor="t">
            <a:spAutoFit/>
          </a:bodyPr>
          <a:lstStyle/>
          <a:p>
            <a:r>
              <a:rPr lang="zh-CN" altLang="en-US" sz="2400" b="1">
                <a:solidFill>
                  <a:srgbClr val="C00000"/>
                </a:solidFill>
                <a:latin typeface="微软雅黑" panose="020B0503020204020204" charset="-122"/>
                <a:ea typeface="微软雅黑" panose="020B0503020204020204" charset="-122"/>
                <a:cs typeface="微软雅黑" panose="020B0503020204020204" charset="-122"/>
              </a:rPr>
              <a:t>①抗日民族统一战线领导下的全民族抗战；</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endParaRPr>
          </a:p>
          <a:p>
            <a:r>
              <a:rPr lang="zh-CN" altLang="en-US" sz="2400" b="1">
                <a:solidFill>
                  <a:srgbClr val="C00000"/>
                </a:solidFill>
                <a:latin typeface="微软雅黑" panose="020B0503020204020204" charset="-122"/>
                <a:ea typeface="微软雅黑" panose="020B0503020204020204" charset="-122"/>
                <a:cs typeface="微软雅黑" panose="020B0503020204020204" charset="-122"/>
              </a:rPr>
              <a:t>②国民党正面战场的抗战；</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endParaRPr>
          </a:p>
          <a:p>
            <a:r>
              <a:rPr lang="zh-CN" altLang="en-US" sz="2400" b="1">
                <a:solidFill>
                  <a:srgbClr val="C00000"/>
                </a:solidFill>
                <a:latin typeface="微软雅黑" panose="020B0503020204020204" charset="-122"/>
                <a:ea typeface="微软雅黑" panose="020B0503020204020204" charset="-122"/>
                <a:cs typeface="微软雅黑" panose="020B0503020204020204" charset="-122"/>
              </a:rPr>
              <a:t>③世界反法西斯统一战线的形成，盟军的有力</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endParaRPr>
          </a:p>
          <a:p>
            <a:r>
              <a:rPr lang="zh-CN" altLang="en-US" sz="2400" b="1">
                <a:solidFill>
                  <a:srgbClr val="C00000"/>
                </a:solidFill>
                <a:latin typeface="微软雅黑" panose="020B0503020204020204" charset="-122"/>
                <a:ea typeface="微软雅黑" panose="020B0503020204020204" charset="-122"/>
                <a:cs typeface="微软雅黑" panose="020B0503020204020204" charset="-122"/>
              </a:rPr>
              <a:t> </a:t>
            </a:r>
            <a:r>
              <a:rPr lang="en-US" altLang="zh-CN" sz="2400" b="1">
                <a:solidFill>
                  <a:srgbClr val="C00000"/>
                </a:solidFill>
                <a:latin typeface="微软雅黑" panose="020B0503020204020204" charset="-122"/>
                <a:ea typeface="微软雅黑" panose="020B0503020204020204" charset="-122"/>
                <a:cs typeface="微软雅黑" panose="020B0503020204020204" charset="-122"/>
              </a:rPr>
              <a:t>  </a:t>
            </a:r>
            <a:r>
              <a:rPr lang="zh-CN" altLang="en-US" sz="2400" b="1">
                <a:solidFill>
                  <a:srgbClr val="C00000"/>
                </a:solidFill>
                <a:latin typeface="微软雅黑" panose="020B0503020204020204" charset="-122"/>
                <a:ea typeface="微软雅黑" panose="020B0503020204020204" charset="-122"/>
                <a:cs typeface="微软雅黑" panose="020B0503020204020204" charset="-122"/>
              </a:rPr>
              <a:t>援助；</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endParaRPr>
          </a:p>
          <a:p>
            <a:r>
              <a:rPr lang="zh-CN" altLang="en-US" sz="2400" b="1">
                <a:solidFill>
                  <a:srgbClr val="C00000"/>
                </a:solidFill>
                <a:latin typeface="微软雅黑" panose="020B0503020204020204" charset="-122"/>
                <a:ea typeface="微软雅黑" panose="020B0503020204020204" charset="-122"/>
                <a:cs typeface="微软雅黑" panose="020B0503020204020204" charset="-122"/>
              </a:rPr>
              <a:t>④正义性的反侵略战争</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custDataLst>
              <p:tags r:id="rId3"/>
            </p:custDataLst>
          </p:nvPr>
        </p:nvSpPr>
        <p:spPr>
          <a:xfrm>
            <a:off x="5579110" y="764540"/>
            <a:ext cx="1605280" cy="521970"/>
          </a:xfrm>
          <a:prstGeom prst="rect">
            <a:avLst/>
          </a:prstGeom>
          <a:solidFill>
            <a:schemeClr val="accent1"/>
          </a:solidFill>
        </p:spPr>
        <p:txBody>
          <a:bodyPr wrap="none" rtlCol="0">
            <a:spAutoFit/>
          </a:bodyPr>
          <a:lstStyle/>
          <a:p>
            <a:pPr algn="l"/>
            <a:r>
              <a:rPr lang="zh-CN" altLang="en-US" sz="2800" b="1">
                <a:sym typeface="+mn-ea"/>
              </a:rPr>
              <a:t>史料判断</a:t>
            </a:r>
            <a:endParaRPr lang="zh-CN" altLang="en-US" sz="2800" b="1">
              <a:sym typeface="+mn-ea"/>
            </a:endParaRPr>
          </a:p>
        </p:txBody>
      </p:sp>
      <p:sp>
        <p:nvSpPr>
          <p:cNvPr id="6" name="文本框 5"/>
          <p:cNvSpPr txBox="1"/>
          <p:nvPr>
            <p:custDataLst>
              <p:tags r:id="rId4"/>
            </p:custDataLst>
          </p:nvPr>
        </p:nvSpPr>
        <p:spPr>
          <a:xfrm>
            <a:off x="7263765" y="764540"/>
            <a:ext cx="4671060" cy="521970"/>
          </a:xfrm>
          <a:prstGeom prst="rect">
            <a:avLst/>
          </a:prstGeom>
          <a:noFill/>
        </p:spPr>
        <p:txBody>
          <a:bodyPr wrap="square" rtlCol="0">
            <a:spAutoFit/>
          </a:bodyPr>
          <a:lstStyle/>
          <a:p>
            <a:pPr algn="l"/>
            <a:r>
              <a:rPr lang="zh-CN" altLang="en-US" sz="2800" b="1">
                <a:sym typeface="+mn-ea"/>
              </a:rPr>
              <a:t>事实判断(真实吗?全面吗?)</a:t>
            </a:r>
            <a:endParaRPr lang="zh-CN" altLang="en-US" sz="2800" b="1">
              <a:sym typeface="+mn-ea"/>
            </a:endParaRPr>
          </a:p>
        </p:txBody>
      </p:sp>
      <p:sp>
        <p:nvSpPr>
          <p:cNvPr id="7" name="文本框 6"/>
          <p:cNvSpPr txBox="1"/>
          <p:nvPr>
            <p:custDataLst>
              <p:tags r:id="rId5"/>
            </p:custDataLst>
          </p:nvPr>
        </p:nvSpPr>
        <p:spPr>
          <a:xfrm>
            <a:off x="5579745" y="1492885"/>
            <a:ext cx="6464935" cy="460375"/>
          </a:xfrm>
          <a:prstGeom prst="rect">
            <a:avLst/>
          </a:prstGeom>
          <a:noFill/>
        </p:spPr>
        <p:txBody>
          <a:bodyPr wrap="none" rtlCol="0">
            <a:spAutoFit/>
          </a:bodyPr>
          <a:lstStyle/>
          <a:p>
            <a:pPr algn="l"/>
            <a:r>
              <a:rPr lang="zh-CN" altLang="en-US" sz="2400" b="1">
                <a:sym typeface="+mn-ea"/>
              </a:rPr>
              <a:t>从《凯歌》中，你能得出抗战胜利有哪些原因?</a:t>
            </a:r>
            <a:endParaRPr lang="zh-CN" altLang="en-US" sz="2400" b="1">
              <a:sym typeface="+mn-ea"/>
            </a:endParaRPr>
          </a:p>
        </p:txBody>
      </p:sp>
      <p:sp>
        <p:nvSpPr>
          <p:cNvPr id="8" name="文本框 7"/>
          <p:cNvSpPr txBox="1"/>
          <p:nvPr>
            <p:custDataLst>
              <p:tags r:id="rId6"/>
            </p:custDataLst>
          </p:nvPr>
        </p:nvSpPr>
        <p:spPr>
          <a:xfrm>
            <a:off x="5579745" y="5189220"/>
            <a:ext cx="6285230" cy="829945"/>
          </a:xfrm>
          <a:prstGeom prst="rect">
            <a:avLst/>
          </a:prstGeom>
          <a:noFill/>
          <a:ln w="12700" cmpd="sng">
            <a:solidFill>
              <a:schemeClr val="accent1">
                <a:shade val="50000"/>
              </a:schemeClr>
            </a:solidFill>
            <a:prstDash val="lgDash"/>
          </a:ln>
        </p:spPr>
        <p:txBody>
          <a:bodyPr wrap="square" rtlCol="0" anchor="t">
            <a:spAutoFit/>
          </a:bodyPr>
          <a:lstStyle/>
          <a:p>
            <a:pPr lvl="0" algn="l">
              <a:buClrTx/>
              <a:buSzTx/>
              <a:buFontTx/>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中国共产党在抗战中发挥了中流砥柱的作用身份立场影响事实判断</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9" name="文本框 8"/>
          <p:cNvSpPr txBox="1"/>
          <p:nvPr>
            <p:custDataLst>
              <p:tags r:id="rId7"/>
            </p:custDataLst>
          </p:nvPr>
        </p:nvSpPr>
        <p:spPr>
          <a:xfrm>
            <a:off x="5580380" y="4467860"/>
            <a:ext cx="6283325" cy="521970"/>
          </a:xfrm>
          <a:prstGeom prst="rect">
            <a:avLst/>
          </a:prstGeom>
          <a:noFill/>
        </p:spPr>
        <p:txBody>
          <a:bodyPr wrap="square" rtlCol="0">
            <a:spAutoFit/>
          </a:bodyPr>
          <a:lstStyle/>
          <a:p>
            <a:pPr lvl="0" algn="l">
              <a:buClrTx/>
              <a:buSzTx/>
              <a:buFontTx/>
            </a:pPr>
            <a:r>
              <a:rPr lang="zh-CN" altLang="en-US" sz="2800" b="1">
                <a:sym typeface="+mn-ea"/>
              </a:rPr>
              <a:t>能发现作者缺失的地方吗?为什么?</a:t>
            </a:r>
            <a:endParaRPr lang="zh-CN" altLang="en-US" sz="2800" b="1">
              <a:sym typeface="+mn-ea"/>
            </a:endParaRPr>
          </a:p>
        </p:txBody>
      </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linds(horizont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strips(downLeft)">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3" grpId="0" animBg="1"/>
      <p:bldP spid="9"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9" name="文本框 13">
            <a:hlinkClick r:id="rId1" action="ppaction://hlinksldjump"/>
          </p:cNvPr>
          <p:cNvSpPr/>
          <p:nvPr>
            <p:custDataLst>
              <p:tags r:id="rId2"/>
            </p:custDataLst>
          </p:nvPr>
        </p:nvSpPr>
        <p:spPr>
          <a:xfrm>
            <a:off x="917575" y="814705"/>
            <a:ext cx="10191115" cy="645160"/>
          </a:xfrm>
          <a:prstGeom prst="rect">
            <a:avLst/>
          </a:prstGeom>
          <a:noFill/>
          <a:ln w="25400" cap="flat" cmpd="sng">
            <a:noFill/>
            <a:prstDash val="solid"/>
            <a:round/>
            <a:headEnd type="none" w="med" len="med"/>
            <a:tailEnd type="none" w="med" len="med"/>
          </a:ln>
        </p:spPr>
        <p:txBody>
          <a:bodyPr wrap="square">
            <a:spAutoFit/>
          </a:bodyPr>
          <a:lstStyle/>
          <a:p>
            <a:pPr algn="ctr"/>
            <a:r>
              <a:rPr lang="en-US" altLang="en-US" sz="3600">
                <a:solidFill>
                  <a:srgbClr val="FF0000"/>
                </a:solidFill>
                <a:latin typeface="华文琥珀" panose="02010800040101010101" charset="-122"/>
                <a:ea typeface="华文琥珀" panose="02010800040101010101" charset="-122"/>
              </a:rPr>
              <a:t>十四年抗战凸显中国共产党的中流砥柱作用</a:t>
            </a:r>
            <a:endParaRPr lang="en-US" altLang="en-US" sz="3600">
              <a:solidFill>
                <a:srgbClr val="FF0000"/>
              </a:solidFill>
              <a:latin typeface="华文琥珀" panose="02010800040101010101" charset="-122"/>
              <a:ea typeface="华文琥珀" panose="02010800040101010101" charset="-122"/>
            </a:endParaRPr>
          </a:p>
        </p:txBody>
      </p:sp>
      <p:sp>
        <p:nvSpPr>
          <p:cNvPr id="258063" name="文本框 13"/>
          <p:cNvSpPr/>
          <p:nvPr>
            <p:custDataLst>
              <p:tags r:id="rId3"/>
            </p:custDataLst>
          </p:nvPr>
        </p:nvSpPr>
        <p:spPr>
          <a:xfrm>
            <a:off x="2461578" y="5885180"/>
            <a:ext cx="6134100" cy="521970"/>
          </a:xfrm>
          <a:prstGeom prst="rect">
            <a:avLst/>
          </a:prstGeom>
          <a:solidFill>
            <a:srgbClr val="FFFFFF"/>
          </a:solidFill>
          <a:ln w="12700" cap="flat" cmpd="sng">
            <a:solidFill>
              <a:schemeClr val="accent1">
                <a:shade val="50000"/>
              </a:schemeClr>
            </a:solidFill>
            <a:prstDash val="lgDash"/>
            <a:round/>
            <a:headEnd type="none" w="med" len="med"/>
            <a:tailEnd type="none" w="med" len="med"/>
          </a:ln>
        </p:spPr>
        <p:txBody>
          <a:bodyPr wrap="square">
            <a:spAutoFit/>
          </a:bodyPr>
          <a:lstStyle/>
          <a:p>
            <a:pPr lvl="0" algn="l">
              <a:lnSpc>
                <a:spcPct val="110000"/>
              </a:lnSpc>
              <a:buClrTx/>
              <a:buSzTx/>
              <a:buFontTx/>
            </a:pPr>
            <a:r>
              <a:rPr lang="en-US" altLang="zh-CN" sz="2400" b="1">
                <a:latin typeface="华文中宋" panose="02010600040101010101" pitchFamily="2" charset="-122"/>
                <a:ea typeface="华文中宋" panose="02010600040101010101" pitchFamily="2" charset="-122"/>
                <a:cs typeface="华文中宋" panose="02010600040101010101" pitchFamily="2" charset="-122"/>
                <a:sym typeface="+mn-ea"/>
              </a:rPr>
              <a:t>不抵抗政策；攘外必先安内。</a:t>
            </a:r>
            <a:endParaRPr lang="en-US" altLang="zh-CN" sz="2400" b="1">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2" name="文本框 1"/>
          <p:cNvSpPr txBox="1"/>
          <p:nvPr>
            <p:custDataLst>
              <p:tags r:id="rId4"/>
            </p:custDataLst>
          </p:nvPr>
        </p:nvSpPr>
        <p:spPr>
          <a:xfrm>
            <a:off x="772160" y="1459865"/>
            <a:ext cx="1964055" cy="521970"/>
          </a:xfrm>
          <a:prstGeom prst="rect">
            <a:avLst/>
          </a:prstGeom>
          <a:noFill/>
        </p:spPr>
        <p:txBody>
          <a:bodyPr wrap="none" rtlCol="0">
            <a:spAutoFit/>
          </a:bodyPr>
          <a:lstStyle/>
          <a:p>
            <a:pPr algn="l"/>
            <a:r>
              <a:rPr lang="en-US" altLang="en-US" sz="2800" b="1">
                <a:solidFill>
                  <a:srgbClr val="FF0000"/>
                </a:solidFill>
                <a:highlight>
                  <a:srgbClr val="FFFF00"/>
                </a:highlight>
                <a:latin typeface="华文中宋" panose="02010600040101010101" pitchFamily="2" charset="-122"/>
                <a:ea typeface="华文中宋" panose="02010600040101010101" pitchFamily="2" charset="-122"/>
                <a:sym typeface="+mn-ea"/>
              </a:rPr>
              <a:t>中国共产党</a:t>
            </a:r>
            <a:endParaRPr lang="en-US" altLang="en-US" sz="2800" b="1">
              <a:solidFill>
                <a:srgbClr val="FF0000"/>
              </a:solidFill>
              <a:highlight>
                <a:srgbClr val="FFFF00"/>
              </a:highlight>
              <a:latin typeface="华文中宋" panose="02010600040101010101" pitchFamily="2" charset="-122"/>
              <a:ea typeface="华文中宋" panose="02010600040101010101" pitchFamily="2" charset="-122"/>
              <a:sym typeface="+mn-ea"/>
            </a:endParaRPr>
          </a:p>
        </p:txBody>
      </p:sp>
      <p:sp>
        <p:nvSpPr>
          <p:cNvPr id="3" name="文本框 2"/>
          <p:cNvSpPr txBox="1"/>
          <p:nvPr>
            <p:custDataLst>
              <p:tags r:id="rId5"/>
            </p:custDataLst>
          </p:nvPr>
        </p:nvSpPr>
        <p:spPr>
          <a:xfrm>
            <a:off x="772160" y="5885180"/>
            <a:ext cx="1251585" cy="521970"/>
          </a:xfrm>
          <a:prstGeom prst="rect">
            <a:avLst/>
          </a:prstGeom>
          <a:noFill/>
        </p:spPr>
        <p:txBody>
          <a:bodyPr wrap="none" rtlCol="0">
            <a:spAutoFit/>
          </a:bodyPr>
          <a:lstStyle/>
          <a:p>
            <a:pPr lvl="0" algn="l">
              <a:buClrTx/>
              <a:buSzTx/>
              <a:buFontTx/>
            </a:pPr>
            <a:r>
              <a:rPr lang="en-US" altLang="en-US" sz="2800" b="1">
                <a:solidFill>
                  <a:srgbClr val="FF0000"/>
                </a:solidFill>
                <a:highlight>
                  <a:srgbClr val="FFFF00"/>
                </a:highlight>
                <a:latin typeface="华文中宋" panose="02010600040101010101" pitchFamily="2" charset="-122"/>
                <a:ea typeface="华文中宋" panose="02010600040101010101" pitchFamily="2" charset="-122"/>
                <a:sym typeface="+mn-ea"/>
              </a:rPr>
              <a:t>国民党</a:t>
            </a:r>
            <a:endParaRPr lang="en-US" altLang="en-US" sz="2800" b="1">
              <a:solidFill>
                <a:srgbClr val="FF0000"/>
              </a:solidFill>
              <a:highlight>
                <a:srgbClr val="FFFF00"/>
              </a:highlight>
              <a:latin typeface="华文中宋" panose="02010600040101010101" pitchFamily="2" charset="-122"/>
              <a:ea typeface="华文中宋" panose="02010600040101010101" pitchFamily="2" charset="-122"/>
              <a:sym typeface="+mn-ea"/>
            </a:endParaRPr>
          </a:p>
        </p:txBody>
      </p:sp>
      <p:sp>
        <p:nvSpPr>
          <p:cNvPr id="4" name="文本框 1"/>
          <p:cNvSpPr/>
          <p:nvPr>
            <p:custDataLst>
              <p:tags r:id="rId6"/>
            </p:custDataLst>
          </p:nvPr>
        </p:nvSpPr>
        <p:spPr>
          <a:xfrm>
            <a:off x="917575" y="2067560"/>
            <a:ext cx="10918825" cy="3743960"/>
          </a:xfrm>
          <a:prstGeom prst="rect">
            <a:avLst/>
          </a:prstGeom>
          <a:solidFill>
            <a:srgbClr val="FFFFFF"/>
          </a:solidFill>
          <a:ln w="12700" cap="flat" cmpd="sng">
            <a:solidFill>
              <a:schemeClr val="accent1">
                <a:shade val="50000"/>
              </a:schemeClr>
            </a:solidFill>
            <a:prstDash val="lgDash"/>
            <a:round/>
            <a:headEnd type="none" w="med" len="med"/>
            <a:tailEnd type="none" w="med" len="med"/>
          </a:ln>
        </p:spPr>
        <p:txBody>
          <a:bodyPr wrap="square">
            <a:spAutoFit/>
          </a:bodyPr>
          <a:lstStyle/>
          <a:p>
            <a:pPr>
              <a:lnSpc>
                <a:spcPct val="110000"/>
              </a:lnSpc>
            </a:pPr>
            <a:r>
              <a:rPr lang="en-US" altLang="zh-CN" sz="2400" b="1">
                <a:latin typeface="华文中宋" panose="02010600040101010101" pitchFamily="2" charset="-122"/>
                <a:ea typeface="华文中宋" panose="02010600040101010101" pitchFamily="2" charset="-122"/>
                <a:cs typeface="华文中宋" panose="02010600040101010101" pitchFamily="2" charset="-122"/>
              </a:rPr>
              <a:t>1931</a:t>
            </a:r>
            <a:r>
              <a:rPr lang="en-US" altLang="en-US" sz="2400" b="1">
                <a:latin typeface="华文中宋" panose="02010600040101010101" pitchFamily="2" charset="-122"/>
                <a:ea typeface="华文中宋" panose="02010600040101010101" pitchFamily="2" charset="-122"/>
                <a:cs typeface="华文中宋" panose="02010600040101010101" pitchFamily="2" charset="-122"/>
              </a:rPr>
              <a:t>年，“九一八”事变后通电全国，号召民众武装抗日；</a:t>
            </a:r>
            <a:endParaRPr lang="en-US" altLang="en-US" sz="2400" b="1">
              <a:latin typeface="华文中宋" panose="02010600040101010101" pitchFamily="2" charset="-122"/>
              <a:ea typeface="华文中宋" panose="02010600040101010101" pitchFamily="2" charset="-122"/>
              <a:cs typeface="华文中宋" panose="02010600040101010101" pitchFamily="2" charset="-122"/>
            </a:endParaRPr>
          </a:p>
          <a:p>
            <a:pPr>
              <a:lnSpc>
                <a:spcPct val="110000"/>
              </a:lnSpc>
            </a:pPr>
            <a:r>
              <a:rPr lang="en-US" altLang="zh-CN" sz="2400" b="1">
                <a:latin typeface="华文中宋" panose="02010600040101010101" pitchFamily="2" charset="-122"/>
                <a:ea typeface="华文中宋" panose="02010600040101010101" pitchFamily="2" charset="-122"/>
                <a:cs typeface="华文中宋" panose="02010600040101010101" pitchFamily="2" charset="-122"/>
              </a:rPr>
              <a:t>1932</a:t>
            </a:r>
            <a:r>
              <a:rPr lang="en-US" altLang="en-US" sz="2400" b="1">
                <a:latin typeface="华文中宋" panose="02010600040101010101" pitchFamily="2" charset="-122"/>
                <a:ea typeface="华文中宋" panose="02010600040101010101" pitchFamily="2" charset="-122"/>
                <a:cs typeface="华文中宋" panose="02010600040101010101" pitchFamily="2" charset="-122"/>
              </a:rPr>
              <a:t>年</a:t>
            </a:r>
            <a:r>
              <a:rPr lang="en-US" altLang="zh-CN" sz="2400" b="1">
                <a:latin typeface="华文中宋" panose="02010600040101010101" pitchFamily="2" charset="-122"/>
                <a:ea typeface="华文中宋" panose="02010600040101010101" pitchFamily="2" charset="-122"/>
                <a:cs typeface="华文中宋" panose="02010600040101010101" pitchFamily="2" charset="-122"/>
              </a:rPr>
              <a:t>4</a:t>
            </a:r>
            <a:r>
              <a:rPr lang="en-US" altLang="en-US" sz="2400" b="1">
                <a:latin typeface="华文中宋" panose="02010600040101010101" pitchFamily="2" charset="-122"/>
                <a:ea typeface="华文中宋" panose="02010600040101010101" pitchFamily="2" charset="-122"/>
                <a:cs typeface="华文中宋" panose="02010600040101010101" pitchFamily="2" charset="-122"/>
              </a:rPr>
              <a:t>月正式对日宣战；</a:t>
            </a:r>
            <a:endParaRPr lang="en-US" altLang="en-US" sz="2400" b="1">
              <a:latin typeface="华文中宋" panose="02010600040101010101" pitchFamily="2" charset="-122"/>
              <a:ea typeface="华文中宋" panose="02010600040101010101" pitchFamily="2" charset="-122"/>
              <a:cs typeface="华文中宋" panose="02010600040101010101" pitchFamily="2" charset="-122"/>
            </a:endParaRPr>
          </a:p>
          <a:p>
            <a:pPr>
              <a:lnSpc>
                <a:spcPct val="110000"/>
              </a:lnSpc>
            </a:pPr>
            <a:r>
              <a:rPr lang="en-US" altLang="zh-CN" sz="2400" b="1">
                <a:latin typeface="华文中宋" panose="02010600040101010101" pitchFamily="2" charset="-122"/>
                <a:ea typeface="华文中宋" panose="02010600040101010101" pitchFamily="2" charset="-122"/>
                <a:cs typeface="华文中宋" panose="02010600040101010101" pitchFamily="2" charset="-122"/>
              </a:rPr>
              <a:t>1935</a:t>
            </a:r>
            <a:r>
              <a:rPr lang="en-US" altLang="en-US" sz="2400" b="1">
                <a:latin typeface="华文中宋" panose="02010600040101010101" pitchFamily="2" charset="-122"/>
                <a:ea typeface="华文中宋" panose="02010600040101010101" pitchFamily="2" charset="-122"/>
                <a:cs typeface="华文中宋" panose="02010600040101010101" pitchFamily="2" charset="-122"/>
              </a:rPr>
              <a:t>年华北危机，发表“八一宣言”，号召停止内战，一致抗日；</a:t>
            </a:r>
            <a:endParaRPr lang="en-US" altLang="en-US" sz="2400" b="1">
              <a:latin typeface="华文中宋" panose="02010600040101010101" pitchFamily="2" charset="-122"/>
              <a:ea typeface="华文中宋" panose="02010600040101010101" pitchFamily="2" charset="-122"/>
              <a:cs typeface="华文中宋" panose="02010600040101010101" pitchFamily="2" charset="-122"/>
            </a:endParaRPr>
          </a:p>
          <a:p>
            <a:pPr>
              <a:lnSpc>
                <a:spcPct val="110000"/>
              </a:lnSpc>
            </a:pPr>
            <a:r>
              <a:rPr lang="en-US" altLang="zh-CN" sz="2400" b="1">
                <a:latin typeface="华文中宋" panose="02010600040101010101" pitchFamily="2" charset="-122"/>
                <a:ea typeface="华文中宋" panose="02010600040101010101" pitchFamily="2" charset="-122"/>
                <a:cs typeface="华文中宋" panose="02010600040101010101" pitchFamily="2" charset="-122"/>
              </a:rPr>
              <a:t>1935</a:t>
            </a:r>
            <a:r>
              <a:rPr lang="en-US" altLang="en-US" sz="2400" b="1">
                <a:latin typeface="华文中宋" panose="02010600040101010101" pitchFamily="2" charset="-122"/>
                <a:ea typeface="华文中宋" panose="02010600040101010101" pitchFamily="2" charset="-122"/>
                <a:cs typeface="华文中宋" panose="02010600040101010101" pitchFamily="2" charset="-122"/>
              </a:rPr>
              <a:t>年</a:t>
            </a:r>
            <a:r>
              <a:rPr lang="en-US" altLang="zh-CN" sz="2400" b="1">
                <a:latin typeface="华文中宋" panose="02010600040101010101" pitchFamily="2" charset="-122"/>
                <a:ea typeface="华文中宋" panose="02010600040101010101" pitchFamily="2" charset="-122"/>
                <a:cs typeface="华文中宋" panose="02010600040101010101" pitchFamily="2" charset="-122"/>
              </a:rPr>
              <a:t>12</a:t>
            </a:r>
            <a:r>
              <a:rPr lang="en-US" altLang="en-US" sz="2400" b="1">
                <a:latin typeface="华文中宋" panose="02010600040101010101" pitchFamily="2" charset="-122"/>
                <a:ea typeface="华文中宋" panose="02010600040101010101" pitchFamily="2" charset="-122"/>
                <a:cs typeface="华文中宋" panose="02010600040101010101" pitchFamily="2" charset="-122"/>
              </a:rPr>
              <a:t>月，瓦窑堡会议，确立了建立抗日民族统一战线的方针；</a:t>
            </a:r>
            <a:endParaRPr lang="en-US" altLang="en-US" sz="2400" b="1">
              <a:latin typeface="华文中宋" panose="02010600040101010101" pitchFamily="2" charset="-122"/>
              <a:ea typeface="华文中宋" panose="02010600040101010101" pitchFamily="2" charset="-122"/>
              <a:cs typeface="华文中宋" panose="02010600040101010101" pitchFamily="2" charset="-122"/>
            </a:endParaRPr>
          </a:p>
          <a:p>
            <a:pPr>
              <a:lnSpc>
                <a:spcPct val="110000"/>
              </a:lnSpc>
            </a:pPr>
            <a:r>
              <a:rPr lang="en-US" altLang="zh-CN" sz="2400" b="1">
                <a:latin typeface="华文中宋" panose="02010600040101010101" pitchFamily="2" charset="-122"/>
                <a:ea typeface="华文中宋" panose="02010600040101010101" pitchFamily="2" charset="-122"/>
                <a:cs typeface="华文中宋" panose="02010600040101010101" pitchFamily="2" charset="-122"/>
              </a:rPr>
              <a:t>1936</a:t>
            </a:r>
            <a:r>
              <a:rPr lang="en-US" altLang="en-US" sz="2400" b="1">
                <a:latin typeface="华文中宋" panose="02010600040101010101" pitchFamily="2" charset="-122"/>
                <a:ea typeface="华文中宋" panose="02010600040101010101" pitchFamily="2" charset="-122"/>
                <a:cs typeface="华文中宋" panose="02010600040101010101" pitchFamily="2" charset="-122"/>
              </a:rPr>
              <a:t>年，中国共产党促成西安事变的和平解决，揭开了国共合作的序幕。</a:t>
            </a:r>
            <a:endParaRPr lang="en-US" altLang="en-US" sz="2400" b="1">
              <a:latin typeface="华文中宋" panose="02010600040101010101" pitchFamily="2" charset="-122"/>
              <a:ea typeface="华文中宋" panose="02010600040101010101" pitchFamily="2" charset="-122"/>
              <a:cs typeface="华文中宋" panose="02010600040101010101" pitchFamily="2" charset="-122"/>
            </a:endParaRPr>
          </a:p>
          <a:p>
            <a:pPr>
              <a:lnSpc>
                <a:spcPct val="110000"/>
              </a:lnSpc>
            </a:pPr>
            <a:r>
              <a:rPr lang="en-US" altLang="en-US" sz="2400" b="1">
                <a:latin typeface="华文中宋" panose="02010600040101010101" pitchFamily="2" charset="-122"/>
                <a:ea typeface="华文中宋" panose="02010600040101010101" pitchFamily="2" charset="-122"/>
                <a:cs typeface="华文中宋" panose="02010600040101010101" pitchFamily="2" charset="-122"/>
              </a:rPr>
              <a:t>1937年7月8日，中国共产党通电全国，只有全民族实行抗战，才是我们的出路。</a:t>
            </a:r>
            <a:endParaRPr lang="en-US" altLang="en-US" sz="2400" b="1">
              <a:latin typeface="华文中宋" panose="02010600040101010101" pitchFamily="2" charset="-122"/>
              <a:ea typeface="华文中宋" panose="02010600040101010101" pitchFamily="2" charset="-122"/>
              <a:cs typeface="华文中宋" panose="02010600040101010101" pitchFamily="2" charset="-122"/>
            </a:endParaRPr>
          </a:p>
          <a:p>
            <a:pPr>
              <a:lnSpc>
                <a:spcPct val="110000"/>
              </a:lnSpc>
            </a:pPr>
            <a:r>
              <a:rPr lang="en-US" altLang="en-US" sz="2400" b="1">
                <a:latin typeface="华文中宋" panose="02010600040101010101" pitchFamily="2" charset="-122"/>
                <a:ea typeface="华文中宋" panose="02010600040101010101" pitchFamily="2" charset="-122"/>
                <a:cs typeface="华文中宋" panose="02010600040101010101" pitchFamily="2" charset="-122"/>
              </a:rPr>
              <a:t>1937年8月，洛川会议，标志着中国共产党全面抗战路线的形成。</a:t>
            </a:r>
            <a:endParaRPr lang="en-US" altLang="en-US" sz="2400" b="1">
              <a:latin typeface="华文中宋" panose="02010600040101010101" pitchFamily="2" charset="-122"/>
              <a:ea typeface="华文中宋" panose="02010600040101010101" pitchFamily="2" charset="-122"/>
              <a:cs typeface="华文中宋" panose="02010600040101010101" pitchFamily="2" charset="-122"/>
            </a:endParaRPr>
          </a:p>
          <a:p>
            <a:pPr>
              <a:lnSpc>
                <a:spcPct val="110000"/>
              </a:lnSpc>
            </a:pPr>
            <a:r>
              <a:rPr lang="en-US" altLang="zh-CN" sz="2400" b="1">
                <a:latin typeface="华文中宋" panose="02010600040101010101" pitchFamily="2" charset="-122"/>
                <a:ea typeface="华文中宋" panose="02010600040101010101" pitchFamily="2" charset="-122"/>
                <a:cs typeface="华文中宋" panose="02010600040101010101" pitchFamily="2" charset="-122"/>
                <a:sym typeface="+mn-ea"/>
              </a:rPr>
              <a:t>1937</a:t>
            </a:r>
            <a:r>
              <a:rPr lang="zh-CN" altLang="en-US" sz="2400" b="1">
                <a:latin typeface="华文中宋" panose="02010600040101010101" pitchFamily="2" charset="-122"/>
                <a:ea typeface="华文中宋" panose="02010600040101010101" pitchFamily="2" charset="-122"/>
                <a:cs typeface="华文中宋" panose="02010600040101010101" pitchFamily="2" charset="-122"/>
                <a:sym typeface="+mn-ea"/>
              </a:rPr>
              <a:t>年</a:t>
            </a:r>
            <a:r>
              <a:rPr lang="en-US" altLang="zh-CN" sz="2400" b="1">
                <a:latin typeface="华文中宋" panose="02010600040101010101" pitchFamily="2" charset="-122"/>
                <a:ea typeface="华文中宋" panose="02010600040101010101" pitchFamily="2" charset="-122"/>
                <a:cs typeface="华文中宋" panose="02010600040101010101" pitchFamily="2" charset="-122"/>
                <a:sym typeface="+mn-ea"/>
              </a:rPr>
              <a:t>9</a:t>
            </a:r>
            <a:r>
              <a:rPr lang="zh-CN" altLang="en-US" sz="2400" b="1">
                <a:latin typeface="华文中宋" panose="02010600040101010101" pitchFamily="2" charset="-122"/>
                <a:ea typeface="华文中宋" panose="02010600040101010101" pitchFamily="2" charset="-122"/>
                <a:cs typeface="华文中宋" panose="02010600040101010101" pitchFamily="2" charset="-122"/>
                <a:sym typeface="+mn-ea"/>
              </a:rPr>
              <a:t>月国共合作实现后开赴敌后战场，逐渐成为抗击日军的主力。</a:t>
            </a:r>
            <a:endParaRPr lang="zh-CN" altLang="en-US" sz="2400" b="1">
              <a:latin typeface="华文中宋" panose="02010600040101010101" pitchFamily="2" charset="-122"/>
              <a:ea typeface="华文中宋" panose="02010600040101010101" pitchFamily="2" charset="-122"/>
              <a:cs typeface="华文中宋" panose="02010600040101010101" pitchFamily="2" charset="-122"/>
            </a:endParaRPr>
          </a:p>
          <a:p>
            <a:pPr>
              <a:lnSpc>
                <a:spcPct val="110000"/>
              </a:lnSpc>
            </a:pPr>
            <a:r>
              <a:rPr lang="en-US" altLang="en-US" sz="2400" b="1">
                <a:latin typeface="华文中宋" panose="02010600040101010101" pitchFamily="2" charset="-122"/>
                <a:ea typeface="华文中宋" panose="02010600040101010101" pitchFamily="2" charset="-122"/>
                <a:cs typeface="华文中宋" panose="02010600040101010101" pitchFamily="2" charset="-122"/>
                <a:sym typeface="+mn-ea"/>
              </a:rPr>
              <a:t>1938年武汉会战前</a:t>
            </a:r>
            <a:r>
              <a:rPr lang="zh-CN" altLang="en-US" sz="2400" b="1">
                <a:latin typeface="华文中宋" panose="02010600040101010101" pitchFamily="2" charset="-122"/>
                <a:ea typeface="华文中宋" panose="02010600040101010101" pitchFamily="2" charset="-122"/>
                <a:cs typeface="华文中宋" panose="02010600040101010101" pitchFamily="2" charset="-122"/>
                <a:sym typeface="+mn-ea"/>
              </a:rPr>
              <a:t>发表《论持久战》指明抗战胜利的方向。</a:t>
            </a:r>
            <a:endParaRPr lang="zh-CN" altLang="en-US" sz="2400" b="1">
              <a:latin typeface="华文中宋" panose="02010600040101010101" pitchFamily="2" charset="-122"/>
              <a:ea typeface="华文中宋" panose="02010600040101010101" pitchFamily="2" charset="-122"/>
              <a:cs typeface="华文中宋" panose="02010600040101010101" pitchFamily="2" charset="-122"/>
            </a:endParaRPr>
          </a:p>
        </p:txBody>
      </p:sp>
    </p:spTree>
    <p:custDataLst>
      <p:tags r:id="rId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58059"/>
                                        </p:tgtEl>
                                        <p:attrNameLst>
                                          <p:attrName>style.visibility</p:attrName>
                                        </p:attrNameLst>
                                      </p:cBhvr>
                                      <p:to>
                                        <p:strVal val="visible"/>
                                      </p:to>
                                    </p:set>
                                    <p:anim calcmode="lin" valueType="num">
                                      <p:cBhvr>
                                        <p:cTn id="7" dur="500" fill="hold"/>
                                        <p:tgtEl>
                                          <p:spTgt spid="258059"/>
                                        </p:tgtEl>
                                        <p:attrNameLst>
                                          <p:attrName>ppt_x</p:attrName>
                                        </p:attrNameLst>
                                      </p:cBhvr>
                                      <p:tavLst>
                                        <p:tav tm="0">
                                          <p:val>
                                            <p:strVal val="#ppt_x"/>
                                          </p:val>
                                        </p:tav>
                                        <p:tav tm="100000">
                                          <p:val>
                                            <p:strVal val="#ppt_x"/>
                                          </p:val>
                                        </p:tav>
                                      </p:tavLst>
                                    </p:anim>
                                    <p:anim calcmode="lin" valueType="num">
                                      <p:cBhvr>
                                        <p:cTn id="8" dur="500" fill="hold"/>
                                        <p:tgtEl>
                                          <p:spTgt spid="2580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anim calcmode="lin" valueType="num">
                                      <p:cBhvr>
                                        <p:cTn id="14" dur="2000" fill="hold"/>
                                        <p:tgtEl>
                                          <p:spTgt spid="2"/>
                                        </p:tgtEl>
                                        <p:attrNameLst>
                                          <p:attrName>ppt_w</p:attrName>
                                        </p:attrNameLst>
                                      </p:cBhvr>
                                      <p:tavLst>
                                        <p:tav tm="0" fmla="#ppt_w*sin(2.5*pi*$)">
                                          <p:val>
                                            <p:fltVal val="0"/>
                                          </p:val>
                                        </p:tav>
                                        <p:tav tm="100000">
                                          <p:val>
                                            <p:fltVal val="1"/>
                                          </p:val>
                                        </p:tav>
                                      </p:tavLst>
                                    </p:anim>
                                    <p:anim calcmode="lin" valueType="num">
                                      <p:cBhvr>
                                        <p:cTn id="15"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2000"/>
                                        <p:tgtEl>
                                          <p:spTgt spid="3"/>
                                        </p:tgtEl>
                                      </p:cBhvr>
                                    </p:animEffect>
                                    <p:anim calcmode="lin" valueType="num">
                                      <p:cBhvr>
                                        <p:cTn id="27" dur="2000" fill="hold"/>
                                        <p:tgtEl>
                                          <p:spTgt spid="3"/>
                                        </p:tgtEl>
                                        <p:attrNameLst>
                                          <p:attrName>ppt_w</p:attrName>
                                        </p:attrNameLst>
                                      </p:cBhvr>
                                      <p:tavLst>
                                        <p:tav tm="0" fmla="#ppt_w*sin(2.5*pi*$)">
                                          <p:val>
                                            <p:fltVal val="0"/>
                                          </p:val>
                                        </p:tav>
                                        <p:tav tm="100000">
                                          <p:val>
                                            <p:fltVal val="1"/>
                                          </p:val>
                                        </p:tav>
                                      </p:tavLst>
                                    </p:anim>
                                    <p:anim calcmode="lin" valueType="num">
                                      <p:cBhvr>
                                        <p:cTn id="28"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58063"/>
                                        </p:tgtEl>
                                        <p:attrNameLst>
                                          <p:attrName>style.visibility</p:attrName>
                                        </p:attrNameLst>
                                      </p:cBhvr>
                                      <p:to>
                                        <p:strVal val="visible"/>
                                      </p:to>
                                    </p:set>
                                    <p:anim calcmode="lin" valueType="num">
                                      <p:cBhvr>
                                        <p:cTn id="33" dur="500" fill="hold"/>
                                        <p:tgtEl>
                                          <p:spTgt spid="258063"/>
                                        </p:tgtEl>
                                        <p:attrNameLst>
                                          <p:attrName>ppt_x</p:attrName>
                                        </p:attrNameLst>
                                      </p:cBhvr>
                                      <p:tavLst>
                                        <p:tav tm="0">
                                          <p:val>
                                            <p:strVal val="#ppt_x"/>
                                          </p:val>
                                        </p:tav>
                                        <p:tav tm="100000">
                                          <p:val>
                                            <p:strVal val="#ppt_x"/>
                                          </p:val>
                                        </p:tav>
                                      </p:tavLst>
                                    </p:anim>
                                    <p:anim calcmode="lin" valueType="num">
                                      <p:cBhvr>
                                        <p:cTn id="34" dur="500" fill="hold"/>
                                        <p:tgtEl>
                                          <p:spTgt spid="2580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9" grpId="0" animBg="1"/>
      <p:bldP spid="258063" grpId="0" animBg="1"/>
      <p:bldP spid="4" grpId="0" animBg="1"/>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圆角矩形 1"/>
          <p:cNvSpPr/>
          <p:nvPr>
            <p:custDataLst>
              <p:tags r:id="rId1"/>
            </p:custDataLst>
          </p:nvPr>
        </p:nvSpPr>
        <p:spPr>
          <a:xfrm>
            <a:off x="693132" y="1462088"/>
            <a:ext cx="10844212" cy="4540250"/>
          </a:xfrm>
          <a:prstGeom prst="roundRect">
            <a:avLst>
              <a:gd name="adj" fmla="val 3708"/>
            </a:avLst>
          </a:prstGeom>
          <a:noFill/>
          <a:ln w="9525" cap="flat" cmpd="sng">
            <a:solidFill>
              <a:schemeClr val="tx1"/>
            </a:solidFill>
            <a:prstDash val="solid"/>
            <a:headEnd type="none" w="med" len="med"/>
            <a:tailEnd type="none" w="med" len="med"/>
          </a:ln>
        </p:spPr>
        <p:txBody>
          <a:bodyPr/>
          <a:lstStyle/>
          <a:p>
            <a:endParaRPr lang="zh-CN" altLang="en-US"/>
          </a:p>
        </p:txBody>
      </p:sp>
      <p:sp>
        <p:nvSpPr>
          <p:cNvPr id="10" name="剪去对角的矩形 9"/>
          <p:cNvSpPr/>
          <p:nvPr>
            <p:custDataLst>
              <p:tags r:id="rId2"/>
            </p:custDataLst>
          </p:nvPr>
        </p:nvSpPr>
        <p:spPr>
          <a:xfrm>
            <a:off x="528980" y="614933"/>
            <a:ext cx="4695228" cy="753406"/>
          </a:xfrm>
          <a:prstGeom prst="snip2DiagRect">
            <a:avLst>
              <a:gd name="adj1" fmla="val 0"/>
              <a:gd name="adj2" fmla="val 22549"/>
            </a:avLst>
          </a:prstGeom>
          <a:solidFill>
            <a:srgbClr val="1F74AD"/>
          </a:solidFill>
          <a:ln w="76200">
            <a:noFill/>
          </a:ln>
        </p:spPr>
        <p:style>
          <a:lnRef idx="2">
            <a:srgbClr val="1F74AD">
              <a:shade val="50000"/>
            </a:srgbClr>
          </a:lnRef>
          <a:fillRef idx="1">
            <a:srgbClr val="1F74AD"/>
          </a:fillRef>
          <a:effectRef idx="0">
            <a:srgbClr val="1F74AD"/>
          </a:effectRef>
          <a:fontRef idx="minor">
            <a:sysClr val="window" lastClr="FFFFFF"/>
          </a:fontRef>
        </p:style>
        <p:txBody>
          <a:bodyPr wrap="square" anchor="ctr">
            <a:normAutofit/>
          </a:bodyPr>
          <a:lstStyle/>
          <a:p>
            <a:pPr algn="ctr">
              <a:lnSpc>
                <a:spcPct val="12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17" name="矩形 16"/>
          <p:cNvSpPr/>
          <p:nvPr>
            <p:custDataLst>
              <p:tags r:id="rId3"/>
            </p:custDataLst>
          </p:nvPr>
        </p:nvSpPr>
        <p:spPr>
          <a:xfrm>
            <a:off x="919109" y="758862"/>
            <a:ext cx="2996818" cy="465796"/>
          </a:xfrm>
          <a:prstGeom prst="rect">
            <a:avLst/>
          </a:prstGeom>
        </p:spPr>
        <p:txBody>
          <a:bodyPr wrap="square" lIns="90000" tIns="46800" rIns="90000" bIns="0" anchor="b" anchorCtr="0">
            <a:noAutofit/>
          </a:bodyPr>
          <a:lstStyle/>
          <a:p>
            <a:pPr lvl="0" defTabSz="913765">
              <a:lnSpc>
                <a:spcPct val="130000"/>
              </a:lnSpc>
              <a:defRPr/>
            </a:pPr>
            <a:r>
              <a:rPr lang="en-US" altLang="zh-CN" sz="3600" b="1" spc="300">
                <a:solidFill>
                  <a:sysClr val="window" lastClr="FFFFFF"/>
                </a:solidFill>
                <a:latin typeface="Arial" panose="020B0604020202020204" pitchFamily="34" charset="0"/>
                <a:ea typeface="微软雅黑" panose="020B0503020204020204" charset="-122"/>
                <a:cs typeface="+mj-cs"/>
                <a:sym typeface="Arial" panose="020B0604020202020204" pitchFamily="34" charset="0"/>
              </a:rPr>
              <a:t>1   </a:t>
            </a:r>
            <a:r>
              <a:rPr lang="zh-CN" altLang="en-US" sz="3600" b="1" spc="300">
                <a:solidFill>
                  <a:sysClr val="window" lastClr="FFFFFF"/>
                </a:solidFill>
                <a:latin typeface="Arial" panose="020B0604020202020204" pitchFamily="34" charset="0"/>
                <a:ea typeface="微软雅黑" panose="020B0503020204020204" charset="-122"/>
                <a:cs typeface="+mj-cs"/>
                <a:sym typeface="Arial" panose="020B0604020202020204" pitchFamily="34" charset="0"/>
              </a:rPr>
              <a:t>课程标准</a:t>
            </a:r>
            <a:endParaRPr lang="zh-CN" altLang="en-US" sz="3600" b="1" spc="300">
              <a:solidFill>
                <a:sysClr val="window" lastClr="FFFFFF"/>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4" name="文本框 3"/>
          <p:cNvSpPr txBox="1"/>
          <p:nvPr>
            <p:custDataLst>
              <p:tags r:id="rId4"/>
            </p:custDataLst>
          </p:nvPr>
        </p:nvSpPr>
        <p:spPr>
          <a:xfrm>
            <a:off x="918845" y="1697355"/>
            <a:ext cx="10525760" cy="3881755"/>
          </a:xfrm>
          <a:prstGeom prst="rect">
            <a:avLst/>
          </a:prstGeom>
          <a:noFill/>
          <a:ln w="9525">
            <a:noFill/>
          </a:ln>
        </p:spPr>
        <p:txBody>
          <a:bodyPr wrap="square">
            <a:spAutoFit/>
          </a:bodyPr>
          <a:lstStyle/>
          <a:p>
            <a:pPr lvl="0" algn="just">
              <a:lnSpc>
                <a:spcPct val="110000"/>
              </a:lnSpc>
              <a:buClrTx/>
              <a:buSzTx/>
              <a:buFontTx/>
            </a:pPr>
            <a:r>
              <a:rPr lang="zh-CN" sz="2800" b="1">
                <a:latin typeface="楷体" panose="02010609060101010101" pitchFamily="49" charset="-122"/>
                <a:ea typeface="楷体" panose="02010609060101010101" pitchFamily="49" charset="-122"/>
                <a:cs typeface="楷体" panose="02010609060101010101" pitchFamily="49" charset="-122"/>
                <a:sym typeface="+mn-ea"/>
              </a:rPr>
              <a:t>1.了解日本军国主义的侵华罪行。</a:t>
            </a:r>
            <a:endParaRPr lang="zh-CN" sz="2800" b="1">
              <a:latin typeface="楷体" panose="02010609060101010101" pitchFamily="49" charset="-122"/>
              <a:ea typeface="楷体" panose="02010609060101010101" pitchFamily="49" charset="-122"/>
              <a:cs typeface="楷体" panose="02010609060101010101" pitchFamily="49" charset="-122"/>
              <a:sym typeface="+mn-ea"/>
            </a:endParaRPr>
          </a:p>
          <a:p>
            <a:pPr lvl="0" algn="just">
              <a:lnSpc>
                <a:spcPct val="110000"/>
              </a:lnSpc>
              <a:buClrTx/>
              <a:buSzTx/>
              <a:buFontTx/>
            </a:pPr>
            <a:r>
              <a:rPr lang="zh-CN" sz="2800" b="1">
                <a:latin typeface="楷体" panose="02010609060101010101" pitchFamily="49" charset="-122"/>
                <a:ea typeface="楷体" panose="02010609060101010101" pitchFamily="49" charset="-122"/>
                <a:cs typeface="楷体" panose="02010609060101010101" pitchFamily="49" charset="-122"/>
                <a:sym typeface="+mn-ea"/>
              </a:rPr>
              <a:t>2.通过了解正面战场和敌后战场的抗战，感悟中华民族英勇不屈的精神，认识中国共产党是全民族团结抗战的中流砥柱。</a:t>
            </a:r>
            <a:endParaRPr lang="zh-CN" sz="2800" b="1">
              <a:latin typeface="楷体" panose="02010609060101010101" pitchFamily="49" charset="-122"/>
              <a:ea typeface="楷体" panose="02010609060101010101" pitchFamily="49" charset="-122"/>
              <a:cs typeface="楷体" panose="02010609060101010101" pitchFamily="49" charset="-122"/>
              <a:sym typeface="+mn-ea"/>
            </a:endParaRPr>
          </a:p>
          <a:p>
            <a:pPr lvl="0" algn="just">
              <a:lnSpc>
                <a:spcPct val="110000"/>
              </a:lnSpc>
              <a:buClrTx/>
              <a:buSzTx/>
              <a:buFontTx/>
            </a:pPr>
            <a:r>
              <a:rPr lang="en-US" altLang="zh-CN" sz="2800" b="1">
                <a:latin typeface="楷体" panose="02010609060101010101" pitchFamily="49" charset="-122"/>
                <a:ea typeface="楷体" panose="02010609060101010101" pitchFamily="49" charset="-122"/>
                <a:cs typeface="楷体" panose="02010609060101010101" pitchFamily="49" charset="-122"/>
                <a:sym typeface="+mn-ea"/>
              </a:rPr>
              <a:t>3</a:t>
            </a:r>
            <a:r>
              <a:rPr lang="zh-CN" sz="2800" b="1">
                <a:latin typeface="楷体" panose="02010609060101010101" pitchFamily="49" charset="-122"/>
                <a:ea typeface="楷体" panose="02010609060101010101" pitchFamily="49" charset="-122"/>
                <a:cs typeface="楷体" panose="02010609060101010101" pitchFamily="49" charset="-122"/>
                <a:sym typeface="+mn-ea"/>
              </a:rPr>
              <a:t>.认识中国战场是世界反法西斯战争的东方主战场，理解十四年抗战胜利在中华民族伟大复兴中的历史意义。</a:t>
            </a:r>
            <a:endParaRPr lang="zh-CN" sz="2800" b="1">
              <a:latin typeface="楷体" panose="02010609060101010101" pitchFamily="49" charset="-122"/>
              <a:ea typeface="楷体" panose="02010609060101010101" pitchFamily="49" charset="-122"/>
              <a:cs typeface="楷体" panose="02010609060101010101" pitchFamily="49" charset="-122"/>
              <a:sym typeface="+mn-ea"/>
            </a:endParaRPr>
          </a:p>
          <a:p>
            <a:pPr lvl="0" algn="just">
              <a:lnSpc>
                <a:spcPct val="110000"/>
              </a:lnSpc>
              <a:buClrTx/>
              <a:buSzTx/>
              <a:buFontTx/>
            </a:pPr>
            <a:r>
              <a:rPr lang="en-US" altLang="zh-CN" sz="2800" b="1">
                <a:latin typeface="楷体" panose="02010609060101010101" pitchFamily="49" charset="-122"/>
                <a:ea typeface="楷体" panose="02010609060101010101" pitchFamily="49" charset="-122"/>
                <a:cs typeface="楷体" panose="02010609060101010101" pitchFamily="49" charset="-122"/>
                <a:sym typeface="+mn-ea"/>
              </a:rPr>
              <a:t>4.通过了解全面内战的爆发及人民解放战争的进程，分析国民党政权在大陆统治灭亡的原因，探讨中国共产党领导人民取得中国革命胜利的原因及意义。</a:t>
            </a:r>
            <a:endParaRPr lang="en-US" altLang="zh-CN" sz="2800" b="1">
              <a:latin typeface="楷体" panose="02010609060101010101" pitchFamily="49" charset="-122"/>
              <a:ea typeface="楷体" panose="02010609060101010101" pitchFamily="49" charset="-122"/>
              <a:cs typeface="楷体" panose="02010609060101010101" pitchFamily="49" charset="-122"/>
              <a:sym typeface="+mn-ea"/>
            </a:endParaRPr>
          </a:p>
        </p:txBody>
      </p:sp>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2501265" y="3225165"/>
            <a:ext cx="8703310" cy="2553335"/>
          </a:xfrm>
          <a:prstGeom prst="rect">
            <a:avLst/>
          </a:prstGeom>
          <a:noFill/>
          <a:ln w="12700" cmpd="sng">
            <a:solidFill>
              <a:schemeClr val="accent1">
                <a:shade val="50000"/>
              </a:schemeClr>
            </a:solidFill>
            <a:prstDash val="lgDashDot"/>
          </a:ln>
        </p:spPr>
        <p:txBody>
          <a:bodyPr wrap="square">
            <a:spAutoFit/>
          </a:bodyPr>
          <a:lstStyle/>
          <a:p>
            <a:pPr algn="just" defTabSz="914400">
              <a:lnSpc>
                <a:spcPct val="100000"/>
              </a:lnSpc>
              <a:tabLst>
                <a:tab pos="2430780" algn="l"/>
              </a:tabLst>
            </a:pPr>
            <a:r>
              <a:rPr lang="zh-CN" altLang="zh-CN" sz="3200" b="1">
                <a:solidFill>
                  <a:srgbClr val="C0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rPr>
              <a:t>①洗刷了中国近代以来屡战屡败的民族耻辱；</a:t>
            </a:r>
            <a:endParaRPr lang="en-US" altLang="zh-CN" sz="3200" b="1">
              <a:solidFill>
                <a:srgbClr val="C0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endParaRPr>
          </a:p>
          <a:p>
            <a:pPr algn="just" defTabSz="914400">
              <a:lnSpc>
                <a:spcPct val="100000"/>
              </a:lnSpc>
              <a:tabLst>
                <a:tab pos="2430780" algn="l"/>
              </a:tabLst>
            </a:pPr>
            <a:r>
              <a:rPr lang="zh-CN" altLang="zh-CN" sz="3200" b="1">
                <a:solidFill>
                  <a:srgbClr val="C0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rPr>
              <a:t>②提高了中国的国际地位；</a:t>
            </a:r>
            <a:endParaRPr lang="en-US" altLang="zh-CN" sz="3200" b="1">
              <a:solidFill>
                <a:srgbClr val="C0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endParaRPr>
          </a:p>
          <a:p>
            <a:pPr algn="just" defTabSz="914400">
              <a:lnSpc>
                <a:spcPct val="100000"/>
              </a:lnSpc>
              <a:tabLst>
                <a:tab pos="2430780" algn="l"/>
              </a:tabLst>
            </a:pPr>
            <a:r>
              <a:rPr lang="zh-CN" altLang="zh-CN" sz="3200" b="1">
                <a:solidFill>
                  <a:srgbClr val="C0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rPr>
              <a:t>③增强了民族自豪感和自信心；</a:t>
            </a:r>
            <a:endParaRPr lang="en-US" altLang="zh-CN" sz="3200" b="1">
              <a:solidFill>
                <a:srgbClr val="C0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endParaRPr>
          </a:p>
          <a:p>
            <a:pPr algn="just" defTabSz="914400">
              <a:lnSpc>
                <a:spcPct val="100000"/>
              </a:lnSpc>
              <a:tabLst>
                <a:tab pos="2430780" algn="l"/>
              </a:tabLst>
            </a:pPr>
            <a:r>
              <a:rPr lang="zh-CN" altLang="zh-CN" sz="3200" b="1">
                <a:solidFill>
                  <a:srgbClr val="C0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rPr>
              <a:t>④促进了中华民族的觉醒和中华民族的大团结；</a:t>
            </a:r>
            <a:endParaRPr lang="en-US" altLang="zh-CN" sz="3200" b="1">
              <a:solidFill>
                <a:srgbClr val="C0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endParaRPr>
          </a:p>
          <a:p>
            <a:pPr algn="just" defTabSz="914400">
              <a:lnSpc>
                <a:spcPct val="100000"/>
              </a:lnSpc>
              <a:tabLst>
                <a:tab pos="2430780" algn="l"/>
              </a:tabLst>
            </a:pPr>
            <a:r>
              <a:rPr lang="zh-CN" altLang="zh-CN" sz="3200" b="1">
                <a:solidFill>
                  <a:srgbClr val="C0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rPr>
              <a:t>⑤有力推动了中华民族的伟大复兴。</a:t>
            </a:r>
            <a:endParaRPr lang="zh-CN" altLang="zh-CN" sz="3200" b="1">
              <a:solidFill>
                <a:srgbClr val="C0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endParaRPr>
          </a:p>
        </p:txBody>
      </p:sp>
      <p:sp>
        <p:nvSpPr>
          <p:cNvPr id="5" name="文本框 4"/>
          <p:cNvSpPr txBox="1"/>
          <p:nvPr>
            <p:custDataLst>
              <p:tags r:id="rId2"/>
            </p:custDataLst>
          </p:nvPr>
        </p:nvSpPr>
        <p:spPr>
          <a:xfrm>
            <a:off x="645160" y="3358515"/>
            <a:ext cx="1770380" cy="521970"/>
          </a:xfrm>
          <a:prstGeom prst="rect">
            <a:avLst/>
          </a:prstGeom>
          <a:noFill/>
        </p:spPr>
        <p:txBody>
          <a:bodyPr wrap="square" rtlCol="0">
            <a:spAutoFit/>
          </a:bodyPr>
          <a:lstStyle/>
          <a:p>
            <a:pPr algn="ctr"/>
            <a:r>
              <a:rPr lang="zh-CN" altLang="en-US" sz="2800" b="1">
                <a:solidFill>
                  <a:srgbClr val="FF0000"/>
                </a:solidFill>
                <a:highlight>
                  <a:srgbClr val="FFFF00"/>
                </a:highlight>
              </a:rPr>
              <a:t>胜利意义</a:t>
            </a:r>
            <a:endParaRPr lang="zh-CN" altLang="en-US" sz="2800" b="1">
              <a:solidFill>
                <a:srgbClr val="FF0000"/>
              </a:solidFill>
              <a:highlight>
                <a:srgbClr val="FFFF00"/>
              </a:highlight>
            </a:endParaRPr>
          </a:p>
        </p:txBody>
      </p:sp>
      <p:sp>
        <p:nvSpPr>
          <p:cNvPr id="8" name="文本框 7"/>
          <p:cNvSpPr txBox="1"/>
          <p:nvPr>
            <p:custDataLst>
              <p:tags r:id="rId3"/>
            </p:custDataLst>
          </p:nvPr>
        </p:nvSpPr>
        <p:spPr>
          <a:xfrm>
            <a:off x="583665" y="5620569"/>
            <a:ext cx="1665026" cy="521970"/>
          </a:xfrm>
          <a:prstGeom prst="rect">
            <a:avLst/>
          </a:prstGeom>
          <a:noFill/>
        </p:spPr>
        <p:txBody>
          <a:bodyPr wrap="square" rtlCol="0">
            <a:spAutoFit/>
          </a:bodyPr>
          <a:lstStyle/>
          <a:p>
            <a:pPr lvl="0" algn="ctr">
              <a:buClrTx/>
              <a:buSzTx/>
              <a:buFontTx/>
            </a:pPr>
            <a:r>
              <a:rPr lang="zh-CN" altLang="en-US" sz="2800" b="1">
                <a:solidFill>
                  <a:srgbClr val="FF0000"/>
                </a:solidFill>
                <a:highlight>
                  <a:srgbClr val="FFFF00"/>
                </a:highlight>
                <a:sym typeface="+mn-ea"/>
              </a:rPr>
              <a:t>抗战特点</a:t>
            </a:r>
            <a:endParaRPr lang="zh-CN" altLang="en-US" sz="2800" b="1">
              <a:solidFill>
                <a:srgbClr val="FF0000"/>
              </a:solidFill>
              <a:highlight>
                <a:srgbClr val="FFFF00"/>
              </a:highlight>
              <a:sym typeface="+mn-ea"/>
            </a:endParaRPr>
          </a:p>
        </p:txBody>
      </p:sp>
      <p:sp>
        <p:nvSpPr>
          <p:cNvPr id="9" name="文本框 8"/>
          <p:cNvSpPr txBox="1"/>
          <p:nvPr>
            <p:custDataLst>
              <p:tags r:id="rId4"/>
            </p:custDataLst>
          </p:nvPr>
        </p:nvSpPr>
        <p:spPr>
          <a:xfrm>
            <a:off x="948690" y="6153785"/>
            <a:ext cx="10256520" cy="583565"/>
          </a:xfrm>
          <a:prstGeom prst="rect">
            <a:avLst/>
          </a:prstGeom>
          <a:noFill/>
          <a:ln w="12700" cmpd="sng">
            <a:solidFill>
              <a:schemeClr val="accent1">
                <a:shade val="50000"/>
              </a:schemeClr>
            </a:solidFill>
            <a:prstDash val="lgDashDot"/>
          </a:ln>
        </p:spPr>
        <p:txBody>
          <a:bodyPr wrap="square" rtlCol="0">
            <a:spAutoFit/>
          </a:bodyPr>
          <a:lstStyle/>
          <a:p>
            <a:pPr lvl="0" algn="just" defTabSz="914400">
              <a:buClrTx/>
              <a:buSzTx/>
              <a:buFontTx/>
              <a:tabLst>
                <a:tab pos="2430780" algn="l"/>
              </a:tabLst>
            </a:pPr>
            <a:r>
              <a:rPr lang="zh-CN" altLang="zh-CN" sz="3200" b="1">
                <a:solidFill>
                  <a:srgbClr val="C0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rPr>
              <a:t>民族性、双重性、两个战场、以弱胜强、持久性</a:t>
            </a:r>
            <a:endParaRPr lang="zh-CN" altLang="zh-CN" sz="3200" b="1">
              <a:solidFill>
                <a:srgbClr val="C0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endParaRPr>
          </a:p>
        </p:txBody>
      </p:sp>
      <p:sp>
        <p:nvSpPr>
          <p:cNvPr id="7" name="文本框 6"/>
          <p:cNvSpPr txBox="1"/>
          <p:nvPr>
            <p:custDataLst>
              <p:tags r:id="rId5"/>
            </p:custDataLst>
          </p:nvPr>
        </p:nvSpPr>
        <p:spPr>
          <a:xfrm>
            <a:off x="469265" y="687070"/>
            <a:ext cx="11444605" cy="2306955"/>
          </a:xfrm>
          <a:prstGeom prst="rect">
            <a:avLst/>
          </a:prstGeom>
          <a:noFill/>
          <a:ln w="12700" cmpd="sng">
            <a:solidFill>
              <a:schemeClr val="accent1">
                <a:shade val="50000"/>
              </a:schemeClr>
            </a:solidFill>
            <a:prstDash val="sysDash"/>
          </a:ln>
        </p:spPr>
        <p:txBody>
          <a:bodyPr wrap="square" rtlCol="0" anchor="t">
            <a:spAutoFit/>
          </a:bodyPr>
          <a:lstStyle/>
          <a:p>
            <a:pPr algn="just" fontAlgn="base">
              <a:lnSpc>
                <a:spcPct val="100000"/>
              </a:lnSpc>
              <a:spcBef>
                <a:spcPct val="0"/>
              </a:spcBef>
              <a:spcAft>
                <a:spcPct val="0"/>
              </a:spcAft>
              <a:defRPr/>
            </a:pPr>
            <a:r>
              <a:rPr lang="zh-CN" altLang="en-US" sz="2400" b="1">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中国人民抗日战争胜利，是近代以来中国抗击外敌入侵的第一次完全胜利。这一伟大胜利，彻底粉碎了日本军国主义殖民奴役中国的图谋，洗刷了近代以来中国抗击外来侵略屡战屡败的民族耻辱。这一伟大胜利，重新确立了中国在世界上的大国地位，使中国人民赢得了世界爱好和平人民的尊敬。这一伟大胜利，开辟了中华民族伟大复兴的光明前景，开启了古老中国凤凰涅槃、浴火重生的新征程。——习近平在中国人民抗日战争暨世界反法西斯战争胜利70周年纪念大会上的讲话</a:t>
            </a:r>
            <a:endParaRPr lang="zh-CN" altLang="en-US" sz="2400" b="1">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p:bldP spid="9"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1" name="文本框 13"/>
          <p:cNvSpPr/>
          <p:nvPr>
            <p:custDataLst>
              <p:tags r:id="rId1"/>
            </p:custDataLst>
          </p:nvPr>
        </p:nvSpPr>
        <p:spPr>
          <a:xfrm>
            <a:off x="1146175" y="566420"/>
            <a:ext cx="10288905" cy="645160"/>
          </a:xfrm>
          <a:prstGeom prst="rect">
            <a:avLst/>
          </a:prstGeom>
          <a:noFill/>
          <a:ln w="25400" cap="flat" cmpd="sng">
            <a:noFill/>
            <a:prstDash val="solid"/>
            <a:round/>
            <a:headEnd type="none" w="med" len="med"/>
            <a:tailEnd type="none" w="med" len="med"/>
          </a:ln>
        </p:spPr>
        <p:txBody>
          <a:bodyPr wrap="square">
            <a:spAutoFit/>
          </a:bodyPr>
          <a:lstStyle/>
          <a:p>
            <a:pPr algn="ctr"/>
            <a:r>
              <a:rPr lang="en-US" altLang="en-US" sz="3600">
                <a:solidFill>
                  <a:srgbClr val="C00000"/>
                </a:solidFill>
                <a:latin typeface="华文琥珀" panose="02010800040101010101" charset="-122"/>
                <a:ea typeface="华文琥珀" panose="02010800040101010101" charset="-122"/>
              </a:rPr>
              <a:t>抗日战争是民族解放战争、人民战争</a:t>
            </a:r>
            <a:r>
              <a:rPr lang="zh-CN" altLang="en-US" sz="3600">
                <a:solidFill>
                  <a:srgbClr val="C00000"/>
                </a:solidFill>
                <a:latin typeface="华文琥珀" panose="02010800040101010101" charset="-122"/>
                <a:ea typeface="华文琥珀" panose="02010800040101010101" charset="-122"/>
              </a:rPr>
              <a:t>！</a:t>
            </a:r>
            <a:endParaRPr lang="zh-CN" altLang="en-US" sz="3600">
              <a:solidFill>
                <a:srgbClr val="C00000"/>
              </a:solidFill>
              <a:latin typeface="华文琥珀" panose="02010800040101010101" charset="-122"/>
              <a:ea typeface="华文琥珀" panose="02010800040101010101" charset="-122"/>
            </a:endParaRPr>
          </a:p>
        </p:txBody>
      </p:sp>
      <p:sp>
        <p:nvSpPr>
          <p:cNvPr id="256012" name="文本框 1"/>
          <p:cNvSpPr/>
          <p:nvPr>
            <p:custDataLst>
              <p:tags r:id="rId2"/>
            </p:custDataLst>
          </p:nvPr>
        </p:nvSpPr>
        <p:spPr>
          <a:xfrm>
            <a:off x="219075" y="1233170"/>
            <a:ext cx="11768455" cy="706755"/>
          </a:xfrm>
          <a:prstGeom prst="rect">
            <a:avLst/>
          </a:prstGeom>
          <a:noFill/>
          <a:ln w="12700" cap="flat" cmpd="sng">
            <a:solidFill>
              <a:schemeClr val="accent1">
                <a:shade val="50000"/>
              </a:schemeClr>
            </a:solidFill>
            <a:prstDash val="lgDash"/>
            <a:round/>
            <a:headEnd type="none" w="med" len="med"/>
            <a:tailEnd type="none" w="med" len="med"/>
          </a:ln>
        </p:spPr>
        <p:txBody>
          <a:bodyPr wrap="square">
            <a:spAutoFit/>
          </a:bodyPr>
          <a:lstStyle/>
          <a:p>
            <a:pPr algn="ctr"/>
            <a:r>
              <a:rPr lang="en-US" altLang="en-US" sz="2800" b="1">
                <a:latin typeface="华文行楷" panose="02010800040101010101" charset="-122"/>
                <a:ea typeface="华文行楷" panose="02010800040101010101" charset="-122"/>
              </a:rPr>
              <a:t>抗日战争的</a:t>
            </a:r>
            <a:r>
              <a:rPr lang="en-US" altLang="en-US" sz="4000">
                <a:solidFill>
                  <a:srgbClr val="FF0000"/>
                </a:solidFill>
                <a:highlight>
                  <a:srgbClr val="FFFF00"/>
                </a:highlight>
                <a:latin typeface="华文行楷" panose="02010800040101010101" charset="-122"/>
                <a:ea typeface="华文行楷" panose="02010800040101010101" charset="-122"/>
              </a:rPr>
              <a:t>性质</a:t>
            </a:r>
            <a:r>
              <a:rPr lang="en-US" altLang="en-US" sz="2800" b="1">
                <a:latin typeface="华文行楷" panose="02010800040101010101" charset="-122"/>
                <a:ea typeface="华文行楷" panose="02010800040101010101" charset="-122"/>
              </a:rPr>
              <a:t>是反抗日本帝国主义侵略的</a:t>
            </a:r>
            <a:r>
              <a:rPr lang="en-US" altLang="en-US" sz="4000">
                <a:solidFill>
                  <a:srgbClr val="FF0000"/>
                </a:solidFill>
                <a:highlight>
                  <a:srgbClr val="FFFF00"/>
                </a:highlight>
                <a:latin typeface="华文行楷" panose="02010800040101010101" charset="-122"/>
                <a:ea typeface="华文行楷" panose="02010800040101010101" charset="-122"/>
              </a:rPr>
              <a:t>民族解放战争</a:t>
            </a:r>
            <a:endParaRPr lang="en-US" altLang="en-US" sz="4000">
              <a:solidFill>
                <a:srgbClr val="FF0000"/>
              </a:solidFill>
              <a:highlight>
                <a:srgbClr val="FFFF00"/>
              </a:highlight>
              <a:latin typeface="华文行楷" panose="02010800040101010101" charset="-122"/>
              <a:ea typeface="华文行楷" panose="02010800040101010101" charset="-122"/>
            </a:endParaRPr>
          </a:p>
        </p:txBody>
      </p:sp>
      <p:sp>
        <p:nvSpPr>
          <p:cNvPr id="257041" name="Rectangle 18"/>
          <p:cNvSpPr/>
          <p:nvPr>
            <p:custDataLst>
              <p:tags r:id="rId3"/>
            </p:custDataLst>
          </p:nvPr>
        </p:nvSpPr>
        <p:spPr>
          <a:xfrm>
            <a:off x="219075" y="2321560"/>
            <a:ext cx="5845810" cy="1198880"/>
          </a:xfrm>
          <a:prstGeom prst="rect">
            <a:avLst/>
          </a:prstGeom>
          <a:noFill/>
          <a:ln w="12700" cmpd="sng">
            <a:solidFill>
              <a:schemeClr val="accent1">
                <a:shade val="50000"/>
              </a:schemeClr>
            </a:solidFill>
            <a:prstDash val="lgDash"/>
          </a:ln>
        </p:spPr>
        <p:txBody>
          <a:bodyPr wrap="square" anchor="ctr" anchorCtr="0">
            <a:spAutoFit/>
          </a:bodyPr>
          <a:lstStyle/>
          <a:p>
            <a:r>
              <a:rPr lang="en-US" altLang="zh-CN" sz="2400" b="1">
                <a:latin typeface="华文中宋" panose="02010600040101010101" pitchFamily="2" charset="-122"/>
                <a:ea typeface="华文中宋" panose="02010600040101010101" pitchFamily="2" charset="-122"/>
                <a:cs typeface="华文中宋" panose="02010600040101010101" pitchFamily="2" charset="-122"/>
              </a:rPr>
              <a:t>“</a:t>
            </a:r>
            <a:r>
              <a:rPr lang="en-US" altLang="en-US" sz="2400" b="1">
                <a:latin typeface="华文中宋" panose="02010600040101010101" pitchFamily="2" charset="-122"/>
                <a:ea typeface="华文中宋" panose="02010600040101010101" pitchFamily="2" charset="-122"/>
                <a:cs typeface="华文中宋" panose="02010600040101010101" pitchFamily="2" charset="-122"/>
              </a:rPr>
              <a:t>这个战争促进中国人民的</a:t>
            </a:r>
            <a:r>
              <a:rPr lang="en-US" altLang="en-US" sz="2400" b="1">
                <a:solidFill>
                  <a:srgbClr val="0000FF"/>
                </a:solidFill>
                <a:latin typeface="华文中宋" panose="02010600040101010101" pitchFamily="2" charset="-122"/>
                <a:ea typeface="华文中宋" panose="02010600040101010101" pitchFamily="2" charset="-122"/>
                <a:cs typeface="华文中宋" panose="02010600040101010101" pitchFamily="2" charset="-122"/>
              </a:rPr>
              <a:t>觉悟</a:t>
            </a:r>
            <a:r>
              <a:rPr lang="en-US" altLang="en-US" sz="2400" b="1">
                <a:latin typeface="华文中宋" panose="02010600040101010101" pitchFamily="2" charset="-122"/>
                <a:ea typeface="华文中宋" panose="02010600040101010101" pitchFamily="2" charset="-122"/>
                <a:cs typeface="华文中宋" panose="02010600040101010101" pitchFamily="2" charset="-122"/>
              </a:rPr>
              <a:t>和</a:t>
            </a:r>
            <a:r>
              <a:rPr lang="en-US" altLang="en-US" sz="2400" b="1">
                <a:solidFill>
                  <a:srgbClr val="0000FF"/>
                </a:solidFill>
                <a:latin typeface="华文中宋" panose="02010600040101010101" pitchFamily="2" charset="-122"/>
                <a:ea typeface="华文中宋" panose="02010600040101010101" pitchFamily="2" charset="-122"/>
                <a:cs typeface="华文中宋" panose="02010600040101010101" pitchFamily="2" charset="-122"/>
              </a:rPr>
              <a:t>团结</a:t>
            </a:r>
            <a:r>
              <a:rPr lang="en-US" altLang="en-US" sz="2400" b="1">
                <a:latin typeface="华文中宋" panose="02010600040101010101" pitchFamily="2" charset="-122"/>
                <a:ea typeface="华文中宋" panose="02010600040101010101" pitchFamily="2" charset="-122"/>
                <a:cs typeface="华文中宋" panose="02010600040101010101" pitchFamily="2" charset="-122"/>
              </a:rPr>
              <a:t>程度，是近百年来中国人民的一切伟大的斗争</a:t>
            </a:r>
            <a:r>
              <a:rPr lang="en-US" altLang="en-US" sz="2400" b="1">
                <a:solidFill>
                  <a:srgbClr val="0000FF"/>
                </a:solidFill>
                <a:latin typeface="华文中宋" panose="02010600040101010101" pitchFamily="2" charset="-122"/>
                <a:ea typeface="华文中宋" panose="02010600040101010101" pitchFamily="2" charset="-122"/>
                <a:cs typeface="华文中宋" panose="02010600040101010101" pitchFamily="2" charset="-122"/>
              </a:rPr>
              <a:t>没有一次比得上</a:t>
            </a:r>
            <a:r>
              <a:rPr lang="en-US" altLang="en-US" sz="2400" b="1">
                <a:latin typeface="华文中宋" panose="02010600040101010101" pitchFamily="2" charset="-122"/>
                <a:ea typeface="华文中宋" panose="02010600040101010101" pitchFamily="2" charset="-122"/>
                <a:cs typeface="华文中宋" panose="02010600040101010101" pitchFamily="2" charset="-122"/>
              </a:rPr>
              <a:t>的。”</a:t>
            </a:r>
            <a:r>
              <a:rPr lang="en-US" altLang="zh-CN" sz="2400" b="1">
                <a:latin typeface="华文中宋" panose="02010600040101010101" pitchFamily="2" charset="-122"/>
                <a:ea typeface="华文中宋" panose="02010600040101010101" pitchFamily="2" charset="-122"/>
                <a:cs typeface="华文中宋" panose="02010600040101010101" pitchFamily="2" charset="-122"/>
              </a:rPr>
              <a:t>——</a:t>
            </a:r>
            <a:r>
              <a:rPr lang="en-US" altLang="en-US" sz="2400" b="1">
                <a:latin typeface="华文中宋" panose="02010600040101010101" pitchFamily="2" charset="-122"/>
                <a:ea typeface="华文中宋" panose="02010600040101010101" pitchFamily="2" charset="-122"/>
                <a:cs typeface="华文中宋" panose="02010600040101010101" pitchFamily="2" charset="-122"/>
              </a:rPr>
              <a:t>毛泽东</a:t>
            </a:r>
            <a:endParaRPr lang="en-US" altLang="en-US" sz="2400" b="1">
              <a:latin typeface="华文中宋" panose="02010600040101010101" pitchFamily="2" charset="-122"/>
              <a:ea typeface="华文中宋" panose="02010600040101010101" pitchFamily="2" charset="-122"/>
              <a:cs typeface="华文中宋" panose="02010600040101010101" pitchFamily="2" charset="-122"/>
            </a:endParaRPr>
          </a:p>
        </p:txBody>
      </p:sp>
      <p:grpSp>
        <p:nvGrpSpPr>
          <p:cNvPr id="2" name="组合 1"/>
          <p:cNvGrpSpPr/>
          <p:nvPr>
            <p:custDataLst>
              <p:tags r:id="rId4"/>
            </p:custDataLst>
          </p:nvPr>
        </p:nvGrpSpPr>
        <p:grpSpPr>
          <a:xfrm>
            <a:off x="6064885" y="1775460"/>
            <a:ext cx="5913120" cy="4737735"/>
            <a:chOff x="9551" y="2796"/>
            <a:chExt cx="9312" cy="7461"/>
          </a:xfrm>
        </p:grpSpPr>
        <p:pic>
          <p:nvPicPr>
            <p:cNvPr id="257028" name="Picture 43" descr="1938年，晋察冀边区墙壁上的抗战壁画。"/>
            <p:cNvPicPr>
              <a:picLocks noChangeAspect="1"/>
            </p:cNvPicPr>
            <p:nvPr>
              <p:custDataLst>
                <p:tags r:id="rId5"/>
              </p:custDataLst>
            </p:nvPr>
          </p:nvPicPr>
          <p:blipFill>
            <a:blip r:embed="rId6"/>
            <a:stretch>
              <a:fillRect/>
            </a:stretch>
          </p:blipFill>
          <p:spPr>
            <a:xfrm>
              <a:off x="9551" y="3251"/>
              <a:ext cx="3835" cy="3853"/>
            </a:xfrm>
            <a:prstGeom prst="roundRect">
              <a:avLst/>
            </a:prstGeom>
            <a:noFill/>
            <a:ln w="12700" cmpd="sng">
              <a:solidFill>
                <a:schemeClr val="tx1"/>
              </a:solidFill>
              <a:prstDash val="solid"/>
            </a:ln>
          </p:spPr>
        </p:pic>
        <p:sp>
          <p:nvSpPr>
            <p:cNvPr id="257029" name="TextBox 5"/>
            <p:cNvSpPr/>
            <p:nvPr>
              <p:custDataLst>
                <p:tags r:id="rId7"/>
              </p:custDataLst>
            </p:nvPr>
          </p:nvSpPr>
          <p:spPr>
            <a:xfrm>
              <a:off x="13312" y="2796"/>
              <a:ext cx="724" cy="4698"/>
            </a:xfrm>
            <a:prstGeom prst="rect">
              <a:avLst/>
            </a:prstGeom>
            <a:noFill/>
            <a:ln w="9525">
              <a:noFill/>
            </a:ln>
          </p:spPr>
          <p:txBody>
            <a:bodyPr vert="eaVert">
              <a:spAutoFit/>
            </a:bodyPr>
            <a:lstStyle/>
            <a:p>
              <a:pPr algn="ctr" defTabSz="914400"/>
              <a:r>
                <a:rPr lang="zh-CN" altLang="en-US" b="1">
                  <a:latin typeface="楷体" panose="02010609060101010101" pitchFamily="49" charset="-122"/>
                  <a:ea typeface="楷体" panose="02010609060101010101" pitchFamily="49" charset="-122"/>
                </a:rPr>
                <a:t>民主人士拥护国共合作</a:t>
              </a:r>
              <a:endParaRPr lang="zh-CN" altLang="en-US" b="1">
                <a:latin typeface="楷体" panose="02010609060101010101" pitchFamily="49" charset="-122"/>
                <a:ea typeface="楷体" panose="02010609060101010101" pitchFamily="49" charset="-122"/>
              </a:endParaRPr>
            </a:p>
          </p:txBody>
        </p:sp>
        <p:sp>
          <p:nvSpPr>
            <p:cNvPr id="257026" name="TextBox 1"/>
            <p:cNvSpPr/>
            <p:nvPr>
              <p:custDataLst>
                <p:tags r:id="rId8"/>
              </p:custDataLst>
            </p:nvPr>
          </p:nvSpPr>
          <p:spPr>
            <a:xfrm>
              <a:off x="18306" y="3001"/>
              <a:ext cx="557" cy="4506"/>
            </a:xfrm>
            <a:prstGeom prst="rect">
              <a:avLst/>
            </a:prstGeom>
            <a:noFill/>
            <a:ln w="9525">
              <a:noFill/>
            </a:ln>
          </p:spPr>
          <p:txBody>
            <a:bodyPr vert="horz" wrap="square">
              <a:spAutoFit/>
            </a:bodyPr>
            <a:lstStyle/>
            <a:p>
              <a:pPr lvl="0" algn="ctr">
                <a:buClrTx/>
                <a:buSzTx/>
                <a:buFontTx/>
              </a:pPr>
              <a:r>
                <a:rPr lang="zh-CN" altLang="en-US" b="1">
                  <a:latin typeface="楷体" panose="02010609060101010101" pitchFamily="49" charset="-122"/>
                  <a:ea typeface="楷体" panose="02010609060101010101" pitchFamily="49" charset="-122"/>
                  <a:sym typeface="+mn-ea"/>
                </a:rPr>
                <a:t>云南人民捐款购买飞机</a:t>
              </a:r>
              <a:endParaRPr lang="zh-CN" altLang="en-US" b="1">
                <a:latin typeface="楷体" panose="02010609060101010101" pitchFamily="49" charset="-122"/>
                <a:ea typeface="楷体" panose="02010609060101010101" pitchFamily="49" charset="-122"/>
                <a:sym typeface="+mn-ea"/>
              </a:endParaRPr>
            </a:p>
          </p:txBody>
        </p:sp>
        <p:pic>
          <p:nvPicPr>
            <p:cNvPr id="257038" name="Picture 3" descr="厦大记忆 陈嘉庚“宁要厦大，不要大厦”(组图)"/>
            <p:cNvPicPr>
              <a:picLocks noChangeAspect="1"/>
            </p:cNvPicPr>
            <p:nvPr>
              <p:custDataLst>
                <p:tags r:id="rId9"/>
              </p:custDataLst>
            </p:nvPr>
          </p:nvPicPr>
          <p:blipFill>
            <a:blip r:embed="rId10"/>
            <a:stretch>
              <a:fillRect/>
            </a:stretch>
          </p:blipFill>
          <p:spPr>
            <a:xfrm>
              <a:off x="15848" y="7280"/>
              <a:ext cx="2348" cy="2977"/>
            </a:xfrm>
            <a:prstGeom prst="roundRect">
              <a:avLst/>
            </a:prstGeom>
            <a:noFill/>
            <a:ln w="12700" cmpd="sng">
              <a:solidFill>
                <a:schemeClr val="tx1"/>
              </a:solidFill>
              <a:prstDash val="solid"/>
            </a:ln>
          </p:spPr>
        </p:pic>
        <p:pic>
          <p:nvPicPr>
            <p:cNvPr id="257040" name="Picture 2" descr="æææ¶ææ¡£æ¡ï¼1941å¹´äºåæäº30æ¶é£æºÂ &lt;wbr&gt;2015å¹´09æ14æ¥Â &lt;wbr&gt;08:45:47Â &lt;wbr&gt;|Â &lt;wbr&gt;æ¥æºï¼æ¥åææ¥"/>
            <p:cNvPicPr>
              <a:picLocks noChangeAspect="1"/>
            </p:cNvPicPr>
            <p:nvPr>
              <p:custDataLst>
                <p:tags r:id="rId11"/>
              </p:custDataLst>
            </p:nvPr>
          </p:nvPicPr>
          <p:blipFill>
            <a:blip r:embed="rId12"/>
            <a:stretch>
              <a:fillRect/>
            </a:stretch>
          </p:blipFill>
          <p:spPr>
            <a:xfrm>
              <a:off x="14392" y="3103"/>
              <a:ext cx="3901" cy="4001"/>
            </a:xfrm>
            <a:prstGeom prst="roundRect">
              <a:avLst/>
            </a:prstGeom>
            <a:noFill/>
            <a:ln w="12700" cmpd="sng">
              <a:solidFill>
                <a:schemeClr val="tx1"/>
              </a:solidFill>
              <a:prstDash val="solid"/>
            </a:ln>
          </p:spPr>
        </p:pic>
        <p:sp>
          <p:nvSpPr>
            <p:cNvPr id="257042" name="TextBox 1"/>
            <p:cNvSpPr/>
            <p:nvPr>
              <p:custDataLst>
                <p:tags r:id="rId13"/>
              </p:custDataLst>
            </p:nvPr>
          </p:nvSpPr>
          <p:spPr>
            <a:xfrm>
              <a:off x="18440" y="7357"/>
              <a:ext cx="261" cy="2858"/>
            </a:xfrm>
            <a:prstGeom prst="rect">
              <a:avLst/>
            </a:prstGeom>
            <a:noFill/>
            <a:ln w="9525">
              <a:noFill/>
            </a:ln>
          </p:spPr>
          <p:txBody>
            <a:bodyPr wrap="square">
              <a:spAutoFit/>
            </a:bodyPr>
            <a:lstStyle/>
            <a:p>
              <a:pPr algn="ctr" defTabSz="914400"/>
              <a:r>
                <a:rPr lang="zh-CN" altLang="en-US" sz="1600" b="1">
                  <a:latin typeface="楷体" panose="02010609060101010101" pitchFamily="49" charset="-122"/>
                  <a:ea typeface="楷体" panose="02010609060101010101" pitchFamily="49" charset="-122"/>
                </a:rPr>
                <a:t>爱国华侨陈嘉庚</a:t>
              </a:r>
              <a:endParaRPr lang="zh-CN" altLang="en-US" sz="1600" b="1">
                <a:latin typeface="楷体" panose="02010609060101010101" pitchFamily="49" charset="-122"/>
                <a:ea typeface="楷体" panose="02010609060101010101" pitchFamily="49" charset="-122"/>
              </a:endParaRPr>
            </a:p>
          </p:txBody>
        </p:sp>
      </p:grpSp>
      <p:sp>
        <p:nvSpPr>
          <p:cNvPr id="257030" name="TextBox 7"/>
          <p:cNvSpPr/>
          <p:nvPr>
            <p:custDataLst>
              <p:tags r:id="rId14"/>
            </p:custDataLst>
          </p:nvPr>
        </p:nvSpPr>
        <p:spPr>
          <a:xfrm>
            <a:off x="1494155" y="4002405"/>
            <a:ext cx="2903538" cy="506413"/>
          </a:xfrm>
          <a:prstGeom prst="rect">
            <a:avLst/>
          </a:prstGeom>
          <a:noFill/>
          <a:ln w="9525">
            <a:noFill/>
          </a:ln>
        </p:spPr>
        <p:txBody>
          <a:bodyPr>
            <a:spAutoFit/>
          </a:bodyPr>
          <a:lstStyle/>
          <a:p>
            <a:pPr defTabSz="914400"/>
            <a:r>
              <a:rPr lang="zh-CN" altLang="en-US" sz="2700" b="1">
                <a:latin typeface="黑体" panose="02010609060101010101" charset="-122"/>
                <a:ea typeface="黑体" panose="02010609060101010101" charset="-122"/>
              </a:rPr>
              <a:t>国共合作（基础）</a:t>
            </a:r>
            <a:endParaRPr lang="zh-CN" altLang="en-US" sz="2700" b="1">
              <a:latin typeface="黑体" panose="02010609060101010101" charset="-122"/>
              <a:ea typeface="黑体" panose="02010609060101010101" charset="-122"/>
            </a:endParaRPr>
          </a:p>
        </p:txBody>
      </p:sp>
      <p:sp>
        <p:nvSpPr>
          <p:cNvPr id="257031" name="TextBox 12"/>
          <p:cNvSpPr/>
          <p:nvPr>
            <p:custDataLst>
              <p:tags r:id="rId15"/>
            </p:custDataLst>
          </p:nvPr>
        </p:nvSpPr>
        <p:spPr>
          <a:xfrm>
            <a:off x="1508443" y="4362768"/>
            <a:ext cx="2905125" cy="506412"/>
          </a:xfrm>
          <a:prstGeom prst="rect">
            <a:avLst/>
          </a:prstGeom>
          <a:noFill/>
          <a:ln w="9525">
            <a:noFill/>
          </a:ln>
        </p:spPr>
        <p:txBody>
          <a:bodyPr>
            <a:spAutoFit/>
          </a:bodyPr>
          <a:lstStyle/>
          <a:p>
            <a:pPr defTabSz="914400"/>
            <a:r>
              <a:rPr lang="zh-CN" altLang="en-US" sz="2700" b="1">
                <a:latin typeface="黑体" panose="02010609060101010101" charset="-122"/>
                <a:ea typeface="黑体" panose="02010609060101010101" charset="-122"/>
              </a:rPr>
              <a:t>中华各族人民</a:t>
            </a:r>
            <a:endParaRPr lang="zh-CN" altLang="en-US" sz="2700" b="1">
              <a:latin typeface="黑体" panose="02010609060101010101" charset="-122"/>
              <a:ea typeface="黑体" panose="02010609060101010101" charset="-122"/>
            </a:endParaRPr>
          </a:p>
        </p:txBody>
      </p:sp>
      <p:sp>
        <p:nvSpPr>
          <p:cNvPr id="257032" name="TextBox 13"/>
          <p:cNvSpPr/>
          <p:nvPr>
            <p:custDataLst>
              <p:tags r:id="rId16"/>
            </p:custDataLst>
          </p:nvPr>
        </p:nvSpPr>
        <p:spPr>
          <a:xfrm>
            <a:off x="1508443" y="4783455"/>
            <a:ext cx="2905125" cy="506413"/>
          </a:xfrm>
          <a:prstGeom prst="rect">
            <a:avLst/>
          </a:prstGeom>
          <a:noFill/>
          <a:ln w="9525">
            <a:noFill/>
          </a:ln>
        </p:spPr>
        <p:txBody>
          <a:bodyPr>
            <a:spAutoFit/>
          </a:bodyPr>
          <a:lstStyle/>
          <a:p>
            <a:pPr defTabSz="914400"/>
            <a:r>
              <a:rPr lang="zh-CN" altLang="en-US" sz="2700" b="1">
                <a:latin typeface="黑体" panose="02010609060101010101" charset="-122"/>
                <a:ea typeface="黑体" panose="02010609060101010101" charset="-122"/>
              </a:rPr>
              <a:t>各民主党派</a:t>
            </a:r>
            <a:endParaRPr lang="zh-CN" altLang="en-US" sz="2700" b="1">
              <a:latin typeface="黑体" panose="02010609060101010101" charset="-122"/>
              <a:ea typeface="黑体" panose="02010609060101010101" charset="-122"/>
            </a:endParaRPr>
          </a:p>
        </p:txBody>
      </p:sp>
      <p:sp>
        <p:nvSpPr>
          <p:cNvPr id="257033" name="TextBox 14"/>
          <p:cNvSpPr/>
          <p:nvPr>
            <p:custDataLst>
              <p:tags r:id="rId17"/>
            </p:custDataLst>
          </p:nvPr>
        </p:nvSpPr>
        <p:spPr>
          <a:xfrm>
            <a:off x="1544955" y="5204143"/>
            <a:ext cx="2286000" cy="506412"/>
          </a:xfrm>
          <a:prstGeom prst="rect">
            <a:avLst/>
          </a:prstGeom>
          <a:noFill/>
          <a:ln w="9525">
            <a:noFill/>
          </a:ln>
        </p:spPr>
        <p:txBody>
          <a:bodyPr>
            <a:spAutoFit/>
          </a:bodyPr>
          <a:lstStyle/>
          <a:p>
            <a:pPr defTabSz="914400"/>
            <a:r>
              <a:rPr lang="zh-CN" altLang="en-US" sz="2700" b="1">
                <a:latin typeface="黑体" panose="02010609060101010101" charset="-122"/>
                <a:ea typeface="黑体" panose="02010609060101010101" charset="-122"/>
              </a:rPr>
              <a:t>抗日团体</a:t>
            </a:r>
            <a:endParaRPr lang="zh-CN" altLang="en-US" sz="2700" b="1">
              <a:latin typeface="黑体" panose="02010609060101010101" charset="-122"/>
              <a:ea typeface="黑体" panose="02010609060101010101" charset="-122"/>
            </a:endParaRPr>
          </a:p>
        </p:txBody>
      </p:sp>
      <p:sp>
        <p:nvSpPr>
          <p:cNvPr id="257034" name="TextBox 15"/>
          <p:cNvSpPr/>
          <p:nvPr>
            <p:custDataLst>
              <p:tags r:id="rId18"/>
            </p:custDataLst>
          </p:nvPr>
        </p:nvSpPr>
        <p:spPr>
          <a:xfrm>
            <a:off x="1498918" y="5605780"/>
            <a:ext cx="3687762" cy="506413"/>
          </a:xfrm>
          <a:prstGeom prst="rect">
            <a:avLst/>
          </a:prstGeom>
          <a:noFill/>
          <a:ln w="9525">
            <a:noFill/>
          </a:ln>
        </p:spPr>
        <p:txBody>
          <a:bodyPr>
            <a:spAutoFit/>
          </a:bodyPr>
          <a:lstStyle/>
          <a:p>
            <a:pPr defTabSz="914400"/>
            <a:r>
              <a:rPr lang="zh-CN" altLang="en-US" sz="2700" b="1">
                <a:latin typeface="黑体" panose="02010609060101010101" charset="-122"/>
                <a:ea typeface="黑体" panose="02010609060101010101" charset="-122"/>
              </a:rPr>
              <a:t>爱国人士、海外侨胞</a:t>
            </a:r>
            <a:endParaRPr lang="zh-CN" altLang="en-US" sz="2700" b="1">
              <a:latin typeface="黑体" panose="02010609060101010101" charset="-122"/>
              <a:ea typeface="黑体" panose="02010609060101010101" charset="-122"/>
            </a:endParaRPr>
          </a:p>
        </p:txBody>
      </p:sp>
      <p:sp>
        <p:nvSpPr>
          <p:cNvPr id="257035" name="左大括号 2"/>
          <p:cNvSpPr/>
          <p:nvPr>
            <p:custDataLst>
              <p:tags r:id="rId19"/>
            </p:custDataLst>
          </p:nvPr>
        </p:nvSpPr>
        <p:spPr>
          <a:xfrm>
            <a:off x="1340168" y="4094480"/>
            <a:ext cx="293687" cy="1914525"/>
          </a:xfrm>
          <a:prstGeom prst="leftBrace">
            <a:avLst>
              <a:gd name="adj1" fmla="val 8329"/>
              <a:gd name="adj2" fmla="val 50000"/>
            </a:avLst>
          </a:prstGeom>
          <a:noFill/>
          <a:ln w="38100" cap="flat" cmpd="sng">
            <a:solidFill>
              <a:schemeClr val="tx1"/>
            </a:solidFill>
            <a:prstDash val="solid"/>
            <a:headEnd type="none" w="med" len="med"/>
            <a:tailEnd type="none" w="med" len="med"/>
          </a:ln>
        </p:spPr>
        <p:txBody>
          <a:bodyPr anchor="ctr" anchorCtr="0"/>
          <a:lstStyle/>
          <a:p>
            <a:pPr algn="ctr" defTabSz="914400"/>
            <a:endParaRPr lang="zh-CN" altLang="en-US" sz="1800">
              <a:latin typeface="Calibri" panose="020F0502020204030204"/>
            </a:endParaRPr>
          </a:p>
        </p:txBody>
      </p:sp>
      <p:sp>
        <p:nvSpPr>
          <p:cNvPr id="257036" name="TextBox 3"/>
          <p:cNvSpPr/>
          <p:nvPr>
            <p:custDataLst>
              <p:tags r:id="rId20"/>
            </p:custDataLst>
          </p:nvPr>
        </p:nvSpPr>
        <p:spPr>
          <a:xfrm>
            <a:off x="712470" y="3676015"/>
            <a:ext cx="613410" cy="2477770"/>
          </a:xfrm>
          <a:prstGeom prst="rect">
            <a:avLst/>
          </a:prstGeom>
          <a:noFill/>
          <a:ln w="12700" cmpd="sng">
            <a:solidFill>
              <a:schemeClr val="accent1">
                <a:shade val="50000"/>
              </a:schemeClr>
            </a:solidFill>
            <a:prstDash val="lgDash"/>
          </a:ln>
        </p:spPr>
        <p:txBody>
          <a:bodyPr vert="eaVert" wrap="square">
            <a:spAutoFit/>
          </a:bodyPr>
          <a:lstStyle/>
          <a:p>
            <a:pPr algn="ctr" defTabSz="914400"/>
            <a:r>
              <a:rPr lang="zh-CN" altLang="en-US" sz="2800" b="1">
                <a:solidFill>
                  <a:srgbClr val="FF0000"/>
                </a:solidFill>
                <a:latin typeface="黑体" panose="02010609060101010101" charset="-122"/>
                <a:ea typeface="黑体" panose="02010609060101010101" charset="-122"/>
              </a:rPr>
              <a:t>全民族的抗战</a:t>
            </a:r>
            <a:endParaRPr lang="zh-CN" altLang="en-US" sz="2800" b="1">
              <a:solidFill>
                <a:srgbClr val="FF0000"/>
              </a:solidFill>
              <a:latin typeface="黑体" panose="02010609060101010101" charset="-122"/>
              <a:ea typeface="黑体" panose="02010609060101010101" charset="-122"/>
            </a:endParaRPr>
          </a:p>
        </p:txBody>
      </p:sp>
      <p:sp>
        <p:nvSpPr>
          <p:cNvPr id="257037" name="Oval 7"/>
          <p:cNvSpPr/>
          <p:nvPr>
            <p:custDataLst>
              <p:tags r:id="rId21"/>
            </p:custDataLst>
          </p:nvPr>
        </p:nvSpPr>
        <p:spPr>
          <a:xfrm>
            <a:off x="5010468" y="4626293"/>
            <a:ext cx="2574925" cy="598487"/>
          </a:xfrm>
          <a:prstGeom prst="roundRect">
            <a:avLst>
              <a:gd name="adj" fmla="val 16667"/>
            </a:avLst>
          </a:prstGeom>
          <a:solidFill>
            <a:schemeClr val="accent2"/>
          </a:solidFill>
          <a:ln w="76200" cap="flat" cmpd="sng">
            <a:solidFill>
              <a:srgbClr val="FF0000"/>
            </a:solidFill>
            <a:prstDash val="solid"/>
            <a:headEnd type="none" w="med" len="med"/>
            <a:tailEnd type="none" w="med" len="med"/>
          </a:ln>
        </p:spPr>
        <p:txBody>
          <a:bodyPr wrap="none" anchor="ctr" anchorCtr="0"/>
          <a:lstStyle/>
          <a:p>
            <a:pPr algn="ctr" defTabSz="914400"/>
            <a:r>
              <a:rPr lang="zh-CN" altLang="en-US" sz="3300" b="1">
                <a:solidFill>
                  <a:schemeClr val="tx1"/>
                </a:solidFill>
                <a:latin typeface="华文中宋" panose="02010600040101010101" pitchFamily="2" charset="-122"/>
                <a:ea typeface="华文中宋" panose="02010600040101010101" pitchFamily="2" charset="-122"/>
              </a:rPr>
              <a:t>民族意识高涨</a:t>
            </a:r>
            <a:endParaRPr lang="zh-CN" altLang="en-US" sz="3300" b="1">
              <a:solidFill>
                <a:schemeClr val="tx1"/>
              </a:solidFill>
              <a:latin typeface="华文中宋" panose="02010600040101010101" pitchFamily="2" charset="-122"/>
              <a:ea typeface="华文中宋" panose="02010600040101010101" pitchFamily="2" charset="-122"/>
            </a:endParaRPr>
          </a:p>
        </p:txBody>
      </p:sp>
      <p:sp>
        <p:nvSpPr>
          <p:cNvPr id="257039" name="Rectangle 9"/>
          <p:cNvSpPr/>
          <p:nvPr>
            <p:custDataLst>
              <p:tags r:id="rId22"/>
            </p:custDataLst>
          </p:nvPr>
        </p:nvSpPr>
        <p:spPr>
          <a:xfrm>
            <a:off x="725805" y="6126480"/>
            <a:ext cx="9144000" cy="552450"/>
          </a:xfrm>
          <a:prstGeom prst="rect">
            <a:avLst/>
          </a:prstGeom>
          <a:solidFill>
            <a:srgbClr val="FFFF00"/>
          </a:solidFill>
          <a:ln w="76200" cap="flat" cmpd="sng">
            <a:solidFill>
              <a:srgbClr val="FF0000"/>
            </a:solidFill>
            <a:prstDash val="solid"/>
            <a:miter/>
            <a:headEnd type="none" w="med" len="med"/>
            <a:tailEnd type="none" w="med" len="med"/>
          </a:ln>
        </p:spPr>
        <p:txBody>
          <a:bodyPr>
            <a:spAutoFit/>
          </a:bodyPr>
          <a:lstStyle/>
          <a:p>
            <a:pPr algn="ctr" defTabSz="914400"/>
            <a:r>
              <a:rPr lang="zh-CN" altLang="en-US" sz="3000" b="1">
                <a:solidFill>
                  <a:srgbClr val="0000FF"/>
                </a:solidFill>
                <a:latin typeface="黑体" panose="02010609060101010101" charset="-122"/>
                <a:ea typeface="黑体" panose="02010609060101010101" charset="-122"/>
              </a:rPr>
              <a:t>形成了以</a:t>
            </a:r>
            <a:r>
              <a:rPr lang="zh-CN" altLang="en-US" sz="3000" b="1">
                <a:solidFill>
                  <a:srgbClr val="FF0000"/>
                </a:solidFill>
                <a:latin typeface="黑体" panose="02010609060101010101" charset="-122"/>
                <a:ea typeface="黑体" panose="02010609060101010101" charset="-122"/>
              </a:rPr>
              <a:t>国共合作</a:t>
            </a:r>
            <a:r>
              <a:rPr lang="zh-CN" altLang="en-US" sz="3000" b="1">
                <a:solidFill>
                  <a:srgbClr val="0000FF"/>
                </a:solidFill>
                <a:latin typeface="黑体" panose="02010609060101010101" charset="-122"/>
                <a:ea typeface="黑体" panose="02010609060101010101" charset="-122"/>
              </a:rPr>
              <a:t>为基础的</a:t>
            </a:r>
            <a:r>
              <a:rPr lang="zh-CN" altLang="en-US" sz="3000" b="1">
                <a:solidFill>
                  <a:srgbClr val="FF0000"/>
                </a:solidFill>
                <a:latin typeface="黑体" panose="02010609060101010101" charset="-122"/>
                <a:ea typeface="黑体" panose="02010609060101010101" charset="-122"/>
              </a:rPr>
              <a:t>全民族</a:t>
            </a:r>
            <a:r>
              <a:rPr lang="zh-CN" altLang="en-US" sz="3000" b="1">
                <a:solidFill>
                  <a:srgbClr val="0000FF"/>
                </a:solidFill>
                <a:latin typeface="黑体" panose="02010609060101010101" charset="-122"/>
                <a:ea typeface="黑体" panose="02010609060101010101" charset="-122"/>
              </a:rPr>
              <a:t>抗战</a:t>
            </a:r>
            <a:endParaRPr lang="zh-CN" altLang="en-US" sz="3000" b="1">
              <a:solidFill>
                <a:srgbClr val="0000FF"/>
              </a:solidFill>
              <a:latin typeface="黑体" panose="02010609060101010101" charset="-122"/>
              <a:ea typeface="黑体" panose="02010609060101010101" charset="-122"/>
            </a:endParaRPr>
          </a:p>
        </p:txBody>
      </p:sp>
      <p:cxnSp>
        <p:nvCxnSpPr>
          <p:cNvPr id="257043" name="直接箭头连接符 4"/>
          <p:cNvCxnSpPr>
            <a:stCxn id="257037" idx="2"/>
          </p:cNvCxnSpPr>
          <p:nvPr>
            <p:custDataLst>
              <p:tags r:id="rId23"/>
            </p:custDataLst>
          </p:nvPr>
        </p:nvCxnSpPr>
        <p:spPr>
          <a:xfrm flipH="1">
            <a:off x="6288405" y="5224780"/>
            <a:ext cx="9525" cy="858838"/>
          </a:xfrm>
          <a:prstGeom prst="line">
            <a:avLst/>
          </a:prstGeom>
          <a:ln w="76200" cap="flat" cmpd="sng">
            <a:solidFill>
              <a:srgbClr val="000000"/>
            </a:solidFill>
            <a:prstDash val="solid"/>
            <a:headEnd type="none" w="med" len="med"/>
            <a:tailEnd type="triangle" w="med" len="med"/>
          </a:ln>
        </p:spPr>
      </p:cxnSp>
    </p:spTree>
    <p:custDataLst>
      <p:tags r:id="rId2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56011"/>
                                        </p:tgtEl>
                                        <p:attrNameLst>
                                          <p:attrName>style.visibility</p:attrName>
                                        </p:attrNameLst>
                                      </p:cBhvr>
                                      <p:to>
                                        <p:strVal val="visible"/>
                                      </p:to>
                                    </p:set>
                                    <p:anim calcmode="lin" valueType="num">
                                      <p:cBhvr>
                                        <p:cTn id="7" dur="500" fill="hold"/>
                                        <p:tgtEl>
                                          <p:spTgt spid="256011"/>
                                        </p:tgtEl>
                                        <p:attrNameLst>
                                          <p:attrName>ppt_x</p:attrName>
                                        </p:attrNameLst>
                                      </p:cBhvr>
                                      <p:tavLst>
                                        <p:tav tm="0">
                                          <p:val>
                                            <p:strVal val="#ppt_x"/>
                                          </p:val>
                                        </p:tav>
                                        <p:tav tm="100000">
                                          <p:val>
                                            <p:strVal val="#ppt_x"/>
                                          </p:val>
                                        </p:tav>
                                      </p:tavLst>
                                    </p:anim>
                                    <p:anim calcmode="lin" valueType="num">
                                      <p:cBhvr>
                                        <p:cTn id="8" dur="500" fill="hold"/>
                                        <p:tgtEl>
                                          <p:spTgt spid="2560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6012"/>
                                        </p:tgtEl>
                                        <p:attrNameLst>
                                          <p:attrName>style.visibility</p:attrName>
                                        </p:attrNameLst>
                                      </p:cBhvr>
                                      <p:to>
                                        <p:strVal val="visible"/>
                                      </p:to>
                                    </p:set>
                                    <p:anim calcmode="lin" valueType="num">
                                      <p:cBhvr>
                                        <p:cTn id="13" dur="500" fill="hold"/>
                                        <p:tgtEl>
                                          <p:spTgt spid="256012"/>
                                        </p:tgtEl>
                                        <p:attrNameLst>
                                          <p:attrName>ppt_x</p:attrName>
                                        </p:attrNameLst>
                                      </p:cBhvr>
                                      <p:tavLst>
                                        <p:tav tm="0">
                                          <p:val>
                                            <p:strVal val="#ppt_x"/>
                                          </p:val>
                                        </p:tav>
                                        <p:tav tm="100000">
                                          <p:val>
                                            <p:strVal val="#ppt_x"/>
                                          </p:val>
                                        </p:tav>
                                      </p:tavLst>
                                    </p:anim>
                                    <p:anim calcmode="lin" valueType="num">
                                      <p:cBhvr>
                                        <p:cTn id="14" dur="500" fill="hold"/>
                                        <p:tgtEl>
                                          <p:spTgt spid="2560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1" nodeType="clickEffect">
                                  <p:stCondLst>
                                    <p:cond delay="0"/>
                                  </p:stCondLst>
                                  <p:childTnLst>
                                    <p:set>
                                      <p:cBhvr>
                                        <p:cTn id="18" dur="1" fill="hold">
                                          <p:stCondLst>
                                            <p:cond delay="0"/>
                                          </p:stCondLst>
                                        </p:cTn>
                                        <p:tgtEl>
                                          <p:spTgt spid="257041"/>
                                        </p:tgtEl>
                                        <p:attrNameLst>
                                          <p:attrName>style.visibility</p:attrName>
                                        </p:attrNameLst>
                                      </p:cBhvr>
                                      <p:to>
                                        <p:strVal val="visible"/>
                                      </p:to>
                                    </p:set>
                                    <p:animEffect transition="in" filter="blinds(horizontal)">
                                      <p:cBhvr>
                                        <p:cTn id="19" dur="500" fill="hold"/>
                                        <p:tgtEl>
                                          <p:spTgt spid="257041"/>
                                        </p:tgtEl>
                                      </p:cBhvr>
                                    </p:animEffect>
                                  </p:childTnLst>
                                </p:cTn>
                              </p:par>
                            </p:childTnLst>
                          </p:cTn>
                        </p:par>
                        <p:par>
                          <p:cTn id="20" fill="hold">
                            <p:stCondLst>
                              <p:cond delay="500"/>
                            </p:stCondLst>
                            <p:childTnLst>
                              <p:par>
                                <p:cTn id="21" presetID="3" presetClass="entr" presetSubtype="1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linds(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57036"/>
                                        </p:tgtEl>
                                        <p:attrNameLst>
                                          <p:attrName>style.visibility</p:attrName>
                                        </p:attrNameLst>
                                      </p:cBhvr>
                                      <p:to>
                                        <p:strVal val="visible"/>
                                      </p:to>
                                    </p:set>
                                    <p:animEffect transition="in" filter="wipe(up)">
                                      <p:cBhvr>
                                        <p:cTn id="28" dur="500"/>
                                        <p:tgtEl>
                                          <p:spTgt spid="257036"/>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257035"/>
                                        </p:tgtEl>
                                        <p:attrNameLst>
                                          <p:attrName>style.visibility</p:attrName>
                                        </p:attrNameLst>
                                      </p:cBhvr>
                                      <p:to>
                                        <p:strVal val="visible"/>
                                      </p:to>
                                    </p:set>
                                    <p:animEffect transition="in" filter="blinds(horizontal)">
                                      <p:cBhvr>
                                        <p:cTn id="31" dur="500"/>
                                        <p:tgtEl>
                                          <p:spTgt spid="257035"/>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57030"/>
                                        </p:tgtEl>
                                        <p:attrNameLst>
                                          <p:attrName>style.visibility</p:attrName>
                                        </p:attrNameLst>
                                      </p:cBhvr>
                                      <p:to>
                                        <p:strVal val="visible"/>
                                      </p:to>
                                    </p:set>
                                    <p:animEffect transition="in" filter="blinds(horizontal)">
                                      <p:cBhvr>
                                        <p:cTn id="36" dur="500"/>
                                        <p:tgtEl>
                                          <p:spTgt spid="257030"/>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257031"/>
                                        </p:tgtEl>
                                        <p:attrNameLst>
                                          <p:attrName>style.visibility</p:attrName>
                                        </p:attrNameLst>
                                      </p:cBhvr>
                                      <p:to>
                                        <p:strVal val="visible"/>
                                      </p:to>
                                    </p:set>
                                    <p:animEffect transition="in" filter="blinds(horizontal)">
                                      <p:cBhvr>
                                        <p:cTn id="39" dur="500"/>
                                        <p:tgtEl>
                                          <p:spTgt spid="257031"/>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57032"/>
                                        </p:tgtEl>
                                        <p:attrNameLst>
                                          <p:attrName>style.visibility</p:attrName>
                                        </p:attrNameLst>
                                      </p:cBhvr>
                                      <p:to>
                                        <p:strVal val="visible"/>
                                      </p:to>
                                    </p:set>
                                    <p:animEffect transition="in" filter="blinds(horizontal)">
                                      <p:cBhvr>
                                        <p:cTn id="42" dur="500"/>
                                        <p:tgtEl>
                                          <p:spTgt spid="257032"/>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257033"/>
                                        </p:tgtEl>
                                        <p:attrNameLst>
                                          <p:attrName>style.visibility</p:attrName>
                                        </p:attrNameLst>
                                      </p:cBhvr>
                                      <p:to>
                                        <p:strVal val="visible"/>
                                      </p:to>
                                    </p:set>
                                    <p:animEffect transition="in" filter="blinds(horizontal)">
                                      <p:cBhvr>
                                        <p:cTn id="45" dur="500"/>
                                        <p:tgtEl>
                                          <p:spTgt spid="257033"/>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257034"/>
                                        </p:tgtEl>
                                        <p:attrNameLst>
                                          <p:attrName>style.visibility</p:attrName>
                                        </p:attrNameLst>
                                      </p:cBhvr>
                                      <p:to>
                                        <p:strVal val="visible"/>
                                      </p:to>
                                    </p:set>
                                    <p:animEffect transition="in" filter="blinds(horizontal)">
                                      <p:cBhvr>
                                        <p:cTn id="48" dur="500"/>
                                        <p:tgtEl>
                                          <p:spTgt spid="257034"/>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257037"/>
                                        </p:tgtEl>
                                        <p:attrNameLst>
                                          <p:attrName>style.visibility</p:attrName>
                                        </p:attrNameLst>
                                      </p:cBhvr>
                                      <p:to>
                                        <p:strVal val="visible"/>
                                      </p:to>
                                    </p:set>
                                    <p:animEffect transition="in" filter="blinds(horizontal)">
                                      <p:cBhvr>
                                        <p:cTn id="53" dur="500"/>
                                        <p:tgtEl>
                                          <p:spTgt spid="257037"/>
                                        </p:tgtEl>
                                      </p:cBhvr>
                                    </p:animEffect>
                                  </p:childTnLst>
                                </p:cTn>
                              </p:par>
                            </p:childTnLst>
                          </p:cTn>
                        </p:par>
                        <p:par>
                          <p:cTn id="54" fill="hold">
                            <p:stCondLst>
                              <p:cond delay="500"/>
                            </p:stCondLst>
                            <p:childTnLst>
                              <p:par>
                                <p:cTn id="55" presetID="22" presetClass="entr" presetSubtype="1" fill="hold" nodeType="afterEffect">
                                  <p:stCondLst>
                                    <p:cond delay="0"/>
                                  </p:stCondLst>
                                  <p:childTnLst>
                                    <p:set>
                                      <p:cBhvr>
                                        <p:cTn id="56" dur="1" fill="hold">
                                          <p:stCondLst>
                                            <p:cond delay="0"/>
                                          </p:stCondLst>
                                        </p:cTn>
                                        <p:tgtEl>
                                          <p:spTgt spid="257043"/>
                                        </p:tgtEl>
                                        <p:attrNameLst>
                                          <p:attrName>style.visibility</p:attrName>
                                        </p:attrNameLst>
                                      </p:cBhvr>
                                      <p:to>
                                        <p:strVal val="visible"/>
                                      </p:to>
                                    </p:set>
                                    <p:animEffect transition="in" filter="wipe(up)">
                                      <p:cBhvr>
                                        <p:cTn id="57" dur="500"/>
                                        <p:tgtEl>
                                          <p:spTgt spid="257043"/>
                                        </p:tgtEl>
                                      </p:cBhvr>
                                    </p:animEffect>
                                  </p:childTnLst>
                                </p:cTn>
                              </p:par>
                            </p:childTnLst>
                          </p:cTn>
                        </p:par>
                        <p:par>
                          <p:cTn id="58" fill="hold">
                            <p:stCondLst>
                              <p:cond delay="1000"/>
                            </p:stCondLst>
                            <p:childTnLst>
                              <p:par>
                                <p:cTn id="59" presetID="3" presetClass="entr" presetSubtype="10" fill="hold" grpId="0" nodeType="afterEffect">
                                  <p:stCondLst>
                                    <p:cond delay="0"/>
                                  </p:stCondLst>
                                  <p:childTnLst>
                                    <p:set>
                                      <p:cBhvr>
                                        <p:cTn id="60" dur="1" fill="hold">
                                          <p:stCondLst>
                                            <p:cond delay="0"/>
                                          </p:stCondLst>
                                        </p:cTn>
                                        <p:tgtEl>
                                          <p:spTgt spid="257039"/>
                                        </p:tgtEl>
                                        <p:attrNameLst>
                                          <p:attrName>style.visibility</p:attrName>
                                        </p:attrNameLst>
                                      </p:cBhvr>
                                      <p:to>
                                        <p:strVal val="visible"/>
                                      </p:to>
                                    </p:set>
                                    <p:animEffect transition="in" filter="blinds(horizontal)">
                                      <p:cBhvr>
                                        <p:cTn id="61" dur="500"/>
                                        <p:tgtEl>
                                          <p:spTgt spid="257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11" grpId="0" animBg="1"/>
      <p:bldP spid="256012" grpId="0" animBg="1"/>
      <p:bldP spid="257041" grpId="1" animBg="1"/>
      <p:bldP spid="257036" grpId="0" animBg="1"/>
      <p:bldP spid="257035" grpId="0" animBg="1"/>
      <p:bldP spid="257031" grpId="0"/>
      <p:bldP spid="257032" grpId="0"/>
      <p:bldP spid="257033" grpId="0"/>
      <p:bldP spid="257034" grpId="0"/>
      <p:bldP spid="257037" grpId="0" animBg="1"/>
      <p:bldP spid="257039" grpId="0" animBg="1"/>
      <p:bldP spid="25703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stretch>
            <a:fillRect/>
          </a:stretch>
        </p:blipFill>
        <p:spPr>
          <a:xfrm>
            <a:off x="452755" y="783590"/>
            <a:ext cx="2738755" cy="528320"/>
          </a:xfrm>
          <a:prstGeom prst="roundRect">
            <a:avLst/>
          </a:prstGeom>
        </p:spPr>
      </p:pic>
      <p:sp>
        <p:nvSpPr>
          <p:cNvPr id="100" name="文本框 99"/>
          <p:cNvSpPr txBox="1"/>
          <p:nvPr>
            <p:custDataLst>
              <p:tags r:id="rId3"/>
            </p:custDataLst>
          </p:nvPr>
        </p:nvSpPr>
        <p:spPr>
          <a:xfrm>
            <a:off x="1035050" y="1438910"/>
            <a:ext cx="10434955" cy="593725"/>
          </a:xfrm>
          <a:prstGeom prst="rect">
            <a:avLst/>
          </a:prstGeom>
          <a:noFill/>
          <a:ln w="9525">
            <a:noFill/>
          </a:ln>
        </p:spPr>
        <p:txBody>
          <a:bodyPr wrap="square">
            <a:noAutofit/>
          </a:bodyPr>
          <a:lstStyle/>
          <a:p>
            <a:pPr lvl="0" algn="dist">
              <a:buClrTx/>
              <a:buSzTx/>
              <a:buFontTx/>
            </a:pPr>
            <a:r>
              <a:rPr lang="en-US" altLang="zh-CN" sz="2800" b="1">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sym typeface="+mn-ea"/>
              </a:rPr>
              <a:t>1、从历史解释的角度,全面认识抗日民族统一战线的形成</a:t>
            </a:r>
            <a:endParaRPr lang="en-US" altLang="zh-CN" sz="2800" b="1">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sym typeface="+mn-ea"/>
            </a:endParaRPr>
          </a:p>
        </p:txBody>
      </p:sp>
      <p:graphicFrame>
        <p:nvGraphicFramePr>
          <p:cNvPr id="2" name="表格 1"/>
          <p:cNvGraphicFramePr>
            <a:graphicFrameLocks noGrp="1"/>
          </p:cNvGraphicFramePr>
          <p:nvPr>
            <p:custDataLst>
              <p:tags r:id="rId4"/>
            </p:custDataLst>
          </p:nvPr>
        </p:nvGraphicFramePr>
        <p:xfrm>
          <a:off x="453390" y="2020570"/>
          <a:ext cx="11311255" cy="4728210"/>
        </p:xfrm>
        <a:graphic>
          <a:graphicData uri="http://schemas.openxmlformats.org/drawingml/2006/table">
            <a:tbl>
              <a:tblPr firstRow="1" bandRow="1">
                <a:tableStyleId>{073A0DAA-6AF3-43AB-8588-CEC1D06C72B9}</a:tableStyleId>
              </a:tblPr>
              <a:tblGrid>
                <a:gridCol w="1036320"/>
                <a:gridCol w="10274935"/>
              </a:tblGrid>
              <a:tr h="992505">
                <a:tc>
                  <a:txBody>
                    <a:bodyPr wrap="square"/>
                    <a:lstStyle/>
                    <a:p>
                      <a:pPr>
                        <a:buNone/>
                      </a:pPr>
                      <a:r>
                        <a:rPr lang="zh-CN" altLang="en-US" sz="2400" b="1">
                          <a:solidFill>
                            <a:schemeClr val="tx1"/>
                          </a:solidFill>
                          <a:latin typeface="黑体" panose="02010609060101010101" charset="-122"/>
                          <a:ea typeface="黑体" panose="02010609060101010101" charset="-122"/>
                        </a:rPr>
                        <a:t>背景</a:t>
                      </a:r>
                      <a:endParaRPr lang="zh-CN" altLang="en-US" sz="2400" b="1">
                        <a:solidFill>
                          <a:schemeClr val="tx1"/>
                        </a:solidFill>
                        <a:latin typeface="黑体" panose="02010609060101010101" charset="-122"/>
                        <a:ea typeface="黑体" panose="02010609060101010101" charset="-122"/>
                      </a:endParaRPr>
                    </a:p>
                  </a:txBody>
                  <a:tcPr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buNone/>
                      </a:pPr>
                      <a:r>
                        <a:rPr lang="zh-CN" altLang="en-US" sz="2400" b="1">
                          <a:solidFill>
                            <a:schemeClr val="tx1"/>
                          </a:solidFill>
                          <a:latin typeface="黑体" panose="02010609060101010101" charset="-122"/>
                          <a:ea typeface="黑体" panose="02010609060101010101" charset="-122"/>
                          <a:cs typeface="黑体" panose="02010609060101010101" charset="-122"/>
                        </a:rPr>
                        <a:t>1935年的华北事变,使中华民族面临着空前危机,中日民族矛盾压倒了国内阶级矛盾而上升为中国社会的主要矛盾。</a:t>
                      </a:r>
                      <a:endParaRPr lang="zh-CN" altLang="en-US" sz="2400" b="1">
                        <a:solidFill>
                          <a:schemeClr val="tx1"/>
                        </a:solidFill>
                        <a:latin typeface="黑体" panose="02010609060101010101" charset="-122"/>
                        <a:ea typeface="黑体" panose="02010609060101010101" charset="-122"/>
                        <a:cs typeface="黑体" panose="02010609060101010101" charset="-122"/>
                      </a:endParaRPr>
                    </a:p>
                  </a:txBody>
                  <a:tcPr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992505">
                <a:tc>
                  <a:txBody>
                    <a:bodyPr wrap="square"/>
                    <a:lstStyle/>
                    <a:p>
                      <a:pPr>
                        <a:buNone/>
                      </a:pPr>
                      <a:r>
                        <a:rPr lang="zh-CN" altLang="en-US" sz="2400" b="1">
                          <a:solidFill>
                            <a:schemeClr val="tx1"/>
                          </a:solidFill>
                          <a:latin typeface="黑体" panose="02010609060101010101" charset="-122"/>
                          <a:ea typeface="黑体" panose="02010609060101010101" charset="-122"/>
                        </a:rPr>
                        <a:t>提出</a:t>
                      </a:r>
                      <a:endParaRPr lang="zh-CN" altLang="en-US" sz="2400" b="1">
                        <a:solidFill>
                          <a:schemeClr val="tx1"/>
                        </a:solidFill>
                        <a:latin typeface="黑体" panose="02010609060101010101" charset="-122"/>
                        <a:ea typeface="黑体" panose="02010609060101010101" charset="-122"/>
                      </a:endParaRPr>
                    </a:p>
                  </a:txBody>
                  <a:tcPr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buNone/>
                      </a:pPr>
                      <a:r>
                        <a:rPr lang="zh-CN" altLang="en-US" sz="2400" b="1">
                          <a:solidFill>
                            <a:schemeClr val="tx1"/>
                          </a:solidFill>
                          <a:latin typeface="黑体" panose="02010609060101010101" charset="-122"/>
                          <a:ea typeface="黑体" panose="02010609060101010101" charset="-122"/>
                          <a:cs typeface="黑体" panose="02010609060101010101" charset="-122"/>
                        </a:rPr>
                        <a:t>(1)1935年,中国共产党发表“八一宣言”,号召“停止内战,一致抗日”。</a:t>
                      </a:r>
                      <a:endParaRPr lang="zh-CN" altLang="en-US" sz="2400" b="1">
                        <a:solidFill>
                          <a:schemeClr val="tx1"/>
                        </a:solidFill>
                        <a:latin typeface="黑体" panose="02010609060101010101" charset="-122"/>
                        <a:ea typeface="黑体" panose="02010609060101010101" charset="-122"/>
                        <a:cs typeface="黑体" panose="02010609060101010101" charset="-122"/>
                      </a:endParaRPr>
                    </a:p>
                    <a:p>
                      <a:pPr>
                        <a:buNone/>
                      </a:pPr>
                      <a:r>
                        <a:rPr lang="zh-CN" altLang="en-US" sz="2400" b="1">
                          <a:solidFill>
                            <a:schemeClr val="tx1"/>
                          </a:solidFill>
                          <a:latin typeface="黑体" panose="02010609060101010101" charset="-122"/>
                          <a:ea typeface="黑体" panose="02010609060101010101" charset="-122"/>
                          <a:cs typeface="黑体" panose="02010609060101010101" charset="-122"/>
                        </a:rPr>
                        <a:t>(2)1935年底,中共中央在瓦窑堡会议上确定了建立抗日民族统一战线的方针,从而开始了全党工作重点由国内革命战争向民族革命战争的战略性转变。</a:t>
                      </a:r>
                      <a:endParaRPr lang="zh-CN" altLang="en-US" sz="2400" b="1">
                        <a:solidFill>
                          <a:schemeClr val="tx1"/>
                        </a:solidFill>
                        <a:latin typeface="黑体" panose="02010609060101010101" charset="-122"/>
                        <a:ea typeface="黑体" panose="02010609060101010101" charset="-122"/>
                        <a:cs typeface="黑体" panose="02010609060101010101" charset="-122"/>
                      </a:endParaRPr>
                    </a:p>
                  </a:txBody>
                  <a:tcPr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992505">
                <a:tc>
                  <a:txBody>
                    <a:bodyPr wrap="square"/>
                    <a:lstStyle/>
                    <a:p>
                      <a:pPr>
                        <a:buNone/>
                      </a:pPr>
                      <a:r>
                        <a:rPr lang="zh-CN" altLang="en-US" sz="2400" b="1">
                          <a:solidFill>
                            <a:schemeClr val="tx1"/>
                          </a:solidFill>
                          <a:latin typeface="黑体" panose="02010609060101010101" charset="-122"/>
                          <a:ea typeface="黑体" panose="02010609060101010101" charset="-122"/>
                        </a:rPr>
                        <a:t>形成</a:t>
                      </a:r>
                      <a:endParaRPr lang="zh-CN" altLang="en-US" sz="2400" b="1">
                        <a:solidFill>
                          <a:schemeClr val="tx1"/>
                        </a:solidFill>
                        <a:latin typeface="黑体" panose="02010609060101010101" charset="-122"/>
                        <a:ea typeface="黑体" panose="02010609060101010101" charset="-122"/>
                      </a:endParaRPr>
                    </a:p>
                  </a:txBody>
                  <a:tcPr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buNone/>
                      </a:pPr>
                      <a:r>
                        <a:rPr lang="zh-CN" altLang="en-US" sz="2400" b="1">
                          <a:solidFill>
                            <a:schemeClr val="tx1"/>
                          </a:solidFill>
                          <a:latin typeface="黑体" panose="02010609060101010101" charset="-122"/>
                          <a:ea typeface="黑体" panose="02010609060101010101" charset="-122"/>
                          <a:cs typeface="黑体" panose="02010609060101010101" charset="-122"/>
                        </a:rPr>
                        <a:t>(1)1936年12月,西安事变和平解决,全国团结抗战的局面初步形成。</a:t>
                      </a:r>
                      <a:endParaRPr lang="zh-CN" altLang="en-US" sz="2400" b="1">
                        <a:solidFill>
                          <a:schemeClr val="tx1"/>
                        </a:solidFill>
                        <a:latin typeface="黑体" panose="02010609060101010101" charset="-122"/>
                        <a:ea typeface="黑体" panose="02010609060101010101" charset="-122"/>
                        <a:cs typeface="黑体" panose="02010609060101010101" charset="-122"/>
                      </a:endParaRPr>
                    </a:p>
                    <a:p>
                      <a:pPr>
                        <a:buNone/>
                      </a:pPr>
                      <a:r>
                        <a:rPr lang="zh-CN" altLang="en-US" sz="2400" b="1">
                          <a:solidFill>
                            <a:schemeClr val="tx1"/>
                          </a:solidFill>
                          <a:latin typeface="黑体" panose="02010609060101010101" charset="-122"/>
                          <a:ea typeface="黑体" panose="02010609060101010101" charset="-122"/>
                          <a:cs typeface="黑体" panose="02010609060101010101" charset="-122"/>
                        </a:rPr>
                        <a:t>(2)1937年9月,国民党中央通讯社发表了中国共产党提交的国共合作抗战宣言,承认中国共产党的合法地位,抗日民族统一战线正式形成。</a:t>
                      </a:r>
                      <a:endParaRPr lang="zh-CN" altLang="en-US" sz="2400" b="1">
                        <a:solidFill>
                          <a:schemeClr val="tx1"/>
                        </a:solidFill>
                        <a:latin typeface="黑体" panose="02010609060101010101" charset="-122"/>
                        <a:ea typeface="黑体" panose="02010609060101010101" charset="-122"/>
                        <a:cs typeface="黑体" panose="02010609060101010101" charset="-122"/>
                      </a:endParaRPr>
                    </a:p>
                  </a:txBody>
                  <a:tcPr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992505">
                <a:tc>
                  <a:txBody>
                    <a:bodyPr wrap="square"/>
                    <a:lstStyle/>
                    <a:p>
                      <a:pPr>
                        <a:buNone/>
                      </a:pPr>
                      <a:r>
                        <a:rPr lang="zh-CN" altLang="en-US" sz="2400" b="1">
                          <a:solidFill>
                            <a:schemeClr val="tx1"/>
                          </a:solidFill>
                          <a:latin typeface="黑体" panose="02010609060101010101" charset="-122"/>
                          <a:ea typeface="黑体" panose="02010609060101010101" charset="-122"/>
                        </a:rPr>
                        <a:t>意义</a:t>
                      </a:r>
                      <a:endParaRPr lang="zh-CN" altLang="en-US" sz="2400" b="1">
                        <a:solidFill>
                          <a:schemeClr val="tx1"/>
                        </a:solidFill>
                        <a:latin typeface="黑体" panose="02010609060101010101" charset="-122"/>
                        <a:ea typeface="黑体" panose="02010609060101010101" charset="-122"/>
                      </a:endParaRPr>
                    </a:p>
                  </a:txBody>
                  <a:tcPr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buNone/>
                      </a:pPr>
                      <a:r>
                        <a:rPr lang="zh-CN" altLang="en-US" sz="2400" b="1">
                          <a:solidFill>
                            <a:schemeClr val="tx1"/>
                          </a:solidFill>
                          <a:latin typeface="黑体" panose="02010609060101010101" charset="-122"/>
                          <a:ea typeface="黑体" panose="02010609060101010101" charset="-122"/>
                          <a:cs typeface="黑体" panose="02010609060101010101" charset="-122"/>
                        </a:rPr>
                        <a:t>(1)打退了国民党的反共浪潮。(2)发展和壮大了人民抗日力量。(3)保证了抗日战争的胜利。</a:t>
                      </a:r>
                      <a:endParaRPr lang="zh-CN" altLang="en-US" sz="2400" b="1">
                        <a:solidFill>
                          <a:schemeClr val="tx1"/>
                        </a:solidFill>
                        <a:latin typeface="黑体" panose="02010609060101010101" charset="-122"/>
                        <a:ea typeface="黑体" panose="02010609060101010101" charset="-122"/>
                        <a:cs typeface="黑体" panose="02010609060101010101" charset="-122"/>
                      </a:endParaRPr>
                    </a:p>
                  </a:txBody>
                  <a:tcPr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p:cNvSpPr txBox="1"/>
          <p:nvPr>
            <p:custDataLst>
              <p:tags r:id="rId1"/>
            </p:custDataLst>
          </p:nvPr>
        </p:nvSpPr>
        <p:spPr>
          <a:xfrm>
            <a:off x="405130" y="1577975"/>
            <a:ext cx="11329670" cy="2506345"/>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lvl="0" indent="-285750" algn="just" fontAlgn="ctr">
              <a:lnSpc>
                <a:spcPct val="90000"/>
              </a:lnSpc>
              <a:spcBef>
                <a:spcPct val="0"/>
              </a:spcBef>
              <a:spcAft>
                <a:spcPts val="800"/>
              </a:spcAft>
              <a:buSzTx/>
            </a:pPr>
            <a:r>
              <a:rPr sz="2400" spc="160">
                <a:ln w="3175">
                  <a:noFill/>
                  <a:prstDash val="dash"/>
                </a:ln>
                <a:latin typeface="楷体" panose="02010609060101010101" pitchFamily="49" charset="-122"/>
                <a:ea typeface="楷体" panose="02010609060101010101" pitchFamily="49" charset="-122"/>
                <a:cs typeface="楷体" panose="02010609060101010101" pitchFamily="49" charset="-122"/>
              </a:rPr>
              <a:t>1.（2023·海南</a:t>
            </a:r>
            <a:r>
              <a:rPr lang="zh-CN" altLang="en-US" sz="2400" spc="160">
                <a:ln w="3175">
                  <a:noFill/>
                  <a:prstDash val="dash"/>
                </a:ln>
                <a:latin typeface="楷体" panose="02010609060101010101" pitchFamily="49" charset="-122"/>
                <a:ea typeface="楷体" panose="02010609060101010101" pitchFamily="49" charset="-122"/>
                <a:cs typeface="楷体" panose="02010609060101010101" pitchFamily="49" charset="-122"/>
              </a:rPr>
              <a:t>卷</a:t>
            </a:r>
            <a:r>
              <a:rPr sz="2400" spc="160">
                <a:ln w="3175">
                  <a:noFill/>
                  <a:prstDash val="dash"/>
                </a:ln>
                <a:latin typeface="楷体" panose="02010609060101010101" pitchFamily="49" charset="-122"/>
                <a:ea typeface="楷体" panose="02010609060101010101" pitchFamily="49" charset="-122"/>
                <a:cs typeface="楷体" panose="02010609060101010101" pitchFamily="49" charset="-122"/>
              </a:rPr>
              <a:t>）平型关大捷后，新闻媒体和社会各界开展系列庆祝活动，全民族形成了关于该事件的社会共识。新中国成立后，通过国家权力，借助学校教育、社会教育和媒体宣传等方式，再现了这一史事，使之成为中华民族革命精神的文化符号。这充分说明了（   ）</a:t>
            </a:r>
            <a:endParaRPr sz="2400" spc="160">
              <a:ln w="3175">
                <a:noFill/>
                <a:prstDash val="dash"/>
              </a:ln>
              <a:latin typeface="楷体" panose="02010609060101010101" pitchFamily="49" charset="-122"/>
              <a:ea typeface="楷体" panose="02010609060101010101" pitchFamily="49" charset="-122"/>
              <a:cs typeface="楷体" panose="02010609060101010101" pitchFamily="49" charset="-122"/>
            </a:endParaRPr>
          </a:p>
          <a:p>
            <a:pPr lvl="0" indent="-285750" algn="just" fontAlgn="ctr">
              <a:lnSpc>
                <a:spcPct val="90000"/>
              </a:lnSpc>
              <a:spcBef>
                <a:spcPct val="0"/>
              </a:spcBef>
              <a:spcAft>
                <a:spcPts val="800"/>
              </a:spcAft>
              <a:buSzTx/>
            </a:pPr>
            <a:r>
              <a:rPr sz="2400" spc="160">
                <a:ln w="3175">
                  <a:noFill/>
                  <a:prstDash val="dash"/>
                </a:ln>
                <a:latin typeface="楷体" panose="02010609060101010101" pitchFamily="49" charset="-122"/>
                <a:ea typeface="楷体" panose="02010609060101010101" pitchFamily="49" charset="-122"/>
                <a:cs typeface="楷体" panose="02010609060101010101" pitchFamily="49" charset="-122"/>
              </a:rPr>
              <a:t>A．国家权力的介入强化了集体记忆	B．共同记忆的构筑有益于价值认同</a:t>
            </a:r>
            <a:endParaRPr sz="2400" spc="160">
              <a:ln w="3175">
                <a:noFill/>
                <a:prstDash val="dash"/>
              </a:ln>
              <a:latin typeface="楷体" panose="02010609060101010101" pitchFamily="49" charset="-122"/>
              <a:ea typeface="楷体" panose="02010609060101010101" pitchFamily="49" charset="-122"/>
              <a:cs typeface="楷体" panose="02010609060101010101" pitchFamily="49" charset="-122"/>
            </a:endParaRPr>
          </a:p>
          <a:p>
            <a:pPr lvl="0" indent="-285750" algn="just" fontAlgn="ctr">
              <a:lnSpc>
                <a:spcPct val="90000"/>
              </a:lnSpc>
              <a:spcBef>
                <a:spcPct val="0"/>
              </a:spcBef>
              <a:spcAft>
                <a:spcPts val="800"/>
              </a:spcAft>
              <a:buSzTx/>
            </a:pPr>
            <a:r>
              <a:rPr sz="2400" spc="160">
                <a:ln w="3175">
                  <a:noFill/>
                  <a:prstDash val="dash"/>
                </a:ln>
                <a:latin typeface="楷体" panose="02010609060101010101" pitchFamily="49" charset="-122"/>
                <a:ea typeface="楷体" panose="02010609060101010101" pitchFamily="49" charset="-122"/>
                <a:cs typeface="楷体" panose="02010609060101010101" pitchFamily="49" charset="-122"/>
              </a:rPr>
              <a:t>C．学校教育的实施培育了家国情怀	D．大众媒体的宣传提升了英雄形象</a:t>
            </a:r>
            <a:endParaRPr sz="2400" spc="160">
              <a:ln w="3175">
                <a:noFill/>
                <a:prstDash val="dash"/>
              </a:ln>
              <a:latin typeface="楷体" panose="02010609060101010101" pitchFamily="49" charset="-122"/>
              <a:ea typeface="楷体" panose="02010609060101010101" pitchFamily="49" charset="-122"/>
              <a:cs typeface="楷体" panose="02010609060101010101" pitchFamily="49" charset="-122"/>
            </a:endParaRPr>
          </a:p>
        </p:txBody>
      </p:sp>
      <p:sp>
        <p:nvSpPr>
          <p:cNvPr id="1454086" name="圆角矩形 1454085"/>
          <p:cNvSpPr/>
          <p:nvPr>
            <p:custDataLst>
              <p:tags r:id="rId2"/>
            </p:custDataLst>
          </p:nvPr>
        </p:nvSpPr>
        <p:spPr>
          <a:xfrm>
            <a:off x="405130" y="1384300"/>
            <a:ext cx="11392535" cy="4926965"/>
          </a:xfrm>
          <a:prstGeom prst="roundRect">
            <a:avLst>
              <a:gd name="adj" fmla="val 3708"/>
            </a:avLst>
          </a:prstGeom>
          <a:noFill/>
          <a:ln w="9525" cap="flat" cmpd="sng">
            <a:solidFill>
              <a:schemeClr val="tx1"/>
            </a:solidFill>
            <a:prstDash val="solid"/>
            <a:headEnd type="none" w="med" len="med"/>
            <a:tailEnd type="none" w="med" len="med"/>
          </a:ln>
        </p:spPr>
        <p:txBody>
          <a:bodyPr/>
          <a:lstStyle/>
          <a:p>
            <a:endParaRPr lang="zh-CN" altLang="en-US"/>
          </a:p>
        </p:txBody>
      </p:sp>
      <p:sp>
        <p:nvSpPr>
          <p:cNvPr id="2" name="矩形 3"/>
          <p:cNvSpPr/>
          <p:nvPr>
            <p:custDataLst>
              <p:tags r:id="rId3"/>
            </p:custDataLst>
          </p:nvPr>
        </p:nvSpPr>
        <p:spPr>
          <a:xfrm>
            <a:off x="11035625" y="6403993"/>
            <a:ext cx="762006" cy="762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cs typeface="微软雅黑" panose="020B0503020204020204" charset="-122"/>
            </a:endParaRPr>
          </a:p>
        </p:txBody>
      </p:sp>
      <p:pic>
        <p:nvPicPr>
          <p:cNvPr id="5" name="图片 4"/>
          <p:cNvPicPr>
            <a:picLocks noChangeAspect="1"/>
          </p:cNvPicPr>
          <p:nvPr>
            <p:custDataLst>
              <p:tags r:id="rId4"/>
            </p:custDataLst>
          </p:nvPr>
        </p:nvPicPr>
        <p:blipFill>
          <a:blip r:embed="rId5"/>
          <a:stretch>
            <a:fillRect/>
          </a:stretch>
        </p:blipFill>
        <p:spPr>
          <a:xfrm>
            <a:off x="405130" y="868045"/>
            <a:ext cx="2878455" cy="789940"/>
          </a:xfrm>
          <a:prstGeom prst="rect">
            <a:avLst/>
          </a:prstGeom>
        </p:spPr>
      </p:pic>
      <p:sp>
        <p:nvSpPr>
          <p:cNvPr id="10" name="文本框 9"/>
          <p:cNvSpPr txBox="1"/>
          <p:nvPr>
            <p:custDataLst>
              <p:tags r:id="rId6"/>
            </p:custDataLst>
          </p:nvPr>
        </p:nvSpPr>
        <p:spPr>
          <a:xfrm>
            <a:off x="10720705" y="2663825"/>
            <a:ext cx="1076960" cy="922020"/>
          </a:xfrm>
          <a:prstGeom prst="rect">
            <a:avLst/>
          </a:prstGeom>
          <a:noFill/>
        </p:spPr>
        <p:txBody>
          <a:bodyPr wrap="square" rtlCol="0">
            <a:spAutoFit/>
          </a:bodyPr>
          <a:lstStyle/>
          <a:p>
            <a:r>
              <a:rPr lang="en-US" altLang="zh-CN" sz="5400">
                <a:solidFill>
                  <a:srgbClr val="FF0000"/>
                </a:solidFill>
              </a:rPr>
              <a:t>B</a:t>
            </a:r>
            <a:endParaRPr lang="en-US" altLang="zh-CN" sz="5400">
              <a:solidFill>
                <a:srgbClr val="FF0000"/>
              </a:solidFill>
            </a:endParaRPr>
          </a:p>
        </p:txBody>
      </p:sp>
      <p:sp>
        <p:nvSpPr>
          <p:cNvPr id="8" name="文本框 7"/>
          <p:cNvSpPr txBox="1"/>
          <p:nvPr>
            <p:custDataLst>
              <p:tags r:id="rId7"/>
            </p:custDataLst>
          </p:nvPr>
        </p:nvSpPr>
        <p:spPr>
          <a:xfrm>
            <a:off x="485775" y="4084320"/>
            <a:ext cx="11249025" cy="1992630"/>
          </a:xfrm>
          <a:prstGeom prst="rect">
            <a:avLst/>
          </a:prstGeom>
          <a:noFill/>
          <a:ln w="9525">
            <a:noFill/>
          </a:ln>
        </p:spPr>
        <p:txBody>
          <a:bodyPr wrap="square">
            <a:noAutofit/>
          </a:bodyPr>
          <a:lstStyle/>
          <a:p>
            <a:pPr indent="0"/>
            <a:r>
              <a:rPr lang="zh-CN" b="0">
                <a:ea typeface="宋体" panose="02010600030101010101" pitchFamily="2" charset="-122"/>
              </a:rPr>
              <a:t>【答案】</a:t>
            </a:r>
            <a:r>
              <a:rPr lang="en-US" b="0">
                <a:latin typeface="宋体" panose="02010600030101010101" pitchFamily="2" charset="-122"/>
                <a:ea typeface="宋体" panose="02010600030101010101" pitchFamily="2" charset="-122"/>
              </a:rPr>
              <a:t>B</a:t>
            </a:r>
            <a:r>
              <a:rPr lang="zh-CN" b="0">
                <a:ea typeface="宋体" panose="02010600030101010101" pitchFamily="2" charset="-122"/>
              </a:rPr>
              <a:t>【详解】据本题主题干的设问词，可知这是本质题。据本题时间信息可知准确时空是：近现代中国。根据材料可知，平型关大捷后，社会各界进行庆祝，使得全民族达成社会共识。新中国成立后，又通过各种方法再现平型关大捷这一史实，以上属于对平型关大捷这一记忆的共同构筑，最终使平型关大捷成为中华民族革命精神的文化符号，至今依然影响巨大，这属于对平型关大捷价值的认同，由此可见，共同记忆的构筑有益于价值认同，B项正确；新闻媒体、社会各界、学校教育共同构筑了平型关大捷这一集体记忆，并非只是强调国家权力的重要性，排除A项；材料不仅仅强调学校教育和大众媒体的影响，排除CD项。故选B项。
</a:t>
            </a:r>
            <a:endParaRPr lang="zh-CN" altLang="en-US" b="0">
              <a:ea typeface="宋体" panose="02010600030101010101" pitchFamily="2" charset="-122"/>
            </a:endParaRPr>
          </a:p>
        </p:txBody>
      </p:sp>
      <p:grpSp>
        <p:nvGrpSpPr>
          <p:cNvPr id="13" name="组合 12"/>
          <p:cNvGrpSpPr/>
          <p:nvPr>
            <p:custDataLst>
              <p:tags r:id="rId8"/>
            </p:custDataLst>
          </p:nvPr>
        </p:nvGrpSpPr>
        <p:grpSpPr>
          <a:xfrm>
            <a:off x="485775" y="1657985"/>
            <a:ext cx="5233670" cy="771525"/>
            <a:chOff x="765" y="2611"/>
            <a:chExt cx="8242" cy="1215"/>
          </a:xfrm>
        </p:grpSpPr>
        <p:sp>
          <p:nvSpPr>
            <p:cNvPr id="9" name="圆角矩形 8"/>
            <p:cNvSpPr/>
            <p:nvPr>
              <p:custDataLst>
                <p:tags r:id="rId9"/>
              </p:custDataLst>
            </p:nvPr>
          </p:nvSpPr>
          <p:spPr>
            <a:xfrm>
              <a:off x="5559" y="2611"/>
              <a:ext cx="3099" cy="62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p:cNvSpPr/>
            <p:nvPr>
              <p:custDataLst>
                <p:tags r:id="rId10"/>
              </p:custDataLst>
            </p:nvPr>
          </p:nvSpPr>
          <p:spPr>
            <a:xfrm>
              <a:off x="765" y="3234"/>
              <a:ext cx="8243" cy="59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未标题-5"/>
          <p:cNvPicPr>
            <a:picLocks noChangeAspect="1"/>
          </p:cNvPicPr>
          <p:nvPr>
            <p:custDataLst>
              <p:tags r:id="rId1"/>
            </p:custDataLst>
          </p:nvPr>
        </p:nvPicPr>
        <p:blipFill>
          <a:blip r:embed="rId2"/>
          <a:stretch>
            <a:fillRect/>
          </a:stretch>
        </p:blipFill>
        <p:spPr>
          <a:xfrm>
            <a:off x="0" y="1233499"/>
            <a:ext cx="5328331" cy="5623976"/>
          </a:xfrm>
          <a:prstGeom prst="rect">
            <a:avLst/>
          </a:prstGeom>
          <a:noFill/>
          <a:ln w="9525">
            <a:noFill/>
          </a:ln>
        </p:spPr>
      </p:pic>
      <p:pic>
        <p:nvPicPr>
          <p:cNvPr id="917582" name="图片 917581"/>
          <p:cNvPicPr>
            <a:picLocks noChangeAspect="1"/>
          </p:cNvPicPr>
          <p:nvPr>
            <p:custDataLst>
              <p:tags r:id="rId3"/>
            </p:custDataLst>
          </p:nvPr>
        </p:nvPicPr>
        <p:blipFill>
          <a:blip r:embed="rId4">
            <a:clrChange>
              <a:clrFrom>
                <a:srgbClr val="FFFFFF"/>
              </a:clrFrom>
              <a:clrTo>
                <a:srgbClr val="FFFFFF">
                  <a:alpha val="0"/>
                </a:srgbClr>
              </a:clrTo>
            </a:clrChange>
          </a:blip>
          <a:stretch>
            <a:fillRect/>
          </a:stretch>
        </p:blipFill>
        <p:spPr>
          <a:xfrm>
            <a:off x="1291590" y="2573655"/>
            <a:ext cx="1410970" cy="1410970"/>
          </a:xfrm>
          <a:prstGeom prst="rect">
            <a:avLst/>
          </a:prstGeom>
          <a:noFill/>
          <a:ln w="9525">
            <a:noFill/>
          </a:ln>
        </p:spPr>
      </p:pic>
      <p:sp>
        <p:nvSpPr>
          <p:cNvPr id="917573" name="矩形 917572">
            <a:hlinkClick r:id="rId5" action="ppaction://hlinksldjump"/>
          </p:cNvPr>
          <p:cNvSpPr/>
          <p:nvPr>
            <p:custDataLst>
              <p:tags r:id="rId6"/>
            </p:custDataLst>
          </p:nvPr>
        </p:nvSpPr>
        <p:spPr>
          <a:xfrm>
            <a:off x="5408295" y="3025140"/>
            <a:ext cx="6783705" cy="768350"/>
          </a:xfrm>
          <a:prstGeom prst="rect">
            <a:avLst/>
          </a:prstGeom>
          <a:noFill/>
          <a:ln w="9525">
            <a:noFill/>
          </a:ln>
        </p:spPr>
        <p:txBody>
          <a:bodyPr wrap="square" anchor="t" anchorCtr="0">
            <a:spAutoFit/>
          </a:bodyPr>
          <a:lstStyle/>
          <a:p>
            <a:pPr algn="ctr" defTabSz="863600"/>
            <a:r>
              <a:rPr lang="en-US" sz="4000" b="1">
                <a:solidFill>
                  <a:schemeClr val="tx2"/>
                </a:solidFill>
                <a:ea typeface="隶书" panose="02010509060101010101" pitchFamily="49" charset="-122"/>
              </a:rPr>
              <a:t> </a:t>
            </a:r>
            <a:r>
              <a:rPr lang="zh-CN" altLang="en-US" sz="4400" b="1">
                <a:solidFill>
                  <a:schemeClr val="tx2"/>
                </a:solidFill>
                <a:ea typeface="隶书" panose="02010509060101010101" pitchFamily="49" charset="-122"/>
              </a:rPr>
              <a:t>解放战争</a:t>
            </a:r>
            <a:r>
              <a:rPr lang="zh-CN" altLang="en-US" sz="4000" b="1">
                <a:solidFill>
                  <a:schemeClr val="tx2"/>
                </a:solidFill>
                <a:ea typeface="隶书" panose="02010509060101010101" pitchFamily="49" charset="-122"/>
              </a:rPr>
              <a:t>（</a:t>
            </a:r>
            <a:r>
              <a:rPr lang="en-US" altLang="zh-CN" sz="4000" b="1">
                <a:solidFill>
                  <a:schemeClr val="tx2"/>
                </a:solidFill>
                <a:ea typeface="隶书" panose="02010509060101010101" pitchFamily="49" charset="-122"/>
              </a:rPr>
              <a:t>1945-1949</a:t>
            </a:r>
            <a:r>
              <a:rPr lang="zh-CN" altLang="en-US" sz="4000" b="1">
                <a:solidFill>
                  <a:schemeClr val="tx2"/>
                </a:solidFill>
                <a:ea typeface="隶书" panose="02010509060101010101" pitchFamily="49" charset="-122"/>
              </a:rPr>
              <a:t>）</a:t>
            </a:r>
            <a:endParaRPr lang="zh-CN" altLang="en-US" sz="4000" b="1">
              <a:solidFill>
                <a:schemeClr val="tx2"/>
              </a:solidFill>
              <a:ea typeface="隶书" panose="02010509060101010101" pitchFamily="49" charset="-122"/>
            </a:endParaRPr>
          </a:p>
        </p:txBody>
      </p:sp>
      <p:sp>
        <p:nvSpPr>
          <p:cNvPr id="917574" name="直接连接符 917573"/>
          <p:cNvSpPr/>
          <p:nvPr>
            <p:custDataLst>
              <p:tags r:id="rId7"/>
            </p:custDataLst>
          </p:nvPr>
        </p:nvSpPr>
        <p:spPr>
          <a:xfrm flipV="1">
            <a:off x="5330190" y="3843020"/>
            <a:ext cx="6863080" cy="3810"/>
          </a:xfrm>
          <a:prstGeom prst="line">
            <a:avLst/>
          </a:prstGeom>
          <a:ln w="12700" cap="flat" cmpd="sng">
            <a:solidFill>
              <a:schemeClr val="tx2"/>
            </a:solidFill>
            <a:prstDash val="solid"/>
            <a:headEnd type="diamond" w="med" len="med"/>
            <a:tailEnd type="diamond" w="med" len="med"/>
          </a:ln>
        </p:spPr>
        <p:txBody>
          <a:bodyPr/>
          <a:lstStyle/>
          <a:p/>
        </p:txBody>
      </p:sp>
      <p:sp>
        <p:nvSpPr>
          <p:cNvPr id="917578" name="矩形 917577"/>
          <p:cNvSpPr/>
          <p:nvPr>
            <p:custDataLst>
              <p:tags r:id="rId8"/>
            </p:custDataLst>
          </p:nvPr>
        </p:nvSpPr>
        <p:spPr>
          <a:xfrm>
            <a:off x="1569720" y="2826703"/>
            <a:ext cx="854710" cy="904875"/>
          </a:xfrm>
          <a:prstGeom prst="rect">
            <a:avLst/>
          </a:prstGeom>
          <a:noFill/>
          <a:ln w="9525">
            <a:noFill/>
          </a:ln>
        </p:spPr>
        <p:txBody>
          <a:bodyPr wrap="none" anchor="t" anchorCtr="0">
            <a:spAutoFit/>
          </a:bodyPr>
          <a:lstStyle/>
          <a:p>
            <a:pPr algn="r" defTabSz="863600"/>
            <a:r>
              <a:rPr lang="zh-CN" altLang="en-US" sz="5290">
                <a:solidFill>
                  <a:srgbClr val="FF0000"/>
                </a:solidFill>
                <a:latin typeface="Times New Roman" panose="02020603050405020304" pitchFamily="18" charset="0"/>
                <a:ea typeface="隶书" panose="02010509060101010101" pitchFamily="49" charset="-122"/>
              </a:rPr>
              <a:t>考</a:t>
            </a:r>
            <a:endParaRPr lang="zh-CN" altLang="en-US" sz="5290">
              <a:solidFill>
                <a:srgbClr val="FF0000"/>
              </a:solidFill>
              <a:latin typeface="Times New Roman" panose="02020603050405020304" pitchFamily="18" charset="0"/>
              <a:ea typeface="隶书" panose="02010509060101010101" pitchFamily="49" charset="-122"/>
            </a:endParaRPr>
          </a:p>
        </p:txBody>
      </p:sp>
      <p:pic>
        <p:nvPicPr>
          <p:cNvPr id="3" name="图片 2"/>
          <p:cNvPicPr>
            <a:picLocks noChangeAspect="1"/>
          </p:cNvPicPr>
          <p:nvPr>
            <p:custDataLst>
              <p:tags r:id="rId9"/>
            </p:custDataLst>
          </p:nvPr>
        </p:nvPicPr>
        <p:blipFill>
          <a:blip r:embed="rId4">
            <a:clrChange>
              <a:clrFrom>
                <a:srgbClr val="FFFFFF"/>
              </a:clrFrom>
              <a:clrTo>
                <a:srgbClr val="FFFFFF">
                  <a:alpha val="0"/>
                </a:srgbClr>
              </a:clrTo>
            </a:clrChange>
          </a:blip>
          <a:stretch>
            <a:fillRect/>
          </a:stretch>
        </p:blipFill>
        <p:spPr>
          <a:xfrm>
            <a:off x="2605405" y="2573655"/>
            <a:ext cx="1410970" cy="1410970"/>
          </a:xfrm>
          <a:prstGeom prst="rect">
            <a:avLst/>
          </a:prstGeom>
          <a:noFill/>
          <a:ln w="9525">
            <a:noFill/>
          </a:ln>
        </p:spPr>
      </p:pic>
      <p:pic>
        <p:nvPicPr>
          <p:cNvPr id="4" name="图片 3"/>
          <p:cNvPicPr>
            <a:picLocks noChangeAspect="1"/>
          </p:cNvPicPr>
          <p:nvPr>
            <p:custDataLst>
              <p:tags r:id="rId10"/>
            </p:custDataLst>
          </p:nvPr>
        </p:nvPicPr>
        <p:blipFill>
          <a:blip r:embed="rId4">
            <a:clrChange>
              <a:clrFrom>
                <a:srgbClr val="FFFFFF"/>
              </a:clrFrom>
              <a:clrTo>
                <a:srgbClr val="FFFFFF">
                  <a:alpha val="0"/>
                </a:srgbClr>
              </a:clrTo>
            </a:clrChange>
          </a:blip>
          <a:stretch>
            <a:fillRect/>
          </a:stretch>
        </p:blipFill>
        <p:spPr>
          <a:xfrm>
            <a:off x="3919220" y="2573655"/>
            <a:ext cx="1410970" cy="1410970"/>
          </a:xfrm>
          <a:prstGeom prst="rect">
            <a:avLst/>
          </a:prstGeom>
          <a:noFill/>
          <a:ln w="9525">
            <a:noFill/>
          </a:ln>
        </p:spPr>
      </p:pic>
      <p:sp>
        <p:nvSpPr>
          <p:cNvPr id="5" name="矩形 4"/>
          <p:cNvSpPr/>
          <p:nvPr>
            <p:custDataLst>
              <p:tags r:id="rId11"/>
            </p:custDataLst>
          </p:nvPr>
        </p:nvSpPr>
        <p:spPr>
          <a:xfrm>
            <a:off x="2883535" y="2826703"/>
            <a:ext cx="854710" cy="904875"/>
          </a:xfrm>
          <a:prstGeom prst="rect">
            <a:avLst/>
          </a:prstGeom>
          <a:noFill/>
          <a:ln w="9525">
            <a:noFill/>
          </a:ln>
        </p:spPr>
        <p:txBody>
          <a:bodyPr wrap="none" anchor="t" anchorCtr="0">
            <a:spAutoFit/>
          </a:bodyPr>
          <a:lstStyle/>
          <a:p>
            <a:pPr algn="r" defTabSz="863600"/>
            <a:r>
              <a:rPr lang="zh-CN" altLang="en-US" sz="5290">
                <a:solidFill>
                  <a:srgbClr val="FF0000"/>
                </a:solidFill>
                <a:latin typeface="Times New Roman" panose="02020603050405020304" pitchFamily="18" charset="0"/>
                <a:ea typeface="隶书" panose="02010509060101010101" pitchFamily="49" charset="-122"/>
              </a:rPr>
              <a:t>点</a:t>
            </a:r>
            <a:endParaRPr lang="zh-CN" altLang="en-US" sz="5290">
              <a:solidFill>
                <a:srgbClr val="FF0000"/>
              </a:solidFill>
              <a:latin typeface="Times New Roman" panose="02020603050405020304" pitchFamily="18" charset="0"/>
              <a:ea typeface="隶书" panose="02010509060101010101" pitchFamily="49" charset="-122"/>
            </a:endParaRPr>
          </a:p>
        </p:txBody>
      </p:sp>
      <p:sp>
        <p:nvSpPr>
          <p:cNvPr id="6" name="矩形 5"/>
          <p:cNvSpPr/>
          <p:nvPr>
            <p:custDataLst>
              <p:tags r:id="rId12"/>
            </p:custDataLst>
          </p:nvPr>
        </p:nvSpPr>
        <p:spPr>
          <a:xfrm>
            <a:off x="4197350" y="2826703"/>
            <a:ext cx="854710" cy="904875"/>
          </a:xfrm>
          <a:prstGeom prst="rect">
            <a:avLst/>
          </a:prstGeom>
          <a:noFill/>
          <a:ln w="9525">
            <a:noFill/>
          </a:ln>
        </p:spPr>
        <p:txBody>
          <a:bodyPr wrap="none" anchor="t" anchorCtr="0">
            <a:spAutoFit/>
          </a:bodyPr>
          <a:lstStyle/>
          <a:p>
            <a:pPr algn="r" defTabSz="863600"/>
            <a:r>
              <a:rPr lang="zh-CN" altLang="en-US" sz="5290">
                <a:solidFill>
                  <a:srgbClr val="FF0000"/>
                </a:solidFill>
                <a:latin typeface="Times New Roman" panose="02020603050405020304" pitchFamily="18" charset="0"/>
                <a:ea typeface="隶书" panose="02010509060101010101" pitchFamily="49" charset="-122"/>
              </a:rPr>
              <a:t>二</a:t>
            </a:r>
            <a:endParaRPr lang="zh-CN" altLang="en-US" sz="5290">
              <a:solidFill>
                <a:srgbClr val="FF0000"/>
              </a:solidFill>
              <a:latin typeface="Times New Roman" panose="02020603050405020304" pitchFamily="18" charset="0"/>
              <a:ea typeface="隶书" panose="02010509060101010101" pitchFamily="49" charset="-122"/>
            </a:endParaRPr>
          </a:p>
        </p:txBody>
      </p:sp>
      <p:sp>
        <p:nvSpPr>
          <p:cNvPr id="37" name="矩形 36"/>
          <p:cNvSpPr/>
          <p:nvPr>
            <p:custDataLst>
              <p:tags r:id="rId13"/>
            </p:custDataLst>
          </p:nvPr>
        </p:nvSpPr>
        <p:spPr>
          <a:xfrm>
            <a:off x="254000" y="758825"/>
            <a:ext cx="3240405" cy="474980"/>
          </a:xfrm>
          <a:prstGeom prst="rect">
            <a:avLst/>
          </a:prstGeom>
          <a:noFill/>
        </p:spPr>
        <p:txBody>
          <a:bodyPr wrap="square" lIns="90000" tIns="46800" rIns="90000" bIns="0" anchor="b" anchorCtr="0">
            <a:noAutofit/>
          </a:bodyPr>
          <a:lstStyle/>
          <a:p>
            <a:pPr lvl="0" algn="r" defTabSz="913765">
              <a:lnSpc>
                <a:spcPct val="130000"/>
              </a:lnSpc>
              <a:defRPr/>
            </a:pPr>
            <a:r>
              <a:rPr lang="en-US" altLang="zh-CN" sz="3600" b="1" spc="300">
                <a:solidFill>
                  <a:sysClr val="window" lastClr="FFFFFF"/>
                </a:solidFill>
                <a:latin typeface="Arial" panose="020B0604020202020204" pitchFamily="34" charset="0"/>
                <a:ea typeface="微软雅黑" panose="020B0503020204020204" charset="-122"/>
                <a:cs typeface="+mj-cs"/>
                <a:sym typeface="Arial" panose="020B0604020202020204" pitchFamily="34" charset="0"/>
              </a:rPr>
              <a:t>4  </a:t>
            </a:r>
            <a:r>
              <a:rPr lang="zh-CN" altLang="en-US" sz="3600" b="1" spc="300">
                <a:solidFill>
                  <a:sysClr val="window" lastClr="FFFFFF"/>
                </a:solidFill>
                <a:latin typeface="Arial" panose="020B0604020202020204" pitchFamily="34" charset="0"/>
                <a:ea typeface="微软雅黑" panose="020B0503020204020204" charset="-122"/>
                <a:cs typeface="+mj-cs"/>
                <a:sym typeface="Arial" panose="020B0604020202020204" pitchFamily="34" charset="0"/>
              </a:rPr>
              <a:t>考点梳理</a:t>
            </a:r>
            <a:endParaRPr lang="zh-CN" altLang="en-US" sz="3600" b="1" spc="300">
              <a:solidFill>
                <a:sysClr val="window" lastClr="FFFFFF"/>
              </a:solidFill>
              <a:latin typeface="Arial" panose="020B0604020202020204" pitchFamily="34" charset="0"/>
              <a:ea typeface="微软雅黑" panose="020B0503020204020204" charset="-122"/>
              <a:cs typeface="+mj-cs"/>
              <a:sym typeface="Arial" panose="020B0604020202020204" pitchFamily="34" charset="0"/>
            </a:endParaRPr>
          </a:p>
        </p:txBody>
      </p:sp>
    </p:spTree>
    <p:custDataLst>
      <p:tags r:id="rId1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17573"/>
                                        </p:tgtEl>
                                        <p:attrNameLst>
                                          <p:attrName>style.visibility</p:attrName>
                                        </p:attrNameLst>
                                      </p:cBhvr>
                                      <p:to>
                                        <p:strVal val="visible"/>
                                      </p:to>
                                    </p:set>
                                    <p:animEffect transition="in" filter="dissolve">
                                      <p:cBhvr>
                                        <p:cTn id="7" dur="500"/>
                                        <p:tgtEl>
                                          <p:spTgt spid="917573"/>
                                        </p:tgtEl>
                                      </p:cBhvr>
                                    </p:animEffect>
                                  </p:childTnLst>
                                </p:cTn>
                              </p:par>
                              <p:par>
                                <p:cTn id="8" presetID="9" presetClass="entr" presetSubtype="0" fill="hold" nodeType="withEffect">
                                  <p:stCondLst>
                                    <p:cond delay="0"/>
                                  </p:stCondLst>
                                  <p:childTnLst>
                                    <p:set>
                                      <p:cBhvr>
                                        <p:cTn id="9" dur="1" fill="hold">
                                          <p:stCondLst>
                                            <p:cond delay="0"/>
                                          </p:stCondLst>
                                        </p:cTn>
                                        <p:tgtEl>
                                          <p:spTgt spid="917574"/>
                                        </p:tgtEl>
                                        <p:attrNameLst>
                                          <p:attrName>style.visibility</p:attrName>
                                        </p:attrNameLst>
                                      </p:cBhvr>
                                      <p:to>
                                        <p:strVal val="visible"/>
                                      </p:to>
                                    </p:set>
                                    <p:animEffect transition="in" filter="dissolve">
                                      <p:cBhvr>
                                        <p:cTn id="10" dur="500"/>
                                        <p:tgtEl>
                                          <p:spTgt spid="91757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17578"/>
                                        </p:tgtEl>
                                        <p:attrNameLst>
                                          <p:attrName>style.visibility</p:attrName>
                                        </p:attrNameLst>
                                      </p:cBhvr>
                                      <p:to>
                                        <p:strVal val="visible"/>
                                      </p:to>
                                    </p:set>
                                    <p:animEffect transition="in" filter="dissolve">
                                      <p:cBhvr>
                                        <p:cTn id="13" dur="500"/>
                                        <p:tgtEl>
                                          <p:spTgt spid="917578"/>
                                        </p:tgtEl>
                                      </p:cBhvr>
                                    </p:animEffect>
                                  </p:childTnLst>
                                </p:cTn>
                              </p:par>
                              <p:par>
                                <p:cTn id="14" presetID="9" presetClass="entr" presetSubtype="0" fill="hold" nodeType="withEffect">
                                  <p:stCondLst>
                                    <p:cond delay="0"/>
                                  </p:stCondLst>
                                  <p:childTnLst>
                                    <p:set>
                                      <p:cBhvr>
                                        <p:cTn id="15" dur="1" fill="hold">
                                          <p:stCondLst>
                                            <p:cond delay="0"/>
                                          </p:stCondLst>
                                        </p:cTn>
                                        <p:tgtEl>
                                          <p:spTgt spid="917582"/>
                                        </p:tgtEl>
                                        <p:attrNameLst>
                                          <p:attrName>style.visibility</p:attrName>
                                        </p:attrNameLst>
                                      </p:cBhvr>
                                      <p:to>
                                        <p:strVal val="visible"/>
                                      </p:to>
                                    </p:set>
                                    <p:animEffect transition="in" filter="dissolve">
                                      <p:cBhvr>
                                        <p:cTn id="16" dur="500"/>
                                        <p:tgtEl>
                                          <p:spTgt spid="917582"/>
                                        </p:tgtEl>
                                      </p:cBhvr>
                                    </p:animEffect>
                                  </p:childTnLst>
                                </p:cTn>
                              </p:par>
                              <p:par>
                                <p:cTn id="17" presetID="9"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par>
                                <p:cTn id="20" presetID="9"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500"/>
                                        <p:tgtEl>
                                          <p:spTgt spid="5"/>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dissolv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73" grpId="0"/>
      <p:bldP spid="917578" grpId="0"/>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custDataLst>
              <p:tags r:id="rId1"/>
            </p:custDataLst>
          </p:nvPr>
        </p:nvSpPr>
        <p:spPr>
          <a:xfrm>
            <a:off x="2794635" y="3608070"/>
            <a:ext cx="1529715" cy="7289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rgbClr val="FF0000"/>
                </a:solidFill>
                <a:sym typeface="+mn-ea"/>
              </a:rPr>
              <a:t>共产党</a:t>
            </a:r>
            <a:endParaRPr lang="zh-CN" altLang="en-US" sz="3200" b="1">
              <a:solidFill>
                <a:srgbClr val="FF0000"/>
              </a:solidFill>
              <a:sym typeface="+mn-ea"/>
            </a:endParaRPr>
          </a:p>
        </p:txBody>
      </p:sp>
      <p:sp>
        <p:nvSpPr>
          <p:cNvPr id="4" name="圆角矩形 3"/>
          <p:cNvSpPr/>
          <p:nvPr>
            <p:custDataLst>
              <p:tags r:id="rId2"/>
            </p:custDataLst>
          </p:nvPr>
        </p:nvSpPr>
        <p:spPr>
          <a:xfrm>
            <a:off x="6982143" y="3608070"/>
            <a:ext cx="1529715" cy="7289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rgbClr val="FF0000"/>
                </a:solidFill>
                <a:sym typeface="+mn-ea"/>
              </a:rPr>
              <a:t>国民党</a:t>
            </a:r>
            <a:endParaRPr lang="zh-CN" altLang="en-US" sz="3200" b="1">
              <a:solidFill>
                <a:srgbClr val="FF0000"/>
              </a:solidFill>
              <a:sym typeface="+mn-ea"/>
            </a:endParaRPr>
          </a:p>
        </p:txBody>
      </p:sp>
      <p:sp>
        <p:nvSpPr>
          <p:cNvPr id="5" name="文本框 4"/>
          <p:cNvSpPr txBox="1"/>
          <p:nvPr>
            <p:custDataLst>
              <p:tags r:id="rId3"/>
            </p:custDataLst>
          </p:nvPr>
        </p:nvSpPr>
        <p:spPr>
          <a:xfrm>
            <a:off x="621030" y="3742373"/>
            <a:ext cx="2011680" cy="460375"/>
          </a:xfrm>
          <a:prstGeom prst="rect">
            <a:avLst/>
          </a:prstGeom>
          <a:noFill/>
          <a:ln w="28575" cmpd="sng">
            <a:solidFill>
              <a:schemeClr val="accent1">
                <a:shade val="50000"/>
              </a:schemeClr>
            </a:solidFill>
            <a:prstDash val="solid"/>
          </a:ln>
        </p:spPr>
        <p:txBody>
          <a:bodyPr wrap="none" rtlCol="0">
            <a:spAutoFit/>
          </a:bodyPr>
          <a:lstStyle/>
          <a:p>
            <a:pPr algn="ctr"/>
            <a:r>
              <a:rPr lang="zh-CN" altLang="en-US" sz="2400"/>
              <a:t>代表广大人民</a:t>
            </a:r>
            <a:endParaRPr lang="zh-CN" altLang="en-US" sz="2400"/>
          </a:p>
        </p:txBody>
      </p:sp>
      <p:sp>
        <p:nvSpPr>
          <p:cNvPr id="6" name="文本框 5"/>
          <p:cNvSpPr txBox="1"/>
          <p:nvPr>
            <p:custDataLst>
              <p:tags r:id="rId4"/>
            </p:custDataLst>
          </p:nvPr>
        </p:nvSpPr>
        <p:spPr>
          <a:xfrm>
            <a:off x="8634095" y="3742373"/>
            <a:ext cx="3378200" cy="460375"/>
          </a:xfrm>
          <a:prstGeom prst="rect">
            <a:avLst/>
          </a:prstGeom>
          <a:noFill/>
          <a:ln w="28575" cmpd="sng">
            <a:solidFill>
              <a:schemeClr val="accent1">
                <a:shade val="50000"/>
              </a:schemeClr>
            </a:solidFill>
            <a:prstDash val="solid"/>
          </a:ln>
        </p:spPr>
        <p:txBody>
          <a:bodyPr wrap="square" rtlCol="0">
            <a:spAutoFit/>
          </a:bodyPr>
          <a:lstStyle/>
          <a:p>
            <a:pPr lvl="0" algn="ctr">
              <a:buClrTx/>
              <a:buSzTx/>
              <a:buFontTx/>
            </a:pPr>
            <a:r>
              <a:rPr lang="zh-CN" altLang="en-US" sz="2400">
                <a:sym typeface="+mn-ea"/>
              </a:rPr>
              <a:t>代表大地主大资产阶级</a:t>
            </a:r>
            <a:endParaRPr lang="zh-CN" altLang="en-US" sz="2400">
              <a:sym typeface="+mn-ea"/>
            </a:endParaRPr>
          </a:p>
        </p:txBody>
      </p:sp>
      <p:sp>
        <p:nvSpPr>
          <p:cNvPr id="7" name="文本框 6"/>
          <p:cNvSpPr txBox="1"/>
          <p:nvPr>
            <p:custDataLst>
              <p:tags r:id="rId5"/>
            </p:custDataLst>
          </p:nvPr>
        </p:nvSpPr>
        <p:spPr>
          <a:xfrm>
            <a:off x="2794635" y="2052955"/>
            <a:ext cx="1847850" cy="460375"/>
          </a:xfrm>
          <a:prstGeom prst="rect">
            <a:avLst/>
          </a:prstGeom>
          <a:noFill/>
          <a:ln w="28575" cmpd="sng">
            <a:solidFill>
              <a:schemeClr val="accent1">
                <a:shade val="50000"/>
              </a:schemeClr>
            </a:solidFill>
            <a:prstDash val="solid"/>
          </a:ln>
        </p:spPr>
        <p:txBody>
          <a:bodyPr wrap="square" rtlCol="0">
            <a:spAutoFit/>
          </a:bodyPr>
          <a:lstStyle/>
          <a:p>
            <a:pPr lvl="0" algn="ctr">
              <a:buClrTx/>
              <a:buSzTx/>
              <a:buFontTx/>
            </a:pPr>
            <a:r>
              <a:rPr lang="zh-CN" altLang="en-US" sz="2400">
                <a:sym typeface="+mn-ea"/>
              </a:rPr>
              <a:t>和平、民主</a:t>
            </a:r>
            <a:endParaRPr lang="zh-CN" altLang="en-US" sz="2400">
              <a:sym typeface="+mn-ea"/>
            </a:endParaRPr>
          </a:p>
        </p:txBody>
      </p:sp>
      <p:sp>
        <p:nvSpPr>
          <p:cNvPr id="8" name="文本框 7"/>
          <p:cNvSpPr txBox="1"/>
          <p:nvPr>
            <p:custDataLst>
              <p:tags r:id="rId6"/>
            </p:custDataLst>
          </p:nvPr>
        </p:nvSpPr>
        <p:spPr>
          <a:xfrm>
            <a:off x="6817043" y="2052955"/>
            <a:ext cx="1859915" cy="460375"/>
          </a:xfrm>
          <a:prstGeom prst="rect">
            <a:avLst/>
          </a:prstGeom>
          <a:noFill/>
          <a:ln w="28575" cmpd="sng">
            <a:solidFill>
              <a:schemeClr val="accent1">
                <a:shade val="50000"/>
              </a:schemeClr>
            </a:solidFill>
            <a:prstDash val="solid"/>
          </a:ln>
        </p:spPr>
        <p:txBody>
          <a:bodyPr wrap="square" rtlCol="0">
            <a:spAutoFit/>
          </a:bodyPr>
          <a:lstStyle/>
          <a:p>
            <a:pPr lvl="0" algn="ctr">
              <a:buClrTx/>
              <a:buSzTx/>
              <a:buFontTx/>
            </a:pPr>
            <a:r>
              <a:rPr lang="zh-CN" altLang="en-US" sz="2400">
                <a:sym typeface="+mn-ea"/>
              </a:rPr>
              <a:t>独裁、内战</a:t>
            </a:r>
            <a:endParaRPr lang="zh-CN" altLang="en-US" sz="2400">
              <a:sym typeface="+mn-ea"/>
            </a:endParaRPr>
          </a:p>
        </p:txBody>
      </p:sp>
      <p:sp>
        <p:nvSpPr>
          <p:cNvPr id="9" name="燕尾形箭头 8"/>
          <p:cNvSpPr/>
          <p:nvPr>
            <p:custDataLst>
              <p:tags r:id="rId7"/>
            </p:custDataLst>
          </p:nvPr>
        </p:nvSpPr>
        <p:spPr>
          <a:xfrm rot="16200000">
            <a:off x="3329305" y="2532380"/>
            <a:ext cx="777240" cy="105600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燕尾形箭头 9"/>
          <p:cNvSpPr/>
          <p:nvPr>
            <p:custDataLst>
              <p:tags r:id="rId8"/>
            </p:custDataLst>
          </p:nvPr>
        </p:nvSpPr>
        <p:spPr>
          <a:xfrm rot="16200000">
            <a:off x="7358380" y="2532380"/>
            <a:ext cx="777240" cy="105600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p:cNvSpPr/>
          <p:nvPr>
            <p:custDataLst>
              <p:tags r:id="rId9"/>
            </p:custDataLst>
          </p:nvPr>
        </p:nvSpPr>
        <p:spPr>
          <a:xfrm>
            <a:off x="5040630" y="5356860"/>
            <a:ext cx="1529715" cy="7289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rgbClr val="FF0000"/>
                </a:solidFill>
                <a:sym typeface="+mn-ea"/>
              </a:rPr>
              <a:t>美国</a:t>
            </a:r>
            <a:endParaRPr lang="zh-CN" altLang="en-US" sz="3200" b="1">
              <a:solidFill>
                <a:srgbClr val="FF0000"/>
              </a:solidFill>
              <a:sym typeface="+mn-ea"/>
            </a:endParaRPr>
          </a:p>
        </p:txBody>
      </p:sp>
      <p:cxnSp>
        <p:nvCxnSpPr>
          <p:cNvPr id="12" name="直接箭头连接符 11"/>
          <p:cNvCxnSpPr>
            <a:endCxn id="3" idx="2"/>
          </p:cNvCxnSpPr>
          <p:nvPr>
            <p:custDataLst>
              <p:tags r:id="rId10"/>
            </p:custDataLst>
          </p:nvPr>
        </p:nvCxnSpPr>
        <p:spPr>
          <a:xfrm flipH="1" flipV="1">
            <a:off x="3559810" y="4337050"/>
            <a:ext cx="1503680" cy="106807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a:endCxn id="4" idx="2"/>
          </p:cNvCxnSpPr>
          <p:nvPr>
            <p:custDataLst>
              <p:tags r:id="rId11"/>
            </p:custDataLst>
          </p:nvPr>
        </p:nvCxnSpPr>
        <p:spPr>
          <a:xfrm flipV="1">
            <a:off x="6545580" y="4337050"/>
            <a:ext cx="1202055" cy="1068705"/>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4" name="文本框 13"/>
          <p:cNvSpPr txBox="1"/>
          <p:nvPr>
            <p:custDataLst>
              <p:tags r:id="rId12"/>
            </p:custDataLst>
          </p:nvPr>
        </p:nvSpPr>
        <p:spPr>
          <a:xfrm>
            <a:off x="3891915" y="4859020"/>
            <a:ext cx="640080" cy="645160"/>
          </a:xfrm>
          <a:prstGeom prst="rect">
            <a:avLst/>
          </a:prstGeom>
          <a:noFill/>
        </p:spPr>
        <p:txBody>
          <a:bodyPr wrap="none" rtlCol="0">
            <a:spAutoFit/>
          </a:bodyPr>
          <a:lstStyle/>
          <a:p>
            <a:r>
              <a:rPr lang="zh-CN" altLang="en-US" sz="3600" b="1">
                <a:solidFill>
                  <a:srgbClr val="FF0000"/>
                </a:solidFill>
              </a:rPr>
              <a:t>反</a:t>
            </a:r>
            <a:endParaRPr lang="zh-CN" altLang="en-US" sz="3600" b="1">
              <a:solidFill>
                <a:srgbClr val="FF0000"/>
              </a:solidFill>
            </a:endParaRPr>
          </a:p>
        </p:txBody>
      </p:sp>
      <p:sp>
        <p:nvSpPr>
          <p:cNvPr id="15" name="文本框 14"/>
          <p:cNvSpPr txBox="1"/>
          <p:nvPr>
            <p:custDataLst>
              <p:tags r:id="rId13"/>
            </p:custDataLst>
          </p:nvPr>
        </p:nvSpPr>
        <p:spPr>
          <a:xfrm>
            <a:off x="7078980" y="4859020"/>
            <a:ext cx="640080" cy="645160"/>
          </a:xfrm>
          <a:prstGeom prst="rect">
            <a:avLst/>
          </a:prstGeom>
          <a:noFill/>
        </p:spPr>
        <p:txBody>
          <a:bodyPr wrap="none" rtlCol="0">
            <a:spAutoFit/>
          </a:bodyPr>
          <a:lstStyle/>
          <a:p>
            <a:r>
              <a:rPr lang="zh-CN" altLang="en-US" sz="3600" b="1">
                <a:solidFill>
                  <a:srgbClr val="FF0000"/>
                </a:solidFill>
              </a:rPr>
              <a:t>扶</a:t>
            </a:r>
            <a:endParaRPr lang="zh-CN" altLang="en-US" sz="3600" b="1">
              <a:solidFill>
                <a:srgbClr val="FF0000"/>
              </a:solidFill>
            </a:endParaRPr>
          </a:p>
        </p:txBody>
      </p:sp>
      <p:sp>
        <p:nvSpPr>
          <p:cNvPr id="16" name="圆角矩形 15"/>
          <p:cNvSpPr/>
          <p:nvPr>
            <p:custDataLst>
              <p:tags r:id="rId14"/>
            </p:custDataLst>
          </p:nvPr>
        </p:nvSpPr>
        <p:spPr>
          <a:xfrm>
            <a:off x="8512175" y="5393690"/>
            <a:ext cx="1529715" cy="7289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rgbClr val="FF0000"/>
                </a:solidFill>
                <a:sym typeface="+mn-ea"/>
              </a:rPr>
              <a:t>苏联</a:t>
            </a:r>
            <a:endParaRPr lang="zh-CN" altLang="en-US" sz="3200" b="1">
              <a:solidFill>
                <a:srgbClr val="FF0000"/>
              </a:solidFill>
              <a:sym typeface="+mn-ea"/>
            </a:endParaRPr>
          </a:p>
        </p:txBody>
      </p:sp>
      <p:cxnSp>
        <p:nvCxnSpPr>
          <p:cNvPr id="17" name="直接箭头连接符 16"/>
          <p:cNvCxnSpPr>
            <a:endCxn id="4" idx="2"/>
          </p:cNvCxnSpPr>
          <p:nvPr>
            <p:custDataLst>
              <p:tags r:id="rId15"/>
            </p:custDataLst>
          </p:nvPr>
        </p:nvCxnSpPr>
        <p:spPr>
          <a:xfrm flipH="1" flipV="1">
            <a:off x="7747635" y="4337050"/>
            <a:ext cx="777240" cy="110490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8" name="文本框 17"/>
          <p:cNvSpPr txBox="1"/>
          <p:nvPr>
            <p:custDataLst>
              <p:tags r:id="rId16"/>
            </p:custDataLst>
          </p:nvPr>
        </p:nvSpPr>
        <p:spPr>
          <a:xfrm flipH="1">
            <a:off x="8348345" y="4748530"/>
            <a:ext cx="827405" cy="645160"/>
          </a:xfrm>
          <a:prstGeom prst="rect">
            <a:avLst/>
          </a:prstGeom>
          <a:noFill/>
        </p:spPr>
        <p:txBody>
          <a:bodyPr wrap="square" rtlCol="0">
            <a:spAutoFit/>
          </a:bodyPr>
          <a:lstStyle/>
          <a:p>
            <a:pPr lvl="0" algn="l">
              <a:buClrTx/>
              <a:buSzTx/>
              <a:buFontTx/>
            </a:pPr>
            <a:r>
              <a:rPr lang="zh-CN" altLang="en-US" sz="3600" b="1">
                <a:solidFill>
                  <a:srgbClr val="FF0000"/>
                </a:solidFill>
                <a:sym typeface="+mn-ea"/>
              </a:rPr>
              <a:t>支</a:t>
            </a:r>
            <a:endParaRPr lang="zh-CN" altLang="en-US" sz="3600" b="1">
              <a:solidFill>
                <a:srgbClr val="FF0000"/>
              </a:solidFill>
              <a:sym typeface="+mn-ea"/>
            </a:endParaRPr>
          </a:p>
        </p:txBody>
      </p:sp>
      <p:sp>
        <p:nvSpPr>
          <p:cNvPr id="20" name="左箭头 19"/>
          <p:cNvSpPr/>
          <p:nvPr>
            <p:custDataLst>
              <p:tags r:id="rId17"/>
            </p:custDataLst>
          </p:nvPr>
        </p:nvSpPr>
        <p:spPr>
          <a:xfrm>
            <a:off x="4303395" y="3535680"/>
            <a:ext cx="947420" cy="87439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右箭头 20"/>
          <p:cNvSpPr/>
          <p:nvPr>
            <p:custDataLst>
              <p:tags r:id="rId18"/>
            </p:custDataLst>
          </p:nvPr>
        </p:nvSpPr>
        <p:spPr>
          <a:xfrm>
            <a:off x="6093460" y="3547745"/>
            <a:ext cx="885825" cy="8502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custDataLst>
              <p:tags r:id="rId19"/>
            </p:custDataLst>
          </p:nvPr>
        </p:nvSpPr>
        <p:spPr>
          <a:xfrm>
            <a:off x="5276215" y="3311525"/>
            <a:ext cx="767080" cy="1322070"/>
          </a:xfrm>
          <a:prstGeom prst="rect">
            <a:avLst/>
          </a:prstGeom>
          <a:noFill/>
          <a:ln w="28575" cmpd="sng">
            <a:solidFill>
              <a:schemeClr val="accent1">
                <a:shade val="50000"/>
              </a:schemeClr>
            </a:solidFill>
            <a:prstDash val="sysDash"/>
          </a:ln>
        </p:spPr>
        <p:txBody>
          <a:bodyPr wrap="square" rtlCol="0">
            <a:spAutoFit/>
          </a:bodyPr>
          <a:lstStyle/>
          <a:p>
            <a:pPr algn="ctr"/>
            <a:r>
              <a:rPr lang="zh-CN" altLang="en-US" sz="4000" b="1"/>
              <a:t>斗争</a:t>
            </a:r>
            <a:endParaRPr lang="zh-CN" altLang="en-US" sz="4000" b="1"/>
          </a:p>
        </p:txBody>
      </p:sp>
      <p:pic>
        <p:nvPicPr>
          <p:cNvPr id="64519" name="图片 11"/>
          <p:cNvPicPr>
            <a:picLocks noChangeAspect="1" noChangeArrowheads="1"/>
          </p:cNvPicPr>
          <p:nvPr>
            <p:custDataLst>
              <p:tags r:id="rId20"/>
            </p:custDataLst>
          </p:nvPr>
        </p:nvPicPr>
        <p:blipFill>
          <a:blip r:embed="rId21">
            <a:extLst>
              <a:ext uri="{28A0092B-C50C-407E-A947-70E740481C1C}">
                <a14:useLocalDpi xmlns:a14="http://schemas.microsoft.com/office/drawing/2010/main" val="0"/>
              </a:ext>
            </a:extLst>
          </a:blip>
          <a:srcRect l="13382" r="40599" b="53610"/>
          <a:stretch>
            <a:fillRect/>
          </a:stretch>
        </p:blipFill>
        <p:spPr bwMode="auto">
          <a:xfrm>
            <a:off x="2210435" y="2790190"/>
            <a:ext cx="72580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2" name="图片 10"/>
          <p:cNvPicPr>
            <a:picLocks noChangeAspect="1" noChangeArrowheads="1"/>
          </p:cNvPicPr>
          <p:nvPr>
            <p:custDataLst>
              <p:tags r:id="rId22"/>
            </p:custDataLst>
          </p:nvPr>
        </p:nvPicPr>
        <p:blipFill>
          <a:blip r:embed="rId23">
            <a:extLst>
              <a:ext uri="{28A0092B-C50C-407E-A947-70E740481C1C}">
                <a14:useLocalDpi xmlns:a14="http://schemas.microsoft.com/office/drawing/2010/main" val="0"/>
              </a:ext>
            </a:extLst>
          </a:blip>
          <a:srcRect l="56764" b="12801"/>
          <a:stretch>
            <a:fillRect/>
          </a:stretch>
        </p:blipFill>
        <p:spPr bwMode="auto">
          <a:xfrm>
            <a:off x="8512175" y="2788920"/>
            <a:ext cx="815340" cy="746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p:custDataLst>
              <p:tags r:id="rId24"/>
            </p:custDataLst>
          </p:nvPr>
        </p:nvSpPr>
        <p:spPr>
          <a:xfrm>
            <a:off x="345440" y="674370"/>
            <a:ext cx="11154410" cy="1076325"/>
          </a:xfrm>
          <a:prstGeom prst="rect">
            <a:avLst/>
          </a:prstGeom>
          <a:noFill/>
        </p:spPr>
        <p:txBody>
          <a:bodyPr wrap="square" rtlCol="0">
            <a:spAutoFit/>
          </a:bodyPr>
          <a:lstStyle/>
          <a:p>
            <a:pPr lvl="0" algn="ctr">
              <a:buClrTx/>
              <a:buSzTx/>
              <a:buFontTx/>
            </a:pPr>
            <a:r>
              <a:rPr lang="zh-CN" altLang="en-US" sz="3200" b="1">
                <a:sym typeface="+mn-ea"/>
              </a:rPr>
              <a:t>以国共两党为代表的力量在面对中国的命运的前途进行了怎样的激烈较量与斗争？</a:t>
            </a:r>
            <a:endParaRPr lang="zh-CN" altLang="en-US" sz="3200" b="1">
              <a:sym typeface="+mn-ea"/>
            </a:endParaRPr>
          </a:p>
        </p:txBody>
      </p:sp>
    </p:spTree>
    <p:custDataLst>
      <p:tags r:id="rId2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right)">
                                      <p:cBhvr>
                                        <p:cTn id="20" dur="500"/>
                                        <p:tgtEl>
                                          <p:spTgt spid="5"/>
                                        </p:tgtEl>
                                      </p:cBhvr>
                                    </p:animEffect>
                                  </p:childTnLst>
                                </p:cTn>
                              </p:par>
                              <p:par>
                                <p:cTn id="21" presetID="1" presetClass="entr" presetSubtype="0" fill="hold" nodeType="withEffect">
                                  <p:stCondLst>
                                    <p:cond delay="0"/>
                                  </p:stCondLst>
                                  <p:childTnLst>
                                    <p:set>
                                      <p:cBhvr>
                                        <p:cTn id="22" dur="1" fill="hold">
                                          <p:stCondLst>
                                            <p:cond delay="0"/>
                                          </p:stCondLst>
                                        </p:cTn>
                                        <p:tgtEl>
                                          <p:spTgt spid="645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1" presetClass="entr" presetSubtype="0" fill="hold" nodeType="withEffect">
                                  <p:stCondLst>
                                    <p:cond delay="0"/>
                                  </p:stCondLst>
                                  <p:childTnLst>
                                    <p:set>
                                      <p:cBhvr>
                                        <p:cTn id="29" dur="1" fill="hold">
                                          <p:stCondLst>
                                            <p:cond delay="0"/>
                                          </p:stCondLst>
                                        </p:cTn>
                                        <p:tgtEl>
                                          <p:spTgt spid="6452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par>
                          <p:cTn id="35" fill="hold">
                            <p:stCondLst>
                              <p:cond delay="500"/>
                            </p:stCondLst>
                            <p:childTnLst>
                              <p:par>
                                <p:cTn id="36" presetID="22" presetClass="entr" presetSubtype="4"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down)">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00"/>
                                        <p:tgtEl>
                                          <p:spTgt spid="10"/>
                                        </p:tgtEl>
                                      </p:cBhvr>
                                    </p:animEffect>
                                  </p:childTnLst>
                                </p:cTn>
                              </p:par>
                            </p:childTnLst>
                          </p:cTn>
                        </p:par>
                        <p:par>
                          <p:cTn id="44" fill="hold">
                            <p:stCondLst>
                              <p:cond delay="500"/>
                            </p:stCondLst>
                            <p:childTnLst>
                              <p:par>
                                <p:cTn id="45" presetID="22" presetClass="entr" presetSubtype="4"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45"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2000"/>
                                        <p:tgtEl>
                                          <p:spTgt spid="22"/>
                                        </p:tgtEl>
                                      </p:cBhvr>
                                    </p:animEffect>
                                    <p:anim calcmode="lin" valueType="num">
                                      <p:cBhvr>
                                        <p:cTn id="53" dur="2000" fill="hold"/>
                                        <p:tgtEl>
                                          <p:spTgt spid="22"/>
                                        </p:tgtEl>
                                        <p:attrNameLst>
                                          <p:attrName>ppt_w</p:attrName>
                                        </p:attrNameLst>
                                      </p:cBhvr>
                                      <p:tavLst>
                                        <p:tav tm="0" fmla="#ppt_w*sin(2.5*pi*$)">
                                          <p:val>
                                            <p:fltVal val="0"/>
                                          </p:val>
                                        </p:tav>
                                        <p:tav tm="100000">
                                          <p:val>
                                            <p:fltVal val="1"/>
                                          </p:val>
                                        </p:tav>
                                      </p:tavLst>
                                    </p:anim>
                                    <p:anim calcmode="lin" valueType="num">
                                      <p:cBhvr>
                                        <p:cTn id="54" dur="2000" fill="hold"/>
                                        <p:tgtEl>
                                          <p:spTgt spid="22"/>
                                        </p:tgtEl>
                                        <p:attrNameLst>
                                          <p:attrName>ppt_h</p:attrName>
                                        </p:attrNameLst>
                                      </p:cBhvr>
                                      <p:tavLst>
                                        <p:tav tm="0">
                                          <p:val>
                                            <p:strVal val="#ppt_h"/>
                                          </p:val>
                                        </p:tav>
                                        <p:tav tm="100000">
                                          <p:val>
                                            <p:strVal val="#ppt_h"/>
                                          </p:val>
                                        </p:tav>
                                      </p:tavLst>
                                    </p:anim>
                                  </p:childTnLst>
                                </p:cTn>
                              </p:par>
                              <p:par>
                                <p:cTn id="55" presetID="22" presetClass="entr" presetSubtype="2"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right)">
                                      <p:cBhvr>
                                        <p:cTn id="57" dur="500"/>
                                        <p:tgtEl>
                                          <p:spTgt spid="20"/>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left)">
                                      <p:cBhvr>
                                        <p:cTn id="60" dur="5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blinds(horizontal)">
                                      <p:cBhvr>
                                        <p:cTn id="65" dur="500"/>
                                        <p:tgtEl>
                                          <p:spTgt spid="11"/>
                                        </p:tgtEl>
                                      </p:cBhvr>
                                    </p:animEffect>
                                  </p:childTnLst>
                                </p:cTn>
                              </p:par>
                              <p:par>
                                <p:cTn id="66" presetID="22" presetClass="entr" presetSubtype="4" fill="hold"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wipe(down)">
                                      <p:cBhvr>
                                        <p:cTn id="68" dur="500"/>
                                        <p:tgtEl>
                                          <p:spTgt spid="13"/>
                                        </p:tgtEl>
                                      </p:cBhvr>
                                    </p:animEffect>
                                  </p:childTnLst>
                                </p:cTn>
                              </p:par>
                              <p:par>
                                <p:cTn id="69" presetID="22" presetClass="entr" presetSubtype="4" fill="hold" nodeType="with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wipe(down)">
                                      <p:cBhvr>
                                        <p:cTn id="71" dur="500"/>
                                        <p:tgtEl>
                                          <p:spTgt spid="12"/>
                                        </p:tgtEl>
                                      </p:cBhvr>
                                    </p:animEffect>
                                  </p:childTnLst>
                                </p:cTn>
                              </p:par>
                              <p:par>
                                <p:cTn id="72" presetID="45" presetClass="entr" presetSubtype="0" fill="hold" grpId="0" nodeType="with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2000"/>
                                        <p:tgtEl>
                                          <p:spTgt spid="14"/>
                                        </p:tgtEl>
                                      </p:cBhvr>
                                    </p:animEffect>
                                    <p:anim calcmode="lin" valueType="num">
                                      <p:cBhvr>
                                        <p:cTn id="75" dur="2000" fill="hold"/>
                                        <p:tgtEl>
                                          <p:spTgt spid="14"/>
                                        </p:tgtEl>
                                        <p:attrNameLst>
                                          <p:attrName>ppt_w</p:attrName>
                                        </p:attrNameLst>
                                      </p:cBhvr>
                                      <p:tavLst>
                                        <p:tav tm="0" fmla="#ppt_w*sin(2.5*pi*$)">
                                          <p:val>
                                            <p:fltVal val="0"/>
                                          </p:val>
                                        </p:tav>
                                        <p:tav tm="100000">
                                          <p:val>
                                            <p:fltVal val="1"/>
                                          </p:val>
                                        </p:tav>
                                      </p:tavLst>
                                    </p:anim>
                                    <p:anim calcmode="lin" valueType="num">
                                      <p:cBhvr>
                                        <p:cTn id="76" dur="2000" fill="hold"/>
                                        <p:tgtEl>
                                          <p:spTgt spid="14"/>
                                        </p:tgtEl>
                                        <p:attrNameLst>
                                          <p:attrName>ppt_h</p:attrName>
                                        </p:attrNameLst>
                                      </p:cBhvr>
                                      <p:tavLst>
                                        <p:tav tm="0">
                                          <p:val>
                                            <p:strVal val="#ppt_h"/>
                                          </p:val>
                                        </p:tav>
                                        <p:tav tm="100000">
                                          <p:val>
                                            <p:strVal val="#ppt_h"/>
                                          </p:val>
                                        </p:tav>
                                      </p:tavLst>
                                    </p:anim>
                                  </p:childTnLst>
                                </p:cTn>
                              </p:par>
                              <p:par>
                                <p:cTn id="77" presetID="45" presetClass="entr" presetSubtype="0" fill="hold" grpId="0" nodeType="with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fade">
                                      <p:cBhvr>
                                        <p:cTn id="79" dur="2000"/>
                                        <p:tgtEl>
                                          <p:spTgt spid="15"/>
                                        </p:tgtEl>
                                      </p:cBhvr>
                                    </p:animEffect>
                                    <p:anim calcmode="lin" valueType="num">
                                      <p:cBhvr>
                                        <p:cTn id="80" dur="2000" fill="hold"/>
                                        <p:tgtEl>
                                          <p:spTgt spid="15"/>
                                        </p:tgtEl>
                                        <p:attrNameLst>
                                          <p:attrName>ppt_w</p:attrName>
                                        </p:attrNameLst>
                                      </p:cBhvr>
                                      <p:tavLst>
                                        <p:tav tm="0" fmla="#ppt_w*sin(2.5*pi*$)">
                                          <p:val>
                                            <p:fltVal val="0"/>
                                          </p:val>
                                        </p:tav>
                                        <p:tav tm="100000">
                                          <p:val>
                                            <p:fltVal val="1"/>
                                          </p:val>
                                        </p:tav>
                                      </p:tavLst>
                                    </p:anim>
                                    <p:anim calcmode="lin" valueType="num">
                                      <p:cBhvr>
                                        <p:cTn id="81"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grpId="0" nodeType="click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wipe(down)">
                                      <p:cBhvr>
                                        <p:cTn id="86" dur="500"/>
                                        <p:tgtEl>
                                          <p:spTgt spid="16"/>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18"/>
                                        </p:tgtEl>
                                        <p:attrNameLst>
                                          <p:attrName>style.visibility</p:attrName>
                                        </p:attrNameLst>
                                      </p:cBhvr>
                                      <p:to>
                                        <p:strVal val="visible"/>
                                      </p:to>
                                    </p:set>
                                    <p:animEffect transition="in" filter="wipe(down)">
                                      <p:cBhvr>
                                        <p:cTn id="89" dur="500"/>
                                        <p:tgtEl>
                                          <p:spTgt spid="18"/>
                                        </p:tgtEl>
                                      </p:cBhvr>
                                    </p:animEffect>
                                  </p:childTnLst>
                                </p:cTn>
                              </p:par>
                              <p:par>
                                <p:cTn id="90" presetID="22" presetClass="entr" presetSubtype="4" fill="hold" nodeType="withEffect">
                                  <p:stCondLst>
                                    <p:cond delay="0"/>
                                  </p:stCondLst>
                                  <p:childTnLst>
                                    <p:set>
                                      <p:cBhvr>
                                        <p:cTn id="91" dur="1" fill="hold">
                                          <p:stCondLst>
                                            <p:cond delay="0"/>
                                          </p:stCondLst>
                                        </p:cTn>
                                        <p:tgtEl>
                                          <p:spTgt spid="17"/>
                                        </p:tgtEl>
                                        <p:attrNameLst>
                                          <p:attrName>style.visibility</p:attrName>
                                        </p:attrNameLst>
                                      </p:cBhvr>
                                      <p:to>
                                        <p:strVal val="visible"/>
                                      </p:to>
                                    </p:set>
                                    <p:animEffect transition="in" filter="wipe(down)">
                                      <p:cBhvr>
                                        <p:cTn id="9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9" grpId="0" animBg="1"/>
      <p:bldP spid="7" grpId="0" animBg="1"/>
      <p:bldP spid="10" grpId="0" animBg="1"/>
      <p:bldP spid="8" grpId="0" animBg="1"/>
      <p:bldP spid="22" grpId="0" animBg="1"/>
      <p:bldP spid="20" grpId="0" animBg="1"/>
      <p:bldP spid="21" grpId="0" animBg="1"/>
      <p:bldP spid="11" grpId="0" animBg="1"/>
      <p:bldP spid="14" grpId="0"/>
      <p:bldP spid="15" grpId="0"/>
      <p:bldP spid="16" grpId="0" animBg="1"/>
      <p:bldP spid="18"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文本框 6"/>
          <p:cNvSpPr>
            <a:spLocks noChangeArrowheads="1"/>
          </p:cNvSpPr>
          <p:nvPr>
            <p:custDataLst>
              <p:tags r:id="rId1"/>
            </p:custDataLst>
          </p:nvPr>
        </p:nvSpPr>
        <p:spPr bwMode="auto">
          <a:xfrm>
            <a:off x="486811" y="734471"/>
            <a:ext cx="5377646"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600" b="1">
                <a:solidFill>
                  <a:srgbClr val="FF0000"/>
                </a:solidFill>
                <a:latin typeface="华文琥珀" panose="02010800040101010101" charset="-122"/>
                <a:ea typeface="华文琥珀" panose="02010800040101010101" charset="-122"/>
                <a:sym typeface="隶书" panose="02010509060101010101" pitchFamily="49" charset="-122"/>
              </a:rPr>
              <a:t>一、争取和平民主的斗争</a:t>
            </a:r>
            <a:endParaRPr lang="zh-CN" altLang="en-US" sz="3600" b="1">
              <a:solidFill>
                <a:srgbClr val="FF0000"/>
              </a:solidFill>
              <a:latin typeface="华文琥珀" panose="02010800040101010101" charset="-122"/>
              <a:ea typeface="华文琥珀" panose="02010800040101010101" charset="-122"/>
              <a:sym typeface="隶书" panose="02010509060101010101" pitchFamily="49" charset="-122"/>
            </a:endParaRPr>
          </a:p>
        </p:txBody>
      </p:sp>
      <p:sp>
        <p:nvSpPr>
          <p:cNvPr id="16387" name="文本框 1"/>
          <p:cNvSpPr>
            <a:spLocks noChangeArrowheads="1"/>
          </p:cNvSpPr>
          <p:nvPr>
            <p:custDataLst>
              <p:tags r:id="rId2"/>
            </p:custDataLst>
          </p:nvPr>
        </p:nvSpPr>
        <p:spPr bwMode="auto">
          <a:xfrm>
            <a:off x="348650" y="5011036"/>
            <a:ext cx="10456782"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solidFill>
                  <a:srgbClr val="13007D"/>
                </a:solidFill>
                <a:latin typeface="微软雅黑" panose="020B0503020204020204" charset="-122"/>
                <a:ea typeface="微软雅黑" panose="020B0503020204020204" charset="-122"/>
                <a:sym typeface="黑体" panose="02010609060101010101" charset="-122"/>
              </a:rPr>
              <a:t>合作探究：</a:t>
            </a:r>
            <a:endParaRPr lang="zh-CN" altLang="en-US" sz="2800" b="1">
              <a:solidFill>
                <a:srgbClr val="13007D"/>
              </a:solidFill>
              <a:latin typeface="微软雅黑" panose="020B0503020204020204" charset="-122"/>
              <a:ea typeface="微软雅黑" panose="020B0503020204020204" charset="-122"/>
              <a:sym typeface="黑体" panose="02010609060101010101" charset="-122"/>
            </a:endParaRPr>
          </a:p>
          <a:p>
            <a:pPr eaLnBrk="1" hangingPunct="1"/>
            <a:r>
              <a:rPr lang="zh-CN" altLang="en-US" sz="2800" b="1">
                <a:solidFill>
                  <a:srgbClr val="13007D"/>
                </a:solidFill>
                <a:latin typeface="微软雅黑" panose="020B0503020204020204" charset="-122"/>
                <a:ea typeface="微软雅黑" panose="020B0503020204020204" charset="-122"/>
                <a:sym typeface="黑体" panose="02010609060101010101" charset="-122"/>
              </a:rPr>
              <a:t>蒋介石发起谈判的原因及真实目的？毛泽东准备如何应对</a:t>
            </a:r>
            <a:r>
              <a:rPr lang="en-US" altLang="zh-CN" sz="2800" b="1">
                <a:solidFill>
                  <a:srgbClr val="13007D"/>
                </a:solidFill>
                <a:latin typeface="微软雅黑" panose="020B0503020204020204" charset="-122"/>
                <a:ea typeface="微软雅黑" panose="020B0503020204020204" charset="-122"/>
                <a:sym typeface="黑体" panose="02010609060101010101" charset="-122"/>
              </a:rPr>
              <a:t>?</a:t>
            </a:r>
            <a:endParaRPr lang="en-US" altLang="zh-CN" sz="2800" b="1">
              <a:solidFill>
                <a:srgbClr val="13007D"/>
              </a:solidFill>
              <a:latin typeface="微软雅黑" panose="020B0503020204020204" charset="-122"/>
              <a:ea typeface="微软雅黑" panose="020B0503020204020204" charset="-122"/>
              <a:sym typeface="黑体" panose="02010609060101010101" charset="-122"/>
            </a:endParaRPr>
          </a:p>
        </p:txBody>
      </p:sp>
      <p:sp>
        <p:nvSpPr>
          <p:cNvPr id="2" name="文本框 8"/>
          <p:cNvSpPr>
            <a:spLocks noChangeArrowheads="1"/>
          </p:cNvSpPr>
          <p:nvPr>
            <p:custDataLst>
              <p:tags r:id="rId3"/>
            </p:custDataLst>
          </p:nvPr>
        </p:nvSpPr>
        <p:spPr bwMode="auto">
          <a:xfrm>
            <a:off x="348891" y="1713412"/>
            <a:ext cx="5037136" cy="2814955"/>
          </a:xfrm>
          <a:prstGeom prst="rect">
            <a:avLst/>
          </a:prstGeom>
          <a:noFill/>
          <a:ln w="3175">
            <a:solidFill>
              <a:srgbClr val="C00000"/>
            </a:solidFill>
            <a:prstDash val="dashDot"/>
            <a:miter lim="800000"/>
          </a:ln>
          <a:extLst>
            <a:ext uri="{909E8E84-426E-40DD-AFC4-6F175D3DCCD1}">
              <a14:hiddenFill xmlns:a14="http://schemas.microsoft.com/office/drawing/2010/main">
                <a:solidFill>
                  <a:srgbClr val="FFFFFF"/>
                </a:solidFill>
              </a14:hiddenFill>
            </a:ext>
          </a:extLst>
        </p:spPr>
        <p:txBody>
          <a:bodyPr>
            <a:spAutoFit/>
          </a:bodyPr>
          <a:lstStyle>
            <a:lvl1pPr indent="457200">
              <a:lnSpc>
                <a:spcPct val="90000"/>
              </a:lnSpc>
              <a:spcBef>
                <a:spcPts val="1000"/>
              </a:spcBef>
              <a:buSzTx/>
              <a:buFont typeface="Arial" panose="020B0604020202020204" pitchFamily="34" charset="0"/>
              <a:buChar char="•"/>
              <a:defRPr sz="2800">
                <a:solidFill>
                  <a:schemeClr val="tx1"/>
                </a:solidFill>
                <a:latin typeface="Calibri" panose="020F0502020204030204"/>
                <a:ea typeface="微软雅黑" panose="020B0503020204020204" charset="-122"/>
                <a:cs typeface="Arial" panose="020B0604020202020204" pitchFamily="34" charset="0"/>
                <a:sym typeface="Calibri" panose="020F0502020204030204"/>
              </a:defRPr>
            </a:lvl1pPr>
            <a:lvl2pPr>
              <a:lnSpc>
                <a:spcPct val="90000"/>
              </a:lnSpc>
              <a:spcBef>
                <a:spcPts val="500"/>
              </a:spcBef>
              <a:buSzTx/>
              <a:buFont typeface="Arial" panose="020B0604020202020204" pitchFamily="34" charset="0"/>
              <a:buChar char="•"/>
              <a:defRPr sz="2400">
                <a:solidFill>
                  <a:schemeClr val="tx1"/>
                </a:solidFill>
                <a:latin typeface="Calibri" panose="020F0502020204030204"/>
                <a:ea typeface="微软雅黑" panose="020B0503020204020204" charset="-122"/>
                <a:sym typeface="Calibri" panose="020F0502020204030204"/>
              </a:defRPr>
            </a:lvl2pPr>
            <a:lvl3pPr>
              <a:lnSpc>
                <a:spcPct val="90000"/>
              </a:lnSpc>
              <a:spcBef>
                <a:spcPts val="500"/>
              </a:spcBef>
              <a:buSzTx/>
              <a:buFont typeface="Arial" panose="020B0604020202020204" pitchFamily="34" charset="0"/>
              <a:buChar char="•"/>
              <a:defRPr sz="2000">
                <a:solidFill>
                  <a:schemeClr val="tx1"/>
                </a:solidFill>
                <a:latin typeface="Calibri" panose="020F0502020204030204"/>
                <a:ea typeface="微软雅黑" panose="020B0503020204020204" charset="-122"/>
                <a:sym typeface="Calibri" panose="020F0502020204030204"/>
              </a:defRPr>
            </a:lvl3pPr>
            <a:lvl4pPr>
              <a:lnSpc>
                <a:spcPct val="90000"/>
              </a:lnSpc>
              <a:spcBef>
                <a:spcPts val="500"/>
              </a:spcBef>
              <a:buSzTx/>
              <a:buFont typeface="Arial" panose="020B0604020202020204" pitchFamily="34" charset="0"/>
              <a:buChar char="•"/>
              <a:defRPr sz="2000">
                <a:solidFill>
                  <a:schemeClr val="tx1"/>
                </a:solidFill>
                <a:latin typeface="Calibri" panose="020F0502020204030204"/>
                <a:ea typeface="微软雅黑" panose="020B0503020204020204" charset="-122"/>
                <a:sym typeface="Calibri" panose="020F0502020204030204"/>
              </a:defRPr>
            </a:lvl4pPr>
            <a:lvl5pPr>
              <a:lnSpc>
                <a:spcPct val="90000"/>
              </a:lnSpc>
              <a:spcBef>
                <a:spcPts val="500"/>
              </a:spcBef>
              <a:buSzTx/>
              <a:buFont typeface="Arial" panose="020B0604020202020204" pitchFamily="34" charset="0"/>
              <a:buChar char="•"/>
              <a:defRPr sz="2000">
                <a:solidFill>
                  <a:schemeClr val="tx1"/>
                </a:solidFill>
                <a:latin typeface="Calibri" panose="020F0502020204030204"/>
                <a:ea typeface="微软雅黑" panose="020B0503020204020204" charset="-122"/>
                <a:sym typeface="Calibri" panose="020F0502020204030204"/>
              </a:defRPr>
            </a:lvl5pPr>
            <a:lvl6pPr eaLnBrk="0" fontAlgn="base" hangingPunct="0">
              <a:lnSpc>
                <a:spcPct val="90000"/>
              </a:lnSpc>
              <a:spcBef>
                <a:spcPts val="500"/>
              </a:spcBef>
              <a:spcAft>
                <a:spcPct val="0"/>
              </a:spcAft>
              <a:buSzTx/>
              <a:buFont typeface="Arial" panose="020B0604020202020204" pitchFamily="34" charset="0"/>
              <a:buChar char="•"/>
              <a:defRPr sz="2000">
                <a:solidFill>
                  <a:schemeClr val="tx1"/>
                </a:solidFill>
                <a:latin typeface="Calibri" panose="020F0502020204030204"/>
                <a:ea typeface="微软雅黑" panose="020B0503020204020204" charset="-122"/>
                <a:sym typeface="Calibri" panose="020F0502020204030204"/>
              </a:defRPr>
            </a:lvl6pPr>
            <a:lvl7pPr eaLnBrk="0" fontAlgn="base" hangingPunct="0">
              <a:lnSpc>
                <a:spcPct val="90000"/>
              </a:lnSpc>
              <a:spcBef>
                <a:spcPts val="500"/>
              </a:spcBef>
              <a:spcAft>
                <a:spcPct val="0"/>
              </a:spcAft>
              <a:buSzTx/>
              <a:buFont typeface="Arial" panose="020B0604020202020204" pitchFamily="34" charset="0"/>
              <a:buChar char="•"/>
              <a:defRPr sz="2000">
                <a:solidFill>
                  <a:schemeClr val="tx1"/>
                </a:solidFill>
                <a:latin typeface="Calibri" panose="020F0502020204030204"/>
                <a:ea typeface="微软雅黑" panose="020B0503020204020204" charset="-122"/>
                <a:sym typeface="Calibri" panose="020F0502020204030204"/>
              </a:defRPr>
            </a:lvl7pPr>
            <a:lvl8pPr eaLnBrk="0" fontAlgn="base" hangingPunct="0">
              <a:lnSpc>
                <a:spcPct val="90000"/>
              </a:lnSpc>
              <a:spcBef>
                <a:spcPts val="500"/>
              </a:spcBef>
              <a:spcAft>
                <a:spcPct val="0"/>
              </a:spcAft>
              <a:buSzTx/>
              <a:buFont typeface="Arial" panose="020B0604020202020204" pitchFamily="34" charset="0"/>
              <a:buChar char="•"/>
              <a:defRPr sz="2000">
                <a:solidFill>
                  <a:schemeClr val="tx1"/>
                </a:solidFill>
                <a:latin typeface="Calibri" panose="020F0502020204030204"/>
                <a:ea typeface="微软雅黑" panose="020B0503020204020204" charset="-122"/>
                <a:sym typeface="Calibri" panose="020F0502020204030204"/>
              </a:defRPr>
            </a:lvl8pPr>
            <a:lvl9pPr eaLnBrk="0" fontAlgn="base" hangingPunct="0">
              <a:lnSpc>
                <a:spcPct val="90000"/>
              </a:lnSpc>
              <a:spcBef>
                <a:spcPts val="500"/>
              </a:spcBef>
              <a:spcAft>
                <a:spcPct val="0"/>
              </a:spcAft>
              <a:buSzTx/>
              <a:buFont typeface="Arial" panose="020B0604020202020204" pitchFamily="34" charset="0"/>
              <a:buChar char="•"/>
              <a:defRPr sz="2000">
                <a:solidFill>
                  <a:schemeClr val="tx1"/>
                </a:solidFill>
                <a:latin typeface="Calibri" panose="020F0502020204030204"/>
                <a:ea typeface="微软雅黑" panose="020B0503020204020204" charset="-122"/>
                <a:sym typeface="Calibri" panose="020F0502020204030204"/>
              </a:defRPr>
            </a:lvl9pPr>
          </a:lstStyle>
          <a:p>
            <a:pPr algn="just" eaLnBrk="1" hangingPunct="1">
              <a:lnSpc>
                <a:spcPct val="130000"/>
              </a:lnSpc>
              <a:spcBef>
                <a:spcPct val="0"/>
              </a:spcBef>
              <a:buSzTx/>
              <a:buFont typeface="Arial" panose="020B0604020202020204" pitchFamily="34" charset="0"/>
              <a:buNone/>
            </a:pPr>
            <a:r>
              <a:rPr lang="zh-CN" altLang="en-US" sz="2270" b="1">
                <a:solidFill>
                  <a:srgbClr val="000000"/>
                </a:solidFill>
                <a:latin typeface="+mn-ea"/>
                <a:ea typeface="+mn-ea"/>
                <a:cs typeface="+mn-ea"/>
                <a:sym typeface="楷体" panose="02010609060101010101" pitchFamily="49" charset="-122"/>
              </a:rPr>
              <a:t> 想用软的一套手法把共产党吃掉，谈何容易！可是，</a:t>
            </a:r>
            <a:r>
              <a:rPr lang="zh-CN" altLang="en-US" sz="2270" b="1">
                <a:solidFill>
                  <a:srgbClr val="FF0000"/>
                </a:solidFill>
                <a:latin typeface="+mn-ea"/>
                <a:ea typeface="+mn-ea"/>
                <a:cs typeface="+mn-ea"/>
                <a:sym typeface="楷体" panose="02010609060101010101" pitchFamily="49" charset="-122"/>
              </a:rPr>
              <a:t>国内</a:t>
            </a:r>
            <a:r>
              <a:rPr lang="zh-CN" altLang="en-US" sz="2270" b="1">
                <a:solidFill>
                  <a:srgbClr val="000000"/>
                </a:solidFill>
                <a:latin typeface="+mn-ea"/>
                <a:ea typeface="+mn-ea"/>
                <a:cs typeface="+mn-ea"/>
                <a:sym typeface="楷体" panose="02010609060101010101" pitchFamily="49" charset="-122"/>
              </a:rPr>
              <a:t>有厌战情绪，</a:t>
            </a:r>
            <a:r>
              <a:rPr lang="zh-CN" altLang="en-US" sz="2270" b="1">
                <a:solidFill>
                  <a:srgbClr val="FF0000"/>
                </a:solidFill>
                <a:latin typeface="+mn-ea"/>
                <a:ea typeface="+mn-ea"/>
                <a:cs typeface="+mn-ea"/>
                <a:sym typeface="楷体" panose="02010609060101010101" pitchFamily="49" charset="-122"/>
              </a:rPr>
              <a:t>国际形势</a:t>
            </a:r>
            <a:r>
              <a:rPr lang="zh-CN" altLang="en-US" sz="2270" b="1">
                <a:solidFill>
                  <a:srgbClr val="000000"/>
                </a:solidFill>
                <a:latin typeface="+mn-ea"/>
                <a:ea typeface="+mn-ea"/>
                <a:cs typeface="+mn-ea"/>
                <a:sym typeface="楷体" panose="02010609060101010101" pitchFamily="49" charset="-122"/>
              </a:rPr>
              <a:t>也不允许中国打内战，一打起来我们更被动，利用谈判</a:t>
            </a:r>
            <a:r>
              <a:rPr lang="zh-CN" altLang="en-US" sz="2270" b="1">
                <a:solidFill>
                  <a:srgbClr val="FF0000"/>
                </a:solidFill>
                <a:latin typeface="+mn-ea"/>
                <a:ea typeface="+mn-ea"/>
                <a:cs typeface="+mn-ea"/>
                <a:sym typeface="楷体" panose="02010609060101010101" pitchFamily="49" charset="-122"/>
              </a:rPr>
              <a:t>拖一拖</a:t>
            </a:r>
            <a:r>
              <a:rPr lang="zh-CN" altLang="en-US" sz="2270" b="1">
                <a:solidFill>
                  <a:srgbClr val="000000"/>
                </a:solidFill>
                <a:latin typeface="+mn-ea"/>
                <a:ea typeface="+mn-ea"/>
                <a:cs typeface="+mn-ea"/>
                <a:sym typeface="楷体" panose="02010609060101010101" pitchFamily="49" charset="-122"/>
              </a:rPr>
              <a:t>也好。共产党</a:t>
            </a:r>
            <a:r>
              <a:rPr lang="zh-CN" altLang="en-US" sz="2270" b="1">
                <a:solidFill>
                  <a:srgbClr val="FF0000"/>
                </a:solidFill>
                <a:latin typeface="+mn-ea"/>
                <a:ea typeface="+mn-ea"/>
                <a:cs typeface="+mn-ea"/>
                <a:sym typeface="楷体" panose="02010609060101010101" pitchFamily="49" charset="-122"/>
              </a:rPr>
              <a:t>拒绝谈判</a:t>
            </a:r>
            <a:r>
              <a:rPr lang="zh-CN" altLang="en-US" sz="2270" b="1">
                <a:solidFill>
                  <a:srgbClr val="000000"/>
                </a:solidFill>
                <a:latin typeface="+mn-ea"/>
                <a:ea typeface="+mn-ea"/>
                <a:cs typeface="+mn-ea"/>
                <a:sym typeface="楷体" panose="02010609060101010101" pitchFamily="49" charset="-122"/>
              </a:rPr>
              <a:t>，我们更有</a:t>
            </a:r>
            <a:r>
              <a:rPr lang="zh-CN" altLang="en-US" sz="2270" b="1">
                <a:solidFill>
                  <a:srgbClr val="FF0000"/>
                </a:solidFill>
                <a:latin typeface="+mn-ea"/>
                <a:ea typeface="+mn-ea"/>
                <a:cs typeface="+mn-ea"/>
                <a:sym typeface="楷体" panose="02010609060101010101" pitchFamily="49" charset="-122"/>
              </a:rPr>
              <a:t>文章好做</a:t>
            </a:r>
            <a:r>
              <a:rPr lang="zh-CN" altLang="en-US" sz="2270" b="1">
                <a:solidFill>
                  <a:srgbClr val="000000"/>
                </a:solidFill>
                <a:latin typeface="+mn-ea"/>
                <a:ea typeface="+mn-ea"/>
                <a:cs typeface="+mn-ea"/>
                <a:sym typeface="楷体" panose="02010609060101010101" pitchFamily="49" charset="-122"/>
              </a:rPr>
              <a:t>！        ——蒋介石智囊陶希圣</a:t>
            </a:r>
            <a:endParaRPr lang="zh-CN" altLang="en-US" sz="2270" b="1">
              <a:solidFill>
                <a:srgbClr val="000000"/>
              </a:solidFill>
              <a:latin typeface="+mn-ea"/>
              <a:ea typeface="+mn-ea"/>
              <a:cs typeface="+mn-ea"/>
              <a:sym typeface="楷体" panose="02010609060101010101" pitchFamily="49" charset="-122"/>
            </a:endParaRPr>
          </a:p>
        </p:txBody>
      </p:sp>
      <p:sp>
        <p:nvSpPr>
          <p:cNvPr id="16389" name="文本框 9"/>
          <p:cNvSpPr>
            <a:spLocks noChangeArrowheads="1"/>
          </p:cNvSpPr>
          <p:nvPr>
            <p:custDataLst>
              <p:tags r:id="rId4"/>
            </p:custDataLst>
          </p:nvPr>
        </p:nvSpPr>
        <p:spPr bwMode="auto">
          <a:xfrm>
            <a:off x="5564505" y="1738630"/>
            <a:ext cx="6155055" cy="2776855"/>
          </a:xfrm>
          <a:prstGeom prst="rect">
            <a:avLst/>
          </a:prstGeom>
          <a:noFill/>
          <a:ln w="3175">
            <a:solidFill>
              <a:srgbClr val="C00000"/>
            </a:solidFill>
            <a:prstDash val="dashDot"/>
            <a:miter lim="800000"/>
          </a:ln>
          <a:extLst>
            <a:ext uri="{909E8E84-426E-40DD-AFC4-6F175D3DCCD1}">
              <a14:hiddenFill xmlns:a14="http://schemas.microsoft.com/office/drawing/2010/main">
                <a:solidFill>
                  <a:srgbClr val="FFFFFF"/>
                </a:solidFill>
              </a14:hiddenFill>
            </a:ext>
          </a:extLst>
        </p:spPr>
        <p:txBody>
          <a:bodyPr wrap="square">
            <a:spAutoFit/>
          </a:bodyPr>
          <a:lstStyle>
            <a:lvl1pPr indent="457200">
              <a:lnSpc>
                <a:spcPct val="90000"/>
              </a:lnSpc>
              <a:spcBef>
                <a:spcPts val="1000"/>
              </a:spcBef>
              <a:buSzTx/>
              <a:buFont typeface="Arial" panose="020B0604020202020204" pitchFamily="34" charset="0"/>
              <a:buChar char="•"/>
              <a:defRPr sz="2800">
                <a:solidFill>
                  <a:schemeClr val="tx1"/>
                </a:solidFill>
                <a:latin typeface="Calibri" panose="020F0502020204030204"/>
                <a:ea typeface="微软雅黑" panose="020B0503020204020204" charset="-122"/>
                <a:cs typeface="Arial" panose="020B0604020202020204" pitchFamily="34" charset="0"/>
                <a:sym typeface="Calibri" panose="020F0502020204030204"/>
              </a:defRPr>
            </a:lvl1pPr>
            <a:lvl2pPr>
              <a:lnSpc>
                <a:spcPct val="90000"/>
              </a:lnSpc>
              <a:spcBef>
                <a:spcPts val="500"/>
              </a:spcBef>
              <a:buSzTx/>
              <a:buFont typeface="Arial" panose="020B0604020202020204" pitchFamily="34" charset="0"/>
              <a:buChar char="•"/>
              <a:defRPr sz="2400">
                <a:solidFill>
                  <a:schemeClr val="tx1"/>
                </a:solidFill>
                <a:latin typeface="Calibri" panose="020F0502020204030204"/>
                <a:ea typeface="微软雅黑" panose="020B0503020204020204" charset="-122"/>
                <a:sym typeface="Calibri" panose="020F0502020204030204"/>
              </a:defRPr>
            </a:lvl2pPr>
            <a:lvl3pPr>
              <a:lnSpc>
                <a:spcPct val="90000"/>
              </a:lnSpc>
              <a:spcBef>
                <a:spcPts val="500"/>
              </a:spcBef>
              <a:buSzTx/>
              <a:buFont typeface="Arial" panose="020B0604020202020204" pitchFamily="34" charset="0"/>
              <a:buChar char="•"/>
              <a:defRPr sz="2000">
                <a:solidFill>
                  <a:schemeClr val="tx1"/>
                </a:solidFill>
                <a:latin typeface="Calibri" panose="020F0502020204030204"/>
                <a:ea typeface="微软雅黑" panose="020B0503020204020204" charset="-122"/>
                <a:sym typeface="Calibri" panose="020F0502020204030204"/>
              </a:defRPr>
            </a:lvl3pPr>
            <a:lvl4pPr>
              <a:lnSpc>
                <a:spcPct val="90000"/>
              </a:lnSpc>
              <a:spcBef>
                <a:spcPts val="500"/>
              </a:spcBef>
              <a:buSzTx/>
              <a:buFont typeface="Arial" panose="020B0604020202020204" pitchFamily="34" charset="0"/>
              <a:buChar char="•"/>
              <a:defRPr sz="2000">
                <a:solidFill>
                  <a:schemeClr val="tx1"/>
                </a:solidFill>
                <a:latin typeface="Calibri" panose="020F0502020204030204"/>
                <a:ea typeface="微软雅黑" panose="020B0503020204020204" charset="-122"/>
                <a:sym typeface="Calibri" panose="020F0502020204030204"/>
              </a:defRPr>
            </a:lvl4pPr>
            <a:lvl5pPr>
              <a:lnSpc>
                <a:spcPct val="90000"/>
              </a:lnSpc>
              <a:spcBef>
                <a:spcPts val="500"/>
              </a:spcBef>
              <a:buSzTx/>
              <a:buFont typeface="Arial" panose="020B0604020202020204" pitchFamily="34" charset="0"/>
              <a:buChar char="•"/>
              <a:defRPr sz="2000">
                <a:solidFill>
                  <a:schemeClr val="tx1"/>
                </a:solidFill>
                <a:latin typeface="Calibri" panose="020F0502020204030204"/>
                <a:ea typeface="微软雅黑" panose="020B0503020204020204" charset="-122"/>
                <a:sym typeface="Calibri" panose="020F0502020204030204"/>
              </a:defRPr>
            </a:lvl5pPr>
            <a:lvl6pPr eaLnBrk="0" fontAlgn="base" hangingPunct="0">
              <a:lnSpc>
                <a:spcPct val="90000"/>
              </a:lnSpc>
              <a:spcBef>
                <a:spcPts val="500"/>
              </a:spcBef>
              <a:spcAft>
                <a:spcPct val="0"/>
              </a:spcAft>
              <a:buSzTx/>
              <a:buFont typeface="Arial" panose="020B0604020202020204" pitchFamily="34" charset="0"/>
              <a:buChar char="•"/>
              <a:defRPr sz="2000">
                <a:solidFill>
                  <a:schemeClr val="tx1"/>
                </a:solidFill>
                <a:latin typeface="Calibri" panose="020F0502020204030204"/>
                <a:ea typeface="微软雅黑" panose="020B0503020204020204" charset="-122"/>
                <a:sym typeface="Calibri" panose="020F0502020204030204"/>
              </a:defRPr>
            </a:lvl6pPr>
            <a:lvl7pPr eaLnBrk="0" fontAlgn="base" hangingPunct="0">
              <a:lnSpc>
                <a:spcPct val="90000"/>
              </a:lnSpc>
              <a:spcBef>
                <a:spcPts val="500"/>
              </a:spcBef>
              <a:spcAft>
                <a:spcPct val="0"/>
              </a:spcAft>
              <a:buSzTx/>
              <a:buFont typeface="Arial" panose="020B0604020202020204" pitchFamily="34" charset="0"/>
              <a:buChar char="•"/>
              <a:defRPr sz="2000">
                <a:solidFill>
                  <a:schemeClr val="tx1"/>
                </a:solidFill>
                <a:latin typeface="Calibri" panose="020F0502020204030204"/>
                <a:ea typeface="微软雅黑" panose="020B0503020204020204" charset="-122"/>
                <a:sym typeface="Calibri" panose="020F0502020204030204"/>
              </a:defRPr>
            </a:lvl7pPr>
            <a:lvl8pPr eaLnBrk="0" fontAlgn="base" hangingPunct="0">
              <a:lnSpc>
                <a:spcPct val="90000"/>
              </a:lnSpc>
              <a:spcBef>
                <a:spcPts val="500"/>
              </a:spcBef>
              <a:spcAft>
                <a:spcPct val="0"/>
              </a:spcAft>
              <a:buSzTx/>
              <a:buFont typeface="Arial" panose="020B0604020202020204" pitchFamily="34" charset="0"/>
              <a:buChar char="•"/>
              <a:defRPr sz="2000">
                <a:solidFill>
                  <a:schemeClr val="tx1"/>
                </a:solidFill>
                <a:latin typeface="Calibri" panose="020F0502020204030204"/>
                <a:ea typeface="微软雅黑" panose="020B0503020204020204" charset="-122"/>
                <a:sym typeface="Calibri" panose="020F0502020204030204"/>
              </a:defRPr>
            </a:lvl8pPr>
            <a:lvl9pPr eaLnBrk="0" fontAlgn="base" hangingPunct="0">
              <a:lnSpc>
                <a:spcPct val="90000"/>
              </a:lnSpc>
              <a:spcBef>
                <a:spcPts val="500"/>
              </a:spcBef>
              <a:spcAft>
                <a:spcPct val="0"/>
              </a:spcAft>
              <a:buSzTx/>
              <a:buFont typeface="Arial" panose="020B0604020202020204" pitchFamily="34" charset="0"/>
              <a:buChar char="•"/>
              <a:defRPr sz="2000">
                <a:solidFill>
                  <a:schemeClr val="tx1"/>
                </a:solidFill>
                <a:latin typeface="Calibri" panose="020F0502020204030204"/>
                <a:ea typeface="微软雅黑" panose="020B0503020204020204" charset="-122"/>
                <a:sym typeface="Calibri" panose="020F0502020204030204"/>
              </a:defRPr>
            </a:lvl9pPr>
          </a:lstStyle>
          <a:p>
            <a:pPr algn="just" eaLnBrk="1" hangingPunct="1">
              <a:lnSpc>
                <a:spcPct val="130000"/>
              </a:lnSpc>
              <a:spcBef>
                <a:spcPct val="0"/>
              </a:spcBef>
              <a:buSzTx/>
              <a:buFont typeface="Arial" panose="020B0604020202020204" pitchFamily="34" charset="0"/>
              <a:buNone/>
            </a:pPr>
            <a:r>
              <a:rPr lang="zh-CN" altLang="en-US" sz="2270" b="1">
                <a:solidFill>
                  <a:srgbClr val="FF0000"/>
                </a:solidFill>
                <a:latin typeface="微软雅黑" panose="020B0503020204020204" charset="-122"/>
                <a:cs typeface="微软雅黑" panose="020B0503020204020204" charset="-122"/>
                <a:sym typeface="楷体" panose="02010609060101010101" pitchFamily="49" charset="-122"/>
              </a:rPr>
              <a:t> 我准备坐班房</a:t>
            </a:r>
            <a:r>
              <a:rPr lang="zh-CN" altLang="en-US" sz="2270" b="1">
                <a:solidFill>
                  <a:srgbClr val="000000"/>
                </a:solidFill>
                <a:latin typeface="微软雅黑" panose="020B0503020204020204" charset="-122"/>
                <a:cs typeface="微软雅黑" panose="020B0503020204020204" charset="-122"/>
                <a:sym typeface="楷体" panose="02010609060101010101" pitchFamily="49" charset="-122"/>
              </a:rPr>
              <a:t>……现在苏联红军不入关，美国军队不登陆，形式上是中国自己解决问题，实际上是三国过问，三国都不愿中国打内战，国际压力是不利于蒋介石独裁统治的……所以，重庆是</a:t>
            </a:r>
            <a:r>
              <a:rPr lang="zh-CN" altLang="en-US" sz="2270" b="1">
                <a:solidFill>
                  <a:srgbClr val="FF0000"/>
                </a:solidFill>
                <a:latin typeface="微软雅黑" panose="020B0503020204020204" charset="-122"/>
                <a:cs typeface="微软雅黑" panose="020B0503020204020204" charset="-122"/>
                <a:sym typeface="楷体" panose="02010609060101010101" pitchFamily="49" charset="-122"/>
              </a:rPr>
              <a:t>可以去</a:t>
            </a:r>
            <a:r>
              <a:rPr lang="zh-CN" altLang="en-US" sz="2270" b="1">
                <a:solidFill>
                  <a:srgbClr val="000000"/>
                </a:solidFill>
                <a:latin typeface="微软雅黑" panose="020B0503020204020204" charset="-122"/>
                <a:cs typeface="微软雅黑" panose="020B0503020204020204" charset="-122"/>
                <a:sym typeface="楷体" panose="02010609060101010101" pitchFamily="49" charset="-122"/>
              </a:rPr>
              <a:t>和</a:t>
            </a:r>
            <a:r>
              <a:rPr lang="zh-CN" altLang="en-US" sz="2270" b="1">
                <a:solidFill>
                  <a:srgbClr val="FF0000"/>
                </a:solidFill>
                <a:latin typeface="微软雅黑" panose="020B0503020204020204" charset="-122"/>
                <a:cs typeface="微软雅黑" panose="020B0503020204020204" charset="-122"/>
                <a:sym typeface="楷体" panose="02010609060101010101" pitchFamily="49" charset="-122"/>
              </a:rPr>
              <a:t>必须去</a:t>
            </a:r>
            <a:r>
              <a:rPr lang="zh-CN" altLang="en-US" sz="2270" b="1">
                <a:solidFill>
                  <a:srgbClr val="000000"/>
                </a:solidFill>
                <a:latin typeface="微软雅黑" panose="020B0503020204020204" charset="-122"/>
                <a:cs typeface="微软雅黑" panose="020B0503020204020204" charset="-122"/>
                <a:sym typeface="楷体" panose="02010609060101010101" pitchFamily="49" charset="-122"/>
              </a:rPr>
              <a:t>的。</a:t>
            </a:r>
            <a:endParaRPr lang="zh-CN" altLang="en-US" sz="2270" b="1">
              <a:solidFill>
                <a:srgbClr val="000000"/>
              </a:solidFill>
              <a:latin typeface="微软雅黑" panose="020B0503020204020204" charset="-122"/>
              <a:cs typeface="微软雅黑" panose="020B0503020204020204" charset="-122"/>
              <a:sym typeface="楷体" panose="02010609060101010101" pitchFamily="49" charset="-122"/>
            </a:endParaRPr>
          </a:p>
          <a:p>
            <a:pPr algn="just" eaLnBrk="1" hangingPunct="1">
              <a:lnSpc>
                <a:spcPct val="130000"/>
              </a:lnSpc>
              <a:spcBef>
                <a:spcPct val="0"/>
              </a:spcBef>
              <a:buSzTx/>
              <a:buFont typeface="Arial" panose="020B0604020202020204" pitchFamily="34" charset="0"/>
              <a:buNone/>
            </a:pPr>
            <a:r>
              <a:rPr lang="en-US" altLang="zh-CN" sz="2080" b="1">
                <a:solidFill>
                  <a:srgbClr val="000000"/>
                </a:solidFill>
                <a:latin typeface="微软雅黑" panose="020B0503020204020204" charset="-122"/>
                <a:cs typeface="微软雅黑" panose="020B0503020204020204" charset="-122"/>
                <a:sym typeface="楷体" panose="02010609060101010101" pitchFamily="49" charset="-122"/>
              </a:rPr>
              <a:t>——1945</a:t>
            </a:r>
            <a:r>
              <a:rPr lang="zh-CN" altLang="en-US" sz="2080" b="1">
                <a:solidFill>
                  <a:srgbClr val="000000"/>
                </a:solidFill>
                <a:latin typeface="微软雅黑" panose="020B0503020204020204" charset="-122"/>
                <a:cs typeface="微软雅黑" panose="020B0503020204020204" charset="-122"/>
                <a:sym typeface="楷体" panose="02010609060101010101" pitchFamily="49" charset="-122"/>
              </a:rPr>
              <a:t>年</a:t>
            </a:r>
            <a:r>
              <a:rPr lang="en-US" altLang="zh-CN" sz="2080" b="1">
                <a:solidFill>
                  <a:srgbClr val="000000"/>
                </a:solidFill>
                <a:latin typeface="微软雅黑" panose="020B0503020204020204" charset="-122"/>
                <a:cs typeface="微软雅黑" panose="020B0503020204020204" charset="-122"/>
                <a:sym typeface="楷体" panose="02010609060101010101" pitchFamily="49" charset="-122"/>
              </a:rPr>
              <a:t>8</a:t>
            </a:r>
            <a:r>
              <a:rPr lang="zh-CN" altLang="en-US" sz="2080" b="1">
                <a:solidFill>
                  <a:srgbClr val="000000"/>
                </a:solidFill>
                <a:latin typeface="微软雅黑" panose="020B0503020204020204" charset="-122"/>
                <a:cs typeface="微软雅黑" panose="020B0503020204020204" charset="-122"/>
                <a:sym typeface="楷体" panose="02010609060101010101" pitchFamily="49" charset="-122"/>
              </a:rPr>
              <a:t>月</a:t>
            </a:r>
            <a:r>
              <a:rPr lang="en-US" altLang="zh-CN" sz="2080" b="1">
                <a:solidFill>
                  <a:srgbClr val="000000"/>
                </a:solidFill>
                <a:latin typeface="微软雅黑" panose="020B0503020204020204" charset="-122"/>
                <a:cs typeface="微软雅黑" panose="020B0503020204020204" charset="-122"/>
                <a:sym typeface="楷体" panose="02010609060101010101" pitchFamily="49" charset="-122"/>
              </a:rPr>
              <a:t>26</a:t>
            </a:r>
            <a:r>
              <a:rPr lang="zh-CN" altLang="en-US" sz="2080" b="1">
                <a:solidFill>
                  <a:srgbClr val="000000"/>
                </a:solidFill>
                <a:latin typeface="微软雅黑" panose="020B0503020204020204" charset="-122"/>
                <a:cs typeface="微软雅黑" panose="020B0503020204020204" charset="-122"/>
                <a:sym typeface="楷体" panose="02010609060101010101" pitchFamily="49" charset="-122"/>
              </a:rPr>
              <a:t>日毛泽东在政治局会议发言</a:t>
            </a:r>
            <a:endParaRPr lang="zh-CN" altLang="en-US" sz="2080" b="1">
              <a:solidFill>
                <a:srgbClr val="000000"/>
              </a:solidFill>
              <a:latin typeface="微软雅黑" panose="020B0503020204020204" charset="-122"/>
              <a:cs typeface="微软雅黑" panose="020B0503020204020204" charset="-122"/>
              <a:sym typeface="楷体" panose="02010609060101010101" pitchFamily="49" charset="-122"/>
            </a:endParaRPr>
          </a:p>
        </p:txBody>
      </p:sp>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blinds(horizontal)">
                                      <p:cBhvr>
                                        <p:cTn id="7" dur="5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
          <p:cNvSpPr/>
          <p:nvPr>
            <p:custDataLst>
              <p:tags r:id="rId1"/>
            </p:custDataLst>
          </p:nvPr>
        </p:nvSpPr>
        <p:spPr>
          <a:xfrm>
            <a:off x="243840" y="1430020"/>
            <a:ext cx="5254625" cy="581025"/>
          </a:xfrm>
          <a:prstGeom prst="roundRect">
            <a:avLst>
              <a:gd name="adj" fmla="val 7330"/>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ts val="3665"/>
              </a:lnSpc>
            </a:pPr>
            <a:r>
              <a:rPr lang="zh-CN" altLang="en-US" sz="2400" b="1">
                <a:solidFill>
                  <a:srgbClr val="0000FF"/>
                </a:solidFill>
                <a:latin typeface="微软雅黑" panose="020B0503020204020204" charset="-122"/>
                <a:ea typeface="微软雅黑" panose="020B0503020204020204" charset="-122"/>
                <a:sym typeface="Wingdings" panose="05000000000000000000" pitchFamily="2" charset="2"/>
              </a:rPr>
              <a:t>国民党打着“和平建国”旗号的原因</a:t>
            </a:r>
            <a:r>
              <a:rPr lang="zh-CN" altLang="en-US" sz="2400" b="1">
                <a:solidFill>
                  <a:srgbClr val="000000"/>
                </a:solidFill>
                <a:latin typeface="微软雅黑" panose="020B0503020204020204" charset="-122"/>
                <a:ea typeface="微软雅黑" panose="020B0503020204020204" charset="-122"/>
                <a:sym typeface="Wingdings" panose="05000000000000000000" pitchFamily="2" charset="2"/>
              </a:rPr>
              <a:t>：</a:t>
            </a:r>
            <a:endParaRPr lang="zh-CN" altLang="en-US" sz="2400" b="1">
              <a:solidFill>
                <a:srgbClr val="000000"/>
              </a:solidFill>
              <a:latin typeface="微软雅黑" panose="020B0503020204020204" charset="-122"/>
              <a:ea typeface="微软雅黑" panose="020B0503020204020204" charset="-122"/>
              <a:sym typeface="Wingdings" panose="05000000000000000000" pitchFamily="2" charset="2"/>
            </a:endParaRPr>
          </a:p>
        </p:txBody>
      </p:sp>
      <p:sp>
        <p:nvSpPr>
          <p:cNvPr id="18436" name="文本框 6"/>
          <p:cNvSpPr>
            <a:spLocks noChangeArrowheads="1"/>
          </p:cNvSpPr>
          <p:nvPr>
            <p:custDataLst>
              <p:tags r:id="rId2"/>
            </p:custDataLst>
          </p:nvPr>
        </p:nvSpPr>
        <p:spPr bwMode="auto">
          <a:xfrm>
            <a:off x="1022369" y="649381"/>
            <a:ext cx="2584569"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200" b="1">
                <a:solidFill>
                  <a:srgbClr val="FF0000"/>
                </a:solidFill>
                <a:latin typeface="微软雅黑" panose="020B0503020204020204" charset="-122"/>
                <a:ea typeface="微软雅黑" panose="020B0503020204020204" charset="-122"/>
                <a:sym typeface="黑体" panose="02010609060101010101" charset="-122"/>
              </a:rPr>
              <a:t>1.</a:t>
            </a:r>
            <a:r>
              <a:rPr lang="zh-CN" altLang="en-US" sz="3200" b="1">
                <a:solidFill>
                  <a:srgbClr val="FF0000"/>
                </a:solidFill>
                <a:latin typeface="微软雅黑" panose="020B0503020204020204" charset="-122"/>
                <a:ea typeface="微软雅黑" panose="020B0503020204020204" charset="-122"/>
                <a:sym typeface="黑体" panose="02010609060101010101" charset="-122"/>
              </a:rPr>
              <a:t>重庆谈判</a:t>
            </a:r>
            <a:endParaRPr lang="zh-CN" altLang="en-US" sz="3200" b="1">
              <a:solidFill>
                <a:srgbClr val="FF0000"/>
              </a:solidFill>
              <a:latin typeface="微软雅黑" panose="020B0503020204020204" charset="-122"/>
              <a:ea typeface="微软雅黑" panose="020B0503020204020204" charset="-122"/>
              <a:sym typeface="黑体" panose="02010609060101010101" charset="-122"/>
            </a:endParaRPr>
          </a:p>
        </p:txBody>
      </p:sp>
      <p:sp>
        <p:nvSpPr>
          <p:cNvPr id="6" name="圆角矩形 5"/>
          <p:cNvSpPr/>
          <p:nvPr>
            <p:custDataLst>
              <p:tags r:id="rId3"/>
            </p:custDataLst>
          </p:nvPr>
        </p:nvSpPr>
        <p:spPr>
          <a:xfrm>
            <a:off x="5837555" y="2138045"/>
            <a:ext cx="6138545" cy="332041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1" hangingPunct="1">
              <a:lnSpc>
                <a:spcPts val="3665"/>
              </a:lnSpc>
              <a:spcBef>
                <a:spcPct val="0"/>
              </a:spcBef>
              <a:buSzTx/>
              <a:buFont typeface="Arial" panose="020B0604020202020204" pitchFamily="34" charset="0"/>
              <a:buNone/>
            </a:pPr>
            <a:r>
              <a:rPr lang="zh-CN" altLang="en-US" sz="2400" b="1">
                <a:solidFill>
                  <a:srgbClr val="000000"/>
                </a:solidFill>
                <a:latin typeface="微软雅黑" panose="020B0503020204020204" charset="-122"/>
                <a:sym typeface="Wingdings" panose="05000000000000000000" pitchFamily="2" charset="2"/>
              </a:rPr>
              <a:t>①为了争取和平，努力抓住和平民主建国的机遇，符合人民愿望，代表民意。</a:t>
            </a:r>
            <a:endParaRPr lang="en-US" altLang="en-US" sz="2400" b="1">
              <a:solidFill>
                <a:srgbClr val="000000"/>
              </a:solidFill>
              <a:latin typeface="微软雅黑" panose="020B0503020204020204" charset="-122"/>
              <a:sym typeface="Wingdings" panose="05000000000000000000" pitchFamily="2" charset="2"/>
            </a:endParaRPr>
          </a:p>
          <a:p>
            <a:pPr algn="just" eaLnBrk="1" hangingPunct="1">
              <a:lnSpc>
                <a:spcPts val="3665"/>
              </a:lnSpc>
              <a:spcBef>
                <a:spcPct val="0"/>
              </a:spcBef>
              <a:buSzTx/>
              <a:buFont typeface="Arial" panose="020B0604020202020204" pitchFamily="34" charset="0"/>
              <a:buNone/>
            </a:pPr>
            <a:r>
              <a:rPr lang="zh-CN" altLang="en-US" sz="2400" b="1">
                <a:solidFill>
                  <a:srgbClr val="000000"/>
                </a:solidFill>
                <a:latin typeface="微软雅黑" panose="020B0503020204020204" charset="-122"/>
                <a:sym typeface="Wingdings" panose="05000000000000000000" pitchFamily="2" charset="2"/>
              </a:rPr>
              <a:t>②为了揭露蒋介石“假和平、真内战”的阴谋，中共在政治上掌握主动权。</a:t>
            </a:r>
            <a:endParaRPr lang="zh-CN" altLang="en-US" sz="2400" b="1">
              <a:solidFill>
                <a:srgbClr val="000000"/>
              </a:solidFill>
              <a:latin typeface="微软雅黑" panose="020B0503020204020204" charset="-122"/>
              <a:sym typeface="Wingdings" panose="05000000000000000000" pitchFamily="2" charset="2"/>
            </a:endParaRPr>
          </a:p>
          <a:p>
            <a:pPr algn="just" eaLnBrk="1" hangingPunct="1">
              <a:lnSpc>
                <a:spcPts val="3665"/>
              </a:lnSpc>
              <a:spcBef>
                <a:spcPct val="0"/>
              </a:spcBef>
              <a:buSzTx/>
              <a:buFont typeface="Arial" panose="020B0604020202020204" pitchFamily="34" charset="0"/>
              <a:buNone/>
            </a:pPr>
            <a:r>
              <a:rPr lang="zh-CN" altLang="en-US" sz="2400" b="1">
                <a:solidFill>
                  <a:srgbClr val="000000"/>
                </a:solidFill>
                <a:latin typeface="微软雅黑" panose="020B0503020204020204" charset="-122"/>
                <a:sym typeface="Wingdings" panose="05000000000000000000" pitchFamily="2" charset="2"/>
              </a:rPr>
              <a:t>③体现了中共力争实现和平民主的诚意，得到广大人民的支持，得到民主党派及民主人士的支持。</a:t>
            </a:r>
            <a:endParaRPr lang="zh-CN" altLang="en-US" sz="2400" b="1">
              <a:solidFill>
                <a:srgbClr val="000000"/>
              </a:solidFill>
              <a:latin typeface="微软雅黑" panose="020B0503020204020204" charset="-122"/>
              <a:sym typeface="Wingdings" panose="05000000000000000000" pitchFamily="2" charset="2"/>
            </a:endParaRPr>
          </a:p>
        </p:txBody>
      </p:sp>
      <p:sp>
        <p:nvSpPr>
          <p:cNvPr id="7" name="文本框 6"/>
          <p:cNvSpPr txBox="1"/>
          <p:nvPr>
            <p:custDataLst>
              <p:tags r:id="rId4"/>
            </p:custDataLst>
          </p:nvPr>
        </p:nvSpPr>
        <p:spPr>
          <a:xfrm>
            <a:off x="671195" y="5631180"/>
            <a:ext cx="4998085" cy="953135"/>
          </a:xfrm>
          <a:prstGeom prst="rect">
            <a:avLst/>
          </a:prstGeom>
          <a:solidFill>
            <a:schemeClr val="tx1">
              <a:lumMod val="50000"/>
              <a:lumOff val="50000"/>
            </a:schemeClr>
          </a:solidFill>
        </p:spPr>
        <p:txBody>
          <a:bodyPr wrap="square" rtlCol="0">
            <a:spAutoFit/>
          </a:bodyPr>
          <a:lstStyle/>
          <a:p>
            <a:r>
              <a:rPr lang="zh-CN" altLang="en-US" sz="2800" b="1" smtClean="0">
                <a:solidFill>
                  <a:srgbClr val="FF0000"/>
                </a:solidFill>
                <a:latin typeface="微软雅黑" panose="020B0503020204020204" charset="-122"/>
                <a:cs typeface="微软雅黑" panose="020B0503020204020204" charset="-122"/>
              </a:rPr>
              <a:t>国</a:t>
            </a:r>
            <a:r>
              <a:rPr lang="zh-CN" altLang="en-US" sz="2800" b="1">
                <a:solidFill>
                  <a:srgbClr val="FF0000"/>
                </a:solidFill>
                <a:latin typeface="微软雅黑" panose="020B0503020204020204" charset="-122"/>
                <a:cs typeface="微软雅黑" panose="020B0503020204020204" charset="-122"/>
              </a:rPr>
              <a:t>民党：以退为进、</a:t>
            </a:r>
            <a:r>
              <a:rPr lang="zh-CN" altLang="en-US" sz="2800" b="1">
                <a:latin typeface="微软雅黑" panose="020B0503020204020204" charset="-122"/>
                <a:cs typeface="微软雅黑" panose="020B0503020204020204" charset="-122"/>
                <a:sym typeface="+mn-ea"/>
              </a:rPr>
              <a:t>争取时间、</a:t>
            </a:r>
            <a:endParaRPr lang="zh-CN" altLang="en-US" sz="2800" b="1">
              <a:latin typeface="微软雅黑" panose="020B0503020204020204" charset="-122"/>
              <a:cs typeface="微软雅黑" panose="020B0503020204020204" charset="-122"/>
              <a:sym typeface="+mn-ea"/>
            </a:endParaRPr>
          </a:p>
          <a:p>
            <a:r>
              <a:rPr lang="zh-CN" altLang="en-US" sz="2800" b="1">
                <a:latin typeface="微软雅黑" panose="020B0503020204020204" charset="-122"/>
                <a:cs typeface="微软雅黑" panose="020B0503020204020204" charset="-122"/>
                <a:sym typeface="+mn-ea"/>
              </a:rPr>
              <a:t> </a:t>
            </a:r>
            <a:r>
              <a:rPr lang="en-US" altLang="zh-CN" sz="2800" b="1">
                <a:latin typeface="微软雅黑" panose="020B0503020204020204" charset="-122"/>
                <a:cs typeface="微软雅黑" panose="020B0503020204020204" charset="-122"/>
                <a:sym typeface="+mn-ea"/>
              </a:rPr>
              <a:t>       </a:t>
            </a:r>
            <a:r>
              <a:rPr lang="zh-CN" altLang="en-US" sz="2800" b="1">
                <a:latin typeface="微软雅黑" panose="020B0503020204020204" charset="-122"/>
                <a:cs typeface="微软雅黑" panose="020B0503020204020204" charset="-122"/>
                <a:sym typeface="+mn-ea"/>
              </a:rPr>
              <a:t>发动内战，独裁统治。</a:t>
            </a:r>
            <a:endParaRPr lang="zh-CN" altLang="en-US" sz="2800">
              <a:latin typeface="微软雅黑" panose="020B0503020204020204" charset="-122"/>
              <a:cs typeface="微软雅黑" panose="020B0503020204020204" charset="-122"/>
            </a:endParaRPr>
          </a:p>
        </p:txBody>
      </p:sp>
      <p:sp>
        <p:nvSpPr>
          <p:cNvPr id="8" name="文本框 7"/>
          <p:cNvSpPr txBox="1"/>
          <p:nvPr>
            <p:custDataLst>
              <p:tags r:id="rId5"/>
            </p:custDataLst>
          </p:nvPr>
        </p:nvSpPr>
        <p:spPr>
          <a:xfrm>
            <a:off x="6427470" y="5631180"/>
            <a:ext cx="4987290" cy="953135"/>
          </a:xfrm>
          <a:prstGeom prst="rect">
            <a:avLst/>
          </a:prstGeom>
          <a:solidFill>
            <a:schemeClr val="tx1">
              <a:lumMod val="50000"/>
              <a:lumOff val="50000"/>
            </a:schemeClr>
          </a:solidFill>
        </p:spPr>
        <p:txBody>
          <a:bodyPr wrap="square" rtlCol="0">
            <a:spAutoFit/>
          </a:bodyPr>
          <a:lstStyle/>
          <a:p>
            <a:pPr lvl="0" algn="l">
              <a:buClrTx/>
              <a:buSzTx/>
              <a:buFontTx/>
            </a:pPr>
            <a:r>
              <a:rPr lang="zh-CN" altLang="en-US" sz="2800" b="1" smtClean="0">
                <a:solidFill>
                  <a:srgbClr val="FF0000"/>
                </a:solidFill>
                <a:latin typeface="微软雅黑" panose="020B0503020204020204" charset="-122"/>
                <a:cs typeface="微软雅黑" panose="020B0503020204020204" charset="-122"/>
                <a:sym typeface="+mn-ea"/>
              </a:rPr>
              <a:t>共产党：将计就计、争取支持、</a:t>
            </a:r>
            <a:endParaRPr lang="zh-CN" altLang="en-US" sz="2800" b="1" smtClean="0">
              <a:solidFill>
                <a:srgbClr val="FF0000"/>
              </a:solidFill>
              <a:latin typeface="微软雅黑" panose="020B0503020204020204" charset="-122"/>
              <a:cs typeface="微软雅黑" panose="020B0503020204020204" charset="-122"/>
              <a:sym typeface="+mn-ea"/>
            </a:endParaRPr>
          </a:p>
          <a:p>
            <a:pPr lvl="0" algn="l">
              <a:buClrTx/>
              <a:buSzTx/>
              <a:buFontTx/>
            </a:pPr>
            <a:r>
              <a:rPr lang="zh-CN" altLang="en-US" sz="2800" b="1" smtClean="0">
                <a:solidFill>
                  <a:srgbClr val="FF0000"/>
                </a:solidFill>
                <a:latin typeface="微软雅黑" panose="020B0503020204020204" charset="-122"/>
                <a:cs typeface="微软雅黑" panose="020B0503020204020204" charset="-122"/>
                <a:sym typeface="+mn-ea"/>
              </a:rPr>
              <a:t> </a:t>
            </a:r>
            <a:r>
              <a:rPr lang="en-US" altLang="zh-CN" sz="2800" b="1" smtClean="0">
                <a:solidFill>
                  <a:srgbClr val="FF0000"/>
                </a:solidFill>
                <a:latin typeface="微软雅黑" panose="020B0503020204020204" charset="-122"/>
                <a:cs typeface="微软雅黑" panose="020B0503020204020204" charset="-122"/>
                <a:sym typeface="+mn-ea"/>
              </a:rPr>
              <a:t>       </a:t>
            </a:r>
            <a:r>
              <a:rPr lang="zh-CN" altLang="en-US" sz="2800" b="1">
                <a:latin typeface="微软雅黑" panose="020B0503020204020204" charset="-122"/>
                <a:cs typeface="微软雅黑" panose="020B0503020204020204" charset="-122"/>
                <a:sym typeface="+mn-ea"/>
              </a:rPr>
              <a:t>民主建国。</a:t>
            </a:r>
            <a:endParaRPr lang="zh-CN" altLang="en-US" sz="2800" b="1" smtClean="0">
              <a:solidFill>
                <a:srgbClr val="FF0000"/>
              </a:solidFill>
              <a:latin typeface="微软雅黑" panose="020B0503020204020204" charset="-122"/>
              <a:cs typeface="微软雅黑" panose="020B0503020204020204" charset="-122"/>
              <a:sym typeface="+mn-ea"/>
            </a:endParaRPr>
          </a:p>
        </p:txBody>
      </p:sp>
      <p:sp>
        <p:nvSpPr>
          <p:cNvPr id="3" name="矩形: 圆角 3"/>
          <p:cNvSpPr/>
          <p:nvPr>
            <p:custDataLst>
              <p:tags r:id="rId6"/>
            </p:custDataLst>
          </p:nvPr>
        </p:nvSpPr>
        <p:spPr>
          <a:xfrm>
            <a:off x="671195" y="2138045"/>
            <a:ext cx="4692650" cy="3321050"/>
          </a:xfrm>
          <a:prstGeom prst="roundRect">
            <a:avLst>
              <a:gd name="adj" fmla="val 7330"/>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lnSpc>
                <a:spcPts val="3665"/>
              </a:lnSpc>
            </a:pPr>
            <a:r>
              <a:rPr lang="zh-CN" altLang="en-US" sz="2400" b="1">
                <a:solidFill>
                  <a:srgbClr val="000000"/>
                </a:solidFill>
                <a:latin typeface="微软雅黑" panose="020B0503020204020204" charset="-122"/>
                <a:ea typeface="微软雅黑" panose="020B0503020204020204" charset="-122"/>
                <a:sym typeface="Wingdings" panose="05000000000000000000" pitchFamily="2" charset="2"/>
              </a:rPr>
              <a:t>   ①二战后渴望和平与安宁是世界的潮流，也是国内人民的共同心愿。</a:t>
            </a:r>
            <a:endParaRPr lang="zh-CN" altLang="en-US" sz="2400" b="1">
              <a:solidFill>
                <a:srgbClr val="000000"/>
              </a:solidFill>
              <a:latin typeface="微软雅黑" panose="020B0503020204020204" charset="-122"/>
              <a:ea typeface="微软雅黑" panose="020B0503020204020204" charset="-122"/>
              <a:sym typeface="Wingdings" panose="05000000000000000000" pitchFamily="2" charset="2"/>
            </a:endParaRPr>
          </a:p>
          <a:p>
            <a:pPr eaLnBrk="1" hangingPunct="1">
              <a:lnSpc>
                <a:spcPts val="3665"/>
              </a:lnSpc>
            </a:pPr>
            <a:r>
              <a:rPr lang="zh-CN" altLang="en-US" sz="2400" b="1">
                <a:solidFill>
                  <a:srgbClr val="000000"/>
                </a:solidFill>
                <a:latin typeface="微软雅黑" panose="020B0503020204020204" charset="-122"/>
                <a:ea typeface="微软雅黑" panose="020B0503020204020204" charset="-122"/>
                <a:sym typeface="Wingdings" panose="05000000000000000000" pitchFamily="2" charset="2"/>
              </a:rPr>
              <a:t>   ②通过谈判，争取备战时间。</a:t>
            </a:r>
            <a:endParaRPr lang="zh-CN" altLang="en-US" sz="2400" b="1">
              <a:solidFill>
                <a:srgbClr val="000000"/>
              </a:solidFill>
              <a:latin typeface="微软雅黑" panose="020B0503020204020204" charset="-122"/>
              <a:ea typeface="微软雅黑" panose="020B0503020204020204" charset="-122"/>
              <a:sym typeface="Wingdings" panose="05000000000000000000" pitchFamily="2" charset="2"/>
            </a:endParaRPr>
          </a:p>
          <a:p>
            <a:pPr eaLnBrk="1" hangingPunct="1">
              <a:lnSpc>
                <a:spcPts val="3665"/>
              </a:lnSpc>
            </a:pPr>
            <a:r>
              <a:rPr lang="zh-CN" altLang="en-US" sz="2400" b="1">
                <a:solidFill>
                  <a:srgbClr val="000000"/>
                </a:solidFill>
                <a:latin typeface="微软雅黑" panose="020B0503020204020204" charset="-122"/>
                <a:ea typeface="微软雅黑" panose="020B0503020204020204" charset="-122"/>
                <a:sym typeface="Wingdings" panose="05000000000000000000" pitchFamily="2" charset="2"/>
              </a:rPr>
              <a:t>   ③利用政治手段，将发动战争的责任转嫁给中国共产党。</a:t>
            </a:r>
            <a:endParaRPr lang="zh-CN" altLang="en-US" sz="2400" b="1">
              <a:solidFill>
                <a:srgbClr val="000000"/>
              </a:solidFill>
              <a:latin typeface="微软雅黑" panose="020B0503020204020204" charset="-122"/>
              <a:ea typeface="微软雅黑" panose="020B0503020204020204" charset="-122"/>
              <a:sym typeface="Wingdings" panose="05000000000000000000" pitchFamily="2" charset="2"/>
            </a:endParaRPr>
          </a:p>
        </p:txBody>
      </p:sp>
      <p:sp>
        <p:nvSpPr>
          <p:cNvPr id="4" name="矩形: 圆角 3"/>
          <p:cNvSpPr/>
          <p:nvPr>
            <p:custDataLst>
              <p:tags r:id="rId7"/>
            </p:custDataLst>
          </p:nvPr>
        </p:nvSpPr>
        <p:spPr>
          <a:xfrm>
            <a:off x="6988810" y="1430020"/>
            <a:ext cx="3506470" cy="581025"/>
          </a:xfrm>
          <a:prstGeom prst="roundRect">
            <a:avLst>
              <a:gd name="adj" fmla="val 7330"/>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ts val="3665"/>
              </a:lnSpc>
              <a:buClrTx/>
              <a:buSzTx/>
              <a:buFontTx/>
            </a:pPr>
            <a:r>
              <a:rPr lang="zh-CN" altLang="en-US" sz="2400" b="1">
                <a:solidFill>
                  <a:srgbClr val="0000FF"/>
                </a:solidFill>
                <a:latin typeface="微软雅黑" panose="020B0503020204020204" charset="-122"/>
                <a:ea typeface="微软雅黑" panose="020B0503020204020204" charset="-122"/>
                <a:sym typeface="Wingdings" panose="05000000000000000000" pitchFamily="2" charset="2"/>
              </a:rPr>
              <a:t>中共赴重庆谈判的原因</a:t>
            </a:r>
            <a:endParaRPr lang="zh-CN" altLang="en-US" sz="2400" b="1">
              <a:solidFill>
                <a:srgbClr val="0000FF"/>
              </a:solidFill>
              <a:latin typeface="微软雅黑" panose="020B0503020204020204" charset="-122"/>
              <a:ea typeface="微软雅黑" panose="020B0503020204020204" charset="-122"/>
              <a:sym typeface="Wingdings" panose="05000000000000000000" pitchFamily="2" charset="2"/>
            </a:endParaRPr>
          </a:p>
        </p:txBody>
      </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fade">
                                      <p:cBhvr>
                                        <p:cTn id="7" dur="1000"/>
                                        <p:tgtEl>
                                          <p:spTgt spid="18436"/>
                                        </p:tgtEl>
                                      </p:cBhvr>
                                    </p:animEffect>
                                    <p:anim calcmode="lin" valueType="num">
                                      <p:cBhvr>
                                        <p:cTn id="8" dur="1000" fill="hold"/>
                                        <p:tgtEl>
                                          <p:spTgt spid="18436"/>
                                        </p:tgtEl>
                                        <p:attrNameLst>
                                          <p:attrName>ppt_x</p:attrName>
                                        </p:attrNameLst>
                                      </p:cBhvr>
                                      <p:tavLst>
                                        <p:tav tm="0">
                                          <p:val>
                                            <p:strVal val="#ppt_x"/>
                                          </p:val>
                                        </p:tav>
                                        <p:tav tm="100000">
                                          <p:val>
                                            <p:strVal val="#ppt_x"/>
                                          </p:val>
                                        </p:tav>
                                      </p:tavLst>
                                    </p:anim>
                                    <p:anim calcmode="lin" valueType="num">
                                      <p:cBhvr>
                                        <p:cTn id="9" dur="1000" fill="hold"/>
                                        <p:tgtEl>
                                          <p:spTgt spid="184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linds(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linds(horizont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strips(down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strips(downLeft)">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P spid="2" grpId="0" animBg="1"/>
      <p:bldP spid="3" grpId="0" animBg="1"/>
      <p:bldP spid="4" grpId="0" animBg="1"/>
      <p:bldP spid="6" grpId="0" animBg="1"/>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705" name="组合 4"/>
          <p:cNvGrpSpPr/>
          <p:nvPr>
            <p:custDataLst>
              <p:tags r:id="rId1"/>
            </p:custDataLst>
          </p:nvPr>
        </p:nvGrpSpPr>
        <p:grpSpPr>
          <a:xfrm>
            <a:off x="382905" y="899160"/>
            <a:ext cx="3093085" cy="4408170"/>
            <a:chOff x="102313" y="116632"/>
            <a:chExt cx="4516533" cy="6515668"/>
          </a:xfrm>
        </p:grpSpPr>
        <p:pic>
          <p:nvPicPr>
            <p:cNvPr id="157706" name="Picture 2" descr="浏览大图"/>
            <p:cNvPicPr>
              <a:picLocks noChangeAspect="1"/>
            </p:cNvPicPr>
            <p:nvPr>
              <p:custDataLst>
                <p:tags r:id="rId2"/>
              </p:custDataLst>
            </p:nvPr>
          </p:nvPicPr>
          <p:blipFill>
            <a:blip r:embed="rId3"/>
            <a:stretch>
              <a:fillRect/>
            </a:stretch>
          </p:blipFill>
          <p:spPr>
            <a:xfrm>
              <a:off x="414169" y="116632"/>
              <a:ext cx="3816424" cy="6002239"/>
            </a:xfrm>
            <a:prstGeom prst="rect">
              <a:avLst/>
            </a:prstGeom>
            <a:noFill/>
            <a:ln w="9525">
              <a:noFill/>
            </a:ln>
          </p:spPr>
        </p:pic>
        <p:sp>
          <p:nvSpPr>
            <p:cNvPr id="157707" name="TextBox 3"/>
            <p:cNvSpPr/>
            <p:nvPr>
              <p:custDataLst>
                <p:tags r:id="rId4"/>
              </p:custDataLst>
            </p:nvPr>
          </p:nvSpPr>
          <p:spPr>
            <a:xfrm>
              <a:off x="102313" y="6042868"/>
              <a:ext cx="4516533" cy="589432"/>
            </a:xfrm>
            <a:prstGeom prst="rect">
              <a:avLst/>
            </a:prstGeom>
            <a:noFill/>
            <a:ln w="9525">
              <a:noFill/>
            </a:ln>
          </p:spPr>
          <p:txBody>
            <a:bodyPr wrap="square">
              <a:spAutoFit/>
            </a:bodyPr>
            <a:lstStyle/>
            <a:p>
              <a:pPr algn="ctr"/>
              <a:r>
                <a:rPr lang="zh-CN" altLang="en-US" sz="2000" b="1">
                  <a:latin typeface="楷体" panose="02010609060101010101" pitchFamily="49" charset="-122"/>
                  <a:ea typeface="楷体" panose="02010609060101010101" pitchFamily="49" charset="-122"/>
                </a:rPr>
                <a:t>毛、蒋重庆谈判时的合照</a:t>
              </a:r>
              <a:endParaRPr lang="zh-CN" altLang="en-US" sz="2000" b="1">
                <a:latin typeface="楷体" panose="02010609060101010101" pitchFamily="49" charset="-122"/>
                <a:ea typeface="楷体" panose="02010609060101010101" pitchFamily="49" charset="-122"/>
              </a:endParaRPr>
            </a:p>
          </p:txBody>
        </p:sp>
      </p:grpSp>
      <p:sp>
        <p:nvSpPr>
          <p:cNvPr id="157708" name="矩形 1"/>
          <p:cNvSpPr/>
          <p:nvPr>
            <p:custDataLst>
              <p:tags r:id="rId5"/>
            </p:custDataLst>
          </p:nvPr>
        </p:nvSpPr>
        <p:spPr>
          <a:xfrm>
            <a:off x="3378835" y="680720"/>
            <a:ext cx="8559800" cy="1814830"/>
          </a:xfrm>
          <a:prstGeom prst="rect">
            <a:avLst/>
          </a:prstGeom>
          <a:noFill/>
          <a:ln w="12700" cap="flat" cmpd="sng">
            <a:solidFill>
              <a:schemeClr val="accent1">
                <a:shade val="50000"/>
              </a:schemeClr>
            </a:solidFill>
            <a:prstDash val="sysDash"/>
            <a:miter/>
            <a:headEnd type="none" w="med" len="med"/>
            <a:tailEnd type="none" w="med" len="med"/>
          </a:ln>
        </p:spPr>
        <p:txBody>
          <a:bodyPr wrap="square">
            <a:spAutoFit/>
          </a:bodyPr>
          <a:lstStyle/>
          <a:p>
            <a:r>
              <a:rPr lang="zh-CN" altLang="en-US" sz="2800" b="1">
                <a:solidFill>
                  <a:srgbClr val="990000"/>
                </a:solidFill>
                <a:latin typeface="微软雅黑" panose="020B0503020204020204" charset="-122"/>
              </a:rPr>
              <a:t>重庆谈判（</a:t>
            </a:r>
            <a:r>
              <a:rPr lang="en-US" altLang="zh-CN" sz="2800" b="1">
                <a:ea typeface="宋体" panose="02010600030101010101" pitchFamily="2" charset="-122"/>
              </a:rPr>
              <a:t>1945.8.29</a:t>
            </a:r>
            <a:r>
              <a:rPr lang="en-US" altLang="zh-CN" sz="2800" b="1">
                <a:latin typeface="Arial" panose="020B0604020202020204" pitchFamily="34" charset="0"/>
                <a:ea typeface="宋体" panose="02010600030101010101" pitchFamily="2" charset="-122"/>
              </a:rPr>
              <a:t>——</a:t>
            </a:r>
            <a:r>
              <a:rPr lang="en-US" altLang="zh-CN" sz="2800" b="1">
                <a:ea typeface="宋体" panose="02010600030101010101" pitchFamily="2" charset="-122"/>
              </a:rPr>
              <a:t>10.10</a:t>
            </a:r>
            <a:r>
              <a:rPr lang="zh-CN" altLang="en-US" sz="2800" b="1">
                <a:solidFill>
                  <a:srgbClr val="990000"/>
                </a:solidFill>
                <a:latin typeface="微软雅黑" panose="020B0503020204020204" charset="-122"/>
              </a:rPr>
              <a:t>）</a:t>
            </a:r>
            <a:r>
              <a:rPr lang="zh-CN" altLang="en-US" sz="2800" b="1">
                <a:latin typeface="楷体" panose="02010609060101010101" pitchFamily="49" charset="-122"/>
                <a:ea typeface="楷体" panose="02010609060101010101" pitchFamily="49" charset="-122"/>
              </a:rPr>
              <a:t>并未对中国的前途产生决定性影响</a:t>
            </a:r>
            <a:r>
              <a:rPr lang="en-US" altLang="zh-CN" sz="2800" b="1">
                <a:latin typeface="楷体" panose="02010609060101010101" pitchFamily="49" charset="-122"/>
                <a:ea typeface="楷体" panose="02010609060101010101" pitchFamily="49" charset="-122"/>
              </a:rPr>
              <a:t>……</a:t>
            </a:r>
            <a:r>
              <a:rPr lang="zh-CN" altLang="en-US" sz="2800" b="1">
                <a:latin typeface="楷体" panose="02010609060101010101" pitchFamily="49" charset="-122"/>
                <a:ea typeface="楷体" panose="02010609060101010101" pitchFamily="49" charset="-122"/>
              </a:rPr>
              <a:t>无论他们是否意识到，在国共两党政策相互作用下，和平实际已变得更为遥远。这是一个没有写在纸上的结果。</a:t>
            </a:r>
            <a:endParaRPr lang="zh-CN" altLang="en-US" sz="2800" b="1">
              <a:latin typeface="楷体" panose="02010609060101010101" pitchFamily="49" charset="-122"/>
              <a:ea typeface="楷体" panose="02010609060101010101" pitchFamily="49" charset="-122"/>
            </a:endParaRPr>
          </a:p>
        </p:txBody>
      </p:sp>
      <p:sp>
        <p:nvSpPr>
          <p:cNvPr id="2" name="TextBox 6"/>
          <p:cNvSpPr/>
          <p:nvPr>
            <p:custDataLst>
              <p:tags r:id="rId6"/>
            </p:custDataLst>
          </p:nvPr>
        </p:nvSpPr>
        <p:spPr>
          <a:xfrm>
            <a:off x="4008755" y="2697480"/>
            <a:ext cx="5417820" cy="1076325"/>
          </a:xfrm>
          <a:prstGeom prst="rect">
            <a:avLst/>
          </a:prstGeom>
          <a:noFill/>
          <a:ln w="9525">
            <a:noFill/>
          </a:ln>
        </p:spPr>
        <p:txBody>
          <a:bodyPr wrap="square">
            <a:spAutoFit/>
          </a:bodyPr>
          <a:lstStyle/>
          <a:p>
            <a:r>
              <a:rPr lang="zh-CN" altLang="en-US" sz="3200" b="1">
                <a:solidFill>
                  <a:srgbClr val="990000"/>
                </a:solidFill>
                <a:latin typeface="微软雅黑" panose="020B0503020204020204" charset="-122"/>
              </a:rPr>
              <a:t>成果：</a:t>
            </a:r>
            <a:r>
              <a:rPr lang="zh-CN" altLang="en-US" sz="3200" b="1">
                <a:latin typeface="宋体" panose="02010600030101010101" pitchFamily="2" charset="-122"/>
                <a:ea typeface="宋体" panose="02010600030101010101" pitchFamily="2" charset="-122"/>
              </a:rPr>
              <a:t>签订</a:t>
            </a:r>
            <a:r>
              <a:rPr lang="en-US" altLang="zh-CN" sz="3200" b="1">
                <a:latin typeface="宋体" panose="02010600030101010101" pitchFamily="2" charset="-122"/>
                <a:ea typeface="宋体" panose="02010600030101010101" pitchFamily="2" charset="-122"/>
              </a:rPr>
              <a:t>《</a:t>
            </a:r>
            <a:r>
              <a:rPr lang="zh-CN" altLang="en-US" sz="3200" b="1">
                <a:latin typeface="宋体" panose="02010600030101010101" pitchFamily="2" charset="-122"/>
                <a:ea typeface="宋体" panose="02010600030101010101" pitchFamily="2" charset="-122"/>
              </a:rPr>
              <a:t>双十协定</a:t>
            </a:r>
            <a:r>
              <a:rPr lang="en-US" altLang="zh-CN" sz="3200" b="1">
                <a:latin typeface="宋体" panose="02010600030101010101" pitchFamily="2" charset="-122"/>
                <a:ea typeface="宋体" panose="02010600030101010101" pitchFamily="2" charset="-122"/>
              </a:rPr>
              <a:t>》</a:t>
            </a:r>
            <a:endParaRPr lang="zh-CN" altLang="en-US" sz="3200" b="1">
              <a:latin typeface="宋体" panose="02010600030101010101" pitchFamily="2" charset="-122"/>
              <a:ea typeface="宋体" panose="02010600030101010101" pitchFamily="2" charset="-122"/>
            </a:endParaRPr>
          </a:p>
          <a:p>
            <a:r>
              <a:rPr lang="zh-CN" altLang="en-US" sz="3200" b="1">
                <a:latin typeface="宋体" panose="02010600030101010101" pitchFamily="2" charset="-122"/>
                <a:ea typeface="宋体" panose="02010600030101010101" pitchFamily="2" charset="-122"/>
              </a:rPr>
              <a:t>      </a:t>
            </a:r>
            <a:r>
              <a:rPr lang="zh-CN" altLang="en-US" sz="3200" b="1">
                <a:latin typeface="宋体" panose="02010600030101010101" pitchFamily="2" charset="-122"/>
                <a:ea typeface="宋体" panose="02010600030101010101" pitchFamily="2" charset="-122"/>
                <a:sym typeface="+mn-ea"/>
              </a:rPr>
              <a:t>决定召开政协会议</a:t>
            </a:r>
            <a:endParaRPr lang="zh-CN" altLang="en-US" sz="3200" b="1">
              <a:latin typeface="宋体" panose="02010600030101010101" pitchFamily="2" charset="-122"/>
              <a:ea typeface="宋体" panose="02010600030101010101" pitchFamily="2" charset="-122"/>
            </a:endParaRPr>
          </a:p>
        </p:txBody>
      </p:sp>
      <p:sp>
        <p:nvSpPr>
          <p:cNvPr id="3" name="TextBox 2"/>
          <p:cNvSpPr/>
          <p:nvPr>
            <p:custDataLst>
              <p:tags r:id="rId7"/>
            </p:custDataLst>
          </p:nvPr>
        </p:nvSpPr>
        <p:spPr>
          <a:xfrm>
            <a:off x="3695383" y="4357370"/>
            <a:ext cx="6986587" cy="583565"/>
          </a:xfrm>
          <a:prstGeom prst="rect">
            <a:avLst/>
          </a:prstGeom>
          <a:solidFill>
            <a:schemeClr val="bg1">
              <a:lumMod val="75000"/>
            </a:schemeClr>
          </a:solidFill>
          <a:ln w="9525">
            <a:noFill/>
          </a:ln>
        </p:spPr>
        <p:txBody>
          <a:bodyPr>
            <a:spAutoFit/>
          </a:bodyPr>
          <a:lstStyle/>
          <a:p>
            <a:r>
              <a:rPr lang="zh-CN" altLang="en-US" sz="3200" b="1">
                <a:solidFill>
                  <a:srgbClr val="FF0000"/>
                </a:solidFill>
                <a:latin typeface="微软雅黑" panose="020B0503020204020204" charset="-122"/>
                <a:cs typeface="微软雅黑" panose="020B0503020204020204" charset="-122"/>
              </a:rPr>
              <a:t>国民党坚持</a:t>
            </a:r>
            <a:r>
              <a:rPr lang="en-US" altLang="zh-CN" sz="3200" b="1">
                <a:solidFill>
                  <a:srgbClr val="FF0000"/>
                </a:solidFill>
                <a:latin typeface="微软雅黑" panose="020B0503020204020204" charset="-122"/>
                <a:cs typeface="微软雅黑" panose="020B0503020204020204" charset="-122"/>
              </a:rPr>
              <a:t>“</a:t>
            </a:r>
            <a:r>
              <a:rPr lang="zh-CN" altLang="en-US" sz="3200" b="1">
                <a:solidFill>
                  <a:srgbClr val="FF0000"/>
                </a:solidFill>
                <a:latin typeface="微软雅黑" panose="020B0503020204020204" charset="-122"/>
                <a:cs typeface="微软雅黑" panose="020B0503020204020204" charset="-122"/>
              </a:rPr>
              <a:t>你交出军队我给你民主</a:t>
            </a:r>
            <a:r>
              <a:rPr lang="en-US" altLang="zh-CN" sz="3200" b="1">
                <a:solidFill>
                  <a:srgbClr val="FF0000"/>
                </a:solidFill>
                <a:latin typeface="微软雅黑" panose="020B0503020204020204" charset="-122"/>
                <a:cs typeface="微软雅黑" panose="020B0503020204020204" charset="-122"/>
              </a:rPr>
              <a:t>”</a:t>
            </a:r>
            <a:endParaRPr lang="en-US" altLang="zh-CN" sz="3200" b="1">
              <a:solidFill>
                <a:srgbClr val="FF0000"/>
              </a:solidFill>
              <a:latin typeface="微软雅黑" panose="020B0503020204020204" charset="-122"/>
              <a:cs typeface="微软雅黑" panose="020B0503020204020204" charset="-122"/>
            </a:endParaRPr>
          </a:p>
        </p:txBody>
      </p:sp>
      <p:sp>
        <p:nvSpPr>
          <p:cNvPr id="4" name="TextBox 2"/>
          <p:cNvSpPr/>
          <p:nvPr>
            <p:custDataLst>
              <p:tags r:id="rId8"/>
            </p:custDataLst>
          </p:nvPr>
        </p:nvSpPr>
        <p:spPr>
          <a:xfrm>
            <a:off x="3695700" y="3773805"/>
            <a:ext cx="7299325" cy="583565"/>
          </a:xfrm>
          <a:prstGeom prst="rect">
            <a:avLst/>
          </a:prstGeom>
          <a:noFill/>
          <a:ln w="9525">
            <a:noFill/>
          </a:ln>
        </p:spPr>
        <p:txBody>
          <a:bodyPr>
            <a:spAutoFit/>
          </a:bodyPr>
          <a:lstStyle/>
          <a:p>
            <a:r>
              <a:rPr lang="zh-CN" altLang="en-US" sz="3200" b="1">
                <a:latin typeface="楷体" panose="02010609060101010101" pitchFamily="49" charset="-122"/>
                <a:ea typeface="楷体" panose="02010609060101010101" pitchFamily="49" charset="-122"/>
              </a:rPr>
              <a:t>军队问题和解放区的合法地位没有解决</a:t>
            </a:r>
            <a:endParaRPr lang="zh-CN" altLang="zh-CN" sz="3200" b="1">
              <a:latin typeface="楷体" panose="02010609060101010101" pitchFamily="49" charset="-122"/>
              <a:ea typeface="楷体" panose="02010609060101010101" pitchFamily="49" charset="-122"/>
            </a:endParaRPr>
          </a:p>
        </p:txBody>
      </p:sp>
      <p:sp>
        <p:nvSpPr>
          <p:cNvPr id="5" name="文本框 4"/>
          <p:cNvSpPr txBox="1"/>
          <p:nvPr>
            <p:custDataLst>
              <p:tags r:id="rId9"/>
            </p:custDataLst>
          </p:nvPr>
        </p:nvSpPr>
        <p:spPr>
          <a:xfrm>
            <a:off x="2246630" y="5528310"/>
            <a:ext cx="9428480" cy="521970"/>
          </a:xfrm>
          <a:prstGeom prst="rect">
            <a:avLst/>
          </a:prstGeom>
          <a:noFill/>
        </p:spPr>
        <p:txBody>
          <a:bodyPr wrap="none" rtlCol="0">
            <a:spAutoFit/>
          </a:bodyPr>
          <a:lstStyle/>
          <a:p>
            <a:r>
              <a:rPr lang="zh-CN" altLang="en-US" sz="2800" b="1"/>
              <a:t>共产党通过谈判体现了和平建国的决心，赢得了主动和民心</a:t>
            </a:r>
            <a:endParaRPr lang="zh-CN" altLang="en-US" sz="2800" b="1"/>
          </a:p>
        </p:txBody>
      </p:sp>
      <p:sp>
        <p:nvSpPr>
          <p:cNvPr id="6" name="文本框 5"/>
          <p:cNvSpPr txBox="1"/>
          <p:nvPr>
            <p:custDataLst>
              <p:tags r:id="rId10"/>
            </p:custDataLst>
          </p:nvPr>
        </p:nvSpPr>
        <p:spPr>
          <a:xfrm>
            <a:off x="2246630" y="6054090"/>
            <a:ext cx="6110605" cy="521970"/>
          </a:xfrm>
          <a:prstGeom prst="rect">
            <a:avLst/>
          </a:prstGeom>
          <a:noFill/>
        </p:spPr>
        <p:txBody>
          <a:bodyPr wrap="square" rtlCol="0">
            <a:spAutoFit/>
          </a:bodyPr>
          <a:lstStyle/>
          <a:p>
            <a:pPr lvl="0" algn="l">
              <a:buClrTx/>
              <a:buSzTx/>
              <a:buFontTx/>
            </a:pPr>
            <a:r>
              <a:rPr lang="zh-CN" altLang="en-US" sz="2800" b="1">
                <a:sym typeface="+mn-ea"/>
              </a:rPr>
              <a:t>国民党通过谈判赢得准备内战的时间</a:t>
            </a:r>
            <a:endParaRPr lang="zh-CN" altLang="en-US" sz="2800" b="1">
              <a:sym typeface="+mn-ea"/>
            </a:endParaRPr>
          </a:p>
        </p:txBody>
      </p:sp>
      <p:sp>
        <p:nvSpPr>
          <p:cNvPr id="7" name="燕尾形箭头 6"/>
          <p:cNvSpPr/>
          <p:nvPr>
            <p:custDataLst>
              <p:tags r:id="rId11"/>
            </p:custDataLst>
          </p:nvPr>
        </p:nvSpPr>
        <p:spPr>
          <a:xfrm>
            <a:off x="1129030" y="5528310"/>
            <a:ext cx="874395" cy="95948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57705"/>
                                        </p:tgtEl>
                                        <p:attrNameLst>
                                          <p:attrName>style.visibility</p:attrName>
                                        </p:attrNameLst>
                                      </p:cBhvr>
                                      <p:to>
                                        <p:strVal val="visible"/>
                                      </p:to>
                                    </p:set>
                                    <p:animEffect transition="in" filter="strips(downLeft)">
                                      <p:cBhvr>
                                        <p:cTn id="7" dur="500" fill="hold"/>
                                        <p:tgtEl>
                                          <p:spTgt spid="1577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7708"/>
                                        </p:tgtEl>
                                        <p:attrNameLst>
                                          <p:attrName>style.visibility</p:attrName>
                                        </p:attrNameLst>
                                      </p:cBhvr>
                                      <p:to>
                                        <p:strVal val="visible"/>
                                      </p:to>
                                    </p:set>
                                    <p:animEffect transition="in" filter="fade">
                                      <p:cBhvr>
                                        <p:cTn id="12" dur="500" fill="hold"/>
                                        <p:tgtEl>
                                          <p:spTgt spid="15770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fill="hold"/>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fill="hold"/>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linds(horizont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linds(horizont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linds(horizontal)">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8" grpId="0" animBg="1"/>
      <p:bldP spid="2" grpId="0" animBg="1"/>
      <p:bldP spid="4" grpId="0" animBg="1"/>
      <p:bldP spid="3" grpId="0" animBg="1"/>
      <p:bldP spid="7" grpId="0" animBg="1"/>
      <p:bldP spid="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文本框 6"/>
          <p:cNvSpPr/>
          <p:nvPr>
            <p:custDataLst>
              <p:tags r:id="rId1"/>
            </p:custDataLst>
          </p:nvPr>
        </p:nvSpPr>
        <p:spPr bwMode="auto">
          <a:xfrm>
            <a:off x="1073237" y="657077"/>
            <a:ext cx="4150613" cy="583565"/>
          </a:xfrm>
          <a:prstGeom prst="rect">
            <a:avLst/>
          </a:prstGeom>
          <a:noFill/>
          <a:ln>
            <a:noFill/>
          </a:ln>
          <a:extLst>
            <a:ext uri="{909E8E84-426E-40DD-AFC4-6F175D3DCCD1}">
              <a14:hiddenFill xmlns:a14="http://schemas.microsoft.com/office/drawing/2010/main">
                <a:solidFill>
                  <a:srgbClr val="FFFFFF"/>
                </a:solidFill>
              </a14:hiddenFill>
            </a:ext>
          </a:extLst>
        </p:spPr>
        <p:txBody>
          <a:bodyPr>
            <a:spAutoFit/>
          </a:bodyPr>
          <a:lstStyle>
            <a:lvl1pPr>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l">
              <a:buClrTx/>
            </a:pPr>
            <a:r>
              <a:rPr lang="en-US" altLang="zh-CN" sz="3200" b="1">
                <a:solidFill>
                  <a:srgbClr val="FF0000"/>
                </a:solidFill>
                <a:latin typeface="微软雅黑" panose="020B0503020204020204" charset="-122"/>
                <a:ea typeface="微软雅黑" panose="020B0503020204020204" charset="-122"/>
                <a:sym typeface="+mn-ea"/>
              </a:rPr>
              <a:t>2.重庆政治协商会议</a:t>
            </a:r>
            <a:endParaRPr lang="en-US" altLang="zh-CN" sz="3200" b="1">
              <a:solidFill>
                <a:srgbClr val="FF0000"/>
              </a:solidFill>
              <a:latin typeface="微软雅黑" panose="020B0503020204020204" charset="-122"/>
              <a:ea typeface="微软雅黑" panose="020B0503020204020204" charset="-122"/>
              <a:sym typeface="+mn-ea"/>
            </a:endParaRPr>
          </a:p>
        </p:txBody>
      </p:sp>
      <p:sp>
        <p:nvSpPr>
          <p:cNvPr id="24579" name="文本框 9"/>
          <p:cNvSpPr/>
          <p:nvPr>
            <p:custDataLst>
              <p:tags r:id="rId2"/>
            </p:custDataLst>
          </p:nvPr>
        </p:nvSpPr>
        <p:spPr>
          <a:xfrm>
            <a:off x="1076325" y="1749425"/>
            <a:ext cx="9418955" cy="629920"/>
          </a:xfrm>
          <a:prstGeom prst="rect">
            <a:avLst/>
          </a:prstGeom>
          <a:noFill/>
          <a:ln w="9525">
            <a:noFill/>
          </a:ln>
        </p:spPr>
        <p:txBody>
          <a:bodyPr wrap="square">
            <a:spAutoFit/>
          </a:bodyPr>
          <a:lstStyle>
            <a:lvl1pPr marL="228600" indent="-228600" algn="l" defTabSz="914400" rtl="0" eaLnBrk="0" fontAlgn="base" hangingPunct="0">
              <a:lnSpc>
                <a:spcPct val="90000"/>
              </a:lnSpc>
              <a:spcBef>
                <a:spcPts val="1000"/>
              </a:spcBef>
              <a:spcAft>
                <a:spcPct val="0"/>
              </a:spcAft>
              <a:buClrTx/>
              <a:buSzTx/>
              <a:buFont typeface="Arial" panose="020B0604020202020204" pitchFamily="34" charset="0"/>
              <a:buChar char="•"/>
              <a:defRPr kumimoji="0" sz="2800" u="none" kern="1200" baseline="0">
                <a:solidFill>
                  <a:schemeClr val="tx1"/>
                </a:solidFill>
                <a:effectLst/>
                <a:latin typeface="+mn-lt"/>
                <a:ea typeface="+mn-ea"/>
                <a:cs typeface="+mn-cs"/>
              </a:defRPr>
            </a:lvl1pPr>
            <a:lvl2pPr marL="685800" indent="-228600" algn="l" defTabSz="914400" rtl="0" eaLnBrk="0" fontAlgn="base" hangingPunct="0">
              <a:lnSpc>
                <a:spcPct val="90000"/>
              </a:lnSpc>
              <a:spcBef>
                <a:spcPts val="500"/>
              </a:spcBef>
              <a:spcAft>
                <a:spcPct val="0"/>
              </a:spcAft>
              <a:buClrTx/>
              <a:buSzTx/>
              <a:buFont typeface="Arial" panose="020B0604020202020204" pitchFamily="34" charset="0"/>
              <a:buChar char="•"/>
              <a:defRPr kumimoji="0" sz="2400" u="none" kern="1200" baseline="0">
                <a:solidFill>
                  <a:schemeClr val="tx1"/>
                </a:solidFill>
                <a:effectLst/>
                <a:latin typeface="+mn-lt"/>
                <a:ea typeface="+mn-ea"/>
                <a:cs typeface="+mn-cs"/>
              </a:defRPr>
            </a:lvl2pPr>
            <a:lvl3pPr marL="1143000" indent="-228600" algn="l" defTabSz="914400" rtl="0" eaLnBrk="0" fontAlgn="base" hangingPunct="0">
              <a:lnSpc>
                <a:spcPct val="90000"/>
              </a:lnSpc>
              <a:spcBef>
                <a:spcPts val="500"/>
              </a:spcBef>
              <a:spcAft>
                <a:spcPct val="0"/>
              </a:spcAft>
              <a:buClrTx/>
              <a:buSzTx/>
              <a:buFont typeface="Arial" panose="020B0604020202020204" pitchFamily="34" charset="0"/>
              <a:buChar char="•"/>
              <a:defRPr kumimoji="0" sz="2000" u="none" kern="1200" baseline="0">
                <a:solidFill>
                  <a:schemeClr val="tx1"/>
                </a:solidFill>
                <a:effectLst/>
                <a:latin typeface="+mn-lt"/>
                <a:ea typeface="+mn-ea"/>
                <a:cs typeface="+mn-cs"/>
              </a:defRPr>
            </a:lvl3pPr>
            <a:lvl4pPr marL="1600200" indent="-228600" algn="l" defTabSz="914400" rtl="0" eaLnBrk="0" fontAlgn="base" hangingPunct="0">
              <a:lnSpc>
                <a:spcPct val="90000"/>
              </a:lnSpc>
              <a:spcBef>
                <a:spcPts val="500"/>
              </a:spcBef>
              <a:spcAft>
                <a:spcPct val="0"/>
              </a:spcAft>
              <a:buClrTx/>
              <a:buSzTx/>
              <a:buFont typeface="Arial" panose="020B0604020202020204" pitchFamily="34" charset="0"/>
              <a:buChar char="•"/>
              <a:defRPr kumimoji="0" sz="1800" u="none" kern="1200" baseline="0">
                <a:solidFill>
                  <a:schemeClr val="tx1"/>
                </a:solidFill>
                <a:effectLst/>
                <a:latin typeface="+mn-lt"/>
                <a:ea typeface="+mn-ea"/>
                <a:cs typeface="+mn-cs"/>
              </a:defRPr>
            </a:lvl4pPr>
            <a:lvl5pPr marL="2057400" indent="-228600" algn="l" defTabSz="914400" rtl="0" eaLnBrk="0" fontAlgn="base" hangingPunct="0">
              <a:lnSpc>
                <a:spcPct val="90000"/>
              </a:lnSpc>
              <a:spcBef>
                <a:spcPts val="500"/>
              </a:spcBef>
              <a:spcAft>
                <a:spcPct val="0"/>
              </a:spcAft>
              <a:buClrTx/>
              <a:buSzTx/>
              <a:buFont typeface="Arial" panose="020B0604020202020204" pitchFamily="34" charset="0"/>
              <a:buChar char="•"/>
              <a:defRPr kumimoji="0" sz="1800" u="none" kern="1200" baseline="0">
                <a:solidFill>
                  <a:schemeClr val="tx1"/>
                </a:solidFill>
                <a:effectLst/>
                <a:latin typeface="+mn-lt"/>
                <a:ea typeface="+mn-ea"/>
                <a:cs typeface="+mn-cs"/>
              </a:defRPr>
            </a:lvl5pPr>
          </a:lstStyle>
          <a:p>
            <a:pPr marL="0" lvl="0" indent="0" algn="just" eaLnBrk="1" hangingPunct="1">
              <a:lnSpc>
                <a:spcPct val="125000"/>
              </a:lnSpc>
              <a:spcBef>
                <a:spcPct val="0"/>
              </a:spcBef>
              <a:buFontTx/>
              <a:buNone/>
            </a:pPr>
            <a:r>
              <a:rPr lang="zh-CN" altLang="zh-CN" b="1">
                <a:latin typeface="微软雅黑" panose="020B0503020204020204" charset="-122"/>
                <a:ea typeface="微软雅黑" panose="020B0503020204020204" charset="-122"/>
              </a:rPr>
              <a:t>1946年1月10日召开，通过了和平建国纲领案等五项协议</a:t>
            </a:r>
            <a:endParaRPr lang="zh-CN" altLang="zh-CN" b="1">
              <a:latin typeface="微软雅黑" panose="020B0503020204020204" charset="-122"/>
              <a:ea typeface="微软雅黑" panose="020B0503020204020204" charset="-122"/>
            </a:endParaRPr>
          </a:p>
        </p:txBody>
      </p:sp>
      <p:sp>
        <p:nvSpPr>
          <p:cNvPr id="100" name="矩形 99"/>
          <p:cNvSpPr/>
          <p:nvPr>
            <p:custDataLst>
              <p:tags r:id="rId3"/>
            </p:custDataLst>
          </p:nvPr>
        </p:nvSpPr>
        <p:spPr>
          <a:xfrm>
            <a:off x="1076960" y="2680335"/>
            <a:ext cx="9417685" cy="1168400"/>
          </a:xfrm>
          <a:prstGeom prst="rect">
            <a:avLst/>
          </a:prstGeom>
          <a:noFill/>
          <a:ln w="9525">
            <a:noFill/>
          </a:ln>
        </p:spPr>
        <p:txBody>
          <a:bodyPr wrap="square">
            <a:spAutoFit/>
          </a:bodyPr>
          <a:lstStyle>
            <a:lvl1pPr marL="228600" indent="-228600" algn="l" defTabSz="914400" rtl="0" eaLnBrk="0" fontAlgn="base" hangingPunct="0">
              <a:lnSpc>
                <a:spcPct val="90000"/>
              </a:lnSpc>
              <a:spcBef>
                <a:spcPts val="1000"/>
              </a:spcBef>
              <a:spcAft>
                <a:spcPct val="0"/>
              </a:spcAft>
              <a:buClrTx/>
              <a:buSzTx/>
              <a:buFont typeface="Arial" panose="020B0604020202020204" pitchFamily="34" charset="0"/>
              <a:buChar char="•"/>
              <a:defRPr kumimoji="0" sz="2800" u="none" kern="1200" baseline="0">
                <a:solidFill>
                  <a:schemeClr val="tx1"/>
                </a:solidFill>
                <a:effectLst/>
                <a:latin typeface="+mn-lt"/>
                <a:ea typeface="+mn-ea"/>
                <a:cs typeface="+mn-cs"/>
              </a:defRPr>
            </a:lvl1pPr>
            <a:lvl2pPr marL="685800" indent="-228600" algn="l" defTabSz="914400" rtl="0" eaLnBrk="0" fontAlgn="base" hangingPunct="0">
              <a:lnSpc>
                <a:spcPct val="90000"/>
              </a:lnSpc>
              <a:spcBef>
                <a:spcPts val="500"/>
              </a:spcBef>
              <a:spcAft>
                <a:spcPct val="0"/>
              </a:spcAft>
              <a:buClrTx/>
              <a:buSzTx/>
              <a:buFont typeface="Arial" panose="020B0604020202020204" pitchFamily="34" charset="0"/>
              <a:buChar char="•"/>
              <a:defRPr kumimoji="0" sz="2400" u="none" kern="1200" baseline="0">
                <a:solidFill>
                  <a:schemeClr val="tx1"/>
                </a:solidFill>
                <a:effectLst/>
                <a:latin typeface="+mn-lt"/>
                <a:ea typeface="+mn-ea"/>
                <a:cs typeface="+mn-cs"/>
              </a:defRPr>
            </a:lvl2pPr>
            <a:lvl3pPr marL="1143000" indent="-228600" algn="l" defTabSz="914400" rtl="0" eaLnBrk="0" fontAlgn="base" hangingPunct="0">
              <a:lnSpc>
                <a:spcPct val="90000"/>
              </a:lnSpc>
              <a:spcBef>
                <a:spcPts val="500"/>
              </a:spcBef>
              <a:spcAft>
                <a:spcPct val="0"/>
              </a:spcAft>
              <a:buClrTx/>
              <a:buSzTx/>
              <a:buFont typeface="Arial" panose="020B0604020202020204" pitchFamily="34" charset="0"/>
              <a:buChar char="•"/>
              <a:defRPr kumimoji="0" sz="2000" u="none" kern="1200" baseline="0">
                <a:solidFill>
                  <a:schemeClr val="tx1"/>
                </a:solidFill>
                <a:effectLst/>
                <a:latin typeface="+mn-lt"/>
                <a:ea typeface="+mn-ea"/>
                <a:cs typeface="+mn-cs"/>
              </a:defRPr>
            </a:lvl3pPr>
            <a:lvl4pPr marL="1600200" indent="-228600" algn="l" defTabSz="914400" rtl="0" eaLnBrk="0" fontAlgn="base" hangingPunct="0">
              <a:lnSpc>
                <a:spcPct val="90000"/>
              </a:lnSpc>
              <a:spcBef>
                <a:spcPts val="500"/>
              </a:spcBef>
              <a:spcAft>
                <a:spcPct val="0"/>
              </a:spcAft>
              <a:buClrTx/>
              <a:buSzTx/>
              <a:buFont typeface="Arial" panose="020B0604020202020204" pitchFamily="34" charset="0"/>
              <a:buChar char="•"/>
              <a:defRPr kumimoji="0" sz="1800" u="none" kern="1200" baseline="0">
                <a:solidFill>
                  <a:schemeClr val="tx1"/>
                </a:solidFill>
                <a:effectLst/>
                <a:latin typeface="+mn-lt"/>
                <a:ea typeface="+mn-ea"/>
                <a:cs typeface="+mn-cs"/>
              </a:defRPr>
            </a:lvl4pPr>
            <a:lvl5pPr marL="2057400" indent="-228600" algn="l" defTabSz="914400" rtl="0" eaLnBrk="0" fontAlgn="base" hangingPunct="0">
              <a:lnSpc>
                <a:spcPct val="90000"/>
              </a:lnSpc>
              <a:spcBef>
                <a:spcPts val="500"/>
              </a:spcBef>
              <a:spcAft>
                <a:spcPct val="0"/>
              </a:spcAft>
              <a:buClrTx/>
              <a:buSzTx/>
              <a:buFont typeface="Arial" panose="020B0604020202020204" pitchFamily="34" charset="0"/>
              <a:buChar char="•"/>
              <a:defRPr kumimoji="0" sz="1800" u="none" kern="1200" baseline="0">
                <a:solidFill>
                  <a:schemeClr val="tx1"/>
                </a:solidFill>
                <a:effectLst/>
                <a:latin typeface="+mn-lt"/>
                <a:ea typeface="+mn-ea"/>
                <a:cs typeface="+mn-cs"/>
              </a:defRPr>
            </a:lvl5pPr>
          </a:lstStyle>
          <a:p>
            <a:pPr marL="0" lvl="0" algn="just" eaLnBrk="1" hangingPunct="1">
              <a:lnSpc>
                <a:spcPct val="125000"/>
              </a:lnSpc>
              <a:buFontTx/>
              <a:buNone/>
            </a:pPr>
            <a:r>
              <a:rPr lang="zh-CN" altLang="zh-CN" b="1">
                <a:latin typeface="微软雅黑" panose="020B0503020204020204" charset="-122"/>
                <a:ea typeface="微软雅黑" panose="020B0503020204020204" charset="-122"/>
                <a:sym typeface="+mn-ea"/>
              </a:rPr>
              <a:t>1946年夏,全面内战爆发,政协协议被国民党撕毁,实现民主统一、和平建国的尝试化为泡影</a:t>
            </a:r>
            <a:endParaRPr lang="zh-CN" altLang="zh-CN" b="1">
              <a:latin typeface="微软雅黑" panose="020B0503020204020204" charset="-122"/>
              <a:ea typeface="微软雅黑" panose="020B0503020204020204" charset="-122"/>
              <a:sym typeface="+mn-ea"/>
            </a:endParaRPr>
          </a:p>
        </p:txBody>
      </p:sp>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blinds(horizontal)">
                                      <p:cBhvr>
                                        <p:cTn id="7" dur="500"/>
                                        <p:tgtEl>
                                          <p:spTgt spid="2457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blinds(horizontal)">
                                      <p:cBhvr>
                                        <p:cTn id="12"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P spid="10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86" name="圆角矩形 1454085"/>
          <p:cNvSpPr/>
          <p:nvPr>
            <p:custDataLst>
              <p:tags r:id="rId1"/>
            </p:custDataLst>
          </p:nvPr>
        </p:nvSpPr>
        <p:spPr>
          <a:xfrm>
            <a:off x="507365" y="1462405"/>
            <a:ext cx="11429365" cy="4340860"/>
          </a:xfrm>
          <a:prstGeom prst="roundRect">
            <a:avLst>
              <a:gd name="adj" fmla="val 3708"/>
            </a:avLst>
          </a:prstGeom>
          <a:noFill/>
          <a:ln w="9525" cap="flat" cmpd="sng">
            <a:solidFill>
              <a:schemeClr val="tx1"/>
            </a:solidFill>
            <a:prstDash val="solid"/>
            <a:headEnd type="none" w="med" len="med"/>
            <a:tailEnd type="none" w="med" len="med"/>
          </a:ln>
        </p:spPr>
        <p:txBody>
          <a:bodyPr/>
          <a:lstStyle/>
          <a:p>
            <a:endParaRPr lang="zh-CN" altLang="en-US"/>
          </a:p>
        </p:txBody>
      </p:sp>
      <p:sp>
        <p:nvSpPr>
          <p:cNvPr id="4" name="矩形 3"/>
          <p:cNvSpPr/>
          <p:nvPr>
            <p:custDataLst>
              <p:tags r:id="rId2"/>
            </p:custDataLst>
          </p:nvPr>
        </p:nvSpPr>
        <p:spPr>
          <a:xfrm>
            <a:off x="744855" y="1093470"/>
            <a:ext cx="11191875" cy="2743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剪去对角的矩形 12"/>
          <p:cNvSpPr/>
          <p:nvPr>
            <p:custDataLst>
              <p:tags r:id="rId3"/>
            </p:custDataLst>
          </p:nvPr>
        </p:nvSpPr>
        <p:spPr>
          <a:xfrm>
            <a:off x="530607" y="709062"/>
            <a:ext cx="4695228" cy="753406"/>
          </a:xfrm>
          <a:prstGeom prst="snip2DiagRect">
            <a:avLst>
              <a:gd name="adj1" fmla="val 0"/>
              <a:gd name="adj2" fmla="val 22549"/>
            </a:avLst>
          </a:prstGeom>
          <a:solidFill>
            <a:srgbClr val="3498DB"/>
          </a:solidFill>
          <a:ln w="76200">
            <a:noFill/>
          </a:ln>
        </p:spPr>
        <p:style>
          <a:lnRef idx="2">
            <a:srgbClr val="1F74AD">
              <a:shade val="50000"/>
            </a:srgbClr>
          </a:lnRef>
          <a:fillRef idx="1">
            <a:srgbClr val="1F74AD"/>
          </a:fillRef>
          <a:effectRef idx="0">
            <a:srgbClr val="1F74AD"/>
          </a:effectRef>
          <a:fontRef idx="minor">
            <a:sysClr val="window" lastClr="FFFFFF"/>
          </a:fontRef>
        </p:style>
        <p:txBody>
          <a:bodyPr wrap="square" anchor="ctr">
            <a:normAutofit/>
          </a:bodyPr>
          <a:lstStyle/>
          <a:p>
            <a:pPr algn="ctr">
              <a:lnSpc>
                <a:spcPct val="12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28" name="矩形 27"/>
          <p:cNvSpPr/>
          <p:nvPr>
            <p:custDataLst>
              <p:tags r:id="rId4"/>
            </p:custDataLst>
          </p:nvPr>
        </p:nvSpPr>
        <p:spPr>
          <a:xfrm>
            <a:off x="1069975" y="892810"/>
            <a:ext cx="2766060" cy="474980"/>
          </a:xfrm>
          <a:prstGeom prst="rect">
            <a:avLst/>
          </a:prstGeom>
        </p:spPr>
        <p:txBody>
          <a:bodyPr wrap="square" lIns="90000" tIns="46800" rIns="90000" bIns="0" anchor="b" anchorCtr="0">
            <a:noAutofit/>
          </a:bodyPr>
          <a:lstStyle/>
          <a:p>
            <a:pPr lvl="0" algn="r" defTabSz="913765">
              <a:lnSpc>
                <a:spcPct val="130000"/>
              </a:lnSpc>
              <a:defRPr/>
            </a:pPr>
            <a:r>
              <a:rPr lang="en-US" altLang="zh-CN" sz="3200" b="1" spc="300">
                <a:solidFill>
                  <a:sysClr val="window" lastClr="FFFFFF"/>
                </a:solidFill>
                <a:latin typeface="Arial" panose="020B0604020202020204" pitchFamily="34" charset="0"/>
                <a:ea typeface="微软雅黑" panose="020B0503020204020204" charset="-122"/>
                <a:cs typeface="+mj-cs"/>
                <a:sym typeface="Arial" panose="020B0604020202020204" pitchFamily="34" charset="0"/>
              </a:rPr>
              <a:t>2   </a:t>
            </a:r>
            <a:r>
              <a:rPr lang="zh-CN" altLang="en-US" sz="3200" b="1" spc="300">
                <a:solidFill>
                  <a:sysClr val="window" lastClr="FFFFFF"/>
                </a:solidFill>
                <a:latin typeface="Arial" panose="020B0604020202020204" pitchFamily="34" charset="0"/>
                <a:ea typeface="微软雅黑" panose="020B0503020204020204" charset="-122"/>
                <a:cs typeface="+mj-cs"/>
                <a:sym typeface="Arial" panose="020B0604020202020204" pitchFamily="34" charset="0"/>
              </a:rPr>
              <a:t>考情分析</a:t>
            </a:r>
            <a:endParaRPr lang="zh-CN" altLang="en-US" sz="3200" b="1" spc="300">
              <a:solidFill>
                <a:sysClr val="window" lastClr="FFFFFF"/>
              </a:solidFill>
              <a:latin typeface="Arial" panose="020B0604020202020204" pitchFamily="34" charset="0"/>
              <a:ea typeface="微软雅黑" panose="020B0503020204020204" charset="-122"/>
              <a:cs typeface="+mj-cs"/>
              <a:sym typeface="Arial" panose="020B0604020202020204" pitchFamily="34" charset="0"/>
            </a:endParaRPr>
          </a:p>
        </p:txBody>
      </p:sp>
      <p:graphicFrame>
        <p:nvGraphicFramePr>
          <p:cNvPr id="2" name="表格 1"/>
          <p:cNvGraphicFramePr>
            <a:graphicFrameLocks noGrp="1"/>
          </p:cNvGraphicFramePr>
          <p:nvPr>
            <p:custDataLst>
              <p:tags r:id="rId5"/>
            </p:custDataLst>
          </p:nvPr>
        </p:nvGraphicFramePr>
        <p:xfrm>
          <a:off x="574675" y="1841290"/>
          <a:ext cx="5577205" cy="3801110"/>
        </p:xfrm>
        <a:graphic>
          <a:graphicData uri="http://schemas.openxmlformats.org/drawingml/2006/table">
            <a:tbl>
              <a:tblPr firstRow="1" bandRow="1">
                <a:tableStyleId>{5C22544A-7EE6-4342-B048-85BDC9FD1C3A}</a:tableStyleId>
              </a:tblPr>
              <a:tblGrid>
                <a:gridCol w="676275"/>
                <a:gridCol w="1184275"/>
                <a:gridCol w="3716655"/>
              </a:tblGrid>
              <a:tr h="356870">
                <a:tc>
                  <a:txBody>
                    <a:bodyPr wrap="square"/>
                    <a:lstStyle/>
                    <a:p>
                      <a:pPr algn="ctr">
                        <a:buNone/>
                      </a:pPr>
                      <a:r>
                        <a:rPr lang="zh-CN" altLang="en-US" sz="1600">
                          <a:solidFill>
                            <a:schemeClr val="tx1"/>
                          </a:solidFill>
                        </a:rPr>
                        <a:t>时间</a:t>
                      </a:r>
                      <a:endParaRPr lang="zh-CN" altLang="en-US" sz="1600">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r>
                        <a:rPr lang="zh-CN" altLang="en-US" sz="1600">
                          <a:solidFill>
                            <a:schemeClr val="tx1"/>
                          </a:solidFill>
                        </a:rPr>
                        <a:t>高考真题</a:t>
                      </a:r>
                      <a:endParaRPr lang="zh-CN" altLang="en-US" sz="1600">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r>
                        <a:rPr lang="zh-CN" altLang="en-US" sz="1600">
                          <a:solidFill>
                            <a:schemeClr val="tx1"/>
                          </a:solidFill>
                        </a:rPr>
                        <a:t>考查角度</a:t>
                      </a:r>
                      <a:endParaRPr lang="zh-CN" altLang="en-US" sz="1600">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254635">
                <a:tc rowSpan="10">
                  <a:txBody>
                    <a:bodyPr wrap="square"/>
                    <a:lstStyle/>
                    <a:p>
                      <a:pPr algn="ctr">
                        <a:buNone/>
                      </a:pPr>
                      <a:r>
                        <a:rPr lang="en-US" altLang="zh-CN" sz="1600">
                          <a:solidFill>
                            <a:schemeClr val="tx1"/>
                          </a:solidFill>
                        </a:rPr>
                        <a:t>2023</a:t>
                      </a:r>
                      <a:r>
                        <a:rPr lang="zh-CN" altLang="en-US" sz="1600">
                          <a:solidFill>
                            <a:schemeClr val="tx1"/>
                          </a:solidFill>
                        </a:rPr>
                        <a:t>年</a:t>
                      </a:r>
                      <a:endParaRPr lang="zh-CN" altLang="en-US" sz="1600">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r>
                        <a:rPr lang="zh-CN" altLang="en-US" sz="1600">
                          <a:solidFill>
                            <a:schemeClr val="tx1"/>
                          </a:solidFill>
                        </a:rPr>
                        <a:t>海南卷</a:t>
                      </a:r>
                      <a:endParaRPr lang="zh-CN" altLang="en-US" sz="1600">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r>
                        <a:rPr lang="zh-CN" altLang="en-US" sz="1600">
                          <a:solidFill>
                            <a:schemeClr val="tx1"/>
                          </a:solidFill>
                        </a:rPr>
                        <a:t>正面战场的抗战</a:t>
                      </a:r>
                      <a:endParaRPr lang="zh-CN" altLang="en-US" sz="1600">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288925">
                <a:tc vMerge="1">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endParaRPr lang="zh-CN" altLang="en-US" sz="1600">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r>
                        <a:rPr lang="zh-CN" altLang="en-US" sz="1600">
                          <a:solidFill>
                            <a:schemeClr val="tx1"/>
                          </a:solidFill>
                        </a:rPr>
                        <a:t>中共领导的新民主义革命</a:t>
                      </a:r>
                      <a:endParaRPr lang="zh-CN" altLang="en-US" sz="1600">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280670">
                <a:tc vMerge="1">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r>
                        <a:rPr lang="zh-CN" altLang="en-US" sz="1600" smtClean="0">
                          <a:solidFill>
                            <a:schemeClr val="tx1"/>
                          </a:solidFill>
                          <a:sym typeface="+mn-ea"/>
                        </a:rPr>
                        <a:t>全国甲卷</a:t>
                      </a:r>
                      <a:endParaRPr lang="zh-CN" altLang="en-US" sz="1600" smtClean="0">
                        <a:solidFill>
                          <a:schemeClr val="tx1"/>
                        </a:solidFill>
                        <a:sym typeface="+mn-ea"/>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r>
                        <a:rPr lang="zh-CN" altLang="en-US" sz="1600">
                          <a:solidFill>
                            <a:schemeClr val="tx1"/>
                          </a:solidFill>
                        </a:rPr>
                        <a:t>日军的侵华暴行</a:t>
                      </a:r>
                      <a:endParaRPr lang="zh-CN" altLang="en-US" sz="1600">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254000">
                <a:tc vMerge="1">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rowSpan="2">
                  <a:txBody>
                    <a:bodyPr wrap="square"/>
                    <a:lstStyle/>
                    <a:p>
                      <a:pPr algn="ctr">
                        <a:buNone/>
                      </a:pPr>
                      <a:endParaRPr lang="zh-CN" altLang="en-US" sz="1600">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r>
                        <a:rPr lang="zh-CN" altLang="en-US" sz="1600">
                          <a:solidFill>
                            <a:schemeClr val="tx1"/>
                          </a:solidFill>
                        </a:rPr>
                        <a:t>敌后战场的抗战</a:t>
                      </a:r>
                      <a:endParaRPr lang="zh-CN" altLang="en-US" sz="1600">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0">
                <a:tc vMerge="1">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vMerge="1">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rowSpan="2">
                  <a:txBody>
                    <a:bodyPr wrap="square"/>
                    <a:lstStyle/>
                    <a:p>
                      <a:pPr algn="ctr">
                        <a:buNone/>
                      </a:pPr>
                      <a:r>
                        <a:rPr lang="zh-CN" altLang="en-US" sz="1600">
                          <a:solidFill>
                            <a:schemeClr val="tx1"/>
                          </a:solidFill>
                        </a:rPr>
                        <a:t>全民英勇抗战</a:t>
                      </a:r>
                      <a:endParaRPr lang="zh-CN" altLang="en-US" sz="1600">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0">
                <a:tc vMerge="1">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r>
                        <a:rPr lang="zh-CN" altLang="en-US" sz="1600">
                          <a:solidFill>
                            <a:schemeClr val="tx1"/>
                          </a:solidFill>
                        </a:rPr>
                        <a:t>湖南卷</a:t>
                      </a:r>
                      <a:endParaRPr lang="zh-CN" altLang="en-US" sz="1600">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vMerge="1">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185420">
                <a:tc vMerge="1">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r>
                        <a:rPr lang="zh-CN" altLang="en-US" sz="1600">
                          <a:solidFill>
                            <a:schemeClr val="tx1"/>
                          </a:solidFill>
                        </a:rPr>
                        <a:t>湖北卷</a:t>
                      </a:r>
                      <a:endParaRPr lang="zh-CN" altLang="en-US" sz="1600">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r>
                        <a:rPr lang="zh-CN" altLang="en-US" sz="1600">
                          <a:solidFill>
                            <a:schemeClr val="tx1"/>
                          </a:solidFill>
                        </a:rPr>
                        <a:t>敌后战场的抗战</a:t>
                      </a:r>
                      <a:endParaRPr lang="zh-CN" altLang="en-US" sz="1600">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426720">
                <a:tc vMerge="1">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endParaRPr lang="zh-CN" altLang="en-US" sz="1600" smtClean="0">
                        <a:solidFill>
                          <a:schemeClr val="tx1"/>
                        </a:solidFill>
                        <a:sym typeface="+mn-ea"/>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r>
                        <a:rPr lang="zh-CN" altLang="en-US" sz="1600">
                          <a:solidFill>
                            <a:schemeClr val="tx1"/>
                          </a:solidFill>
                        </a:rPr>
                        <a:t>根据地与敌后抗战</a:t>
                      </a:r>
                      <a:endParaRPr lang="zh-CN" altLang="en-US" sz="1600">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288290">
                <a:tc vMerge="1">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r>
                        <a:rPr lang="zh-CN" altLang="en-US" sz="1600" smtClean="0">
                          <a:solidFill>
                            <a:schemeClr val="tx1"/>
                          </a:solidFill>
                          <a:sym typeface="+mn-ea"/>
                        </a:rPr>
                        <a:t>全国乙卷</a:t>
                      </a:r>
                      <a:endParaRPr lang="zh-CN" altLang="en-US" sz="1600" smtClean="0">
                        <a:solidFill>
                          <a:schemeClr val="tx1"/>
                        </a:solidFill>
                        <a:sym typeface="+mn-ea"/>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r>
                        <a:rPr lang="zh-CN" altLang="en-US" sz="1600">
                          <a:solidFill>
                            <a:schemeClr val="tx1"/>
                          </a:solidFill>
                          <a:sym typeface="+mn-ea"/>
                        </a:rPr>
                        <a:t>中共、国民党及美国对于日本投降问题</a:t>
                      </a:r>
                      <a:endParaRPr lang="zh-CN" altLang="en-US" sz="1600">
                        <a:solidFill>
                          <a:schemeClr val="tx1"/>
                        </a:solidFill>
                        <a:sym typeface="+mn-ea"/>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228600">
                <a:tc vMerge="1">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r>
                        <a:rPr lang="zh-CN" altLang="en-US" sz="1600">
                          <a:solidFill>
                            <a:schemeClr val="tx1"/>
                          </a:solidFill>
                          <a:sym typeface="+mn-ea"/>
                        </a:rPr>
                        <a:t>山东卷</a:t>
                      </a:r>
                      <a:endParaRPr lang="zh-CN" altLang="en-US" sz="1600">
                        <a:solidFill>
                          <a:schemeClr val="tx1"/>
                        </a:solidFill>
                        <a:sym typeface="+mn-ea"/>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r>
                        <a:rPr lang="zh-CN" altLang="en-US" sz="1600">
                          <a:solidFill>
                            <a:schemeClr val="tx1"/>
                          </a:solidFill>
                          <a:sym typeface="+mn-ea"/>
                        </a:rPr>
                        <a:t>敌后战场的抗战</a:t>
                      </a:r>
                      <a:endParaRPr lang="zh-CN" altLang="en-US" sz="1600">
                        <a:solidFill>
                          <a:schemeClr val="tx1"/>
                        </a:solidFill>
                        <a:sym typeface="+mn-ea"/>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graphicFrame>
        <p:nvGraphicFramePr>
          <p:cNvPr id="3" name="表格 2"/>
          <p:cNvGraphicFramePr>
            <a:graphicFrameLocks noGrp="1"/>
          </p:cNvGraphicFramePr>
          <p:nvPr>
            <p:custDataLst>
              <p:tags r:id="rId6"/>
            </p:custDataLst>
          </p:nvPr>
        </p:nvGraphicFramePr>
        <p:xfrm>
          <a:off x="6245225" y="1841290"/>
          <a:ext cx="5577205" cy="3801110"/>
        </p:xfrm>
        <a:graphic>
          <a:graphicData uri="http://schemas.openxmlformats.org/drawingml/2006/table">
            <a:tbl>
              <a:tblPr firstRow="1" bandRow="1">
                <a:tableStyleId>{5C22544A-7EE6-4342-B048-85BDC9FD1C3A}</a:tableStyleId>
              </a:tblPr>
              <a:tblGrid>
                <a:gridCol w="676275"/>
                <a:gridCol w="1184275"/>
                <a:gridCol w="3716655"/>
              </a:tblGrid>
              <a:tr h="356870">
                <a:tc>
                  <a:txBody>
                    <a:bodyPr wrap="square"/>
                    <a:lstStyle/>
                    <a:p>
                      <a:pPr algn="ctr">
                        <a:buNone/>
                      </a:pPr>
                      <a:r>
                        <a:rPr lang="zh-CN" altLang="en-US" sz="1600">
                          <a:solidFill>
                            <a:schemeClr val="tx1"/>
                          </a:solidFill>
                        </a:rPr>
                        <a:t>时间</a:t>
                      </a:r>
                      <a:endParaRPr lang="zh-CN" altLang="en-US" sz="1600">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r>
                        <a:rPr lang="zh-CN" altLang="en-US" sz="1600">
                          <a:solidFill>
                            <a:schemeClr val="tx1"/>
                          </a:solidFill>
                        </a:rPr>
                        <a:t>高考真题</a:t>
                      </a:r>
                      <a:endParaRPr lang="zh-CN" altLang="en-US" sz="1600">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r>
                        <a:rPr lang="zh-CN" altLang="en-US" sz="1600">
                          <a:solidFill>
                            <a:schemeClr val="tx1"/>
                          </a:solidFill>
                        </a:rPr>
                        <a:t>考查角度</a:t>
                      </a:r>
                      <a:endParaRPr lang="zh-CN" altLang="en-US" sz="1600">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254635">
                <a:tc rowSpan="10">
                  <a:txBody>
                    <a:bodyPr wrap="square"/>
                    <a:lstStyle/>
                    <a:p>
                      <a:pPr algn="ctr">
                        <a:buNone/>
                      </a:pPr>
                      <a:r>
                        <a:rPr lang="en-US" altLang="zh-CN" sz="1600">
                          <a:solidFill>
                            <a:schemeClr val="tx1"/>
                          </a:solidFill>
                        </a:rPr>
                        <a:t>2022</a:t>
                      </a:r>
                      <a:r>
                        <a:rPr lang="zh-CN" altLang="en-US" sz="1600">
                          <a:solidFill>
                            <a:schemeClr val="tx1"/>
                          </a:solidFill>
                        </a:rPr>
                        <a:t>年</a:t>
                      </a:r>
                      <a:endParaRPr lang="zh-CN" altLang="en-US" sz="1600">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r>
                        <a:rPr lang="zh-CN" altLang="en-US" sz="1600">
                          <a:solidFill>
                            <a:schemeClr val="tx1"/>
                          </a:solidFill>
                        </a:rPr>
                        <a:t>河北卷</a:t>
                      </a:r>
                      <a:endParaRPr lang="zh-CN" altLang="en-US" sz="1600">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r>
                        <a:rPr lang="zh-CN" altLang="en-US" sz="1600">
                          <a:solidFill>
                            <a:schemeClr val="tx1"/>
                          </a:solidFill>
                        </a:rPr>
                        <a:t>日军的侵华暴行</a:t>
                      </a:r>
                      <a:endParaRPr lang="zh-CN" altLang="en-US" sz="1600">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288925">
                <a:tc vMerge="1">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r>
                        <a:rPr lang="zh-CN" altLang="en-US" sz="1600">
                          <a:solidFill>
                            <a:schemeClr val="tx1"/>
                          </a:solidFill>
                        </a:rPr>
                        <a:t>福建卷</a:t>
                      </a:r>
                      <a:endParaRPr lang="zh-CN" altLang="en-US" sz="1600">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r>
                        <a:rPr lang="zh-CN" altLang="en-US" sz="1600">
                          <a:solidFill>
                            <a:schemeClr val="tx1"/>
                          </a:solidFill>
                        </a:rPr>
                        <a:t>东方主战场</a:t>
                      </a:r>
                      <a:endParaRPr lang="zh-CN" altLang="en-US" sz="1600">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280670">
                <a:tc vMerge="1">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r>
                        <a:rPr lang="zh-CN" altLang="en-US" sz="1600" smtClean="0">
                          <a:solidFill>
                            <a:schemeClr val="tx1"/>
                          </a:solidFill>
                          <a:sym typeface="+mn-ea"/>
                        </a:rPr>
                        <a:t>湖北卷</a:t>
                      </a:r>
                      <a:endParaRPr lang="zh-CN" altLang="en-US" sz="1600" smtClean="0">
                        <a:solidFill>
                          <a:schemeClr val="tx1"/>
                        </a:solidFill>
                        <a:sym typeface="+mn-ea"/>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r>
                        <a:rPr lang="zh-CN" altLang="en-US" sz="1600">
                          <a:solidFill>
                            <a:schemeClr val="tx1"/>
                          </a:solidFill>
                        </a:rPr>
                        <a:t>全面抗战的开始</a:t>
                      </a:r>
                      <a:endParaRPr lang="zh-CN" altLang="en-US" sz="1600">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254000">
                <a:tc vMerge="1">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rowSpan="2">
                  <a:txBody>
                    <a:bodyPr wrap="square"/>
                    <a:lstStyle/>
                    <a:p>
                      <a:pPr algn="ctr">
                        <a:buNone/>
                      </a:pPr>
                      <a:r>
                        <a:rPr lang="zh-CN" altLang="en-US" sz="1600">
                          <a:solidFill>
                            <a:schemeClr val="tx1"/>
                          </a:solidFill>
                        </a:rPr>
                        <a:t>广东卷</a:t>
                      </a:r>
                      <a:endParaRPr lang="zh-CN" altLang="en-US" sz="1600">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r>
                        <a:rPr lang="zh-CN" altLang="en-US" sz="1600">
                          <a:solidFill>
                            <a:schemeClr val="tx1"/>
                          </a:solidFill>
                        </a:rPr>
                        <a:t>全面内战的爆发</a:t>
                      </a:r>
                      <a:endParaRPr lang="zh-CN" altLang="en-US" sz="1600">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0">
                <a:tc vMerge="1">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vMerge="1">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rowSpan="2">
                  <a:txBody>
                    <a:bodyPr wrap="square"/>
                    <a:lstStyle/>
                    <a:p>
                      <a:pPr algn="ctr">
                        <a:buNone/>
                      </a:pPr>
                      <a:r>
                        <a:rPr lang="zh-CN" altLang="en-US" sz="1600">
                          <a:solidFill>
                            <a:schemeClr val="tx1"/>
                          </a:solidFill>
                        </a:rPr>
                        <a:t>全民族的英勇抗战</a:t>
                      </a:r>
                      <a:endParaRPr lang="zh-CN" altLang="en-US" sz="1600">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0">
                <a:tc vMerge="1">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r>
                        <a:rPr lang="zh-CN" altLang="en-US" sz="1600">
                          <a:solidFill>
                            <a:schemeClr val="tx1"/>
                          </a:solidFill>
                        </a:rPr>
                        <a:t>山东卷</a:t>
                      </a:r>
                      <a:endParaRPr lang="zh-CN" altLang="en-US" sz="1600">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vMerge="1">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185420">
                <a:tc vMerge="1">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r>
                        <a:rPr lang="zh-CN" altLang="en-US" sz="1600" smtClean="0">
                          <a:solidFill>
                            <a:schemeClr val="tx1"/>
                          </a:solidFill>
                          <a:sym typeface="+mn-ea"/>
                        </a:rPr>
                        <a:t>全国甲卷</a:t>
                      </a:r>
                      <a:endParaRPr lang="zh-CN" altLang="en-US" sz="1600" smtClean="0">
                        <a:solidFill>
                          <a:schemeClr val="tx1"/>
                        </a:solidFill>
                        <a:sym typeface="+mn-ea"/>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r>
                        <a:rPr lang="zh-CN" altLang="en-US" sz="1600">
                          <a:solidFill>
                            <a:schemeClr val="tx1"/>
                          </a:solidFill>
                        </a:rPr>
                        <a:t>中共在根据地的制度探索</a:t>
                      </a:r>
                      <a:endParaRPr lang="zh-CN" altLang="en-US" sz="1600">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426720">
                <a:tc vMerge="1">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r>
                        <a:rPr lang="zh-CN" altLang="en-US" sz="1600" smtClean="0">
                          <a:solidFill>
                            <a:schemeClr val="tx1"/>
                          </a:solidFill>
                          <a:sym typeface="+mn-ea"/>
                        </a:rPr>
                        <a:t>全国乙卷</a:t>
                      </a:r>
                      <a:endParaRPr lang="zh-CN" altLang="en-US" sz="1600" smtClean="0">
                        <a:solidFill>
                          <a:schemeClr val="tx1"/>
                        </a:solidFill>
                        <a:sym typeface="+mn-ea"/>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r>
                        <a:rPr lang="zh-CN" altLang="en-US" sz="1600">
                          <a:solidFill>
                            <a:schemeClr val="tx1"/>
                          </a:solidFill>
                        </a:rPr>
                        <a:t>抗日民族统一战线的建立</a:t>
                      </a:r>
                      <a:endParaRPr lang="zh-CN" altLang="en-US" sz="1600">
                        <a:solidFill>
                          <a:schemeClr val="tx1"/>
                        </a:solidFill>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288290">
                <a:tc vMerge="1">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r>
                        <a:rPr lang="zh-CN" altLang="en-US" sz="1600" smtClean="0">
                          <a:solidFill>
                            <a:schemeClr val="tx1"/>
                          </a:solidFill>
                          <a:sym typeface="+mn-ea"/>
                        </a:rPr>
                        <a:t>北京卷</a:t>
                      </a:r>
                      <a:endParaRPr lang="zh-CN" altLang="en-US" sz="1600" smtClean="0">
                        <a:solidFill>
                          <a:schemeClr val="tx1"/>
                        </a:solidFill>
                        <a:sym typeface="+mn-ea"/>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r>
                        <a:rPr lang="zh-CN" altLang="en-US" sz="1600">
                          <a:solidFill>
                            <a:schemeClr val="tx1"/>
                          </a:solidFill>
                          <a:sym typeface="+mn-ea"/>
                        </a:rPr>
                        <a:t>争取和平民主的斗争</a:t>
                      </a:r>
                      <a:endParaRPr lang="zh-CN" altLang="en-US" sz="1600">
                        <a:solidFill>
                          <a:schemeClr val="tx1"/>
                        </a:solidFill>
                        <a:sym typeface="+mn-ea"/>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228600">
                <a:tc vMerge="1">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r>
                        <a:rPr lang="zh-CN" altLang="en-US" sz="1600">
                          <a:solidFill>
                            <a:schemeClr val="tx1"/>
                          </a:solidFill>
                          <a:sym typeface="+mn-ea"/>
                        </a:rPr>
                        <a:t>浙江</a:t>
                      </a:r>
                      <a:r>
                        <a:rPr lang="en-US" altLang="zh-CN" sz="1600">
                          <a:solidFill>
                            <a:schemeClr val="tx1"/>
                          </a:solidFill>
                          <a:sym typeface="+mn-ea"/>
                        </a:rPr>
                        <a:t>6</a:t>
                      </a:r>
                      <a:r>
                        <a:rPr lang="zh-CN" altLang="en-US" sz="1600">
                          <a:solidFill>
                            <a:schemeClr val="tx1"/>
                          </a:solidFill>
                          <a:sym typeface="+mn-ea"/>
                        </a:rPr>
                        <a:t>月</a:t>
                      </a:r>
                      <a:endParaRPr lang="zh-CN" altLang="en-US" sz="1600">
                        <a:solidFill>
                          <a:schemeClr val="tx1"/>
                        </a:solidFill>
                        <a:sym typeface="+mn-ea"/>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r>
                        <a:rPr lang="zh-CN" altLang="en-US" sz="1600">
                          <a:solidFill>
                            <a:schemeClr val="tx1"/>
                          </a:solidFill>
                          <a:sym typeface="+mn-ea"/>
                        </a:rPr>
                        <a:t>敌后战场的抗战与局部抗战</a:t>
                      </a:r>
                      <a:endParaRPr lang="zh-CN" altLang="en-US" sz="1600">
                        <a:solidFill>
                          <a:schemeClr val="tx1"/>
                        </a:solidFill>
                        <a:sym typeface="+mn-ea"/>
                      </a:endParaRPr>
                    </a:p>
                  </a:txBody>
                  <a:tcPr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spTree>
    <p:custDataLst>
      <p:tags r:id="rId7"/>
    </p:custData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custDataLst>
              <p:tags r:id="rId1"/>
            </p:custDataLst>
          </p:nvPr>
        </p:nvSpPr>
        <p:spPr>
          <a:xfrm>
            <a:off x="623570" y="781050"/>
            <a:ext cx="10552430" cy="645160"/>
          </a:xfrm>
          <a:prstGeom prst="rect">
            <a:avLst/>
          </a:prstGeom>
          <a:noFill/>
          <a:ln w="9525">
            <a:noFill/>
          </a:ln>
        </p:spPr>
        <p:txBody>
          <a:bodyPr wrap="square">
            <a:spAutoFit/>
          </a:bodyPr>
          <a:lstStyle/>
          <a:p>
            <a:pPr indent="0"/>
            <a:r>
              <a:rPr lang="zh-CN" altLang="en-US" sz="3600" b="1" kern="100">
                <a:solidFill>
                  <a:srgbClr val="FF0000"/>
                </a:solidFill>
                <a:effectLst>
                  <a:glow rad="127000">
                    <a:srgbClr val="FFFF00"/>
                  </a:glow>
                  <a:outerShdw blurRad="38100" dist="38100" dir="2700000" algn="tl">
                    <a:srgbClr val="000000">
                      <a:alpha val="43137"/>
                    </a:srgbClr>
                  </a:outerShdw>
                </a:effectLst>
                <a:latin typeface="华文隶书" panose="02010800040101010101" charset="-122"/>
                <a:ea typeface="华文隶书" panose="02010800040101010101" charset="-122"/>
              </a:rPr>
              <a:t>史学新论</a:t>
            </a:r>
            <a:r>
              <a:rPr lang="zh-CN" sz="3200" b="1">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——苏联对华政策影响国共合作的破裂</a:t>
            </a:r>
            <a:endParaRPr lang="zh-CN" sz="3200" b="1">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endParaRPr>
          </a:p>
        </p:txBody>
      </p:sp>
      <p:sp>
        <p:nvSpPr>
          <p:cNvPr id="2" name="文本框 1"/>
          <p:cNvSpPr txBox="1"/>
          <p:nvPr>
            <p:custDataLst>
              <p:tags r:id="rId2"/>
            </p:custDataLst>
          </p:nvPr>
        </p:nvSpPr>
        <p:spPr>
          <a:xfrm>
            <a:off x="623570" y="1729740"/>
            <a:ext cx="11136630" cy="2122805"/>
          </a:xfrm>
          <a:prstGeom prst="rect">
            <a:avLst/>
          </a:prstGeom>
          <a:noFill/>
          <a:ln w="12700" cmpd="sng">
            <a:solidFill>
              <a:schemeClr val="accent1">
                <a:shade val="50000"/>
              </a:schemeClr>
            </a:solidFill>
            <a:prstDash val="lgDash"/>
          </a:ln>
        </p:spPr>
        <p:txBody>
          <a:bodyPr wrap="square">
            <a:spAutoFit/>
          </a:bodyPr>
          <a:lstStyle/>
          <a:p>
            <a:pPr lvl="0" indent="304800" algn="just">
              <a:buClrTx/>
              <a:buSzTx/>
              <a:buFontTx/>
            </a:pPr>
            <a:r>
              <a:rPr lang="en-US" sz="2800" b="1">
                <a:latin typeface="楷体" panose="02010609060101010101" pitchFamily="49" charset="-122"/>
                <a:ea typeface="楷体" panose="02010609060101010101" pitchFamily="49" charset="-122"/>
                <a:cs typeface="楷体" panose="02010609060101010101" pitchFamily="49" charset="-122"/>
                <a:sym typeface="+mn-ea"/>
              </a:rPr>
              <a:t>内战爆发前，苏联对国共两党的政策和态度却是摇摆不定，甚至很大程度上对国民党发动全面内战起到了推波助澜的作用。尤其是苏联为了控制中国的东北而同美国进行的明争暗斗，加剧了中国紧张的局势，对国共合作的破裂起了催化剂的作用。</a:t>
            </a:r>
            <a:endParaRPr lang="en-US" sz="2800" b="1">
              <a:latin typeface="楷体" panose="02010609060101010101" pitchFamily="49" charset="-122"/>
              <a:ea typeface="楷体" panose="02010609060101010101" pitchFamily="49" charset="-122"/>
              <a:cs typeface="楷体" panose="02010609060101010101" pitchFamily="49" charset="-122"/>
              <a:sym typeface="+mn-ea"/>
            </a:endParaRPr>
          </a:p>
          <a:p>
            <a:pPr lvl="0" indent="304800" algn="r">
              <a:buClrTx/>
              <a:buSzTx/>
              <a:buFontTx/>
            </a:pPr>
            <a:r>
              <a:rPr lang="en-US" sz="2000" b="1">
                <a:latin typeface="楷体" panose="02010609060101010101" pitchFamily="49" charset="-122"/>
                <a:ea typeface="楷体" panose="02010609060101010101" pitchFamily="49" charset="-122"/>
                <a:cs typeface="楷体" panose="02010609060101010101" pitchFamily="49" charset="-122"/>
                <a:sym typeface="+mn-ea"/>
              </a:rPr>
              <a:t>——摘编自闫兴德《试析抗战胜利前后苏联对华政策对国共两党关系转折的影响》</a:t>
            </a:r>
            <a:endParaRPr lang="en-US" sz="2000" b="1">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3" name="文本框 2"/>
          <p:cNvSpPr txBox="1"/>
          <p:nvPr>
            <p:custDataLst>
              <p:tags r:id="rId3"/>
            </p:custDataLst>
          </p:nvPr>
        </p:nvSpPr>
        <p:spPr>
          <a:xfrm>
            <a:off x="843280" y="4260850"/>
            <a:ext cx="1390015" cy="645160"/>
          </a:xfrm>
          <a:prstGeom prst="rect">
            <a:avLst/>
          </a:prstGeom>
          <a:noFill/>
          <a:ln w="9525">
            <a:noFill/>
          </a:ln>
        </p:spPr>
        <p:txBody>
          <a:bodyPr wrap="square">
            <a:spAutoFit/>
          </a:bodyPr>
          <a:lstStyle/>
          <a:p>
            <a:pPr indent="0" algn="ctr"/>
            <a:r>
              <a:rPr lang="zh-CN" sz="3600" b="1">
                <a:solidFill>
                  <a:srgbClr val="0000FF"/>
                </a:solidFill>
                <a:effectLst>
                  <a:outerShdw blurRad="38100" dist="38100" dir="2700000" algn="tl">
                    <a:srgbClr val="000000">
                      <a:alpha val="43137"/>
                    </a:srgbClr>
                  </a:outerShdw>
                </a:effectLst>
                <a:ea typeface="黑体" panose="02010609060101010101" charset="-122"/>
              </a:rPr>
              <a:t>解读</a:t>
            </a:r>
            <a:endParaRPr lang="zh-CN" altLang="en-US" sz="3600" b="1">
              <a:solidFill>
                <a:srgbClr val="0000FF"/>
              </a:solidFill>
              <a:effectLst>
                <a:outerShdw blurRad="38100" dist="38100" dir="2700000" algn="tl">
                  <a:srgbClr val="000000">
                    <a:alpha val="43137"/>
                  </a:srgbClr>
                </a:outerShdw>
              </a:effectLst>
              <a:ea typeface="黑体" panose="02010609060101010101" charset="-122"/>
            </a:endParaRPr>
          </a:p>
        </p:txBody>
      </p:sp>
      <p:sp>
        <p:nvSpPr>
          <p:cNvPr id="4" name="文本框 3"/>
          <p:cNvSpPr txBox="1"/>
          <p:nvPr>
            <p:custDataLst>
              <p:tags r:id="rId4"/>
            </p:custDataLst>
          </p:nvPr>
        </p:nvSpPr>
        <p:spPr>
          <a:xfrm>
            <a:off x="2233295" y="4260850"/>
            <a:ext cx="7686675" cy="1383665"/>
          </a:xfrm>
          <a:prstGeom prst="rect">
            <a:avLst/>
          </a:prstGeom>
          <a:noFill/>
          <a:ln w="9525">
            <a:noFill/>
          </a:ln>
        </p:spPr>
        <p:txBody>
          <a:bodyPr wrap="square">
            <a:spAutoFit/>
          </a:bodyPr>
          <a:lstStyle/>
          <a:p>
            <a:pPr indent="0" algn="just">
              <a:lnSpc>
                <a:spcPct val="150000"/>
              </a:lnSpc>
            </a:pPr>
            <a:r>
              <a:rPr lang="zh-CN" sz="2800" b="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仿宋_GB2312" charset="0"/>
              </a:rPr>
              <a:t>苏联对国共两党的政策摇摆不定，对国共合作的破裂有直接影响。</a:t>
            </a:r>
            <a:endParaRPr lang="zh-CN" altLang="en-US" sz="2800" b="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仿宋_GB2312" charset="0"/>
            </a:endParaRPr>
          </a:p>
        </p:txBody>
      </p:sp>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标题 4"/>
          <p:cNvSpPr>
            <a:spLocks noGrp="1"/>
          </p:cNvSpPr>
          <p:nvPr>
            <p:ph type="title"/>
            <p:custDataLst>
              <p:tags r:id="rId1"/>
            </p:custDataLst>
          </p:nvPr>
        </p:nvSpPr>
        <p:spPr bwMode="auto">
          <a:xfrm>
            <a:off x="305435" y="579755"/>
            <a:ext cx="4289425" cy="706755"/>
          </a:xfrm>
          <a:noFill/>
          <a:ln>
            <a:noFill/>
          </a:ln>
          <a:extLst>
            <a:ext uri="{909E8E84-426E-40DD-AFC4-6F175D3DCCD1}">
              <a14:hiddenFill xmlns:a14="http://schemas.microsoft.com/office/drawing/2010/main">
                <a:solidFill>
                  <a:srgbClr val="FFFFFF"/>
                </a:solidFill>
              </a14:hiddenFill>
            </a:ext>
          </a:extLst>
        </p:spPr>
        <p:txBody>
          <a:bodyPr wrap="square" lIns="91440" tIns="45720" rIns="91440" bIns="45720" anchor="t" anchorCtr="0">
            <a:spAutoFit/>
          </a:bodyPr>
          <a:lstStyle>
            <a:lvl1pPr>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l" fontAlgn="base">
              <a:buClrTx/>
            </a:pPr>
            <a:r>
              <a:rPr lang="zh-CN" altLang="en-US" spc="0">
                <a:solidFill>
                  <a:srgbClr val="FF0000"/>
                </a:solidFill>
                <a:latin typeface="华文琥珀" panose="02010800040101010101" charset="-122"/>
                <a:ea typeface="华文琥珀" panose="02010800040101010101" charset="-122"/>
                <a:cs typeface="+mn-cs"/>
                <a:sym typeface="Calibri Light" panose="020F0302020204030204" pitchFamily="34" charset="0"/>
              </a:rPr>
              <a:t>二、全面内战</a:t>
            </a:r>
            <a:endParaRPr lang="zh-CN" altLang="en-US" spc="0">
              <a:solidFill>
                <a:srgbClr val="FF0000"/>
              </a:solidFill>
              <a:latin typeface="华文琥珀" panose="02010800040101010101" charset="-122"/>
              <a:ea typeface="华文琥珀" panose="02010800040101010101" charset="-122"/>
              <a:cs typeface="+mn-cs"/>
              <a:sym typeface="Calibri Light" panose="020F0302020204030204" pitchFamily="34" charset="0"/>
            </a:endParaRPr>
          </a:p>
        </p:txBody>
      </p:sp>
      <p:sp>
        <p:nvSpPr>
          <p:cNvPr id="164868" name="文本框 9"/>
          <p:cNvSpPr/>
          <p:nvPr>
            <p:custDataLst>
              <p:tags r:id="rId2"/>
            </p:custDataLst>
          </p:nvPr>
        </p:nvSpPr>
        <p:spPr>
          <a:xfrm>
            <a:off x="258128" y="1768475"/>
            <a:ext cx="11674475" cy="553085"/>
          </a:xfrm>
          <a:prstGeom prst="rect">
            <a:avLst/>
          </a:prstGeom>
          <a:noFill/>
          <a:ln w="9525">
            <a:noFill/>
          </a:ln>
        </p:spPr>
        <p:txBody>
          <a:bodyPr>
            <a:spAutoFit/>
          </a:bodyPr>
          <a:lstStyle/>
          <a:p>
            <a:pPr>
              <a:lnSpc>
                <a:spcPct val="125000"/>
              </a:lnSpc>
            </a:pPr>
            <a:r>
              <a:rPr lang="en-US" altLang="zh-CN" sz="2400" b="1">
                <a:latin typeface="黑体" panose="02010609060101010101" charset="-122"/>
                <a:ea typeface="黑体" panose="02010609060101010101" charset="-122"/>
              </a:rPr>
              <a:t>    </a:t>
            </a:r>
            <a:r>
              <a:rPr lang="zh-CN" altLang="zh-CN" sz="2400" b="1">
                <a:latin typeface="黑体" panose="02010609060101010101" charset="-122"/>
                <a:ea typeface="黑体" panose="02010609060101010101" charset="-122"/>
              </a:rPr>
              <a:t>1946年6月，国民党以围攻中原解放区为起点，向解放区展开大规模的进攻。</a:t>
            </a:r>
            <a:endParaRPr lang="zh-CN" altLang="zh-CN" sz="2400" b="1">
              <a:latin typeface="黑体" panose="02010609060101010101" charset="-122"/>
              <a:ea typeface="黑体" panose="02010609060101010101" charset="-122"/>
            </a:endParaRPr>
          </a:p>
        </p:txBody>
      </p:sp>
      <p:graphicFrame>
        <p:nvGraphicFramePr>
          <p:cNvPr id="164869" name="表格 164868"/>
          <p:cNvGraphicFramePr>
            <a:graphicFrameLocks noGrp="1"/>
          </p:cNvGraphicFramePr>
          <p:nvPr>
            <p:custDataLst>
              <p:tags r:id="rId3"/>
            </p:custDataLst>
          </p:nvPr>
        </p:nvGraphicFramePr>
        <p:xfrm>
          <a:off x="265113" y="2803525"/>
          <a:ext cx="11674475" cy="2706688"/>
        </p:xfrm>
        <a:graphic>
          <a:graphicData uri="http://schemas.openxmlformats.org/drawingml/2006/table">
            <a:tbl>
              <a:tblPr/>
              <a:tblGrid>
                <a:gridCol w="3890963"/>
                <a:gridCol w="3892550"/>
                <a:gridCol w="3890962"/>
              </a:tblGrid>
              <a:tr h="541338">
                <a:tc>
                  <a:txBody>
                    <a:bodyPr wrap="square"/>
                    <a:lstStyle/>
                    <a:p>
                      <a:pPr marL="0" lvl="0" indent="0" algn="ctr" eaLnBrk="1" hangingPunct="1">
                        <a:buNone/>
                      </a:pPr>
                      <a:r>
                        <a:rPr lang="zh-CN" altLang="en-US" sz="2800" b="1">
                          <a:solidFill>
                            <a:srgbClr val="FFFFFF"/>
                          </a:solidFill>
                          <a:latin typeface="黑体" panose="02010609060101010101" charset="-122"/>
                          <a:ea typeface="黑体" panose="02010609060101010101" charset="-122"/>
                        </a:rPr>
                        <a:t>项    目</a:t>
                      </a:r>
                      <a:endParaRPr lang="zh-CN" altLang="en-US" sz="2800" b="1">
                        <a:solidFill>
                          <a:srgbClr val="FFFFFF"/>
                        </a:solidFill>
                        <a:latin typeface="黑体" panose="02010609060101010101" charset="-122"/>
                        <a:ea typeface="黑体" panose="02010609060101010101" charset="-122"/>
                      </a:endParaRPr>
                    </a:p>
                  </a:txBody>
                  <a:tcPr marL="91445" marR="91445"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solidFill>
                  </a:tcPr>
                </a:tc>
                <a:tc>
                  <a:txBody>
                    <a:bodyPr wrap="square"/>
                    <a:lstStyle/>
                    <a:p>
                      <a:pPr marL="0" lvl="0" indent="0" algn="ctr" eaLnBrk="1" hangingPunct="1">
                        <a:buNone/>
                      </a:pPr>
                      <a:r>
                        <a:rPr lang="zh-CN" altLang="en-US" sz="2800" b="1">
                          <a:solidFill>
                            <a:srgbClr val="FFFFFF"/>
                          </a:solidFill>
                          <a:latin typeface="黑体" panose="02010609060101010101" charset="-122"/>
                          <a:ea typeface="黑体" panose="02010609060101010101" charset="-122"/>
                        </a:rPr>
                        <a:t>共产党方面</a:t>
                      </a:r>
                      <a:endParaRPr lang="zh-CN" altLang="en-US" sz="2800" b="1">
                        <a:solidFill>
                          <a:srgbClr val="FFFFFF"/>
                        </a:solidFill>
                        <a:latin typeface="黑体" panose="02010609060101010101" charset="-122"/>
                        <a:ea typeface="黑体" panose="02010609060101010101" charset="-122"/>
                      </a:endParaRPr>
                    </a:p>
                  </a:txBody>
                  <a:tcPr marL="91445" marR="91445"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solidFill>
                  </a:tcPr>
                </a:tc>
                <a:tc>
                  <a:txBody>
                    <a:bodyPr wrap="square"/>
                    <a:lstStyle/>
                    <a:p>
                      <a:pPr marL="0" lvl="0" indent="0" algn="ctr" eaLnBrk="1" hangingPunct="1">
                        <a:buNone/>
                      </a:pPr>
                      <a:r>
                        <a:rPr lang="zh-CN" altLang="en-US" sz="2800" b="1">
                          <a:solidFill>
                            <a:srgbClr val="FFFFFF"/>
                          </a:solidFill>
                          <a:latin typeface="黑体" panose="02010609060101010101" charset="-122"/>
                          <a:ea typeface="黑体" panose="02010609060101010101" charset="-122"/>
                        </a:rPr>
                        <a:t>国民党方面</a:t>
                      </a:r>
                      <a:endParaRPr lang="zh-CN" altLang="en-US" sz="2800" b="1">
                        <a:solidFill>
                          <a:srgbClr val="FFFFFF"/>
                        </a:solidFill>
                        <a:latin typeface="黑体" panose="02010609060101010101" charset="-122"/>
                        <a:ea typeface="黑体" panose="02010609060101010101" charset="-122"/>
                      </a:endParaRPr>
                    </a:p>
                  </a:txBody>
                  <a:tcPr marL="91445" marR="91445"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1"/>
                    </a:solidFill>
                  </a:tcPr>
                </a:tc>
              </a:tr>
              <a:tr h="541337">
                <a:tc>
                  <a:txBody>
                    <a:bodyPr wrap="square"/>
                    <a:lstStyle/>
                    <a:p>
                      <a:pPr marL="0" lvl="0" indent="0" algn="ctr" eaLnBrk="1" hangingPunct="1">
                        <a:buNone/>
                      </a:pPr>
                      <a:r>
                        <a:rPr lang="zh-CN" altLang="en-US" sz="2800">
                          <a:latin typeface="黑体" panose="02010609060101010101" charset="-122"/>
                          <a:ea typeface="黑体" panose="02010609060101010101" charset="-122"/>
                        </a:rPr>
                        <a:t>兵    力</a:t>
                      </a:r>
                      <a:endParaRPr lang="zh-CN" altLang="en-US" sz="2800">
                        <a:latin typeface="黑体" panose="02010609060101010101" charset="-122"/>
                        <a:ea typeface="黑体" panose="02010609060101010101" charset="-122"/>
                      </a:endParaRPr>
                    </a:p>
                  </a:txBody>
                  <a:tcPr marL="91445" marR="91445"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D2DEEF"/>
                    </a:solidFill>
                  </a:tcPr>
                </a:tc>
                <a:tc>
                  <a:txBody>
                    <a:bodyPr wrap="square"/>
                    <a:lstStyle/>
                    <a:p>
                      <a:pPr marL="0" lvl="0" indent="0" algn="ctr" eaLnBrk="1" hangingPunct="1">
                        <a:buNone/>
                      </a:pPr>
                      <a:r>
                        <a:rPr lang="en-US" altLang="zh-CN" sz="2800">
                          <a:latin typeface="黑体" panose="02010609060101010101" charset="-122"/>
                          <a:ea typeface="黑体" panose="02010609060101010101" charset="-122"/>
                        </a:rPr>
                        <a:t>120</a:t>
                      </a:r>
                      <a:r>
                        <a:rPr lang="zh-CN" altLang="en-US" sz="2800">
                          <a:latin typeface="黑体" panose="02010609060101010101" charset="-122"/>
                          <a:ea typeface="黑体" panose="02010609060101010101" charset="-122"/>
                        </a:rPr>
                        <a:t>万人</a:t>
                      </a:r>
                      <a:endParaRPr lang="zh-CN" altLang="en-US" sz="2800">
                        <a:latin typeface="黑体" panose="02010609060101010101" charset="-122"/>
                        <a:ea typeface="黑体" panose="02010609060101010101" charset="-122"/>
                      </a:endParaRPr>
                    </a:p>
                  </a:txBody>
                  <a:tcPr marL="91445" marR="91445"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D2DEEF"/>
                    </a:solidFill>
                  </a:tcPr>
                </a:tc>
                <a:tc>
                  <a:txBody>
                    <a:bodyPr wrap="square"/>
                    <a:lstStyle/>
                    <a:p>
                      <a:pPr marL="0" lvl="0" indent="0" algn="ctr" eaLnBrk="1" hangingPunct="1">
                        <a:buNone/>
                      </a:pPr>
                      <a:r>
                        <a:rPr lang="en-US" altLang="zh-CN" sz="2800">
                          <a:latin typeface="黑体" panose="02010609060101010101" charset="-122"/>
                          <a:ea typeface="黑体" panose="02010609060101010101" charset="-122"/>
                        </a:rPr>
                        <a:t>430</a:t>
                      </a:r>
                      <a:r>
                        <a:rPr lang="zh-CN" altLang="en-US" sz="2800">
                          <a:latin typeface="黑体" panose="02010609060101010101" charset="-122"/>
                          <a:ea typeface="黑体" panose="02010609060101010101" charset="-122"/>
                        </a:rPr>
                        <a:t>万人</a:t>
                      </a:r>
                      <a:endParaRPr lang="zh-CN" altLang="en-US" sz="2800">
                        <a:latin typeface="黑体" panose="02010609060101010101" charset="-122"/>
                        <a:ea typeface="黑体" panose="02010609060101010101" charset="-122"/>
                      </a:endParaRPr>
                    </a:p>
                  </a:txBody>
                  <a:tcPr marL="91445" marR="91445"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D2DEEF"/>
                    </a:solidFill>
                  </a:tcPr>
                </a:tc>
              </a:tr>
              <a:tr h="541338">
                <a:tc>
                  <a:txBody>
                    <a:bodyPr wrap="square"/>
                    <a:lstStyle/>
                    <a:p>
                      <a:pPr marL="0" lvl="0" indent="0" algn="ctr" eaLnBrk="1" hangingPunct="1">
                        <a:buNone/>
                      </a:pPr>
                      <a:r>
                        <a:rPr lang="zh-CN" altLang="en-US" sz="2800">
                          <a:latin typeface="黑体" panose="02010609060101010101" charset="-122"/>
                          <a:ea typeface="黑体" panose="02010609060101010101" charset="-122"/>
                        </a:rPr>
                        <a:t>地区面积</a:t>
                      </a:r>
                      <a:endParaRPr lang="zh-CN" altLang="en-US" sz="2800">
                        <a:latin typeface="黑体" panose="02010609060101010101" charset="-122"/>
                        <a:ea typeface="黑体" panose="02010609060101010101" charset="-122"/>
                      </a:endParaRPr>
                    </a:p>
                  </a:txBody>
                  <a:tcPr marL="91445" marR="91445"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EAEFF7"/>
                    </a:solidFill>
                  </a:tcPr>
                </a:tc>
                <a:tc>
                  <a:txBody>
                    <a:bodyPr wrap="square"/>
                    <a:lstStyle/>
                    <a:p>
                      <a:pPr marL="0" lvl="0" indent="0" algn="ctr" eaLnBrk="1" hangingPunct="1">
                        <a:buNone/>
                      </a:pPr>
                      <a:r>
                        <a:rPr lang="en-US" altLang="zh-CN" sz="2800">
                          <a:latin typeface="黑体" panose="02010609060101010101" charset="-122"/>
                          <a:ea typeface="黑体" panose="02010609060101010101" charset="-122"/>
                        </a:rPr>
                        <a:t>228.58</a:t>
                      </a:r>
                      <a:r>
                        <a:rPr lang="zh-CN" altLang="en-US" sz="2800">
                          <a:latin typeface="黑体" panose="02010609060101010101" charset="-122"/>
                          <a:ea typeface="黑体" panose="02010609060101010101" charset="-122"/>
                        </a:rPr>
                        <a:t>万平方公里</a:t>
                      </a:r>
                      <a:endParaRPr lang="zh-CN" altLang="en-US" sz="2800">
                        <a:latin typeface="黑体" panose="02010609060101010101" charset="-122"/>
                        <a:ea typeface="黑体" panose="02010609060101010101" charset="-122"/>
                      </a:endParaRPr>
                    </a:p>
                  </a:txBody>
                  <a:tcPr marL="91445" marR="91445"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EAEFF7"/>
                    </a:solidFill>
                  </a:tcPr>
                </a:tc>
                <a:tc>
                  <a:txBody>
                    <a:bodyPr wrap="square"/>
                    <a:lstStyle/>
                    <a:p>
                      <a:pPr marL="0" lvl="0" indent="0" algn="ctr" eaLnBrk="1" hangingPunct="1">
                        <a:buNone/>
                      </a:pPr>
                      <a:r>
                        <a:rPr lang="en-US" altLang="zh-CN" sz="2800">
                          <a:latin typeface="黑体" panose="02010609060101010101" charset="-122"/>
                          <a:ea typeface="黑体" panose="02010609060101010101" charset="-122"/>
                        </a:rPr>
                        <a:t>731.172</a:t>
                      </a:r>
                      <a:r>
                        <a:rPr lang="zh-CN" altLang="en-US" sz="2800">
                          <a:latin typeface="黑体" panose="02010609060101010101" charset="-122"/>
                          <a:ea typeface="黑体" panose="02010609060101010101" charset="-122"/>
                        </a:rPr>
                        <a:t>万平方公里</a:t>
                      </a:r>
                      <a:endParaRPr lang="zh-CN" altLang="en-US" sz="2800">
                        <a:latin typeface="黑体" panose="02010609060101010101" charset="-122"/>
                        <a:ea typeface="黑体" panose="02010609060101010101" charset="-122"/>
                      </a:endParaRPr>
                    </a:p>
                  </a:txBody>
                  <a:tcPr marL="91445" marR="91445"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EAEFF7"/>
                    </a:solidFill>
                  </a:tcPr>
                </a:tc>
              </a:tr>
              <a:tr h="541337">
                <a:tc>
                  <a:txBody>
                    <a:bodyPr wrap="square"/>
                    <a:lstStyle/>
                    <a:p>
                      <a:pPr marL="0" lvl="0" indent="0" algn="ctr" eaLnBrk="1" hangingPunct="1">
                        <a:buNone/>
                      </a:pPr>
                      <a:r>
                        <a:rPr lang="zh-CN" altLang="en-US" sz="2800">
                          <a:latin typeface="黑体" panose="02010609060101010101" charset="-122"/>
                          <a:ea typeface="黑体" panose="02010609060101010101" charset="-122"/>
                        </a:rPr>
                        <a:t>城    市</a:t>
                      </a:r>
                      <a:endParaRPr lang="zh-CN" altLang="en-US" sz="2800">
                        <a:latin typeface="黑体" panose="02010609060101010101" charset="-122"/>
                        <a:ea typeface="黑体" panose="02010609060101010101" charset="-122"/>
                      </a:endParaRPr>
                    </a:p>
                  </a:txBody>
                  <a:tcPr marL="91445" marR="91445"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D2DEEF"/>
                    </a:solidFill>
                  </a:tcPr>
                </a:tc>
                <a:tc>
                  <a:txBody>
                    <a:bodyPr wrap="square"/>
                    <a:lstStyle/>
                    <a:p>
                      <a:pPr marL="0" lvl="0" indent="0" algn="ctr" eaLnBrk="1" hangingPunct="1">
                        <a:buNone/>
                      </a:pPr>
                      <a:r>
                        <a:rPr lang="en-US" altLang="zh-CN" sz="2800">
                          <a:latin typeface="黑体" panose="02010609060101010101" charset="-122"/>
                          <a:ea typeface="黑体" panose="02010609060101010101" charset="-122"/>
                        </a:rPr>
                        <a:t>446</a:t>
                      </a:r>
                      <a:r>
                        <a:rPr lang="zh-CN" altLang="en-US" sz="2800">
                          <a:latin typeface="黑体" panose="02010609060101010101" charset="-122"/>
                          <a:ea typeface="黑体" panose="02010609060101010101" charset="-122"/>
                        </a:rPr>
                        <a:t>座（中小城市）</a:t>
                      </a:r>
                      <a:endParaRPr lang="zh-CN" altLang="en-US" sz="2800">
                        <a:latin typeface="黑体" panose="02010609060101010101" charset="-122"/>
                        <a:ea typeface="黑体" panose="02010609060101010101" charset="-122"/>
                      </a:endParaRPr>
                    </a:p>
                  </a:txBody>
                  <a:tcPr marL="91445" marR="91445"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D2DEEF"/>
                    </a:solidFill>
                  </a:tcPr>
                </a:tc>
                <a:tc>
                  <a:txBody>
                    <a:bodyPr wrap="square"/>
                    <a:lstStyle/>
                    <a:p>
                      <a:pPr marL="0" lvl="0" indent="0" algn="ctr" eaLnBrk="1" hangingPunct="1">
                        <a:buNone/>
                      </a:pPr>
                      <a:r>
                        <a:rPr lang="en-US" altLang="zh-CN" sz="2800">
                          <a:latin typeface="黑体" panose="02010609060101010101" charset="-122"/>
                          <a:ea typeface="黑体" panose="02010609060101010101" charset="-122"/>
                        </a:rPr>
                        <a:t>1545</a:t>
                      </a:r>
                      <a:r>
                        <a:rPr lang="zh-CN" altLang="en-US" sz="2800">
                          <a:latin typeface="黑体" panose="02010609060101010101" charset="-122"/>
                          <a:ea typeface="黑体" panose="02010609060101010101" charset="-122"/>
                        </a:rPr>
                        <a:t>座（大中城市）</a:t>
                      </a:r>
                      <a:endParaRPr lang="zh-CN" altLang="en-US" sz="2800">
                        <a:latin typeface="黑体" panose="02010609060101010101" charset="-122"/>
                        <a:ea typeface="黑体" panose="02010609060101010101" charset="-122"/>
                      </a:endParaRPr>
                    </a:p>
                  </a:txBody>
                  <a:tcPr marL="91445" marR="91445"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D2DEEF"/>
                    </a:solidFill>
                  </a:tcPr>
                </a:tc>
              </a:tr>
              <a:tr h="541338">
                <a:tc>
                  <a:txBody>
                    <a:bodyPr wrap="square"/>
                    <a:lstStyle/>
                    <a:p>
                      <a:pPr marL="0" lvl="0" indent="0" algn="ctr" eaLnBrk="1" hangingPunct="1">
                        <a:buNone/>
                      </a:pPr>
                      <a:r>
                        <a:rPr lang="zh-CN" altLang="en-US" sz="2800">
                          <a:latin typeface="黑体" panose="02010609060101010101" charset="-122"/>
                          <a:ea typeface="黑体" panose="02010609060101010101" charset="-122"/>
                        </a:rPr>
                        <a:t>人    口</a:t>
                      </a:r>
                      <a:endParaRPr lang="zh-CN" altLang="en-US" sz="2800">
                        <a:latin typeface="黑体" panose="02010609060101010101" charset="-122"/>
                        <a:ea typeface="黑体" panose="02010609060101010101" charset="-122"/>
                      </a:endParaRPr>
                    </a:p>
                  </a:txBody>
                  <a:tcPr marL="91445" marR="91445"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EAEFF7"/>
                    </a:solidFill>
                  </a:tcPr>
                </a:tc>
                <a:tc>
                  <a:txBody>
                    <a:bodyPr wrap="square"/>
                    <a:lstStyle/>
                    <a:p>
                      <a:pPr marL="0" lvl="0" indent="0" algn="ctr" eaLnBrk="1" hangingPunct="1">
                        <a:buNone/>
                      </a:pPr>
                      <a:r>
                        <a:rPr lang="en-US" altLang="zh-CN" sz="2800">
                          <a:latin typeface="黑体" panose="02010609060101010101" charset="-122"/>
                          <a:ea typeface="黑体" panose="02010609060101010101" charset="-122"/>
                        </a:rPr>
                        <a:t>13606.7</a:t>
                      </a:r>
                      <a:r>
                        <a:rPr lang="zh-CN" altLang="en-US" sz="2800">
                          <a:latin typeface="黑体" panose="02010609060101010101" charset="-122"/>
                          <a:ea typeface="黑体" panose="02010609060101010101" charset="-122"/>
                        </a:rPr>
                        <a:t>万人</a:t>
                      </a:r>
                      <a:endParaRPr lang="zh-CN" altLang="en-US" sz="2800">
                        <a:latin typeface="黑体" panose="02010609060101010101" charset="-122"/>
                        <a:ea typeface="黑体" panose="02010609060101010101" charset="-122"/>
                      </a:endParaRPr>
                    </a:p>
                  </a:txBody>
                  <a:tcPr marL="91445" marR="91445"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EAEFF7"/>
                    </a:solidFill>
                  </a:tcPr>
                </a:tc>
                <a:tc>
                  <a:txBody>
                    <a:bodyPr wrap="square"/>
                    <a:lstStyle/>
                    <a:p>
                      <a:pPr marL="0" lvl="0" indent="0" algn="ctr" eaLnBrk="1" hangingPunct="1">
                        <a:buNone/>
                      </a:pPr>
                      <a:r>
                        <a:rPr lang="en-US" altLang="zh-CN" sz="2800">
                          <a:latin typeface="黑体" panose="02010609060101010101" charset="-122"/>
                          <a:ea typeface="黑体" panose="02010609060101010101" charset="-122"/>
                        </a:rPr>
                        <a:t>33893.3</a:t>
                      </a:r>
                      <a:r>
                        <a:rPr lang="zh-CN" altLang="en-US" sz="2800">
                          <a:latin typeface="黑体" panose="02010609060101010101" charset="-122"/>
                          <a:ea typeface="黑体" panose="02010609060101010101" charset="-122"/>
                        </a:rPr>
                        <a:t>万人</a:t>
                      </a:r>
                      <a:endParaRPr lang="zh-CN" altLang="en-US" sz="2800">
                        <a:latin typeface="黑体" panose="02010609060101010101" charset="-122"/>
                        <a:ea typeface="黑体" panose="02010609060101010101" charset="-122"/>
                      </a:endParaRPr>
                    </a:p>
                  </a:txBody>
                  <a:tcPr marL="91445" marR="91445"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EAEFF7"/>
                    </a:solidFill>
                  </a:tcPr>
                </a:tc>
              </a:tr>
            </a:tbl>
          </a:graphicData>
        </a:graphic>
      </p:graphicFrame>
      <p:sp>
        <p:nvSpPr>
          <p:cNvPr id="164895" name="文本框 9"/>
          <p:cNvSpPr/>
          <p:nvPr>
            <p:custDataLst>
              <p:tags r:id="rId4"/>
            </p:custDataLst>
          </p:nvPr>
        </p:nvSpPr>
        <p:spPr>
          <a:xfrm>
            <a:off x="265113" y="2251075"/>
            <a:ext cx="11674475" cy="552450"/>
          </a:xfrm>
          <a:prstGeom prst="rect">
            <a:avLst/>
          </a:prstGeom>
          <a:noFill/>
          <a:ln w="9525">
            <a:noFill/>
          </a:ln>
        </p:spPr>
        <p:txBody>
          <a:bodyPr>
            <a:spAutoFit/>
          </a:bodyPr>
          <a:lstStyle/>
          <a:p>
            <a:pPr algn="ctr">
              <a:lnSpc>
                <a:spcPct val="125000"/>
              </a:lnSpc>
            </a:pPr>
            <a:r>
              <a:rPr lang="en-US" altLang="zh-CN" sz="2400">
                <a:latin typeface="黑体" panose="02010609060101010101" charset="-122"/>
                <a:ea typeface="黑体" panose="02010609060101010101" charset="-122"/>
              </a:rPr>
              <a:t>    1946</a:t>
            </a:r>
            <a:r>
              <a:rPr lang="zh-CN" altLang="en-US" sz="2400">
                <a:latin typeface="黑体" panose="02010609060101010101" charset="-122"/>
                <a:ea typeface="黑体" panose="02010609060101010101" charset="-122"/>
              </a:rPr>
              <a:t>年</a:t>
            </a:r>
            <a:r>
              <a:rPr lang="en-US" altLang="zh-CN" sz="2400">
                <a:latin typeface="黑体" panose="02010609060101010101" charset="-122"/>
                <a:ea typeface="黑体" panose="02010609060101010101" charset="-122"/>
              </a:rPr>
              <a:t>7</a:t>
            </a:r>
            <a:r>
              <a:rPr lang="zh-CN" altLang="en-US" sz="2400">
                <a:latin typeface="黑体" panose="02010609060101010101" charset="-122"/>
                <a:ea typeface="黑体" panose="02010609060101010101" charset="-122"/>
              </a:rPr>
              <a:t>月全面内战爆发时国共双方力量对比</a:t>
            </a:r>
            <a:endParaRPr lang="zh-CN" altLang="en-US" sz="2400">
              <a:latin typeface="黑体" panose="02010609060101010101" charset="-122"/>
              <a:ea typeface="黑体" panose="02010609060101010101" charset="-122"/>
            </a:endParaRPr>
          </a:p>
        </p:txBody>
      </p:sp>
      <p:sp>
        <p:nvSpPr>
          <p:cNvPr id="164896" name="文本框 9"/>
          <p:cNvSpPr/>
          <p:nvPr>
            <p:custDataLst>
              <p:tags r:id="rId5"/>
            </p:custDataLst>
          </p:nvPr>
        </p:nvSpPr>
        <p:spPr>
          <a:xfrm>
            <a:off x="265113" y="5511800"/>
            <a:ext cx="11674475" cy="476250"/>
          </a:xfrm>
          <a:prstGeom prst="rect">
            <a:avLst/>
          </a:prstGeom>
          <a:noFill/>
          <a:ln w="9525">
            <a:noFill/>
          </a:ln>
        </p:spPr>
        <p:txBody>
          <a:bodyPr>
            <a:spAutoFit/>
          </a:bodyPr>
          <a:lstStyle/>
          <a:p>
            <a:pPr algn="r">
              <a:lnSpc>
                <a:spcPct val="125000"/>
              </a:lnSpc>
            </a:pPr>
            <a:r>
              <a:rPr lang="en-US" altLang="zh-CN" sz="2000">
                <a:latin typeface="黑体" panose="02010609060101010101" charset="-122"/>
                <a:ea typeface="黑体" panose="02010609060101010101" charset="-122"/>
              </a:rPr>
              <a:t>   </a:t>
            </a:r>
            <a:r>
              <a:rPr lang="en-US" altLang="zh-CN" sz="2000">
                <a:latin typeface="宋体" panose="02010600030101010101" pitchFamily="2" charset="-122"/>
                <a:ea typeface="宋体" panose="02010600030101010101" pitchFamily="2" charset="-122"/>
              </a:rPr>
              <a:t> ——</a:t>
            </a:r>
            <a:r>
              <a:rPr lang="zh-CN" altLang="en-US" sz="2000">
                <a:latin typeface="宋体" panose="02010600030101010101" pitchFamily="2" charset="-122"/>
                <a:ea typeface="宋体" panose="02010600030101010101" pitchFamily="2" charset="-122"/>
              </a:rPr>
              <a:t>数据来源于《中国现代史统计资料选编》</a:t>
            </a:r>
            <a:endParaRPr lang="zh-CN" altLang="en-US" sz="2000">
              <a:latin typeface="宋体" panose="02010600030101010101" pitchFamily="2" charset="-122"/>
              <a:ea typeface="宋体" panose="02010600030101010101" pitchFamily="2" charset="-122"/>
            </a:endParaRPr>
          </a:p>
        </p:txBody>
      </p:sp>
      <p:sp>
        <p:nvSpPr>
          <p:cNvPr id="164897" name="文本框 99"/>
          <p:cNvSpPr/>
          <p:nvPr>
            <p:custDataLst>
              <p:tags r:id="rId6"/>
            </p:custDataLst>
          </p:nvPr>
        </p:nvSpPr>
        <p:spPr>
          <a:xfrm>
            <a:off x="258763" y="6108700"/>
            <a:ext cx="11680825" cy="460375"/>
          </a:xfrm>
          <a:prstGeom prst="rect">
            <a:avLst/>
          </a:prstGeom>
          <a:noFill/>
          <a:ln w="9525">
            <a:noFill/>
          </a:ln>
        </p:spPr>
        <p:txBody>
          <a:bodyPr>
            <a:spAutoFit/>
          </a:bodyPr>
          <a:lstStyle/>
          <a:p>
            <a:r>
              <a:rPr lang="zh-CN" altLang="zh-CN" sz="2400" b="1">
                <a:solidFill>
                  <a:srgbClr val="FF0000"/>
                </a:solidFill>
                <a:latin typeface="黑体" panose="02010609060101010101" charset="-122"/>
                <a:ea typeface="黑体" panose="02010609060101010101" charset="-122"/>
              </a:rPr>
              <a:t>国民党在军队数量、军事装备、后备资源及外来援助等方面，都明显超过中国共产党。</a:t>
            </a:r>
            <a:endParaRPr lang="zh-CN" altLang="zh-CN" sz="2400" b="1">
              <a:solidFill>
                <a:srgbClr val="FF0000"/>
              </a:solidFill>
              <a:latin typeface="黑体" panose="02010609060101010101" charset="-122"/>
              <a:ea typeface="黑体" panose="02010609060101010101" charset="-122"/>
            </a:endParaRPr>
          </a:p>
        </p:txBody>
      </p:sp>
      <p:sp>
        <p:nvSpPr>
          <p:cNvPr id="5" name="文本框 4"/>
          <p:cNvSpPr txBox="1"/>
          <p:nvPr>
            <p:custDataLst>
              <p:tags r:id="rId7"/>
            </p:custDataLst>
          </p:nvPr>
        </p:nvSpPr>
        <p:spPr>
          <a:xfrm>
            <a:off x="391795" y="1241425"/>
            <a:ext cx="2891155" cy="521970"/>
          </a:xfrm>
          <a:prstGeom prst="rect">
            <a:avLst/>
          </a:prstGeom>
          <a:noFill/>
        </p:spPr>
        <p:txBody>
          <a:bodyPr wrap="none" rtlCol="0">
            <a:spAutoFit/>
          </a:bodyPr>
          <a:lstStyle/>
          <a:p>
            <a:pPr algn="l"/>
            <a:r>
              <a:rPr kumimoji="1" lang="en-US" altLang="zh-CN" sz="2800" b="1">
                <a:latin typeface="微软雅黑" panose="020B0503020204020204" charset="-122"/>
                <a:cs typeface="微软雅黑" panose="020B0503020204020204" charset="-122"/>
                <a:sym typeface="+mn-ea"/>
              </a:rPr>
              <a:t>1</a:t>
            </a:r>
            <a:r>
              <a:rPr kumimoji="1" lang="zh-CN" altLang="en-US" sz="2800" b="1">
                <a:latin typeface="微软雅黑" panose="020B0503020204020204" charset="-122"/>
                <a:cs typeface="微软雅黑" panose="020B0503020204020204" charset="-122"/>
                <a:sym typeface="+mn-ea"/>
              </a:rPr>
              <a:t>、内战爆发标志</a:t>
            </a:r>
            <a:endParaRPr kumimoji="1" lang="zh-CN" altLang="en-US" sz="2800" b="1">
              <a:solidFill>
                <a:schemeClr val="tx1"/>
              </a:solidFill>
              <a:latin typeface="微软雅黑" panose="020B0503020204020204" charset="-122"/>
              <a:cs typeface="微软雅黑" panose="020B0503020204020204" charset="-122"/>
            </a:endParaRPr>
          </a:p>
        </p:txBody>
      </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64866"/>
                                        </p:tgtEl>
                                        <p:attrNameLst>
                                          <p:attrName>style.visibility</p:attrName>
                                        </p:attrNameLst>
                                      </p:cBhvr>
                                      <p:to>
                                        <p:strVal val="visible"/>
                                      </p:to>
                                    </p:set>
                                    <p:animEffect transition="in" filter="fade">
                                      <p:cBhvr>
                                        <p:cTn id="7" dur="1000"/>
                                        <p:tgtEl>
                                          <p:spTgt spid="164866"/>
                                        </p:tgtEl>
                                      </p:cBhvr>
                                    </p:animEffect>
                                    <p:anim calcmode="lin" valueType="num">
                                      <p:cBhvr>
                                        <p:cTn id="8" dur="1000" fill="hold"/>
                                        <p:tgtEl>
                                          <p:spTgt spid="164866"/>
                                        </p:tgtEl>
                                        <p:attrNameLst>
                                          <p:attrName>ppt_x</p:attrName>
                                        </p:attrNameLst>
                                      </p:cBhvr>
                                      <p:tavLst>
                                        <p:tav tm="0">
                                          <p:val>
                                            <p:strVal val="#ppt_x"/>
                                          </p:val>
                                        </p:tav>
                                        <p:tav tm="100000">
                                          <p:val>
                                            <p:strVal val="#ppt_x"/>
                                          </p:val>
                                        </p:tav>
                                      </p:tavLst>
                                    </p:anim>
                                    <p:anim calcmode="lin" valueType="num">
                                      <p:cBhvr>
                                        <p:cTn id="9" dur="1000" fill="hold"/>
                                        <p:tgtEl>
                                          <p:spTgt spid="16486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linds(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4868"/>
                                        </p:tgtEl>
                                        <p:attrNameLst>
                                          <p:attrName>style.visibility</p:attrName>
                                        </p:attrNameLst>
                                      </p:cBhvr>
                                      <p:to>
                                        <p:strVal val="visible"/>
                                      </p:to>
                                    </p:set>
                                    <p:animEffect transition="in" filter="barn(inVertical)">
                                      <p:cBhvr>
                                        <p:cTn id="19" dur="500"/>
                                        <p:tgtEl>
                                          <p:spTgt spid="164868"/>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64895"/>
                                        </p:tgtEl>
                                        <p:attrNameLst>
                                          <p:attrName>style.visibility</p:attrName>
                                        </p:attrNameLst>
                                      </p:cBhvr>
                                      <p:to>
                                        <p:strVal val="visible"/>
                                      </p:to>
                                    </p:set>
                                    <p:animEffect transition="in" filter="dissolve">
                                      <p:cBhvr>
                                        <p:cTn id="24" dur="500"/>
                                        <p:tgtEl>
                                          <p:spTgt spid="164895"/>
                                        </p:tgtEl>
                                      </p:cBhvr>
                                    </p:animEffect>
                                  </p:childTnLst>
                                </p:cTn>
                              </p:par>
                              <p:par>
                                <p:cTn id="25" presetID="9" presetClass="entr" presetSubtype="0" fill="hold" nodeType="withEffect">
                                  <p:stCondLst>
                                    <p:cond delay="0"/>
                                  </p:stCondLst>
                                  <p:childTnLst>
                                    <p:set>
                                      <p:cBhvr>
                                        <p:cTn id="26" dur="1" fill="hold">
                                          <p:stCondLst>
                                            <p:cond delay="0"/>
                                          </p:stCondLst>
                                        </p:cTn>
                                        <p:tgtEl>
                                          <p:spTgt spid="164869"/>
                                        </p:tgtEl>
                                        <p:attrNameLst>
                                          <p:attrName>style.visibility</p:attrName>
                                        </p:attrNameLst>
                                      </p:cBhvr>
                                      <p:to>
                                        <p:strVal val="visible"/>
                                      </p:to>
                                    </p:set>
                                    <p:animEffect transition="in" filter="dissolve">
                                      <p:cBhvr>
                                        <p:cTn id="27" dur="500"/>
                                        <p:tgtEl>
                                          <p:spTgt spid="164869"/>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64896"/>
                                        </p:tgtEl>
                                        <p:attrNameLst>
                                          <p:attrName>style.visibility</p:attrName>
                                        </p:attrNameLst>
                                      </p:cBhvr>
                                      <p:to>
                                        <p:strVal val="visible"/>
                                      </p:to>
                                    </p:set>
                                    <p:animEffect transition="in" filter="dissolve">
                                      <p:cBhvr>
                                        <p:cTn id="30" dur="500"/>
                                        <p:tgtEl>
                                          <p:spTgt spid="16489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64897"/>
                                        </p:tgtEl>
                                        <p:attrNameLst>
                                          <p:attrName>style.visibility</p:attrName>
                                        </p:attrNameLst>
                                      </p:cBhvr>
                                      <p:to>
                                        <p:strVal val="visible"/>
                                      </p:to>
                                    </p:set>
                                    <p:animEffect transition="in" filter="wipe(left)">
                                      <p:cBhvr>
                                        <p:cTn id="35" dur="500"/>
                                        <p:tgtEl>
                                          <p:spTgt spid="1648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6" grpId="0"/>
      <p:bldP spid="5" grpId="0"/>
      <p:bldP spid="164868" grpId="0"/>
      <p:bldP spid="164895" grpId="0"/>
      <p:bldP spid="164896" grpId="0"/>
      <p:bldP spid="16489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902335" y="650240"/>
            <a:ext cx="1468755" cy="521970"/>
          </a:xfrm>
          <a:prstGeom prst="rect">
            <a:avLst/>
          </a:prstGeom>
          <a:noFill/>
        </p:spPr>
        <p:txBody>
          <a:bodyPr wrap="none" rtlCol="0">
            <a:spAutoFit/>
          </a:bodyPr>
          <a:lstStyle/>
          <a:p>
            <a:r>
              <a:rPr kumimoji="1" lang="en-US" altLang="zh-CN" sz="2800" b="1">
                <a:latin typeface="微软雅黑" panose="020B0503020204020204" charset="-122"/>
                <a:cs typeface="微软雅黑" panose="020B0503020204020204" charset="-122"/>
                <a:sym typeface="+mn-ea"/>
              </a:rPr>
              <a:t>2</a:t>
            </a:r>
            <a:r>
              <a:rPr kumimoji="1" lang="zh-CN" altLang="en-US" sz="2800" b="1">
                <a:latin typeface="微软雅黑" panose="020B0503020204020204" charset="-122"/>
                <a:cs typeface="微软雅黑" panose="020B0503020204020204" charset="-122"/>
                <a:sym typeface="+mn-ea"/>
              </a:rPr>
              <a:t>、过程</a:t>
            </a:r>
            <a:endParaRPr kumimoji="1" lang="zh-CN" altLang="en-US" sz="2800" b="1">
              <a:latin typeface="微软雅黑" panose="020B0503020204020204" charset="-122"/>
              <a:cs typeface="微软雅黑" panose="020B0503020204020204" charset="-122"/>
            </a:endParaRPr>
          </a:p>
        </p:txBody>
      </p:sp>
      <p:sp>
        <p:nvSpPr>
          <p:cNvPr id="185" name="Text Box 18"/>
          <p:cNvSpPr txBox="1">
            <a:spLocks noChangeArrowheads="1"/>
          </p:cNvSpPr>
          <p:nvPr>
            <p:custDataLst>
              <p:tags r:id="rId2"/>
            </p:custDataLst>
          </p:nvPr>
        </p:nvSpPr>
        <p:spPr bwMode="auto">
          <a:xfrm>
            <a:off x="1096010" y="1379855"/>
            <a:ext cx="521843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algn="l" rtl="0" fontAlgn="base">
              <a:spcBef>
                <a:spcPct val="0"/>
              </a:spcBef>
              <a:spcAft>
                <a:spcPct val="0"/>
              </a:spcAft>
              <a:buFont typeface="Arial" panose="020B0604020202020204" pitchFamily="34" charset="0"/>
              <a:defRPr b="1"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b="1" kern="1200">
                <a:solidFill>
                  <a:schemeClr val="tx1"/>
                </a:solidFill>
                <a:latin typeface="Times New Roman" panose="02020603050405020304" pitchFamily="18" charset="0"/>
                <a:ea typeface="宋体" panose="02010600030101010101" pitchFamily="2" charset="-122"/>
                <a:cs typeface="+mn-cs"/>
              </a:defRPr>
            </a:lvl9pPr>
          </a:lstStyle>
          <a:p>
            <a:r>
              <a:rPr lang="zh-CN" altLang="en-US" sz="2800">
                <a:latin typeface="Calibri" panose="020F0502020204030204"/>
                <a:ea typeface="方正美黑简体" pitchFamily="65" charset="-122"/>
              </a:rPr>
              <a:t>①</a:t>
            </a:r>
            <a:r>
              <a:rPr lang="zh-CN" altLang="en-US" sz="2800">
                <a:latin typeface="方正美黑简体" pitchFamily="65" charset="-122"/>
                <a:ea typeface="方正美黑简体" pitchFamily="65" charset="-122"/>
              </a:rPr>
              <a:t>战</a:t>
            </a:r>
            <a:r>
              <a:rPr lang="zh-CN" sz="2800">
                <a:latin typeface="方正美黑简体" pitchFamily="65" charset="-122"/>
                <a:ea typeface="方正美黑简体" pitchFamily="65" charset="-122"/>
              </a:rPr>
              <a:t>略防御（</a:t>
            </a:r>
            <a:r>
              <a:rPr lang="en-US" altLang="zh-CN" sz="2800">
                <a:latin typeface="方正美黑简体" pitchFamily="65" charset="-122"/>
                <a:ea typeface="方正美黑简体" pitchFamily="65" charset="-122"/>
              </a:rPr>
              <a:t>1946.6</a:t>
            </a:r>
            <a:r>
              <a:rPr lang="zh-CN" altLang="en-US" sz="2800">
                <a:latin typeface="方正美黑简体" pitchFamily="65" charset="-122"/>
                <a:ea typeface="方正美黑简体" pitchFamily="65" charset="-122"/>
              </a:rPr>
              <a:t>－</a:t>
            </a:r>
            <a:r>
              <a:rPr lang="en-US" altLang="zh-CN" sz="2800">
                <a:latin typeface="方正美黑简体" pitchFamily="65" charset="-122"/>
                <a:ea typeface="方正美黑简体" pitchFamily="65" charset="-122"/>
              </a:rPr>
              <a:t>1947.6</a:t>
            </a:r>
            <a:r>
              <a:rPr lang="zh-CN" sz="2800">
                <a:latin typeface="方正美黑简体" pitchFamily="65" charset="-122"/>
                <a:ea typeface="方正美黑简体" pitchFamily="65" charset="-122"/>
              </a:rPr>
              <a:t>）</a:t>
            </a:r>
            <a:endParaRPr lang="zh-CN" sz="2800">
              <a:latin typeface="方正美黑简体" pitchFamily="65" charset="-122"/>
              <a:ea typeface="方正美黑简体" pitchFamily="65" charset="-122"/>
            </a:endParaRPr>
          </a:p>
        </p:txBody>
      </p:sp>
      <p:sp>
        <p:nvSpPr>
          <p:cNvPr id="190" name="Text Box 20"/>
          <p:cNvSpPr txBox="1">
            <a:spLocks noChangeArrowheads="1"/>
          </p:cNvSpPr>
          <p:nvPr>
            <p:custDataLst>
              <p:tags r:id="rId3"/>
            </p:custDataLst>
          </p:nvPr>
        </p:nvSpPr>
        <p:spPr bwMode="auto">
          <a:xfrm>
            <a:off x="1096010" y="2159000"/>
            <a:ext cx="521843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algn="l" rtl="0" fontAlgn="base">
              <a:spcBef>
                <a:spcPct val="0"/>
              </a:spcBef>
              <a:spcAft>
                <a:spcPct val="0"/>
              </a:spcAft>
              <a:buFont typeface="Arial" panose="020B0604020202020204" pitchFamily="34" charset="0"/>
              <a:defRPr b="1"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b="1" kern="1200">
                <a:solidFill>
                  <a:schemeClr val="tx1"/>
                </a:solidFill>
                <a:latin typeface="Times New Roman" panose="02020603050405020304" pitchFamily="18" charset="0"/>
                <a:ea typeface="宋体" panose="02010600030101010101" pitchFamily="2" charset="-122"/>
                <a:cs typeface="+mn-cs"/>
              </a:defRPr>
            </a:lvl9pPr>
          </a:lstStyle>
          <a:p>
            <a:r>
              <a:rPr lang="zh-CN" sz="2800">
                <a:latin typeface="Calibri" panose="020F0502020204030204"/>
                <a:ea typeface="方正美黑简体" pitchFamily="65" charset="-122"/>
              </a:rPr>
              <a:t>②</a:t>
            </a:r>
            <a:r>
              <a:rPr lang="zh-CN" sz="2800">
                <a:latin typeface="方正美黑简体" pitchFamily="65" charset="-122"/>
                <a:ea typeface="方正美黑简体" pitchFamily="65" charset="-122"/>
              </a:rPr>
              <a:t>战略反攻（</a:t>
            </a:r>
            <a:r>
              <a:rPr lang="en-US" altLang="zh-CN" sz="2800">
                <a:latin typeface="方正美黑简体" pitchFamily="65" charset="-122"/>
                <a:ea typeface="方正美黑简体" pitchFamily="65" charset="-122"/>
              </a:rPr>
              <a:t>1947.6</a:t>
            </a:r>
            <a:r>
              <a:rPr lang="zh-CN" altLang="en-US" sz="2800">
                <a:latin typeface="方正美黑简体" pitchFamily="65" charset="-122"/>
                <a:ea typeface="方正美黑简体" pitchFamily="65" charset="-122"/>
              </a:rPr>
              <a:t>－</a:t>
            </a:r>
            <a:r>
              <a:rPr lang="en-US" altLang="zh-CN" sz="2800">
                <a:latin typeface="方正美黑简体" pitchFamily="65" charset="-122"/>
                <a:ea typeface="方正美黑简体" pitchFamily="65" charset="-122"/>
              </a:rPr>
              <a:t>1948.9</a:t>
            </a:r>
            <a:r>
              <a:rPr lang="zh-CN" sz="2800">
                <a:latin typeface="方正美黑简体" pitchFamily="65" charset="-122"/>
                <a:ea typeface="方正美黑简体" pitchFamily="65" charset="-122"/>
              </a:rPr>
              <a:t>）</a:t>
            </a:r>
            <a:endParaRPr lang="zh-CN" sz="2800">
              <a:latin typeface="方正美黑简体" pitchFamily="65" charset="-122"/>
              <a:ea typeface="方正美黑简体" pitchFamily="65" charset="-122"/>
            </a:endParaRPr>
          </a:p>
        </p:txBody>
      </p:sp>
      <p:sp>
        <p:nvSpPr>
          <p:cNvPr id="200" name="文本框 199"/>
          <p:cNvSpPr txBox="1"/>
          <p:nvPr>
            <p:custDataLst>
              <p:tags r:id="rId4"/>
            </p:custDataLst>
          </p:nvPr>
        </p:nvSpPr>
        <p:spPr>
          <a:xfrm>
            <a:off x="1122680" y="5306060"/>
            <a:ext cx="4339590" cy="521970"/>
          </a:xfrm>
          <a:prstGeom prst="rect">
            <a:avLst/>
          </a:prstGeom>
          <a:noFill/>
        </p:spPr>
        <p:txBody>
          <a:bodyPr wrap="square" rtlCol="0">
            <a:spAutoFit/>
          </a:bodyPr>
          <a:lstStyle/>
          <a:p>
            <a:r>
              <a:rPr lang="zh-CN" altLang="en-US" sz="2800" b="1">
                <a:latin typeface="微软雅黑" panose="020B0503020204020204" charset="-122"/>
              </a:rPr>
              <a:t>⑥</a:t>
            </a:r>
            <a:r>
              <a:rPr lang="zh-CN" altLang="en-US" sz="2800" b="1">
                <a:ea typeface="方正美黑简体" pitchFamily="65" charset="-122"/>
              </a:rPr>
              <a:t>渡江战役（</a:t>
            </a:r>
            <a:r>
              <a:rPr lang="en-US" altLang="zh-CN" sz="2800" b="1">
                <a:ea typeface="方正美黑简体" pitchFamily="65" charset="-122"/>
              </a:rPr>
              <a:t>1949.4.23</a:t>
            </a:r>
            <a:r>
              <a:rPr lang="zh-CN" altLang="en-US" sz="2800" b="1">
                <a:ea typeface="方正美黑简体" pitchFamily="65" charset="-122"/>
              </a:rPr>
              <a:t>）</a:t>
            </a:r>
            <a:endParaRPr lang="zh-CN" altLang="en-US" sz="2800" b="1">
              <a:ea typeface="方正美黑简体" pitchFamily="65" charset="-122"/>
            </a:endParaRPr>
          </a:p>
        </p:txBody>
      </p:sp>
      <p:sp>
        <p:nvSpPr>
          <p:cNvPr id="193" name="Text Box 22"/>
          <p:cNvSpPr txBox="1">
            <a:spLocks noChangeArrowheads="1"/>
          </p:cNvSpPr>
          <p:nvPr>
            <p:custDataLst>
              <p:tags r:id="rId5"/>
            </p:custDataLst>
          </p:nvPr>
        </p:nvSpPr>
        <p:spPr bwMode="auto">
          <a:xfrm>
            <a:off x="1097280" y="3002915"/>
            <a:ext cx="5216525"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algn="l" rtl="0" fontAlgn="base">
              <a:spcBef>
                <a:spcPct val="0"/>
              </a:spcBef>
              <a:spcAft>
                <a:spcPct val="0"/>
              </a:spcAft>
              <a:buFont typeface="Arial" panose="020B0604020202020204" pitchFamily="34" charset="0"/>
              <a:defRPr b="1"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b="1" kern="1200">
                <a:solidFill>
                  <a:schemeClr val="tx1"/>
                </a:solidFill>
                <a:latin typeface="Times New Roman" panose="02020603050405020304" pitchFamily="18" charset="0"/>
                <a:ea typeface="宋体" panose="02010600030101010101" pitchFamily="2" charset="-122"/>
                <a:cs typeface="+mn-cs"/>
              </a:defRPr>
            </a:lvl9pPr>
          </a:lstStyle>
          <a:p>
            <a:r>
              <a:rPr lang="zh-CN" sz="2800">
                <a:latin typeface="Calibri" panose="020F0502020204030204"/>
                <a:ea typeface="方正美黑简体" pitchFamily="65" charset="-122"/>
              </a:rPr>
              <a:t>③</a:t>
            </a:r>
            <a:r>
              <a:rPr lang="zh-CN" sz="2800">
                <a:latin typeface="方正美黑简体" pitchFamily="65" charset="-122"/>
                <a:ea typeface="方正美黑简体" pitchFamily="65" charset="-122"/>
              </a:rPr>
              <a:t>战略决战（</a:t>
            </a:r>
            <a:r>
              <a:rPr lang="en-US" altLang="zh-CN" sz="2800">
                <a:latin typeface="方正美黑简体" pitchFamily="65" charset="-122"/>
                <a:ea typeface="方正美黑简体" pitchFamily="65" charset="-122"/>
              </a:rPr>
              <a:t>1948.9</a:t>
            </a:r>
            <a:r>
              <a:rPr lang="zh-CN" altLang="en-US" sz="2800">
                <a:latin typeface="方正美黑简体" pitchFamily="65" charset="-122"/>
                <a:ea typeface="方正美黑简体" pitchFamily="65" charset="-122"/>
              </a:rPr>
              <a:t>－</a:t>
            </a:r>
            <a:r>
              <a:rPr lang="en-US" altLang="zh-CN" sz="2800">
                <a:latin typeface="方正美黑简体" pitchFamily="65" charset="-122"/>
                <a:ea typeface="方正美黑简体" pitchFamily="65" charset="-122"/>
              </a:rPr>
              <a:t>1949.1</a:t>
            </a:r>
            <a:r>
              <a:rPr lang="zh-CN" sz="2800">
                <a:latin typeface="方正美黑简体" pitchFamily="65" charset="-122"/>
                <a:ea typeface="方正美黑简体" pitchFamily="65" charset="-122"/>
              </a:rPr>
              <a:t>）</a:t>
            </a:r>
            <a:endParaRPr lang="zh-CN" sz="2800">
              <a:latin typeface="方正美黑简体" pitchFamily="65" charset="-122"/>
              <a:ea typeface="方正美黑简体" pitchFamily="65" charset="-122"/>
            </a:endParaRPr>
          </a:p>
        </p:txBody>
      </p:sp>
      <p:sp>
        <p:nvSpPr>
          <p:cNvPr id="208" name="文本框 207"/>
          <p:cNvSpPr txBox="1"/>
          <p:nvPr>
            <p:custDataLst>
              <p:tags r:id="rId6"/>
            </p:custDataLst>
          </p:nvPr>
        </p:nvSpPr>
        <p:spPr>
          <a:xfrm>
            <a:off x="6314440" y="948690"/>
            <a:ext cx="4650105" cy="953135"/>
          </a:xfrm>
          <a:prstGeom prst="rect">
            <a:avLst/>
          </a:prstGeom>
          <a:noFill/>
        </p:spPr>
        <p:txBody>
          <a:bodyPr wrap="square">
            <a:spAutoFit/>
          </a:bodyPr>
          <a:lstStyle/>
          <a:p>
            <a:pPr>
              <a:spcBef>
                <a:spcPct val="50000"/>
              </a:spcBef>
            </a:pPr>
            <a:r>
              <a:rPr lang="zh-CN" altLang="en-US" sz="2800" b="1">
                <a:latin typeface="楷体" panose="02010609060101010101" pitchFamily="49" charset="-122"/>
                <a:ea typeface="楷体" panose="02010609060101010101" pitchFamily="49" charset="-122"/>
              </a:rPr>
              <a:t>粉碎国民党</a:t>
            </a:r>
            <a:r>
              <a:rPr lang="zh-CN" altLang="en-US" sz="2800" b="1">
                <a:solidFill>
                  <a:srgbClr val="FF0000"/>
                </a:solidFill>
                <a:latin typeface="楷体" panose="02010609060101010101" pitchFamily="49" charset="-122"/>
                <a:ea typeface="楷体" panose="02010609060101010101" pitchFamily="49" charset="-122"/>
              </a:rPr>
              <a:t>全面进攻和</a:t>
            </a:r>
            <a:r>
              <a:rPr lang="zh-CN" altLang="en-US" sz="2800" b="1">
                <a:solidFill>
                  <a:srgbClr val="FF0000"/>
                </a:solidFill>
                <a:latin typeface="楷体" panose="02010609060101010101" pitchFamily="49" charset="-122"/>
                <a:ea typeface="楷体" panose="02010609060101010101" pitchFamily="49" charset="-122"/>
                <a:sym typeface="+mn-ea"/>
              </a:rPr>
              <a:t>重点</a:t>
            </a:r>
            <a:r>
              <a:rPr lang="zh-CN" altLang="en-US" sz="2800" b="1">
                <a:latin typeface="楷体" panose="02010609060101010101" pitchFamily="49" charset="-122"/>
                <a:ea typeface="楷体" panose="02010609060101010101" pitchFamily="49" charset="-122"/>
                <a:sym typeface="+mn-ea"/>
              </a:rPr>
              <a:t>进攻（陕北、山东）</a:t>
            </a:r>
            <a:endParaRPr lang="zh-CN" altLang="en-US" sz="2800" b="1">
              <a:solidFill>
                <a:srgbClr val="FF0000"/>
              </a:solidFill>
              <a:latin typeface="楷体" panose="02010609060101010101" pitchFamily="49" charset="-122"/>
              <a:ea typeface="楷体" panose="02010609060101010101" pitchFamily="49" charset="-122"/>
              <a:sym typeface="+mn-ea"/>
            </a:endParaRPr>
          </a:p>
        </p:txBody>
      </p:sp>
      <p:sp>
        <p:nvSpPr>
          <p:cNvPr id="219" name="文本框 218"/>
          <p:cNvSpPr txBox="1"/>
          <p:nvPr>
            <p:custDataLst>
              <p:tags r:id="rId7"/>
            </p:custDataLst>
          </p:nvPr>
        </p:nvSpPr>
        <p:spPr>
          <a:xfrm>
            <a:off x="6314440" y="2159000"/>
            <a:ext cx="3756660" cy="521970"/>
          </a:xfrm>
          <a:prstGeom prst="rect">
            <a:avLst/>
          </a:prstGeom>
          <a:noFill/>
        </p:spPr>
        <p:txBody>
          <a:bodyPr wrap="square">
            <a:spAutoFit/>
          </a:bodyPr>
          <a:lstStyle/>
          <a:p>
            <a:r>
              <a:rPr lang="zh-CN" altLang="en-US" sz="2800" b="1">
                <a:latin typeface="楷体" panose="02010609060101010101" pitchFamily="49" charset="-122"/>
                <a:ea typeface="楷体" panose="02010609060101010101" pitchFamily="49" charset="-122"/>
              </a:rPr>
              <a:t>刘邓大军挺进大别山</a:t>
            </a:r>
            <a:endParaRPr lang="zh-CN" altLang="en-US" sz="2800" b="1">
              <a:latin typeface="楷体" panose="02010609060101010101" pitchFamily="49" charset="-122"/>
              <a:ea typeface="楷体" panose="02010609060101010101" pitchFamily="49" charset="-122"/>
            </a:endParaRPr>
          </a:p>
        </p:txBody>
      </p:sp>
      <p:sp>
        <p:nvSpPr>
          <p:cNvPr id="226" name="文本框 225"/>
          <p:cNvSpPr txBox="1"/>
          <p:nvPr>
            <p:custDataLst>
              <p:tags r:id="rId8"/>
            </p:custDataLst>
          </p:nvPr>
        </p:nvSpPr>
        <p:spPr>
          <a:xfrm>
            <a:off x="6314440" y="3002915"/>
            <a:ext cx="5330825" cy="521970"/>
          </a:xfrm>
          <a:prstGeom prst="rect">
            <a:avLst/>
          </a:prstGeom>
          <a:noFill/>
        </p:spPr>
        <p:txBody>
          <a:bodyPr wrap="square">
            <a:spAutoFit/>
          </a:bodyPr>
          <a:lstStyle/>
          <a:p>
            <a:r>
              <a:rPr lang="zh-CN" altLang="en-US" sz="2800" b="1">
                <a:latin typeface="楷体" panose="02010609060101010101" pitchFamily="49" charset="-122"/>
                <a:ea typeface="楷体" panose="02010609060101010101" pitchFamily="49" charset="-122"/>
              </a:rPr>
              <a:t>辽沈战役、淮海战役、平津战役</a:t>
            </a:r>
            <a:endParaRPr lang="zh-CN" altLang="en-US" sz="2800" b="1">
              <a:latin typeface="楷体" panose="02010609060101010101" pitchFamily="49" charset="-122"/>
              <a:ea typeface="楷体" panose="02010609060101010101" pitchFamily="49" charset="-122"/>
            </a:endParaRPr>
          </a:p>
        </p:txBody>
      </p:sp>
      <p:sp>
        <p:nvSpPr>
          <p:cNvPr id="206" name="Text Box 7"/>
          <p:cNvSpPr txBox="1">
            <a:spLocks noChangeArrowheads="1"/>
          </p:cNvSpPr>
          <p:nvPr>
            <p:custDataLst>
              <p:tags r:id="rId9"/>
            </p:custDataLst>
          </p:nvPr>
        </p:nvSpPr>
        <p:spPr bwMode="auto">
          <a:xfrm>
            <a:off x="5462270" y="5328920"/>
            <a:ext cx="463804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800" b="1">
                <a:latin typeface="楷体" panose="02010609060101010101" pitchFamily="49" charset="-122"/>
                <a:ea typeface="楷体" panose="02010609060101010101" pitchFamily="49" charset="-122"/>
              </a:rPr>
              <a:t>占领南京</a:t>
            </a:r>
            <a:r>
              <a:rPr lang="en-US" altLang="zh-CN" sz="2800" b="1">
                <a:latin typeface="楷体" panose="02010609060101010101" pitchFamily="49" charset="-122"/>
                <a:ea typeface="楷体" panose="02010609060101010101" pitchFamily="49" charset="-122"/>
              </a:rPr>
              <a:t>——</a:t>
            </a:r>
            <a:r>
              <a:rPr lang="zh-CN" altLang="en-US" sz="2800" b="1">
                <a:latin typeface="楷体" panose="02010609060101010101" pitchFamily="49" charset="-122"/>
                <a:ea typeface="楷体" panose="02010609060101010101" pitchFamily="49" charset="-122"/>
              </a:rPr>
              <a:t>国民政府覆灭</a:t>
            </a:r>
            <a:endParaRPr lang="zh-CN" altLang="en-US" sz="2800" b="1">
              <a:latin typeface="楷体" panose="02010609060101010101" pitchFamily="49" charset="-122"/>
              <a:ea typeface="楷体" panose="02010609060101010101" pitchFamily="49" charset="-122"/>
            </a:endParaRPr>
          </a:p>
        </p:txBody>
      </p:sp>
      <p:sp>
        <p:nvSpPr>
          <p:cNvPr id="3" name="文本框 2"/>
          <p:cNvSpPr txBox="1"/>
          <p:nvPr>
            <p:custDataLst>
              <p:tags r:id="rId10"/>
            </p:custDataLst>
          </p:nvPr>
        </p:nvSpPr>
        <p:spPr>
          <a:xfrm>
            <a:off x="1122680" y="3848735"/>
            <a:ext cx="5302885" cy="521970"/>
          </a:xfrm>
          <a:prstGeom prst="rect">
            <a:avLst/>
          </a:prstGeom>
          <a:noFill/>
        </p:spPr>
        <p:txBody>
          <a:bodyPr wrap="square" rtlCol="0">
            <a:spAutoFit/>
          </a:bodyPr>
          <a:lstStyle/>
          <a:p>
            <a:r>
              <a:rPr lang="zh-CN" altLang="en-US" sz="2800" b="1">
                <a:latin typeface="微软雅黑" panose="020B0503020204020204" charset="-122"/>
              </a:rPr>
              <a:t>④</a:t>
            </a:r>
            <a:r>
              <a:rPr lang="zh-CN" altLang="en-US" sz="2800" b="1">
                <a:ea typeface="方正美黑简体" pitchFamily="65" charset="-122"/>
              </a:rPr>
              <a:t>中共七届二中全会（</a:t>
            </a:r>
            <a:r>
              <a:rPr lang="en-US" altLang="zh-CN" sz="2800" b="1">
                <a:ea typeface="方正美黑简体" pitchFamily="65" charset="-122"/>
              </a:rPr>
              <a:t>1949</a:t>
            </a:r>
            <a:r>
              <a:rPr lang="zh-CN" altLang="en-US" sz="2800" b="1">
                <a:ea typeface="方正美黑简体" pitchFamily="65" charset="-122"/>
              </a:rPr>
              <a:t>春）</a:t>
            </a:r>
            <a:endParaRPr lang="zh-CN" altLang="en-US" sz="2800" b="1">
              <a:ea typeface="方正美黑简体" pitchFamily="65" charset="-122"/>
            </a:endParaRPr>
          </a:p>
        </p:txBody>
      </p:sp>
      <p:sp>
        <p:nvSpPr>
          <p:cNvPr id="4" name="文本框 3"/>
          <p:cNvSpPr txBox="1"/>
          <p:nvPr>
            <p:custDataLst>
              <p:tags r:id="rId11"/>
            </p:custDataLst>
          </p:nvPr>
        </p:nvSpPr>
        <p:spPr>
          <a:xfrm>
            <a:off x="1122680" y="4625975"/>
            <a:ext cx="3893820" cy="521970"/>
          </a:xfrm>
          <a:prstGeom prst="rect">
            <a:avLst/>
          </a:prstGeom>
          <a:noFill/>
        </p:spPr>
        <p:txBody>
          <a:bodyPr wrap="square" rtlCol="0">
            <a:spAutoFit/>
          </a:bodyPr>
          <a:lstStyle/>
          <a:p>
            <a:r>
              <a:rPr lang="zh-CN" altLang="en-US" sz="2800" b="1">
                <a:latin typeface="微软雅黑" panose="020B0503020204020204" charset="-122"/>
              </a:rPr>
              <a:t>⑤</a:t>
            </a:r>
            <a:r>
              <a:rPr lang="zh-CN" altLang="en-US" sz="2800" b="1">
                <a:ea typeface="方正美黑简体" pitchFamily="65" charset="-122"/>
              </a:rPr>
              <a:t>北平和谈（</a:t>
            </a:r>
            <a:r>
              <a:rPr lang="en-US" altLang="zh-CN" sz="2800" b="1">
                <a:ea typeface="方正美黑简体" pitchFamily="65" charset="-122"/>
              </a:rPr>
              <a:t>1949.4</a:t>
            </a:r>
            <a:r>
              <a:rPr lang="zh-CN" altLang="en-US" sz="2800" b="1">
                <a:ea typeface="方正美黑简体" pitchFamily="65" charset="-122"/>
              </a:rPr>
              <a:t>）</a:t>
            </a:r>
            <a:endParaRPr lang="zh-CN" altLang="en-US" sz="2800" b="1">
              <a:ea typeface="方正美黑简体" pitchFamily="65" charset="-122"/>
            </a:endParaRPr>
          </a:p>
        </p:txBody>
      </p:sp>
      <p:sp>
        <p:nvSpPr>
          <p:cNvPr id="6" name="文本框 5"/>
          <p:cNvSpPr txBox="1"/>
          <p:nvPr>
            <p:custDataLst>
              <p:tags r:id="rId12"/>
            </p:custDataLst>
          </p:nvPr>
        </p:nvSpPr>
        <p:spPr>
          <a:xfrm>
            <a:off x="6425565" y="3816350"/>
            <a:ext cx="5556885" cy="521970"/>
          </a:xfrm>
          <a:prstGeom prst="rect">
            <a:avLst/>
          </a:prstGeom>
          <a:noFill/>
        </p:spPr>
        <p:txBody>
          <a:bodyPr wrap="square" rtlCol="0">
            <a:spAutoFit/>
          </a:bodyPr>
          <a:lstStyle/>
          <a:p>
            <a:pPr>
              <a:buClrTx/>
              <a:buSzTx/>
              <a:buFontTx/>
            </a:pPr>
            <a:r>
              <a:rPr lang="zh-CN" altLang="en-US" sz="2800" b="1">
                <a:latin typeface="楷体" panose="02010609060101010101" pitchFamily="49" charset="-122"/>
                <a:ea typeface="楷体" panose="02010609060101010101" pitchFamily="49" charset="-122"/>
                <a:sym typeface="+mn-ea"/>
              </a:rPr>
              <a:t>解放战争即将胜利与新中国的建立</a:t>
            </a:r>
            <a:endParaRPr lang="zh-CN" altLang="en-US" sz="2800" b="1">
              <a:latin typeface="楷体" panose="02010609060101010101" pitchFamily="49" charset="-122"/>
              <a:ea typeface="楷体" panose="02010609060101010101" pitchFamily="49" charset="-122"/>
              <a:sym typeface="+mn-ea"/>
            </a:endParaRPr>
          </a:p>
        </p:txBody>
      </p:sp>
      <p:sp>
        <p:nvSpPr>
          <p:cNvPr id="7" name="文本框 6"/>
          <p:cNvSpPr txBox="1"/>
          <p:nvPr>
            <p:custDataLst>
              <p:tags r:id="rId13"/>
            </p:custDataLst>
          </p:nvPr>
        </p:nvSpPr>
        <p:spPr>
          <a:xfrm>
            <a:off x="4770120" y="4625975"/>
            <a:ext cx="6305550" cy="521970"/>
          </a:xfrm>
          <a:prstGeom prst="rect">
            <a:avLst/>
          </a:prstGeom>
          <a:noFill/>
        </p:spPr>
        <p:txBody>
          <a:bodyPr wrap="square" rtlCol="0">
            <a:spAutoFit/>
          </a:bodyPr>
          <a:lstStyle/>
          <a:p>
            <a:pPr lvl="0" algn="l">
              <a:buClrTx/>
              <a:buSzTx/>
              <a:buFontTx/>
            </a:pPr>
            <a:r>
              <a:rPr lang="zh-CN" altLang="en-US" sz="2800" b="1">
                <a:latin typeface="楷体" panose="02010609060101010101" pitchFamily="49" charset="-122"/>
                <a:ea typeface="楷体" panose="02010609060101010101" pitchFamily="49" charset="-122"/>
                <a:sym typeface="+mn-ea"/>
              </a:rPr>
              <a:t>国民党拒绝在《国内和平协定》上签字</a:t>
            </a:r>
            <a:endParaRPr lang="zh-CN" altLang="en-US" sz="2800" b="1">
              <a:latin typeface="楷体" panose="02010609060101010101" pitchFamily="49" charset="-122"/>
              <a:ea typeface="楷体" panose="02010609060101010101" pitchFamily="49" charset="-122"/>
              <a:sym typeface="+mn-ea"/>
            </a:endParaRPr>
          </a:p>
        </p:txBody>
      </p:sp>
      <p:sp>
        <p:nvSpPr>
          <p:cNvPr id="8" name="文本框 7"/>
          <p:cNvSpPr txBox="1"/>
          <p:nvPr>
            <p:custDataLst>
              <p:tags r:id="rId14"/>
            </p:custDataLst>
          </p:nvPr>
        </p:nvSpPr>
        <p:spPr>
          <a:xfrm>
            <a:off x="5462270" y="6031865"/>
            <a:ext cx="5161280" cy="521970"/>
          </a:xfrm>
          <a:prstGeom prst="rect">
            <a:avLst/>
          </a:prstGeom>
          <a:noFill/>
        </p:spPr>
        <p:txBody>
          <a:bodyPr wrap="none" rtlCol="0">
            <a:spAutoFit/>
          </a:bodyPr>
          <a:lstStyle/>
          <a:p>
            <a:r>
              <a:rPr kumimoji="1" lang="zh-CN" sz="2800" b="1">
                <a:solidFill>
                  <a:srgbClr val="C00000"/>
                </a:solidFill>
                <a:latin typeface="微软雅黑" panose="020B0503020204020204" charset="-122"/>
                <a:cs typeface="微软雅黑" panose="020B0503020204020204" charset="-122"/>
              </a:rPr>
              <a:t>新民主主义革命基本取得成功！</a:t>
            </a:r>
            <a:endParaRPr kumimoji="1" lang="zh-CN" sz="2800" b="1">
              <a:solidFill>
                <a:srgbClr val="C00000"/>
              </a:solidFill>
              <a:latin typeface="微软雅黑" panose="020B0503020204020204" charset="-122"/>
              <a:cs typeface="微软雅黑" panose="020B0503020204020204" charset="-122"/>
            </a:endParaRPr>
          </a:p>
        </p:txBody>
      </p:sp>
    </p:spTree>
    <p:custDataLst>
      <p:tags r:id="rId1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185"/>
                                        </p:tgtEl>
                                        <p:attrNameLst>
                                          <p:attrName>style.visibility</p:attrName>
                                        </p:attrNameLst>
                                      </p:cBhvr>
                                      <p:to>
                                        <p:strVal val="visible"/>
                                      </p:to>
                                    </p:set>
                                    <p:animEffect transition="in" filter="blinds(horizontal)">
                                      <p:cBhvr>
                                        <p:cTn id="14" dur="500"/>
                                        <p:tgtEl>
                                          <p:spTgt spid="185"/>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208"/>
                                        </p:tgtEl>
                                        <p:attrNameLst>
                                          <p:attrName>style.visibility</p:attrName>
                                        </p:attrNameLst>
                                      </p:cBhvr>
                                      <p:to>
                                        <p:strVal val="visible"/>
                                      </p:to>
                                    </p:set>
                                    <p:animEffect transition="in" filter="blinds(horizontal)">
                                      <p:cBhvr>
                                        <p:cTn id="19" dur="500"/>
                                        <p:tgtEl>
                                          <p:spTgt spid="208"/>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190"/>
                                        </p:tgtEl>
                                        <p:attrNameLst>
                                          <p:attrName>style.visibility</p:attrName>
                                        </p:attrNameLst>
                                      </p:cBhvr>
                                      <p:to>
                                        <p:strVal val="visible"/>
                                      </p:to>
                                    </p:set>
                                    <p:animEffect transition="in" filter="fade">
                                      <p:cBhvr>
                                        <p:cTn id="24" dur="1000"/>
                                        <p:tgtEl>
                                          <p:spTgt spid="190"/>
                                        </p:tgtEl>
                                      </p:cBhvr>
                                    </p:animEffect>
                                    <p:anim calcmode="lin" valueType="num">
                                      <p:cBhvr>
                                        <p:cTn id="25" dur="1000" fill="hold"/>
                                        <p:tgtEl>
                                          <p:spTgt spid="190"/>
                                        </p:tgtEl>
                                        <p:attrNameLst>
                                          <p:attrName>ppt_x</p:attrName>
                                        </p:attrNameLst>
                                      </p:cBhvr>
                                      <p:tavLst>
                                        <p:tav tm="0">
                                          <p:val>
                                            <p:strVal val="#ppt_x"/>
                                          </p:val>
                                        </p:tav>
                                        <p:tav tm="100000">
                                          <p:val>
                                            <p:strVal val="#ppt_x"/>
                                          </p:val>
                                        </p:tav>
                                      </p:tavLst>
                                    </p:anim>
                                    <p:anim calcmode="lin" valueType="num">
                                      <p:cBhvr>
                                        <p:cTn id="26" dur="1000" fill="hold"/>
                                        <p:tgtEl>
                                          <p:spTgt spid="19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219"/>
                                        </p:tgtEl>
                                        <p:attrNameLst>
                                          <p:attrName>style.visibility</p:attrName>
                                        </p:attrNameLst>
                                      </p:cBhvr>
                                      <p:to>
                                        <p:strVal val="visible"/>
                                      </p:to>
                                    </p:set>
                                    <p:animEffect transition="in" filter="blinds(horizontal)">
                                      <p:cBhvr>
                                        <p:cTn id="31" dur="500"/>
                                        <p:tgtEl>
                                          <p:spTgt spid="219"/>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193"/>
                                        </p:tgtEl>
                                        <p:attrNameLst>
                                          <p:attrName>style.visibility</p:attrName>
                                        </p:attrNameLst>
                                      </p:cBhvr>
                                      <p:to>
                                        <p:strVal val="visible"/>
                                      </p:to>
                                    </p:set>
                                    <p:animEffect transition="in" filter="fade">
                                      <p:cBhvr>
                                        <p:cTn id="36" dur="1000"/>
                                        <p:tgtEl>
                                          <p:spTgt spid="193"/>
                                        </p:tgtEl>
                                      </p:cBhvr>
                                    </p:animEffect>
                                    <p:anim calcmode="lin" valueType="num">
                                      <p:cBhvr>
                                        <p:cTn id="37" dur="1000" fill="hold"/>
                                        <p:tgtEl>
                                          <p:spTgt spid="193"/>
                                        </p:tgtEl>
                                        <p:attrNameLst>
                                          <p:attrName>ppt_x</p:attrName>
                                        </p:attrNameLst>
                                      </p:cBhvr>
                                      <p:tavLst>
                                        <p:tav tm="0">
                                          <p:val>
                                            <p:strVal val="#ppt_x"/>
                                          </p:val>
                                        </p:tav>
                                        <p:tav tm="100000">
                                          <p:val>
                                            <p:strVal val="#ppt_x"/>
                                          </p:val>
                                        </p:tav>
                                      </p:tavLst>
                                    </p:anim>
                                    <p:anim calcmode="lin" valueType="num">
                                      <p:cBhvr>
                                        <p:cTn id="38" dur="1000" fill="hold"/>
                                        <p:tgtEl>
                                          <p:spTgt spid="19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226"/>
                                        </p:tgtEl>
                                        <p:attrNameLst>
                                          <p:attrName>style.visibility</p:attrName>
                                        </p:attrNameLst>
                                      </p:cBhvr>
                                      <p:to>
                                        <p:strVal val="visible"/>
                                      </p:to>
                                    </p:set>
                                    <p:animEffect transition="in" filter="blinds(horizontal)">
                                      <p:cBhvr>
                                        <p:cTn id="43" dur="500"/>
                                        <p:tgtEl>
                                          <p:spTgt spid="226"/>
                                        </p:tgtEl>
                                      </p:cBhvr>
                                    </p:animEffect>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anim calcmode="lin" valueType="num">
                                      <p:cBhvr>
                                        <p:cTn id="49" dur="1000" fill="hold"/>
                                        <p:tgtEl>
                                          <p:spTgt spid="3"/>
                                        </p:tgtEl>
                                        <p:attrNameLst>
                                          <p:attrName>ppt_x</p:attrName>
                                        </p:attrNameLst>
                                      </p:cBhvr>
                                      <p:tavLst>
                                        <p:tav tm="0">
                                          <p:val>
                                            <p:strVal val="#ppt_x"/>
                                          </p:val>
                                        </p:tav>
                                        <p:tav tm="100000">
                                          <p:val>
                                            <p:strVal val="#ppt_x"/>
                                          </p:val>
                                        </p:tav>
                                      </p:tavLst>
                                    </p:anim>
                                    <p:anim calcmode="lin" valueType="num">
                                      <p:cBhvr>
                                        <p:cTn id="5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blinds(horizontal)">
                                      <p:cBhvr>
                                        <p:cTn id="55" dur="500"/>
                                        <p:tgtEl>
                                          <p:spTgt spid="6"/>
                                        </p:tgtEl>
                                      </p:cBhvr>
                                    </p:animEffect>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1000"/>
                                        <p:tgtEl>
                                          <p:spTgt spid="4"/>
                                        </p:tgtEl>
                                      </p:cBhvr>
                                    </p:animEffect>
                                    <p:anim calcmode="lin" valueType="num">
                                      <p:cBhvr>
                                        <p:cTn id="61" dur="1000" fill="hold"/>
                                        <p:tgtEl>
                                          <p:spTgt spid="4"/>
                                        </p:tgtEl>
                                        <p:attrNameLst>
                                          <p:attrName>ppt_x</p:attrName>
                                        </p:attrNameLst>
                                      </p:cBhvr>
                                      <p:tavLst>
                                        <p:tav tm="0">
                                          <p:val>
                                            <p:strVal val="#ppt_x"/>
                                          </p:val>
                                        </p:tav>
                                        <p:tav tm="100000">
                                          <p:val>
                                            <p:strVal val="#ppt_x"/>
                                          </p:val>
                                        </p:tav>
                                      </p:tavLst>
                                    </p:anim>
                                    <p:anim calcmode="lin" valueType="num">
                                      <p:cBhvr>
                                        <p:cTn id="6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blinds(horizontal)">
                                      <p:cBhvr>
                                        <p:cTn id="67" dur="500"/>
                                        <p:tgtEl>
                                          <p:spTgt spid="7"/>
                                        </p:tgtEl>
                                      </p:cBhvr>
                                    </p:animEffect>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grpId="0" nodeType="clickEffect">
                                  <p:stCondLst>
                                    <p:cond delay="0"/>
                                  </p:stCondLst>
                                  <p:childTnLst>
                                    <p:set>
                                      <p:cBhvr>
                                        <p:cTn id="71" dur="1" fill="hold">
                                          <p:stCondLst>
                                            <p:cond delay="0"/>
                                          </p:stCondLst>
                                        </p:cTn>
                                        <p:tgtEl>
                                          <p:spTgt spid="200"/>
                                        </p:tgtEl>
                                        <p:attrNameLst>
                                          <p:attrName>style.visibility</p:attrName>
                                        </p:attrNameLst>
                                      </p:cBhvr>
                                      <p:to>
                                        <p:strVal val="visible"/>
                                      </p:to>
                                    </p:set>
                                    <p:animEffect transition="in" filter="fade">
                                      <p:cBhvr>
                                        <p:cTn id="72" dur="1000"/>
                                        <p:tgtEl>
                                          <p:spTgt spid="200"/>
                                        </p:tgtEl>
                                      </p:cBhvr>
                                    </p:animEffect>
                                    <p:anim calcmode="lin" valueType="num">
                                      <p:cBhvr>
                                        <p:cTn id="73" dur="1000" fill="hold"/>
                                        <p:tgtEl>
                                          <p:spTgt spid="200"/>
                                        </p:tgtEl>
                                        <p:attrNameLst>
                                          <p:attrName>ppt_x</p:attrName>
                                        </p:attrNameLst>
                                      </p:cBhvr>
                                      <p:tavLst>
                                        <p:tav tm="0">
                                          <p:val>
                                            <p:strVal val="#ppt_x"/>
                                          </p:val>
                                        </p:tav>
                                        <p:tav tm="100000">
                                          <p:val>
                                            <p:strVal val="#ppt_x"/>
                                          </p:val>
                                        </p:tav>
                                      </p:tavLst>
                                    </p:anim>
                                    <p:anim calcmode="lin" valueType="num">
                                      <p:cBhvr>
                                        <p:cTn id="74" dur="1000" fill="hold"/>
                                        <p:tgtEl>
                                          <p:spTgt spid="200"/>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grpId="0" nodeType="clickEffect">
                                  <p:stCondLst>
                                    <p:cond delay="0"/>
                                  </p:stCondLst>
                                  <p:childTnLst>
                                    <p:set>
                                      <p:cBhvr>
                                        <p:cTn id="78" dur="1" fill="hold">
                                          <p:stCondLst>
                                            <p:cond delay="0"/>
                                          </p:stCondLst>
                                        </p:cTn>
                                        <p:tgtEl>
                                          <p:spTgt spid="206"/>
                                        </p:tgtEl>
                                        <p:attrNameLst>
                                          <p:attrName>style.visibility</p:attrName>
                                        </p:attrNameLst>
                                      </p:cBhvr>
                                      <p:to>
                                        <p:strVal val="visible"/>
                                      </p:to>
                                    </p:set>
                                    <p:animEffect transition="in" filter="blinds(horizontal)">
                                      <p:cBhvr>
                                        <p:cTn id="79" dur="500"/>
                                        <p:tgtEl>
                                          <p:spTgt spid="206"/>
                                        </p:tgtEl>
                                      </p:cBhvr>
                                    </p:animEffect>
                                  </p:childTnLst>
                                </p:cTn>
                              </p:par>
                            </p:childTnLst>
                          </p:cTn>
                        </p:par>
                        <p:par>
                          <p:cTn id="80" fill="hold">
                            <p:stCondLst>
                              <p:cond delay="500"/>
                            </p:stCondLst>
                            <p:childTnLst>
                              <p:par>
                                <p:cTn id="81" presetID="47" presetClass="entr" presetSubtype="0" fill="hold" grpId="0" nodeType="afterEffect">
                                  <p:stCondLst>
                                    <p:cond delay="0"/>
                                  </p:stCondLst>
                                  <p:childTnLst>
                                    <p:set>
                                      <p:cBhvr>
                                        <p:cTn id="82" dur="1" fill="hold">
                                          <p:stCondLst>
                                            <p:cond delay="0"/>
                                          </p:stCondLst>
                                        </p:cTn>
                                        <p:tgtEl>
                                          <p:spTgt spid="8"/>
                                        </p:tgtEl>
                                        <p:attrNameLst>
                                          <p:attrName>style.visibility</p:attrName>
                                        </p:attrNameLst>
                                      </p:cBhvr>
                                      <p:to>
                                        <p:strVal val="visible"/>
                                      </p:to>
                                    </p:set>
                                    <p:animEffect transition="in" filter="fade">
                                      <p:cBhvr>
                                        <p:cTn id="83" dur="1000"/>
                                        <p:tgtEl>
                                          <p:spTgt spid="8"/>
                                        </p:tgtEl>
                                      </p:cBhvr>
                                    </p:animEffect>
                                    <p:anim calcmode="lin" valueType="num">
                                      <p:cBhvr>
                                        <p:cTn id="84" dur="1000" fill="hold"/>
                                        <p:tgtEl>
                                          <p:spTgt spid="8"/>
                                        </p:tgtEl>
                                        <p:attrNameLst>
                                          <p:attrName>ppt_x</p:attrName>
                                        </p:attrNameLst>
                                      </p:cBhvr>
                                      <p:tavLst>
                                        <p:tav tm="0">
                                          <p:val>
                                            <p:strVal val="#ppt_x"/>
                                          </p:val>
                                        </p:tav>
                                        <p:tav tm="100000">
                                          <p:val>
                                            <p:strVal val="#ppt_x"/>
                                          </p:val>
                                        </p:tav>
                                      </p:tavLst>
                                    </p:anim>
                                    <p:anim calcmode="lin" valueType="num">
                                      <p:cBhvr>
                                        <p:cTn id="8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5" grpId="0" animBg="1"/>
      <p:bldP spid="208" grpId="0"/>
      <p:bldP spid="190" grpId="0" animBg="1"/>
      <p:bldP spid="219" grpId="0"/>
      <p:bldP spid="193" grpId="0" animBg="1"/>
      <p:bldP spid="226" grpId="0"/>
      <p:bldP spid="3" grpId="0"/>
      <p:bldP spid="6" grpId="0"/>
      <p:bldP spid="4" grpId="0"/>
      <p:bldP spid="7" grpId="0"/>
      <p:bldP spid="200" grpId="0"/>
      <p:bldP spid="206"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3" name="文本框 6"/>
          <p:cNvSpPr/>
          <p:nvPr>
            <p:custDataLst>
              <p:tags r:id="rId1"/>
            </p:custDataLst>
          </p:nvPr>
        </p:nvSpPr>
        <p:spPr>
          <a:xfrm>
            <a:off x="167005" y="1868805"/>
            <a:ext cx="7094220" cy="521970"/>
          </a:xfrm>
          <a:prstGeom prst="rect">
            <a:avLst/>
          </a:prstGeom>
          <a:solidFill>
            <a:schemeClr val="bg1">
              <a:lumMod val="65000"/>
            </a:schemeClr>
          </a:solidFill>
          <a:ln w="9525">
            <a:noFill/>
          </a:ln>
        </p:spPr>
        <p:txBody>
          <a:bodyPr wrap="square">
            <a:spAutoFit/>
          </a:bodyPr>
          <a:lstStyle/>
          <a:p>
            <a:r>
              <a:rPr lang="zh-CN" altLang="en-US" sz="2800" b="1">
                <a:latin typeface="黑体" panose="02010609060101010101" charset="-122"/>
                <a:ea typeface="黑体" panose="02010609060101010101" charset="-122"/>
              </a:rPr>
              <a:t>经济危机：</a:t>
            </a:r>
            <a:r>
              <a:rPr lang="zh-CN" altLang="zh-CN" sz="2800" b="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sym typeface="+mn-ea"/>
              </a:rPr>
              <a:t>滥发</a:t>
            </a:r>
            <a:r>
              <a:rPr lang="zh-CN" altLang="en-US" sz="2800" b="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sym typeface="+mn-ea"/>
              </a:rPr>
              <a:t>货币</a:t>
            </a:r>
            <a:r>
              <a:rPr lang="zh-CN" altLang="zh-CN" sz="2800" b="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sym typeface="+mn-ea"/>
              </a:rPr>
              <a:t>，通货膨胀，物价飞涨</a:t>
            </a:r>
            <a:endParaRPr lang="zh-CN" altLang="zh-CN" sz="2800" b="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sym typeface="+mn-ea"/>
            </a:endParaRPr>
          </a:p>
        </p:txBody>
      </p:sp>
      <p:sp>
        <p:nvSpPr>
          <p:cNvPr id="168964" name="文本框 1"/>
          <p:cNvSpPr txBox="1"/>
          <p:nvPr>
            <p:custDataLst>
              <p:tags r:id="rId2"/>
            </p:custDataLst>
          </p:nvPr>
        </p:nvSpPr>
        <p:spPr>
          <a:xfrm>
            <a:off x="187325" y="2522855"/>
            <a:ext cx="7094220" cy="1783715"/>
          </a:xfrm>
          <a:prstGeom prst="rect">
            <a:avLst/>
          </a:prstGeom>
          <a:noFill/>
          <a:ln w="3175" cap="flat" cmpd="sng">
            <a:solidFill>
              <a:schemeClr val="tx1"/>
            </a:solidFill>
            <a:prstDash val="solid"/>
            <a:round/>
            <a:headEnd type="none" w="med" len="med"/>
            <a:tailEnd type="none" w="med" len="med"/>
          </a:ln>
        </p:spPr>
        <p:txBody>
          <a:bodyPr wrap="square" anchor="t">
            <a:spAutoFit/>
          </a:bodyPr>
          <a:lstStyle/>
          <a:p>
            <a:pPr lvl="0" algn="l">
              <a:lnSpc>
                <a:spcPct val="110000"/>
              </a:lnSpc>
              <a:buClrTx/>
              <a:buSzTx/>
              <a:buFontTx/>
            </a:pPr>
            <a:r>
              <a:rPr lang="zh-CN" altLang="en-US" sz="2000" b="1">
                <a:solidFill>
                  <a:schemeClr val="tx1"/>
                </a:solidFill>
                <a:latin typeface="微软雅黑" panose="020B0503020204020204" charset="-122"/>
                <a:cs typeface="微软雅黑" panose="020B0503020204020204" charset="-122"/>
                <a:sym typeface="+mn-ea"/>
              </a:rPr>
              <a:t>国民党政府财政严重入不敷出的状况，由于内战军费的激增和豪门资本恣意中饱，本来已病入膏肓，无药可救……法币的发行量，从抗战胜利到1948年6月增加近370倍。货币飞速贬值，物价如脱缰野马般猛涨。蒋介石感叹道:“经济危险至此，比军事更是忧虑。”——金冲及《二十世纪中国史纲》</a:t>
            </a:r>
            <a:endParaRPr lang="zh-CN" altLang="en-US" sz="2000" b="1">
              <a:solidFill>
                <a:schemeClr val="tx1"/>
              </a:solidFill>
              <a:latin typeface="微软雅黑" panose="020B0503020204020204" charset="-122"/>
              <a:cs typeface="微软雅黑" panose="020B0503020204020204" charset="-122"/>
              <a:sym typeface="+mn-ea"/>
            </a:endParaRPr>
          </a:p>
        </p:txBody>
      </p:sp>
      <p:grpSp>
        <p:nvGrpSpPr>
          <p:cNvPr id="15" name="组合 14"/>
          <p:cNvGrpSpPr/>
          <p:nvPr>
            <p:custDataLst>
              <p:tags r:id="rId3"/>
            </p:custDataLst>
          </p:nvPr>
        </p:nvGrpSpPr>
        <p:grpSpPr>
          <a:xfrm>
            <a:off x="167005" y="5019040"/>
            <a:ext cx="8534400" cy="1843405"/>
            <a:chOff x="263" y="6782"/>
            <a:chExt cx="13440" cy="3758"/>
          </a:xfrm>
        </p:grpSpPr>
        <p:pic>
          <p:nvPicPr>
            <p:cNvPr id="32769" name="Picture 2"/>
            <p:cNvPicPr>
              <a:picLocks noChangeAspect="1"/>
            </p:cNvPicPr>
            <p:nvPr>
              <p:custDataLst>
                <p:tags r:id="rId4"/>
              </p:custDataLst>
            </p:nvPr>
          </p:nvPicPr>
          <p:blipFill>
            <a:blip r:embed="rId5"/>
            <a:srcRect l="47137" t="523" r="1221" b="352"/>
            <a:stretch>
              <a:fillRect/>
            </a:stretch>
          </p:blipFill>
          <p:spPr>
            <a:xfrm>
              <a:off x="3998" y="6782"/>
              <a:ext cx="3275" cy="3758"/>
            </a:xfrm>
            <a:prstGeom prst="rect">
              <a:avLst/>
            </a:prstGeom>
            <a:noFill/>
            <a:ln w="3175">
              <a:noFill/>
            </a:ln>
          </p:spPr>
        </p:pic>
        <p:pic>
          <p:nvPicPr>
            <p:cNvPr id="32770" name="图片 4"/>
            <p:cNvPicPr>
              <a:picLocks noChangeAspect="1"/>
            </p:cNvPicPr>
            <p:nvPr>
              <p:custDataLst>
                <p:tags r:id="rId6"/>
              </p:custDataLst>
            </p:nvPr>
          </p:nvPicPr>
          <p:blipFill>
            <a:blip r:embed="rId7"/>
            <a:srcRect l="3198" t="2235" r="4419"/>
            <a:stretch>
              <a:fillRect/>
            </a:stretch>
          </p:blipFill>
          <p:spPr>
            <a:xfrm>
              <a:off x="7273" y="6782"/>
              <a:ext cx="3125" cy="3758"/>
            </a:xfrm>
            <a:prstGeom prst="rect">
              <a:avLst/>
            </a:prstGeom>
            <a:noFill/>
            <a:ln w="3175" cap="flat" cmpd="sng">
              <a:solidFill>
                <a:schemeClr val="tx1"/>
              </a:solidFill>
              <a:prstDash val="solid"/>
              <a:round/>
              <a:headEnd type="none" w="med" len="med"/>
              <a:tailEnd type="none" w="med" len="med"/>
            </a:ln>
          </p:spPr>
        </p:pic>
        <p:pic>
          <p:nvPicPr>
            <p:cNvPr id="32771" name="图片 6"/>
            <p:cNvPicPr>
              <a:picLocks noChangeAspect="1"/>
            </p:cNvPicPr>
            <p:nvPr>
              <p:custDataLst>
                <p:tags r:id="rId8"/>
              </p:custDataLst>
            </p:nvPr>
          </p:nvPicPr>
          <p:blipFill>
            <a:blip r:embed="rId9"/>
            <a:stretch>
              <a:fillRect/>
            </a:stretch>
          </p:blipFill>
          <p:spPr>
            <a:xfrm>
              <a:off x="263" y="6782"/>
              <a:ext cx="3598" cy="3758"/>
            </a:xfrm>
            <a:prstGeom prst="rect">
              <a:avLst/>
            </a:prstGeom>
            <a:noFill/>
            <a:ln w="3175">
              <a:noFill/>
            </a:ln>
          </p:spPr>
        </p:pic>
        <p:pic>
          <p:nvPicPr>
            <p:cNvPr id="32772" name="图片 7"/>
            <p:cNvPicPr>
              <a:picLocks noChangeAspect="1"/>
            </p:cNvPicPr>
            <p:nvPr>
              <p:custDataLst>
                <p:tags r:id="rId10"/>
              </p:custDataLst>
            </p:nvPr>
          </p:nvPicPr>
          <p:blipFill>
            <a:blip r:embed="rId11"/>
            <a:srcRect l="925"/>
            <a:stretch>
              <a:fillRect/>
            </a:stretch>
          </p:blipFill>
          <p:spPr>
            <a:xfrm>
              <a:off x="10621" y="6782"/>
              <a:ext cx="3082" cy="3758"/>
            </a:xfrm>
            <a:prstGeom prst="rect">
              <a:avLst/>
            </a:prstGeom>
            <a:noFill/>
            <a:ln w="3175" cap="flat" cmpd="sng">
              <a:solidFill>
                <a:schemeClr val="tx1"/>
              </a:solidFill>
              <a:prstDash val="solid"/>
              <a:round/>
              <a:headEnd type="none" w="med" len="med"/>
              <a:tailEnd type="none" w="med" len="med"/>
            </a:ln>
          </p:spPr>
        </p:pic>
      </p:grpSp>
      <p:sp>
        <p:nvSpPr>
          <p:cNvPr id="7" name="圆角矩形 6"/>
          <p:cNvSpPr/>
          <p:nvPr>
            <p:custDataLst>
              <p:tags r:id="rId12"/>
            </p:custDataLst>
          </p:nvPr>
        </p:nvSpPr>
        <p:spPr>
          <a:xfrm>
            <a:off x="2366645" y="1186815"/>
            <a:ext cx="4894580" cy="578485"/>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smtClean="0">
                <a:solidFill>
                  <a:schemeClr val="tx1"/>
                </a:solidFill>
                <a:uFillTx/>
                <a:latin typeface="华文琥珀" panose="02010800040101010101" charset="-122"/>
                <a:ea typeface="华文琥珀" panose="02010800040101010101" charset="-122"/>
                <a:cs typeface="+mj-cs"/>
                <a:sym typeface="+mn-ea"/>
              </a:rPr>
              <a:t>国民党政权的统治危机</a:t>
            </a:r>
            <a:endParaRPr lang="zh-CN" altLang="en-US" sz="3200" b="1" strike="noStrike" noProof="1" smtClean="0">
              <a:solidFill>
                <a:schemeClr val="tx1"/>
              </a:solidFill>
              <a:uFillTx/>
              <a:latin typeface="华文琥珀" panose="02010800040101010101" charset="-122"/>
              <a:ea typeface="华文琥珀" panose="02010800040101010101" charset="-122"/>
              <a:cs typeface="+mj-cs"/>
              <a:sym typeface="+mn-ea"/>
            </a:endParaRPr>
          </a:p>
        </p:txBody>
      </p:sp>
      <p:sp>
        <p:nvSpPr>
          <p:cNvPr id="8" name="文本框 6"/>
          <p:cNvSpPr/>
          <p:nvPr>
            <p:custDataLst>
              <p:tags r:id="rId13"/>
            </p:custDataLst>
          </p:nvPr>
        </p:nvSpPr>
        <p:spPr>
          <a:xfrm>
            <a:off x="167005" y="4413250"/>
            <a:ext cx="7094220" cy="521970"/>
          </a:xfrm>
          <a:prstGeom prst="rect">
            <a:avLst/>
          </a:prstGeom>
          <a:solidFill>
            <a:schemeClr val="bg1">
              <a:lumMod val="65000"/>
            </a:schemeClr>
          </a:solidFill>
          <a:ln w="9525">
            <a:noFill/>
          </a:ln>
        </p:spPr>
        <p:txBody>
          <a:bodyPr wrap="square">
            <a:spAutoFit/>
          </a:bodyPr>
          <a:lstStyle/>
          <a:p>
            <a:r>
              <a:rPr lang="zh-CN" altLang="en-US" sz="2800" b="1">
                <a:latin typeface="黑体" panose="02010609060101010101" charset="-122"/>
                <a:ea typeface="黑体" panose="02010609060101010101" charset="-122"/>
              </a:rPr>
              <a:t>社会危机：</a:t>
            </a:r>
            <a:r>
              <a:rPr lang="zh-CN" altLang="zh-CN" sz="2800" b="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sym typeface="+mn-ea"/>
              </a:rPr>
              <a:t>巧取豪夺，剥削压迫，民不聊生</a:t>
            </a:r>
            <a:r>
              <a:rPr lang="zh-CN" altLang="zh-CN" sz="2800" b="1" smtClean="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sym typeface="+mn-ea"/>
              </a:rPr>
              <a:t>。</a:t>
            </a:r>
            <a:endParaRPr lang="zh-CN" altLang="zh-CN" sz="2800" b="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sym typeface="+mn-ea"/>
            </a:endParaRPr>
          </a:p>
        </p:txBody>
      </p:sp>
      <p:sp>
        <p:nvSpPr>
          <p:cNvPr id="9" name="文本框 6"/>
          <p:cNvSpPr/>
          <p:nvPr>
            <p:custDataLst>
              <p:tags r:id="rId14"/>
            </p:custDataLst>
          </p:nvPr>
        </p:nvSpPr>
        <p:spPr>
          <a:xfrm>
            <a:off x="8975090" y="5088890"/>
            <a:ext cx="2875280" cy="953135"/>
          </a:xfrm>
          <a:prstGeom prst="rect">
            <a:avLst/>
          </a:prstGeom>
          <a:solidFill>
            <a:schemeClr val="bg1">
              <a:lumMod val="65000"/>
            </a:schemeClr>
          </a:solidFill>
          <a:ln w="9525">
            <a:noFill/>
          </a:ln>
        </p:spPr>
        <p:txBody>
          <a:bodyPr wrap="square">
            <a:spAutoFit/>
          </a:bodyPr>
          <a:lstStyle/>
          <a:p>
            <a:r>
              <a:rPr lang="zh-CN" altLang="en-US" sz="2800" b="1">
                <a:latin typeface="黑体" panose="02010609060101010101" charset="-122"/>
                <a:ea typeface="黑体" panose="02010609060101010101" charset="-122"/>
              </a:rPr>
              <a:t>军事危机：</a:t>
            </a:r>
            <a:endParaRPr lang="zh-CN" altLang="en-US" sz="2800" b="1">
              <a:latin typeface="黑体" panose="02010609060101010101" charset="-122"/>
              <a:ea typeface="黑体" panose="02010609060101010101" charset="-122"/>
            </a:endParaRPr>
          </a:p>
          <a:p>
            <a:r>
              <a:rPr lang="zh-CN" altLang="zh-CN" sz="2800" b="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sym typeface="+mn-ea"/>
              </a:rPr>
              <a:t>战场上节节失败</a:t>
            </a:r>
            <a:endParaRPr lang="zh-CN" altLang="zh-CN" sz="2800" b="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sym typeface="+mn-ea"/>
            </a:endParaRPr>
          </a:p>
        </p:txBody>
      </p:sp>
      <p:sp>
        <p:nvSpPr>
          <p:cNvPr id="12" name="文本框 6"/>
          <p:cNvSpPr/>
          <p:nvPr>
            <p:custDataLst>
              <p:tags r:id="rId15"/>
            </p:custDataLst>
          </p:nvPr>
        </p:nvSpPr>
        <p:spPr>
          <a:xfrm>
            <a:off x="7466330" y="3110230"/>
            <a:ext cx="4412615" cy="1814830"/>
          </a:xfrm>
          <a:prstGeom prst="rect">
            <a:avLst/>
          </a:prstGeom>
          <a:solidFill>
            <a:schemeClr val="bg1">
              <a:lumMod val="65000"/>
            </a:schemeClr>
          </a:solidFill>
          <a:ln w="9525">
            <a:noFill/>
          </a:ln>
        </p:spPr>
        <p:txBody>
          <a:bodyPr wrap="square">
            <a:spAutoFit/>
          </a:bodyPr>
          <a:lstStyle/>
          <a:p>
            <a:r>
              <a:rPr lang="zh-CN" altLang="en-US" sz="2800" b="1">
                <a:latin typeface="黑体" panose="02010609060101010101" charset="-122"/>
                <a:ea typeface="黑体" panose="02010609060101010101" charset="-122"/>
              </a:rPr>
              <a:t>政治危机：</a:t>
            </a:r>
            <a:endParaRPr lang="zh-CN" altLang="en-US" sz="2800" b="1">
              <a:latin typeface="黑体" panose="02010609060101010101" charset="-122"/>
              <a:ea typeface="黑体" panose="02010609060101010101" charset="-122"/>
            </a:endParaRPr>
          </a:p>
          <a:p>
            <a:r>
              <a:rPr lang="zh-CN" sz="2800" b="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sym typeface="+mn-ea"/>
              </a:rPr>
              <a:t>两条战线相互配合、共同反蒋；召开伪“国大”，暴露独裁内战的真面目</a:t>
            </a:r>
            <a:endParaRPr lang="zh-CN" sz="2800" b="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sym typeface="+mn-ea"/>
            </a:endParaRPr>
          </a:p>
        </p:txBody>
      </p:sp>
      <p:grpSp>
        <p:nvGrpSpPr>
          <p:cNvPr id="14" name="组合 13"/>
          <p:cNvGrpSpPr/>
          <p:nvPr>
            <p:custDataLst>
              <p:tags r:id="rId16"/>
            </p:custDataLst>
          </p:nvPr>
        </p:nvGrpSpPr>
        <p:grpSpPr>
          <a:xfrm>
            <a:off x="7466965" y="1031875"/>
            <a:ext cx="4411345" cy="2009140"/>
            <a:chOff x="11759" y="470"/>
            <a:chExt cx="6947" cy="3164"/>
          </a:xfrm>
        </p:grpSpPr>
        <p:pic>
          <p:nvPicPr>
            <p:cNvPr id="34817" name="图片 2"/>
            <p:cNvPicPr>
              <a:picLocks noChangeAspect="1"/>
            </p:cNvPicPr>
            <p:nvPr>
              <p:custDataLst>
                <p:tags r:id="rId17"/>
              </p:custDataLst>
            </p:nvPr>
          </p:nvPicPr>
          <p:blipFill>
            <a:blip r:embed="rId18"/>
            <a:stretch>
              <a:fillRect/>
            </a:stretch>
          </p:blipFill>
          <p:spPr>
            <a:xfrm>
              <a:off x="11759" y="470"/>
              <a:ext cx="3522" cy="3154"/>
            </a:xfrm>
            <a:prstGeom prst="rect">
              <a:avLst/>
            </a:prstGeom>
            <a:noFill/>
            <a:ln w="9525">
              <a:noFill/>
            </a:ln>
          </p:spPr>
        </p:pic>
        <p:pic>
          <p:nvPicPr>
            <p:cNvPr id="36867" name="图片 9"/>
            <p:cNvPicPr>
              <a:picLocks noChangeAspect="1"/>
            </p:cNvPicPr>
            <p:nvPr>
              <p:custDataLst>
                <p:tags r:id="rId19"/>
              </p:custDataLst>
            </p:nvPr>
          </p:nvPicPr>
          <p:blipFill>
            <a:blip r:embed="rId20">
              <a:grayscl/>
            </a:blip>
            <a:srcRect t="11998" r="25893"/>
            <a:stretch>
              <a:fillRect/>
            </a:stretch>
          </p:blipFill>
          <p:spPr>
            <a:xfrm>
              <a:off x="15528" y="470"/>
              <a:ext cx="3179" cy="3154"/>
            </a:xfrm>
            <a:prstGeom prst="rect">
              <a:avLst/>
            </a:prstGeom>
            <a:noFill/>
            <a:ln w="9525">
              <a:noFill/>
            </a:ln>
          </p:spPr>
        </p:pic>
        <p:sp>
          <p:nvSpPr>
            <p:cNvPr id="13" name="文本框 12"/>
            <p:cNvSpPr txBox="1"/>
            <p:nvPr>
              <p:custDataLst>
                <p:tags r:id="rId21"/>
              </p:custDataLst>
            </p:nvPr>
          </p:nvSpPr>
          <p:spPr>
            <a:xfrm>
              <a:off x="16434" y="3054"/>
              <a:ext cx="1368" cy="580"/>
            </a:xfrm>
            <a:prstGeom prst="rect">
              <a:avLst/>
            </a:prstGeom>
            <a:noFill/>
          </p:spPr>
          <p:txBody>
            <a:bodyPr wrap="none" rtlCol="0">
              <a:spAutoFit/>
            </a:bodyPr>
            <a:lstStyle/>
            <a:p>
              <a:r>
                <a:rPr lang="zh-CN" altLang="en-US">
                  <a:solidFill>
                    <a:schemeClr val="bg1"/>
                  </a:solidFill>
                  <a:latin typeface="楷体" panose="02010609060101010101" pitchFamily="49" charset="-122"/>
                  <a:ea typeface="楷体" panose="02010609060101010101" pitchFamily="49" charset="-122"/>
                </a:rPr>
                <a:t>伪国大</a:t>
              </a:r>
              <a:endParaRPr lang="zh-CN" altLang="en-US">
                <a:solidFill>
                  <a:schemeClr val="bg1"/>
                </a:solidFill>
                <a:latin typeface="楷体" panose="02010609060101010101" pitchFamily="49" charset="-122"/>
                <a:ea typeface="楷体" panose="02010609060101010101" pitchFamily="49" charset="-122"/>
              </a:endParaRPr>
            </a:p>
          </p:txBody>
        </p:sp>
      </p:grpSp>
      <p:sp>
        <p:nvSpPr>
          <p:cNvPr id="164866" name="标题 4"/>
          <p:cNvSpPr>
            <a:spLocks noGrp="1"/>
          </p:cNvSpPr>
          <p:nvPr>
            <p:ph type="title"/>
            <p:custDataLst>
              <p:tags r:id="rId22"/>
            </p:custDataLst>
          </p:nvPr>
        </p:nvSpPr>
        <p:spPr bwMode="auto">
          <a:xfrm>
            <a:off x="292100" y="617855"/>
            <a:ext cx="5191760" cy="583565"/>
          </a:xfrm>
          <a:noFill/>
          <a:ln>
            <a:noFill/>
          </a:ln>
          <a:extLst>
            <a:ext uri="{909E8E84-426E-40DD-AFC4-6F175D3DCCD1}">
              <a14:hiddenFill xmlns:a14="http://schemas.microsoft.com/office/drawing/2010/main">
                <a:solidFill>
                  <a:srgbClr val="FFFFFF"/>
                </a:solidFill>
              </a14:hiddenFill>
            </a:ext>
          </a:extLst>
        </p:spPr>
        <p:txBody>
          <a:bodyPr wrap="square" lIns="91440" tIns="45720" rIns="91440" bIns="45720" anchor="t" anchorCtr="0">
            <a:spAutoFit/>
          </a:bodyPr>
          <a:lstStyle>
            <a:lvl1pPr>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l" fontAlgn="base">
              <a:buClrTx/>
            </a:pPr>
            <a:r>
              <a:rPr lang="zh-CN" altLang="en-US" spc="0">
                <a:solidFill>
                  <a:srgbClr val="FF0000"/>
                </a:solidFill>
                <a:latin typeface="华文琥珀" panose="02010800040101010101" charset="-122"/>
                <a:ea typeface="华文琥珀" panose="02010800040101010101" charset="-122"/>
                <a:cs typeface="+mn-cs"/>
                <a:sym typeface="Calibri Light" panose="020F0302020204030204" pitchFamily="34" charset="0"/>
              </a:rPr>
              <a:t>三、国民党的失败</a:t>
            </a:r>
            <a:endParaRPr lang="zh-CN" altLang="en-US" spc="0">
              <a:solidFill>
                <a:srgbClr val="FF0000"/>
              </a:solidFill>
              <a:latin typeface="华文琥珀" panose="02010800040101010101" charset="-122"/>
              <a:ea typeface="华文琥珀" panose="02010800040101010101" charset="-122"/>
              <a:cs typeface="+mn-cs"/>
              <a:sym typeface="Calibri Light" panose="020F0302020204030204" pitchFamily="34" charset="0"/>
            </a:endParaRPr>
          </a:p>
        </p:txBody>
      </p:sp>
    </p:spTree>
    <p:custDataLst>
      <p:tags r:id="rId2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68963"/>
                                        </p:tgtEl>
                                        <p:attrNameLst>
                                          <p:attrName>style.visibility</p:attrName>
                                        </p:attrNameLst>
                                      </p:cBhvr>
                                      <p:to>
                                        <p:strVal val="visible"/>
                                      </p:to>
                                    </p:set>
                                    <p:animEffect transition="in" filter="fade">
                                      <p:cBhvr>
                                        <p:cTn id="12" dur="1000"/>
                                        <p:tgtEl>
                                          <p:spTgt spid="168963"/>
                                        </p:tgtEl>
                                      </p:cBhvr>
                                    </p:animEffect>
                                    <p:anim calcmode="lin" valueType="num">
                                      <p:cBhvr>
                                        <p:cTn id="13" dur="1000" fill="hold"/>
                                        <p:tgtEl>
                                          <p:spTgt spid="168963"/>
                                        </p:tgtEl>
                                        <p:attrNameLst>
                                          <p:attrName>ppt_x</p:attrName>
                                        </p:attrNameLst>
                                      </p:cBhvr>
                                      <p:tavLst>
                                        <p:tav tm="0">
                                          <p:val>
                                            <p:strVal val="#ppt_x"/>
                                          </p:val>
                                        </p:tav>
                                        <p:tav tm="100000">
                                          <p:val>
                                            <p:strVal val="#ppt_x"/>
                                          </p:val>
                                        </p:tav>
                                      </p:tavLst>
                                    </p:anim>
                                    <p:anim calcmode="lin" valueType="num">
                                      <p:cBhvr>
                                        <p:cTn id="14" dur="1000" fill="hold"/>
                                        <p:tgtEl>
                                          <p:spTgt spid="16896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68964"/>
                                        </p:tgtEl>
                                        <p:attrNameLst>
                                          <p:attrName>style.visibility</p:attrName>
                                        </p:attrNameLst>
                                      </p:cBhvr>
                                      <p:to>
                                        <p:strVal val="visible"/>
                                      </p:to>
                                    </p:set>
                                    <p:animEffect transition="in" filter="blinds(horizontal)">
                                      <p:cBhvr>
                                        <p:cTn id="19" dur="500"/>
                                        <p:tgtEl>
                                          <p:spTgt spid="168964"/>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linds(horizont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randombar(horizont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47" presetClass="entr" presetSubtype="0" fill="hold" grpId="0" nodeType="afterEffect">
                                  <p:stCondLst>
                                    <p:cond delay="0"/>
                                  </p:stCondLst>
                                  <p:childTnLst>
                                    <p:set>
                                      <p:cBhvr>
                                        <p:cTn id="53" dur="1" fill="hold">
                                          <p:stCondLst>
                                            <p:cond delay="0"/>
                                          </p:stCondLst>
                                        </p:cTn>
                                        <p:tgtEl>
                                          <p:spTgt spid="164866"/>
                                        </p:tgtEl>
                                        <p:attrNameLst>
                                          <p:attrName>style.visibility</p:attrName>
                                        </p:attrNameLst>
                                      </p:cBhvr>
                                      <p:to>
                                        <p:strVal val="visible"/>
                                      </p:to>
                                    </p:set>
                                    <p:animEffect transition="in" filter="fade">
                                      <p:cBhvr>
                                        <p:cTn id="54" dur="1000"/>
                                        <p:tgtEl>
                                          <p:spTgt spid="164866"/>
                                        </p:tgtEl>
                                      </p:cBhvr>
                                    </p:animEffect>
                                    <p:anim calcmode="lin" valueType="num">
                                      <p:cBhvr>
                                        <p:cTn id="55" dur="1000" fill="hold"/>
                                        <p:tgtEl>
                                          <p:spTgt spid="164866"/>
                                        </p:tgtEl>
                                        <p:attrNameLst>
                                          <p:attrName>ppt_x</p:attrName>
                                        </p:attrNameLst>
                                      </p:cBhvr>
                                      <p:tavLst>
                                        <p:tav tm="0">
                                          <p:val>
                                            <p:strVal val="#ppt_x"/>
                                          </p:val>
                                        </p:tav>
                                        <p:tav tm="100000">
                                          <p:val>
                                            <p:strVal val="#ppt_x"/>
                                          </p:val>
                                        </p:tav>
                                      </p:tavLst>
                                    </p:anim>
                                    <p:anim calcmode="lin" valueType="num">
                                      <p:cBhvr>
                                        <p:cTn id="56" dur="1000" fill="hold"/>
                                        <p:tgtEl>
                                          <p:spTgt spid="1648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3" grpId="0" animBg="1"/>
      <p:bldP spid="168964" grpId="0" animBg="1"/>
      <p:bldP spid="8" grpId="0" animBg="1"/>
      <p:bldP spid="9" grpId="0" animBg="1"/>
      <p:bldP spid="12" grpId="0" animBg="1"/>
      <p:bldP spid="7" grpId="0" animBg="1"/>
      <p:bldP spid="16486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矩形 99"/>
          <p:cNvSpPr/>
          <p:nvPr>
            <p:custDataLst>
              <p:tags r:id="rId1"/>
            </p:custDataLst>
          </p:nvPr>
        </p:nvSpPr>
        <p:spPr>
          <a:xfrm>
            <a:off x="1624965" y="857250"/>
            <a:ext cx="9123680" cy="58356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200" b="1" smtClean="0">
                <a:solidFill>
                  <a:schemeClr val="tx1"/>
                </a:solidFill>
                <a:uFillTx/>
                <a:latin typeface="华文琥珀" panose="02010800040101010101" charset="-122"/>
                <a:ea typeface="华文琥珀" panose="02010800040101010101" charset="-122"/>
                <a:cs typeface="+mj-cs"/>
                <a:sym typeface="+mn-ea"/>
              </a:rPr>
              <a:t>解放战争时期中国共产党的路线、方针、政策</a:t>
            </a:r>
            <a:endParaRPr lang="zh-CN" altLang="en-US" sz="3200" b="1" smtClean="0">
              <a:solidFill>
                <a:schemeClr val="tx1"/>
              </a:solidFill>
              <a:uFillTx/>
              <a:latin typeface="华文琥珀" panose="02010800040101010101" charset="-122"/>
              <a:ea typeface="华文琥珀" panose="02010800040101010101" charset="-122"/>
              <a:cs typeface="+mj-cs"/>
              <a:sym typeface="+mn-ea"/>
            </a:endParaRPr>
          </a:p>
        </p:txBody>
      </p:sp>
      <p:sp>
        <p:nvSpPr>
          <p:cNvPr id="5" name="Title 6"/>
          <p:cNvSpPr txBox="1"/>
          <p:nvPr>
            <p:custDataLst>
              <p:tags r:id="rId2"/>
            </p:custDataLst>
          </p:nvPr>
        </p:nvSpPr>
        <p:spPr>
          <a:xfrm>
            <a:off x="1624965" y="1696085"/>
            <a:ext cx="10107930" cy="2657475"/>
          </a:xfrm>
          <a:prstGeom prst="rect">
            <a:avLst/>
          </a:prstGeom>
          <a:noFill/>
          <a:ln>
            <a:solidFill>
              <a:schemeClr val="accent1"/>
            </a:solidFill>
            <a:prstDash val="dash"/>
          </a:ln>
        </p:spPr>
        <p:txBody>
          <a:bodyPr wrap="square" lIns="71755" tIns="36195" rIns="71755" bIns="36195" rtlCol="0" anchor="t" anchorCtr="0">
            <a:spAutoFit/>
          </a:bodyPr>
          <a:lstStyle>
            <a:defPPr>
              <a:defRPr lang="zh-CN"/>
            </a:defPPr>
            <a:lvl1pPr fontAlgn="auto">
              <a:lnSpc>
                <a:spcPct val="130000"/>
              </a:lnSpc>
              <a:spcAft>
                <a:spcPts val="1000"/>
              </a:spcAft>
              <a:defRPr sz="1600" spc="150"/>
            </a:lvl1pPr>
          </a:lstStyle>
          <a:p>
            <a:pPr lvl="0" algn="just" fontAlgn="ctr">
              <a:lnSpc>
                <a:spcPct val="100000"/>
              </a:lnSpc>
              <a:spcBef>
                <a:spcPct val="0"/>
              </a:spcBef>
              <a:spcAft>
                <a:spcPct val="0"/>
              </a:spcAft>
              <a:buClrTx/>
              <a:buSzPct val="110000"/>
              <a:buFont typeface="Wingdings" panose="05000000000000000000" charset="0"/>
              <a:buChar char="Ø"/>
            </a:pPr>
            <a:r>
              <a:rPr lang="en-US" altLang="zh-CN" sz="2800" spc="160">
                <a:uFillTx/>
                <a:latin typeface="微软雅黑" panose="020B0503020204020204" charset="-122"/>
                <a:cs typeface="微软雅黑" panose="020B0503020204020204" charset="-122"/>
                <a:sym typeface="+mn-ea"/>
              </a:rPr>
              <a:t>1945.9－1946.6，参加重庆谈判和政协会议；</a:t>
            </a:r>
            <a:endParaRPr lang="en-US" altLang="zh-CN" sz="2800" spc="160">
              <a:uFillTx/>
              <a:latin typeface="微软雅黑" panose="020B0503020204020204" charset="-122"/>
              <a:cs typeface="微软雅黑" panose="020B0503020204020204" charset="-122"/>
              <a:sym typeface="+mn-ea"/>
            </a:endParaRPr>
          </a:p>
          <a:p>
            <a:pPr lvl="0" algn="just" fontAlgn="ctr">
              <a:lnSpc>
                <a:spcPct val="100000"/>
              </a:lnSpc>
              <a:spcBef>
                <a:spcPct val="0"/>
              </a:spcBef>
              <a:spcAft>
                <a:spcPct val="0"/>
              </a:spcAft>
              <a:buClrTx/>
              <a:buSzPct val="110000"/>
              <a:buFont typeface="Wingdings" panose="05000000000000000000" charset="0"/>
              <a:buChar char="Ø"/>
            </a:pPr>
            <a:r>
              <a:rPr lang="en-US" altLang="zh-CN" sz="2800" spc="160">
                <a:uFillTx/>
                <a:latin typeface="微软雅黑" panose="020B0503020204020204" charset="-122"/>
                <a:cs typeface="微软雅黑" panose="020B0503020204020204" charset="-122"/>
                <a:sym typeface="+mn-ea"/>
              </a:rPr>
              <a:t>内战爆发后，领导国统区人民掀起更强烈的爱国民主运动，联合各民主党派，使蒋介石政权陷入极端孤立的境地，三大战役胜利后，中国共产党召开七届二中全会，指出党的工作重心必须由乡村转移到城市；</a:t>
            </a:r>
            <a:endParaRPr lang="en-US" altLang="zh-CN" sz="2800" spc="160">
              <a:uFillTx/>
              <a:latin typeface="微软雅黑" panose="020B0503020204020204" charset="-122"/>
              <a:cs typeface="微软雅黑" panose="020B0503020204020204" charset="-122"/>
              <a:sym typeface="+mn-ea"/>
            </a:endParaRPr>
          </a:p>
          <a:p>
            <a:pPr lvl="0" algn="just" fontAlgn="ctr">
              <a:lnSpc>
                <a:spcPct val="100000"/>
              </a:lnSpc>
              <a:spcBef>
                <a:spcPct val="0"/>
              </a:spcBef>
              <a:spcAft>
                <a:spcPct val="0"/>
              </a:spcAft>
              <a:buClrTx/>
              <a:buSzPct val="110000"/>
              <a:buFont typeface="Wingdings" panose="05000000000000000000" charset="0"/>
              <a:buChar char="Ø"/>
            </a:pPr>
            <a:r>
              <a:rPr lang="en-US" altLang="zh-CN" sz="2800" spc="160">
                <a:uFillTx/>
                <a:latin typeface="微软雅黑" panose="020B0503020204020204" charset="-122"/>
                <a:cs typeface="微软雅黑" panose="020B0503020204020204" charset="-122"/>
                <a:sym typeface="+mn-ea"/>
              </a:rPr>
              <a:t>1949年4月，北平谈判，彻底揭穿了国民党的假和谈阴谋。</a:t>
            </a:r>
            <a:endParaRPr lang="en-US" altLang="zh-CN" sz="2800" spc="160">
              <a:uFillTx/>
              <a:latin typeface="微软雅黑" panose="020B0503020204020204" charset="-122"/>
              <a:cs typeface="微软雅黑" panose="020B0503020204020204" charset="-122"/>
              <a:sym typeface="+mn-ea"/>
            </a:endParaRPr>
          </a:p>
        </p:txBody>
      </p:sp>
      <p:sp>
        <p:nvSpPr>
          <p:cNvPr id="2" name="圆角矩形 1"/>
          <p:cNvSpPr/>
          <p:nvPr>
            <p:custDataLst>
              <p:tags r:id="rId3"/>
            </p:custDataLst>
          </p:nvPr>
        </p:nvSpPr>
        <p:spPr>
          <a:xfrm>
            <a:off x="375920" y="1696085"/>
            <a:ext cx="1104900" cy="6673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ea typeface="微软雅黑" panose="020B0503020204020204" charset="-122"/>
                <a:sym typeface="+mn-ea"/>
              </a:rPr>
              <a:t>政治</a:t>
            </a:r>
            <a:endParaRPr lang="zh-CN" altLang="en-US" sz="3200" b="1">
              <a:ea typeface="微软雅黑" panose="020B0503020204020204" charset="-122"/>
              <a:sym typeface="+mn-ea"/>
            </a:endParaRPr>
          </a:p>
        </p:txBody>
      </p:sp>
      <p:sp>
        <p:nvSpPr>
          <p:cNvPr id="3" name="文本框 2"/>
          <p:cNvSpPr txBox="1"/>
          <p:nvPr>
            <p:custDataLst>
              <p:tags r:id="rId4"/>
            </p:custDataLst>
          </p:nvPr>
        </p:nvSpPr>
        <p:spPr>
          <a:xfrm>
            <a:off x="1624330" y="4631690"/>
            <a:ext cx="10108565" cy="441325"/>
          </a:xfrm>
          <a:prstGeom prst="rect">
            <a:avLst/>
          </a:prstGeom>
          <a:noFill/>
          <a:ln>
            <a:solidFill>
              <a:schemeClr val="accent1"/>
            </a:solidFill>
            <a:prstDash val="dash"/>
          </a:ln>
        </p:spPr>
        <p:txBody>
          <a:bodyPr wrap="square" lIns="71755" tIns="36195" rIns="71755" bIns="36195" rtlCol="0" anchor="t" anchorCtr="0">
            <a:spAutoFit/>
          </a:bodyPr>
          <a:lstStyle>
            <a:defPPr>
              <a:defRPr lang="zh-CN"/>
            </a:defPPr>
            <a:lvl1pPr fontAlgn="auto">
              <a:lnSpc>
                <a:spcPct val="130000"/>
              </a:lnSpc>
              <a:spcAft>
                <a:spcPts val="1000"/>
              </a:spcAft>
              <a:defRPr sz="1600" spc="150"/>
            </a:lvl1pPr>
          </a:lstStyle>
          <a:p>
            <a:pPr lvl="0" algn="l" fontAlgn="ctr">
              <a:lnSpc>
                <a:spcPct val="100000"/>
              </a:lnSpc>
              <a:spcBef>
                <a:spcPct val="0"/>
              </a:spcBef>
              <a:spcAft>
                <a:spcPct val="0"/>
              </a:spcAft>
              <a:buClrTx/>
              <a:buSzPct val="110000"/>
              <a:buFont typeface="Wingdings" panose="05000000000000000000" charset="0"/>
              <a:buChar char="Ø"/>
            </a:pPr>
            <a:r>
              <a:rPr lang="en-US" altLang="zh-CN" sz="2800" spc="160">
                <a:uFillTx/>
                <a:latin typeface="微软雅黑" panose="020B0503020204020204" charset="-122"/>
                <a:cs typeface="微软雅黑" panose="020B0503020204020204" charset="-122"/>
                <a:sym typeface="+mn-ea"/>
              </a:rPr>
              <a:t>1947年制定了《中国土地法大纲》和土地改革总路线。</a:t>
            </a:r>
            <a:endParaRPr lang="en-US" altLang="zh-CN" sz="2800" spc="160">
              <a:uFillTx/>
              <a:latin typeface="微软雅黑" panose="020B0503020204020204" charset="-122"/>
              <a:cs typeface="微软雅黑" panose="020B0503020204020204" charset="-122"/>
              <a:sym typeface="+mn-ea"/>
            </a:endParaRPr>
          </a:p>
        </p:txBody>
      </p:sp>
      <p:sp>
        <p:nvSpPr>
          <p:cNvPr id="6" name="文本框 5"/>
          <p:cNvSpPr txBox="1"/>
          <p:nvPr>
            <p:custDataLst>
              <p:tags r:id="rId5"/>
            </p:custDataLst>
          </p:nvPr>
        </p:nvSpPr>
        <p:spPr>
          <a:xfrm>
            <a:off x="1624965" y="5341620"/>
            <a:ext cx="10107930" cy="934085"/>
          </a:xfrm>
          <a:prstGeom prst="rect">
            <a:avLst/>
          </a:prstGeom>
          <a:noFill/>
          <a:ln>
            <a:solidFill>
              <a:schemeClr val="accent1"/>
            </a:solidFill>
            <a:prstDash val="dash"/>
          </a:ln>
        </p:spPr>
        <p:txBody>
          <a:bodyPr wrap="square" lIns="71755" tIns="36195" rIns="71755" bIns="36195" rtlCol="0" anchor="t" anchorCtr="0">
            <a:spAutoFit/>
          </a:bodyPr>
          <a:lstStyle>
            <a:defPPr>
              <a:defRPr lang="zh-CN"/>
            </a:defPPr>
            <a:lvl1pPr fontAlgn="auto">
              <a:lnSpc>
                <a:spcPct val="130000"/>
              </a:lnSpc>
              <a:spcAft>
                <a:spcPts val="1000"/>
              </a:spcAft>
              <a:defRPr sz="1600" spc="150"/>
            </a:lvl1pPr>
          </a:lstStyle>
          <a:p>
            <a:pPr lvl="0" algn="just" fontAlgn="ctr">
              <a:lnSpc>
                <a:spcPct val="100000"/>
              </a:lnSpc>
              <a:spcBef>
                <a:spcPct val="0"/>
              </a:spcBef>
              <a:spcAft>
                <a:spcPct val="0"/>
              </a:spcAft>
              <a:buClrTx/>
              <a:buSzPct val="110000"/>
              <a:buFont typeface="Wingdings" panose="05000000000000000000" charset="0"/>
              <a:buChar char="Ø"/>
            </a:pPr>
            <a:r>
              <a:rPr lang="en-US" altLang="zh-CN" sz="2800" spc="160">
                <a:uFillTx/>
                <a:latin typeface="微软雅黑" panose="020B0503020204020204" charset="-122"/>
                <a:cs typeface="微软雅黑" panose="020B0503020204020204" charset="-122"/>
                <a:sym typeface="+mn-ea"/>
              </a:rPr>
              <a:t>1946.6</a:t>
            </a:r>
            <a:r>
              <a:rPr lang="zh-CN" altLang="en-US" sz="2800" spc="160">
                <a:uFillTx/>
                <a:latin typeface="微软雅黑" panose="020B0503020204020204" charset="-122"/>
                <a:cs typeface="微软雅黑" panose="020B0503020204020204" charset="-122"/>
                <a:sym typeface="+mn-ea"/>
              </a:rPr>
              <a:t>－</a:t>
            </a:r>
            <a:r>
              <a:rPr lang="en-US" altLang="zh-CN" sz="2800" spc="160">
                <a:uFillTx/>
                <a:latin typeface="微软雅黑" panose="020B0503020204020204" charset="-122"/>
                <a:cs typeface="微软雅黑" panose="020B0503020204020204" charset="-122"/>
                <a:sym typeface="+mn-ea"/>
              </a:rPr>
              <a:t>1949</a:t>
            </a:r>
            <a:r>
              <a:rPr lang="zh-CN" altLang="en-US" sz="2800" spc="160">
                <a:uFillTx/>
                <a:latin typeface="微软雅黑" panose="020B0503020204020204" charset="-122"/>
                <a:cs typeface="微软雅黑" panose="020B0503020204020204" charset="-122"/>
                <a:sym typeface="+mn-ea"/>
              </a:rPr>
              <a:t>年，经过战略防御、战略反攻、战略决战和渡江战役,取得了人民解放战争的最终胜利。</a:t>
            </a:r>
            <a:endParaRPr lang="zh-CN" altLang="en-US" sz="2800" spc="160">
              <a:uFillTx/>
              <a:latin typeface="微软雅黑" panose="020B0503020204020204" charset="-122"/>
              <a:cs typeface="微软雅黑" panose="020B0503020204020204" charset="-122"/>
              <a:sym typeface="+mn-ea"/>
            </a:endParaRPr>
          </a:p>
        </p:txBody>
      </p:sp>
      <p:sp>
        <p:nvSpPr>
          <p:cNvPr id="7" name="圆角矩形 6"/>
          <p:cNvSpPr/>
          <p:nvPr>
            <p:custDataLst>
              <p:tags r:id="rId6"/>
            </p:custDataLst>
          </p:nvPr>
        </p:nvSpPr>
        <p:spPr>
          <a:xfrm>
            <a:off x="375920" y="4566285"/>
            <a:ext cx="1104900" cy="6673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3200" b="1">
                <a:ea typeface="微软雅黑" panose="020B0503020204020204" charset="-122"/>
                <a:sym typeface="+mn-ea"/>
              </a:rPr>
              <a:t>经济</a:t>
            </a:r>
            <a:endParaRPr lang="zh-CN" altLang="en-US" sz="3200" b="1">
              <a:ea typeface="微软雅黑" panose="020B0503020204020204" charset="-122"/>
              <a:sym typeface="+mn-ea"/>
            </a:endParaRPr>
          </a:p>
        </p:txBody>
      </p:sp>
      <p:sp>
        <p:nvSpPr>
          <p:cNvPr id="8" name="圆角矩形 7"/>
          <p:cNvSpPr/>
          <p:nvPr>
            <p:custDataLst>
              <p:tags r:id="rId7"/>
            </p:custDataLst>
          </p:nvPr>
        </p:nvSpPr>
        <p:spPr>
          <a:xfrm>
            <a:off x="375920" y="5256530"/>
            <a:ext cx="1104900" cy="6673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3200" b="1">
                <a:ea typeface="微软雅黑" panose="020B0503020204020204" charset="-122"/>
                <a:sym typeface="+mn-ea"/>
              </a:rPr>
              <a:t>军事</a:t>
            </a:r>
            <a:endParaRPr lang="zh-CN" altLang="en-US" sz="3200" b="1">
              <a:ea typeface="微软雅黑" panose="020B0503020204020204" charset="-122"/>
              <a:sym typeface="+mn-ea"/>
            </a:endParaRPr>
          </a:p>
        </p:txBody>
      </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dissolv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2" grpId="0" animBg="1"/>
      <p:bldP spid="5" grpId="0" animBg="1"/>
      <p:bldP spid="7" grpId="0" animBg="1"/>
      <p:bldP spid="3" grpId="0" animBg="1"/>
      <p:bldP spid="8"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Docer搜索：半想象现实   http://chn.docer.com/works/?userid=199927538"/>
          <p:cNvPicPr>
            <a:picLocks noChangeAspect="1"/>
          </p:cNvPicPr>
          <p:nvPr>
            <p:custDataLst>
              <p:tags r:id="rId1"/>
            </p:custDataLst>
          </p:nvPr>
        </p:nvPicPr>
        <p:blipFill>
          <a:blip r:embed="rId2"/>
          <a:srcRect t="25613" r="53976" b="26746"/>
          <a:stretch>
            <a:fillRect/>
          </a:stretch>
        </p:blipFill>
        <p:spPr>
          <a:xfrm>
            <a:off x="-22860" y="5567521"/>
            <a:ext cx="6966585" cy="1266349"/>
          </a:xfrm>
          <a:prstGeom prst="rect">
            <a:avLst/>
          </a:prstGeom>
          <a:noFill/>
          <a:ln w="9525">
            <a:noFill/>
          </a:ln>
        </p:spPr>
      </p:pic>
      <p:sp>
        <p:nvSpPr>
          <p:cNvPr id="12296" name="矩形 12"/>
          <p:cNvSpPr>
            <a:spLocks noChangeArrowheads="1"/>
          </p:cNvSpPr>
          <p:nvPr>
            <p:custDataLst>
              <p:tags r:id="rId3"/>
            </p:custDataLst>
          </p:nvPr>
        </p:nvSpPr>
        <p:spPr bwMode="auto">
          <a:xfrm>
            <a:off x="333375" y="1506855"/>
            <a:ext cx="10340340" cy="49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600" b="1" i="0" u="none" strike="noStrike" baseline="0" noProof="0" smtClean="0">
                <a:ln>
                  <a:noFill/>
                </a:ln>
                <a:solidFill>
                  <a:srgbClr val="0000CC"/>
                </a:solidFill>
                <a:effectLst>
                  <a:outerShdw blurRad="38100" dist="38100" dir="2700000" algn="tl">
                    <a:srgbClr val="C0C0C0"/>
                  </a:outerShdw>
                </a:effectLst>
                <a:uLnTx/>
                <a:uFillTx/>
                <a:latin typeface="黑体" panose="02010609060101010101" charset="-122"/>
                <a:ea typeface="黑体" panose="02010609060101010101" charset="-122"/>
                <a:cs typeface="+mn-cs"/>
                <a:sym typeface="宋体" panose="02010600030101010101" pitchFamily="2" charset="-122"/>
              </a:rPr>
              <a:t>（</a:t>
            </a:r>
            <a:r>
              <a:rPr kumimoji="0" lang="en-US" altLang="zh-CN" sz="2600" b="1" i="0" u="none" strike="noStrike" baseline="0" noProof="0" smtClean="0">
                <a:ln>
                  <a:noFill/>
                </a:ln>
                <a:solidFill>
                  <a:srgbClr val="0000CC"/>
                </a:solidFill>
                <a:effectLst>
                  <a:outerShdw blurRad="38100" dist="38100" dir="2700000" algn="tl">
                    <a:srgbClr val="C0C0C0"/>
                  </a:outerShdw>
                </a:effectLst>
                <a:uLnTx/>
                <a:uFillTx/>
                <a:latin typeface="黑体" panose="02010609060101010101" charset="-122"/>
                <a:ea typeface="黑体" panose="02010609060101010101" charset="-122"/>
                <a:cs typeface="+mn-cs"/>
                <a:sym typeface="宋体" panose="02010600030101010101" pitchFamily="2" charset="-122"/>
              </a:rPr>
              <a:t>1</a:t>
            </a:r>
            <a:r>
              <a:rPr kumimoji="0" lang="zh-CN" altLang="en-US" sz="2600" b="1" i="0" u="none" strike="noStrike" baseline="0" noProof="0" smtClean="0">
                <a:ln>
                  <a:noFill/>
                </a:ln>
                <a:solidFill>
                  <a:srgbClr val="0000CC"/>
                </a:solidFill>
                <a:effectLst>
                  <a:outerShdw blurRad="38100" dist="38100" dir="2700000" algn="tl">
                    <a:srgbClr val="C0C0C0"/>
                  </a:outerShdw>
                </a:effectLst>
                <a:uLnTx/>
                <a:uFillTx/>
                <a:latin typeface="黑体" panose="02010609060101010101" charset="-122"/>
                <a:ea typeface="黑体" panose="02010609060101010101" charset="-122"/>
                <a:cs typeface="+mn-cs"/>
                <a:sym typeface="宋体" panose="02010600030101010101" pitchFamily="2" charset="-122"/>
              </a:rPr>
              <a:t>）措施：</a:t>
            </a:r>
            <a:r>
              <a:rPr lang="en-US" altLang="zh-CN" sz="2600" b="1" u="sng" noProof="0" smtClean="0">
                <a:ln>
                  <a:noFill/>
                </a:ln>
                <a:solidFill>
                  <a:srgbClr val="FF0000"/>
                </a:solidFill>
                <a:effectLst>
                  <a:outerShdw blurRad="38100" dist="38100" dir="2700000" algn="tl">
                    <a:srgbClr val="C0C0C0"/>
                  </a:outerShdw>
                </a:effectLst>
                <a:uLnTx/>
                <a:uFillTx/>
                <a:latin typeface="宋体" panose="02010600030101010101" pitchFamily="2" charset="-122"/>
                <a:ea typeface="宋体" panose="02010600030101010101" pitchFamily="2" charset="-122"/>
                <a:sym typeface="+mn-ea"/>
              </a:rPr>
              <a:t>1947</a:t>
            </a:r>
            <a:r>
              <a:rPr lang="zh-CN" altLang="en-US" sz="2600" b="1" u="sng" noProof="0" smtClean="0">
                <a:ln>
                  <a:noFill/>
                </a:ln>
                <a:solidFill>
                  <a:srgbClr val="FF0000"/>
                </a:solidFill>
                <a:effectLst>
                  <a:outerShdw blurRad="38100" dist="38100" dir="2700000" algn="tl">
                    <a:srgbClr val="C0C0C0"/>
                  </a:outerShdw>
                </a:effectLst>
                <a:uLnTx/>
                <a:uFillTx/>
                <a:latin typeface="宋体" panose="02010600030101010101" pitchFamily="2" charset="-122"/>
                <a:ea typeface="宋体" panose="02010600030101010101" pitchFamily="2" charset="-122"/>
                <a:sym typeface="+mn-ea"/>
              </a:rPr>
              <a:t>年</a:t>
            </a:r>
            <a:r>
              <a:rPr kumimoji="0" lang="zh-CN" altLang="en-US" sz="2600" b="1" i="0" u="none" strike="noStrike" baseline="0" noProof="0" smtClean="0">
                <a:ln>
                  <a:noFill/>
                </a:ln>
                <a:solidFill>
                  <a:srgbClr val="0000CC"/>
                </a:solidFill>
                <a:effectLst>
                  <a:outerShdw blurRad="38100" dist="38100" dir="2700000" algn="tl">
                    <a:srgbClr val="C0C0C0"/>
                  </a:outerShdw>
                </a:effectLst>
                <a:uLnTx/>
                <a:uFillTx/>
                <a:latin typeface="黑体" panose="02010609060101010101" charset="-122"/>
                <a:ea typeface="黑体" panose="02010609060101010101" charset="-122"/>
                <a:cs typeface="+mn-cs"/>
                <a:sym typeface="宋体" panose="02010600030101010101" pitchFamily="2" charset="-122"/>
              </a:rPr>
              <a:t>颁布</a:t>
            </a:r>
            <a:r>
              <a:rPr kumimoji="0" lang="zh-CN" altLang="en-US" sz="2600" b="1" i="0" u="none" strike="noStrike" baseline="0" noProof="0" smtClean="0">
                <a:ln>
                  <a:noFill/>
                </a:ln>
                <a:solidFill>
                  <a:srgbClr val="008000"/>
                </a:solidFill>
                <a:effectLst>
                  <a:outerShdw blurRad="38100" dist="38100" dir="2700000" algn="tl">
                    <a:srgbClr val="C0C0C0"/>
                  </a:outerShdw>
                </a:effectLst>
                <a:uLnTx/>
                <a:uFillTx/>
                <a:latin typeface="黑体" panose="02010609060101010101" charset="-122"/>
                <a:ea typeface="黑体" panose="02010609060101010101" charset="-122"/>
                <a:cs typeface="+mn-cs"/>
                <a:sym typeface="宋体" panose="02010600030101010101" pitchFamily="2" charset="-122"/>
              </a:rPr>
              <a:t>《</a:t>
            </a:r>
            <a:r>
              <a:rPr kumimoji="0" lang="zh-CN" altLang="en-US" sz="2600" b="1" i="0" u="sng" strike="noStrike" baseline="0" noProof="0" smtClean="0">
                <a:ln>
                  <a:noFill/>
                </a:ln>
                <a:solidFill>
                  <a:srgbClr val="008000"/>
                </a:solidFill>
                <a:effectLst>
                  <a:outerShdw blurRad="38100" dist="38100" dir="2700000" algn="tl">
                    <a:srgbClr val="C0C0C0"/>
                  </a:outerShdw>
                </a:effectLst>
                <a:uLnTx/>
                <a:uFillTx/>
                <a:latin typeface="黑体" panose="02010609060101010101" charset="-122"/>
                <a:ea typeface="黑体" panose="02010609060101010101" charset="-122"/>
                <a:cs typeface="+mn-cs"/>
                <a:sym typeface="宋体" panose="02010600030101010101" pitchFamily="2" charset="-122"/>
              </a:rPr>
              <a:t>中国土地法大纲</a:t>
            </a:r>
            <a:r>
              <a:rPr kumimoji="0" lang="zh-CN" altLang="en-US" sz="2600" b="1" i="0" u="none" strike="noStrike" baseline="0" noProof="0" smtClean="0">
                <a:ln>
                  <a:noFill/>
                </a:ln>
                <a:solidFill>
                  <a:srgbClr val="008000"/>
                </a:solidFill>
                <a:effectLst>
                  <a:outerShdw blurRad="38100" dist="38100" dir="2700000" algn="tl">
                    <a:srgbClr val="C0C0C0"/>
                  </a:outerShdw>
                </a:effectLst>
                <a:uLnTx/>
                <a:uFillTx/>
                <a:latin typeface="黑体" panose="02010609060101010101" charset="-122"/>
                <a:ea typeface="黑体" panose="02010609060101010101" charset="-122"/>
                <a:cs typeface="+mn-cs"/>
                <a:sym typeface="宋体" panose="02010600030101010101" pitchFamily="2" charset="-122"/>
              </a:rPr>
              <a:t>》</a:t>
            </a:r>
            <a:r>
              <a:rPr kumimoji="0" lang="zh-CN" altLang="en-US" sz="2600" b="1" i="0" u="none" strike="noStrike" baseline="0" noProof="0" smtClean="0">
                <a:ln>
                  <a:noFill/>
                </a:ln>
                <a:solidFill>
                  <a:srgbClr val="0000CC"/>
                </a:solidFill>
                <a:effectLst>
                  <a:outerShdw blurRad="38100" dist="38100" dir="2700000" algn="tl">
                    <a:srgbClr val="C0C0C0"/>
                  </a:outerShdw>
                </a:effectLst>
                <a:uLnTx/>
                <a:uFillTx/>
                <a:latin typeface="黑体" panose="02010609060101010101" charset="-122"/>
                <a:ea typeface="黑体" panose="02010609060101010101" charset="-122"/>
                <a:cs typeface="+mn-cs"/>
                <a:sym typeface="宋体" panose="02010600030101010101" pitchFamily="2" charset="-122"/>
              </a:rPr>
              <a:t>；制定</a:t>
            </a:r>
            <a:r>
              <a:rPr kumimoji="0" lang="zh-CN" altLang="en-US" sz="2600" b="1" i="0" u="sng" strike="noStrike" baseline="0" noProof="0" smtClean="0">
                <a:ln>
                  <a:noFill/>
                </a:ln>
                <a:solidFill>
                  <a:srgbClr val="008000"/>
                </a:solidFill>
                <a:effectLst>
                  <a:outerShdw blurRad="38100" dist="38100" dir="2700000" algn="tl">
                    <a:srgbClr val="C0C0C0"/>
                  </a:outerShdw>
                </a:effectLst>
                <a:uLnTx/>
                <a:uFillTx/>
                <a:latin typeface="黑体" panose="02010609060101010101" charset="-122"/>
                <a:ea typeface="黑体" panose="02010609060101010101" charset="-122"/>
                <a:cs typeface="+mn-cs"/>
                <a:sym typeface="宋体" panose="02010600030101010101" pitchFamily="2" charset="-122"/>
              </a:rPr>
              <a:t>土地改革总路线</a:t>
            </a:r>
            <a:r>
              <a:rPr kumimoji="0" lang="zh-CN" altLang="en-US" sz="2600" b="1" i="0" strike="noStrike" baseline="0" noProof="0" smtClean="0">
                <a:ln>
                  <a:noFill/>
                </a:ln>
                <a:solidFill>
                  <a:srgbClr val="0000CC"/>
                </a:solidFill>
                <a:effectLst>
                  <a:outerShdw blurRad="38100" dist="38100" dir="2700000" algn="tl">
                    <a:srgbClr val="C0C0C0"/>
                  </a:outerShdw>
                </a:effectLst>
                <a:uLnTx/>
                <a:uFillTx/>
                <a:latin typeface="黑体" panose="02010609060101010101" charset="-122"/>
                <a:ea typeface="黑体" panose="02010609060101010101" charset="-122"/>
                <a:cs typeface="+mn-cs"/>
                <a:sym typeface="宋体" panose="02010600030101010101" pitchFamily="2" charset="-122"/>
              </a:rPr>
              <a:t>。</a:t>
            </a:r>
            <a:endParaRPr kumimoji="0" lang="zh-CN" altLang="en-US" sz="2600" b="1" i="0" strike="noStrike" baseline="0" noProof="0" smtClean="0">
              <a:ln>
                <a:noFill/>
              </a:ln>
              <a:solidFill>
                <a:srgbClr val="0000CC"/>
              </a:solidFill>
              <a:effectLst>
                <a:outerShdw blurRad="38100" dist="38100" dir="2700000" algn="tl">
                  <a:srgbClr val="C0C0C0"/>
                </a:outerShdw>
              </a:effectLst>
              <a:uLnTx/>
              <a:uFillTx/>
              <a:latin typeface="黑体" panose="02010609060101010101" charset="-122"/>
              <a:ea typeface="黑体" panose="02010609060101010101" charset="-122"/>
              <a:cs typeface="+mn-cs"/>
              <a:sym typeface="宋体" panose="02010600030101010101" pitchFamily="2" charset="-122"/>
            </a:endParaRPr>
          </a:p>
        </p:txBody>
      </p:sp>
      <p:pic>
        <p:nvPicPr>
          <p:cNvPr id="12297" name="图片 13"/>
          <p:cNvPicPr>
            <a:picLocks noChangeAspect="1"/>
          </p:cNvPicPr>
          <p:nvPr>
            <p:custDataLst>
              <p:tags r:id="rId4"/>
            </p:custDataLst>
          </p:nvPr>
        </p:nvPicPr>
        <p:blipFill>
          <a:blip r:embed="rId5">
            <a:lum bright="-12000" contrast="17998"/>
          </a:blip>
          <a:stretch>
            <a:fillRect/>
          </a:stretch>
        </p:blipFill>
        <p:spPr>
          <a:xfrm>
            <a:off x="132398" y="3579813"/>
            <a:ext cx="1709737" cy="2581275"/>
          </a:xfrm>
          <a:prstGeom prst="rect">
            <a:avLst/>
          </a:prstGeom>
          <a:noFill/>
          <a:ln w="9525">
            <a:noFill/>
          </a:ln>
        </p:spPr>
      </p:pic>
      <p:sp>
        <p:nvSpPr>
          <p:cNvPr id="12298" name="矩形 14"/>
          <p:cNvSpPr>
            <a:spLocks noChangeArrowheads="1"/>
          </p:cNvSpPr>
          <p:nvPr>
            <p:custDataLst>
              <p:tags r:id="rId6"/>
            </p:custDataLst>
          </p:nvPr>
        </p:nvSpPr>
        <p:spPr bwMode="auto">
          <a:xfrm>
            <a:off x="624840" y="2063750"/>
            <a:ext cx="10751185"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15000"/>
              </a:lnSpc>
              <a:spcBef>
                <a:spcPct val="0"/>
              </a:spcBef>
              <a:spcAft>
                <a:spcPct val="0"/>
              </a:spcAft>
              <a:buClrTx/>
              <a:buSzTx/>
              <a:buFontTx/>
              <a:buNone/>
              <a:defRPr/>
            </a:pPr>
            <a:r>
              <a:rPr kumimoji="0" lang="zh-CN" altLang="en-US" sz="2600" b="1" i="0" u="none" strike="noStrike" baseline="0" noProof="0" smtClean="0">
                <a:ln>
                  <a:noFill/>
                </a:ln>
                <a:solidFill>
                  <a:srgbClr val="0000CC"/>
                </a:solidFill>
                <a:effectLst>
                  <a:outerShdw blurRad="38100" dist="38100" dir="2700000" algn="tl">
                    <a:srgbClr val="C0C0C0"/>
                  </a:outerShdw>
                </a:effectLst>
                <a:uLnTx/>
                <a:uFillTx/>
                <a:latin typeface="宋体" panose="02010600030101010101" pitchFamily="2" charset="-122"/>
                <a:ea typeface="宋体" panose="02010600030101010101" pitchFamily="2" charset="-122"/>
                <a:cs typeface="+mn-cs"/>
              </a:rPr>
              <a:t>内容：</a:t>
            </a:r>
            <a:r>
              <a:rPr kumimoji="0" lang="zh-CN" altLang="en-US" sz="2600" b="1" i="0" u="none" strike="noStrike" baseline="0" noProof="0" smtClean="0">
                <a:ln>
                  <a:noFill/>
                </a:ln>
                <a:solidFill>
                  <a:srgbClr val="008000"/>
                </a:solidFill>
                <a:effectLst>
                  <a:outerShdw blurRad="38100" dist="38100" dir="2700000" algn="tl">
                    <a:srgbClr val="C0C0C0"/>
                  </a:outerShdw>
                </a:effectLst>
                <a:uLnTx/>
                <a:uFillTx/>
                <a:latin typeface="宋体" panose="02010600030101010101" pitchFamily="2" charset="-122"/>
                <a:ea typeface="宋体" panose="02010600030101010101" pitchFamily="2" charset="-122"/>
                <a:cs typeface="+mn-cs"/>
              </a:rPr>
              <a:t>没收地主土地，废除封建剥削的土地制度，实行</a:t>
            </a:r>
            <a:r>
              <a:rPr kumimoji="0" lang="zh-CN" altLang="en-US" sz="2600" b="1" i="0" u="sng" strike="noStrike" baseline="0" noProof="0" smtClean="0">
                <a:ln>
                  <a:noFill/>
                </a:ln>
                <a:solidFill>
                  <a:srgbClr val="008000"/>
                </a:solidFill>
                <a:effectLst>
                  <a:outerShdw blurRad="38100" dist="38100" dir="2700000" algn="tl">
                    <a:srgbClr val="C0C0C0"/>
                  </a:outerShdw>
                </a:effectLst>
                <a:uLnTx/>
                <a:uFillTx/>
                <a:latin typeface="宋体" panose="02010600030101010101" pitchFamily="2" charset="-122"/>
                <a:ea typeface="宋体" panose="02010600030101010101" pitchFamily="2" charset="-122"/>
                <a:cs typeface="+mn-cs"/>
              </a:rPr>
              <a:t>耕者有其田</a:t>
            </a:r>
            <a:r>
              <a:rPr kumimoji="0" lang="zh-CN" altLang="en-US" sz="2600" b="1" i="0" u="none" strike="noStrike" baseline="0" noProof="0" smtClean="0">
                <a:ln>
                  <a:noFill/>
                </a:ln>
                <a:solidFill>
                  <a:srgbClr val="008000"/>
                </a:solidFill>
                <a:effectLst>
                  <a:outerShdw blurRad="38100" dist="38100" dir="2700000" algn="tl">
                    <a:srgbClr val="C0C0C0"/>
                  </a:outerShdw>
                </a:effectLst>
                <a:uLnTx/>
                <a:uFillTx/>
                <a:latin typeface="宋体" panose="02010600030101010101" pitchFamily="2" charset="-122"/>
                <a:ea typeface="宋体" panose="02010600030101010101" pitchFamily="2" charset="-122"/>
                <a:cs typeface="+mn-cs"/>
              </a:rPr>
              <a:t>，按照农村人口平均分配土地。</a:t>
            </a:r>
            <a:endParaRPr kumimoji="0" lang="zh-CN" altLang="en-US" sz="2600" b="1" i="0" u="none" strike="noStrike" baseline="0" noProof="0" smtClean="0">
              <a:ln>
                <a:noFill/>
              </a:ln>
              <a:solidFill>
                <a:srgbClr val="008000"/>
              </a:solidFill>
              <a:effectLst>
                <a:outerShdw blurRad="38100" dist="38100" dir="2700000" algn="tl">
                  <a:srgbClr val="C0C0C0"/>
                </a:outerShdw>
              </a:effectLst>
              <a:uLnTx/>
              <a:uFillTx/>
              <a:latin typeface="宋体" panose="02010600030101010101" pitchFamily="2" charset="-122"/>
              <a:cs typeface="+mn-cs"/>
            </a:endParaRPr>
          </a:p>
        </p:txBody>
      </p:sp>
      <p:sp>
        <p:nvSpPr>
          <p:cNvPr id="12300" name="Rectangle 2"/>
          <p:cNvSpPr txBox="1">
            <a:spLocks noChangeArrowheads="1"/>
          </p:cNvSpPr>
          <p:nvPr>
            <p:custDataLst>
              <p:tags r:id="rId7"/>
            </p:custDataLst>
          </p:nvPr>
        </p:nvSpPr>
        <p:spPr bwMode="auto">
          <a:xfrm>
            <a:off x="1602105" y="687070"/>
            <a:ext cx="3716338" cy="53403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28600" marR="0" lvl="0" indent="-228600" algn="l" defTabSz="914400" rtl="0" eaLnBrk="0" fontAlgn="base" latinLnBrk="0" hangingPunct="0">
              <a:lnSpc>
                <a:spcPct val="90000"/>
              </a:lnSpc>
              <a:spcBef>
                <a:spcPts val="1000"/>
              </a:spcBef>
              <a:spcAft>
                <a:spcPct val="0"/>
              </a:spcAft>
              <a:buClrTx/>
              <a:buSzTx/>
              <a:buFontTx/>
              <a:buNone/>
              <a:defRPr/>
            </a:pPr>
            <a:r>
              <a:rPr kumimoji="0" lang="zh-CN" altLang="en-US" sz="3200" b="1" i="0" u="none" strike="noStrike" kern="1200" cap="none" spc="0" normalizeH="0" baseline="0" noProof="0" smtClean="0">
                <a:ln>
                  <a:noFill/>
                </a:ln>
                <a:solidFill>
                  <a:srgbClr val="FF0000"/>
                </a:solidFill>
                <a:effectLst>
                  <a:outerShdw blurRad="38100" dist="38100" dir="2700000" algn="tl">
                    <a:srgbClr val="C0C0C0"/>
                  </a:outerShdw>
                </a:effectLst>
                <a:uLnTx/>
                <a:uFillTx/>
                <a:latin typeface="黑体" panose="02010609060101010101" charset="-122"/>
                <a:ea typeface="黑体" panose="02010609060101010101" charset="-122"/>
                <a:cs typeface="黑体" panose="02010609060101010101" charset="-122"/>
              </a:rPr>
              <a:t>解放区的土地改革</a:t>
            </a:r>
            <a:endParaRPr kumimoji="0" lang="zh-CN" altLang="en-US" sz="3200" b="1" i="0" u="none" strike="noStrike" kern="1200" cap="none" spc="0" normalizeH="0" baseline="0" noProof="0" smtClean="0">
              <a:ln>
                <a:noFill/>
              </a:ln>
              <a:solidFill>
                <a:srgbClr val="FF0000"/>
              </a:solidFill>
              <a:effectLst>
                <a:outerShdw blurRad="38100" dist="38100" dir="2700000" algn="tl">
                  <a:srgbClr val="C0C0C0"/>
                </a:outerShdw>
              </a:effectLst>
              <a:uLnTx/>
              <a:uFillTx/>
              <a:latin typeface="黑体" panose="02010609060101010101" charset="-122"/>
              <a:ea typeface="黑体" panose="02010609060101010101" charset="-122"/>
              <a:cs typeface="黑体" panose="02010609060101010101" charset="-122"/>
            </a:endParaRPr>
          </a:p>
        </p:txBody>
      </p:sp>
      <p:pic>
        <p:nvPicPr>
          <p:cNvPr id="38921" name="图片 8"/>
          <p:cNvPicPr>
            <a:picLocks noChangeAspect="1"/>
          </p:cNvPicPr>
          <p:nvPr>
            <p:custDataLst>
              <p:tags r:id="rId8"/>
            </p:custDataLst>
          </p:nvPr>
        </p:nvPicPr>
        <p:blipFill>
          <a:blip r:embed="rId9">
            <a:lum bright="-6000" contrast="6000"/>
          </a:blip>
          <a:stretch>
            <a:fillRect/>
          </a:stretch>
        </p:blipFill>
        <p:spPr>
          <a:xfrm>
            <a:off x="1978025" y="3580130"/>
            <a:ext cx="3564255" cy="2580640"/>
          </a:xfrm>
          <a:prstGeom prst="rect">
            <a:avLst/>
          </a:prstGeom>
          <a:noFill/>
          <a:ln w="9525">
            <a:noFill/>
          </a:ln>
        </p:spPr>
      </p:pic>
      <p:sp>
        <p:nvSpPr>
          <p:cNvPr id="15363" name="TextBox 43"/>
          <p:cNvSpPr txBox="1">
            <a:spLocks noChangeArrowheads="1"/>
          </p:cNvSpPr>
          <p:nvPr>
            <p:custDataLst>
              <p:tags r:id="rId10"/>
            </p:custDataLst>
          </p:nvPr>
        </p:nvSpPr>
        <p:spPr bwMode="auto">
          <a:xfrm>
            <a:off x="6237605" y="3335973"/>
            <a:ext cx="235267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R="0" defTabSz="914400">
              <a:buClrTx/>
              <a:buSzTx/>
              <a:buFontTx/>
              <a:defRPr/>
            </a:pPr>
            <a:r>
              <a:rPr kumimoji="0" lang="zh-CN" altLang="en-US" sz="2800" b="1" kern="1200" cap="none" spc="0" normalizeH="0" baseline="0" noProof="0" smtClean="0">
                <a:solidFill>
                  <a:srgbClr val="FF0000"/>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rPr>
              <a:t>（</a:t>
            </a:r>
            <a:r>
              <a:rPr kumimoji="0" lang="en-US" altLang="zh-CN" sz="2800" b="1" kern="1200" cap="none" spc="0" normalizeH="0" baseline="0" noProof="0" smtClean="0">
                <a:solidFill>
                  <a:srgbClr val="FF0000"/>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rPr>
              <a:t>2</a:t>
            </a:r>
            <a:r>
              <a:rPr kumimoji="0" lang="zh-CN" altLang="en-US" sz="2800" b="1" kern="1200" cap="none" spc="0" normalizeH="0" baseline="0" noProof="0" smtClean="0">
                <a:solidFill>
                  <a:srgbClr val="FF0000"/>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rPr>
              <a:t>）意义：</a:t>
            </a:r>
            <a:endParaRPr kumimoji="0" lang="zh-CN" altLang="en-US" sz="2800" b="1" kern="1200" cap="none" spc="0" normalizeH="0" baseline="0" noProof="0" smtClean="0">
              <a:solidFill>
                <a:srgbClr val="FF0000"/>
              </a:solidFill>
              <a:effectLst>
                <a:outerShdw blurRad="38100" dist="38100" dir="2700000" algn="tl">
                  <a:srgbClr val="C0C0C0"/>
                </a:outerShdw>
              </a:effectLst>
              <a:latin typeface="黑体" panose="02010609060101010101" charset="-122"/>
              <a:ea typeface="黑体" panose="02010609060101010101" charset="-122"/>
              <a:cs typeface="黑体" panose="02010609060101010101" charset="-122"/>
            </a:endParaRPr>
          </a:p>
        </p:txBody>
      </p:sp>
      <p:sp>
        <p:nvSpPr>
          <p:cNvPr id="15364" name="矩形 22"/>
          <p:cNvSpPr>
            <a:spLocks noChangeArrowheads="1"/>
          </p:cNvSpPr>
          <p:nvPr>
            <p:custDataLst>
              <p:tags r:id="rId11"/>
            </p:custDataLst>
          </p:nvPr>
        </p:nvSpPr>
        <p:spPr bwMode="auto">
          <a:xfrm>
            <a:off x="5926455" y="3786505"/>
            <a:ext cx="6115050" cy="221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15000"/>
              </a:lnSpc>
              <a:spcBef>
                <a:spcPct val="0"/>
              </a:spcBef>
              <a:spcAft>
                <a:spcPct val="0"/>
              </a:spcAft>
              <a:buClrTx/>
              <a:buSzTx/>
              <a:buFontTx/>
              <a:buNone/>
              <a:defRPr/>
            </a:pPr>
            <a:r>
              <a:rPr kumimoji="0" lang="zh-CN" altLang="en-US" sz="2400" b="1" i="0" u="none" strike="noStrike" kern="1200" cap="none" spc="0" normalizeH="0" baseline="0" noProof="0" smtClean="0">
                <a:ln>
                  <a:noFill/>
                </a:ln>
                <a:solidFill>
                  <a:srgbClr val="0000CC"/>
                </a:solidFill>
                <a:effectLst>
                  <a:outerShdw blurRad="38100" dist="38100" dir="2700000" algn="tl">
                    <a:srgbClr val="C0C0C0"/>
                  </a:outerShdw>
                </a:effectLst>
                <a:uLnTx/>
                <a:uFillTx/>
                <a:latin typeface="黑体" panose="02010609060101010101" charset="-122"/>
                <a:ea typeface="黑体" panose="02010609060101010101" charset="-122"/>
                <a:cs typeface="+mn-cs"/>
              </a:rPr>
              <a:t>①使农村的阶级关系和土地占有状况发生了根本性变化，农民在政治上经济上获得了解放，</a:t>
            </a:r>
            <a:r>
              <a:rPr kumimoji="0" lang="zh-CN" altLang="en-US" sz="2400" b="1" i="0" u="none" strike="noStrike" kern="1200" cap="none" spc="0" normalizeH="0" baseline="0" noProof="0" smtClean="0">
                <a:ln>
                  <a:noFill/>
                </a:ln>
                <a:solidFill>
                  <a:srgbClr val="008000"/>
                </a:solidFill>
                <a:effectLst>
                  <a:outerShdw blurRad="38100" dist="38100" dir="2700000" algn="tl">
                    <a:srgbClr val="C0C0C0"/>
                  </a:outerShdw>
                </a:effectLst>
                <a:uLnTx/>
                <a:uFillTx/>
                <a:latin typeface="黑体" panose="02010609060101010101" charset="-122"/>
                <a:ea typeface="黑体" panose="02010609060101010101" charset="-122"/>
                <a:cs typeface="+mn-cs"/>
              </a:rPr>
              <a:t>激发了农民革命和生产的积极性</a:t>
            </a:r>
            <a:r>
              <a:rPr kumimoji="0" lang="zh-CN" altLang="en-US" sz="2400" b="1" i="0" u="none" strike="noStrike" kern="1200" cap="none" spc="0" normalizeH="0" baseline="0" noProof="0" smtClean="0">
                <a:ln>
                  <a:noFill/>
                </a:ln>
                <a:solidFill>
                  <a:srgbClr val="0000CC"/>
                </a:solidFill>
                <a:effectLst>
                  <a:outerShdw blurRad="38100" dist="38100" dir="2700000" algn="tl">
                    <a:srgbClr val="C0C0C0"/>
                  </a:outerShdw>
                </a:effectLst>
                <a:uLnTx/>
                <a:uFillTx/>
                <a:latin typeface="黑体" panose="02010609060101010101" charset="-122"/>
                <a:ea typeface="黑体" panose="02010609060101010101" charset="-122"/>
                <a:cs typeface="+mn-cs"/>
              </a:rPr>
              <a:t>。</a:t>
            </a:r>
            <a:endParaRPr kumimoji="0" lang="zh-CN" altLang="en-US" sz="2400" b="1" i="0" u="none" strike="noStrike" kern="1200" cap="none" spc="0" normalizeH="0" baseline="0" noProof="0" smtClean="0">
              <a:ln>
                <a:noFill/>
              </a:ln>
              <a:solidFill>
                <a:srgbClr val="0000CC"/>
              </a:solidFill>
              <a:effectLst>
                <a:outerShdw blurRad="38100" dist="38100" dir="2700000" algn="tl">
                  <a:srgbClr val="C0C0C0"/>
                </a:outerShdw>
              </a:effectLst>
              <a:uLnTx/>
              <a:uFillTx/>
              <a:latin typeface="黑体" panose="02010609060101010101" charset="-122"/>
              <a:ea typeface="黑体" panose="02010609060101010101" charset="-122"/>
              <a:cs typeface="+mn-cs"/>
            </a:endParaRPr>
          </a:p>
          <a:p>
            <a:pPr marL="0" marR="0" lvl="0" indent="0" algn="l" defTabSz="914400" rtl="0" eaLnBrk="0" fontAlgn="base" latinLnBrk="0" hangingPunct="0">
              <a:lnSpc>
                <a:spcPct val="115000"/>
              </a:lnSpc>
              <a:spcBef>
                <a:spcPct val="0"/>
              </a:spcBef>
              <a:spcAft>
                <a:spcPct val="0"/>
              </a:spcAft>
              <a:buClrTx/>
              <a:buSzTx/>
              <a:buFontTx/>
              <a:buNone/>
              <a:defRPr/>
            </a:pPr>
            <a:r>
              <a:rPr lang="zh-CN" altLang="en-US" sz="2400" b="1" noProof="0" smtClean="0">
                <a:ln>
                  <a:noFill/>
                </a:ln>
                <a:solidFill>
                  <a:srgbClr val="0000CC"/>
                </a:solidFill>
                <a:effectLst>
                  <a:outerShdw blurRad="38100" dist="38100" dir="2700000" algn="tl">
                    <a:srgbClr val="C0C0C0"/>
                  </a:outerShdw>
                </a:effectLst>
                <a:uLnTx/>
                <a:uFillTx/>
                <a:latin typeface="黑体" panose="02010609060101010101" charset="-122"/>
                <a:ea typeface="黑体" panose="02010609060101010101" charset="-122"/>
                <a:sym typeface="+mn-ea"/>
              </a:rPr>
              <a:t>②为人民解放战争的胜利提供了</a:t>
            </a:r>
            <a:r>
              <a:rPr lang="zh-CN" altLang="en-US" sz="2400" b="1" noProof="0" smtClean="0">
                <a:ln>
                  <a:noFill/>
                </a:ln>
                <a:solidFill>
                  <a:srgbClr val="008000"/>
                </a:solidFill>
                <a:effectLst>
                  <a:outerShdw blurRad="38100" dist="38100" dir="2700000" algn="tl">
                    <a:srgbClr val="C0C0C0"/>
                  </a:outerShdw>
                </a:effectLst>
                <a:uLnTx/>
                <a:uFillTx/>
                <a:latin typeface="黑体" panose="02010609060101010101" charset="-122"/>
                <a:ea typeface="黑体" panose="02010609060101010101" charset="-122"/>
                <a:sym typeface="+mn-ea"/>
              </a:rPr>
              <a:t>重要的人力、物力保障</a:t>
            </a:r>
            <a:r>
              <a:rPr lang="zh-CN" altLang="en-US" sz="2400" b="1" noProof="0" smtClean="0">
                <a:ln>
                  <a:noFill/>
                </a:ln>
                <a:solidFill>
                  <a:srgbClr val="0000CC"/>
                </a:solidFill>
                <a:effectLst>
                  <a:outerShdw blurRad="38100" dist="38100" dir="2700000" algn="tl">
                    <a:srgbClr val="C0C0C0"/>
                  </a:outerShdw>
                </a:effectLst>
                <a:uLnTx/>
                <a:uFillTx/>
                <a:latin typeface="黑体" panose="02010609060101010101" charset="-122"/>
                <a:ea typeface="黑体" panose="02010609060101010101" charset="-122"/>
                <a:sym typeface="+mn-ea"/>
              </a:rPr>
              <a:t>。</a:t>
            </a:r>
            <a:endParaRPr kumimoji="0" lang="zh-CN" altLang="en-US" sz="2400" b="1" i="0" u="none" strike="noStrike" kern="1200" cap="none" spc="0" normalizeH="0" baseline="0" noProof="0" smtClean="0">
              <a:ln>
                <a:noFill/>
              </a:ln>
              <a:solidFill>
                <a:srgbClr val="0000CC"/>
              </a:solidFill>
              <a:effectLst>
                <a:outerShdw blurRad="38100" dist="38100" dir="2700000" algn="tl">
                  <a:srgbClr val="C0C0C0"/>
                </a:outerShdw>
              </a:effectLst>
              <a:uLnTx/>
              <a:uFillTx/>
              <a:latin typeface="黑体" panose="02010609060101010101" charset="-122"/>
              <a:ea typeface="黑体" panose="02010609060101010101" charset="-122"/>
              <a:cs typeface="+mn-cs"/>
            </a:endParaRPr>
          </a:p>
        </p:txBody>
      </p:sp>
    </p:spTree>
    <p:custDataLst>
      <p:tags r:id="rId1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96"/>
                                        </p:tgtEl>
                                        <p:attrNameLst>
                                          <p:attrName>style.visibility</p:attrName>
                                        </p:attrNameLst>
                                      </p:cBhvr>
                                      <p:to>
                                        <p:strVal val="visible"/>
                                      </p:to>
                                    </p:set>
                                    <p:animEffect transition="in" filter="dissolve">
                                      <p:cBhvr>
                                        <p:cTn id="7" dur="500"/>
                                        <p:tgtEl>
                                          <p:spTgt spid="1229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298"/>
                                        </p:tgtEl>
                                        <p:attrNameLst>
                                          <p:attrName>style.visibility</p:attrName>
                                        </p:attrNameLst>
                                      </p:cBhvr>
                                      <p:to>
                                        <p:strVal val="visible"/>
                                      </p:to>
                                    </p:set>
                                    <p:animEffect transition="in" filter="dissolve">
                                      <p:cBhvr>
                                        <p:cTn id="12" dur="500"/>
                                        <p:tgtEl>
                                          <p:spTgt spid="12298"/>
                                        </p:tgtEl>
                                      </p:cBhvr>
                                    </p:animEffec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12297"/>
                                        </p:tgtEl>
                                        <p:attrNameLst>
                                          <p:attrName>style.visibility</p:attrName>
                                        </p:attrNameLst>
                                      </p:cBhvr>
                                      <p:to>
                                        <p:strVal val="visible"/>
                                      </p:to>
                                    </p:se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38921"/>
                                        </p:tgtEl>
                                        <p:attrNameLst>
                                          <p:attrName>style.visibility</p:attrName>
                                        </p:attrNameLst>
                                      </p:cBhvr>
                                      <p:to>
                                        <p:strVal val="visible"/>
                                      </p:to>
                                    </p:set>
                                    <p:animEffect transition="in" filter="barn(inVertical)">
                                      <p:cBhvr>
                                        <p:cTn id="19" dur="500"/>
                                        <p:tgtEl>
                                          <p:spTgt spid="38921"/>
                                        </p:tgtEl>
                                      </p:cBhvr>
                                    </p:animEffect>
                                  </p:childTnLst>
                                </p:cTn>
                              </p:par>
                              <p:par>
                                <p:cTn id="20" presetID="27" presetClass="entr" presetSubtype="0" fill="hold" grpId="0" nodeType="withEffect">
                                  <p:stCondLst>
                                    <p:cond delay="0"/>
                                  </p:stCondLst>
                                  <p:iterate type="lt">
                                    <p:tmPct val="50000"/>
                                  </p:iterate>
                                  <p:childTnLst>
                                    <p:set>
                                      <p:cBhvr>
                                        <p:cTn id="21" dur="1" fill="hold">
                                          <p:stCondLst>
                                            <p:cond delay="0"/>
                                          </p:stCondLst>
                                        </p:cTn>
                                        <p:tgtEl>
                                          <p:spTgt spid="15363"/>
                                        </p:tgtEl>
                                        <p:attrNameLst>
                                          <p:attrName>style.visibility</p:attrName>
                                        </p:attrNameLst>
                                      </p:cBhvr>
                                      <p:to>
                                        <p:strVal val="visible"/>
                                      </p:to>
                                    </p:set>
                                    <p:anim calcmode="discrete" valueType="clr">
                                      <p:cBhvr override="childStyle">
                                        <p:cTn id="22" dur="80"/>
                                        <p:tgtEl>
                                          <p:spTgt spid="15363"/>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5363"/>
                                        </p:tgtEl>
                                        <p:attrNameLst>
                                          <p:attrName>fillcolor</p:attrName>
                                        </p:attrNameLst>
                                      </p:cBhvr>
                                      <p:tavLst>
                                        <p:tav tm="0">
                                          <p:val>
                                            <p:clrVal>
                                              <a:schemeClr val="accent2"/>
                                            </p:clrVal>
                                          </p:val>
                                        </p:tav>
                                        <p:tav tm="50000">
                                          <p:val>
                                            <p:clrVal>
                                              <a:schemeClr val="hlink"/>
                                            </p:clrVal>
                                          </p:val>
                                        </p:tav>
                                      </p:tavLst>
                                    </p:anim>
                                    <p:set>
                                      <p:cBhvr>
                                        <p:cTn id="24" dur="80"/>
                                        <p:tgtEl>
                                          <p:spTgt spid="15363"/>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5364"/>
                                        </p:tgtEl>
                                        <p:attrNameLst>
                                          <p:attrName>style.visibility</p:attrName>
                                        </p:attrNameLst>
                                      </p:cBhvr>
                                      <p:to>
                                        <p:strVal val="visible"/>
                                      </p:to>
                                    </p:set>
                                    <p:animEffect transition="in" filter="dissolve">
                                      <p:cBhvr>
                                        <p:cTn id="29"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p:bldP spid="12298" grpId="0"/>
      <p:bldP spid="15363" grpId="0"/>
      <p:bldP spid="1536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Docer搜索：半想象现实   http://chn.docer.com/works/?userid=199927538"/>
          <p:cNvPicPr>
            <a:picLocks noChangeAspect="1"/>
          </p:cNvPicPr>
          <p:nvPr>
            <p:custDataLst>
              <p:tags r:id="rId1"/>
            </p:custDataLst>
          </p:nvPr>
        </p:nvPicPr>
        <p:blipFill>
          <a:blip r:embed="rId2"/>
          <a:srcRect t="25613" r="53976" b="26746"/>
          <a:stretch>
            <a:fillRect/>
          </a:stretch>
        </p:blipFill>
        <p:spPr>
          <a:xfrm>
            <a:off x="-22860" y="5579586"/>
            <a:ext cx="6966585" cy="1266349"/>
          </a:xfrm>
          <a:prstGeom prst="rect">
            <a:avLst/>
          </a:prstGeom>
          <a:noFill/>
          <a:ln w="9525">
            <a:noFill/>
          </a:ln>
        </p:spPr>
      </p:pic>
      <p:sp>
        <p:nvSpPr>
          <p:cNvPr id="61443" name="文本框 9"/>
          <p:cNvSpPr txBox="1"/>
          <p:nvPr>
            <p:custDataLst>
              <p:tags r:id="rId3"/>
            </p:custDataLst>
          </p:nvPr>
        </p:nvSpPr>
        <p:spPr>
          <a:xfrm>
            <a:off x="272415" y="2800985"/>
            <a:ext cx="7332980" cy="1576070"/>
          </a:xfrm>
          <a:prstGeom prst="rect">
            <a:avLst/>
          </a:prstGeom>
          <a:noFill/>
        </p:spPr>
        <p:txBody>
          <a:bodyPr wrap="none" rtlCol="0" anchor="t">
            <a:spAutoFit/>
          </a:bodyPr>
          <a:lstStyle/>
          <a:p>
            <a:pPr lvl="0" algn="l">
              <a:lnSpc>
                <a:spcPct val="115000"/>
              </a:lnSpc>
              <a:buClrTx/>
              <a:buSzTx/>
              <a:buFontTx/>
            </a:pPr>
            <a:r>
              <a:rPr lang="en-US" altLang="zh-CN" sz="2800" b="1">
                <a:latin typeface="黑体" panose="02010609060101010101" charset="-122"/>
                <a:ea typeface="黑体" panose="02010609060101010101" charset="-122"/>
                <a:sym typeface="+mn-ea"/>
              </a:rPr>
              <a:t>①提出了促进革命取得全国胜利的基本方针。</a:t>
            </a:r>
            <a:endParaRPr lang="en-US" altLang="zh-CN" sz="2800" b="1">
              <a:latin typeface="黑体" panose="02010609060101010101" charset="-122"/>
              <a:ea typeface="黑体" panose="02010609060101010101" charset="-122"/>
              <a:sym typeface="+mn-ea"/>
            </a:endParaRPr>
          </a:p>
          <a:p>
            <a:pPr lvl="0" algn="l">
              <a:lnSpc>
                <a:spcPct val="115000"/>
              </a:lnSpc>
              <a:buClrTx/>
              <a:buSzTx/>
              <a:buFontTx/>
            </a:pPr>
            <a:r>
              <a:rPr lang="en-US" altLang="zh-CN" sz="2800" b="1">
                <a:latin typeface="黑体" panose="02010609060101010101" charset="-122"/>
                <a:ea typeface="黑体" panose="02010609060101010101" charset="-122"/>
                <a:sym typeface="+mn-ea"/>
              </a:rPr>
              <a:t>②指出党的工作重心必须由乡村转移到城市。</a:t>
            </a:r>
            <a:endParaRPr lang="en-US" altLang="zh-CN" sz="2800" b="1">
              <a:latin typeface="黑体" panose="02010609060101010101" charset="-122"/>
              <a:ea typeface="黑体" panose="02010609060101010101" charset="-122"/>
              <a:sym typeface="+mn-ea"/>
            </a:endParaRPr>
          </a:p>
          <a:p>
            <a:pPr lvl="0" algn="l">
              <a:lnSpc>
                <a:spcPct val="115000"/>
              </a:lnSpc>
              <a:buClrTx/>
              <a:buSzTx/>
              <a:buFontTx/>
            </a:pPr>
            <a:r>
              <a:rPr lang="en-US" altLang="zh-CN" sz="2800" b="1">
                <a:latin typeface="黑体" panose="02010609060101010101" charset="-122"/>
                <a:ea typeface="黑体" panose="02010609060101010101" charset="-122"/>
                <a:sym typeface="+mn-ea"/>
              </a:rPr>
              <a:t>③提出了革命胜利后党在各方面的基本政策。</a:t>
            </a:r>
            <a:endParaRPr lang="en-US" altLang="zh-CN" sz="2800" b="1">
              <a:latin typeface="黑体" panose="02010609060101010101" charset="-122"/>
              <a:ea typeface="黑体" panose="02010609060101010101" charset="-122"/>
              <a:sym typeface="+mn-ea"/>
            </a:endParaRPr>
          </a:p>
        </p:txBody>
      </p:sp>
      <p:sp>
        <p:nvSpPr>
          <p:cNvPr id="61444" name="文本框 18"/>
          <p:cNvSpPr txBox="1"/>
          <p:nvPr>
            <p:custDataLst>
              <p:tags r:id="rId4"/>
            </p:custDataLst>
          </p:nvPr>
        </p:nvSpPr>
        <p:spPr>
          <a:xfrm>
            <a:off x="6300788" y="5519738"/>
            <a:ext cx="2301875" cy="104775"/>
          </a:xfrm>
          <a:prstGeom prst="rect">
            <a:avLst/>
          </a:prstGeom>
          <a:noFill/>
          <a:ln w="9525">
            <a:noFill/>
          </a:ln>
        </p:spPr>
        <p:txBody>
          <a:bodyPr anchor="t">
            <a:spAutoFit/>
          </a:bodyPr>
          <a:lstStyle/>
          <a:p>
            <a:pPr algn="r">
              <a:lnSpc>
                <a:spcPct val="90000"/>
              </a:lnSpc>
            </a:pPr>
            <a:r>
              <a:rPr lang="zh-CN" altLang="zh-CN" sz="100" b="1">
                <a:solidFill>
                  <a:schemeClr val="bg1"/>
                </a:solidFill>
                <a:latin typeface="宋体" panose="02010600030101010101" pitchFamily="2" charset="-122"/>
                <a:ea typeface="宋体" panose="02010600030101010101" pitchFamily="2" charset="-122"/>
              </a:rPr>
              <a:t>西柏坡纪念馆</a:t>
            </a:r>
            <a:endParaRPr lang="zh-CN" altLang="zh-CN" sz="100" b="1">
              <a:solidFill>
                <a:schemeClr val="bg1"/>
              </a:solidFill>
              <a:latin typeface="宋体" panose="02010600030101010101" pitchFamily="2" charset="-122"/>
              <a:ea typeface="宋体" panose="02010600030101010101" pitchFamily="2" charset="-122"/>
            </a:endParaRPr>
          </a:p>
        </p:txBody>
      </p:sp>
      <p:sp>
        <p:nvSpPr>
          <p:cNvPr id="63494" name="Text Box 6"/>
          <p:cNvSpPr txBox="1">
            <a:spLocks noChangeArrowheads="1"/>
          </p:cNvSpPr>
          <p:nvPr>
            <p:custDataLst>
              <p:tags r:id="rId5"/>
            </p:custDataLst>
          </p:nvPr>
        </p:nvSpPr>
        <p:spPr bwMode="auto">
          <a:xfrm>
            <a:off x="2224405" y="652780"/>
            <a:ext cx="5868988" cy="645160"/>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R="0" algn="ctr" defTabSz="914400">
              <a:spcBef>
                <a:spcPct val="50000"/>
              </a:spcBef>
              <a:buClrTx/>
              <a:buSzTx/>
              <a:buFontTx/>
              <a:defRPr/>
            </a:pPr>
            <a:r>
              <a:rPr lang="zh-CN" altLang="zh-CN" sz="3600" b="1">
                <a:solidFill>
                  <a:srgbClr val="FF0000"/>
                </a:solidFill>
                <a:latin typeface="微软雅黑" panose="020B0503020204020204" charset="-122"/>
                <a:sym typeface="+mn-ea"/>
              </a:rPr>
              <a:t>中共七届二中全会</a:t>
            </a:r>
            <a:endParaRPr kumimoji="0" lang="zh-CN" altLang="zh-CN" sz="3600" b="1" u="sng" kern="1200" cap="none" spc="0" normalizeH="0" baseline="0" noProof="0" smtClean="0">
              <a:solidFill>
                <a:srgbClr val="FF0000"/>
              </a:solidFill>
              <a:effectLst>
                <a:outerShdw blurRad="38100" dist="38100" dir="2700000" algn="tl">
                  <a:srgbClr val="C0C0C0"/>
                </a:outerShdw>
              </a:effectLst>
              <a:latin typeface="微软雅黑" panose="020B0503020204020204" charset="-122"/>
              <a:cs typeface="+mn-cs"/>
              <a:sym typeface="+mn-ea"/>
            </a:endParaRPr>
          </a:p>
        </p:txBody>
      </p:sp>
      <p:sp>
        <p:nvSpPr>
          <p:cNvPr id="7" name="文本框 6"/>
          <p:cNvSpPr txBox="1"/>
          <p:nvPr>
            <p:custDataLst>
              <p:tags r:id="rId6"/>
            </p:custDataLst>
          </p:nvPr>
        </p:nvSpPr>
        <p:spPr>
          <a:xfrm>
            <a:off x="352425" y="5086350"/>
            <a:ext cx="7252970" cy="1081405"/>
          </a:xfrm>
          <a:prstGeom prst="rect">
            <a:avLst/>
          </a:prstGeom>
          <a:noFill/>
        </p:spPr>
        <p:txBody>
          <a:bodyPr wrap="square" rtlCol="0" anchor="t">
            <a:spAutoFit/>
          </a:bodyPr>
          <a:lstStyle/>
          <a:p>
            <a:pPr lvl="0" algn="l">
              <a:lnSpc>
                <a:spcPct val="115000"/>
              </a:lnSpc>
              <a:buClrTx/>
              <a:buSzTx/>
              <a:buFontTx/>
            </a:pPr>
            <a:r>
              <a:rPr lang="en-US" altLang="zh-CN" sz="2800" b="1">
                <a:latin typeface="黑体" panose="02010609060101010101" charset="-122"/>
                <a:ea typeface="黑体" panose="02010609060101010101" charset="-122"/>
                <a:sym typeface="+mn-ea"/>
              </a:rPr>
              <a:t>解决了中国由新民主主义革命向社会主义革命转变的重大问题。</a:t>
            </a:r>
            <a:endParaRPr lang="en-US" altLang="zh-CN" sz="2800" b="1">
              <a:latin typeface="黑体" panose="02010609060101010101" charset="-122"/>
              <a:ea typeface="黑体" panose="02010609060101010101" charset="-122"/>
              <a:sym typeface="+mn-ea"/>
            </a:endParaRPr>
          </a:p>
        </p:txBody>
      </p:sp>
      <p:grpSp>
        <p:nvGrpSpPr>
          <p:cNvPr id="11" name="组合 9"/>
          <p:cNvGrpSpPr/>
          <p:nvPr>
            <p:custDataLst>
              <p:tags r:id="rId7"/>
            </p:custDataLst>
          </p:nvPr>
        </p:nvGrpSpPr>
        <p:grpSpPr>
          <a:xfrm>
            <a:off x="8220934" y="1298037"/>
            <a:ext cx="3282938" cy="4599199"/>
            <a:chOff x="285272" y="1212940"/>
            <a:chExt cx="3721824" cy="5407838"/>
          </a:xfrm>
        </p:grpSpPr>
        <p:pic>
          <p:nvPicPr>
            <p:cNvPr id="13" name="图片 10"/>
            <p:cNvPicPr>
              <a:picLocks noChangeAspect="1" noChangeArrowheads="1"/>
            </p:cNvPicPr>
            <p:nvPr>
              <p:custDataLst>
                <p:tags r:id="rId8"/>
              </p:custDataLst>
            </p:nvPr>
          </p:nvPicPr>
          <p:blipFill>
            <a:blip r:embed="rId9">
              <a:extLst>
                <a:ext uri="{28A0092B-C50C-407E-A947-70E740481C1C}">
                  <a14:useLocalDpi xmlns:a14="http://schemas.microsoft.com/office/drawing/2010/main" val="0"/>
                </a:ext>
              </a:extLst>
            </a:blip>
            <a:stretch>
              <a:fillRect/>
            </a:stretch>
          </p:blipFill>
          <p:spPr bwMode="auto">
            <a:xfrm>
              <a:off x="586156" y="1212940"/>
              <a:ext cx="3420940" cy="4781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8"/>
            <p:cNvSpPr txBox="1">
              <a:spLocks noChangeArrowheads="1"/>
            </p:cNvSpPr>
            <p:nvPr>
              <p:custDataLst>
                <p:tags r:id="rId10"/>
              </p:custDataLst>
            </p:nvPr>
          </p:nvSpPr>
          <p:spPr bwMode="auto">
            <a:xfrm>
              <a:off x="285272" y="5994899"/>
              <a:ext cx="3651353" cy="625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20000"/>
                </a:spcBef>
                <a:spcAft>
                  <a:spcPct val="0"/>
                </a:spcAft>
              </a:pPr>
              <a:r>
                <a:rPr lang="zh-CN" altLang="en-US" sz="1890" smtClean="0">
                  <a:solidFill>
                    <a:srgbClr val="000000"/>
                  </a:solidFill>
                  <a:latin typeface="楷体" panose="02010609060101010101" pitchFamily="49" charset="-122"/>
                  <a:ea typeface="楷体" panose="02010609060101010101" pitchFamily="49" charset="-122"/>
                </a:rPr>
                <a:t>   毛泽东在会上讲话</a:t>
              </a:r>
              <a:endParaRPr lang="zh-CN" altLang="en-US" sz="1890" smtClean="0">
                <a:solidFill>
                  <a:srgbClr val="000000"/>
                </a:solidFill>
                <a:latin typeface="楷体" panose="02010609060101010101" pitchFamily="49" charset="-122"/>
                <a:ea typeface="楷体" panose="02010609060101010101" pitchFamily="49" charset="-122"/>
              </a:endParaRPr>
            </a:p>
          </p:txBody>
        </p:sp>
      </p:grpSp>
      <p:sp>
        <p:nvSpPr>
          <p:cNvPr id="15" name="文本框 14"/>
          <p:cNvSpPr txBox="1"/>
          <p:nvPr>
            <p:custDataLst>
              <p:tags r:id="rId11"/>
            </p:custDataLst>
          </p:nvPr>
        </p:nvSpPr>
        <p:spPr>
          <a:xfrm>
            <a:off x="2375535" y="1437005"/>
            <a:ext cx="4405630" cy="657225"/>
          </a:xfrm>
          <a:prstGeom prst="rect">
            <a:avLst/>
          </a:prstGeom>
          <a:noFill/>
        </p:spPr>
        <p:txBody>
          <a:bodyPr wrap="square" rtlCol="0">
            <a:spAutoFit/>
          </a:bodyPr>
          <a:lstStyle/>
          <a:p>
            <a:pPr lvl="0" algn="l">
              <a:lnSpc>
                <a:spcPct val="115000"/>
              </a:lnSpc>
              <a:buClrTx/>
              <a:buSzTx/>
              <a:buFontTx/>
            </a:pPr>
            <a:r>
              <a:rPr lang="en-US" altLang="zh-CN" sz="3200" b="1">
                <a:latin typeface="黑体" panose="02010609060101010101" charset="-122"/>
                <a:ea typeface="黑体" panose="02010609060101010101" charset="-122"/>
                <a:sym typeface="+mn-ea"/>
              </a:rPr>
              <a:t>1949年春，河北西柏坡</a:t>
            </a:r>
            <a:endParaRPr lang="en-US" altLang="zh-CN" sz="3200" b="1">
              <a:latin typeface="黑体" panose="02010609060101010101" charset="-122"/>
              <a:ea typeface="黑体" panose="02010609060101010101" charset="-122"/>
              <a:sym typeface="+mn-ea"/>
            </a:endParaRPr>
          </a:p>
        </p:txBody>
      </p:sp>
      <p:sp>
        <p:nvSpPr>
          <p:cNvPr id="2" name="文本框 1"/>
          <p:cNvSpPr txBox="1"/>
          <p:nvPr>
            <p:custDataLst>
              <p:tags r:id="rId12"/>
            </p:custDataLst>
          </p:nvPr>
        </p:nvSpPr>
        <p:spPr>
          <a:xfrm>
            <a:off x="352425" y="2083435"/>
            <a:ext cx="2023110" cy="657225"/>
          </a:xfrm>
          <a:prstGeom prst="rect">
            <a:avLst/>
          </a:prstGeom>
          <a:noFill/>
        </p:spPr>
        <p:txBody>
          <a:bodyPr wrap="none" rtlCol="0">
            <a:spAutoFit/>
          </a:bodyPr>
          <a:lstStyle/>
          <a:p>
            <a:pPr lvl="0" algn="l">
              <a:lnSpc>
                <a:spcPct val="115000"/>
              </a:lnSpc>
              <a:buClrTx/>
              <a:buSzTx/>
              <a:buFontTx/>
            </a:pPr>
            <a:r>
              <a:rPr lang="en-US" altLang="zh-CN" sz="3200" b="1">
                <a:latin typeface="黑体" panose="02010609060101010101" charset="-122"/>
                <a:ea typeface="黑体" panose="02010609060101010101" charset="-122"/>
                <a:sym typeface="+mn-ea"/>
              </a:rPr>
              <a:t>(2)内容：</a:t>
            </a:r>
            <a:endParaRPr lang="en-US" altLang="zh-CN" sz="3200" b="1">
              <a:latin typeface="黑体" panose="02010609060101010101" charset="-122"/>
              <a:ea typeface="黑体" panose="02010609060101010101" charset="-122"/>
              <a:sym typeface="+mn-ea"/>
            </a:endParaRPr>
          </a:p>
        </p:txBody>
      </p:sp>
      <p:sp>
        <p:nvSpPr>
          <p:cNvPr id="3" name="文本框 2"/>
          <p:cNvSpPr txBox="1"/>
          <p:nvPr>
            <p:custDataLst>
              <p:tags r:id="rId13"/>
            </p:custDataLst>
          </p:nvPr>
        </p:nvSpPr>
        <p:spPr>
          <a:xfrm>
            <a:off x="352425" y="1501140"/>
            <a:ext cx="2023110" cy="657225"/>
          </a:xfrm>
          <a:prstGeom prst="rect">
            <a:avLst/>
          </a:prstGeom>
          <a:noFill/>
        </p:spPr>
        <p:txBody>
          <a:bodyPr wrap="square" rtlCol="0">
            <a:spAutoFit/>
          </a:bodyPr>
          <a:lstStyle/>
          <a:p>
            <a:pPr lvl="0" algn="l">
              <a:lnSpc>
                <a:spcPct val="115000"/>
              </a:lnSpc>
              <a:buClrTx/>
              <a:buSzTx/>
              <a:buFontTx/>
            </a:pPr>
            <a:r>
              <a:rPr lang="en-US" altLang="zh-CN" sz="3200" b="1">
                <a:latin typeface="黑体" panose="02010609060101010101" charset="-122"/>
                <a:ea typeface="黑体" panose="02010609060101010101" charset="-122"/>
                <a:sym typeface="+mn-ea"/>
              </a:rPr>
              <a:t>(1)召开：</a:t>
            </a:r>
            <a:endParaRPr lang="en-US" altLang="zh-CN" sz="3200" b="1">
              <a:latin typeface="黑体" panose="02010609060101010101" charset="-122"/>
              <a:ea typeface="黑体" panose="02010609060101010101" charset="-122"/>
              <a:sym typeface="+mn-ea"/>
            </a:endParaRPr>
          </a:p>
        </p:txBody>
      </p:sp>
      <p:sp>
        <p:nvSpPr>
          <p:cNvPr id="4" name="文本框 3"/>
          <p:cNvSpPr txBox="1"/>
          <p:nvPr>
            <p:custDataLst>
              <p:tags r:id="rId14"/>
            </p:custDataLst>
          </p:nvPr>
        </p:nvSpPr>
        <p:spPr>
          <a:xfrm>
            <a:off x="352425" y="4471035"/>
            <a:ext cx="2022475" cy="521970"/>
          </a:xfrm>
          <a:prstGeom prst="rect">
            <a:avLst/>
          </a:prstGeom>
          <a:noFill/>
        </p:spPr>
        <p:txBody>
          <a:bodyPr wrap="square" rtlCol="0">
            <a:spAutoFit/>
          </a:bodyPr>
          <a:lstStyle/>
          <a:p>
            <a:pPr algn="l"/>
            <a:r>
              <a:rPr lang="en-US" altLang="zh-CN" sz="2800" b="1">
                <a:latin typeface="黑体" panose="02010609060101010101" charset="-122"/>
                <a:ea typeface="黑体" panose="02010609060101010101" charset="-122"/>
                <a:sym typeface="+mn-ea"/>
              </a:rPr>
              <a:t>（3）意义：</a:t>
            </a:r>
            <a:endParaRPr lang="en-US" altLang="zh-CN" sz="2800" b="1">
              <a:latin typeface="黑体" panose="02010609060101010101" charset="-122"/>
              <a:ea typeface="黑体" panose="02010609060101010101" charset="-122"/>
              <a:sym typeface="+mn-ea"/>
            </a:endParaRPr>
          </a:p>
        </p:txBody>
      </p:sp>
    </p:spTree>
    <p:custDataLst>
      <p:tags r:id="rId1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63494"/>
                                        </p:tgtEl>
                                        <p:attrNameLst>
                                          <p:attrName>style.visibility</p:attrName>
                                        </p:attrNameLst>
                                      </p:cBhvr>
                                      <p:to>
                                        <p:strVal val="visible"/>
                                      </p:to>
                                    </p:set>
                                    <p:anim calcmode="discrete" valueType="clr">
                                      <p:cBhvr override="childStyle">
                                        <p:cTn id="7" dur="80"/>
                                        <p:tgtEl>
                                          <p:spTgt spid="6349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3494"/>
                                        </p:tgtEl>
                                        <p:attrNameLst>
                                          <p:attrName>fillcolor</p:attrName>
                                        </p:attrNameLst>
                                      </p:cBhvr>
                                      <p:tavLst>
                                        <p:tav tm="0">
                                          <p:val>
                                            <p:clrVal>
                                              <a:schemeClr val="accent2"/>
                                            </p:clrVal>
                                          </p:val>
                                        </p:tav>
                                        <p:tav tm="50000">
                                          <p:val>
                                            <p:clrVal>
                                              <a:schemeClr val="hlink"/>
                                            </p:clrVal>
                                          </p:val>
                                        </p:tav>
                                      </p:tavLst>
                                    </p:anim>
                                    <p:set>
                                      <p:cBhvr>
                                        <p:cTn id="9" dur="80"/>
                                        <p:tgtEl>
                                          <p:spTgt spid="6349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linds(horizont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linds(horizont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dissolv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61443"/>
                                        </p:tgtEl>
                                        <p:attrNameLst>
                                          <p:attrName>style.visibility</p:attrName>
                                        </p:attrNameLst>
                                      </p:cBhvr>
                                      <p:to>
                                        <p:strVal val="visible"/>
                                      </p:to>
                                    </p:set>
                                    <p:animEffect transition="in" filter="dissolve">
                                      <p:cBhvr>
                                        <p:cTn id="34" dur="500"/>
                                        <p:tgtEl>
                                          <p:spTgt spid="6144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dissolve">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4" grpId="0"/>
      <p:bldP spid="3" grpId="0"/>
      <p:bldP spid="15" grpId="0"/>
      <p:bldP spid="2" grpId="0"/>
      <p:bldP spid="61443" grpId="0"/>
      <p:bldP spid="4"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Box 10"/>
          <p:cNvSpPr/>
          <p:nvPr>
            <p:custDataLst>
              <p:tags r:id="rId1"/>
            </p:custDataLst>
          </p:nvPr>
        </p:nvSpPr>
        <p:spPr>
          <a:xfrm>
            <a:off x="3803650" y="652145"/>
            <a:ext cx="8166100" cy="1814830"/>
          </a:xfrm>
          <a:prstGeom prst="rect">
            <a:avLst/>
          </a:prstGeom>
          <a:noFill/>
          <a:ln w="12700" cmpd="sng">
            <a:solidFill>
              <a:schemeClr val="accent1">
                <a:shade val="50000"/>
              </a:schemeClr>
            </a:solidFill>
            <a:prstDash val="lgDash"/>
          </a:ln>
        </p:spPr>
        <p:txBody>
          <a:bodyPr wrap="square">
            <a:spAutoFit/>
          </a:bodyPr>
          <a:lstStyle/>
          <a:p>
            <a:pPr algn="just"/>
            <a:r>
              <a:rPr lang="zh-CN" altLang="en-US" sz="2800" b="1">
                <a:latin typeface="楷体" panose="02010609060101010101" pitchFamily="49" charset="-122"/>
                <a:ea typeface="楷体" panose="02010609060101010101" pitchFamily="49" charset="-122"/>
              </a:rPr>
              <a:t>把共产党</a:t>
            </a:r>
            <a:r>
              <a:rPr lang="zh-CN" altLang="en-US" sz="2800" b="1">
                <a:solidFill>
                  <a:srgbClr val="FF0000"/>
                </a:solidFill>
                <a:latin typeface="楷体" panose="02010609060101010101" pitchFamily="49" charset="-122"/>
                <a:ea typeface="楷体" panose="02010609060101010101" pitchFamily="49" charset="-122"/>
              </a:rPr>
              <a:t>阻止</a:t>
            </a:r>
            <a:r>
              <a:rPr lang="zh-CN" altLang="en-US" sz="2800" b="1">
                <a:latin typeface="楷体" panose="02010609060101010101" pitchFamily="49" charset="-122"/>
                <a:ea typeface="楷体" panose="02010609060101010101" pitchFamily="49" charset="-122"/>
              </a:rPr>
              <a:t>在</a:t>
            </a:r>
            <a:r>
              <a:rPr lang="zh-CN" altLang="en-US" sz="2800" b="1">
                <a:solidFill>
                  <a:srgbClr val="0000FF"/>
                </a:solidFill>
                <a:latin typeface="楷体" panose="02010609060101010101" pitchFamily="49" charset="-122"/>
                <a:ea typeface="楷体" panose="02010609060101010101" pitchFamily="49" charset="-122"/>
              </a:rPr>
              <a:t>长江北岸</a:t>
            </a:r>
            <a:r>
              <a:rPr lang="en-US" altLang="zh-CN" sz="2800" b="1">
                <a:latin typeface="楷体" panose="02010609060101010101" pitchFamily="49" charset="-122"/>
                <a:ea typeface="楷体" panose="02010609060101010101" pitchFamily="49" charset="-122"/>
              </a:rPr>
              <a:t>……</a:t>
            </a:r>
            <a:r>
              <a:rPr lang="zh-CN" altLang="en-US" sz="2800" b="1">
                <a:solidFill>
                  <a:srgbClr val="0000CC"/>
                </a:solidFill>
                <a:latin typeface="楷体" panose="02010609060101010101" pitchFamily="49" charset="-122"/>
                <a:ea typeface="楷体" panose="02010609060101010101" pitchFamily="49" charset="-122"/>
              </a:rPr>
              <a:t>司徒雷登</a:t>
            </a:r>
            <a:r>
              <a:rPr lang="zh-CN" altLang="en-US" sz="2800" b="1">
                <a:latin typeface="楷体" panose="02010609060101010101" pitchFamily="49" charset="-122"/>
                <a:ea typeface="楷体" panose="02010609060101010101" pitchFamily="49" charset="-122"/>
              </a:rPr>
              <a:t>大使曾说：“</a:t>
            </a:r>
            <a:r>
              <a:rPr lang="zh-CN" altLang="en-US" sz="2800" b="1">
                <a:solidFill>
                  <a:srgbClr val="FF0000"/>
                </a:solidFill>
                <a:latin typeface="楷体" panose="02010609060101010101" pitchFamily="49" charset="-122"/>
                <a:ea typeface="楷体" panose="02010609060101010101" pitchFamily="49" charset="-122"/>
              </a:rPr>
              <a:t>划江而治</a:t>
            </a:r>
            <a:r>
              <a:rPr lang="zh-CN" altLang="en-US" sz="2800" b="1">
                <a:latin typeface="楷体" panose="02010609060101010101" pitchFamily="49" charset="-122"/>
                <a:ea typeface="楷体" panose="02010609060101010101" pitchFamily="49" charset="-122"/>
              </a:rPr>
              <a:t>，搞一个国共两党‘</a:t>
            </a:r>
            <a:r>
              <a:rPr lang="zh-CN" altLang="en-US" sz="2800" b="1">
                <a:solidFill>
                  <a:srgbClr val="FF0000"/>
                </a:solidFill>
                <a:latin typeface="楷体" panose="02010609060101010101" pitchFamily="49" charset="-122"/>
                <a:ea typeface="楷体" panose="02010609060101010101" pitchFamily="49" charset="-122"/>
              </a:rPr>
              <a:t>南北朝’</a:t>
            </a:r>
            <a:r>
              <a:rPr lang="en-US" altLang="zh-CN" sz="2800" b="1">
                <a:latin typeface="楷体" panose="02010609060101010101" pitchFamily="49" charset="-122"/>
                <a:ea typeface="楷体" panose="02010609060101010101" pitchFamily="49" charset="-122"/>
              </a:rPr>
              <a:t>……</a:t>
            </a:r>
            <a:r>
              <a:rPr lang="zh-CN" altLang="en-US" sz="2800" b="1">
                <a:latin typeface="楷体" panose="02010609060101010101" pitchFamily="49" charset="-122"/>
                <a:ea typeface="楷体" panose="02010609060101010101" pitchFamily="49" charset="-122"/>
              </a:rPr>
              <a:t>美国人的一厢情愿，构成了李宗仁全部</a:t>
            </a:r>
            <a:r>
              <a:rPr lang="zh-CN" altLang="en-US" sz="2800" b="1">
                <a:solidFill>
                  <a:srgbClr val="0000FF"/>
                </a:solidFill>
                <a:latin typeface="楷体" panose="02010609060101010101" pitchFamily="49" charset="-122"/>
                <a:ea typeface="楷体" panose="02010609060101010101" pitchFamily="49" charset="-122"/>
              </a:rPr>
              <a:t>言和活动</a:t>
            </a:r>
            <a:r>
              <a:rPr lang="zh-CN" altLang="en-US" sz="2800" b="1">
                <a:latin typeface="楷体" panose="02010609060101010101" pitchFamily="49" charset="-122"/>
                <a:ea typeface="楷体" panose="02010609060101010101" pitchFamily="49" charset="-122"/>
              </a:rPr>
              <a:t>的</a:t>
            </a:r>
            <a:r>
              <a:rPr lang="zh-CN" altLang="en-US" sz="2800" b="1">
                <a:solidFill>
                  <a:srgbClr val="0000FF"/>
                </a:solidFill>
                <a:latin typeface="楷体" panose="02010609060101010101" pitchFamily="49" charset="-122"/>
                <a:ea typeface="楷体" panose="02010609060101010101" pitchFamily="49" charset="-122"/>
              </a:rPr>
              <a:t>精神支柱</a:t>
            </a:r>
            <a:r>
              <a:rPr lang="zh-CN" altLang="en-US" sz="2800" b="1">
                <a:latin typeface="楷体" panose="02010609060101010101" pitchFamily="49" charset="-122"/>
                <a:ea typeface="楷体" panose="02010609060101010101" pitchFamily="49" charset="-122"/>
              </a:rPr>
              <a:t>。”</a:t>
            </a:r>
            <a:r>
              <a:rPr lang="en-US" altLang="zh-CN" sz="2200" b="1">
                <a:latin typeface="全新硬笔楷书简" pitchFamily="2" charset="-122"/>
                <a:ea typeface="全新硬笔楷书简" pitchFamily="2" charset="-122"/>
              </a:rPr>
              <a:t>——《</a:t>
            </a:r>
            <a:r>
              <a:rPr lang="zh-CN" altLang="en-US" sz="2200" b="1">
                <a:latin typeface="全新硬笔楷书简" pitchFamily="2" charset="-122"/>
                <a:ea typeface="全新硬笔楷书简" pitchFamily="2" charset="-122"/>
              </a:rPr>
              <a:t>解放战争全纪录</a:t>
            </a:r>
            <a:r>
              <a:rPr lang="en-US" altLang="zh-CN" sz="2200" b="1">
                <a:latin typeface="全新硬笔楷书简" pitchFamily="2" charset="-122"/>
                <a:ea typeface="全新硬笔楷书简" pitchFamily="2" charset="-122"/>
              </a:rPr>
              <a:t>》</a:t>
            </a:r>
            <a:endParaRPr lang="en-US" altLang="zh-CN" sz="2200">
              <a:latin typeface="全新硬笔楷书简" pitchFamily="2" charset="-122"/>
              <a:ea typeface="全新硬笔楷书简" pitchFamily="2" charset="-122"/>
            </a:endParaRPr>
          </a:p>
        </p:txBody>
      </p:sp>
      <p:sp>
        <p:nvSpPr>
          <p:cNvPr id="2" name="文本框 1"/>
          <p:cNvSpPr txBox="1"/>
          <p:nvPr>
            <p:custDataLst>
              <p:tags r:id="rId2"/>
            </p:custDataLst>
          </p:nvPr>
        </p:nvSpPr>
        <p:spPr>
          <a:xfrm>
            <a:off x="951865" y="1236980"/>
            <a:ext cx="2011680" cy="645160"/>
          </a:xfrm>
          <a:prstGeom prst="rect">
            <a:avLst/>
          </a:prstGeom>
          <a:noFill/>
        </p:spPr>
        <p:txBody>
          <a:bodyPr wrap="none" rtlCol="0">
            <a:spAutoFit/>
          </a:bodyPr>
          <a:lstStyle/>
          <a:p>
            <a:r>
              <a:rPr lang="zh-CN" altLang="en-US" sz="3600" b="1">
                <a:solidFill>
                  <a:srgbClr val="FF0000"/>
                </a:solidFill>
              </a:rPr>
              <a:t>北平和谈</a:t>
            </a:r>
            <a:endParaRPr lang="zh-CN" altLang="en-US" sz="3600" b="1">
              <a:solidFill>
                <a:srgbClr val="FF0000"/>
              </a:solidFill>
            </a:endParaRPr>
          </a:p>
        </p:txBody>
      </p:sp>
      <p:sp>
        <p:nvSpPr>
          <p:cNvPr id="173059" name="文本框 3"/>
          <p:cNvSpPr/>
          <p:nvPr>
            <p:custDataLst>
              <p:tags r:id="rId3"/>
            </p:custDataLst>
          </p:nvPr>
        </p:nvSpPr>
        <p:spPr>
          <a:xfrm>
            <a:off x="266700" y="2633980"/>
            <a:ext cx="11702415" cy="521970"/>
          </a:xfrm>
          <a:prstGeom prst="rect">
            <a:avLst/>
          </a:prstGeom>
          <a:noFill/>
          <a:ln w="12700" cap="flat" cmpd="sng">
            <a:solidFill>
              <a:schemeClr val="accent1">
                <a:shade val="50000"/>
              </a:schemeClr>
            </a:solidFill>
            <a:prstDash val="lgDash"/>
            <a:miter/>
            <a:headEnd type="none" w="med" len="med"/>
            <a:tailEnd type="none" w="med" len="med"/>
          </a:ln>
        </p:spPr>
        <p:txBody>
          <a:bodyPr wrap="square">
            <a:spAutoFit/>
          </a:bodyPr>
          <a:lstStyle/>
          <a:p>
            <a:pPr algn="ctr"/>
            <a:r>
              <a:rPr lang="en-US" altLang="en-US" sz="2800" b="1">
                <a:latin typeface="宋体" panose="02010600030101010101" pitchFamily="2" charset="-122"/>
                <a:ea typeface="宋体" panose="02010600030101010101" pitchFamily="2" charset="-122"/>
              </a:rPr>
              <a:t>1948年l2月30日毛泽东新年献词的主旨 ：</a:t>
            </a:r>
            <a:r>
              <a:rPr lang="en-US" altLang="en-US" sz="2800" b="1">
                <a:solidFill>
                  <a:srgbClr val="FF0000"/>
                </a:solidFill>
                <a:latin typeface="宋体" panose="02010600030101010101" pitchFamily="2" charset="-122"/>
                <a:ea typeface="宋体" panose="02010600030101010101" pitchFamily="2" charset="-122"/>
              </a:rPr>
              <a:t>将革命进行到底！</a:t>
            </a:r>
            <a:endParaRPr lang="en-US" altLang="en-US" sz="2800" b="1">
              <a:solidFill>
                <a:srgbClr val="FF0000"/>
              </a:solidFill>
              <a:latin typeface="宋体" panose="02010600030101010101" pitchFamily="2" charset="-122"/>
              <a:ea typeface="宋体" panose="02010600030101010101" pitchFamily="2" charset="-122"/>
            </a:endParaRPr>
          </a:p>
        </p:txBody>
      </p:sp>
      <p:sp>
        <p:nvSpPr>
          <p:cNvPr id="173060" name="文本框 4"/>
          <p:cNvSpPr/>
          <p:nvPr>
            <p:custDataLst>
              <p:tags r:id="rId4"/>
            </p:custDataLst>
          </p:nvPr>
        </p:nvSpPr>
        <p:spPr>
          <a:xfrm>
            <a:off x="266700" y="3384550"/>
            <a:ext cx="5210175" cy="2245360"/>
          </a:xfrm>
          <a:prstGeom prst="rect">
            <a:avLst/>
          </a:prstGeom>
          <a:noFill/>
          <a:ln w="12700" cap="flat" cmpd="sng">
            <a:solidFill>
              <a:schemeClr val="accent1">
                <a:shade val="50000"/>
              </a:schemeClr>
            </a:solidFill>
            <a:prstDash val="lgDash"/>
            <a:miter/>
            <a:headEnd type="none" w="med" len="med"/>
            <a:tailEnd type="none" w="med" len="med"/>
          </a:ln>
        </p:spPr>
        <p:txBody>
          <a:bodyPr wrap="square">
            <a:spAutoFit/>
          </a:bodyPr>
          <a:lstStyle/>
          <a:p>
            <a:pPr algn="just"/>
            <a:r>
              <a:rPr lang="en-US" altLang="en-US" sz="2800" b="1">
                <a:latin typeface="宋体" panose="02010600030101010101" pitchFamily="2" charset="-122"/>
                <a:ea typeface="宋体" panose="02010600030101010101" pitchFamily="2" charset="-122"/>
              </a:rPr>
              <a:t>蒋介石1949年元旦发表的文告：只要共党一有和平的诚意，能作确切的表示，政府必开诚相见，愿与商讨停止战事恢复和平的具体方法 。</a:t>
            </a:r>
            <a:endParaRPr lang="en-US" altLang="en-US" sz="2800" b="1">
              <a:latin typeface="宋体" panose="02010600030101010101" pitchFamily="2" charset="-122"/>
              <a:ea typeface="宋体" panose="02010600030101010101" pitchFamily="2" charset="-122"/>
            </a:endParaRPr>
          </a:p>
        </p:txBody>
      </p:sp>
      <p:sp>
        <p:nvSpPr>
          <p:cNvPr id="3" name="文本框 2"/>
          <p:cNvSpPr txBox="1"/>
          <p:nvPr>
            <p:custDataLst>
              <p:tags r:id="rId5"/>
            </p:custDataLst>
          </p:nvPr>
        </p:nvSpPr>
        <p:spPr>
          <a:xfrm>
            <a:off x="762635" y="5858510"/>
            <a:ext cx="3041015" cy="583565"/>
          </a:xfrm>
          <a:prstGeom prst="rect">
            <a:avLst/>
          </a:prstGeom>
          <a:noFill/>
        </p:spPr>
        <p:txBody>
          <a:bodyPr wrap="none" rtlCol="0">
            <a:spAutoFit/>
          </a:bodyPr>
          <a:lstStyle/>
          <a:p>
            <a:pPr algn="l"/>
            <a:r>
              <a:rPr lang="zh-CN" altLang="en-US" sz="3200" b="1">
                <a:latin typeface="宋体" panose="02010600030101010101" pitchFamily="2" charset="-122"/>
                <a:ea typeface="宋体" panose="02010600030101010101" pitchFamily="2" charset="-122"/>
                <a:sym typeface="+mn-ea"/>
              </a:rPr>
              <a:t>目的：</a:t>
            </a:r>
            <a:r>
              <a:rPr lang="en-US" altLang="en-US" sz="3200" b="1">
                <a:latin typeface="宋体" panose="02010600030101010101" pitchFamily="2" charset="-122"/>
                <a:ea typeface="宋体" panose="02010600030101010101" pitchFamily="2" charset="-122"/>
                <a:sym typeface="+mn-ea"/>
              </a:rPr>
              <a:t>划江而治</a:t>
            </a:r>
            <a:endParaRPr lang="en-US" altLang="en-US" sz="3200" b="1">
              <a:latin typeface="宋体" panose="02010600030101010101" pitchFamily="2" charset="-122"/>
              <a:ea typeface="宋体" panose="02010600030101010101" pitchFamily="2" charset="-122"/>
            </a:endParaRPr>
          </a:p>
        </p:txBody>
      </p:sp>
      <p:sp>
        <p:nvSpPr>
          <p:cNvPr id="173062" name="文本框 8"/>
          <p:cNvSpPr/>
          <p:nvPr>
            <p:custDataLst>
              <p:tags r:id="rId6"/>
            </p:custDataLst>
          </p:nvPr>
        </p:nvSpPr>
        <p:spPr>
          <a:xfrm>
            <a:off x="5623560" y="3384233"/>
            <a:ext cx="6345555" cy="2245360"/>
          </a:xfrm>
          <a:prstGeom prst="rect">
            <a:avLst/>
          </a:prstGeom>
          <a:noFill/>
          <a:ln w="12700" cap="flat" cmpd="sng">
            <a:solidFill>
              <a:schemeClr val="accent1">
                <a:shade val="50000"/>
              </a:schemeClr>
            </a:solidFill>
            <a:prstDash val="lgDash"/>
            <a:miter/>
            <a:headEnd type="none" w="med" len="med"/>
            <a:tailEnd type="none" w="med" len="med"/>
          </a:ln>
        </p:spPr>
        <p:txBody>
          <a:bodyPr wrap="square" anchor="ctr" anchorCtr="0">
            <a:spAutoFit/>
          </a:bodyPr>
          <a:lstStyle/>
          <a:p>
            <a:pPr algn="just"/>
            <a:r>
              <a:rPr lang="en-US" altLang="en-US" sz="2800" b="1">
                <a:latin typeface="宋体" panose="02010600030101010101" pitchFamily="2" charset="-122"/>
                <a:ea typeface="宋体" panose="02010600030101010101" pitchFamily="2" charset="-122"/>
                <a:sym typeface="宋体" panose="02010600030101010101" pitchFamily="2" charset="-122"/>
              </a:rPr>
              <a:t>1949年1月14日中共《关于时局的声明》</a:t>
            </a:r>
            <a:endParaRPr lang="en-US" altLang="en-US" sz="2800" b="1">
              <a:latin typeface="宋体" panose="02010600030101010101" pitchFamily="2" charset="-122"/>
              <a:ea typeface="宋体" panose="02010600030101010101" pitchFamily="2" charset="-122"/>
              <a:sym typeface="宋体" panose="02010600030101010101" pitchFamily="2" charset="-122"/>
            </a:endParaRPr>
          </a:p>
          <a:p>
            <a:pPr algn="just"/>
            <a:r>
              <a:rPr lang="en-US" altLang="en-US" sz="2800" b="1">
                <a:latin typeface="宋体" panose="02010600030101010101" pitchFamily="2" charset="-122"/>
                <a:ea typeface="宋体" panose="02010600030101010101" pitchFamily="2" charset="-122"/>
                <a:sym typeface="宋体" panose="02010600030101010101" pitchFamily="2" charset="-122"/>
              </a:rPr>
              <a:t>只要南京当局同意惩办战犯 、废除伪宪法 、改编反动 军队 、没收官僚资本等八项条件 ，中共可以与南京进行 和平谈判 。</a:t>
            </a:r>
            <a:endParaRPr lang="en-US" altLang="en-US" sz="2800" b="1">
              <a:latin typeface="宋体" panose="02010600030101010101" pitchFamily="2" charset="-122"/>
              <a:ea typeface="宋体" panose="02010600030101010101" pitchFamily="2" charset="-122"/>
              <a:sym typeface="宋体" panose="02010600030101010101" pitchFamily="2" charset="-122"/>
            </a:endParaRPr>
          </a:p>
        </p:txBody>
      </p:sp>
      <p:sp>
        <p:nvSpPr>
          <p:cNvPr id="173063" name="矩形 9"/>
          <p:cNvSpPr/>
          <p:nvPr>
            <p:custDataLst>
              <p:tags r:id="rId7"/>
            </p:custDataLst>
          </p:nvPr>
        </p:nvSpPr>
        <p:spPr>
          <a:xfrm>
            <a:off x="5861209" y="5858193"/>
            <a:ext cx="5545455" cy="521970"/>
          </a:xfrm>
          <a:prstGeom prst="rect">
            <a:avLst/>
          </a:prstGeom>
          <a:solidFill>
            <a:schemeClr val="accent1">
              <a:lumMod val="60000"/>
              <a:lumOff val="40000"/>
            </a:schemeClr>
          </a:solidFill>
          <a:ln w="9525">
            <a:noFill/>
          </a:ln>
        </p:spPr>
        <p:txBody>
          <a:bodyPr wrap="none">
            <a:spAutoFit/>
          </a:bodyPr>
          <a:lstStyle/>
          <a:p>
            <a:pPr algn="ctr" defTabSz="914400">
              <a:buClrTx/>
              <a:buSzTx/>
              <a:buFontTx/>
              <a:buNone/>
            </a:pPr>
            <a:r>
              <a:rPr lang="zh-CN" altLang="en-US" sz="2800" b="1">
                <a:effectLst>
                  <a:outerShdw blurRad="38100" dist="38100" dir="2700000">
                    <a:srgbClr val="FFFFFF"/>
                  </a:outerShdw>
                </a:effectLst>
                <a:latin typeface="宋体" panose="02010600030101010101" pitchFamily="2" charset="-122"/>
                <a:ea typeface="宋体" panose="02010600030101010101" pitchFamily="2" charset="-122"/>
                <a:sym typeface="宋体" panose="02010600030101010101" pitchFamily="2" charset="-122"/>
              </a:rPr>
              <a:t>时隔半月，中共为什么同意和谈？</a:t>
            </a:r>
            <a:endParaRPr lang="zh-CN" altLang="en-US" sz="2800" b="1">
              <a:effectLst>
                <a:outerShdw blurRad="38100" dist="38100" dir="2700000">
                  <a:srgbClr val="FFFFFF"/>
                </a:outerShdw>
              </a:effectLst>
              <a:latin typeface="宋体" panose="02010600030101010101" pitchFamily="2" charset="-122"/>
              <a:ea typeface="宋体" panose="02010600030101010101" pitchFamily="2" charset="-122"/>
              <a:sym typeface="宋体" panose="02010600030101010101" pitchFamily="2" charset="-122"/>
            </a:endParaRPr>
          </a:p>
        </p:txBody>
      </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172034"/>
                                        </p:tgtEl>
                                        <p:attrNameLst>
                                          <p:attrName>style.visibility</p:attrName>
                                        </p:attrNameLst>
                                      </p:cBhvr>
                                      <p:to>
                                        <p:strVal val="visible"/>
                                      </p:to>
                                    </p:set>
                                    <p:animEffect transition="in" filter="blinds(horizontal)">
                                      <p:cBhvr>
                                        <p:cTn id="14" dur="500"/>
                                        <p:tgtEl>
                                          <p:spTgt spid="17203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73059"/>
                                        </p:tgtEl>
                                        <p:attrNameLst>
                                          <p:attrName>style.visibility</p:attrName>
                                        </p:attrNameLst>
                                      </p:cBhvr>
                                      <p:to>
                                        <p:strVal val="visible"/>
                                      </p:to>
                                    </p:set>
                                    <p:animEffect transition="in" filter="wipe(left)">
                                      <p:cBhvr>
                                        <p:cTn id="19" dur="500"/>
                                        <p:tgtEl>
                                          <p:spTgt spid="17305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73060"/>
                                        </p:tgtEl>
                                        <p:attrNameLst>
                                          <p:attrName>style.visibility</p:attrName>
                                        </p:attrNameLst>
                                      </p:cBhvr>
                                      <p:to>
                                        <p:strVal val="visible"/>
                                      </p:to>
                                    </p:set>
                                    <p:animEffect transition="in" filter="randombar(horizontal)">
                                      <p:cBhvr>
                                        <p:cTn id="24" dur="500" fill="hold"/>
                                        <p:tgtEl>
                                          <p:spTgt spid="173060"/>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ox(in)">
                                      <p:cBhvr>
                                        <p:cTn id="29" dur="20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73062"/>
                                        </p:tgtEl>
                                        <p:attrNameLst>
                                          <p:attrName>style.visibility</p:attrName>
                                        </p:attrNameLst>
                                      </p:cBhvr>
                                      <p:to>
                                        <p:strVal val="visible"/>
                                      </p:to>
                                    </p:set>
                                    <p:animEffect transition="in" filter="circle(in)">
                                      <p:cBhvr>
                                        <p:cTn id="34" dur="2000" fill="hold"/>
                                        <p:tgtEl>
                                          <p:spTgt spid="173062"/>
                                        </p:tgtEl>
                                      </p:cBhvr>
                                    </p:animEffect>
                                  </p:childTnLst>
                                </p:cTn>
                              </p:par>
                            </p:childTnLst>
                          </p:cTn>
                        </p:par>
                      </p:childTnLst>
                    </p:cTn>
                  </p:par>
                  <p:par>
                    <p:cTn id="35" fill="hold">
                      <p:stCondLst>
                        <p:cond delay="indefinite"/>
                      </p:stCondLst>
                      <p:childTnLst>
                        <p:par>
                          <p:cTn id="36" fill="hold">
                            <p:stCondLst>
                              <p:cond delay="0"/>
                            </p:stCondLst>
                            <p:childTnLst>
                              <p:par>
                                <p:cTn id="37" presetID="29" presetClass="entr" presetSubtype="0" fill="hold" nodeType="clickEffect">
                                  <p:stCondLst>
                                    <p:cond delay="0"/>
                                  </p:stCondLst>
                                  <p:childTnLst>
                                    <p:set>
                                      <p:cBhvr>
                                        <p:cTn id="38" dur="1" fill="hold">
                                          <p:stCondLst>
                                            <p:cond delay="0"/>
                                          </p:stCondLst>
                                        </p:cTn>
                                        <p:tgtEl>
                                          <p:spTgt spid="173063"/>
                                        </p:tgtEl>
                                        <p:attrNameLst>
                                          <p:attrName>style.visibility</p:attrName>
                                        </p:attrNameLst>
                                      </p:cBhvr>
                                      <p:to>
                                        <p:strVal val="visible"/>
                                      </p:to>
                                    </p:set>
                                    <p:anim calcmode="lin" valueType="num">
                                      <p:cBhvr>
                                        <p:cTn id="39" dur="1000" fill="hold"/>
                                        <p:tgtEl>
                                          <p:spTgt spid="173063"/>
                                        </p:tgtEl>
                                        <p:attrNameLst>
                                          <p:attrName>ppt_x</p:attrName>
                                        </p:attrNameLst>
                                      </p:cBhvr>
                                      <p:tavLst>
                                        <p:tav tm="0">
                                          <p:val>
                                            <p:strVal val="#ppt_x-.2"/>
                                          </p:val>
                                        </p:tav>
                                        <p:tav tm="100000">
                                          <p:val>
                                            <p:strVal val="#ppt_x"/>
                                          </p:val>
                                        </p:tav>
                                      </p:tavLst>
                                    </p:anim>
                                    <p:anim calcmode="lin" valueType="num">
                                      <p:cBhvr>
                                        <p:cTn id="40" dur="1000" fill="hold"/>
                                        <p:tgtEl>
                                          <p:spTgt spid="173063"/>
                                        </p:tgtEl>
                                        <p:attrNameLst>
                                          <p:attrName>ppt_y</p:attrName>
                                        </p:attrNameLst>
                                      </p:cBhvr>
                                      <p:tavLst>
                                        <p:tav tm="0">
                                          <p:val>
                                            <p:strVal val="#ppt_y"/>
                                          </p:val>
                                        </p:tav>
                                        <p:tav tm="100000">
                                          <p:val>
                                            <p:strVal val="#ppt_y"/>
                                          </p:val>
                                        </p:tav>
                                      </p:tavLst>
                                    </p:anim>
                                    <p:animEffect transition="in" filter="wipe(right)">
                                      <p:cBhvr>
                                        <p:cTn id="41" dur="1000" fill="hold"/>
                                        <p:tgtEl>
                                          <p:spTgt spid="173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0" grpId="0" animBg="1"/>
      <p:bldP spid="173062" grpId="0" animBg="1"/>
      <p:bldP spid="2" grpId="0"/>
      <p:bldP spid="172034" grpId="0" animBg="1"/>
      <p:bldP spid="173059" grpId="0" animBg="1"/>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3" name="文本框 5"/>
          <p:cNvSpPr/>
          <p:nvPr>
            <p:custDataLst>
              <p:tags r:id="rId1"/>
            </p:custDataLst>
          </p:nvPr>
        </p:nvSpPr>
        <p:spPr>
          <a:xfrm>
            <a:off x="493395" y="1616075"/>
            <a:ext cx="11417935" cy="1383665"/>
          </a:xfrm>
          <a:prstGeom prst="rect">
            <a:avLst/>
          </a:prstGeom>
          <a:noFill/>
          <a:ln w="12700" cap="flat" cmpd="sng">
            <a:solidFill>
              <a:schemeClr val="accent1">
                <a:shade val="50000"/>
              </a:schemeClr>
            </a:solidFill>
            <a:prstDash val="lgDash"/>
            <a:miter/>
            <a:headEnd type="none" w="med" len="med"/>
            <a:tailEnd type="none" w="med" len="med"/>
          </a:ln>
        </p:spPr>
        <p:txBody>
          <a:bodyPr wrap="square">
            <a:spAutoFit/>
          </a:bodyPr>
          <a:lstStyle/>
          <a:p>
            <a:pPr algn="just"/>
            <a:r>
              <a:rPr lang="en-US" altLang="en-US" sz="2800" b="1">
                <a:latin typeface="宋体" panose="02010600030101010101" pitchFamily="2" charset="-122"/>
                <a:ea typeface="宋体" panose="02010600030101010101" pitchFamily="2" charset="-122"/>
              </a:rPr>
              <a:t>早在1948年5月，美国就认识到战略主动权已由国民党转到共产党手中。1948年下半年，美国驻华大使司徒雷登提出，解决问题的最好办法就是</a:t>
            </a:r>
            <a:r>
              <a:rPr lang="en-US" altLang="en-US" sz="2800" b="1">
                <a:solidFill>
                  <a:srgbClr val="FF0000"/>
                </a:solidFill>
                <a:latin typeface="宋体" panose="02010600030101010101" pitchFamily="2" charset="-122"/>
                <a:ea typeface="宋体" panose="02010600030101010101" pitchFamily="2" charset="-122"/>
              </a:rPr>
              <a:t>实行和解，就地停战，维持现状，以保存国民党的军事实力。</a:t>
            </a:r>
            <a:endParaRPr lang="en-US" altLang="en-US" sz="2800" b="1">
              <a:solidFill>
                <a:srgbClr val="FF0000"/>
              </a:solidFill>
              <a:latin typeface="宋体" panose="02010600030101010101" pitchFamily="2" charset="-122"/>
              <a:ea typeface="宋体" panose="02010600030101010101" pitchFamily="2" charset="-122"/>
            </a:endParaRPr>
          </a:p>
        </p:txBody>
      </p:sp>
      <p:sp>
        <p:nvSpPr>
          <p:cNvPr id="174084" name="文本框 6"/>
          <p:cNvSpPr/>
          <p:nvPr>
            <p:custDataLst>
              <p:tags r:id="rId2"/>
            </p:custDataLst>
          </p:nvPr>
        </p:nvSpPr>
        <p:spPr>
          <a:xfrm>
            <a:off x="493395" y="3148330"/>
            <a:ext cx="11476355" cy="3046095"/>
          </a:xfrm>
          <a:prstGeom prst="rect">
            <a:avLst/>
          </a:prstGeom>
          <a:noFill/>
          <a:ln w="12700" cap="flat" cmpd="sng">
            <a:solidFill>
              <a:schemeClr val="accent1">
                <a:shade val="50000"/>
              </a:schemeClr>
            </a:solidFill>
            <a:prstDash val="lgDash"/>
            <a:miter/>
            <a:headEnd type="none" w="med" len="med"/>
            <a:tailEnd type="none" w="med" len="med"/>
          </a:ln>
        </p:spPr>
        <p:txBody>
          <a:bodyPr wrap="square" anchor="ctr" anchorCtr="0">
            <a:spAutoFit/>
          </a:bodyPr>
          <a:lstStyle/>
          <a:p>
            <a:pPr algn="just"/>
            <a:r>
              <a:rPr lang="en-US" altLang="en-US" sz="3200" b="1">
                <a:latin typeface="宋体" panose="02010600030101010101" pitchFamily="2" charset="-122"/>
                <a:ea typeface="宋体" panose="02010600030101010101" pitchFamily="2" charset="-122"/>
                <a:sym typeface="宋体" panose="02010600030101010101" pitchFamily="2" charset="-122"/>
              </a:rPr>
              <a:t>随着战场形势的变化，斯大林判断，如果中共拒绝和谈，就会给美国的武装干涉提供借口。于是派代表来中国 ，</a:t>
            </a:r>
            <a:r>
              <a:rPr lang="en-US" altLang="en-US" sz="3200" b="1">
                <a:solidFill>
                  <a:srgbClr val="FF0000"/>
                </a:solidFill>
                <a:latin typeface="宋体" panose="02010600030101010101" pitchFamily="2" charset="-122"/>
                <a:ea typeface="宋体" panose="02010600030101010101" pitchFamily="2" charset="-122"/>
                <a:sym typeface="宋体" panose="02010600030101010101" pitchFamily="2" charset="-122"/>
              </a:rPr>
              <a:t>劝毛泽东停止对长江一线的进攻</a:t>
            </a:r>
            <a:r>
              <a:rPr lang="en-US" altLang="en-US" sz="3200" b="1">
                <a:latin typeface="宋体" panose="02010600030101010101" pitchFamily="2" charset="-122"/>
                <a:ea typeface="宋体" panose="02010600030101010101" pitchFamily="2" charset="-122"/>
                <a:sym typeface="宋体" panose="02010600030101010101" pitchFamily="2" charset="-122"/>
              </a:rPr>
              <a:t>，并“接过和平谈判的旗帜”。毛泽东的态度十分强硬。斯大林说 ：我不是真的让你与蒋介石和谈 ，你可以提出更高的条件，让国民党无法接受。中共中央仔细研究后觉得，斯大林的建议有宣传的价值 。</a:t>
            </a:r>
            <a:endParaRPr lang="en-US" altLang="en-US" sz="3200" b="1">
              <a:latin typeface="宋体" panose="02010600030101010101" pitchFamily="2" charset="-122"/>
              <a:ea typeface="宋体" panose="02010600030101010101" pitchFamily="2" charset="-122"/>
              <a:sym typeface="宋体" panose="02010600030101010101" pitchFamily="2" charset="-122"/>
            </a:endParaRPr>
          </a:p>
        </p:txBody>
      </p:sp>
      <p:sp>
        <p:nvSpPr>
          <p:cNvPr id="174085" name="矩形 1"/>
          <p:cNvSpPr/>
          <p:nvPr>
            <p:custDataLst>
              <p:tags r:id="rId3"/>
            </p:custDataLst>
          </p:nvPr>
        </p:nvSpPr>
        <p:spPr>
          <a:xfrm>
            <a:off x="3101340" y="650240"/>
            <a:ext cx="4415155" cy="645160"/>
          </a:xfrm>
          <a:prstGeom prst="rect">
            <a:avLst/>
          </a:prstGeom>
          <a:noFill/>
          <a:ln w="9525">
            <a:noFill/>
          </a:ln>
        </p:spPr>
        <p:txBody>
          <a:bodyPr wrap="square">
            <a:spAutoFit/>
          </a:bodyPr>
          <a:lstStyle/>
          <a:p>
            <a:pPr algn="ctr" defTabSz="914400">
              <a:buClrTx/>
              <a:buSzTx/>
              <a:buFontTx/>
              <a:buNone/>
            </a:pPr>
            <a:r>
              <a:rPr lang="zh-CN" altLang="en-US" sz="3600" b="1"/>
              <a:t>美苏态度</a:t>
            </a:r>
            <a:endParaRPr lang="zh-CN" altLang="en-US" sz="3600" b="1"/>
          </a:p>
        </p:txBody>
      </p:sp>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4083"/>
                                        </p:tgtEl>
                                        <p:attrNameLst>
                                          <p:attrName>style.visibility</p:attrName>
                                        </p:attrNameLst>
                                      </p:cBhvr>
                                      <p:to>
                                        <p:strVal val="visible"/>
                                      </p:to>
                                    </p:set>
                                    <p:animEffect transition="in" filter="barn(inVertical)">
                                      <p:cBhvr>
                                        <p:cTn id="7" dur="500"/>
                                        <p:tgtEl>
                                          <p:spTgt spid="17408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4084"/>
                                        </p:tgtEl>
                                        <p:attrNameLst>
                                          <p:attrName>style.visibility</p:attrName>
                                        </p:attrNameLst>
                                      </p:cBhvr>
                                      <p:to>
                                        <p:strVal val="visible"/>
                                      </p:to>
                                    </p:set>
                                    <p:animEffect transition="in" filter="barn(inVertical)">
                                      <p:cBhvr>
                                        <p:cTn id="10" dur="500"/>
                                        <p:tgtEl>
                                          <p:spTgt spid="174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3" grpId="0" animBg="1"/>
      <p:bldP spid="17408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41" name="文本框 46"/>
          <p:cNvSpPr/>
          <p:nvPr>
            <p:custDataLst>
              <p:tags r:id="rId1"/>
            </p:custDataLst>
          </p:nvPr>
        </p:nvSpPr>
        <p:spPr>
          <a:xfrm>
            <a:off x="3846830" y="565785"/>
            <a:ext cx="2983865" cy="706755"/>
          </a:xfrm>
          <a:prstGeom prst="rect">
            <a:avLst/>
          </a:prstGeom>
          <a:noFill/>
          <a:ln w="9525">
            <a:noFill/>
          </a:ln>
        </p:spPr>
        <p:txBody>
          <a:bodyPr wrap="square">
            <a:spAutoFit/>
          </a:bodyPr>
          <a:lstStyle/>
          <a:p>
            <a:pPr algn="dist"/>
            <a:r>
              <a:rPr lang="zh-CN" altLang="en-US" sz="4000" b="1">
                <a:solidFill>
                  <a:srgbClr val="000099"/>
                </a:solidFill>
                <a:latin typeface="微软雅黑" panose="020B0503020204020204" charset="-122"/>
                <a:sym typeface="Calibri" panose="020F0502020204030204"/>
              </a:rPr>
              <a:t>两次谈判</a:t>
            </a:r>
            <a:endParaRPr lang="zh-CN" altLang="en-US" sz="4000" b="1">
              <a:solidFill>
                <a:srgbClr val="000099"/>
              </a:solidFill>
              <a:latin typeface="微软雅黑" panose="020B0503020204020204" charset="-122"/>
              <a:sym typeface="Calibri" panose="020F0502020204030204"/>
            </a:endParaRPr>
          </a:p>
        </p:txBody>
      </p:sp>
      <p:graphicFrame>
        <p:nvGraphicFramePr>
          <p:cNvPr id="172046" name="表格 172045"/>
          <p:cNvGraphicFramePr>
            <a:graphicFrameLocks noGrp="1"/>
          </p:cNvGraphicFramePr>
          <p:nvPr>
            <p:custDataLst>
              <p:tags r:id="rId2"/>
            </p:custDataLst>
          </p:nvPr>
        </p:nvGraphicFramePr>
        <p:xfrm>
          <a:off x="325120" y="2015173"/>
          <a:ext cx="11264900" cy="3149917"/>
        </p:xfrm>
        <a:graphic>
          <a:graphicData uri="http://schemas.openxmlformats.org/drawingml/2006/table">
            <a:tbl>
              <a:tblPr/>
              <a:tblGrid>
                <a:gridCol w="1069975"/>
                <a:gridCol w="4592638"/>
                <a:gridCol w="5602287"/>
              </a:tblGrid>
              <a:tr h="640080">
                <a:tc>
                  <a:txBody>
                    <a:bodyPr wrap="square"/>
                    <a:lstStyle/>
                    <a:p>
                      <a:pPr marL="0" lvl="0" indent="0" eaLnBrk="1" hangingPunct="1">
                        <a:buNone/>
                      </a:pPr>
                      <a:endParaRPr lang="zh-CN" altLang="en-US" sz="2800" b="1">
                        <a:solidFill>
                          <a:srgbClr val="FFFFFF"/>
                        </a:solidFill>
                        <a:latin typeface="Calibri" panose="020F0502020204030204"/>
                        <a:ea typeface="宋体" panose="02010600030101010101" pitchFamily="2" charset="-122"/>
                      </a:endParaRPr>
                    </a:p>
                  </a:txBody>
                  <a:tcPr marL="91446" marR="91446" marT="45717" marB="45717"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accent1"/>
                    </a:solidFill>
                  </a:tcPr>
                </a:tc>
                <a:tc>
                  <a:txBody>
                    <a:bodyPr wrap="square"/>
                    <a:lstStyle/>
                    <a:p>
                      <a:pPr marL="0" lvl="0" indent="0" algn="ctr" eaLnBrk="1" hangingPunct="1">
                        <a:buNone/>
                      </a:pPr>
                      <a:r>
                        <a:rPr lang="zh-CN" altLang="en-US" sz="3600" b="1">
                          <a:solidFill>
                            <a:srgbClr val="FFFFFF"/>
                          </a:solidFill>
                          <a:latin typeface="微软雅黑" panose="020B0503020204020204" charset="-122"/>
                        </a:rPr>
                        <a:t>重庆谈判</a:t>
                      </a:r>
                      <a:endParaRPr lang="zh-CN" altLang="en-US" sz="3600" b="1">
                        <a:solidFill>
                          <a:srgbClr val="FFFFFF"/>
                        </a:solidFill>
                        <a:latin typeface="微软雅黑" panose="020B0503020204020204" charset="-122"/>
                      </a:endParaRPr>
                    </a:p>
                  </a:txBody>
                  <a:tcPr marL="91446" marR="91446" marT="45717" marB="45717"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accent1"/>
                    </a:solidFill>
                  </a:tcPr>
                </a:tc>
                <a:tc>
                  <a:txBody>
                    <a:bodyPr wrap="square"/>
                    <a:lstStyle/>
                    <a:p>
                      <a:pPr marL="0" lvl="0" indent="0" algn="ctr" eaLnBrk="1" hangingPunct="1">
                        <a:buNone/>
                      </a:pPr>
                      <a:r>
                        <a:rPr lang="zh-CN" altLang="en-US" sz="3600" b="1">
                          <a:solidFill>
                            <a:srgbClr val="FFFFFF"/>
                          </a:solidFill>
                          <a:latin typeface="微软雅黑" panose="020B0503020204020204" charset="-122"/>
                        </a:rPr>
                        <a:t>北平谈判</a:t>
                      </a:r>
                      <a:endParaRPr lang="zh-CN" altLang="en-US" sz="3600" b="1">
                        <a:solidFill>
                          <a:srgbClr val="FFFFFF"/>
                        </a:solidFill>
                        <a:latin typeface="微软雅黑" panose="020B0503020204020204" charset="-122"/>
                      </a:endParaRPr>
                    </a:p>
                  </a:txBody>
                  <a:tcPr marL="91446" marR="91446" marT="45717" marB="45717"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accent1"/>
                    </a:solidFill>
                  </a:tcPr>
                </a:tc>
              </a:tr>
              <a:tr h="579437">
                <a:tc>
                  <a:txBody>
                    <a:bodyPr wrap="square"/>
                    <a:lstStyle/>
                    <a:p>
                      <a:pPr marL="0" lvl="0" indent="0" algn="ctr" eaLnBrk="1" hangingPunct="1">
                        <a:buNone/>
                      </a:pPr>
                      <a:r>
                        <a:rPr lang="zh-CN" altLang="en-US" sz="3200" b="1">
                          <a:latin typeface="微软雅黑" panose="020B0503020204020204" charset="-122"/>
                        </a:rPr>
                        <a:t>时间</a:t>
                      </a:r>
                      <a:endParaRPr lang="zh-CN" altLang="en-US" sz="3200" b="1">
                        <a:latin typeface="微软雅黑" panose="020B0503020204020204" charset="-122"/>
                      </a:endParaRPr>
                    </a:p>
                  </a:txBody>
                  <a:tcPr marL="91446" marR="91446" marT="45717" marB="45717"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D2DEEF"/>
                    </a:solidFill>
                  </a:tcPr>
                </a:tc>
                <a:tc>
                  <a:txBody>
                    <a:bodyPr wrap="square"/>
                    <a:lstStyle/>
                    <a:p>
                      <a:pPr marL="0" lvl="0" indent="0" algn="ctr" eaLnBrk="1" hangingPunct="1">
                        <a:buNone/>
                      </a:pPr>
                      <a:r>
                        <a:rPr lang="en-US" altLang="zh-CN" sz="2800" b="1">
                          <a:latin typeface="Calibri" panose="020F0502020204030204"/>
                          <a:ea typeface="宋体" panose="02010600030101010101" pitchFamily="2" charset="-122"/>
                        </a:rPr>
                        <a:t>1945</a:t>
                      </a:r>
                      <a:r>
                        <a:rPr lang="zh-CN" altLang="en-US" sz="2800" b="1">
                          <a:latin typeface="Calibri" panose="020F0502020204030204"/>
                          <a:ea typeface="宋体" panose="02010600030101010101" pitchFamily="2" charset="-122"/>
                        </a:rPr>
                        <a:t>年</a:t>
                      </a:r>
                      <a:r>
                        <a:rPr lang="en-US" altLang="zh-CN" sz="2800" b="1">
                          <a:latin typeface="Calibri" panose="020F0502020204030204"/>
                          <a:ea typeface="宋体" panose="02010600030101010101" pitchFamily="2" charset="-122"/>
                        </a:rPr>
                        <a:t>8</a:t>
                      </a:r>
                      <a:r>
                        <a:rPr lang="zh-CN" altLang="en-US" sz="2800" b="1">
                          <a:latin typeface="Calibri" panose="020F0502020204030204"/>
                          <a:ea typeface="宋体" panose="02010600030101010101" pitchFamily="2" charset="-122"/>
                        </a:rPr>
                        <a:t>月</a:t>
                      </a:r>
                      <a:r>
                        <a:rPr lang="en-US" altLang="zh-CN" sz="2800" b="1">
                          <a:latin typeface="Calibri" panose="020F0502020204030204"/>
                          <a:ea typeface="宋体" panose="02010600030101010101" pitchFamily="2" charset="-122"/>
                        </a:rPr>
                        <a:t>——10</a:t>
                      </a:r>
                      <a:r>
                        <a:rPr lang="zh-CN" altLang="en-US" sz="2800" b="1">
                          <a:latin typeface="Calibri" panose="020F0502020204030204"/>
                          <a:ea typeface="宋体" panose="02010600030101010101" pitchFamily="2" charset="-122"/>
                        </a:rPr>
                        <a:t>月</a:t>
                      </a:r>
                      <a:endParaRPr lang="zh-CN" altLang="en-US" sz="2800" b="1">
                        <a:latin typeface="Calibri" panose="020F0502020204030204"/>
                        <a:ea typeface="宋体" panose="02010600030101010101" pitchFamily="2" charset="-122"/>
                      </a:endParaRPr>
                    </a:p>
                  </a:txBody>
                  <a:tcPr marL="91446" marR="91446" marT="45717" marB="45717"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D2DEEF"/>
                    </a:solidFill>
                  </a:tcPr>
                </a:tc>
                <a:tc>
                  <a:txBody>
                    <a:bodyPr wrap="square"/>
                    <a:lstStyle/>
                    <a:p>
                      <a:pPr marL="0" lvl="0" indent="0" algn="ctr" eaLnBrk="1" hangingPunct="1">
                        <a:buNone/>
                      </a:pPr>
                      <a:r>
                        <a:rPr lang="en-US" altLang="zh-CN" sz="2800" b="1">
                          <a:latin typeface="Calibri" panose="020F0502020204030204"/>
                          <a:ea typeface="宋体" panose="02010600030101010101" pitchFamily="2" charset="-122"/>
                        </a:rPr>
                        <a:t>1949</a:t>
                      </a:r>
                      <a:r>
                        <a:rPr lang="zh-CN" altLang="en-US" sz="2800" b="1">
                          <a:latin typeface="Calibri" panose="020F0502020204030204"/>
                          <a:ea typeface="宋体" panose="02010600030101010101" pitchFamily="2" charset="-122"/>
                        </a:rPr>
                        <a:t>年</a:t>
                      </a:r>
                      <a:r>
                        <a:rPr lang="en-US" altLang="zh-CN" sz="2800" b="1">
                          <a:latin typeface="Calibri" panose="020F0502020204030204"/>
                          <a:ea typeface="宋体" panose="02010600030101010101" pitchFamily="2" charset="-122"/>
                        </a:rPr>
                        <a:t>4</a:t>
                      </a:r>
                      <a:r>
                        <a:rPr lang="zh-CN" altLang="en-US" sz="2800" b="1">
                          <a:latin typeface="Calibri" panose="020F0502020204030204"/>
                          <a:ea typeface="宋体" panose="02010600030101010101" pitchFamily="2" charset="-122"/>
                        </a:rPr>
                        <a:t>月</a:t>
                      </a:r>
                      <a:endParaRPr lang="zh-CN" altLang="en-US" sz="2800" b="1">
                        <a:latin typeface="Calibri" panose="020F0502020204030204"/>
                        <a:ea typeface="宋体" panose="02010600030101010101" pitchFamily="2" charset="-122"/>
                      </a:endParaRPr>
                    </a:p>
                  </a:txBody>
                  <a:tcPr marL="91446" marR="91446" marT="45717" marB="45717"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D2DEEF"/>
                    </a:solidFill>
                  </a:tcPr>
                </a:tc>
              </a:tr>
              <a:tr h="579438">
                <a:tc>
                  <a:txBody>
                    <a:bodyPr wrap="square"/>
                    <a:lstStyle/>
                    <a:p>
                      <a:pPr marL="0" lvl="0" indent="0" algn="ctr" eaLnBrk="1" hangingPunct="1">
                        <a:buNone/>
                      </a:pPr>
                      <a:r>
                        <a:rPr lang="zh-CN" altLang="en-US" sz="3200" b="1">
                          <a:latin typeface="微软雅黑" panose="020B0503020204020204" charset="-122"/>
                        </a:rPr>
                        <a:t>背景</a:t>
                      </a:r>
                      <a:endParaRPr lang="zh-CN" altLang="en-US" sz="3200" b="1">
                        <a:latin typeface="微软雅黑" panose="020B0503020204020204" charset="-122"/>
                      </a:endParaRPr>
                    </a:p>
                  </a:txBody>
                  <a:tcPr marL="91446" marR="91446" marT="45717" marB="45717"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EAEFF7"/>
                    </a:solidFill>
                  </a:tcPr>
                </a:tc>
                <a:tc>
                  <a:txBody>
                    <a:bodyPr wrap="square"/>
                    <a:lstStyle/>
                    <a:p>
                      <a:pPr marL="0" lvl="0" indent="0" eaLnBrk="1" hangingPunct="1">
                        <a:buNone/>
                      </a:pPr>
                      <a:r>
                        <a:rPr lang="zh-CN" altLang="en-US" sz="2800" b="1">
                          <a:latin typeface="Calibri" panose="020F0502020204030204"/>
                          <a:ea typeface="宋体" panose="02010600030101010101" pitchFamily="2" charset="-122"/>
                        </a:rPr>
                        <a:t>蒋介石尚未完成内战准备</a:t>
                      </a:r>
                      <a:endParaRPr lang="zh-CN" altLang="en-US" sz="2800" b="1">
                        <a:solidFill>
                          <a:srgbClr val="FF0000"/>
                        </a:solidFill>
                        <a:ea typeface="宋体" panose="02010600030101010101" pitchFamily="2" charset="-122"/>
                        <a:sym typeface="Calibri" panose="020F0502020204030204"/>
                      </a:endParaRPr>
                    </a:p>
                  </a:txBody>
                  <a:tcPr marL="91446" marR="91446" marT="45717" marB="45717"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EAEFF7"/>
                    </a:solidFill>
                  </a:tcPr>
                </a:tc>
                <a:tc>
                  <a:txBody>
                    <a:bodyPr wrap="square"/>
                    <a:lstStyle/>
                    <a:p>
                      <a:pPr marL="0" lvl="0" indent="0" eaLnBrk="1" hangingPunct="1">
                        <a:buNone/>
                      </a:pPr>
                      <a:r>
                        <a:rPr lang="zh-CN" altLang="en-US" sz="2800" b="1">
                          <a:latin typeface="Calibri" panose="020F0502020204030204"/>
                          <a:ea typeface="宋体" panose="02010600030101010101" pitchFamily="2" charset="-122"/>
                        </a:rPr>
                        <a:t>国民党军队主力被消灭</a:t>
                      </a:r>
                      <a:endParaRPr lang="en-US" altLang="zh-CN" sz="2800" b="1">
                        <a:solidFill>
                          <a:srgbClr val="FF0000"/>
                        </a:solidFill>
                        <a:ea typeface="宋体" panose="02010600030101010101" pitchFamily="2" charset="-122"/>
                        <a:sym typeface="Calibri" panose="020F0502020204030204"/>
                      </a:endParaRPr>
                    </a:p>
                  </a:txBody>
                  <a:tcPr marL="91446" marR="91446" marT="45717" marB="45717"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EAEFF7"/>
                    </a:solidFill>
                  </a:tcPr>
                </a:tc>
              </a:tr>
              <a:tr h="579437">
                <a:tc>
                  <a:txBody>
                    <a:bodyPr wrap="square"/>
                    <a:lstStyle/>
                    <a:p>
                      <a:pPr marL="0" lvl="0" indent="0" algn="ctr" eaLnBrk="1" hangingPunct="1">
                        <a:buNone/>
                      </a:pPr>
                      <a:r>
                        <a:rPr lang="zh-CN" altLang="en-US" sz="3200" b="1">
                          <a:latin typeface="微软雅黑" panose="020B0503020204020204" charset="-122"/>
                        </a:rPr>
                        <a:t>成果</a:t>
                      </a:r>
                      <a:endParaRPr lang="zh-CN" altLang="en-US" sz="3200" b="1">
                        <a:latin typeface="微软雅黑" panose="020B0503020204020204" charset="-122"/>
                      </a:endParaRPr>
                    </a:p>
                  </a:txBody>
                  <a:tcPr marL="91446" marR="91446" marT="45717" marB="45717"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D2DEEF"/>
                    </a:solidFill>
                  </a:tcPr>
                </a:tc>
                <a:tc>
                  <a:txBody>
                    <a:bodyPr wrap="square"/>
                    <a:lstStyle/>
                    <a:p>
                      <a:pPr marL="0" lvl="0" indent="0" eaLnBrk="1" hangingPunct="1">
                        <a:buNone/>
                      </a:pPr>
                      <a:r>
                        <a:rPr lang="zh-CN" altLang="en-US" sz="2800" b="1">
                          <a:ea typeface="宋体" panose="02010600030101010101" pitchFamily="2" charset="-122"/>
                          <a:sym typeface="Calibri" panose="020F0502020204030204"/>
                        </a:rPr>
                        <a:t>签署</a:t>
                      </a:r>
                      <a:r>
                        <a:rPr lang="en-US" altLang="zh-CN" sz="2800" b="1">
                          <a:ea typeface="宋体" panose="02010600030101010101" pitchFamily="2" charset="-122"/>
                          <a:sym typeface="Calibri" panose="020F0502020204030204"/>
                        </a:rPr>
                        <a:t>《</a:t>
                      </a:r>
                      <a:r>
                        <a:rPr lang="zh-CN" altLang="en-US" sz="2800" b="1">
                          <a:ea typeface="宋体" panose="02010600030101010101" pitchFamily="2" charset="-122"/>
                          <a:sym typeface="Calibri" panose="020F0502020204030204"/>
                        </a:rPr>
                        <a:t>双十协定</a:t>
                      </a:r>
                      <a:r>
                        <a:rPr lang="en-US" altLang="zh-CN" sz="2800" b="1">
                          <a:ea typeface="宋体" panose="02010600030101010101" pitchFamily="2" charset="-122"/>
                          <a:sym typeface="Calibri" panose="020F0502020204030204"/>
                        </a:rPr>
                        <a:t>》</a:t>
                      </a:r>
                      <a:endParaRPr lang="zh-CN" altLang="en-US" sz="2800" b="1">
                        <a:ea typeface="宋体" panose="02010600030101010101" pitchFamily="2" charset="-122"/>
                        <a:sym typeface="Calibri" panose="020F0502020204030204"/>
                      </a:endParaRPr>
                    </a:p>
                  </a:txBody>
                  <a:tcPr marL="91446" marR="91446" marT="45717" marB="45717"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D2DEEF"/>
                    </a:solidFill>
                  </a:tcPr>
                </a:tc>
                <a:tc>
                  <a:txBody>
                    <a:bodyPr wrap="square"/>
                    <a:lstStyle/>
                    <a:p>
                      <a:pPr marL="0" lvl="0" indent="0" eaLnBrk="1" hangingPunct="1">
                        <a:buNone/>
                      </a:pPr>
                      <a:r>
                        <a:rPr lang="zh-CN" altLang="en-US" sz="2800" b="1">
                          <a:ea typeface="宋体" panose="02010600030101010101" pitchFamily="2" charset="-122"/>
                          <a:sym typeface="Calibri" panose="020F0502020204030204"/>
                        </a:rPr>
                        <a:t>达成</a:t>
                      </a:r>
                      <a:r>
                        <a:rPr lang="en-US" altLang="zh-CN" sz="2800" b="1">
                          <a:ea typeface="宋体" panose="02010600030101010101" pitchFamily="2" charset="-122"/>
                          <a:sym typeface="Calibri" panose="020F0502020204030204"/>
                        </a:rPr>
                        <a:t>《</a:t>
                      </a:r>
                      <a:r>
                        <a:rPr lang="zh-CN" altLang="en-US" sz="2800" b="1">
                          <a:ea typeface="宋体" panose="02010600030101010101" pitchFamily="2" charset="-122"/>
                          <a:sym typeface="Calibri" panose="020F0502020204030204"/>
                        </a:rPr>
                        <a:t>国内和平协定</a:t>
                      </a:r>
                      <a:r>
                        <a:rPr lang="en-US" altLang="zh-CN" sz="2800" b="1">
                          <a:ea typeface="宋体" panose="02010600030101010101" pitchFamily="2" charset="-122"/>
                          <a:sym typeface="Calibri" panose="020F0502020204030204"/>
                        </a:rPr>
                        <a:t>》</a:t>
                      </a:r>
                      <a:r>
                        <a:rPr lang="zh-CN" altLang="en-US" sz="2800" b="1">
                          <a:ea typeface="宋体" panose="02010600030101010101" pitchFamily="2" charset="-122"/>
                          <a:sym typeface="Calibri" panose="020F0502020204030204"/>
                        </a:rPr>
                        <a:t>最后修正案</a:t>
                      </a:r>
                      <a:endParaRPr lang="en-US" altLang="zh-CN" sz="2800" b="1">
                        <a:ea typeface="宋体" panose="02010600030101010101" pitchFamily="2" charset="-122"/>
                        <a:sym typeface="Calibri" panose="020F0502020204030204"/>
                      </a:endParaRPr>
                    </a:p>
                  </a:txBody>
                  <a:tcPr marL="91446" marR="91446" marT="45717" marB="45717"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D2DEEF"/>
                    </a:solidFill>
                  </a:tcPr>
                </a:tc>
              </a:tr>
              <a:tr h="771525">
                <a:tc>
                  <a:txBody>
                    <a:bodyPr wrap="square"/>
                    <a:lstStyle/>
                    <a:p>
                      <a:pPr marL="0" lvl="0" indent="0" algn="ctr" eaLnBrk="1" hangingPunct="1">
                        <a:buNone/>
                      </a:pPr>
                      <a:r>
                        <a:rPr lang="zh-CN" altLang="en-US" sz="3200" b="1">
                          <a:latin typeface="微软雅黑" panose="020B0503020204020204" charset="-122"/>
                        </a:rPr>
                        <a:t>结果</a:t>
                      </a:r>
                      <a:endParaRPr lang="zh-CN" altLang="en-US" sz="3200" b="1">
                        <a:latin typeface="微软雅黑" panose="020B0503020204020204" charset="-122"/>
                      </a:endParaRPr>
                    </a:p>
                  </a:txBody>
                  <a:tcPr marL="91446" marR="91446" marT="45717" marB="45717"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EAEFF7"/>
                    </a:solidFill>
                  </a:tcPr>
                </a:tc>
                <a:tc>
                  <a:txBody>
                    <a:bodyPr wrap="square"/>
                    <a:lstStyle/>
                    <a:p>
                      <a:pPr marL="0" lvl="0" indent="0" eaLnBrk="1" hangingPunct="1">
                        <a:buNone/>
                      </a:pPr>
                      <a:r>
                        <a:rPr lang="zh-CN" altLang="en-US" sz="2800" b="1">
                          <a:ea typeface="宋体" panose="02010600030101010101" pitchFamily="2" charset="-122"/>
                          <a:sym typeface="Calibri" panose="020F0502020204030204"/>
                        </a:rPr>
                        <a:t>国民党撕毁协定，发动内战</a:t>
                      </a:r>
                      <a:endParaRPr lang="zh-CN" altLang="en-US" sz="2800" b="1">
                        <a:ea typeface="宋体" panose="02010600030101010101" pitchFamily="2" charset="-122"/>
                        <a:sym typeface="Calibri" panose="020F0502020204030204"/>
                      </a:endParaRPr>
                    </a:p>
                  </a:txBody>
                  <a:tcPr marL="91446" marR="91446" marT="45717" marB="45717"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EAEFF7"/>
                    </a:solidFill>
                  </a:tcPr>
                </a:tc>
                <a:tc>
                  <a:txBody>
                    <a:bodyPr wrap="square"/>
                    <a:lstStyle/>
                    <a:p>
                      <a:pPr marL="0" lvl="0" indent="0" eaLnBrk="1" hangingPunct="1">
                        <a:buNone/>
                      </a:pPr>
                      <a:r>
                        <a:rPr lang="zh-CN" altLang="en-US" sz="2800" b="1">
                          <a:ea typeface="宋体" panose="02010600030101010101" pitchFamily="2" charset="-122"/>
                          <a:sym typeface="Calibri" panose="020F0502020204030204"/>
                        </a:rPr>
                        <a:t>南京国民政府拒绝签字</a:t>
                      </a:r>
                      <a:endParaRPr lang="en-US" altLang="zh-CN" sz="2800" b="1">
                        <a:ea typeface="宋体" panose="02010600030101010101" pitchFamily="2" charset="-122"/>
                        <a:sym typeface="Calibri" panose="020F0502020204030204"/>
                      </a:endParaRPr>
                    </a:p>
                  </a:txBody>
                  <a:tcPr marL="91446" marR="91446" marT="45717" marB="45717" vert="horz"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EAEFF7"/>
                    </a:solidFill>
                  </a:tcPr>
                </a:tc>
              </a:tr>
            </a:tbl>
          </a:graphicData>
        </a:graphic>
      </p:graphicFrame>
      <p:sp>
        <p:nvSpPr>
          <p:cNvPr id="2" name="文本框 1"/>
          <p:cNvSpPr txBox="1"/>
          <p:nvPr>
            <p:custDataLst>
              <p:tags r:id="rId3"/>
            </p:custDataLst>
          </p:nvPr>
        </p:nvSpPr>
        <p:spPr>
          <a:xfrm>
            <a:off x="2723515" y="5526405"/>
            <a:ext cx="4450080" cy="521970"/>
          </a:xfrm>
          <a:prstGeom prst="rect">
            <a:avLst/>
          </a:prstGeom>
          <a:noFill/>
        </p:spPr>
        <p:txBody>
          <a:bodyPr wrap="none" rtlCol="0">
            <a:spAutoFit/>
          </a:bodyPr>
          <a:lstStyle/>
          <a:p>
            <a:r>
              <a:rPr lang="zh-CN" altLang="en-US" sz="2800" b="1">
                <a:solidFill>
                  <a:srgbClr val="FF0000"/>
                </a:solidFill>
              </a:rPr>
              <a:t>两党的阶级属性决定了结局</a:t>
            </a:r>
            <a:endParaRPr lang="zh-CN" altLang="en-US" sz="2800" b="1">
              <a:solidFill>
                <a:srgbClr val="FF0000"/>
              </a:solidFill>
            </a:endParaRPr>
          </a:p>
        </p:txBody>
      </p:sp>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2500"/>
                                  </p:iterate>
                                  <p:childTnLst>
                                    <p:set>
                                      <p:cBhvr>
                                        <p:cTn id="6" dur="1" fill="hold">
                                          <p:stCondLst>
                                            <p:cond delay="0"/>
                                          </p:stCondLst>
                                        </p:cTn>
                                        <p:tgtEl>
                                          <p:spTgt spid="172041"/>
                                        </p:tgtEl>
                                        <p:attrNameLst>
                                          <p:attrName>style.visibility</p:attrName>
                                        </p:attrNameLst>
                                      </p:cBhvr>
                                      <p:to>
                                        <p:strVal val="visible"/>
                                      </p:to>
                                    </p:set>
                                    <p:anim calcmode="lin" valueType="num">
                                      <p:cBhvr>
                                        <p:cTn id="7" dur="300" fill="hold"/>
                                        <p:tgtEl>
                                          <p:spTgt spid="172041"/>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172041"/>
                                        </p:tgtEl>
                                        <p:attrNameLst>
                                          <p:attrName>ppt_y</p:attrName>
                                        </p:attrNameLst>
                                      </p:cBhvr>
                                      <p:tavLst>
                                        <p:tav tm="0">
                                          <p:val>
                                            <p:strVal val="#ppt_y"/>
                                          </p:val>
                                        </p:tav>
                                        <p:tav tm="100000">
                                          <p:val>
                                            <p:strVal val="#ppt_y"/>
                                          </p:val>
                                        </p:tav>
                                      </p:tavLst>
                                    </p:anim>
                                    <p:anim calcmode="lin" valueType="num">
                                      <p:cBhvr>
                                        <p:cTn id="9" dur="300" fill="hold"/>
                                        <p:tgtEl>
                                          <p:spTgt spid="172041"/>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17204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fill="hold"/>
                                        <p:tgtEl>
                                          <p:spTgt spid="172041"/>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172046"/>
                                        </p:tgtEl>
                                        <p:attrNameLst>
                                          <p:attrName>style.visibility</p:attrName>
                                        </p:attrNameLst>
                                      </p:cBhvr>
                                      <p:to>
                                        <p:strVal val="visible"/>
                                      </p:to>
                                    </p:set>
                                    <p:anim calcmode="lin" valueType="num">
                                      <p:cBhvr>
                                        <p:cTn id="16" dur="1000" fill="hold"/>
                                        <p:tgtEl>
                                          <p:spTgt spid="172046"/>
                                        </p:tgtEl>
                                        <p:attrNameLst>
                                          <p:attrName>ppt_w</p:attrName>
                                        </p:attrNameLst>
                                      </p:cBhvr>
                                      <p:tavLst>
                                        <p:tav tm="0">
                                          <p:val>
                                            <p:fltVal val="0"/>
                                          </p:val>
                                        </p:tav>
                                        <p:tav tm="100000">
                                          <p:val>
                                            <p:strVal val="#ppt_w"/>
                                          </p:val>
                                        </p:tav>
                                      </p:tavLst>
                                    </p:anim>
                                    <p:anim calcmode="lin" valueType="num">
                                      <p:cBhvr>
                                        <p:cTn id="17" dur="1000" fill="hold"/>
                                        <p:tgtEl>
                                          <p:spTgt spid="172046"/>
                                        </p:tgtEl>
                                        <p:attrNameLst>
                                          <p:attrName>ppt_h</p:attrName>
                                        </p:attrNameLst>
                                      </p:cBhvr>
                                      <p:tavLst>
                                        <p:tav tm="0">
                                          <p:val>
                                            <p:fltVal val="0"/>
                                          </p:val>
                                        </p:tav>
                                        <p:tav tm="100000">
                                          <p:val>
                                            <p:strVal val="#ppt_h"/>
                                          </p:val>
                                        </p:tav>
                                      </p:tavLst>
                                    </p:anim>
                                    <p:anim calcmode="lin" valueType="num">
                                      <p:cBhvr>
                                        <p:cTn id="18" dur="1000" fill="hold"/>
                                        <p:tgtEl>
                                          <p:spTgt spid="172046"/>
                                        </p:tgtEl>
                                        <p:attrNameLst>
                                          <p:attrName>style.rotation</p:attrName>
                                        </p:attrNameLst>
                                      </p:cBhvr>
                                      <p:tavLst>
                                        <p:tav tm="0">
                                          <p:val>
                                            <p:fltVal val="90"/>
                                          </p:val>
                                        </p:tav>
                                        <p:tav tm="100000">
                                          <p:val>
                                            <p:fltVal val="0"/>
                                          </p:val>
                                        </p:tav>
                                      </p:tavLst>
                                    </p:anim>
                                    <p:animEffect transition="in" filter="fade">
                                      <p:cBhvr>
                                        <p:cTn id="19" dur="1000" fill="hold"/>
                                        <p:tgtEl>
                                          <p:spTgt spid="172046"/>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linds(horizont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41"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744855" y="1112520"/>
            <a:ext cx="11191875" cy="2743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4086" name="圆角矩形 1454085"/>
          <p:cNvSpPr/>
          <p:nvPr>
            <p:custDataLst>
              <p:tags r:id="rId2"/>
            </p:custDataLst>
          </p:nvPr>
        </p:nvSpPr>
        <p:spPr>
          <a:xfrm>
            <a:off x="405130" y="1462405"/>
            <a:ext cx="11392535" cy="5194935"/>
          </a:xfrm>
          <a:prstGeom prst="roundRect">
            <a:avLst>
              <a:gd name="adj" fmla="val 3708"/>
            </a:avLst>
          </a:prstGeom>
          <a:noFill/>
          <a:ln w="9525" cap="flat" cmpd="sng">
            <a:solidFill>
              <a:schemeClr val="tx1"/>
            </a:solidFill>
            <a:prstDash val="solid"/>
            <a:headEnd type="none" w="med" len="med"/>
            <a:tailEnd type="none" w="med" len="med"/>
          </a:ln>
        </p:spPr>
        <p:txBody>
          <a:bodyPr/>
          <a:lstStyle/>
          <a:p>
            <a:endParaRPr lang="zh-CN" altLang="en-US"/>
          </a:p>
        </p:txBody>
      </p:sp>
      <p:sp>
        <p:nvSpPr>
          <p:cNvPr id="5" name="矩形 3"/>
          <p:cNvSpPr/>
          <p:nvPr>
            <p:custDataLst>
              <p:tags r:id="rId3"/>
            </p:custDataLst>
          </p:nvPr>
        </p:nvSpPr>
        <p:spPr>
          <a:xfrm>
            <a:off x="11035625" y="6403993"/>
            <a:ext cx="762006" cy="762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18" name="剪去对角的矩形 17"/>
          <p:cNvSpPr/>
          <p:nvPr>
            <p:custDataLst>
              <p:tags r:id="rId4"/>
            </p:custDataLst>
          </p:nvPr>
        </p:nvSpPr>
        <p:spPr>
          <a:xfrm>
            <a:off x="543585" y="710142"/>
            <a:ext cx="4695228" cy="753406"/>
          </a:xfrm>
          <a:prstGeom prst="snip2DiagRect">
            <a:avLst>
              <a:gd name="adj1" fmla="val 0"/>
              <a:gd name="adj2" fmla="val 22549"/>
            </a:avLst>
          </a:prstGeom>
          <a:solidFill>
            <a:srgbClr val="1AA3AA"/>
          </a:solidFill>
          <a:ln w="76200">
            <a:noFill/>
          </a:ln>
        </p:spPr>
        <p:style>
          <a:lnRef idx="2">
            <a:srgbClr val="1F74AD">
              <a:shade val="50000"/>
            </a:srgbClr>
          </a:lnRef>
          <a:fillRef idx="1">
            <a:srgbClr val="1F74AD"/>
          </a:fillRef>
          <a:effectRef idx="0">
            <a:srgbClr val="1F74AD"/>
          </a:effectRef>
          <a:fontRef idx="minor">
            <a:sysClr val="window" lastClr="FFFFFF"/>
          </a:fontRef>
        </p:style>
        <p:txBody>
          <a:bodyPr wrap="square" anchor="ctr">
            <a:normAutofit/>
          </a:bodyPr>
          <a:lstStyle/>
          <a:p>
            <a:pPr algn="ctr">
              <a:lnSpc>
                <a:spcPct val="12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26" name="矩形 25"/>
          <p:cNvSpPr/>
          <p:nvPr>
            <p:custDataLst>
              <p:tags r:id="rId5"/>
            </p:custDataLst>
          </p:nvPr>
        </p:nvSpPr>
        <p:spPr>
          <a:xfrm>
            <a:off x="1033145" y="820420"/>
            <a:ext cx="3354705" cy="566420"/>
          </a:xfrm>
          <a:prstGeom prst="rect">
            <a:avLst/>
          </a:prstGeom>
          <a:noFill/>
        </p:spPr>
        <p:txBody>
          <a:bodyPr wrap="square" lIns="90000" tIns="46800" rIns="90000" bIns="0" anchor="b" anchorCtr="0">
            <a:noAutofit/>
          </a:bodyPr>
          <a:lstStyle/>
          <a:p>
            <a:pPr lvl="0" defTabSz="913765">
              <a:lnSpc>
                <a:spcPct val="130000"/>
              </a:lnSpc>
              <a:defRPr/>
            </a:pPr>
            <a:r>
              <a:rPr lang="en-US" altLang="zh-CN" sz="3600" b="1" spc="300">
                <a:solidFill>
                  <a:sysClr val="window" lastClr="FFFFFF"/>
                </a:solidFill>
                <a:latin typeface="Arial" panose="020B0604020202020204" pitchFamily="34" charset="0"/>
                <a:ea typeface="微软雅黑" panose="020B0503020204020204" charset="-122"/>
                <a:cs typeface="+mj-cs"/>
                <a:sym typeface="Arial" panose="020B0604020202020204" pitchFamily="34" charset="0"/>
              </a:rPr>
              <a:t>3  </a:t>
            </a:r>
            <a:r>
              <a:rPr lang="zh-CN" altLang="en-US" sz="3600" b="1" spc="300">
                <a:solidFill>
                  <a:sysClr val="window" lastClr="FFFFFF"/>
                </a:solidFill>
                <a:latin typeface="Arial" panose="020B0604020202020204" pitchFamily="34" charset="0"/>
                <a:ea typeface="微软雅黑" panose="020B0503020204020204" charset="-122"/>
                <a:cs typeface="+mj-cs"/>
                <a:sym typeface="Arial" panose="020B0604020202020204" pitchFamily="34" charset="0"/>
              </a:rPr>
              <a:t>时空定位</a:t>
            </a:r>
            <a:endParaRPr lang="zh-CN" altLang="en-US" sz="3600" b="1" spc="300">
              <a:solidFill>
                <a:sysClr val="window" lastClr="FFFFFF"/>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65" name="右箭头 38"/>
          <p:cNvSpPr/>
          <p:nvPr>
            <p:custDataLst>
              <p:tags r:id="rId6"/>
            </p:custDataLst>
          </p:nvPr>
        </p:nvSpPr>
        <p:spPr>
          <a:xfrm>
            <a:off x="678180" y="4150995"/>
            <a:ext cx="10786110" cy="850900"/>
          </a:xfrm>
          <a:prstGeom prst="rightArrow">
            <a:avLst/>
          </a:prstGeom>
          <a:noFill/>
          <a:ln w="12700"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90" b="1">
              <a:solidFill>
                <a:schemeClr val="tx1"/>
              </a:solidFill>
              <a:latin typeface="微软雅黑" panose="020B0503020204020204" charset="-122"/>
              <a:ea typeface="微软雅黑" panose="020B0503020204020204" charset="-122"/>
            </a:endParaRPr>
          </a:p>
        </p:txBody>
      </p:sp>
      <p:sp>
        <p:nvSpPr>
          <p:cNvPr id="66" name="文本框 65"/>
          <p:cNvSpPr txBox="1"/>
          <p:nvPr>
            <p:custDataLst>
              <p:tags r:id="rId7"/>
            </p:custDataLst>
          </p:nvPr>
        </p:nvSpPr>
        <p:spPr>
          <a:xfrm>
            <a:off x="1323975" y="4364990"/>
            <a:ext cx="1024255" cy="381635"/>
          </a:xfrm>
          <a:prstGeom prst="rect">
            <a:avLst/>
          </a:prstGeom>
          <a:noFill/>
          <a:ln w="12700" cmpd="sng">
            <a:noFill/>
            <a:prstDash val="solid"/>
          </a:ln>
        </p:spPr>
        <p:txBody>
          <a:bodyPr wrap="square" rtlCol="0">
            <a:spAutoFit/>
          </a:bodyPr>
          <a:lstStyle/>
          <a:p>
            <a:r>
              <a:rPr lang="en-US" altLang="zh-CN" sz="1890" b="1">
                <a:solidFill>
                  <a:schemeClr val="tx1"/>
                </a:solidFill>
                <a:latin typeface="微软雅黑" panose="020B0503020204020204" charset="-122"/>
                <a:ea typeface="微软雅黑" panose="020B0503020204020204" charset="-122"/>
              </a:rPr>
              <a:t>1931</a:t>
            </a:r>
            <a:endParaRPr lang="en-US" altLang="zh-CN" sz="1890" b="1">
              <a:solidFill>
                <a:schemeClr val="tx1"/>
              </a:solidFill>
              <a:latin typeface="微软雅黑" panose="020B0503020204020204" charset="-122"/>
              <a:ea typeface="微软雅黑" panose="020B0503020204020204" charset="-122"/>
            </a:endParaRPr>
          </a:p>
        </p:txBody>
      </p:sp>
      <p:sp>
        <p:nvSpPr>
          <p:cNvPr id="67" name="文本框 66"/>
          <p:cNvSpPr txBox="1"/>
          <p:nvPr>
            <p:custDataLst>
              <p:tags r:id="rId8"/>
            </p:custDataLst>
          </p:nvPr>
        </p:nvSpPr>
        <p:spPr>
          <a:xfrm>
            <a:off x="4579620" y="4364990"/>
            <a:ext cx="1024255" cy="381635"/>
          </a:xfrm>
          <a:prstGeom prst="rect">
            <a:avLst/>
          </a:prstGeom>
          <a:noFill/>
          <a:ln w="12700" cmpd="sng">
            <a:noFill/>
            <a:prstDash val="solid"/>
          </a:ln>
        </p:spPr>
        <p:txBody>
          <a:bodyPr wrap="square" rtlCol="0">
            <a:spAutoFit/>
          </a:bodyPr>
          <a:lstStyle/>
          <a:p>
            <a:r>
              <a:rPr lang="en-US" altLang="zh-CN" sz="1890" b="1">
                <a:solidFill>
                  <a:schemeClr val="tx1"/>
                </a:solidFill>
                <a:latin typeface="微软雅黑" panose="020B0503020204020204" charset="-122"/>
                <a:ea typeface="微软雅黑" panose="020B0503020204020204" charset="-122"/>
              </a:rPr>
              <a:t>1935</a:t>
            </a:r>
            <a:endParaRPr lang="en-US" altLang="zh-CN" sz="1890" b="1">
              <a:solidFill>
                <a:schemeClr val="tx1"/>
              </a:solidFill>
              <a:latin typeface="微软雅黑" panose="020B0503020204020204" charset="-122"/>
              <a:ea typeface="微软雅黑" panose="020B0503020204020204" charset="-122"/>
            </a:endParaRPr>
          </a:p>
        </p:txBody>
      </p:sp>
      <p:sp>
        <p:nvSpPr>
          <p:cNvPr id="68" name="文本框 67"/>
          <p:cNvSpPr txBox="1"/>
          <p:nvPr>
            <p:custDataLst>
              <p:tags r:id="rId9"/>
            </p:custDataLst>
          </p:nvPr>
        </p:nvSpPr>
        <p:spPr>
          <a:xfrm>
            <a:off x="2292985" y="4364990"/>
            <a:ext cx="1024255" cy="381635"/>
          </a:xfrm>
          <a:prstGeom prst="rect">
            <a:avLst/>
          </a:prstGeom>
          <a:noFill/>
          <a:ln w="12700" cmpd="sng">
            <a:noFill/>
            <a:prstDash val="solid"/>
          </a:ln>
        </p:spPr>
        <p:txBody>
          <a:bodyPr wrap="square" rtlCol="0">
            <a:spAutoFit/>
          </a:bodyPr>
          <a:lstStyle/>
          <a:p>
            <a:r>
              <a:rPr lang="en-US" altLang="zh-CN" sz="1890" b="1">
                <a:solidFill>
                  <a:schemeClr val="tx1"/>
                </a:solidFill>
                <a:latin typeface="微软雅黑" panose="020B0503020204020204" charset="-122"/>
                <a:ea typeface="微软雅黑" panose="020B0503020204020204" charset="-122"/>
              </a:rPr>
              <a:t>1932</a:t>
            </a:r>
            <a:endParaRPr lang="en-US" altLang="zh-CN" sz="1890" b="1">
              <a:solidFill>
                <a:schemeClr val="tx1"/>
              </a:solidFill>
              <a:latin typeface="微软雅黑" panose="020B0503020204020204" charset="-122"/>
              <a:ea typeface="微软雅黑" panose="020B0503020204020204" charset="-122"/>
            </a:endParaRPr>
          </a:p>
        </p:txBody>
      </p:sp>
      <p:sp>
        <p:nvSpPr>
          <p:cNvPr id="69" name="文本框 68"/>
          <p:cNvSpPr txBox="1"/>
          <p:nvPr>
            <p:custDataLst>
              <p:tags r:id="rId10"/>
            </p:custDataLst>
          </p:nvPr>
        </p:nvSpPr>
        <p:spPr>
          <a:xfrm>
            <a:off x="7379335" y="4364990"/>
            <a:ext cx="1024255" cy="381635"/>
          </a:xfrm>
          <a:prstGeom prst="rect">
            <a:avLst/>
          </a:prstGeom>
          <a:noFill/>
          <a:ln w="12700" cmpd="sng">
            <a:noFill/>
            <a:prstDash val="solid"/>
          </a:ln>
        </p:spPr>
        <p:txBody>
          <a:bodyPr wrap="square" rtlCol="0">
            <a:spAutoFit/>
          </a:bodyPr>
          <a:lstStyle/>
          <a:p>
            <a:r>
              <a:rPr lang="en-US" altLang="zh-CN" sz="1890" b="1">
                <a:solidFill>
                  <a:schemeClr val="tx1"/>
                </a:solidFill>
                <a:latin typeface="微软雅黑" panose="020B0503020204020204" charset="-122"/>
                <a:ea typeface="微软雅黑" panose="020B0503020204020204" charset="-122"/>
              </a:rPr>
              <a:t>1937</a:t>
            </a:r>
            <a:endParaRPr lang="en-US" altLang="zh-CN" sz="1890" b="1">
              <a:solidFill>
                <a:schemeClr val="tx1"/>
              </a:solidFill>
              <a:latin typeface="微软雅黑" panose="020B0503020204020204" charset="-122"/>
              <a:ea typeface="微软雅黑" panose="020B0503020204020204" charset="-122"/>
            </a:endParaRPr>
          </a:p>
        </p:txBody>
      </p:sp>
      <p:sp>
        <p:nvSpPr>
          <p:cNvPr id="70" name="文本框 69"/>
          <p:cNvSpPr txBox="1"/>
          <p:nvPr>
            <p:custDataLst>
              <p:tags r:id="rId11"/>
            </p:custDataLst>
          </p:nvPr>
        </p:nvSpPr>
        <p:spPr>
          <a:xfrm>
            <a:off x="10217150" y="4364990"/>
            <a:ext cx="756285" cy="671830"/>
          </a:xfrm>
          <a:prstGeom prst="rect">
            <a:avLst/>
          </a:prstGeom>
          <a:noFill/>
          <a:ln w="12700" cmpd="sng">
            <a:noFill/>
            <a:prstDash val="solid"/>
          </a:ln>
        </p:spPr>
        <p:txBody>
          <a:bodyPr wrap="square" rtlCol="0">
            <a:spAutoFit/>
          </a:bodyPr>
          <a:lstStyle/>
          <a:p>
            <a:r>
              <a:rPr lang="en-US" altLang="zh-CN" sz="1890" b="1">
                <a:solidFill>
                  <a:schemeClr val="tx1"/>
                </a:solidFill>
                <a:latin typeface="微软雅黑" panose="020B0503020204020204" charset="-122"/>
                <a:ea typeface="微软雅黑" panose="020B0503020204020204" charset="-122"/>
              </a:rPr>
              <a:t>1945</a:t>
            </a:r>
            <a:endParaRPr lang="en-US" altLang="zh-CN" sz="1890" b="1">
              <a:solidFill>
                <a:schemeClr val="tx1"/>
              </a:solidFill>
              <a:latin typeface="微软雅黑" panose="020B0503020204020204" charset="-122"/>
              <a:ea typeface="微软雅黑" panose="020B0503020204020204" charset="-122"/>
            </a:endParaRPr>
          </a:p>
        </p:txBody>
      </p:sp>
      <p:sp>
        <p:nvSpPr>
          <p:cNvPr id="71" name="文本框 70"/>
          <p:cNvSpPr txBox="1"/>
          <p:nvPr>
            <p:custDataLst>
              <p:tags r:id="rId12"/>
            </p:custDataLst>
          </p:nvPr>
        </p:nvSpPr>
        <p:spPr>
          <a:xfrm>
            <a:off x="3300730" y="4364990"/>
            <a:ext cx="1024255" cy="381635"/>
          </a:xfrm>
          <a:prstGeom prst="rect">
            <a:avLst/>
          </a:prstGeom>
          <a:noFill/>
          <a:ln w="12700" cmpd="sng">
            <a:noFill/>
            <a:prstDash val="solid"/>
          </a:ln>
        </p:spPr>
        <p:txBody>
          <a:bodyPr wrap="square" rtlCol="0">
            <a:spAutoFit/>
          </a:bodyPr>
          <a:lstStyle/>
          <a:p>
            <a:pPr algn="ctr"/>
            <a:r>
              <a:rPr lang="en-US" altLang="zh-CN" sz="1890" b="1">
                <a:solidFill>
                  <a:schemeClr val="tx1"/>
                </a:solidFill>
                <a:latin typeface="微软雅黑" panose="020B0503020204020204" charset="-122"/>
                <a:ea typeface="微软雅黑" panose="020B0503020204020204" charset="-122"/>
              </a:rPr>
              <a:t>1933</a:t>
            </a:r>
            <a:endParaRPr lang="en-US" altLang="zh-CN" sz="1890" b="1">
              <a:solidFill>
                <a:schemeClr val="tx1"/>
              </a:solidFill>
              <a:latin typeface="微软雅黑" panose="020B0503020204020204" charset="-122"/>
              <a:ea typeface="微软雅黑" panose="020B0503020204020204" charset="-122"/>
            </a:endParaRPr>
          </a:p>
        </p:txBody>
      </p:sp>
      <p:sp>
        <p:nvSpPr>
          <p:cNvPr id="72" name="文本框 71"/>
          <p:cNvSpPr txBox="1"/>
          <p:nvPr>
            <p:custDataLst>
              <p:tags r:id="rId13"/>
            </p:custDataLst>
          </p:nvPr>
        </p:nvSpPr>
        <p:spPr>
          <a:xfrm>
            <a:off x="5763895" y="4364990"/>
            <a:ext cx="1024255" cy="381635"/>
          </a:xfrm>
          <a:prstGeom prst="rect">
            <a:avLst/>
          </a:prstGeom>
          <a:noFill/>
          <a:ln w="12700" cmpd="sng">
            <a:noFill/>
            <a:prstDash val="solid"/>
          </a:ln>
        </p:spPr>
        <p:txBody>
          <a:bodyPr wrap="square" rtlCol="0">
            <a:spAutoFit/>
          </a:bodyPr>
          <a:lstStyle/>
          <a:p>
            <a:pPr algn="ctr"/>
            <a:r>
              <a:rPr lang="en-US" altLang="zh-CN" sz="1890" b="1">
                <a:solidFill>
                  <a:schemeClr val="tx1"/>
                </a:solidFill>
                <a:latin typeface="微软雅黑" panose="020B0503020204020204" charset="-122"/>
                <a:ea typeface="微软雅黑" panose="020B0503020204020204" charset="-122"/>
              </a:rPr>
              <a:t>1936</a:t>
            </a:r>
            <a:endParaRPr lang="en-US" altLang="zh-CN" sz="1890" b="1">
              <a:solidFill>
                <a:schemeClr val="tx1"/>
              </a:solidFill>
              <a:latin typeface="微软雅黑" panose="020B0503020204020204" charset="-122"/>
              <a:ea typeface="微软雅黑" panose="020B0503020204020204" charset="-122"/>
            </a:endParaRPr>
          </a:p>
        </p:txBody>
      </p:sp>
      <p:sp>
        <p:nvSpPr>
          <p:cNvPr id="74" name="文本框 73"/>
          <p:cNvSpPr txBox="1"/>
          <p:nvPr>
            <p:custDataLst>
              <p:tags r:id="rId14"/>
            </p:custDataLst>
          </p:nvPr>
        </p:nvSpPr>
        <p:spPr>
          <a:xfrm>
            <a:off x="1434465" y="2768600"/>
            <a:ext cx="531495" cy="1558290"/>
          </a:xfrm>
          <a:prstGeom prst="rect">
            <a:avLst/>
          </a:prstGeom>
          <a:noFill/>
          <a:ln w="12700" cmpd="sng">
            <a:solidFill>
              <a:schemeClr val="tx1"/>
            </a:solidFill>
            <a:prstDash val="solid"/>
          </a:ln>
        </p:spPr>
        <p:txBody>
          <a:bodyPr vert="eaVert" wrap="square" rtlCol="0">
            <a:spAutoFit/>
          </a:bodyPr>
          <a:lstStyle/>
          <a:p>
            <a:pPr algn="r"/>
            <a:r>
              <a:rPr lang="zh-CN" altLang="en-US" sz="2270" b="1">
                <a:latin typeface="微软雅黑" panose="020B0503020204020204" charset="-122"/>
                <a:ea typeface="微软雅黑" panose="020B0503020204020204" charset="-122"/>
              </a:rPr>
              <a:t>九一八事变</a:t>
            </a:r>
            <a:endParaRPr lang="zh-CN" altLang="en-US" sz="2270" b="1">
              <a:latin typeface="微软雅黑" panose="020B0503020204020204" charset="-122"/>
              <a:ea typeface="微软雅黑" panose="020B0503020204020204" charset="-122"/>
            </a:endParaRPr>
          </a:p>
        </p:txBody>
      </p:sp>
      <p:sp>
        <p:nvSpPr>
          <p:cNvPr id="77" name="文本框 76"/>
          <p:cNvSpPr txBox="1"/>
          <p:nvPr>
            <p:custDataLst>
              <p:tags r:id="rId15"/>
            </p:custDataLst>
          </p:nvPr>
        </p:nvSpPr>
        <p:spPr>
          <a:xfrm>
            <a:off x="5981700" y="4902200"/>
            <a:ext cx="531495" cy="1253490"/>
          </a:xfrm>
          <a:prstGeom prst="rect">
            <a:avLst/>
          </a:prstGeom>
          <a:noFill/>
          <a:ln w="12700" cmpd="sng">
            <a:solidFill>
              <a:schemeClr val="tx1"/>
            </a:solidFill>
            <a:prstDash val="solid"/>
          </a:ln>
        </p:spPr>
        <p:txBody>
          <a:bodyPr vert="eaVert" wrap="square" rtlCol="0">
            <a:spAutoFit/>
          </a:bodyPr>
          <a:lstStyle/>
          <a:p>
            <a:pPr algn="ctr"/>
            <a:r>
              <a:rPr lang="zh-CN" altLang="en-US" sz="2270" b="1">
                <a:solidFill>
                  <a:schemeClr val="tx1"/>
                </a:solidFill>
                <a:latin typeface="微软雅黑" panose="020B0503020204020204" charset="-122"/>
                <a:ea typeface="微软雅黑" panose="020B0503020204020204" charset="-122"/>
              </a:rPr>
              <a:t>西安事变</a:t>
            </a:r>
            <a:endParaRPr lang="zh-CN" altLang="en-US" sz="2270" b="1">
              <a:solidFill>
                <a:schemeClr val="tx1"/>
              </a:solidFill>
              <a:latin typeface="微软雅黑" panose="020B0503020204020204" charset="-122"/>
              <a:ea typeface="微软雅黑" panose="020B0503020204020204" charset="-122"/>
            </a:endParaRPr>
          </a:p>
        </p:txBody>
      </p:sp>
      <p:sp>
        <p:nvSpPr>
          <p:cNvPr id="80" name="文本框 79"/>
          <p:cNvSpPr txBox="1"/>
          <p:nvPr>
            <p:custDataLst>
              <p:tags r:id="rId16"/>
            </p:custDataLst>
          </p:nvPr>
        </p:nvSpPr>
        <p:spPr>
          <a:xfrm>
            <a:off x="2289810" y="2767965"/>
            <a:ext cx="531495" cy="1558925"/>
          </a:xfrm>
          <a:prstGeom prst="rect">
            <a:avLst/>
          </a:prstGeom>
          <a:noFill/>
          <a:ln w="12700" cmpd="sng">
            <a:solidFill>
              <a:schemeClr val="tx1"/>
            </a:solidFill>
            <a:prstDash val="solid"/>
          </a:ln>
        </p:spPr>
        <p:txBody>
          <a:bodyPr vert="eaVert" wrap="square" rtlCol="0">
            <a:spAutoFit/>
          </a:bodyPr>
          <a:lstStyle/>
          <a:p>
            <a:pPr lvl="0" algn="r">
              <a:buClrTx/>
              <a:buSzTx/>
              <a:buFontTx/>
            </a:pPr>
            <a:r>
              <a:rPr lang="zh-CN" altLang="en-US" sz="2270" b="1">
                <a:latin typeface="微软雅黑" panose="020B0503020204020204" charset="-122"/>
                <a:ea typeface="微软雅黑" panose="020B0503020204020204" charset="-122"/>
                <a:sym typeface="+mn-ea"/>
              </a:rPr>
              <a:t>一二八事变</a:t>
            </a:r>
            <a:endParaRPr lang="zh-CN" altLang="en-US" sz="2270" b="1">
              <a:latin typeface="微软雅黑" panose="020B0503020204020204" charset="-122"/>
              <a:ea typeface="微软雅黑" panose="020B0503020204020204" charset="-122"/>
              <a:sym typeface="+mn-ea"/>
            </a:endParaRPr>
          </a:p>
        </p:txBody>
      </p:sp>
      <p:sp>
        <p:nvSpPr>
          <p:cNvPr id="82" name="文本框 81"/>
          <p:cNvSpPr txBox="1"/>
          <p:nvPr>
            <p:custDataLst>
              <p:tags r:id="rId17"/>
            </p:custDataLst>
          </p:nvPr>
        </p:nvSpPr>
        <p:spPr>
          <a:xfrm>
            <a:off x="3589020" y="2769235"/>
            <a:ext cx="473075" cy="1557655"/>
          </a:xfrm>
          <a:prstGeom prst="rect">
            <a:avLst/>
          </a:prstGeom>
          <a:noFill/>
          <a:ln w="12700" cmpd="sng">
            <a:solidFill>
              <a:schemeClr val="tx1"/>
            </a:solidFill>
            <a:prstDash val="solid"/>
          </a:ln>
        </p:spPr>
        <p:txBody>
          <a:bodyPr vert="eaVert" wrap="square" rtlCol="0">
            <a:spAutoFit/>
          </a:bodyPr>
          <a:lstStyle/>
          <a:p>
            <a:pPr algn="r"/>
            <a:r>
              <a:rPr lang="zh-CN" altLang="en-US" sz="1890" b="1">
                <a:latin typeface="微软雅黑" panose="020B0503020204020204" charset="-122"/>
                <a:ea typeface="微软雅黑" panose="020B0503020204020204" charset="-122"/>
              </a:rPr>
              <a:t>进犯长城沿线</a:t>
            </a:r>
            <a:endParaRPr lang="zh-CN" altLang="en-US" sz="1890" b="1">
              <a:latin typeface="微软雅黑" panose="020B0503020204020204" charset="-122"/>
              <a:ea typeface="微软雅黑" panose="020B0503020204020204" charset="-122"/>
            </a:endParaRPr>
          </a:p>
        </p:txBody>
      </p:sp>
      <p:sp>
        <p:nvSpPr>
          <p:cNvPr id="83" name="文本框 82"/>
          <p:cNvSpPr txBox="1"/>
          <p:nvPr>
            <p:custDataLst>
              <p:tags r:id="rId18"/>
            </p:custDataLst>
          </p:nvPr>
        </p:nvSpPr>
        <p:spPr>
          <a:xfrm>
            <a:off x="4735195" y="2772410"/>
            <a:ext cx="531495" cy="1554480"/>
          </a:xfrm>
          <a:prstGeom prst="rect">
            <a:avLst/>
          </a:prstGeom>
          <a:noFill/>
          <a:ln w="12700" cmpd="sng">
            <a:solidFill>
              <a:schemeClr val="tx1"/>
            </a:solidFill>
            <a:prstDash val="solid"/>
          </a:ln>
        </p:spPr>
        <p:txBody>
          <a:bodyPr vert="eaVert" wrap="square" rtlCol="0">
            <a:spAutoFit/>
          </a:bodyPr>
          <a:lstStyle/>
          <a:p>
            <a:pPr algn="ctr"/>
            <a:r>
              <a:rPr lang="zh-CN" altLang="en-US" sz="2270" b="1">
                <a:solidFill>
                  <a:schemeClr val="tx1"/>
                </a:solidFill>
                <a:latin typeface="微软雅黑" panose="020B0503020204020204" charset="-122"/>
                <a:ea typeface="微软雅黑" panose="020B0503020204020204" charset="-122"/>
              </a:rPr>
              <a:t>华北事变</a:t>
            </a:r>
            <a:endParaRPr lang="zh-CN" altLang="en-US" sz="2270" b="1">
              <a:solidFill>
                <a:schemeClr val="tx1"/>
              </a:solidFill>
              <a:latin typeface="微软雅黑" panose="020B0503020204020204" charset="-122"/>
              <a:ea typeface="微软雅黑" panose="020B0503020204020204" charset="-122"/>
            </a:endParaRPr>
          </a:p>
        </p:txBody>
      </p:sp>
      <p:sp>
        <p:nvSpPr>
          <p:cNvPr id="89" name="文本框 88"/>
          <p:cNvSpPr txBox="1"/>
          <p:nvPr>
            <p:custDataLst>
              <p:tags r:id="rId19"/>
            </p:custDataLst>
          </p:nvPr>
        </p:nvSpPr>
        <p:spPr>
          <a:xfrm>
            <a:off x="2240280" y="4918075"/>
            <a:ext cx="763270" cy="1576070"/>
          </a:xfrm>
          <a:prstGeom prst="rect">
            <a:avLst/>
          </a:prstGeom>
          <a:noFill/>
          <a:ln w="12700" cmpd="sng">
            <a:solidFill>
              <a:schemeClr val="tx1"/>
            </a:solidFill>
            <a:prstDash val="solid"/>
          </a:ln>
        </p:spPr>
        <p:txBody>
          <a:bodyPr vert="eaVert" wrap="square" rtlCol="0">
            <a:spAutoFit/>
          </a:bodyPr>
          <a:lstStyle/>
          <a:p>
            <a:pPr algn="l"/>
            <a:r>
              <a:rPr lang="zh-CN" altLang="en-US" sz="1890" b="1">
                <a:latin typeface="微软雅黑" panose="020B0503020204020204" charset="-122"/>
                <a:ea typeface="微软雅黑" panose="020B0503020204020204" charset="-122"/>
                <a:cs typeface="微软雅黑" panose="020B0503020204020204" charset="-122"/>
                <a:sym typeface="+mn-ea"/>
              </a:rPr>
              <a:t>路军奋起反抗</a:t>
            </a:r>
            <a:endParaRPr lang="zh-CN" altLang="en-US" sz="1890" b="1">
              <a:latin typeface="微软雅黑" panose="020B0503020204020204" charset="-122"/>
              <a:ea typeface="微软雅黑" panose="020B0503020204020204" charset="-122"/>
              <a:cs typeface="微软雅黑" panose="020B0503020204020204" charset="-122"/>
              <a:sym typeface="+mn-ea"/>
            </a:endParaRPr>
          </a:p>
          <a:p>
            <a:pPr algn="l"/>
            <a:r>
              <a:rPr lang="en-US" altLang="zh-CN" sz="1890" b="1">
                <a:latin typeface="微软雅黑" panose="020B0503020204020204" charset="-122"/>
                <a:ea typeface="微软雅黑" panose="020B0503020204020204" charset="-122"/>
                <a:cs typeface="微软雅黑" panose="020B0503020204020204" charset="-122"/>
              </a:rPr>
              <a:t>“</a:t>
            </a:r>
            <a:r>
              <a:rPr lang="zh-CN" altLang="en-US" sz="1890" b="1">
                <a:latin typeface="微软雅黑" panose="020B0503020204020204" charset="-122"/>
                <a:ea typeface="微软雅黑" panose="020B0503020204020204" charset="-122"/>
                <a:cs typeface="微软雅黑" panose="020B0503020204020204" charset="-122"/>
              </a:rPr>
              <a:t>上海</a:t>
            </a:r>
            <a:r>
              <a:rPr lang="en-US" altLang="zh-CN" sz="1890" b="1">
                <a:latin typeface="微软雅黑" panose="020B0503020204020204" charset="-122"/>
                <a:ea typeface="微软雅黑" panose="020B0503020204020204" charset="-122"/>
                <a:cs typeface="微软雅黑" panose="020B0503020204020204" charset="-122"/>
              </a:rPr>
              <a:t>”</a:t>
            </a:r>
            <a:r>
              <a:rPr lang="zh-CN" altLang="en-US" sz="1890" b="1">
                <a:latin typeface="微软雅黑" panose="020B0503020204020204" charset="-122"/>
                <a:ea typeface="微软雅黑" panose="020B0503020204020204" charset="-122"/>
                <a:cs typeface="微软雅黑" panose="020B0503020204020204" charset="-122"/>
              </a:rPr>
              <a:t>十九</a:t>
            </a:r>
            <a:endParaRPr lang="zh-CN" altLang="en-US" sz="1890" b="1">
              <a:latin typeface="微软雅黑" panose="020B0503020204020204" charset="-122"/>
              <a:ea typeface="微软雅黑" panose="020B0503020204020204" charset="-122"/>
              <a:cs typeface="微软雅黑" panose="020B0503020204020204" charset="-122"/>
            </a:endParaRPr>
          </a:p>
        </p:txBody>
      </p:sp>
      <p:sp>
        <p:nvSpPr>
          <p:cNvPr id="105" name="文本框 104"/>
          <p:cNvSpPr txBox="1"/>
          <p:nvPr>
            <p:custDataLst>
              <p:tags r:id="rId20"/>
            </p:custDataLst>
          </p:nvPr>
        </p:nvSpPr>
        <p:spPr>
          <a:xfrm>
            <a:off x="3101340" y="2767330"/>
            <a:ext cx="473075" cy="1559560"/>
          </a:xfrm>
          <a:prstGeom prst="rect">
            <a:avLst/>
          </a:prstGeom>
          <a:noFill/>
          <a:ln w="12700" cmpd="sng">
            <a:solidFill>
              <a:schemeClr val="tx1"/>
            </a:solidFill>
            <a:prstDash val="solid"/>
          </a:ln>
        </p:spPr>
        <p:txBody>
          <a:bodyPr vert="eaVert" wrap="square" rtlCol="0">
            <a:spAutoFit/>
          </a:bodyPr>
          <a:lstStyle/>
          <a:p>
            <a:pPr algn="r"/>
            <a:r>
              <a:rPr lang="zh-CN" altLang="en-US" sz="1890" b="1">
                <a:latin typeface="微软雅黑" panose="020B0503020204020204" charset="-122"/>
                <a:ea typeface="微软雅黑" panose="020B0503020204020204" charset="-122"/>
              </a:rPr>
              <a:t>伪满洲国成立</a:t>
            </a:r>
            <a:endParaRPr lang="zh-CN" altLang="en-US" sz="1890" b="1">
              <a:latin typeface="微软雅黑" panose="020B0503020204020204" charset="-122"/>
              <a:ea typeface="微软雅黑" panose="020B0503020204020204" charset="-122"/>
            </a:endParaRPr>
          </a:p>
        </p:txBody>
      </p:sp>
      <p:sp>
        <p:nvSpPr>
          <p:cNvPr id="109" name="文本框 108"/>
          <p:cNvSpPr txBox="1"/>
          <p:nvPr>
            <p:custDataLst>
              <p:tags r:id="rId21"/>
            </p:custDataLst>
          </p:nvPr>
        </p:nvSpPr>
        <p:spPr>
          <a:xfrm>
            <a:off x="10217150" y="2773045"/>
            <a:ext cx="531495" cy="1553845"/>
          </a:xfrm>
          <a:prstGeom prst="rect">
            <a:avLst/>
          </a:prstGeom>
          <a:noFill/>
          <a:ln w="12700" cmpd="sng">
            <a:solidFill>
              <a:schemeClr val="tx1"/>
            </a:solidFill>
            <a:prstDash val="solid"/>
          </a:ln>
        </p:spPr>
        <p:txBody>
          <a:bodyPr vert="eaVert" wrap="square" rtlCol="0">
            <a:spAutoFit/>
          </a:bodyPr>
          <a:lstStyle/>
          <a:p>
            <a:pPr algn="ctr"/>
            <a:r>
              <a:rPr lang="zh-CN" altLang="en-US" sz="2270" b="1">
                <a:latin typeface="微软雅黑" panose="020B0503020204020204" charset="-122"/>
                <a:ea typeface="微软雅黑" panose="020B0503020204020204" charset="-122"/>
              </a:rPr>
              <a:t>日本投降</a:t>
            </a:r>
            <a:endParaRPr lang="zh-CN" altLang="en-US" sz="2270" b="1">
              <a:latin typeface="微软雅黑" panose="020B0503020204020204" charset="-122"/>
              <a:ea typeface="微软雅黑" panose="020B0503020204020204" charset="-122"/>
            </a:endParaRPr>
          </a:p>
        </p:txBody>
      </p:sp>
      <p:grpSp>
        <p:nvGrpSpPr>
          <p:cNvPr id="111" name="组合 110"/>
          <p:cNvGrpSpPr/>
          <p:nvPr>
            <p:custDataLst>
              <p:tags r:id="rId22"/>
            </p:custDataLst>
          </p:nvPr>
        </p:nvGrpSpPr>
        <p:grpSpPr>
          <a:xfrm>
            <a:off x="1191009" y="1509691"/>
            <a:ext cx="5426547" cy="864623"/>
            <a:chOff x="1872" y="1280"/>
            <a:chExt cx="9044" cy="1441"/>
          </a:xfrm>
        </p:grpSpPr>
        <p:sp>
          <p:nvSpPr>
            <p:cNvPr id="112" name="右大括号 111"/>
            <p:cNvSpPr/>
            <p:nvPr>
              <p:custDataLst>
                <p:tags r:id="rId23"/>
              </p:custDataLst>
            </p:nvPr>
          </p:nvSpPr>
          <p:spPr>
            <a:xfrm rot="16200000">
              <a:off x="6156" y="-2039"/>
              <a:ext cx="475" cy="9044"/>
            </a:xfrm>
            <a:prstGeom prst="rightBrace">
              <a:avLst/>
            </a:prstGeom>
            <a:ln w="12700" cmpd="sng">
              <a:solidFill>
                <a:schemeClr val="tx1"/>
              </a:solidFill>
              <a:prstDash val="solid"/>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2270" b="1">
                <a:latin typeface="微软雅黑" panose="020B0503020204020204" charset="-122"/>
                <a:ea typeface="微软雅黑" panose="020B0503020204020204" charset="-122"/>
              </a:endParaRPr>
            </a:p>
          </p:txBody>
        </p:sp>
        <p:sp>
          <p:nvSpPr>
            <p:cNvPr id="113" name="文本框 112"/>
            <p:cNvSpPr txBox="1"/>
            <p:nvPr>
              <p:custDataLst>
                <p:tags r:id="rId24"/>
              </p:custDataLst>
            </p:nvPr>
          </p:nvSpPr>
          <p:spPr>
            <a:xfrm>
              <a:off x="4653" y="1280"/>
              <a:ext cx="3670" cy="832"/>
            </a:xfrm>
            <a:prstGeom prst="rect">
              <a:avLst/>
            </a:prstGeom>
            <a:noFill/>
            <a:ln w="12700" cmpd="sng">
              <a:solidFill>
                <a:schemeClr val="tx1"/>
              </a:solidFill>
              <a:prstDash val="solid"/>
            </a:ln>
          </p:spPr>
          <p:txBody>
            <a:bodyPr wrap="none" rtlCol="0" anchor="t">
              <a:spAutoFit/>
            </a:bodyPr>
            <a:lstStyle/>
            <a:p>
              <a:r>
                <a:rPr lang="zh-CN" altLang="en-US" sz="2645" b="1">
                  <a:solidFill>
                    <a:schemeClr val="tx1"/>
                  </a:solidFill>
                  <a:latin typeface="微软雅黑" panose="020B0503020204020204" charset="-122"/>
                  <a:ea typeface="微软雅黑" panose="020B0503020204020204" charset="-122"/>
                  <a:sym typeface="+mn-ea"/>
                </a:rPr>
                <a:t>日本局部侵华</a:t>
              </a:r>
              <a:endParaRPr lang="zh-CN" altLang="en-US" sz="2645" b="1">
                <a:solidFill>
                  <a:schemeClr val="tx1"/>
                </a:solidFill>
                <a:latin typeface="微软雅黑" panose="020B0503020204020204" charset="-122"/>
                <a:ea typeface="微软雅黑" panose="020B0503020204020204" charset="-122"/>
                <a:sym typeface="+mn-ea"/>
              </a:endParaRPr>
            </a:p>
          </p:txBody>
        </p:sp>
      </p:grpSp>
      <p:grpSp>
        <p:nvGrpSpPr>
          <p:cNvPr id="114" name="组合 113"/>
          <p:cNvGrpSpPr/>
          <p:nvPr>
            <p:custDataLst>
              <p:tags r:id="rId25"/>
            </p:custDataLst>
          </p:nvPr>
        </p:nvGrpSpPr>
        <p:grpSpPr>
          <a:xfrm>
            <a:off x="6618756" y="1485090"/>
            <a:ext cx="3911506" cy="889224"/>
            <a:chOff x="10918" y="1239"/>
            <a:chExt cx="6519" cy="1482"/>
          </a:xfrm>
        </p:grpSpPr>
        <p:sp>
          <p:nvSpPr>
            <p:cNvPr id="115" name="文本框 114"/>
            <p:cNvSpPr txBox="1"/>
            <p:nvPr>
              <p:custDataLst>
                <p:tags r:id="rId26"/>
              </p:custDataLst>
            </p:nvPr>
          </p:nvSpPr>
          <p:spPr>
            <a:xfrm>
              <a:off x="12421" y="1239"/>
              <a:ext cx="3670" cy="832"/>
            </a:xfrm>
            <a:prstGeom prst="rect">
              <a:avLst/>
            </a:prstGeom>
            <a:noFill/>
            <a:ln w="12700" cmpd="sng">
              <a:solidFill>
                <a:schemeClr val="tx1"/>
              </a:solidFill>
              <a:prstDash val="solid"/>
            </a:ln>
          </p:spPr>
          <p:txBody>
            <a:bodyPr wrap="none" rtlCol="0" anchor="t">
              <a:spAutoFit/>
            </a:bodyPr>
            <a:lstStyle/>
            <a:p>
              <a:r>
                <a:rPr lang="zh-CN" altLang="en-US" sz="2645" b="1">
                  <a:solidFill>
                    <a:schemeClr val="tx1"/>
                  </a:solidFill>
                  <a:latin typeface="微软雅黑" panose="020B0503020204020204" charset="-122"/>
                  <a:ea typeface="微软雅黑" panose="020B0503020204020204" charset="-122"/>
                  <a:sym typeface="+mn-ea"/>
                </a:rPr>
                <a:t>日本全面侵华</a:t>
              </a:r>
              <a:endParaRPr lang="zh-CN" altLang="en-US" sz="2645" b="1">
                <a:solidFill>
                  <a:schemeClr val="tx1"/>
                </a:solidFill>
                <a:latin typeface="微软雅黑" panose="020B0503020204020204" charset="-122"/>
                <a:ea typeface="微软雅黑" panose="020B0503020204020204" charset="-122"/>
                <a:sym typeface="+mn-ea"/>
              </a:endParaRPr>
            </a:p>
          </p:txBody>
        </p:sp>
        <p:sp>
          <p:nvSpPr>
            <p:cNvPr id="116" name="右大括号 115"/>
            <p:cNvSpPr/>
            <p:nvPr>
              <p:custDataLst>
                <p:tags r:id="rId27"/>
              </p:custDataLst>
            </p:nvPr>
          </p:nvSpPr>
          <p:spPr>
            <a:xfrm rot="16200000">
              <a:off x="13940" y="-776"/>
              <a:ext cx="475" cy="6519"/>
            </a:xfrm>
            <a:prstGeom prst="rightBrace">
              <a:avLst/>
            </a:prstGeom>
            <a:ln w="12700" cmpd="sng">
              <a:solidFill>
                <a:schemeClr val="tx1"/>
              </a:solidFill>
              <a:prstDash val="solid"/>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2270" b="1">
                <a:latin typeface="微软雅黑" panose="020B0503020204020204" charset="-122"/>
                <a:ea typeface="微软雅黑" panose="020B0503020204020204" charset="-122"/>
              </a:endParaRPr>
            </a:p>
          </p:txBody>
        </p:sp>
      </p:grpSp>
      <p:grpSp>
        <p:nvGrpSpPr>
          <p:cNvPr id="126" name="组合 125"/>
          <p:cNvGrpSpPr/>
          <p:nvPr>
            <p:custDataLst>
              <p:tags r:id="rId28"/>
            </p:custDataLst>
          </p:nvPr>
        </p:nvGrpSpPr>
        <p:grpSpPr>
          <a:xfrm>
            <a:off x="4058285" y="4842510"/>
            <a:ext cx="1764030" cy="1545590"/>
            <a:chOff x="6391" y="6876"/>
            <a:chExt cx="2778" cy="2434"/>
          </a:xfrm>
        </p:grpSpPr>
        <p:cxnSp>
          <p:nvCxnSpPr>
            <p:cNvPr id="92" name="直接箭头连接符 91"/>
            <p:cNvCxnSpPr/>
            <p:nvPr>
              <p:custDataLst>
                <p:tags r:id="rId29"/>
              </p:custDataLst>
            </p:nvPr>
          </p:nvCxnSpPr>
          <p:spPr>
            <a:xfrm flipH="1" flipV="1">
              <a:off x="7817" y="6876"/>
              <a:ext cx="14" cy="321"/>
            </a:xfrm>
            <a:prstGeom prst="straightConnector1">
              <a:avLst/>
            </a:prstGeom>
            <a:ln w="12700" cmpd="sng">
              <a:solidFill>
                <a:schemeClr val="tx1"/>
              </a:solidFill>
              <a:prstDash val="solid"/>
              <a:tailEnd type="arrow" w="med" len="med"/>
            </a:ln>
          </p:spPr>
          <p:style>
            <a:lnRef idx="1">
              <a:schemeClr val="dk1"/>
            </a:lnRef>
            <a:fillRef idx="0">
              <a:schemeClr val="dk1"/>
            </a:fillRef>
            <a:effectRef idx="0">
              <a:schemeClr val="dk1"/>
            </a:effectRef>
            <a:fontRef idx="minor">
              <a:schemeClr val="tx1"/>
            </a:fontRef>
          </p:style>
        </p:cxnSp>
        <p:sp>
          <p:nvSpPr>
            <p:cNvPr id="94" name="文本框 93"/>
            <p:cNvSpPr txBox="1"/>
            <p:nvPr>
              <p:custDataLst>
                <p:tags r:id="rId30"/>
              </p:custDataLst>
            </p:nvPr>
          </p:nvSpPr>
          <p:spPr>
            <a:xfrm>
              <a:off x="6621" y="7235"/>
              <a:ext cx="2406" cy="601"/>
            </a:xfrm>
            <a:prstGeom prst="rect">
              <a:avLst/>
            </a:prstGeom>
            <a:noFill/>
            <a:ln w="12700" cmpd="sng">
              <a:solidFill>
                <a:schemeClr val="tx1"/>
              </a:solidFill>
              <a:prstDash val="solid"/>
            </a:ln>
          </p:spPr>
          <p:txBody>
            <a:bodyPr wrap="square" rtlCol="0" anchor="t">
              <a:spAutoFit/>
            </a:bodyPr>
            <a:lstStyle/>
            <a:p>
              <a:pPr algn="ctr"/>
              <a:r>
                <a:rPr lang="zh-CN" altLang="en-US" sz="1890" b="1">
                  <a:solidFill>
                    <a:srgbClr val="C00000"/>
                  </a:solidFill>
                  <a:latin typeface="微软雅黑" panose="020B0503020204020204" charset="-122"/>
                  <a:ea typeface="微软雅黑" panose="020B0503020204020204" charset="-122"/>
                  <a:cs typeface="微软雅黑" panose="020B0503020204020204" charset="-122"/>
                  <a:sym typeface="+mn-ea"/>
                </a:rPr>
                <a:t>“八一宣言”</a:t>
              </a:r>
              <a:endParaRPr lang="zh-CN" altLang="en-US" sz="189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06" name="文本框 105"/>
            <p:cNvSpPr txBox="1"/>
            <p:nvPr>
              <p:custDataLst>
                <p:tags r:id="rId31"/>
              </p:custDataLst>
            </p:nvPr>
          </p:nvSpPr>
          <p:spPr>
            <a:xfrm>
              <a:off x="6611" y="7895"/>
              <a:ext cx="2415" cy="601"/>
            </a:xfrm>
            <a:prstGeom prst="rect">
              <a:avLst/>
            </a:prstGeom>
            <a:noFill/>
            <a:ln w="12700" cmpd="sng">
              <a:solidFill>
                <a:schemeClr val="tx1"/>
              </a:solidFill>
              <a:prstDash val="solid"/>
            </a:ln>
          </p:spPr>
          <p:txBody>
            <a:bodyPr wrap="square" rtlCol="0" anchor="t">
              <a:spAutoFit/>
            </a:bodyPr>
            <a:lstStyle/>
            <a:p>
              <a:pPr algn="ctr"/>
              <a:r>
                <a:rPr lang="zh-CN" altLang="en-US" sz="1890" b="1">
                  <a:solidFill>
                    <a:srgbClr val="C00000"/>
                  </a:solidFill>
                  <a:latin typeface="微软雅黑" panose="020B0503020204020204" charset="-122"/>
                  <a:ea typeface="微软雅黑" panose="020B0503020204020204" charset="-122"/>
                  <a:sym typeface="+mn-ea"/>
                </a:rPr>
                <a:t>一二九运动</a:t>
              </a:r>
              <a:endParaRPr lang="zh-CN" altLang="en-US" sz="1890" b="1">
                <a:solidFill>
                  <a:srgbClr val="C00000"/>
                </a:solidFill>
                <a:latin typeface="微软雅黑" panose="020B0503020204020204" charset="-122"/>
                <a:ea typeface="微软雅黑" panose="020B0503020204020204" charset="-122"/>
                <a:sym typeface="+mn-ea"/>
              </a:endParaRPr>
            </a:p>
          </p:txBody>
        </p:sp>
        <p:sp>
          <p:nvSpPr>
            <p:cNvPr id="107" name="文本框 106"/>
            <p:cNvSpPr txBox="1"/>
            <p:nvPr>
              <p:custDataLst>
                <p:tags r:id="rId32"/>
              </p:custDataLst>
            </p:nvPr>
          </p:nvSpPr>
          <p:spPr>
            <a:xfrm>
              <a:off x="6621" y="8555"/>
              <a:ext cx="2406" cy="601"/>
            </a:xfrm>
            <a:prstGeom prst="rect">
              <a:avLst/>
            </a:prstGeom>
            <a:noFill/>
            <a:ln w="12700" cmpd="sng">
              <a:solidFill>
                <a:schemeClr val="tx1"/>
              </a:solidFill>
              <a:prstDash val="solid"/>
            </a:ln>
          </p:spPr>
          <p:txBody>
            <a:bodyPr wrap="square" rtlCol="0" anchor="t">
              <a:spAutoFit/>
            </a:bodyPr>
            <a:lstStyle/>
            <a:p>
              <a:pPr algn="ctr"/>
              <a:r>
                <a:rPr lang="en-US" altLang="zh-CN" sz="1890" b="1" err="1">
                  <a:solidFill>
                    <a:srgbClr val="C00000"/>
                  </a:solidFill>
                  <a:latin typeface="微软雅黑" panose="020B0503020204020204" charset="-122"/>
                  <a:ea typeface="微软雅黑" panose="020B0503020204020204" charset="-122"/>
                  <a:sym typeface="+mn-ea"/>
                </a:rPr>
                <a:t>瓦窑堡会议</a:t>
              </a:r>
              <a:endParaRPr lang="en-US" altLang="zh-CN" sz="1890" b="1" err="1">
                <a:solidFill>
                  <a:srgbClr val="C00000"/>
                </a:solidFill>
                <a:latin typeface="微软雅黑" panose="020B0503020204020204" charset="-122"/>
                <a:ea typeface="微软雅黑" panose="020B0503020204020204" charset="-122"/>
                <a:sym typeface="+mn-ea"/>
              </a:endParaRPr>
            </a:p>
          </p:txBody>
        </p:sp>
        <p:sp>
          <p:nvSpPr>
            <p:cNvPr id="123" name="矩形 122"/>
            <p:cNvSpPr/>
            <p:nvPr>
              <p:custDataLst>
                <p:tags r:id="rId33"/>
              </p:custDataLst>
            </p:nvPr>
          </p:nvSpPr>
          <p:spPr>
            <a:xfrm>
              <a:off x="6391" y="7121"/>
              <a:ext cx="2778" cy="218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grpSp>
      <p:grpSp>
        <p:nvGrpSpPr>
          <p:cNvPr id="125" name="组合 124"/>
          <p:cNvGrpSpPr/>
          <p:nvPr>
            <p:custDataLst>
              <p:tags r:id="rId34"/>
            </p:custDataLst>
          </p:nvPr>
        </p:nvGrpSpPr>
        <p:grpSpPr>
          <a:xfrm>
            <a:off x="6799580" y="4854575"/>
            <a:ext cx="2473325" cy="1677035"/>
            <a:chOff x="10708" y="6895"/>
            <a:chExt cx="3895" cy="2641"/>
          </a:xfrm>
        </p:grpSpPr>
        <p:sp>
          <p:nvSpPr>
            <p:cNvPr id="97" name="文本框 96"/>
            <p:cNvSpPr txBox="1"/>
            <p:nvPr>
              <p:custDataLst>
                <p:tags r:id="rId35"/>
              </p:custDataLst>
            </p:nvPr>
          </p:nvSpPr>
          <p:spPr>
            <a:xfrm>
              <a:off x="10889" y="6970"/>
              <a:ext cx="1093" cy="1973"/>
            </a:xfrm>
            <a:prstGeom prst="rect">
              <a:avLst/>
            </a:prstGeom>
            <a:noFill/>
            <a:ln w="12700" cmpd="sng">
              <a:solidFill>
                <a:schemeClr val="tx1"/>
              </a:solidFill>
              <a:prstDash val="solid"/>
            </a:ln>
          </p:spPr>
          <p:txBody>
            <a:bodyPr wrap="square" rtlCol="0">
              <a:spAutoFit/>
            </a:bodyPr>
            <a:lstStyle/>
            <a:p>
              <a:pPr algn="ctr"/>
              <a:r>
                <a:rPr lang="zh-CN" altLang="en-US" sz="1890" b="1">
                  <a:latin typeface="微软雅黑" panose="020B0503020204020204" charset="-122"/>
                  <a:ea typeface="微软雅黑" panose="020B0503020204020204" charset="-122"/>
                </a:rPr>
                <a:t>庐山谈话</a:t>
              </a:r>
              <a:endParaRPr lang="zh-CN" altLang="en-US" sz="1890" b="1">
                <a:latin typeface="微软雅黑" panose="020B0503020204020204" charset="-122"/>
                <a:ea typeface="微软雅黑" panose="020B0503020204020204" charset="-122"/>
              </a:endParaRPr>
            </a:p>
            <a:p>
              <a:pPr algn="ctr"/>
              <a:r>
                <a:rPr lang="zh-CN" altLang="en-US" sz="1890" b="1">
                  <a:latin typeface="微软雅黑" panose="020B0503020204020204" charset="-122"/>
                  <a:ea typeface="微软雅黑" panose="020B0503020204020204" charset="-122"/>
                </a:rPr>
                <a:t>准备抗战</a:t>
              </a:r>
              <a:endParaRPr lang="zh-CN" altLang="en-US" sz="1890" b="1">
                <a:latin typeface="微软雅黑" panose="020B0503020204020204" charset="-122"/>
                <a:ea typeface="微软雅黑" panose="020B0503020204020204" charset="-122"/>
              </a:endParaRPr>
            </a:p>
          </p:txBody>
        </p:sp>
        <p:sp>
          <p:nvSpPr>
            <p:cNvPr id="99" name="文本框 98"/>
            <p:cNvSpPr txBox="1"/>
            <p:nvPr>
              <p:custDataLst>
                <p:tags r:id="rId36"/>
              </p:custDataLst>
            </p:nvPr>
          </p:nvSpPr>
          <p:spPr>
            <a:xfrm>
              <a:off x="12179" y="6970"/>
              <a:ext cx="745" cy="2507"/>
            </a:xfrm>
            <a:prstGeom prst="rect">
              <a:avLst/>
            </a:prstGeom>
            <a:noFill/>
            <a:ln w="12700" cmpd="sng">
              <a:solidFill>
                <a:schemeClr val="tx1"/>
              </a:solidFill>
              <a:prstDash val="solid"/>
            </a:ln>
          </p:spPr>
          <p:txBody>
            <a:bodyPr vert="eaVert" wrap="square" rtlCol="0">
              <a:spAutoFit/>
            </a:bodyPr>
            <a:lstStyle/>
            <a:p>
              <a:pPr algn="r"/>
              <a:r>
                <a:rPr lang="zh-CN" altLang="en-US" sz="1890" b="1">
                  <a:latin typeface="微软雅黑" panose="020B0503020204020204" charset="-122"/>
                  <a:ea typeface="微软雅黑" panose="020B0503020204020204" charset="-122"/>
                </a:rPr>
                <a:t>国共合作宣言</a:t>
              </a:r>
              <a:endParaRPr lang="zh-CN" altLang="en-US" sz="1890" b="1">
                <a:latin typeface="微软雅黑" panose="020B0503020204020204" charset="-122"/>
                <a:ea typeface="微软雅黑" panose="020B0503020204020204" charset="-122"/>
              </a:endParaRPr>
            </a:p>
          </p:txBody>
        </p:sp>
        <p:sp>
          <p:nvSpPr>
            <p:cNvPr id="104" name="文本框 103"/>
            <p:cNvSpPr txBox="1"/>
            <p:nvPr>
              <p:custDataLst>
                <p:tags r:id="rId37"/>
              </p:custDataLst>
            </p:nvPr>
          </p:nvSpPr>
          <p:spPr>
            <a:xfrm>
              <a:off x="13121" y="6970"/>
              <a:ext cx="1257" cy="1971"/>
            </a:xfrm>
            <a:prstGeom prst="rect">
              <a:avLst/>
            </a:prstGeom>
            <a:noFill/>
            <a:ln w="12700" cmpd="sng">
              <a:solidFill>
                <a:schemeClr val="tx1"/>
              </a:solidFill>
              <a:prstDash val="solid"/>
            </a:ln>
          </p:spPr>
          <p:txBody>
            <a:bodyPr vert="eaVert" wrap="square" rtlCol="0">
              <a:spAutoFit/>
            </a:bodyPr>
            <a:lstStyle/>
            <a:p>
              <a:pPr algn="ctr"/>
              <a:r>
                <a:rPr lang="zh-CN" altLang="en-US" sz="2000" b="1">
                  <a:solidFill>
                    <a:srgbClr val="C00000"/>
                  </a:solidFill>
                  <a:latin typeface="微软雅黑" panose="020B0503020204020204" charset="-122"/>
                  <a:ea typeface="微软雅黑" panose="020B0503020204020204" charset="-122"/>
                </a:rPr>
                <a:t>洛川会议</a:t>
              </a:r>
              <a:endParaRPr lang="zh-CN" altLang="en-US" sz="2000" b="1">
                <a:solidFill>
                  <a:srgbClr val="C00000"/>
                </a:solidFill>
                <a:latin typeface="微软雅黑" panose="020B0503020204020204" charset="-122"/>
                <a:ea typeface="微软雅黑" panose="020B0503020204020204" charset="-122"/>
              </a:endParaRPr>
            </a:p>
            <a:p>
              <a:pPr algn="ctr"/>
              <a:r>
                <a:rPr lang="zh-CN" altLang="en-US" sz="2000" b="1">
                  <a:solidFill>
                    <a:srgbClr val="C00000"/>
                  </a:solidFill>
                  <a:latin typeface="微软雅黑" panose="020B0503020204020204" charset="-122"/>
                  <a:ea typeface="微软雅黑" panose="020B0503020204020204" charset="-122"/>
                </a:rPr>
                <a:t>红军改编</a:t>
              </a:r>
              <a:endParaRPr lang="zh-CN" altLang="en-US" sz="2000" b="1">
                <a:solidFill>
                  <a:srgbClr val="C00000"/>
                </a:solidFill>
                <a:latin typeface="微软雅黑" panose="020B0503020204020204" charset="-122"/>
                <a:ea typeface="微软雅黑" panose="020B0503020204020204" charset="-122"/>
              </a:endParaRPr>
            </a:p>
          </p:txBody>
        </p:sp>
        <p:sp>
          <p:nvSpPr>
            <p:cNvPr id="124" name="矩形 123"/>
            <p:cNvSpPr/>
            <p:nvPr>
              <p:custDataLst>
                <p:tags r:id="rId38"/>
              </p:custDataLst>
            </p:nvPr>
          </p:nvSpPr>
          <p:spPr>
            <a:xfrm>
              <a:off x="10708" y="6895"/>
              <a:ext cx="3895" cy="264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grpSp>
      <p:grpSp>
        <p:nvGrpSpPr>
          <p:cNvPr id="128" name="组合 127"/>
          <p:cNvGrpSpPr/>
          <p:nvPr>
            <p:custDataLst>
              <p:tags r:id="rId39"/>
            </p:custDataLst>
          </p:nvPr>
        </p:nvGrpSpPr>
        <p:grpSpPr>
          <a:xfrm>
            <a:off x="7192645" y="2448560"/>
            <a:ext cx="1256030" cy="1917065"/>
            <a:chOff x="11327" y="3106"/>
            <a:chExt cx="1978" cy="3019"/>
          </a:xfrm>
        </p:grpSpPr>
        <p:sp>
          <p:nvSpPr>
            <p:cNvPr id="87" name="文本框 86"/>
            <p:cNvSpPr txBox="1"/>
            <p:nvPr>
              <p:custDataLst>
                <p:tags r:id="rId40"/>
              </p:custDataLst>
            </p:nvPr>
          </p:nvSpPr>
          <p:spPr>
            <a:xfrm>
              <a:off x="11382" y="3717"/>
              <a:ext cx="797" cy="2341"/>
            </a:xfrm>
            <a:prstGeom prst="rect">
              <a:avLst/>
            </a:prstGeom>
            <a:noFill/>
            <a:ln w="12700" cmpd="sng">
              <a:solidFill>
                <a:schemeClr val="tx1"/>
              </a:solidFill>
              <a:prstDash val="solid"/>
            </a:ln>
          </p:spPr>
          <p:txBody>
            <a:bodyPr wrap="square" rtlCol="0" anchor="t">
              <a:spAutoFit/>
            </a:bodyPr>
            <a:lstStyle/>
            <a:p>
              <a:pPr algn="ctr"/>
              <a:r>
                <a:rPr lang="zh-CN" altLang="en-US" sz="2270" b="1">
                  <a:latin typeface="微软雅黑" panose="020B0503020204020204" charset="-122"/>
                  <a:ea typeface="微软雅黑" panose="020B0503020204020204" charset="-122"/>
                  <a:sym typeface="+mn-ea"/>
                </a:rPr>
                <a:t>七七事变</a:t>
              </a:r>
              <a:endParaRPr lang="zh-CN" altLang="en-US" sz="2270" b="1">
                <a:solidFill>
                  <a:schemeClr val="tx1"/>
                </a:solidFill>
                <a:latin typeface="微软雅黑" panose="020B0503020204020204" charset="-122"/>
                <a:ea typeface="微软雅黑" panose="020B0503020204020204" charset="-122"/>
                <a:sym typeface="+mn-ea"/>
              </a:endParaRPr>
            </a:p>
          </p:txBody>
        </p:sp>
        <p:sp>
          <p:nvSpPr>
            <p:cNvPr id="88" name="文本框 87"/>
            <p:cNvSpPr txBox="1"/>
            <p:nvPr>
              <p:custDataLst>
                <p:tags r:id="rId41"/>
              </p:custDataLst>
            </p:nvPr>
          </p:nvSpPr>
          <p:spPr>
            <a:xfrm>
              <a:off x="12307" y="3167"/>
              <a:ext cx="926" cy="2890"/>
            </a:xfrm>
            <a:prstGeom prst="rect">
              <a:avLst/>
            </a:prstGeom>
            <a:noFill/>
            <a:ln w="12700" cmpd="sng">
              <a:solidFill>
                <a:schemeClr val="tx1"/>
              </a:solidFill>
              <a:prstDash val="solid"/>
            </a:ln>
          </p:spPr>
          <p:txBody>
            <a:bodyPr wrap="square" rtlCol="0" anchor="t">
              <a:spAutoFit/>
            </a:bodyPr>
            <a:lstStyle/>
            <a:p>
              <a:pPr algn="ctr"/>
              <a:r>
                <a:rPr lang="zh-CN" altLang="en-US" sz="2270" b="1">
                  <a:solidFill>
                    <a:schemeClr val="tx1"/>
                  </a:solidFill>
                  <a:latin typeface="微软雅黑" panose="020B0503020204020204" charset="-122"/>
                  <a:ea typeface="微软雅黑" panose="020B0503020204020204" charset="-122"/>
                  <a:sym typeface="+mn-ea"/>
                </a:rPr>
                <a:t>南京大屠杀</a:t>
              </a:r>
              <a:endParaRPr lang="zh-CN" altLang="en-US" sz="2270" b="1">
                <a:solidFill>
                  <a:schemeClr val="tx1"/>
                </a:solidFill>
                <a:latin typeface="微软雅黑" panose="020B0503020204020204" charset="-122"/>
                <a:ea typeface="微软雅黑" panose="020B0503020204020204" charset="-122"/>
                <a:sym typeface="+mn-ea"/>
              </a:endParaRPr>
            </a:p>
          </p:txBody>
        </p:sp>
        <p:sp>
          <p:nvSpPr>
            <p:cNvPr id="127" name="矩形 126"/>
            <p:cNvSpPr/>
            <p:nvPr>
              <p:custDataLst>
                <p:tags r:id="rId42"/>
              </p:custDataLst>
            </p:nvPr>
          </p:nvSpPr>
          <p:spPr>
            <a:xfrm>
              <a:off x="11327" y="3106"/>
              <a:ext cx="1978" cy="30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grpSp>
      <p:sp>
        <p:nvSpPr>
          <p:cNvPr id="3" name="文本框 2"/>
          <p:cNvSpPr txBox="1"/>
          <p:nvPr>
            <p:custDataLst>
              <p:tags r:id="rId43"/>
            </p:custDataLst>
          </p:nvPr>
        </p:nvSpPr>
        <p:spPr>
          <a:xfrm>
            <a:off x="508000" y="1509395"/>
            <a:ext cx="2351405" cy="583565"/>
          </a:xfrm>
          <a:prstGeom prst="rect">
            <a:avLst/>
          </a:prstGeom>
          <a:noFill/>
        </p:spPr>
        <p:txBody>
          <a:bodyPr wrap="square" rtlCol="0" anchor="t">
            <a:spAutoFit/>
          </a:bodyPr>
          <a:lstStyle/>
          <a:p>
            <a:r>
              <a:rPr lang="zh-CN" altLang="zh-CN" sz="3200" b="1">
                <a:solidFill>
                  <a:srgbClr val="FF0000"/>
                </a:solidFill>
                <a:effectLst>
                  <a:outerShdw blurRad="38100" dist="38100" dir="2700000" algn="tl">
                    <a:srgbClr val="000000">
                      <a:alpha val="43137"/>
                    </a:srgbClr>
                  </a:outerShdw>
                </a:effectLst>
                <a:highlight>
                  <a:srgbClr val="FFFF00"/>
                </a:highlight>
                <a:cs typeface="汉仪旗黑-85S" panose="00020600040101010101" pitchFamily="18" charset="-122"/>
                <a:sym typeface="+mn-ea"/>
              </a:rPr>
              <a:t>抗日战争</a:t>
            </a:r>
            <a:endParaRPr lang="zh-CN" altLang="zh-CN" sz="3200" b="1">
              <a:solidFill>
                <a:srgbClr val="FF0000"/>
              </a:solidFill>
              <a:effectLst>
                <a:outerShdw blurRad="38100" dist="38100" dir="2700000" algn="tl">
                  <a:srgbClr val="000000">
                    <a:alpha val="43137"/>
                  </a:srgbClr>
                </a:outerShdw>
              </a:effectLst>
              <a:highlight>
                <a:srgbClr val="FFFF00"/>
              </a:highlight>
              <a:cs typeface="汉仪旗黑-85S" panose="00020600040101010101" pitchFamily="18" charset="-122"/>
              <a:sym typeface="+mn-ea"/>
            </a:endParaRPr>
          </a:p>
        </p:txBody>
      </p:sp>
    </p:spTree>
    <p:custDataLst>
      <p:tags r:id="rId44"/>
    </p:custData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ext Box 4"/>
          <p:cNvSpPr/>
          <p:nvPr>
            <p:custDataLst>
              <p:tags r:id="rId1"/>
            </p:custDataLst>
          </p:nvPr>
        </p:nvSpPr>
        <p:spPr bwMode="auto">
          <a:xfrm>
            <a:off x="680085" y="740410"/>
            <a:ext cx="5856605" cy="64516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l">
              <a:buClrTx/>
            </a:pPr>
            <a:r>
              <a:rPr lang="zh-CN" altLang="en-US" sz="3600" b="1">
                <a:solidFill>
                  <a:srgbClr val="FF0000"/>
                </a:solidFill>
                <a:latin typeface="华文琥珀" panose="02010800040101010101" charset="-122"/>
                <a:ea typeface="华文琥珀" panose="02010800040101010101" charset="-122"/>
                <a:sym typeface="+mn-ea"/>
              </a:rPr>
              <a:t>四、新民主主义胜利的意义</a:t>
            </a:r>
            <a:endParaRPr lang="zh-CN" altLang="en-US" sz="3600" b="1">
              <a:solidFill>
                <a:srgbClr val="FF0000"/>
              </a:solidFill>
              <a:latin typeface="华文琥珀" panose="02010800040101010101" charset="-122"/>
              <a:ea typeface="华文琥珀" panose="02010800040101010101" charset="-122"/>
              <a:sym typeface="+mn-ea"/>
            </a:endParaRPr>
          </a:p>
        </p:txBody>
      </p:sp>
      <p:sp>
        <p:nvSpPr>
          <p:cNvPr id="195587" name="Rectangle 5"/>
          <p:cNvSpPr/>
          <p:nvPr>
            <p:custDataLst>
              <p:tags r:id="rId2"/>
            </p:custDataLst>
          </p:nvPr>
        </p:nvSpPr>
        <p:spPr>
          <a:xfrm>
            <a:off x="523875" y="1603375"/>
            <a:ext cx="11452225" cy="4967288"/>
          </a:xfrm>
          <a:prstGeom prst="rect">
            <a:avLst/>
          </a:prstGeom>
          <a:noFill/>
          <a:ln w="9525">
            <a:noFill/>
          </a:ln>
        </p:spPr>
        <p:txBody>
          <a:bodyPr anchor="ctr" anchorCtr="0">
            <a:spAutoFit/>
          </a:bodyPr>
          <a:lstStyle/>
          <a:p>
            <a:r>
              <a:rPr lang="en-US" altLang="zh-CN" sz="3200" b="1">
                <a:solidFill>
                  <a:srgbClr val="000099"/>
                </a:solidFill>
                <a:latin typeface="微软雅黑" panose="020B0503020204020204" charset="-122"/>
              </a:rPr>
              <a:t>1.</a:t>
            </a:r>
            <a:r>
              <a:rPr lang="zh-CN" altLang="en-US" sz="3200" b="1">
                <a:solidFill>
                  <a:srgbClr val="000099"/>
                </a:solidFill>
                <a:latin typeface="微软雅黑" panose="020B0503020204020204" charset="-122"/>
              </a:rPr>
              <a:t>国内：</a:t>
            </a:r>
            <a:r>
              <a:rPr lang="zh-CN" altLang="en-US" sz="3200" b="1">
                <a:latin typeface="黑体" panose="02010609060101010101" charset="-122"/>
                <a:ea typeface="黑体" panose="02010609060101010101" charset="-122"/>
              </a:rPr>
              <a:t>结束了帝国主义、封建主义和官僚资本主义</a:t>
            </a:r>
            <a:r>
              <a:rPr lang="en-US" altLang="zh-CN" sz="3200" b="1">
                <a:solidFill>
                  <a:srgbClr val="800000"/>
                </a:solidFill>
                <a:latin typeface="黑体" panose="02010609060101010101" charset="-122"/>
                <a:ea typeface="黑体" panose="02010609060101010101" charset="-122"/>
              </a:rPr>
              <a:t>(</a:t>
            </a:r>
            <a:r>
              <a:rPr lang="zh-CN" altLang="en-US" sz="3200" b="1">
                <a:solidFill>
                  <a:srgbClr val="800000"/>
                </a:solidFill>
                <a:latin typeface="黑体" panose="02010609060101010101" charset="-122"/>
                <a:ea typeface="黑体" panose="02010609060101010101" charset="-122"/>
              </a:rPr>
              <a:t>三座大山</a:t>
            </a:r>
            <a:r>
              <a:rPr lang="en-US" altLang="zh-CN" sz="3200" b="1">
                <a:solidFill>
                  <a:srgbClr val="800000"/>
                </a:solidFill>
                <a:latin typeface="黑体" panose="02010609060101010101" charset="-122"/>
                <a:ea typeface="黑体" panose="02010609060101010101" charset="-122"/>
              </a:rPr>
              <a:t>)</a:t>
            </a:r>
            <a:r>
              <a:rPr lang="zh-CN" altLang="en-US" sz="3200" b="1">
                <a:latin typeface="黑体" panose="02010609060101010101" charset="-122"/>
                <a:ea typeface="黑体" panose="02010609060101010101" charset="-122"/>
              </a:rPr>
              <a:t>在中国的统治</a:t>
            </a:r>
            <a:r>
              <a:rPr lang="zh-CN" altLang="en-US" sz="3200">
                <a:ea typeface="宋体" panose="02010600030101010101" pitchFamily="2" charset="-122"/>
              </a:rPr>
              <a:t> </a:t>
            </a:r>
            <a:r>
              <a:rPr lang="zh-CN" altLang="en-US" sz="3200" b="1">
                <a:latin typeface="黑体" panose="02010609060101010101" charset="-122"/>
                <a:ea typeface="黑体" panose="02010609060101010101" charset="-122"/>
              </a:rPr>
              <a:t>，结束了中国近百年的屈辱历史</a:t>
            </a:r>
            <a:r>
              <a:rPr lang="en-US" altLang="zh-CN" sz="3200" b="1">
                <a:solidFill>
                  <a:srgbClr val="800000"/>
                </a:solidFill>
                <a:latin typeface="黑体" panose="02010609060101010101" charset="-122"/>
                <a:ea typeface="黑体" panose="02010609060101010101" charset="-122"/>
              </a:rPr>
              <a:t>(</a:t>
            </a:r>
            <a:r>
              <a:rPr lang="zh-CN" altLang="en-US" sz="3200" b="1">
                <a:solidFill>
                  <a:srgbClr val="800000"/>
                </a:solidFill>
                <a:latin typeface="黑体" panose="02010609060101010101" charset="-122"/>
                <a:ea typeface="黑体" panose="02010609060101010101" charset="-122"/>
              </a:rPr>
              <a:t>结束了中国半殖民地半封建社会的历史</a:t>
            </a:r>
            <a:r>
              <a:rPr lang="en-US" altLang="zh-CN" sz="3200" b="1">
                <a:solidFill>
                  <a:srgbClr val="800000"/>
                </a:solidFill>
                <a:latin typeface="黑体" panose="02010609060101010101" charset="-122"/>
                <a:ea typeface="黑体" panose="02010609060101010101" charset="-122"/>
              </a:rPr>
              <a:t>)</a:t>
            </a:r>
            <a:r>
              <a:rPr lang="zh-CN" altLang="en-US" sz="3200" b="1">
                <a:latin typeface="黑体" panose="02010609060101010101" charset="-122"/>
                <a:ea typeface="黑体" panose="02010609060101010101" charset="-122"/>
              </a:rPr>
              <a:t>，建立了人民民主专政的新中国。</a:t>
            </a:r>
            <a:endParaRPr lang="zh-CN" altLang="en-US" sz="3200" b="1">
              <a:latin typeface="黑体" panose="02010609060101010101" charset="-122"/>
              <a:ea typeface="黑体" panose="02010609060101010101" charset="-122"/>
            </a:endParaRPr>
          </a:p>
          <a:p>
            <a:pPr>
              <a:spcBef>
                <a:spcPct val="50000"/>
              </a:spcBef>
            </a:pPr>
            <a:r>
              <a:rPr lang="en-US" altLang="zh-CN" sz="3200" b="1">
                <a:solidFill>
                  <a:srgbClr val="000099"/>
                </a:solidFill>
                <a:latin typeface="微软雅黑" panose="020B0503020204020204" charset="-122"/>
              </a:rPr>
              <a:t>2.</a:t>
            </a:r>
            <a:r>
              <a:rPr lang="zh-CN" altLang="en-US" sz="3200" b="1">
                <a:solidFill>
                  <a:srgbClr val="000099"/>
                </a:solidFill>
                <a:latin typeface="微软雅黑" panose="020B0503020204020204" charset="-122"/>
              </a:rPr>
              <a:t>国际：</a:t>
            </a:r>
            <a:r>
              <a:rPr lang="zh-CN" altLang="en-US" sz="3200" b="1">
                <a:latin typeface="黑体" panose="02010609060101010101" charset="-122"/>
                <a:ea typeface="黑体" panose="02010609060101010101" charset="-122"/>
              </a:rPr>
              <a:t>使占世界人口</a:t>
            </a:r>
            <a:r>
              <a:rPr lang="en-US" altLang="zh-CN" sz="3200" b="1">
                <a:latin typeface="黑体" panose="02010609060101010101" charset="-122"/>
                <a:ea typeface="黑体" panose="02010609060101010101" charset="-122"/>
              </a:rPr>
              <a:t>1/4</a:t>
            </a:r>
            <a:r>
              <a:rPr lang="zh-CN" altLang="en-US" sz="3200" b="1">
                <a:latin typeface="黑体" panose="02010609060101010101" charset="-122"/>
                <a:ea typeface="黑体" panose="02010609060101010101" charset="-122"/>
              </a:rPr>
              <a:t>的中国人民摆脱了殖民统治，削弱了帝国主义的力量，从而</a:t>
            </a:r>
            <a:r>
              <a:rPr lang="zh-CN" altLang="en-US" sz="3200" b="1" u="sng">
                <a:solidFill>
                  <a:srgbClr val="800000"/>
                </a:solidFill>
                <a:latin typeface="黑体" panose="02010609060101010101" charset="-122"/>
                <a:ea typeface="黑体" panose="02010609060101010101" charset="-122"/>
              </a:rPr>
              <a:t>改变了世界的政治格局</a:t>
            </a:r>
            <a:r>
              <a:rPr lang="zh-CN" altLang="en-US" sz="3200" b="1">
                <a:latin typeface="黑体" panose="02010609060101010101" charset="-122"/>
                <a:ea typeface="黑体" panose="02010609060101010101" charset="-122"/>
              </a:rPr>
              <a:t>，壮大了世界和平、民主和社会主义力量，</a:t>
            </a:r>
            <a:r>
              <a:rPr lang="zh-CN" altLang="en-US" sz="3200" b="1">
                <a:solidFill>
                  <a:srgbClr val="800000"/>
                </a:solidFill>
                <a:latin typeface="黑体" panose="02010609060101010101" charset="-122"/>
                <a:ea typeface="黑体" panose="02010609060101010101" charset="-122"/>
              </a:rPr>
              <a:t>鼓舞世界被压迫民族和人民斗争的士气。</a:t>
            </a:r>
            <a:endParaRPr lang="zh-CN" altLang="en-US" sz="3200" b="1">
              <a:solidFill>
                <a:srgbClr val="800000"/>
              </a:solidFill>
              <a:latin typeface="黑体" panose="02010609060101010101" charset="-122"/>
              <a:ea typeface="黑体" panose="02010609060101010101" charset="-122"/>
            </a:endParaRPr>
          </a:p>
          <a:p>
            <a:pPr>
              <a:spcBef>
                <a:spcPct val="40000"/>
              </a:spcBef>
            </a:pPr>
            <a:r>
              <a:rPr lang="en-US" altLang="zh-CN" sz="3200" b="1">
                <a:solidFill>
                  <a:srgbClr val="000099"/>
                </a:solidFill>
                <a:latin typeface="微软雅黑" panose="020B0503020204020204" charset="-122"/>
              </a:rPr>
              <a:t>3.</a:t>
            </a:r>
            <a:r>
              <a:rPr lang="zh-CN" altLang="en-US" sz="3200" b="1">
                <a:solidFill>
                  <a:srgbClr val="000099"/>
                </a:solidFill>
                <a:latin typeface="微软雅黑" panose="020B0503020204020204" charset="-122"/>
              </a:rPr>
              <a:t>理论成果：</a:t>
            </a:r>
            <a:r>
              <a:rPr lang="zh-CN" altLang="en-US" sz="3200" b="1">
                <a:latin typeface="黑体" panose="02010609060101010101" charset="-122"/>
                <a:ea typeface="黑体" panose="02010609060101010101" charset="-122"/>
              </a:rPr>
              <a:t>是马克思列宁主义与中国革命实践相结合的</a:t>
            </a:r>
            <a:r>
              <a:rPr lang="zh-CN" altLang="en-US" sz="3200" b="1">
                <a:solidFill>
                  <a:srgbClr val="800000"/>
                </a:solidFill>
                <a:latin typeface="黑体" panose="02010609060101010101" charset="-122"/>
                <a:ea typeface="黑体" panose="02010609060101010101" charset="-122"/>
              </a:rPr>
              <a:t>毛泽东思想的胜利。</a:t>
            </a:r>
            <a:r>
              <a:rPr lang="zh-CN" altLang="en-US" sz="3200" b="1">
                <a:latin typeface="黑体" panose="02010609060101010101" charset="-122"/>
                <a:ea typeface="黑体" panose="02010609060101010101" charset="-122"/>
              </a:rPr>
              <a:t> </a:t>
            </a:r>
            <a:endParaRPr lang="zh-CN" altLang="en-US" sz="3200" b="1">
              <a:latin typeface="黑体" panose="02010609060101010101" charset="-122"/>
              <a:ea typeface="黑体" panose="02010609060101010101" charset="-122"/>
            </a:endParaRPr>
          </a:p>
        </p:txBody>
      </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5587"/>
                                        </p:tgtEl>
                                        <p:attrNameLst>
                                          <p:attrName>style.visibility</p:attrName>
                                        </p:attrNameLst>
                                      </p:cBhvr>
                                      <p:to>
                                        <p:strVal val="visible"/>
                                      </p:to>
                                    </p:set>
                                    <p:animEffect transition="in" filter="blinds(horizontal)">
                                      <p:cBhvr>
                                        <p:cTn id="7" dur="500"/>
                                        <p:tgtEl>
                                          <p:spTgt spid="195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8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stretch>
            <a:fillRect/>
          </a:stretch>
        </p:blipFill>
        <p:spPr>
          <a:xfrm>
            <a:off x="452755" y="783590"/>
            <a:ext cx="2738755" cy="528320"/>
          </a:xfrm>
          <a:prstGeom prst="roundRect">
            <a:avLst/>
          </a:prstGeom>
        </p:spPr>
      </p:pic>
      <p:sp>
        <p:nvSpPr>
          <p:cNvPr id="2" name="文本框 1"/>
          <p:cNvSpPr txBox="1"/>
          <p:nvPr>
            <p:custDataLst>
              <p:tags r:id="rId3"/>
            </p:custDataLst>
          </p:nvPr>
        </p:nvSpPr>
        <p:spPr>
          <a:xfrm>
            <a:off x="452755" y="1523365"/>
            <a:ext cx="11183620" cy="368300"/>
          </a:xfrm>
          <a:prstGeom prst="rect">
            <a:avLst/>
          </a:prstGeom>
          <a:noFill/>
          <a:ln w="9525">
            <a:noFill/>
          </a:ln>
        </p:spPr>
        <p:txBody>
          <a:bodyPr wrap="square">
            <a:spAutoFit/>
          </a:bodyPr>
          <a:lstStyle/>
          <a:p>
            <a:pPr lvl="0" algn="dist">
              <a:buClrTx/>
              <a:buSzTx/>
              <a:buFontTx/>
            </a:pPr>
            <a:r>
              <a:rPr lang="en-US" altLang="zh-CN" sz="2800" b="1">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sym typeface="+mn-ea"/>
              </a:rPr>
              <a:t>1.从时空观念的角度,认识近代国共关系发展演变的特征及影响因素</a:t>
            </a:r>
            <a:endParaRPr lang="en-US" altLang="zh-CN" sz="2800" b="1">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sym typeface="+mn-ea"/>
            </a:endParaRPr>
          </a:p>
        </p:txBody>
      </p:sp>
      <p:sp>
        <p:nvSpPr>
          <p:cNvPr id="3" name="文本框 2"/>
          <p:cNvSpPr txBox="1"/>
          <p:nvPr>
            <p:custDataLst>
              <p:tags r:id="rId4"/>
            </p:custDataLst>
          </p:nvPr>
        </p:nvSpPr>
        <p:spPr>
          <a:xfrm>
            <a:off x="643890" y="2122805"/>
            <a:ext cx="1871980" cy="583565"/>
          </a:xfrm>
          <a:prstGeom prst="rect">
            <a:avLst/>
          </a:prstGeom>
          <a:noFill/>
          <a:ln w="9525">
            <a:noFill/>
          </a:ln>
        </p:spPr>
        <p:txBody>
          <a:bodyPr wrap="square">
            <a:spAutoFit/>
          </a:bodyPr>
          <a:lstStyle/>
          <a:p>
            <a:pPr lvl="0" algn="l">
              <a:buClrTx/>
              <a:buSzTx/>
              <a:buFontTx/>
            </a:pPr>
            <a:r>
              <a:rPr lang="zh-CN" sz="3200" b="1">
                <a:solidFill>
                  <a:srgbClr val="FF0000"/>
                </a:solidFill>
                <a:effectLst>
                  <a:outerShdw blurRad="38100" dist="38100" dir="2700000" algn="tl">
                    <a:srgbClr val="000000">
                      <a:alpha val="43137"/>
                    </a:srgbClr>
                  </a:outerShdw>
                </a:effectLst>
                <a:ea typeface="微软雅黑" panose="020B0503020204020204" charset="-122"/>
                <a:sym typeface="+mn-ea"/>
              </a:rPr>
              <a:t>特征</a:t>
            </a:r>
            <a:endParaRPr lang="zh-CN" sz="3200" b="1">
              <a:solidFill>
                <a:srgbClr val="FF0000"/>
              </a:solidFill>
              <a:effectLst>
                <a:outerShdw blurRad="38100" dist="38100" dir="2700000" algn="tl">
                  <a:srgbClr val="000000">
                    <a:alpha val="43137"/>
                  </a:srgbClr>
                </a:outerShdw>
              </a:effectLst>
              <a:ea typeface="微软雅黑" panose="020B0503020204020204" charset="-122"/>
              <a:sym typeface="+mn-ea"/>
            </a:endParaRPr>
          </a:p>
        </p:txBody>
      </p:sp>
      <p:sp>
        <p:nvSpPr>
          <p:cNvPr id="5" name="文本框 4"/>
          <p:cNvSpPr txBox="1"/>
          <p:nvPr>
            <p:custDataLst>
              <p:tags r:id="rId5"/>
            </p:custDataLst>
          </p:nvPr>
        </p:nvSpPr>
        <p:spPr>
          <a:xfrm>
            <a:off x="1957070" y="2122805"/>
            <a:ext cx="9935210" cy="953135"/>
          </a:xfrm>
          <a:prstGeom prst="rect">
            <a:avLst/>
          </a:prstGeom>
          <a:noFill/>
          <a:ln w="9525">
            <a:noFill/>
          </a:ln>
        </p:spPr>
        <p:txBody>
          <a:bodyPr wrap="square">
            <a:spAutoFit/>
          </a:bodyPr>
          <a:lstStyle/>
          <a:p>
            <a:pPr indent="0"/>
            <a:r>
              <a:rPr lang="zh-CN" sz="2800" b="0">
                <a:latin typeface="黑体" panose="02010609060101010101" charset="-122"/>
                <a:ea typeface="黑体" panose="02010609060101010101" charset="-122"/>
                <a:cs typeface="黑体" panose="02010609060101010101" charset="-122"/>
              </a:rPr>
              <a:t>近代史上</a:t>
            </a:r>
            <a:r>
              <a:rPr lang="en-US" sz="2800" b="0">
                <a:latin typeface="黑体" panose="02010609060101010101" charset="-122"/>
                <a:ea typeface="黑体" panose="02010609060101010101" charset="-122"/>
                <a:cs typeface="黑体" panose="02010609060101010101" charset="-122"/>
              </a:rPr>
              <a:t>,</a:t>
            </a:r>
            <a:r>
              <a:rPr lang="zh-CN" sz="2800" b="0">
                <a:latin typeface="黑体" panose="02010609060101010101" charset="-122"/>
                <a:ea typeface="黑体" panose="02010609060101010101" charset="-122"/>
                <a:cs typeface="黑体" panose="02010609060101010101" charset="-122"/>
              </a:rPr>
              <a:t>国共两党关系经历了</a:t>
            </a:r>
            <a:r>
              <a:rPr lang="en-US" sz="2800" b="0">
                <a:latin typeface="黑体" panose="02010609060101010101" charset="-122"/>
                <a:ea typeface="黑体" panose="02010609060101010101" charset="-122"/>
                <a:cs typeface="黑体" panose="02010609060101010101" charset="-122"/>
              </a:rPr>
              <a:t>“</a:t>
            </a:r>
            <a:r>
              <a:rPr lang="zh-CN" sz="2800" b="0">
                <a:latin typeface="黑体" panose="02010609060101010101" charset="-122"/>
                <a:ea typeface="黑体" panose="02010609060101010101" charset="-122"/>
                <a:cs typeface="黑体" panose="02010609060101010101" charset="-122"/>
              </a:rPr>
              <a:t>合作</a:t>
            </a:r>
            <a:r>
              <a:rPr lang="en-US" altLang="zh-CN" sz="2800" b="0">
                <a:latin typeface="黑体" panose="02010609060101010101" charset="-122"/>
                <a:ea typeface="黑体" panose="02010609060101010101" charset="-122"/>
                <a:cs typeface="黑体" panose="02010609060101010101" charset="-122"/>
              </a:rPr>
              <a:t>-</a:t>
            </a:r>
            <a:r>
              <a:rPr lang="zh-CN" sz="2800" b="0">
                <a:latin typeface="黑体" panose="02010609060101010101" charset="-122"/>
                <a:ea typeface="黑体" panose="02010609060101010101" charset="-122"/>
                <a:cs typeface="黑体" panose="02010609060101010101" charset="-122"/>
              </a:rPr>
              <a:t>对抗</a:t>
            </a:r>
            <a:r>
              <a:rPr lang="en-US" sz="2800" b="0">
                <a:latin typeface="黑体" panose="02010609060101010101" charset="-122"/>
                <a:ea typeface="黑体" panose="02010609060101010101" charset="-122"/>
                <a:cs typeface="黑体" panose="02010609060101010101" charset="-122"/>
              </a:rPr>
              <a:t>-</a:t>
            </a:r>
            <a:r>
              <a:rPr lang="zh-CN" sz="2800" b="0">
                <a:latin typeface="黑体" panose="02010609060101010101" charset="-122"/>
                <a:ea typeface="黑体" panose="02010609060101010101" charset="-122"/>
                <a:cs typeface="黑体" panose="02010609060101010101" charset="-122"/>
              </a:rPr>
              <a:t>再合作</a:t>
            </a:r>
            <a:r>
              <a:rPr lang="en-US" sz="2800" b="0">
                <a:latin typeface="黑体" panose="02010609060101010101" charset="-122"/>
                <a:ea typeface="黑体" panose="02010609060101010101" charset="-122"/>
                <a:cs typeface="黑体" panose="02010609060101010101" charset="-122"/>
              </a:rPr>
              <a:t>-</a:t>
            </a:r>
            <a:r>
              <a:rPr lang="zh-CN" sz="2800" b="0">
                <a:latin typeface="黑体" panose="02010609060101010101" charset="-122"/>
                <a:ea typeface="黑体" panose="02010609060101010101" charset="-122"/>
                <a:cs typeface="黑体" panose="02010609060101010101" charset="-122"/>
              </a:rPr>
              <a:t>再对抗</a:t>
            </a:r>
            <a:r>
              <a:rPr lang="en-US" sz="2800" b="0">
                <a:latin typeface="黑体" panose="02010609060101010101" charset="-122"/>
                <a:ea typeface="黑体" panose="02010609060101010101" charset="-122"/>
                <a:cs typeface="黑体" panose="02010609060101010101" charset="-122"/>
              </a:rPr>
              <a:t>”</a:t>
            </a:r>
            <a:r>
              <a:rPr lang="zh-CN" sz="2800" b="0">
                <a:latin typeface="黑体" panose="02010609060101010101" charset="-122"/>
                <a:ea typeface="黑体" panose="02010609060101010101" charset="-122"/>
                <a:cs typeface="黑体" panose="02010609060101010101" charset="-122"/>
              </a:rPr>
              <a:t>的曲折历程。国共两党合作或者对抗</a:t>
            </a:r>
            <a:r>
              <a:rPr lang="en-US" sz="2800" b="0">
                <a:latin typeface="黑体" panose="02010609060101010101" charset="-122"/>
                <a:ea typeface="黑体" panose="02010609060101010101" charset="-122"/>
                <a:cs typeface="黑体" panose="02010609060101010101" charset="-122"/>
              </a:rPr>
              <a:t>,</a:t>
            </a:r>
            <a:r>
              <a:rPr lang="zh-CN" sz="2800" b="0">
                <a:latin typeface="黑体" panose="02010609060101010101" charset="-122"/>
                <a:ea typeface="黑体" panose="02010609060101010101" charset="-122"/>
                <a:cs typeface="黑体" panose="02010609060101010101" charset="-122"/>
              </a:rPr>
              <a:t>是受多种因素制约的。</a:t>
            </a:r>
            <a:endParaRPr lang="zh-CN" altLang="en-US" sz="2800" b="0">
              <a:latin typeface="黑体" panose="02010609060101010101" charset="-122"/>
              <a:ea typeface="黑体" panose="02010609060101010101" charset="-122"/>
              <a:cs typeface="黑体" panose="02010609060101010101" charset="-122"/>
            </a:endParaRPr>
          </a:p>
        </p:txBody>
      </p:sp>
      <p:sp>
        <p:nvSpPr>
          <p:cNvPr id="6" name="文本框 5"/>
          <p:cNvSpPr txBox="1"/>
          <p:nvPr>
            <p:custDataLst>
              <p:tags r:id="rId6"/>
            </p:custDataLst>
          </p:nvPr>
        </p:nvSpPr>
        <p:spPr>
          <a:xfrm>
            <a:off x="643255" y="3228975"/>
            <a:ext cx="1872615" cy="583565"/>
          </a:xfrm>
          <a:prstGeom prst="rect">
            <a:avLst/>
          </a:prstGeom>
          <a:noFill/>
          <a:ln w="9525">
            <a:noFill/>
          </a:ln>
        </p:spPr>
        <p:txBody>
          <a:bodyPr wrap="square">
            <a:spAutoFit/>
          </a:bodyPr>
          <a:lstStyle/>
          <a:p>
            <a:pPr indent="0"/>
            <a:r>
              <a:rPr lang="zh-CN" sz="3200" b="1">
                <a:solidFill>
                  <a:srgbClr val="FF0000"/>
                </a:solidFill>
                <a:effectLst>
                  <a:outerShdw blurRad="38100" dist="38100" dir="2700000" algn="tl">
                    <a:srgbClr val="000000">
                      <a:alpha val="43137"/>
                    </a:srgbClr>
                  </a:outerShdw>
                </a:effectLst>
                <a:ea typeface="微软雅黑" panose="020B0503020204020204" charset="-122"/>
              </a:rPr>
              <a:t>影响因素</a:t>
            </a:r>
            <a:endParaRPr lang="zh-CN" altLang="en-US" sz="3200" b="1">
              <a:solidFill>
                <a:srgbClr val="FF0000"/>
              </a:solidFill>
              <a:effectLst>
                <a:outerShdw blurRad="38100" dist="38100" dir="2700000" algn="tl">
                  <a:srgbClr val="000000">
                    <a:alpha val="43137"/>
                  </a:srgbClr>
                </a:outerShdw>
              </a:effectLst>
              <a:ea typeface="微软雅黑" panose="020B0503020204020204" charset="-122"/>
            </a:endParaRPr>
          </a:p>
        </p:txBody>
      </p:sp>
      <p:sp>
        <p:nvSpPr>
          <p:cNvPr id="7" name="文本框 6"/>
          <p:cNvSpPr txBox="1"/>
          <p:nvPr>
            <p:custDataLst>
              <p:tags r:id="rId7"/>
            </p:custDataLst>
          </p:nvPr>
        </p:nvSpPr>
        <p:spPr>
          <a:xfrm>
            <a:off x="2585085" y="3162935"/>
            <a:ext cx="9306560" cy="3538220"/>
          </a:xfrm>
          <a:prstGeom prst="rect">
            <a:avLst/>
          </a:prstGeom>
          <a:noFill/>
          <a:ln w="9525">
            <a:noFill/>
          </a:ln>
        </p:spPr>
        <p:txBody>
          <a:bodyPr wrap="square" rtlCol="0" anchor="t">
            <a:spAutoFit/>
          </a:bodyPr>
          <a:lstStyle/>
          <a:p>
            <a:pPr lvl="0" algn="just">
              <a:buClrTx/>
              <a:buSzTx/>
              <a:buFontTx/>
            </a:pPr>
            <a:r>
              <a:rPr lang="en-US" sz="2800">
                <a:latin typeface="黑体" panose="02010609060101010101" charset="-122"/>
                <a:ea typeface="黑体" panose="02010609060101010101" charset="-122"/>
                <a:cs typeface="黑体" panose="02010609060101010101" charset="-122"/>
                <a:sym typeface="+mn-ea"/>
              </a:rPr>
              <a:t>➊两党的阶级性质不同，阶级性质不问是国共关系矛盾斗争直至分裂的恨本原因。</a:t>
            </a:r>
            <a:endParaRPr lang="en-US" sz="2800">
              <a:latin typeface="黑体" panose="02010609060101010101" charset="-122"/>
              <a:ea typeface="黑体" panose="02010609060101010101" charset="-122"/>
              <a:cs typeface="黑体" panose="02010609060101010101" charset="-122"/>
              <a:sym typeface="+mn-ea"/>
            </a:endParaRPr>
          </a:p>
          <a:p>
            <a:pPr lvl="0" algn="just">
              <a:buClrTx/>
              <a:buSzTx/>
              <a:buFontTx/>
            </a:pPr>
            <a:r>
              <a:rPr lang="en-US" sz="2800">
                <a:latin typeface="黑体" panose="02010609060101010101" charset="-122"/>
                <a:ea typeface="黑体" panose="02010609060101010101" charset="-122"/>
                <a:cs typeface="黑体" panose="02010609060101010101" charset="-122"/>
                <a:sym typeface="+mn-ea"/>
              </a:rPr>
              <a:t>➋社会主要矛盾的变化，当民族矛盾上升为主要矛盾时，两党就有结束对抗走向合作的可能:当阶级矛盾上升为七要矛盾时，两党合作关系就有可能破裂，走向对抗</a:t>
            </a:r>
            <a:endParaRPr lang="en-US" sz="2800">
              <a:latin typeface="黑体" panose="02010609060101010101" charset="-122"/>
              <a:ea typeface="黑体" panose="02010609060101010101" charset="-122"/>
              <a:cs typeface="黑体" panose="02010609060101010101" charset="-122"/>
              <a:sym typeface="+mn-ea"/>
            </a:endParaRPr>
          </a:p>
          <a:p>
            <a:pPr lvl="0" algn="just">
              <a:buClrTx/>
              <a:buSzTx/>
              <a:buFontTx/>
            </a:pPr>
            <a:r>
              <a:rPr lang="en-US" sz="2800">
                <a:latin typeface="黑体" panose="02010609060101010101" charset="-122"/>
                <a:ea typeface="黑体" panose="02010609060101010101" charset="-122"/>
                <a:cs typeface="黑体" panose="02010609060101010101" charset="-122"/>
                <a:sym typeface="+mn-ea"/>
              </a:rPr>
              <a:t>➌国际政治势力的态度与国际环境的影响。进步的国际政治势力的态度与有利的国际环境促成两觉之间的合作;反之，反动的国际政治势力插手，就会加速两党关系的破裂。</a:t>
            </a:r>
            <a:endParaRPr lang="en-US" sz="2800">
              <a:latin typeface="黑体" panose="02010609060101010101" charset="-122"/>
              <a:ea typeface="黑体" panose="02010609060101010101" charset="-122"/>
              <a:cs typeface="黑体" panose="02010609060101010101" charset="-122"/>
              <a:sym typeface="+mn-ea"/>
            </a:endParaRPr>
          </a:p>
        </p:txBody>
      </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custDataLst>
              <p:tags r:id="rId1"/>
            </p:custDataLst>
          </p:nvPr>
        </p:nvSpPr>
        <p:spPr>
          <a:xfrm>
            <a:off x="721360" y="889635"/>
            <a:ext cx="10071735" cy="368300"/>
          </a:xfrm>
          <a:prstGeom prst="rect">
            <a:avLst/>
          </a:prstGeom>
          <a:noFill/>
          <a:ln w="9525">
            <a:noFill/>
          </a:ln>
        </p:spPr>
        <p:txBody>
          <a:bodyPr wrap="square">
            <a:spAutoFit/>
          </a:bodyPr>
          <a:lstStyle/>
          <a:p>
            <a:pPr lvl="0" algn="dist">
              <a:buClrTx/>
              <a:buSzTx/>
              <a:buFontTx/>
            </a:pPr>
            <a:r>
              <a:rPr lang="en-US" altLang="zh-CN" sz="2800" b="1">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sym typeface="+mn-ea"/>
              </a:rPr>
              <a:t>2.从唯物史观角度,认识中国共产党取得解放战争胜利的原因</a:t>
            </a:r>
            <a:endParaRPr lang="en-US" altLang="zh-CN" sz="2800" b="1">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sym typeface="+mn-ea"/>
            </a:endParaRPr>
          </a:p>
        </p:txBody>
      </p:sp>
      <p:sp>
        <p:nvSpPr>
          <p:cNvPr id="2" name="文本框 1"/>
          <p:cNvSpPr txBox="1"/>
          <p:nvPr>
            <p:custDataLst>
              <p:tags r:id="rId2"/>
            </p:custDataLst>
          </p:nvPr>
        </p:nvSpPr>
        <p:spPr>
          <a:xfrm>
            <a:off x="546100" y="1998345"/>
            <a:ext cx="11268075" cy="3709035"/>
          </a:xfrm>
          <a:prstGeom prst="rect">
            <a:avLst/>
          </a:prstGeom>
          <a:noFill/>
          <a:ln w="9525">
            <a:noFill/>
          </a:ln>
        </p:spPr>
        <p:txBody>
          <a:bodyPr wrap="square">
            <a:spAutoFit/>
          </a:bodyPr>
          <a:lstStyle/>
          <a:p>
            <a:pPr indent="0" algn="just" fontAlgn="auto">
              <a:lnSpc>
                <a:spcPct val="120000"/>
              </a:lnSpc>
            </a:pPr>
            <a:r>
              <a:rPr lang="en-US" sz="2800" b="0">
                <a:latin typeface="黑体" panose="02010609060101010101" charset="-122"/>
                <a:ea typeface="黑体" panose="02010609060101010101" charset="-122"/>
                <a:cs typeface="黑体" panose="02010609060101010101" charset="-122"/>
              </a:rPr>
              <a:t>1</a:t>
            </a:r>
            <a:r>
              <a:rPr lang="zh-CN" altLang="en-US" sz="2800" b="0">
                <a:latin typeface="黑体" panose="02010609060101010101" charset="-122"/>
                <a:ea typeface="黑体" panose="02010609060101010101" charset="-122"/>
                <a:cs typeface="黑体" panose="02010609060101010101" charset="-122"/>
              </a:rPr>
              <a:t>）</a:t>
            </a:r>
            <a:r>
              <a:rPr lang="zh-CN" sz="2800" b="0">
                <a:latin typeface="黑体" panose="02010609060101010101" charset="-122"/>
                <a:ea typeface="黑体" panose="02010609060101010101" charset="-122"/>
                <a:cs typeface="黑体" panose="02010609060101010101" charset="-122"/>
              </a:rPr>
              <a:t>以毛泽东为首的中共中央、中央军委</a:t>
            </a:r>
            <a:r>
              <a:rPr lang="en-US" sz="2800" b="0">
                <a:latin typeface="黑体" panose="02010609060101010101" charset="-122"/>
                <a:ea typeface="黑体" panose="02010609060101010101" charset="-122"/>
                <a:cs typeface="黑体" panose="02010609060101010101" charset="-122"/>
              </a:rPr>
              <a:t>,</a:t>
            </a:r>
            <a:r>
              <a:rPr lang="zh-CN" sz="2800" b="0">
                <a:latin typeface="黑体" panose="02010609060101010101" charset="-122"/>
                <a:ea typeface="黑体" panose="02010609060101010101" charset="-122"/>
                <a:cs typeface="黑体" panose="02010609060101010101" charset="-122"/>
              </a:rPr>
              <a:t>为解放战争制定了正确的政治、军事方针</a:t>
            </a:r>
            <a:r>
              <a:rPr lang="en-US" sz="2800" b="0">
                <a:latin typeface="黑体" panose="02010609060101010101" charset="-122"/>
                <a:ea typeface="黑体" panose="02010609060101010101" charset="-122"/>
                <a:cs typeface="黑体" panose="02010609060101010101" charset="-122"/>
              </a:rPr>
              <a:t>,</a:t>
            </a:r>
            <a:r>
              <a:rPr lang="zh-CN" sz="2800" b="0">
                <a:latin typeface="黑体" panose="02010609060101010101" charset="-122"/>
                <a:ea typeface="黑体" panose="02010609060101010101" charset="-122"/>
                <a:cs typeface="黑体" panose="02010609060101010101" charset="-122"/>
              </a:rPr>
              <a:t>团结民主党派进行土地改革</a:t>
            </a:r>
            <a:r>
              <a:rPr lang="en-US" sz="2800" b="0">
                <a:latin typeface="黑体" panose="02010609060101010101" charset="-122"/>
                <a:ea typeface="黑体" panose="02010609060101010101" charset="-122"/>
                <a:cs typeface="黑体" panose="02010609060101010101" charset="-122"/>
              </a:rPr>
              <a:t>,</a:t>
            </a:r>
            <a:r>
              <a:rPr lang="zh-CN" sz="2800" b="0">
                <a:latin typeface="黑体" panose="02010609060101010101" charset="-122"/>
                <a:ea typeface="黑体" panose="02010609060101010101" charset="-122"/>
                <a:cs typeface="黑体" panose="02010609060101010101" charset="-122"/>
              </a:rPr>
              <a:t>在战争的不同阶段提出了一系列军事方针等</a:t>
            </a:r>
            <a:r>
              <a:rPr lang="en-US" sz="2800" b="0">
                <a:latin typeface="黑体" panose="02010609060101010101" charset="-122"/>
                <a:ea typeface="黑体" panose="02010609060101010101" charset="-122"/>
                <a:cs typeface="黑体" panose="02010609060101010101" charset="-122"/>
              </a:rPr>
              <a:t>,</a:t>
            </a:r>
            <a:r>
              <a:rPr lang="zh-CN" sz="2800" b="0">
                <a:latin typeface="黑体" panose="02010609060101010101" charset="-122"/>
                <a:ea typeface="黑体" panose="02010609060101010101" charset="-122"/>
                <a:cs typeface="黑体" panose="02010609060101010101" charset="-122"/>
              </a:rPr>
              <a:t>有力地保证了战争的胜利。</a:t>
            </a:r>
            <a:r>
              <a:rPr lang="en-US" sz="2800" b="0">
                <a:latin typeface="黑体" panose="02010609060101010101" charset="-122"/>
                <a:ea typeface="黑体" panose="02010609060101010101" charset="-122"/>
                <a:cs typeface="黑体" panose="02010609060101010101" charset="-122"/>
              </a:rPr>
              <a:t>2</a:t>
            </a:r>
            <a:r>
              <a:rPr lang="zh-CN" altLang="en-US" sz="2800" b="0">
                <a:latin typeface="黑体" panose="02010609060101010101" charset="-122"/>
                <a:ea typeface="黑体" panose="02010609060101010101" charset="-122"/>
                <a:cs typeface="黑体" panose="02010609060101010101" charset="-122"/>
              </a:rPr>
              <a:t>）</a:t>
            </a:r>
            <a:r>
              <a:rPr lang="zh-CN" sz="2800" b="0">
                <a:latin typeface="黑体" panose="02010609060101010101" charset="-122"/>
                <a:ea typeface="黑体" panose="02010609060101010101" charset="-122"/>
                <a:cs typeface="黑体" panose="02010609060101010101" charset="-122"/>
              </a:rPr>
              <a:t>解放军广大官兵的英勇作战。</a:t>
            </a:r>
            <a:r>
              <a:rPr lang="en-US" sz="2800" b="0">
                <a:latin typeface="黑体" panose="02010609060101010101" charset="-122"/>
                <a:ea typeface="黑体" panose="02010609060101010101" charset="-122"/>
                <a:cs typeface="黑体" panose="02010609060101010101" charset="-122"/>
              </a:rPr>
              <a:t>3</a:t>
            </a:r>
            <a:r>
              <a:rPr lang="zh-CN" altLang="en-US" sz="2800" b="0">
                <a:latin typeface="黑体" panose="02010609060101010101" charset="-122"/>
                <a:ea typeface="黑体" panose="02010609060101010101" charset="-122"/>
                <a:cs typeface="黑体" panose="02010609060101010101" charset="-122"/>
              </a:rPr>
              <a:t>）</a:t>
            </a:r>
            <a:r>
              <a:rPr lang="zh-CN" sz="2800" b="0">
                <a:latin typeface="黑体" panose="02010609060101010101" charset="-122"/>
                <a:ea typeface="黑体" panose="02010609060101010101" charset="-122"/>
                <a:cs typeface="黑体" panose="02010609060101010101" charset="-122"/>
              </a:rPr>
              <a:t>各解放区人民以源源不断的人力、物力给予前线以空前规模的支援。</a:t>
            </a:r>
            <a:r>
              <a:rPr lang="en-US" sz="2800" b="0">
                <a:latin typeface="黑体" panose="02010609060101010101" charset="-122"/>
                <a:ea typeface="黑体" panose="02010609060101010101" charset="-122"/>
                <a:cs typeface="黑体" panose="02010609060101010101" charset="-122"/>
              </a:rPr>
              <a:t>4</a:t>
            </a:r>
            <a:r>
              <a:rPr lang="zh-CN" altLang="en-US" sz="2800" b="0">
                <a:latin typeface="黑体" panose="02010609060101010101" charset="-122"/>
                <a:ea typeface="黑体" panose="02010609060101010101" charset="-122"/>
                <a:cs typeface="黑体" panose="02010609060101010101" charset="-122"/>
              </a:rPr>
              <a:t>）</a:t>
            </a:r>
            <a:r>
              <a:rPr lang="zh-CN" sz="2800" b="0">
                <a:latin typeface="黑体" panose="02010609060101010101" charset="-122"/>
                <a:ea typeface="黑体" panose="02010609060101010101" charset="-122"/>
                <a:cs typeface="黑体" panose="02010609060101010101" charset="-122"/>
              </a:rPr>
              <a:t>国统区的革命群众掀起了广泛的人民民主运动</a:t>
            </a:r>
            <a:r>
              <a:rPr lang="en-US" sz="2800" b="0">
                <a:latin typeface="黑体" panose="02010609060101010101" charset="-122"/>
                <a:ea typeface="黑体" panose="02010609060101010101" charset="-122"/>
                <a:cs typeface="黑体" panose="02010609060101010101" charset="-122"/>
              </a:rPr>
              <a:t>,</a:t>
            </a:r>
            <a:r>
              <a:rPr lang="zh-CN" sz="2800" b="0">
                <a:latin typeface="黑体" panose="02010609060101010101" charset="-122"/>
                <a:ea typeface="黑体" panose="02010609060101010101" charset="-122"/>
                <a:cs typeface="黑体" panose="02010609060101010101" charset="-122"/>
              </a:rPr>
              <a:t>形成了反蒋斗争的第二条战线</a:t>
            </a:r>
            <a:r>
              <a:rPr lang="en-US" sz="2800" b="0">
                <a:latin typeface="黑体" panose="02010609060101010101" charset="-122"/>
                <a:ea typeface="黑体" panose="02010609060101010101" charset="-122"/>
                <a:cs typeface="黑体" panose="02010609060101010101" charset="-122"/>
              </a:rPr>
              <a:t>,</a:t>
            </a:r>
            <a:r>
              <a:rPr lang="zh-CN" sz="2800" b="0">
                <a:latin typeface="黑体" panose="02010609060101010101" charset="-122"/>
                <a:ea typeface="黑体" panose="02010609060101010101" charset="-122"/>
                <a:cs typeface="黑体" panose="02010609060101010101" charset="-122"/>
              </a:rPr>
              <a:t>也为解放战争的胜利作出了重要贡献。
</a:t>
            </a:r>
            <a:endParaRPr lang="zh-CN" altLang="en-US" sz="2800" b="0">
              <a:latin typeface="黑体" panose="02010609060101010101" charset="-122"/>
              <a:ea typeface="黑体" panose="02010609060101010101" charset="-122"/>
              <a:cs typeface="黑体" panose="02010609060101010101" charset="-122"/>
            </a:endParaRPr>
          </a:p>
        </p:txBody>
      </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86" name="圆角矩形 1454085"/>
          <p:cNvSpPr/>
          <p:nvPr>
            <p:custDataLst>
              <p:tags r:id="rId1"/>
            </p:custDataLst>
          </p:nvPr>
        </p:nvSpPr>
        <p:spPr>
          <a:xfrm>
            <a:off x="405130" y="1165225"/>
            <a:ext cx="11392535" cy="5175250"/>
          </a:xfrm>
          <a:prstGeom prst="roundRect">
            <a:avLst>
              <a:gd name="adj" fmla="val 3708"/>
            </a:avLst>
          </a:prstGeom>
          <a:noFill/>
          <a:ln w="9525" cap="flat" cmpd="sng">
            <a:solidFill>
              <a:schemeClr val="tx1"/>
            </a:solidFill>
            <a:prstDash val="solid"/>
            <a:headEnd type="none" w="med" len="med"/>
            <a:tailEnd type="none" w="med" len="med"/>
          </a:ln>
        </p:spPr>
        <p:txBody>
          <a:bodyPr/>
          <a:lstStyle/>
          <a:p>
            <a:endParaRPr lang="zh-CN" altLang="en-US"/>
          </a:p>
        </p:txBody>
      </p:sp>
      <p:sp>
        <p:nvSpPr>
          <p:cNvPr id="2" name="矩形 1"/>
          <p:cNvSpPr/>
          <p:nvPr>
            <p:custDataLst>
              <p:tags r:id="rId2"/>
            </p:custDataLst>
          </p:nvPr>
        </p:nvSpPr>
        <p:spPr>
          <a:xfrm>
            <a:off x="510746" y="1460018"/>
            <a:ext cx="11219935" cy="2245360"/>
          </a:xfrm>
          <a:prstGeom prst="rect">
            <a:avLst/>
          </a:prstGeom>
        </p:spPr>
        <p:txBody>
          <a:bodyPr wrap="square">
            <a:spAutoFit/>
          </a:bodyPr>
          <a:lstStyle/>
          <a:p>
            <a:pPr algn="just"/>
            <a:r>
              <a:rPr sz="2800">
                <a:latin typeface="楷体" panose="02010609060101010101" pitchFamily="49" charset="-122"/>
                <a:ea typeface="楷体" panose="02010609060101010101" pitchFamily="49" charset="-122"/>
              </a:rPr>
              <a:t>（2022·广东</a:t>
            </a:r>
            <a:r>
              <a:rPr lang="zh-CN" sz="2800">
                <a:latin typeface="楷体" panose="02010609060101010101" pitchFamily="49" charset="-122"/>
                <a:ea typeface="楷体" panose="02010609060101010101" pitchFamily="49" charset="-122"/>
              </a:rPr>
              <a:t>卷</a:t>
            </a:r>
            <a:r>
              <a:rPr sz="2800">
                <a:latin typeface="楷体" panose="02010609060101010101" pitchFamily="49" charset="-122"/>
                <a:ea typeface="楷体" panose="02010609060101010101" pitchFamily="49" charset="-122"/>
              </a:rPr>
              <a:t>）1946年6月，中共中央致电各军区负责人说：“观察近日形势，蒋介石准备大打，恐难挽回。我军必须战胜蒋军进攻，争取和平前途。”因此中共中央向解放区军民发出的号召是：</a:t>
            </a:r>
            <a:endParaRPr sz="2800">
              <a:latin typeface="楷体" panose="02010609060101010101" pitchFamily="49" charset="-122"/>
              <a:ea typeface="楷体" panose="02010609060101010101" pitchFamily="49" charset="-122"/>
            </a:endParaRPr>
          </a:p>
          <a:p>
            <a:pPr algn="just"/>
            <a:r>
              <a:rPr sz="2800">
                <a:latin typeface="楷体" panose="02010609060101010101" pitchFamily="49" charset="-122"/>
                <a:ea typeface="楷体" panose="02010609060101010101" pitchFamily="49" charset="-122"/>
              </a:rPr>
              <a:t>A．“武装自卫” 	B．“向敌后发展”</a:t>
            </a:r>
            <a:endParaRPr sz="2800">
              <a:latin typeface="楷体" panose="02010609060101010101" pitchFamily="49" charset="-122"/>
              <a:ea typeface="楷体" panose="02010609060101010101" pitchFamily="49" charset="-122"/>
            </a:endParaRPr>
          </a:p>
          <a:p>
            <a:pPr algn="just"/>
            <a:r>
              <a:rPr sz="2800">
                <a:latin typeface="楷体" panose="02010609060101010101" pitchFamily="49" charset="-122"/>
                <a:ea typeface="楷体" panose="02010609060101010101" pitchFamily="49" charset="-122"/>
              </a:rPr>
              <a:t>C． “救亡图存”	D． “解放全中国”</a:t>
            </a:r>
            <a:endParaRPr sz="2800">
              <a:latin typeface="楷体" panose="02010609060101010101" pitchFamily="49" charset="-122"/>
              <a:ea typeface="楷体" panose="02010609060101010101" pitchFamily="49" charset="-122"/>
            </a:endParaRPr>
          </a:p>
        </p:txBody>
      </p:sp>
      <p:pic>
        <p:nvPicPr>
          <p:cNvPr id="5" name="图片 4"/>
          <p:cNvPicPr>
            <a:picLocks noChangeAspect="1"/>
          </p:cNvPicPr>
          <p:nvPr>
            <p:custDataLst>
              <p:tags r:id="rId3"/>
            </p:custDataLst>
          </p:nvPr>
        </p:nvPicPr>
        <p:blipFill>
          <a:blip r:embed="rId4"/>
          <a:stretch>
            <a:fillRect/>
          </a:stretch>
        </p:blipFill>
        <p:spPr>
          <a:xfrm>
            <a:off x="332740" y="669925"/>
            <a:ext cx="2878455" cy="789940"/>
          </a:xfrm>
          <a:prstGeom prst="rect">
            <a:avLst/>
          </a:prstGeom>
        </p:spPr>
      </p:pic>
      <p:grpSp>
        <p:nvGrpSpPr>
          <p:cNvPr id="13" name="组合 12"/>
          <p:cNvGrpSpPr/>
          <p:nvPr>
            <p:custDataLst>
              <p:tags r:id="rId5"/>
            </p:custDataLst>
          </p:nvPr>
        </p:nvGrpSpPr>
        <p:grpSpPr>
          <a:xfrm>
            <a:off x="2365375" y="1522730"/>
            <a:ext cx="4360545" cy="784860"/>
            <a:chOff x="3725" y="2398"/>
            <a:chExt cx="6867" cy="1236"/>
          </a:xfrm>
        </p:grpSpPr>
        <p:sp>
          <p:nvSpPr>
            <p:cNvPr id="3" name="圆角矩形 2"/>
            <p:cNvSpPr/>
            <p:nvPr>
              <p:custDataLst>
                <p:tags r:id="rId6"/>
              </p:custDataLst>
            </p:nvPr>
          </p:nvSpPr>
          <p:spPr>
            <a:xfrm>
              <a:off x="3725" y="3078"/>
              <a:ext cx="6867" cy="55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 3"/>
            <p:cNvSpPr/>
            <p:nvPr>
              <p:custDataLst>
                <p:tags r:id="rId7"/>
              </p:custDataLst>
            </p:nvPr>
          </p:nvSpPr>
          <p:spPr>
            <a:xfrm>
              <a:off x="5406" y="2398"/>
              <a:ext cx="2813" cy="55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圆角矩形标注 10"/>
          <p:cNvSpPr/>
          <p:nvPr>
            <p:custDataLst>
              <p:tags r:id="rId8"/>
            </p:custDataLst>
          </p:nvPr>
        </p:nvSpPr>
        <p:spPr>
          <a:xfrm>
            <a:off x="5756910" y="377190"/>
            <a:ext cx="3638550" cy="1020445"/>
          </a:xfrm>
          <a:prstGeom prst="wedgeRoundRectCallout">
            <a:avLst>
              <a:gd name="adj1" fmla="val -62844"/>
              <a:gd name="adj2" fmla="val 6057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ea typeface="宋体" panose="02010600030101010101" pitchFamily="2" charset="-122"/>
                <a:sym typeface="+mn-ea"/>
              </a:rPr>
              <a:t>1946年6月26日,国民党蒋介石集团悍然向解放区发动大规模进攻,挑起全面内战，战争爆发。</a:t>
            </a:r>
            <a:endParaRPr lang="zh-CN" altLang="en-US"/>
          </a:p>
        </p:txBody>
      </p:sp>
      <p:sp>
        <p:nvSpPr>
          <p:cNvPr id="12" name="文本框 11"/>
          <p:cNvSpPr txBox="1"/>
          <p:nvPr>
            <p:custDataLst>
              <p:tags r:id="rId9"/>
            </p:custDataLst>
          </p:nvPr>
        </p:nvSpPr>
        <p:spPr>
          <a:xfrm>
            <a:off x="10397490" y="2907030"/>
            <a:ext cx="1076960" cy="922020"/>
          </a:xfrm>
          <a:prstGeom prst="rect">
            <a:avLst/>
          </a:prstGeom>
          <a:noFill/>
        </p:spPr>
        <p:txBody>
          <a:bodyPr wrap="square" rtlCol="0">
            <a:spAutoFit/>
          </a:bodyPr>
          <a:lstStyle/>
          <a:p>
            <a:pPr algn="ctr"/>
            <a:r>
              <a:rPr lang="en-US" altLang="zh-CN" sz="5400">
                <a:solidFill>
                  <a:srgbClr val="FF0000"/>
                </a:solidFill>
              </a:rPr>
              <a:t>A</a:t>
            </a:r>
            <a:endParaRPr lang="en-US" altLang="zh-CN" sz="5400">
              <a:solidFill>
                <a:srgbClr val="FF0000"/>
              </a:solidFill>
            </a:endParaRPr>
          </a:p>
        </p:txBody>
      </p:sp>
      <p:sp>
        <p:nvSpPr>
          <p:cNvPr id="100" name="文本框 99"/>
          <p:cNvSpPr txBox="1"/>
          <p:nvPr>
            <p:custDataLst>
              <p:tags r:id="rId10"/>
            </p:custDataLst>
          </p:nvPr>
        </p:nvSpPr>
        <p:spPr>
          <a:xfrm>
            <a:off x="741045" y="4132580"/>
            <a:ext cx="11288395" cy="2030095"/>
          </a:xfrm>
          <a:prstGeom prst="rect">
            <a:avLst/>
          </a:prstGeom>
          <a:noFill/>
          <a:ln w="9525">
            <a:noFill/>
          </a:ln>
        </p:spPr>
        <p:txBody>
          <a:bodyPr wrap="square">
            <a:spAutoFit/>
          </a:bodyPr>
          <a:lstStyle/>
          <a:p>
            <a:pPr indent="0"/>
            <a:r>
              <a:rPr lang="zh-CN" b="0">
                <a:ea typeface="宋体" panose="02010600030101010101" pitchFamily="2" charset="-122"/>
              </a:rPr>
              <a:t>【答案】</a:t>
            </a:r>
            <a:r>
              <a:rPr lang="en-US" b="0">
                <a:latin typeface="宋体" panose="02010600030101010101" pitchFamily="2" charset="-122"/>
                <a:ea typeface="宋体" panose="02010600030101010101" pitchFamily="2" charset="-122"/>
              </a:rPr>
              <a:t>A</a:t>
            </a:r>
            <a:r>
              <a:rPr lang="zh-CN" b="0">
                <a:ea typeface="宋体" panose="02010600030101010101" pitchFamily="2" charset="-122"/>
              </a:rPr>
              <a:t>【详解】根据材料“1946年6月”结合所学可知， 1946年6月26日,国民党蒋介石集团悍然向解放区发动大规模进攻,挑起全面内战。此时,国民党在军队数量、军事装备、后备资源及外来援助等方面都明显地超过我党，因此，面对蒋挑起内战中共提出“武装自卫”的号召，A项正确；“向敌后发展”是1938年抗日战争时期，毛泽东向新四军的致电号召，排除B项；“救亡图存”是近代中国人民面对帝国主义的压迫和本国封建势力压迫而发出的口号，排除C项； “打倒蒋介石，解放全中国”是1947年10月10日，中共中央向全国颁布的《中国人民解放军宣言》中，提出的一个著名口号，排除D项。故选A项。
</a:t>
            </a:r>
            <a:endParaRPr lang="zh-CN" altLang="en-US" b="0">
              <a:ea typeface="宋体" panose="02010600030101010101" pitchFamily="2" charset="-122"/>
            </a:endParaRPr>
          </a:p>
        </p:txBody>
      </p:sp>
    </p:spTree>
    <p:custDataLst>
      <p:tags r:id="rId1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linds(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 calcmode="lin" valueType="num">
                                      <p:cBhvr additive="base">
                                        <p:cTn id="16"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blinds(horizontal)">
                                      <p:cBhvr>
                                        <p:cTn id="22"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546100" y="1625600"/>
            <a:ext cx="11158220" cy="2306955"/>
          </a:xfrm>
          <a:prstGeom prst="rect">
            <a:avLst/>
          </a:prstGeom>
        </p:spPr>
        <p:txBody>
          <a:bodyPr wrap="square">
            <a:spAutoFit/>
          </a:bodyPr>
          <a:lstStyle/>
          <a:p>
            <a:pPr lvl="0" algn="just">
              <a:buClrTx/>
              <a:buSzTx/>
              <a:buFontTx/>
            </a:pPr>
            <a:r>
              <a:rPr lang="en-US" altLang="zh-CN" sz="2400">
                <a:latin typeface="楷体" panose="02010609060101010101" pitchFamily="49" charset="-122"/>
                <a:ea typeface="楷体" panose="02010609060101010101" pitchFamily="49" charset="-122"/>
                <a:sym typeface="+mn-ea"/>
              </a:rPr>
              <a:t>1.</a:t>
            </a:r>
            <a:r>
              <a:rPr lang="zh-CN" altLang="en-US" sz="2400">
                <a:latin typeface="楷体" panose="02010609060101010101" pitchFamily="49" charset="-122"/>
                <a:ea typeface="楷体" panose="02010609060101010101" pitchFamily="49" charset="-122"/>
                <a:sym typeface="+mn-ea"/>
              </a:rPr>
              <a:t>在中国共产党成立早期，“人民”一词逐渐上升为党的重要理论概念；大革命失败后，“人民”一词有被“群众”“民众”等取而代之之势；1935年后，中国共产党重新启用“人民”的概念，而且对“人民”的内涵进行了新的建构。这一变化</a:t>
            </a:r>
            <a:endParaRPr lang="zh-CN" altLang="en-US" sz="2400">
              <a:latin typeface="楷体" panose="02010609060101010101" pitchFamily="49" charset="-122"/>
              <a:ea typeface="楷体" panose="02010609060101010101" pitchFamily="49" charset="-122"/>
              <a:sym typeface="+mn-ea"/>
            </a:endParaRPr>
          </a:p>
          <a:p>
            <a:pPr lvl="0" algn="just">
              <a:buClrTx/>
              <a:buSzTx/>
              <a:buFontTx/>
            </a:pPr>
            <a:r>
              <a:rPr lang="zh-CN" altLang="en-US" sz="2400">
                <a:latin typeface="楷体" panose="02010609060101010101" pitchFamily="49" charset="-122"/>
                <a:ea typeface="楷体" panose="02010609060101010101" pitchFamily="49" charset="-122"/>
                <a:sym typeface="+mn-ea"/>
              </a:rPr>
              <a:t>A．表明马克思主义已逐渐中国化</a:t>
            </a:r>
            <a:r>
              <a:rPr lang="en-US" altLang="zh-CN" sz="2400">
                <a:latin typeface="楷体" panose="02010609060101010101" pitchFamily="49" charset="-122"/>
                <a:ea typeface="楷体" panose="02010609060101010101" pitchFamily="49" charset="-122"/>
                <a:sym typeface="+mn-ea"/>
              </a:rPr>
              <a:t>    </a:t>
            </a:r>
            <a:r>
              <a:rPr lang="zh-CN" altLang="en-US" sz="2400">
                <a:latin typeface="楷体" panose="02010609060101010101" pitchFamily="49" charset="-122"/>
                <a:ea typeface="楷体" panose="02010609060101010101" pitchFamily="49" charset="-122"/>
                <a:sym typeface="+mn-ea"/>
              </a:rPr>
              <a:t>B．与社会主要矛盾变化密切相关</a:t>
            </a:r>
            <a:endParaRPr lang="zh-CN" altLang="en-US" sz="2400">
              <a:latin typeface="楷体" panose="02010609060101010101" pitchFamily="49" charset="-122"/>
              <a:ea typeface="楷体" panose="02010609060101010101" pitchFamily="49" charset="-122"/>
              <a:sym typeface="+mn-ea"/>
            </a:endParaRPr>
          </a:p>
          <a:p>
            <a:pPr lvl="0" algn="just">
              <a:buClrTx/>
              <a:buSzTx/>
              <a:buFontTx/>
            </a:pPr>
            <a:r>
              <a:rPr lang="zh-CN" altLang="en-US" sz="2400">
                <a:latin typeface="楷体" panose="02010609060101010101" pitchFamily="49" charset="-122"/>
                <a:ea typeface="楷体" panose="02010609060101010101" pitchFamily="49" charset="-122"/>
                <a:sym typeface="+mn-ea"/>
              </a:rPr>
              <a:t>C．反映了中国共产党对土地革命道路的探索</a:t>
            </a:r>
            <a:endParaRPr lang="zh-CN" altLang="en-US" sz="2400">
              <a:latin typeface="楷体" panose="02010609060101010101" pitchFamily="49" charset="-122"/>
              <a:ea typeface="楷体" panose="02010609060101010101" pitchFamily="49" charset="-122"/>
              <a:sym typeface="+mn-ea"/>
            </a:endParaRPr>
          </a:p>
          <a:p>
            <a:pPr lvl="0" algn="just">
              <a:buClrTx/>
              <a:buSzTx/>
              <a:buFontTx/>
            </a:pPr>
            <a:r>
              <a:rPr lang="zh-CN" altLang="en-US" sz="2400">
                <a:latin typeface="楷体" panose="02010609060101010101" pitchFamily="49" charset="-122"/>
                <a:ea typeface="楷体" panose="02010609060101010101" pitchFamily="49" charset="-122"/>
                <a:sym typeface="+mn-ea"/>
              </a:rPr>
              <a:t>D．体现出抗日民族统一战线队伍的不断扩大</a:t>
            </a:r>
            <a:endParaRPr lang="zh-CN" altLang="en-US" sz="2400">
              <a:latin typeface="楷体" panose="02010609060101010101" pitchFamily="49" charset="-122"/>
              <a:ea typeface="楷体" panose="02010609060101010101" pitchFamily="49" charset="-122"/>
              <a:sym typeface="+mn-ea"/>
            </a:endParaRPr>
          </a:p>
        </p:txBody>
      </p:sp>
      <p:sp>
        <p:nvSpPr>
          <p:cNvPr id="1454086" name="圆角矩形 1454085"/>
          <p:cNvSpPr/>
          <p:nvPr>
            <p:custDataLst>
              <p:tags r:id="rId2"/>
            </p:custDataLst>
          </p:nvPr>
        </p:nvSpPr>
        <p:spPr>
          <a:xfrm>
            <a:off x="405130" y="1165225"/>
            <a:ext cx="11392535" cy="5420995"/>
          </a:xfrm>
          <a:prstGeom prst="roundRect">
            <a:avLst>
              <a:gd name="adj" fmla="val 3708"/>
            </a:avLst>
          </a:prstGeom>
          <a:noFill/>
          <a:ln w="9525" cap="flat" cmpd="sng">
            <a:solidFill>
              <a:schemeClr val="tx1"/>
            </a:solidFill>
            <a:prstDash val="solid"/>
            <a:headEnd type="none" w="med" len="med"/>
            <a:tailEnd type="none" w="med" len="med"/>
          </a:ln>
        </p:spPr>
        <p:txBody>
          <a:bodyPr/>
          <a:lstStyle/>
          <a:p>
            <a:endParaRPr lang="zh-CN" altLang="en-US"/>
          </a:p>
        </p:txBody>
      </p:sp>
      <p:sp>
        <p:nvSpPr>
          <p:cNvPr id="38" name="剪去对角的矩形 7"/>
          <p:cNvSpPr/>
          <p:nvPr>
            <p:custDataLst>
              <p:tags r:id="rId3"/>
            </p:custDataLst>
          </p:nvPr>
        </p:nvSpPr>
        <p:spPr>
          <a:xfrm>
            <a:off x="405155" y="688377"/>
            <a:ext cx="4695228" cy="753406"/>
          </a:xfrm>
          <a:prstGeom prst="snip2DiagRect">
            <a:avLst>
              <a:gd name="adj1" fmla="val 0"/>
              <a:gd name="adj2" fmla="val 22549"/>
            </a:avLst>
          </a:prstGeom>
          <a:solidFill>
            <a:srgbClr val="9BBB59"/>
          </a:solidFill>
          <a:ln w="76200">
            <a:noFill/>
          </a:ln>
        </p:spPr>
        <p:style>
          <a:lnRef idx="2">
            <a:srgbClr val="1F74AD">
              <a:shade val="50000"/>
            </a:srgbClr>
          </a:lnRef>
          <a:fillRef idx="1">
            <a:srgbClr val="1F74AD"/>
          </a:fillRef>
          <a:effectRef idx="0">
            <a:srgbClr val="1F74AD"/>
          </a:effectRef>
          <a:fontRef idx="minor">
            <a:sysClr val="window" lastClr="FFFFFF"/>
          </a:fontRef>
        </p:style>
        <p:txBody>
          <a:bodyPr wrap="square" anchor="ctr">
            <a:normAutofit/>
          </a:bodyPr>
          <a:lstStyle/>
          <a:p>
            <a:pPr algn="ctr">
              <a:lnSpc>
                <a:spcPct val="12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44" name="矩形 43"/>
          <p:cNvSpPr/>
          <p:nvPr>
            <p:custDataLst>
              <p:tags r:id="rId4"/>
            </p:custDataLst>
          </p:nvPr>
        </p:nvSpPr>
        <p:spPr>
          <a:xfrm>
            <a:off x="803910" y="784860"/>
            <a:ext cx="3655060" cy="560070"/>
          </a:xfrm>
          <a:prstGeom prst="rect">
            <a:avLst/>
          </a:prstGeom>
        </p:spPr>
        <p:txBody>
          <a:bodyPr wrap="square" lIns="90000" tIns="46800" rIns="90000" bIns="0" anchor="b" anchorCtr="0">
            <a:noAutofit/>
          </a:bodyPr>
          <a:lstStyle/>
          <a:p>
            <a:pPr lvl="0" defTabSz="913765">
              <a:lnSpc>
                <a:spcPct val="130000"/>
              </a:lnSpc>
              <a:defRPr/>
            </a:pPr>
            <a:r>
              <a:rPr lang="en-US" altLang="zh-CN" sz="3600" b="1" spc="300">
                <a:solidFill>
                  <a:sysClr val="window" lastClr="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5  </a:t>
            </a:r>
            <a:r>
              <a:rPr lang="zh-CN" altLang="en-US" sz="3600" b="1" spc="300">
                <a:solidFill>
                  <a:sysClr val="window" lastClr="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考题预测</a:t>
            </a:r>
            <a:endParaRPr lang="zh-CN" altLang="en-US" sz="3600" b="1" spc="300">
              <a:solidFill>
                <a:sysClr val="window" lastClr="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00" name="文本框 99"/>
          <p:cNvSpPr txBox="1"/>
          <p:nvPr>
            <p:custDataLst>
              <p:tags r:id="rId5"/>
            </p:custDataLst>
          </p:nvPr>
        </p:nvSpPr>
        <p:spPr>
          <a:xfrm>
            <a:off x="652780" y="3902075"/>
            <a:ext cx="11051540" cy="2584450"/>
          </a:xfrm>
          <a:prstGeom prst="rect">
            <a:avLst/>
          </a:prstGeom>
          <a:noFill/>
          <a:ln w="9525">
            <a:noFill/>
          </a:ln>
        </p:spPr>
        <p:txBody>
          <a:bodyPr wrap="square">
            <a:spAutoFit/>
          </a:bodyPr>
          <a:lstStyle/>
          <a:p>
            <a:pPr indent="0"/>
            <a:r>
              <a:rPr lang="zh-CN" b="0">
                <a:ea typeface="宋体" panose="02010600030101010101" pitchFamily="2" charset="-122"/>
              </a:rPr>
              <a:t>【答案】</a:t>
            </a:r>
            <a:r>
              <a:rPr lang="en-US" b="0">
                <a:latin typeface="宋体" panose="02010600030101010101" pitchFamily="2" charset="-122"/>
                <a:ea typeface="宋体" panose="02010600030101010101" pitchFamily="2" charset="-122"/>
              </a:rPr>
              <a:t>B</a:t>
            </a:r>
            <a:r>
              <a:rPr lang="zh-CN" b="0">
                <a:ea typeface="宋体" panose="02010600030101010101" pitchFamily="2" charset="-122"/>
              </a:rPr>
              <a:t>【详解】据本题材料信息得出主要结论：从中共成立初期，到大革命失败，再到1935年以后，“人民”一词先是上升为重要概念，而后有被“群众”“民众”取代的势头，1935年以后重新启用并丰富其内涵，结合所学可知，这与二、三十年代的时代背景有关，中共成立初期，国家处在半殖民地半封建时期，民族危机深重，而到了1927年大革命失败之后，国共两党进入十年对峙时期，阶级矛盾上升，1935年华北事变以后，民族矛盾上升为社会主要矛盾，又一次影响了“人民”一词的地位与内涵，B项正确；“人民”一词地位与内涵的变化并不属于马克思主义中国化的范畴，排除A项；中共对土地革命的探索体现在大革命失败之后的十年，无法囊括材料1921-1935年的时间范围，排除C项；抗日民族统一战线的建立时间是1937年9月，此时尚未建立，排除D项。故选B项。
</a:t>
            </a:r>
            <a:endParaRPr lang="zh-CN" altLang="en-US" b="0">
              <a:ea typeface="宋体" panose="02010600030101010101" pitchFamily="2" charset="-122"/>
            </a:endParaRPr>
          </a:p>
        </p:txBody>
      </p:sp>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linds(horizontal)">
                                      <p:cBhvr>
                                        <p:cTn id="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矩形 99"/>
          <p:cNvSpPr/>
          <p:nvPr>
            <p:custDataLst>
              <p:tags r:id="rId1"/>
            </p:custDataLst>
          </p:nvPr>
        </p:nvSpPr>
        <p:spPr>
          <a:xfrm>
            <a:off x="741680" y="1030605"/>
            <a:ext cx="10875010" cy="2460625"/>
          </a:xfrm>
          <a:prstGeom prst="rect">
            <a:avLst/>
          </a:prstGeom>
        </p:spPr>
        <p:txBody>
          <a:bodyPr wrap="square">
            <a:noAutofit/>
          </a:bodyPr>
          <a:lstStyle/>
          <a:p>
            <a:pPr lvl="0" algn="just">
              <a:lnSpc>
                <a:spcPct val="110000"/>
              </a:lnSpc>
              <a:buClrTx/>
              <a:buSzTx/>
              <a:buFontTx/>
            </a:pPr>
            <a:r>
              <a:rPr lang="en-US" altLang="zh-CN" sz="2400">
                <a:latin typeface="楷体" panose="02010609060101010101" pitchFamily="49" charset="-122"/>
                <a:ea typeface="楷体" panose="02010609060101010101" pitchFamily="49" charset="-122"/>
                <a:sym typeface="+mn-ea"/>
              </a:rPr>
              <a:t>2.1945年4月，毛泽东在《论联合政府》的报告中指出：“没有工业，便没有巩固的国防，便没有人民的福利，便没有国家的富强”，并强调“中国工人阶级的任务，不但是为着建立新民主主义的国家而斗争，而且是为着中国的工业化和农业近代化而斗争”。这说明此时（       ）A．国内已具备大规模建设的条件	B．党的工作重心正在发生转移C．新民主主义革命即将取得胜利	D．中国式的发展道路已在探索
</a:t>
            </a:r>
            <a:endParaRPr lang="en-US" altLang="zh-CN" sz="2400">
              <a:latin typeface="楷体" panose="02010609060101010101" pitchFamily="49" charset="-122"/>
              <a:ea typeface="楷体" panose="02010609060101010101" pitchFamily="49" charset="-122"/>
              <a:sym typeface="+mn-ea"/>
            </a:endParaRPr>
          </a:p>
        </p:txBody>
      </p:sp>
      <p:sp>
        <p:nvSpPr>
          <p:cNvPr id="1454086" name="圆角矩形 1454085"/>
          <p:cNvSpPr/>
          <p:nvPr>
            <p:custDataLst>
              <p:tags r:id="rId2"/>
            </p:custDataLst>
          </p:nvPr>
        </p:nvSpPr>
        <p:spPr>
          <a:xfrm>
            <a:off x="405130" y="831850"/>
            <a:ext cx="11392535" cy="5754370"/>
          </a:xfrm>
          <a:prstGeom prst="roundRect">
            <a:avLst>
              <a:gd name="adj" fmla="val 3708"/>
            </a:avLst>
          </a:prstGeom>
          <a:noFill/>
          <a:ln w="9525" cap="flat" cmpd="sng">
            <a:solidFill>
              <a:schemeClr val="tx1"/>
            </a:solidFill>
            <a:prstDash val="solid"/>
            <a:headEnd type="none" w="med" len="med"/>
            <a:tailEnd type="none" w="med" len="med"/>
          </a:ln>
        </p:spPr>
        <p:txBody>
          <a:bodyPr/>
          <a:lstStyle/>
          <a:p>
            <a:endParaRPr lang="zh-CN" altLang="en-US"/>
          </a:p>
        </p:txBody>
      </p:sp>
      <p:sp>
        <p:nvSpPr>
          <p:cNvPr id="2" name="文本框 1"/>
          <p:cNvSpPr txBox="1"/>
          <p:nvPr>
            <p:custDataLst>
              <p:tags r:id="rId3"/>
            </p:custDataLst>
          </p:nvPr>
        </p:nvSpPr>
        <p:spPr>
          <a:xfrm>
            <a:off x="741680" y="3609975"/>
            <a:ext cx="10875010" cy="2306955"/>
          </a:xfrm>
          <a:prstGeom prst="rect">
            <a:avLst/>
          </a:prstGeom>
          <a:noFill/>
          <a:ln w="9525">
            <a:noFill/>
          </a:ln>
        </p:spPr>
        <p:txBody>
          <a:bodyPr wrap="square">
            <a:spAutoFit/>
          </a:bodyPr>
          <a:lstStyle/>
          <a:p>
            <a:pPr indent="0" algn="just"/>
            <a:r>
              <a:rPr lang="zh-CN" b="0">
                <a:ea typeface="宋体" panose="02010600030101010101" pitchFamily="2" charset="-122"/>
              </a:rPr>
              <a:t>【答案】</a:t>
            </a:r>
            <a:r>
              <a:rPr lang="en-US" b="0">
                <a:latin typeface="宋体" panose="02010600030101010101" pitchFamily="2" charset="-122"/>
                <a:ea typeface="宋体" panose="02010600030101010101" pitchFamily="2" charset="-122"/>
              </a:rPr>
              <a:t>D</a:t>
            </a:r>
            <a:r>
              <a:rPr lang="zh-CN" b="0">
                <a:ea typeface="宋体" panose="02010600030101010101" pitchFamily="2" charset="-122"/>
              </a:rPr>
              <a:t>【详解】本题是单类型单项选择题。据本题主题干的设问词，可知这是本质题。据本题时间信息可知准确时空是：1945年（中国）。根据材料“中国工人阶级的任务，不但是为着建立新民主主义的国家而斗争，而且是为着中国的工业化和农业近代化而斗争。”可知，在抗日战争即将胜利的时候，毛泽东在《论联合政府》的报告中指出工业化是强国之路，要推动经济的发展，可见中国式的发展道路已在探索，D项正确；此时仍处于战争形势中，并不具备大规模建设的条件，排除A项；1949年解放战争即将胜利时，党中央召开西柏坡会议，决定将工作重心从农村转回到城市，与材料时间不符，排除B项；解放战争的胜利意味着新民主主义革命即将取得胜利，排除C项。故选D项。
</a:t>
            </a:r>
            <a:endParaRPr lang="zh-CN" altLang="en-US" b="0">
              <a:ea typeface="宋体" panose="02010600030101010101" pitchFamily="2" charset="-122"/>
            </a:endParaRPr>
          </a:p>
        </p:txBody>
      </p:sp>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86" name="圆角矩形 1454085"/>
          <p:cNvSpPr/>
          <p:nvPr>
            <p:custDataLst>
              <p:tags r:id="rId1"/>
            </p:custDataLst>
          </p:nvPr>
        </p:nvSpPr>
        <p:spPr>
          <a:xfrm>
            <a:off x="405130" y="1165225"/>
            <a:ext cx="11392535" cy="5420995"/>
          </a:xfrm>
          <a:prstGeom prst="roundRect">
            <a:avLst>
              <a:gd name="adj" fmla="val 3708"/>
            </a:avLst>
          </a:prstGeom>
          <a:noFill/>
          <a:ln w="9525" cap="flat" cmpd="sng">
            <a:solidFill>
              <a:schemeClr val="tx1"/>
            </a:solidFill>
            <a:prstDash val="solid"/>
            <a:headEnd type="none" w="med" len="med"/>
            <a:tailEnd type="none" w="med" len="med"/>
          </a:ln>
        </p:spPr>
        <p:txBody>
          <a:bodyPr/>
          <a:lstStyle/>
          <a:p>
            <a:endParaRPr lang="zh-CN" altLang="en-US"/>
          </a:p>
        </p:txBody>
      </p:sp>
      <p:sp>
        <p:nvSpPr>
          <p:cNvPr id="100" name="矩形 99"/>
          <p:cNvSpPr/>
          <p:nvPr>
            <p:custDataLst>
              <p:tags r:id="rId2"/>
            </p:custDataLst>
          </p:nvPr>
        </p:nvSpPr>
        <p:spPr>
          <a:xfrm>
            <a:off x="750570" y="1356360"/>
            <a:ext cx="10828020" cy="2497455"/>
          </a:xfrm>
          <a:prstGeom prst="rect">
            <a:avLst/>
          </a:prstGeom>
        </p:spPr>
        <p:txBody>
          <a:bodyPr wrap="square">
            <a:noAutofit/>
          </a:bodyPr>
          <a:lstStyle/>
          <a:p>
            <a:pPr lvl="0" algn="just">
              <a:lnSpc>
                <a:spcPct val="110000"/>
              </a:lnSpc>
              <a:buClrTx/>
              <a:buSzTx/>
              <a:buFontTx/>
            </a:pPr>
            <a:r>
              <a:rPr lang="en-US" altLang="zh-CN" sz="2400">
                <a:latin typeface="楷体" panose="02010609060101010101" pitchFamily="49" charset="-122"/>
                <a:ea typeface="楷体" panose="02010609060101010101" pitchFamily="49" charset="-122"/>
                <a:sym typeface="+mn-ea"/>
              </a:rPr>
              <a:t>3.20世纪30年代周谷城完成《中国通史》，书中关注下层民众的生活状况和反抗运动；关注不同阶级阶层的对立转化；关注民族关系，力图说明各民族历史贡献。到1948年，此书共重印12次，但书也屡屡被禁，有人攻击作者“马克思主义嫌疑”。这反映了（   ）A．唯物史观在中国不太被认可	B．政治环境影响着史学的发展C．军阀割据引起社会剧烈动荡	D．马克思主义在中国广泛传播
</a:t>
            </a:r>
            <a:endParaRPr lang="en-US" altLang="zh-CN" sz="2400">
              <a:latin typeface="楷体" panose="02010609060101010101" pitchFamily="49" charset="-122"/>
              <a:ea typeface="楷体" panose="02010609060101010101" pitchFamily="49" charset="-122"/>
              <a:sym typeface="+mn-ea"/>
            </a:endParaRPr>
          </a:p>
        </p:txBody>
      </p:sp>
      <p:sp>
        <p:nvSpPr>
          <p:cNvPr id="2" name="文本框 1"/>
          <p:cNvSpPr txBox="1"/>
          <p:nvPr>
            <p:custDataLst>
              <p:tags r:id="rId3"/>
            </p:custDataLst>
          </p:nvPr>
        </p:nvSpPr>
        <p:spPr>
          <a:xfrm>
            <a:off x="574675" y="3987165"/>
            <a:ext cx="11003915" cy="2584450"/>
          </a:xfrm>
          <a:prstGeom prst="rect">
            <a:avLst/>
          </a:prstGeom>
          <a:noFill/>
          <a:ln w="9525">
            <a:noFill/>
          </a:ln>
        </p:spPr>
        <p:txBody>
          <a:bodyPr wrap="square">
            <a:spAutoFit/>
          </a:bodyPr>
          <a:lstStyle/>
          <a:p>
            <a:pPr indent="0"/>
            <a:r>
              <a:rPr lang="zh-CN" b="0">
                <a:ea typeface="宋体" panose="02010600030101010101" pitchFamily="2" charset="-122"/>
              </a:rPr>
              <a:t>【答案】</a:t>
            </a:r>
            <a:r>
              <a:rPr lang="en-US" b="0">
                <a:latin typeface="宋体" panose="02010600030101010101" pitchFamily="2" charset="-122"/>
                <a:ea typeface="宋体" panose="02010600030101010101" pitchFamily="2" charset="-122"/>
              </a:rPr>
              <a:t>B</a:t>
            </a:r>
            <a:r>
              <a:rPr lang="zh-CN" b="0">
                <a:ea typeface="宋体" panose="02010600030101010101" pitchFamily="2" charset="-122"/>
              </a:rPr>
              <a:t>【详解】时空是20世纪30至40年代的中国。根据材料“20世纪30年代周谷城完成《中国通史》，书中关注下层民众的生活状况和反抗运动；关注不同阶级阶层的对立转化；……到1948年，……有人攻击作者‘马克思主义嫌疑’。”可知，该著作叙述了抗战时期中国的社会现状及民族关系，有助于激发民众的抗日爱国热情，适应了全民族抗战的需要；解放战争时期，国共两党关系日益恶化，一些人出于新的政治意图对其批判攻击。由此可见，历史著述在不同的时期会受到政治环境的影响，B项正确；“唯物史观在中国不太被认可”表述有误，材料并不是强调唯物史观的史学研究态度，排除A项；20世纪30至40年代的中国，处于抗日战争时期和解放战争时期，并不是由军阀割据引起社会的动荡，排除C项；五四运动后，马克思主义就已经在中国广泛传播，与题干信息无关，排除D项。故选B项。
</a:t>
            </a:r>
            <a:endParaRPr lang="zh-CN" altLang="en-US" b="0">
              <a:ea typeface="宋体" panose="02010600030101010101" pitchFamily="2" charset="-122"/>
            </a:endParaRPr>
          </a:p>
        </p:txBody>
      </p:sp>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5803460" y="870888"/>
            <a:ext cx="2728046" cy="460375"/>
          </a:xfrm>
          <a:prstGeom prst="rect">
            <a:avLst/>
          </a:prstGeom>
          <a:noFill/>
        </p:spPr>
        <p:txBody>
          <a:bodyPr wrap="square" rtlCol="0">
            <a:spAutoFit/>
          </a:bodyPr>
          <a:lstStyle/>
          <a:p>
            <a:r>
              <a:rPr lang="en-US" altLang="zh-CN" sz="2400" b="1">
                <a:solidFill>
                  <a:srgbClr val="002060"/>
                </a:solidFill>
                <a:effectLst>
                  <a:outerShdw blurRad="38100" dist="38100" dir="2700000" algn="tl">
                    <a:srgbClr val="000000">
                      <a:alpha val="43137"/>
                    </a:srgbClr>
                  </a:outerShdw>
                </a:effectLst>
              </a:rPr>
              <a:t>1931-1949</a:t>
            </a:r>
            <a:r>
              <a:rPr lang="zh-CN" altLang="en-US" sz="2400" b="1">
                <a:solidFill>
                  <a:srgbClr val="002060"/>
                </a:solidFill>
                <a:effectLst>
                  <a:outerShdw blurRad="38100" dist="38100" dir="2700000" algn="tl">
                    <a:srgbClr val="000000">
                      <a:alpha val="43137"/>
                    </a:srgbClr>
                  </a:outerShdw>
                </a:effectLst>
              </a:rPr>
              <a:t>年</a:t>
            </a:r>
            <a:endParaRPr lang="zh-CN" altLang="en-US" sz="2400" b="1">
              <a:solidFill>
                <a:srgbClr val="002060"/>
              </a:solidFill>
              <a:effectLst>
                <a:outerShdw blurRad="38100" dist="38100" dir="2700000" algn="tl">
                  <a:srgbClr val="000000">
                    <a:alpha val="43137"/>
                  </a:srgbClr>
                </a:outerShdw>
              </a:effectLst>
            </a:endParaRPr>
          </a:p>
        </p:txBody>
      </p:sp>
      <p:graphicFrame>
        <p:nvGraphicFramePr>
          <p:cNvPr id="5" name="表格 4"/>
          <p:cNvGraphicFramePr>
            <a:graphicFrameLocks noGrp="1"/>
          </p:cNvGraphicFramePr>
          <p:nvPr>
            <p:custDataLst>
              <p:tags r:id="rId2"/>
            </p:custDataLst>
          </p:nvPr>
        </p:nvGraphicFramePr>
        <p:xfrm>
          <a:off x="1142365" y="1921637"/>
          <a:ext cx="8771890" cy="4173220"/>
        </p:xfrm>
        <a:graphic>
          <a:graphicData uri="http://schemas.openxmlformats.org/drawingml/2006/table">
            <a:tbl>
              <a:tblPr/>
              <a:tblGrid>
                <a:gridCol w="8771890"/>
              </a:tblGrid>
              <a:tr h="608203">
                <a:tc>
                  <a:txBody>
                    <a:bodyPr wrap="square"/>
                    <a:lstStyle/>
                    <a:p>
                      <a:pPr indent="0" algn="ctr">
                        <a:buNone/>
                      </a:pPr>
                      <a:r>
                        <a:rPr lang="zh-CN" altLang="en-US" sz="1800" b="1" smtClean="0">
                          <a:latin typeface="微软雅黑" panose="020B0503020204020204" charset="-122"/>
                          <a:ea typeface="微软雅黑" panose="020B0503020204020204" charset="-122"/>
                          <a:cs typeface="微软雅黑" panose="020B0503020204020204" charset="-122"/>
                        </a:rPr>
                        <a:t>国家制度与社会治理</a:t>
                      </a:r>
                      <a:endParaRPr lang="zh-CN" altLang="en-US" sz="1800" b="1" smtClean="0">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564890">
                <a:tc>
                  <a:txBody>
                    <a:bodyPr wrap="square"/>
                    <a:lstStyle/>
                    <a:p>
                      <a:pPr indent="0">
                        <a:buNone/>
                      </a:pPr>
                      <a:r>
                        <a:rPr lang="en-US" sz="1800" b="1">
                          <a:latin typeface="宋体" panose="02010600030101010101" pitchFamily="2" charset="-122"/>
                          <a:ea typeface="宋体" panose="02010600030101010101" pitchFamily="2" charset="-122"/>
                          <a:cs typeface="宋体" panose="02010600030101010101" pitchFamily="2" charset="-122"/>
                        </a:rPr>
                        <a:t>1、抗日根据地的政权建设</a:t>
                      </a:r>
                      <a:endParaRPr lang="en-US" sz="1800" b="1">
                        <a:latin typeface="宋体" panose="02010600030101010101" pitchFamily="2" charset="-122"/>
                        <a:ea typeface="宋体" panose="02010600030101010101" pitchFamily="2" charset="-122"/>
                        <a:cs typeface="宋体" panose="02010600030101010101" pitchFamily="2" charset="-122"/>
                      </a:endParaRPr>
                    </a:p>
                    <a:p>
                      <a:pPr indent="0">
                        <a:buNone/>
                      </a:pPr>
                      <a:r>
                        <a:rPr lang="en-US" sz="1800" b="1">
                          <a:latin typeface="宋体" panose="02010600030101010101" pitchFamily="2" charset="-122"/>
                          <a:ea typeface="宋体" panose="02010600030101010101" pitchFamily="2" charset="-122"/>
                          <a:cs typeface="宋体" panose="02010600030101010101" pitchFamily="2" charset="-122"/>
                        </a:rPr>
                        <a:t>2</a:t>
                      </a:r>
                      <a:r>
                        <a:rPr lang="zh-CN" altLang="en-US" sz="1800" b="1">
                          <a:latin typeface="宋体" panose="02010600030101010101" pitchFamily="2" charset="-122"/>
                          <a:ea typeface="宋体" panose="02010600030101010101" pitchFamily="2" charset="-122"/>
                          <a:cs typeface="宋体" panose="02010600030101010101" pitchFamily="2" charset="-122"/>
                        </a:rPr>
                        <a:t>、1948年，国民党召开“国民大会”，建立总统府，取代国民政府。</a:t>
                      </a:r>
                      <a:endParaRPr lang="zh-CN" altLang="en-US" sz="1800" b="1">
                        <a:latin typeface="宋体" panose="02010600030101010101" pitchFamily="2" charset="-122"/>
                        <a:ea typeface="宋体" panose="02010600030101010101" pitchFamily="2" charset="-122"/>
                        <a:cs typeface="宋体" panose="02010600030101010101" pitchFamily="2" charset="-122"/>
                      </a:endParaRPr>
                    </a:p>
                    <a:p>
                      <a:pPr indent="0">
                        <a:buNone/>
                      </a:pPr>
                      <a:r>
                        <a:rPr lang="en-US" altLang="zh-CN" sz="1800" b="1">
                          <a:latin typeface="宋体" panose="02010600030101010101" pitchFamily="2" charset="-122"/>
                          <a:ea typeface="宋体" panose="02010600030101010101" pitchFamily="2" charset="-122"/>
                          <a:cs typeface="宋体" panose="02010600030101010101" pitchFamily="2" charset="-122"/>
                        </a:rPr>
                        <a:t>3</a:t>
                      </a:r>
                      <a:r>
                        <a:rPr lang="zh-CN" altLang="en-US" sz="1800" b="1">
                          <a:latin typeface="宋体" panose="02010600030101010101" pitchFamily="2" charset="-122"/>
                          <a:ea typeface="宋体" panose="02010600030101010101" pitchFamily="2" charset="-122"/>
                          <a:cs typeface="宋体" panose="02010600030101010101" pitchFamily="2" charset="-122"/>
                        </a:rPr>
                        <a:t>、解放战争时期的政权建设</a:t>
                      </a:r>
                      <a:endParaRPr lang="zh-CN" altLang="en-US" sz="1800" b="1">
                        <a:latin typeface="宋体" panose="02010600030101010101" pitchFamily="2" charset="-122"/>
                        <a:ea typeface="宋体" panose="02010600030101010101" pitchFamily="2" charset="-122"/>
                        <a:cs typeface="宋体" panose="02010600030101010101" pitchFamily="2" charset="-122"/>
                      </a:endParaRPr>
                    </a:p>
                    <a:p>
                      <a:pPr indent="0">
                        <a:buNone/>
                      </a:pPr>
                      <a:r>
                        <a:rPr lang="zh-CN" altLang="en-US" sz="1800" b="1">
                          <a:latin typeface="宋体" panose="02010600030101010101" pitchFamily="2" charset="-122"/>
                          <a:ea typeface="宋体" panose="02010600030101010101" pitchFamily="2" charset="-122"/>
                          <a:cs typeface="宋体" panose="02010600030101010101" pitchFamily="2" charset="-122"/>
                        </a:rPr>
                        <a:t>（1）行政区建设</a:t>
                      </a:r>
                      <a:endParaRPr lang="zh-CN" altLang="en-US" sz="1800" b="1">
                        <a:latin typeface="宋体" panose="02010600030101010101" pitchFamily="2" charset="-122"/>
                        <a:ea typeface="宋体" panose="02010600030101010101" pitchFamily="2" charset="-122"/>
                        <a:cs typeface="宋体" panose="02010600030101010101" pitchFamily="2" charset="-122"/>
                      </a:endParaRPr>
                    </a:p>
                    <a:p>
                      <a:pPr indent="0">
                        <a:buNone/>
                      </a:pPr>
                      <a:r>
                        <a:rPr lang="zh-CN" altLang="en-US" sz="1800" b="1">
                          <a:latin typeface="宋体" panose="02010600030101010101" pitchFamily="2" charset="-122"/>
                          <a:ea typeface="宋体" panose="02010600030101010101" pitchFamily="2" charset="-122"/>
                          <a:cs typeface="宋体" panose="02010600030101010101" pitchFamily="2" charset="-122"/>
                        </a:rPr>
                        <a:t>（2）理论探索</a:t>
                      </a:r>
                      <a:endParaRPr lang="zh-CN" altLang="en-US" sz="1800" b="1">
                        <a:latin typeface="宋体" panose="02010600030101010101" pitchFamily="2" charset="-122"/>
                        <a:ea typeface="宋体" panose="02010600030101010101" pitchFamily="2" charset="-122"/>
                        <a:cs typeface="宋体" panose="02010600030101010101" pitchFamily="2" charset="-122"/>
                      </a:endParaRPr>
                    </a:p>
                    <a:p>
                      <a:pPr indent="0">
                        <a:buNone/>
                      </a:pPr>
                      <a:r>
                        <a:rPr lang="en-US" altLang="zh-CN" sz="1800" b="1">
                          <a:latin typeface="宋体" panose="02010600030101010101" pitchFamily="2" charset="-122"/>
                          <a:ea typeface="宋体" panose="02010600030101010101" pitchFamily="2" charset="-122"/>
                          <a:cs typeface="宋体" panose="02010600030101010101" pitchFamily="2" charset="-122"/>
                        </a:rPr>
                        <a:t>4</a:t>
                      </a:r>
                      <a:r>
                        <a:rPr lang="zh-CN" altLang="en-US" sz="1800" b="1">
                          <a:latin typeface="宋体" panose="02010600030101010101" pitchFamily="2" charset="-122"/>
                          <a:ea typeface="宋体" panose="02010600030101010101" pitchFamily="2" charset="-122"/>
                          <a:cs typeface="宋体" panose="02010600030101010101" pitchFamily="2" charset="-122"/>
                        </a:rPr>
                        <a:t>、中国的货币的演变</a:t>
                      </a:r>
                      <a:endParaRPr lang="zh-CN" altLang="en-US" sz="1800" b="1">
                        <a:latin typeface="宋体" panose="02010600030101010101" pitchFamily="2" charset="-122"/>
                        <a:ea typeface="宋体" panose="02010600030101010101" pitchFamily="2" charset="-122"/>
                        <a:cs typeface="宋体" panose="02010600030101010101" pitchFamily="2" charset="-122"/>
                      </a:endParaRPr>
                    </a:p>
                    <a:p>
                      <a:pPr indent="0">
                        <a:buNone/>
                      </a:pPr>
                      <a:r>
                        <a:rPr lang="zh-CN" altLang="en-US" sz="1800" b="1">
                          <a:latin typeface="宋体" panose="02010600030101010101" pitchFamily="2" charset="-122"/>
                          <a:ea typeface="宋体" panose="02010600030101010101" pitchFamily="2" charset="-122"/>
                          <a:cs typeface="宋体" panose="02010600030101010101" pitchFamily="2" charset="-122"/>
                        </a:rPr>
                        <a:t>（1）国统区：</a:t>
                      </a:r>
                      <a:endParaRPr lang="zh-CN" altLang="en-US" sz="1800" b="1">
                        <a:latin typeface="宋体" panose="02010600030101010101" pitchFamily="2" charset="-122"/>
                        <a:ea typeface="宋体" panose="02010600030101010101" pitchFamily="2" charset="-122"/>
                        <a:cs typeface="宋体" panose="02010600030101010101" pitchFamily="2" charset="-122"/>
                      </a:endParaRPr>
                    </a:p>
                    <a:p>
                      <a:pPr indent="0">
                        <a:buNone/>
                      </a:pPr>
                      <a:r>
                        <a:rPr lang="zh-CN" altLang="en-US" sz="1800" b="1">
                          <a:latin typeface="宋体" panose="02010600030101010101" pitchFamily="2" charset="-122"/>
                          <a:ea typeface="宋体" panose="02010600030101010101" pitchFamily="2" charset="-122"/>
                          <a:cs typeface="宋体" panose="02010600030101010101" pitchFamily="2" charset="-122"/>
                        </a:rPr>
                        <a:t>法币崩溃，国民政府于1948年发行金圆券，后又发行银圆券，均以失败告终。民间自动重新使用银元。</a:t>
                      </a:r>
                      <a:endParaRPr lang="zh-CN" altLang="en-US" sz="1800" b="1">
                        <a:latin typeface="宋体" panose="02010600030101010101" pitchFamily="2" charset="-122"/>
                        <a:ea typeface="宋体" panose="02010600030101010101" pitchFamily="2" charset="-122"/>
                        <a:cs typeface="宋体" panose="02010600030101010101" pitchFamily="2" charset="-122"/>
                      </a:endParaRPr>
                    </a:p>
                    <a:p>
                      <a:pPr indent="0">
                        <a:buNone/>
                      </a:pPr>
                      <a:r>
                        <a:rPr lang="zh-CN" altLang="en-US" sz="1800" b="1">
                          <a:latin typeface="宋体" panose="02010600030101010101" pitchFamily="2" charset="-122"/>
                          <a:ea typeface="宋体" panose="02010600030101010101" pitchFamily="2" charset="-122"/>
                          <a:cs typeface="宋体" panose="02010600030101010101" pitchFamily="2" charset="-122"/>
                        </a:rPr>
                        <a:t>（2）解放区：</a:t>
                      </a:r>
                      <a:endParaRPr lang="zh-CN" altLang="en-US" sz="1800" b="1">
                        <a:latin typeface="宋体" panose="02010600030101010101" pitchFamily="2" charset="-122"/>
                        <a:ea typeface="宋体" panose="02010600030101010101" pitchFamily="2" charset="-122"/>
                        <a:cs typeface="宋体" panose="02010600030101010101" pitchFamily="2" charset="-122"/>
                      </a:endParaRPr>
                    </a:p>
                    <a:p>
                      <a:pPr indent="0">
                        <a:buNone/>
                      </a:pPr>
                      <a:r>
                        <a:rPr lang="zh-CN" altLang="en-US" sz="1800" b="1">
                          <a:latin typeface="宋体" panose="02010600030101010101" pitchFamily="2" charset="-122"/>
                          <a:ea typeface="宋体" panose="02010600030101010101" pitchFamily="2" charset="-122"/>
                          <a:cs typeface="宋体" panose="02010600030101010101" pitchFamily="2" charset="-122"/>
                        </a:rPr>
                        <a:t>华北人民政府于1948年12月1日在石家庄成立中国人民银行，开始统一发行人民币。</a:t>
                      </a:r>
                      <a:endParaRPr lang="zh-CN" altLang="en-US" sz="1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4" name="剪去对角的矩形 6"/>
          <p:cNvSpPr/>
          <p:nvPr>
            <p:custDataLst>
              <p:tags r:id="rId3"/>
            </p:custDataLst>
          </p:nvPr>
        </p:nvSpPr>
        <p:spPr>
          <a:xfrm>
            <a:off x="563905" y="737198"/>
            <a:ext cx="4695228" cy="753406"/>
          </a:xfrm>
          <a:prstGeom prst="snip2DiagRect">
            <a:avLst>
              <a:gd name="adj1" fmla="val 0"/>
              <a:gd name="adj2" fmla="val 22549"/>
            </a:avLst>
          </a:prstGeom>
          <a:solidFill>
            <a:srgbClr val="FFC000"/>
          </a:solidFill>
          <a:ln w="76200">
            <a:noFill/>
          </a:ln>
        </p:spPr>
        <p:style>
          <a:lnRef idx="2">
            <a:srgbClr val="1F74AD">
              <a:shade val="50000"/>
            </a:srgbClr>
          </a:lnRef>
          <a:fillRef idx="1">
            <a:srgbClr val="1F74AD"/>
          </a:fillRef>
          <a:effectRef idx="0">
            <a:srgbClr val="1F74AD"/>
          </a:effectRef>
          <a:fontRef idx="minor">
            <a:sysClr val="window" lastClr="FFFFFF"/>
          </a:fontRef>
        </p:style>
        <p:txBody>
          <a:bodyPr wrap="square" anchor="ctr">
            <a:normAutofit/>
          </a:bodyPr>
          <a:lstStyle/>
          <a:p>
            <a:pPr algn="ctr">
              <a:lnSpc>
                <a:spcPct val="12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53" name="矩形 52"/>
          <p:cNvSpPr/>
          <p:nvPr>
            <p:custDataLst>
              <p:tags r:id="rId4"/>
            </p:custDataLst>
          </p:nvPr>
        </p:nvSpPr>
        <p:spPr>
          <a:xfrm>
            <a:off x="563880" y="870585"/>
            <a:ext cx="4771390" cy="523875"/>
          </a:xfrm>
          <a:prstGeom prst="rect">
            <a:avLst/>
          </a:prstGeom>
          <a:noFill/>
        </p:spPr>
        <p:txBody>
          <a:bodyPr wrap="square" lIns="90000" tIns="46800" rIns="90000" bIns="0" anchor="b" anchorCtr="0">
            <a:noAutofit/>
          </a:bodyPr>
          <a:lstStyle/>
          <a:p>
            <a:pPr lvl="0" algn="r" defTabSz="913765">
              <a:lnSpc>
                <a:spcPct val="130000"/>
              </a:lnSpc>
              <a:defRPr/>
            </a:pPr>
            <a:r>
              <a:rPr lang="en-US" altLang="zh-CN" sz="3200" b="1" spc="300">
                <a:solidFill>
                  <a:sysClr val="window" lastClr="FFFFFF"/>
                </a:solidFill>
                <a:latin typeface="Arial" panose="020B0604020202020204" pitchFamily="34" charset="0"/>
                <a:ea typeface="微软雅黑" panose="020B0503020204020204" charset="-122"/>
                <a:cs typeface="+mj-cs"/>
                <a:sym typeface="Arial" panose="020B0604020202020204" pitchFamily="34" charset="0"/>
              </a:rPr>
              <a:t>6 </a:t>
            </a:r>
            <a:r>
              <a:rPr lang="zh-CN" altLang="en-US" sz="3200" b="1" spc="300">
                <a:solidFill>
                  <a:sysClr val="window" lastClr="FFFFFF"/>
                </a:solidFill>
                <a:latin typeface="Arial" panose="020B0604020202020204" pitchFamily="34" charset="0"/>
                <a:ea typeface="微软雅黑" panose="020B0503020204020204" charset="-122"/>
                <a:cs typeface="+mj-cs"/>
                <a:sym typeface="Arial" panose="020B0604020202020204" pitchFamily="34" charset="0"/>
              </a:rPr>
              <a:t>本讲涉及的选必知识</a:t>
            </a:r>
            <a:endParaRPr lang="zh-CN" altLang="en-US" sz="3200" b="1" spc="300">
              <a:solidFill>
                <a:sysClr val="window" lastClr="FFFFFF"/>
              </a:solidFill>
              <a:latin typeface="Arial" panose="020B0604020202020204" pitchFamily="34" charset="0"/>
              <a:ea typeface="微软雅黑" panose="020B0503020204020204" charset="-122"/>
              <a:cs typeface="+mj-cs"/>
              <a:sym typeface="Arial" panose="020B0604020202020204" pitchFamily="34" charset="0"/>
            </a:endParaRPr>
          </a:p>
        </p:txBody>
      </p:sp>
    </p:spTree>
    <p:custDataLst>
      <p:tags r:id="rId5"/>
    </p:custData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9" name="椭圆 1"/>
          <p:cNvSpPr/>
          <p:nvPr>
            <p:custDataLst>
              <p:tags r:id="rId1"/>
            </p:custDataLst>
          </p:nvPr>
        </p:nvSpPr>
        <p:spPr>
          <a:xfrm>
            <a:off x="274320" y="1499553"/>
            <a:ext cx="1257935" cy="565150"/>
          </a:xfrm>
          <a:prstGeom prst="rect">
            <a:avLst/>
          </a:prstGeom>
          <a:solidFill>
            <a:srgbClr val="000099"/>
          </a:solidFill>
          <a:ln w="9525">
            <a:noFill/>
          </a:ln>
        </p:spPr>
        <p:txBody>
          <a:bodyPr wrap="square" anchor="ctr" anchorCtr="0">
            <a:spAutoFit/>
          </a:bodyPr>
          <a:lstStyle/>
          <a:p>
            <a:pPr algn="ctr" eaLnBrk="0" hangingPunct="0">
              <a:lnSpc>
                <a:spcPct val="110000"/>
              </a:lnSpc>
            </a:pPr>
            <a:r>
              <a:rPr lang="zh-CN" altLang="en-US" sz="2800" b="1">
                <a:solidFill>
                  <a:srgbClr val="FFFFFF"/>
                </a:solidFill>
                <a:latin typeface="微软雅黑" panose="020B0503020204020204" charset="-122"/>
              </a:rPr>
              <a:t>国民党</a:t>
            </a:r>
            <a:endParaRPr lang="zh-CN" altLang="en-US" sz="2800" b="1">
              <a:solidFill>
                <a:srgbClr val="FFFFFF"/>
              </a:solidFill>
              <a:latin typeface="微软雅黑" panose="020B0503020204020204" charset="-122"/>
            </a:endParaRPr>
          </a:p>
        </p:txBody>
      </p:sp>
      <p:sp>
        <p:nvSpPr>
          <p:cNvPr id="163850" name="椭圆 1"/>
          <p:cNvSpPr/>
          <p:nvPr>
            <p:custDataLst>
              <p:tags r:id="rId2"/>
            </p:custDataLst>
          </p:nvPr>
        </p:nvSpPr>
        <p:spPr>
          <a:xfrm>
            <a:off x="256540" y="4318953"/>
            <a:ext cx="1257935" cy="565150"/>
          </a:xfrm>
          <a:prstGeom prst="rect">
            <a:avLst/>
          </a:prstGeom>
          <a:solidFill>
            <a:srgbClr val="000099"/>
          </a:solidFill>
          <a:ln w="9525">
            <a:noFill/>
          </a:ln>
        </p:spPr>
        <p:txBody>
          <a:bodyPr wrap="square" anchor="ctr" anchorCtr="0">
            <a:spAutoFit/>
          </a:bodyPr>
          <a:lstStyle/>
          <a:p>
            <a:pPr algn="ctr" eaLnBrk="0" hangingPunct="0">
              <a:lnSpc>
                <a:spcPct val="110000"/>
              </a:lnSpc>
            </a:pPr>
            <a:r>
              <a:rPr lang="zh-CN" altLang="en-US" sz="2800" b="1">
                <a:solidFill>
                  <a:srgbClr val="FFFFFF"/>
                </a:solidFill>
                <a:latin typeface="微软雅黑" panose="020B0503020204020204" charset="-122"/>
              </a:rPr>
              <a:t>共产党</a:t>
            </a:r>
            <a:endParaRPr lang="zh-CN" altLang="en-US" sz="2800" b="1">
              <a:solidFill>
                <a:srgbClr val="FFFFFF"/>
              </a:solidFill>
              <a:latin typeface="微软雅黑" panose="020B0503020204020204" charset="-122"/>
            </a:endParaRPr>
          </a:p>
        </p:txBody>
      </p:sp>
      <p:sp>
        <p:nvSpPr>
          <p:cNvPr id="163851" name="文本框 1"/>
          <p:cNvSpPr/>
          <p:nvPr>
            <p:custDataLst>
              <p:tags r:id="rId3"/>
            </p:custDataLst>
          </p:nvPr>
        </p:nvSpPr>
        <p:spPr>
          <a:xfrm>
            <a:off x="1558925" y="1454150"/>
            <a:ext cx="1841500" cy="584200"/>
          </a:xfrm>
          <a:prstGeom prst="rect">
            <a:avLst/>
          </a:prstGeom>
          <a:noFill/>
          <a:ln w="9525">
            <a:noFill/>
          </a:ln>
        </p:spPr>
        <p:txBody>
          <a:bodyPr>
            <a:spAutoFit/>
          </a:bodyPr>
          <a:lstStyle/>
          <a:p>
            <a:pPr algn="ctr" eaLnBrk="0" hangingPunct="0"/>
            <a:r>
              <a:rPr lang="zh-CN" altLang="en-US" sz="3200" b="1">
                <a:solidFill>
                  <a:srgbClr val="000099"/>
                </a:solidFill>
                <a:latin typeface="微软雅黑" panose="020B0503020204020204" charset="-122"/>
              </a:rPr>
              <a:t>准备内战</a:t>
            </a:r>
            <a:endParaRPr lang="zh-CN" altLang="en-US" sz="3200" b="1">
              <a:solidFill>
                <a:srgbClr val="000099"/>
              </a:solidFill>
              <a:latin typeface="微软雅黑" panose="020B0503020204020204" charset="-122"/>
            </a:endParaRPr>
          </a:p>
        </p:txBody>
      </p:sp>
      <p:sp>
        <p:nvSpPr>
          <p:cNvPr id="163852" name="文本框 28"/>
          <p:cNvSpPr/>
          <p:nvPr>
            <p:custDataLst>
              <p:tags r:id="rId4"/>
            </p:custDataLst>
          </p:nvPr>
        </p:nvSpPr>
        <p:spPr>
          <a:xfrm>
            <a:off x="1531938" y="4292600"/>
            <a:ext cx="1843087" cy="585788"/>
          </a:xfrm>
          <a:prstGeom prst="rect">
            <a:avLst/>
          </a:prstGeom>
          <a:noFill/>
          <a:ln w="9525">
            <a:noFill/>
          </a:ln>
        </p:spPr>
        <p:txBody>
          <a:bodyPr>
            <a:spAutoFit/>
          </a:bodyPr>
          <a:lstStyle/>
          <a:p>
            <a:pPr algn="ctr" eaLnBrk="0" hangingPunct="0"/>
            <a:r>
              <a:rPr lang="zh-CN" altLang="en-US" sz="3200" b="1">
                <a:solidFill>
                  <a:srgbClr val="000099"/>
                </a:solidFill>
                <a:latin typeface="微软雅黑" panose="020B0503020204020204" charset="-122"/>
              </a:rPr>
              <a:t>争取和平</a:t>
            </a:r>
            <a:endParaRPr lang="zh-CN" altLang="en-US" sz="3200" b="1">
              <a:solidFill>
                <a:srgbClr val="000099"/>
              </a:solidFill>
              <a:latin typeface="微软雅黑" panose="020B0503020204020204" charset="-122"/>
            </a:endParaRPr>
          </a:p>
        </p:txBody>
      </p:sp>
      <p:cxnSp>
        <p:nvCxnSpPr>
          <p:cNvPr id="163853" name="直接连接符 3"/>
          <p:cNvCxnSpPr/>
          <p:nvPr>
            <p:custDataLst>
              <p:tags r:id="rId5"/>
            </p:custDataLst>
          </p:nvPr>
        </p:nvCxnSpPr>
        <p:spPr>
          <a:xfrm flipH="1">
            <a:off x="2057400" y="2085975"/>
            <a:ext cx="0" cy="2111375"/>
          </a:xfrm>
          <a:prstGeom prst="line">
            <a:avLst/>
          </a:prstGeom>
          <a:ln w="38100" cap="flat" cmpd="sng">
            <a:solidFill>
              <a:srgbClr val="0070C0"/>
            </a:solidFill>
            <a:prstDash val="solid"/>
            <a:headEnd type="none" w="med" len="med"/>
            <a:tailEnd type="none" w="med" len="med"/>
          </a:ln>
        </p:spPr>
      </p:cxnSp>
      <p:cxnSp>
        <p:nvCxnSpPr>
          <p:cNvPr id="163854" name="直接连接符 29"/>
          <p:cNvCxnSpPr/>
          <p:nvPr>
            <p:custDataLst>
              <p:tags r:id="rId6"/>
            </p:custDataLst>
          </p:nvPr>
        </p:nvCxnSpPr>
        <p:spPr>
          <a:xfrm flipH="1">
            <a:off x="2916238" y="2103438"/>
            <a:ext cx="0" cy="2111375"/>
          </a:xfrm>
          <a:prstGeom prst="line">
            <a:avLst/>
          </a:prstGeom>
          <a:ln w="38100" cap="flat" cmpd="sng">
            <a:solidFill>
              <a:srgbClr val="0070C0"/>
            </a:solidFill>
            <a:prstDash val="solid"/>
            <a:headEnd type="none" w="med" len="med"/>
            <a:tailEnd type="none" w="med" len="med"/>
          </a:ln>
        </p:spPr>
      </p:cxnSp>
      <p:sp>
        <p:nvSpPr>
          <p:cNvPr id="163855" name="文本框 4"/>
          <p:cNvSpPr/>
          <p:nvPr>
            <p:custDataLst>
              <p:tags r:id="rId7"/>
            </p:custDataLst>
          </p:nvPr>
        </p:nvSpPr>
        <p:spPr>
          <a:xfrm>
            <a:off x="1774825" y="2298700"/>
            <a:ext cx="614363" cy="1682750"/>
          </a:xfrm>
          <a:prstGeom prst="rect">
            <a:avLst/>
          </a:prstGeom>
          <a:solidFill>
            <a:schemeClr val="bg1"/>
          </a:solidFill>
          <a:ln w="9525">
            <a:noFill/>
          </a:ln>
        </p:spPr>
        <p:txBody>
          <a:bodyPr vert="eaVert">
            <a:spAutoFit/>
          </a:bodyPr>
          <a:lstStyle/>
          <a:p>
            <a:pPr algn="ctr" eaLnBrk="0" hangingPunct="0"/>
            <a:r>
              <a:rPr lang="zh-CN" altLang="en-US" sz="2800" b="1">
                <a:latin typeface="楷体" panose="02010609060101010101" pitchFamily="49" charset="-122"/>
                <a:ea typeface="楷体" panose="02010609060101010101" pitchFamily="49" charset="-122"/>
              </a:rPr>
              <a:t>重庆谈判</a:t>
            </a:r>
            <a:endParaRPr lang="zh-CN" altLang="en-US" sz="2800" b="1">
              <a:latin typeface="楷体" panose="02010609060101010101" pitchFamily="49" charset="-122"/>
              <a:ea typeface="楷体" panose="02010609060101010101" pitchFamily="49" charset="-122"/>
            </a:endParaRPr>
          </a:p>
        </p:txBody>
      </p:sp>
      <p:sp>
        <p:nvSpPr>
          <p:cNvPr id="163856" name="文本框 31"/>
          <p:cNvSpPr/>
          <p:nvPr>
            <p:custDataLst>
              <p:tags r:id="rId8"/>
            </p:custDataLst>
          </p:nvPr>
        </p:nvSpPr>
        <p:spPr>
          <a:xfrm>
            <a:off x="2608263" y="2312988"/>
            <a:ext cx="615950" cy="1654175"/>
          </a:xfrm>
          <a:prstGeom prst="rect">
            <a:avLst/>
          </a:prstGeom>
          <a:solidFill>
            <a:schemeClr val="bg1"/>
          </a:solidFill>
          <a:ln w="9525">
            <a:noFill/>
          </a:ln>
        </p:spPr>
        <p:txBody>
          <a:bodyPr vert="eaVert">
            <a:spAutoFit/>
          </a:bodyPr>
          <a:lstStyle/>
          <a:p>
            <a:pPr algn="ctr" eaLnBrk="0" hangingPunct="0"/>
            <a:r>
              <a:rPr lang="zh-CN" altLang="en-US" sz="2800" b="1">
                <a:latin typeface="楷体" panose="02010609060101010101" pitchFamily="49" charset="-122"/>
                <a:ea typeface="楷体" panose="02010609060101010101" pitchFamily="49" charset="-122"/>
              </a:rPr>
              <a:t>政协会议</a:t>
            </a:r>
            <a:endParaRPr lang="zh-CN" altLang="en-US" sz="2800" b="1">
              <a:latin typeface="楷体" panose="02010609060101010101" pitchFamily="49" charset="-122"/>
              <a:ea typeface="楷体" panose="02010609060101010101" pitchFamily="49" charset="-122"/>
            </a:endParaRPr>
          </a:p>
        </p:txBody>
      </p:sp>
      <p:cxnSp>
        <p:nvCxnSpPr>
          <p:cNvPr id="163857" name="直接连接符 35"/>
          <p:cNvCxnSpPr/>
          <p:nvPr>
            <p:custDataLst>
              <p:tags r:id="rId9"/>
            </p:custDataLst>
          </p:nvPr>
        </p:nvCxnSpPr>
        <p:spPr>
          <a:xfrm flipV="1">
            <a:off x="3332163" y="1754188"/>
            <a:ext cx="481012" cy="0"/>
          </a:xfrm>
          <a:prstGeom prst="line">
            <a:avLst/>
          </a:prstGeom>
          <a:ln w="57150" cap="flat" cmpd="sng">
            <a:solidFill>
              <a:srgbClr val="0070C0"/>
            </a:solidFill>
            <a:prstDash val="solid"/>
            <a:headEnd type="none" w="med" len="med"/>
            <a:tailEnd type="triangle" w="med" len="med"/>
          </a:ln>
        </p:spPr>
      </p:cxnSp>
      <p:cxnSp>
        <p:nvCxnSpPr>
          <p:cNvPr id="163858" name="直接连接符 38"/>
          <p:cNvCxnSpPr/>
          <p:nvPr>
            <p:custDataLst>
              <p:tags r:id="rId10"/>
            </p:custDataLst>
          </p:nvPr>
        </p:nvCxnSpPr>
        <p:spPr>
          <a:xfrm flipV="1">
            <a:off x="3332163" y="4579938"/>
            <a:ext cx="481012" cy="0"/>
          </a:xfrm>
          <a:prstGeom prst="line">
            <a:avLst/>
          </a:prstGeom>
          <a:ln w="57150" cap="flat" cmpd="sng">
            <a:solidFill>
              <a:srgbClr val="0070C0"/>
            </a:solidFill>
            <a:prstDash val="solid"/>
            <a:headEnd type="none" w="med" len="med"/>
            <a:tailEnd type="triangle" w="med" len="med"/>
          </a:ln>
        </p:spPr>
      </p:cxnSp>
      <p:sp>
        <p:nvSpPr>
          <p:cNvPr id="163859" name="文本框 39"/>
          <p:cNvSpPr/>
          <p:nvPr>
            <p:custDataLst>
              <p:tags r:id="rId11"/>
            </p:custDataLst>
          </p:nvPr>
        </p:nvSpPr>
        <p:spPr>
          <a:xfrm>
            <a:off x="3744913" y="1454150"/>
            <a:ext cx="1841500" cy="584200"/>
          </a:xfrm>
          <a:prstGeom prst="rect">
            <a:avLst/>
          </a:prstGeom>
          <a:noFill/>
          <a:ln w="9525">
            <a:noFill/>
          </a:ln>
        </p:spPr>
        <p:txBody>
          <a:bodyPr>
            <a:spAutoFit/>
          </a:bodyPr>
          <a:lstStyle/>
          <a:p>
            <a:pPr algn="ctr" eaLnBrk="0" hangingPunct="0"/>
            <a:r>
              <a:rPr lang="zh-CN" altLang="en-US" sz="3200" b="1">
                <a:solidFill>
                  <a:srgbClr val="000099"/>
                </a:solidFill>
                <a:latin typeface="微软雅黑" panose="020B0503020204020204" charset="-122"/>
              </a:rPr>
              <a:t>发动内战</a:t>
            </a:r>
            <a:endParaRPr lang="zh-CN" altLang="en-US" sz="3200" b="1">
              <a:solidFill>
                <a:srgbClr val="000099"/>
              </a:solidFill>
              <a:latin typeface="微软雅黑" panose="020B0503020204020204" charset="-122"/>
            </a:endParaRPr>
          </a:p>
        </p:txBody>
      </p:sp>
      <p:sp>
        <p:nvSpPr>
          <p:cNvPr id="163860" name="文本框 40"/>
          <p:cNvSpPr/>
          <p:nvPr>
            <p:custDataLst>
              <p:tags r:id="rId12"/>
            </p:custDataLst>
          </p:nvPr>
        </p:nvSpPr>
        <p:spPr>
          <a:xfrm>
            <a:off x="3792538" y="4310063"/>
            <a:ext cx="1841500" cy="585787"/>
          </a:xfrm>
          <a:prstGeom prst="rect">
            <a:avLst/>
          </a:prstGeom>
          <a:noFill/>
          <a:ln w="9525">
            <a:noFill/>
          </a:ln>
        </p:spPr>
        <p:txBody>
          <a:bodyPr>
            <a:spAutoFit/>
          </a:bodyPr>
          <a:lstStyle/>
          <a:p>
            <a:pPr algn="ctr" eaLnBrk="0" hangingPunct="0"/>
            <a:r>
              <a:rPr lang="zh-CN" altLang="en-US" sz="3200" b="1">
                <a:solidFill>
                  <a:srgbClr val="000099"/>
                </a:solidFill>
                <a:latin typeface="微软雅黑" panose="020B0503020204020204" charset="-122"/>
              </a:rPr>
              <a:t>粉碎进攻</a:t>
            </a:r>
            <a:endParaRPr lang="zh-CN" altLang="en-US" sz="3200" b="1">
              <a:solidFill>
                <a:srgbClr val="000099"/>
              </a:solidFill>
              <a:latin typeface="微软雅黑" panose="020B0503020204020204" charset="-122"/>
            </a:endParaRPr>
          </a:p>
        </p:txBody>
      </p:sp>
      <p:cxnSp>
        <p:nvCxnSpPr>
          <p:cNvPr id="163861" name="直接连接符 42"/>
          <p:cNvCxnSpPr/>
          <p:nvPr>
            <p:custDataLst>
              <p:tags r:id="rId13"/>
            </p:custDataLst>
          </p:nvPr>
        </p:nvCxnSpPr>
        <p:spPr>
          <a:xfrm flipH="1">
            <a:off x="4224338" y="2125663"/>
            <a:ext cx="0" cy="2111375"/>
          </a:xfrm>
          <a:prstGeom prst="line">
            <a:avLst/>
          </a:prstGeom>
          <a:ln w="38100" cap="flat" cmpd="sng">
            <a:solidFill>
              <a:srgbClr val="0070C0"/>
            </a:solidFill>
            <a:prstDash val="solid"/>
            <a:headEnd type="none" w="med" len="med"/>
            <a:tailEnd type="none" w="med" len="med"/>
          </a:ln>
        </p:spPr>
      </p:cxnSp>
      <p:cxnSp>
        <p:nvCxnSpPr>
          <p:cNvPr id="163862" name="直接连接符 43"/>
          <p:cNvCxnSpPr/>
          <p:nvPr>
            <p:custDataLst>
              <p:tags r:id="rId14"/>
            </p:custDataLst>
          </p:nvPr>
        </p:nvCxnSpPr>
        <p:spPr>
          <a:xfrm flipH="1">
            <a:off x="5118100" y="2103438"/>
            <a:ext cx="0" cy="2111375"/>
          </a:xfrm>
          <a:prstGeom prst="line">
            <a:avLst/>
          </a:prstGeom>
          <a:ln w="38100" cap="flat" cmpd="sng">
            <a:solidFill>
              <a:srgbClr val="0070C0"/>
            </a:solidFill>
            <a:prstDash val="solid"/>
            <a:headEnd type="none" w="med" len="med"/>
            <a:tailEnd type="none" w="med" len="med"/>
          </a:ln>
        </p:spPr>
      </p:cxnSp>
      <p:sp>
        <p:nvSpPr>
          <p:cNvPr id="163863" name="文本框 44"/>
          <p:cNvSpPr/>
          <p:nvPr>
            <p:custDataLst>
              <p:tags r:id="rId15"/>
            </p:custDataLst>
          </p:nvPr>
        </p:nvSpPr>
        <p:spPr>
          <a:xfrm>
            <a:off x="3949700" y="2370138"/>
            <a:ext cx="615950" cy="1612900"/>
          </a:xfrm>
          <a:prstGeom prst="rect">
            <a:avLst/>
          </a:prstGeom>
          <a:solidFill>
            <a:schemeClr val="bg1"/>
          </a:solidFill>
          <a:ln w="9525">
            <a:noFill/>
          </a:ln>
        </p:spPr>
        <p:txBody>
          <a:bodyPr vert="eaVert">
            <a:spAutoFit/>
          </a:bodyPr>
          <a:lstStyle/>
          <a:p>
            <a:pPr algn="ctr" eaLnBrk="0" hangingPunct="0"/>
            <a:r>
              <a:rPr lang="zh-CN" altLang="en-US" sz="2800" b="1">
                <a:latin typeface="楷体" panose="02010609060101010101" pitchFamily="49" charset="-122"/>
                <a:ea typeface="楷体" panose="02010609060101010101" pitchFamily="49" charset="-122"/>
              </a:rPr>
              <a:t>全面进攻</a:t>
            </a:r>
            <a:endParaRPr lang="zh-CN" altLang="en-US" sz="2800" b="1">
              <a:latin typeface="楷体" panose="02010609060101010101" pitchFamily="49" charset="-122"/>
              <a:ea typeface="楷体" panose="02010609060101010101" pitchFamily="49" charset="-122"/>
            </a:endParaRPr>
          </a:p>
        </p:txBody>
      </p:sp>
      <p:sp>
        <p:nvSpPr>
          <p:cNvPr id="163864" name="文本框 45"/>
          <p:cNvSpPr/>
          <p:nvPr>
            <p:custDataLst>
              <p:tags r:id="rId16"/>
            </p:custDataLst>
          </p:nvPr>
        </p:nvSpPr>
        <p:spPr>
          <a:xfrm>
            <a:off x="4772025" y="2370138"/>
            <a:ext cx="615950" cy="1612900"/>
          </a:xfrm>
          <a:prstGeom prst="rect">
            <a:avLst/>
          </a:prstGeom>
          <a:solidFill>
            <a:schemeClr val="bg1"/>
          </a:solidFill>
          <a:ln w="9525">
            <a:noFill/>
          </a:ln>
        </p:spPr>
        <p:txBody>
          <a:bodyPr vert="eaVert">
            <a:spAutoFit/>
          </a:bodyPr>
          <a:lstStyle/>
          <a:p>
            <a:pPr algn="ctr" eaLnBrk="0" hangingPunct="0"/>
            <a:r>
              <a:rPr lang="zh-CN" altLang="en-US" sz="2800" b="1">
                <a:latin typeface="楷体" panose="02010609060101010101" pitchFamily="49" charset="-122"/>
                <a:ea typeface="楷体" panose="02010609060101010101" pitchFamily="49" charset="-122"/>
              </a:rPr>
              <a:t>重点进攻</a:t>
            </a:r>
            <a:endParaRPr lang="zh-CN" altLang="en-US" sz="2800" b="1">
              <a:latin typeface="楷体" panose="02010609060101010101" pitchFamily="49" charset="-122"/>
              <a:ea typeface="楷体" panose="02010609060101010101" pitchFamily="49" charset="-122"/>
            </a:endParaRPr>
          </a:p>
        </p:txBody>
      </p:sp>
      <p:cxnSp>
        <p:nvCxnSpPr>
          <p:cNvPr id="163865" name="直接连接符 52"/>
          <p:cNvCxnSpPr/>
          <p:nvPr>
            <p:custDataLst>
              <p:tags r:id="rId17"/>
            </p:custDataLst>
          </p:nvPr>
        </p:nvCxnSpPr>
        <p:spPr>
          <a:xfrm flipV="1">
            <a:off x="5549900" y="1744663"/>
            <a:ext cx="481013" cy="0"/>
          </a:xfrm>
          <a:prstGeom prst="line">
            <a:avLst/>
          </a:prstGeom>
          <a:ln w="57150" cap="flat" cmpd="sng">
            <a:solidFill>
              <a:srgbClr val="0070C0"/>
            </a:solidFill>
            <a:prstDash val="solid"/>
            <a:headEnd type="none" w="med" len="med"/>
            <a:tailEnd type="triangle" w="med" len="med"/>
          </a:ln>
        </p:spPr>
      </p:cxnSp>
      <p:cxnSp>
        <p:nvCxnSpPr>
          <p:cNvPr id="163866" name="直接连接符 53"/>
          <p:cNvCxnSpPr/>
          <p:nvPr>
            <p:custDataLst>
              <p:tags r:id="rId18"/>
            </p:custDataLst>
          </p:nvPr>
        </p:nvCxnSpPr>
        <p:spPr>
          <a:xfrm flipV="1">
            <a:off x="5513388" y="4583113"/>
            <a:ext cx="481012" cy="0"/>
          </a:xfrm>
          <a:prstGeom prst="line">
            <a:avLst/>
          </a:prstGeom>
          <a:ln w="57150" cap="flat" cmpd="sng">
            <a:solidFill>
              <a:srgbClr val="0070C0"/>
            </a:solidFill>
            <a:prstDash val="solid"/>
            <a:headEnd type="none" w="med" len="med"/>
            <a:tailEnd type="triangle" w="med" len="med"/>
          </a:ln>
        </p:spPr>
      </p:cxnSp>
      <p:sp>
        <p:nvSpPr>
          <p:cNvPr id="163867" name="文本框 54"/>
          <p:cNvSpPr/>
          <p:nvPr>
            <p:custDataLst>
              <p:tags r:id="rId19"/>
            </p:custDataLst>
          </p:nvPr>
        </p:nvSpPr>
        <p:spPr>
          <a:xfrm>
            <a:off x="5930900" y="1454150"/>
            <a:ext cx="1841500" cy="584200"/>
          </a:xfrm>
          <a:prstGeom prst="rect">
            <a:avLst/>
          </a:prstGeom>
          <a:noFill/>
          <a:ln w="9525">
            <a:noFill/>
          </a:ln>
        </p:spPr>
        <p:txBody>
          <a:bodyPr>
            <a:spAutoFit/>
          </a:bodyPr>
          <a:lstStyle/>
          <a:p>
            <a:pPr algn="ctr" eaLnBrk="0" hangingPunct="0"/>
            <a:r>
              <a:rPr lang="zh-CN" altLang="en-US" sz="3200" b="1">
                <a:solidFill>
                  <a:srgbClr val="000099"/>
                </a:solidFill>
                <a:latin typeface="微软雅黑" panose="020B0503020204020204" charset="-122"/>
              </a:rPr>
              <a:t>危机四伏</a:t>
            </a:r>
            <a:endParaRPr lang="zh-CN" altLang="en-US" sz="3200" b="1">
              <a:solidFill>
                <a:srgbClr val="000099"/>
              </a:solidFill>
              <a:latin typeface="微软雅黑" panose="020B0503020204020204" charset="-122"/>
            </a:endParaRPr>
          </a:p>
        </p:txBody>
      </p:sp>
      <p:sp>
        <p:nvSpPr>
          <p:cNvPr id="163868" name="文本框 55"/>
          <p:cNvSpPr/>
          <p:nvPr>
            <p:custDataLst>
              <p:tags r:id="rId20"/>
            </p:custDataLst>
          </p:nvPr>
        </p:nvSpPr>
        <p:spPr>
          <a:xfrm>
            <a:off x="5856288" y="4314825"/>
            <a:ext cx="1841500" cy="584200"/>
          </a:xfrm>
          <a:prstGeom prst="rect">
            <a:avLst/>
          </a:prstGeom>
          <a:noFill/>
          <a:ln w="9525">
            <a:noFill/>
          </a:ln>
        </p:spPr>
        <p:txBody>
          <a:bodyPr>
            <a:spAutoFit/>
          </a:bodyPr>
          <a:lstStyle/>
          <a:p>
            <a:pPr algn="ctr" eaLnBrk="0" hangingPunct="0"/>
            <a:r>
              <a:rPr lang="zh-CN" altLang="en-US" sz="3200" b="1">
                <a:solidFill>
                  <a:srgbClr val="000099"/>
                </a:solidFill>
                <a:latin typeface="微软雅黑" panose="020B0503020204020204" charset="-122"/>
              </a:rPr>
              <a:t>战略反攻</a:t>
            </a:r>
            <a:endParaRPr lang="zh-CN" altLang="en-US" sz="3200" b="1">
              <a:solidFill>
                <a:srgbClr val="000099"/>
              </a:solidFill>
              <a:latin typeface="微软雅黑" panose="020B0503020204020204" charset="-122"/>
            </a:endParaRPr>
          </a:p>
        </p:txBody>
      </p:sp>
      <p:cxnSp>
        <p:nvCxnSpPr>
          <p:cNvPr id="163869" name="直接连接符 56"/>
          <p:cNvCxnSpPr/>
          <p:nvPr>
            <p:custDataLst>
              <p:tags r:id="rId21"/>
            </p:custDataLst>
          </p:nvPr>
        </p:nvCxnSpPr>
        <p:spPr>
          <a:xfrm flipH="1">
            <a:off x="6835775" y="2120900"/>
            <a:ext cx="0" cy="2111375"/>
          </a:xfrm>
          <a:prstGeom prst="line">
            <a:avLst/>
          </a:prstGeom>
          <a:ln w="38100" cap="flat" cmpd="sng">
            <a:solidFill>
              <a:srgbClr val="0070C0"/>
            </a:solidFill>
            <a:prstDash val="solid"/>
            <a:headEnd type="none" w="med" len="med"/>
            <a:tailEnd type="none" w="med" len="med"/>
          </a:ln>
        </p:spPr>
      </p:cxnSp>
      <p:sp>
        <p:nvSpPr>
          <p:cNvPr id="163870" name="文本框 58"/>
          <p:cNvSpPr/>
          <p:nvPr>
            <p:custDataLst>
              <p:tags r:id="rId22"/>
            </p:custDataLst>
          </p:nvPr>
        </p:nvSpPr>
        <p:spPr>
          <a:xfrm>
            <a:off x="6276975" y="2257425"/>
            <a:ext cx="1046163" cy="1908175"/>
          </a:xfrm>
          <a:prstGeom prst="rect">
            <a:avLst/>
          </a:prstGeom>
          <a:solidFill>
            <a:schemeClr val="bg1"/>
          </a:solidFill>
          <a:ln w="9525">
            <a:noFill/>
          </a:ln>
        </p:spPr>
        <p:txBody>
          <a:bodyPr vert="eaVert">
            <a:spAutoFit/>
          </a:bodyPr>
          <a:lstStyle/>
          <a:p>
            <a:pPr algn="ctr" eaLnBrk="0" hangingPunct="0"/>
            <a:r>
              <a:rPr lang="zh-CN" altLang="en-US" sz="2800" b="1">
                <a:latin typeface="楷体" panose="02010609060101010101" pitchFamily="49" charset="-122"/>
                <a:ea typeface="楷体" panose="02010609060101010101" pitchFamily="49" charset="-122"/>
              </a:rPr>
              <a:t>刘邓大军</a:t>
            </a:r>
            <a:endParaRPr lang="en-US" altLang="zh-CN" sz="2800" b="1">
              <a:latin typeface="楷体" panose="02010609060101010101" pitchFamily="49" charset="-122"/>
              <a:ea typeface="楷体" panose="02010609060101010101" pitchFamily="49" charset="-122"/>
            </a:endParaRPr>
          </a:p>
          <a:p>
            <a:pPr algn="ctr" eaLnBrk="0" hangingPunct="0"/>
            <a:r>
              <a:rPr lang="zh-CN" altLang="en-US" sz="2800" b="1">
                <a:latin typeface="楷体" panose="02010609060101010101" pitchFamily="49" charset="-122"/>
                <a:ea typeface="楷体" panose="02010609060101010101" pitchFamily="49" charset="-122"/>
              </a:rPr>
              <a:t>挺进大别山</a:t>
            </a:r>
            <a:endParaRPr lang="zh-CN" altLang="en-US" sz="2800" b="1">
              <a:latin typeface="楷体" panose="02010609060101010101" pitchFamily="49" charset="-122"/>
              <a:ea typeface="楷体" panose="02010609060101010101" pitchFamily="49" charset="-122"/>
            </a:endParaRPr>
          </a:p>
        </p:txBody>
      </p:sp>
      <p:cxnSp>
        <p:nvCxnSpPr>
          <p:cNvPr id="163871" name="直接连接符 60"/>
          <p:cNvCxnSpPr/>
          <p:nvPr>
            <p:custDataLst>
              <p:tags r:id="rId23"/>
            </p:custDataLst>
          </p:nvPr>
        </p:nvCxnSpPr>
        <p:spPr>
          <a:xfrm flipV="1">
            <a:off x="7597775" y="4579938"/>
            <a:ext cx="481013" cy="0"/>
          </a:xfrm>
          <a:prstGeom prst="line">
            <a:avLst/>
          </a:prstGeom>
          <a:ln w="57150" cap="flat" cmpd="sng">
            <a:solidFill>
              <a:srgbClr val="0070C0"/>
            </a:solidFill>
            <a:prstDash val="solid"/>
            <a:headEnd type="none" w="med" len="med"/>
            <a:tailEnd type="triangle" w="med" len="med"/>
          </a:ln>
        </p:spPr>
      </p:cxnSp>
      <p:sp>
        <p:nvSpPr>
          <p:cNvPr id="163872" name="文本框 61"/>
          <p:cNvSpPr/>
          <p:nvPr>
            <p:custDataLst>
              <p:tags r:id="rId24"/>
            </p:custDataLst>
          </p:nvPr>
        </p:nvSpPr>
        <p:spPr>
          <a:xfrm>
            <a:off x="7902575" y="4300538"/>
            <a:ext cx="1841500" cy="584200"/>
          </a:xfrm>
          <a:prstGeom prst="rect">
            <a:avLst/>
          </a:prstGeom>
          <a:noFill/>
          <a:ln w="9525">
            <a:noFill/>
          </a:ln>
        </p:spPr>
        <p:txBody>
          <a:bodyPr>
            <a:spAutoFit/>
          </a:bodyPr>
          <a:lstStyle/>
          <a:p>
            <a:pPr algn="ctr" eaLnBrk="0" hangingPunct="0"/>
            <a:r>
              <a:rPr lang="zh-CN" altLang="en-US" sz="3200" b="1">
                <a:solidFill>
                  <a:srgbClr val="000099"/>
                </a:solidFill>
                <a:latin typeface="微软雅黑" panose="020B0503020204020204" charset="-122"/>
              </a:rPr>
              <a:t>战略决战</a:t>
            </a:r>
            <a:endParaRPr lang="zh-CN" altLang="en-US" sz="3200" b="1">
              <a:solidFill>
                <a:srgbClr val="000099"/>
              </a:solidFill>
              <a:latin typeface="微软雅黑" panose="020B0503020204020204" charset="-122"/>
            </a:endParaRPr>
          </a:p>
        </p:txBody>
      </p:sp>
      <p:cxnSp>
        <p:nvCxnSpPr>
          <p:cNvPr id="163873" name="直接连接符 62"/>
          <p:cNvCxnSpPr/>
          <p:nvPr>
            <p:custDataLst>
              <p:tags r:id="rId25"/>
            </p:custDataLst>
          </p:nvPr>
        </p:nvCxnSpPr>
        <p:spPr>
          <a:xfrm flipH="1">
            <a:off x="9017000" y="2155825"/>
            <a:ext cx="0" cy="2112963"/>
          </a:xfrm>
          <a:prstGeom prst="line">
            <a:avLst/>
          </a:prstGeom>
          <a:ln w="38100" cap="flat" cmpd="sng">
            <a:solidFill>
              <a:srgbClr val="0070C0"/>
            </a:solidFill>
            <a:prstDash val="solid"/>
            <a:headEnd type="none" w="med" len="med"/>
            <a:tailEnd type="none" w="med" len="med"/>
          </a:ln>
        </p:spPr>
      </p:cxnSp>
      <p:cxnSp>
        <p:nvCxnSpPr>
          <p:cNvPr id="163874" name="直接连接符 63"/>
          <p:cNvCxnSpPr/>
          <p:nvPr>
            <p:custDataLst>
              <p:tags r:id="rId26"/>
            </p:custDataLst>
          </p:nvPr>
        </p:nvCxnSpPr>
        <p:spPr>
          <a:xfrm flipH="1">
            <a:off x="9740900" y="2155825"/>
            <a:ext cx="0" cy="2112963"/>
          </a:xfrm>
          <a:prstGeom prst="line">
            <a:avLst/>
          </a:prstGeom>
          <a:ln w="38100" cap="flat" cmpd="sng">
            <a:solidFill>
              <a:srgbClr val="0070C0"/>
            </a:solidFill>
            <a:prstDash val="solid"/>
            <a:headEnd type="none" w="med" len="med"/>
            <a:tailEnd type="none" w="med" len="med"/>
          </a:ln>
        </p:spPr>
      </p:cxnSp>
      <p:sp>
        <p:nvSpPr>
          <p:cNvPr id="163875" name="文本框 64"/>
          <p:cNvSpPr/>
          <p:nvPr>
            <p:custDataLst>
              <p:tags r:id="rId27"/>
            </p:custDataLst>
          </p:nvPr>
        </p:nvSpPr>
        <p:spPr>
          <a:xfrm>
            <a:off x="8740775" y="2389188"/>
            <a:ext cx="615950" cy="1643062"/>
          </a:xfrm>
          <a:prstGeom prst="rect">
            <a:avLst/>
          </a:prstGeom>
          <a:solidFill>
            <a:schemeClr val="bg1"/>
          </a:solidFill>
          <a:ln w="9525">
            <a:noFill/>
          </a:ln>
        </p:spPr>
        <p:txBody>
          <a:bodyPr vert="eaVert">
            <a:spAutoFit/>
          </a:bodyPr>
          <a:lstStyle/>
          <a:p>
            <a:pPr algn="ctr" eaLnBrk="0" hangingPunct="0"/>
            <a:r>
              <a:rPr lang="zh-CN" altLang="en-US" sz="2800" b="1">
                <a:latin typeface="楷体" panose="02010609060101010101" pitchFamily="49" charset="-122"/>
                <a:ea typeface="楷体" panose="02010609060101010101" pitchFamily="49" charset="-122"/>
              </a:rPr>
              <a:t>淮海战役</a:t>
            </a:r>
            <a:endParaRPr lang="zh-CN" altLang="en-US" sz="2800" b="1">
              <a:latin typeface="楷体" panose="02010609060101010101" pitchFamily="49" charset="-122"/>
              <a:ea typeface="楷体" panose="02010609060101010101" pitchFamily="49" charset="-122"/>
            </a:endParaRPr>
          </a:p>
        </p:txBody>
      </p:sp>
      <p:sp>
        <p:nvSpPr>
          <p:cNvPr id="163876" name="文本框 65"/>
          <p:cNvSpPr/>
          <p:nvPr>
            <p:custDataLst>
              <p:tags r:id="rId28"/>
            </p:custDataLst>
          </p:nvPr>
        </p:nvSpPr>
        <p:spPr>
          <a:xfrm>
            <a:off x="9491663" y="2378075"/>
            <a:ext cx="615950" cy="1643063"/>
          </a:xfrm>
          <a:prstGeom prst="rect">
            <a:avLst/>
          </a:prstGeom>
          <a:solidFill>
            <a:schemeClr val="bg1"/>
          </a:solidFill>
          <a:ln w="9525">
            <a:noFill/>
          </a:ln>
        </p:spPr>
        <p:txBody>
          <a:bodyPr vert="eaVert">
            <a:spAutoFit/>
          </a:bodyPr>
          <a:lstStyle/>
          <a:p>
            <a:pPr algn="ctr" eaLnBrk="0" hangingPunct="0"/>
            <a:r>
              <a:rPr lang="zh-CN" altLang="en-US" sz="2800" b="1">
                <a:latin typeface="楷体" panose="02010609060101010101" pitchFamily="49" charset="-122"/>
                <a:ea typeface="楷体" panose="02010609060101010101" pitchFamily="49" charset="-122"/>
              </a:rPr>
              <a:t>平津战役</a:t>
            </a:r>
            <a:endParaRPr lang="zh-CN" altLang="en-US" sz="2800" b="1">
              <a:latin typeface="楷体" panose="02010609060101010101" pitchFamily="49" charset="-122"/>
              <a:ea typeface="楷体" panose="02010609060101010101" pitchFamily="49" charset="-122"/>
            </a:endParaRPr>
          </a:p>
        </p:txBody>
      </p:sp>
      <p:cxnSp>
        <p:nvCxnSpPr>
          <p:cNvPr id="163877" name="直接连接符 66"/>
          <p:cNvCxnSpPr/>
          <p:nvPr>
            <p:custDataLst>
              <p:tags r:id="rId29"/>
            </p:custDataLst>
          </p:nvPr>
        </p:nvCxnSpPr>
        <p:spPr>
          <a:xfrm flipV="1">
            <a:off x="9705975" y="4592638"/>
            <a:ext cx="479425" cy="0"/>
          </a:xfrm>
          <a:prstGeom prst="line">
            <a:avLst/>
          </a:prstGeom>
          <a:ln w="57150" cap="flat" cmpd="sng">
            <a:solidFill>
              <a:srgbClr val="0070C0"/>
            </a:solidFill>
            <a:prstDash val="solid"/>
            <a:headEnd type="none" w="med" len="med"/>
            <a:tailEnd type="triangle" w="med" len="med"/>
          </a:ln>
        </p:spPr>
      </p:cxnSp>
      <p:sp>
        <p:nvSpPr>
          <p:cNvPr id="163878" name="文本框 67"/>
          <p:cNvSpPr/>
          <p:nvPr>
            <p:custDataLst>
              <p:tags r:id="rId30"/>
            </p:custDataLst>
          </p:nvPr>
        </p:nvSpPr>
        <p:spPr>
          <a:xfrm>
            <a:off x="10150475" y="4292600"/>
            <a:ext cx="1841500" cy="585788"/>
          </a:xfrm>
          <a:prstGeom prst="rect">
            <a:avLst/>
          </a:prstGeom>
          <a:noFill/>
          <a:ln w="9525">
            <a:noFill/>
          </a:ln>
        </p:spPr>
        <p:txBody>
          <a:bodyPr>
            <a:spAutoFit/>
          </a:bodyPr>
          <a:lstStyle/>
          <a:p>
            <a:pPr algn="ctr" eaLnBrk="0" hangingPunct="0"/>
            <a:r>
              <a:rPr lang="zh-CN" altLang="en-US" sz="3200" b="1">
                <a:solidFill>
                  <a:srgbClr val="000099"/>
                </a:solidFill>
                <a:latin typeface="微软雅黑" panose="020B0503020204020204" charset="-122"/>
              </a:rPr>
              <a:t>渡江战役</a:t>
            </a:r>
            <a:endParaRPr lang="zh-CN" altLang="en-US" sz="3200" b="1">
              <a:solidFill>
                <a:srgbClr val="000099"/>
              </a:solidFill>
              <a:latin typeface="微软雅黑" panose="020B0503020204020204" charset="-122"/>
            </a:endParaRPr>
          </a:p>
        </p:txBody>
      </p:sp>
      <p:cxnSp>
        <p:nvCxnSpPr>
          <p:cNvPr id="163879" name="直接连接符 68"/>
          <p:cNvCxnSpPr/>
          <p:nvPr>
            <p:custDataLst>
              <p:tags r:id="rId31"/>
            </p:custDataLst>
          </p:nvPr>
        </p:nvCxnSpPr>
        <p:spPr>
          <a:xfrm flipH="1">
            <a:off x="8231188" y="2136775"/>
            <a:ext cx="0" cy="2112963"/>
          </a:xfrm>
          <a:prstGeom prst="line">
            <a:avLst/>
          </a:prstGeom>
          <a:ln w="38100" cap="flat" cmpd="sng">
            <a:solidFill>
              <a:srgbClr val="0070C0"/>
            </a:solidFill>
            <a:prstDash val="solid"/>
            <a:headEnd type="none" w="med" len="med"/>
            <a:tailEnd type="none" w="med" len="med"/>
          </a:ln>
        </p:spPr>
      </p:cxnSp>
      <p:sp>
        <p:nvSpPr>
          <p:cNvPr id="163880" name="文本框 69"/>
          <p:cNvSpPr/>
          <p:nvPr>
            <p:custDataLst>
              <p:tags r:id="rId32"/>
            </p:custDataLst>
          </p:nvPr>
        </p:nvSpPr>
        <p:spPr>
          <a:xfrm>
            <a:off x="7929563" y="2378075"/>
            <a:ext cx="615950" cy="1643063"/>
          </a:xfrm>
          <a:prstGeom prst="rect">
            <a:avLst/>
          </a:prstGeom>
          <a:solidFill>
            <a:schemeClr val="bg1"/>
          </a:solidFill>
          <a:ln w="9525">
            <a:noFill/>
          </a:ln>
        </p:spPr>
        <p:txBody>
          <a:bodyPr vert="eaVert">
            <a:spAutoFit/>
          </a:bodyPr>
          <a:lstStyle/>
          <a:p>
            <a:pPr algn="ctr" eaLnBrk="0" hangingPunct="0"/>
            <a:r>
              <a:rPr lang="zh-CN" altLang="en-US" sz="2800" b="1">
                <a:latin typeface="楷体" panose="02010609060101010101" pitchFamily="49" charset="-122"/>
                <a:ea typeface="楷体" panose="02010609060101010101" pitchFamily="49" charset="-122"/>
              </a:rPr>
              <a:t>辽沈战役</a:t>
            </a:r>
            <a:endParaRPr lang="zh-CN" altLang="en-US" sz="2800" b="1">
              <a:latin typeface="楷体" panose="02010609060101010101" pitchFamily="49" charset="-122"/>
              <a:ea typeface="楷体" panose="02010609060101010101" pitchFamily="49" charset="-122"/>
            </a:endParaRPr>
          </a:p>
        </p:txBody>
      </p:sp>
      <p:cxnSp>
        <p:nvCxnSpPr>
          <p:cNvPr id="163881" name="直接连接符 70"/>
          <p:cNvCxnSpPr/>
          <p:nvPr>
            <p:custDataLst>
              <p:tags r:id="rId33"/>
            </p:custDataLst>
          </p:nvPr>
        </p:nvCxnSpPr>
        <p:spPr>
          <a:xfrm flipV="1">
            <a:off x="7770813" y="1746885"/>
            <a:ext cx="2412365" cy="12065"/>
          </a:xfrm>
          <a:prstGeom prst="line">
            <a:avLst/>
          </a:prstGeom>
          <a:ln w="57150" cap="flat" cmpd="sng">
            <a:solidFill>
              <a:srgbClr val="0070C0"/>
            </a:solidFill>
            <a:prstDash val="solid"/>
            <a:headEnd type="none" w="med" len="med"/>
            <a:tailEnd type="triangle" w="med" len="med"/>
          </a:ln>
        </p:spPr>
      </p:cxnSp>
      <p:sp>
        <p:nvSpPr>
          <p:cNvPr id="163882" name="文本框 71"/>
          <p:cNvSpPr/>
          <p:nvPr>
            <p:custDataLst>
              <p:tags r:id="rId34"/>
            </p:custDataLst>
          </p:nvPr>
        </p:nvSpPr>
        <p:spPr>
          <a:xfrm>
            <a:off x="10136188" y="1454150"/>
            <a:ext cx="1841500" cy="584200"/>
          </a:xfrm>
          <a:prstGeom prst="rect">
            <a:avLst/>
          </a:prstGeom>
          <a:noFill/>
          <a:ln w="9525">
            <a:noFill/>
          </a:ln>
        </p:spPr>
        <p:txBody>
          <a:bodyPr>
            <a:spAutoFit/>
          </a:bodyPr>
          <a:lstStyle/>
          <a:p>
            <a:pPr algn="ctr" eaLnBrk="0" hangingPunct="0"/>
            <a:r>
              <a:rPr lang="zh-CN" altLang="en-US" sz="3200" b="1">
                <a:solidFill>
                  <a:srgbClr val="000099"/>
                </a:solidFill>
                <a:latin typeface="微软雅黑" panose="020B0503020204020204" charset="-122"/>
              </a:rPr>
              <a:t>统治结束</a:t>
            </a:r>
            <a:endParaRPr lang="zh-CN" altLang="en-US" sz="3200" b="1">
              <a:solidFill>
                <a:srgbClr val="000099"/>
              </a:solidFill>
              <a:latin typeface="微软雅黑" panose="020B0503020204020204" charset="-122"/>
            </a:endParaRPr>
          </a:p>
        </p:txBody>
      </p:sp>
      <p:cxnSp>
        <p:nvCxnSpPr>
          <p:cNvPr id="163883" name="直接连接符 72"/>
          <p:cNvCxnSpPr/>
          <p:nvPr>
            <p:custDataLst>
              <p:tags r:id="rId35"/>
            </p:custDataLst>
          </p:nvPr>
        </p:nvCxnSpPr>
        <p:spPr>
          <a:xfrm flipH="1">
            <a:off x="11226800" y="2084388"/>
            <a:ext cx="0" cy="2111375"/>
          </a:xfrm>
          <a:prstGeom prst="line">
            <a:avLst/>
          </a:prstGeom>
          <a:ln w="38100" cap="flat" cmpd="sng">
            <a:solidFill>
              <a:srgbClr val="0070C0"/>
            </a:solidFill>
            <a:prstDash val="solid"/>
            <a:headEnd type="triangle" w="med" len="med"/>
            <a:tailEnd type="none" w="med" len="med"/>
          </a:ln>
        </p:spPr>
      </p:cxnSp>
      <p:sp>
        <p:nvSpPr>
          <p:cNvPr id="163884" name="文本框 11"/>
          <p:cNvSpPr/>
          <p:nvPr>
            <p:custDataLst>
              <p:tags r:id="rId36"/>
            </p:custDataLst>
          </p:nvPr>
        </p:nvSpPr>
        <p:spPr>
          <a:xfrm>
            <a:off x="10310813" y="2333625"/>
            <a:ext cx="577850" cy="1816100"/>
          </a:xfrm>
          <a:prstGeom prst="rect">
            <a:avLst/>
          </a:prstGeom>
          <a:solidFill>
            <a:schemeClr val="bg1"/>
          </a:solidFill>
          <a:ln w="9525">
            <a:noFill/>
          </a:ln>
        </p:spPr>
        <p:txBody>
          <a:bodyPr>
            <a:spAutoFit/>
          </a:bodyPr>
          <a:lstStyle/>
          <a:p>
            <a:pPr algn="ctr" eaLnBrk="0" hangingPunct="0"/>
            <a:r>
              <a:rPr lang="zh-CN" altLang="en-US" sz="2800" b="1">
                <a:latin typeface="楷体" panose="02010609060101010101" pitchFamily="49" charset="-122"/>
                <a:ea typeface="楷体" panose="02010609060101010101" pitchFamily="49" charset="-122"/>
              </a:rPr>
              <a:t>北平</a:t>
            </a:r>
            <a:endParaRPr lang="en-US" altLang="zh-CN" sz="2800" b="1">
              <a:latin typeface="楷体" panose="02010609060101010101" pitchFamily="49" charset="-122"/>
              <a:ea typeface="楷体" panose="02010609060101010101" pitchFamily="49" charset="-122"/>
            </a:endParaRPr>
          </a:p>
          <a:p>
            <a:pPr algn="ctr" eaLnBrk="0" hangingPunct="0"/>
            <a:r>
              <a:rPr lang="zh-CN" altLang="en-US" sz="2800" b="1">
                <a:latin typeface="楷体" panose="02010609060101010101" pitchFamily="49" charset="-122"/>
                <a:ea typeface="楷体" panose="02010609060101010101" pitchFamily="49" charset="-122"/>
              </a:rPr>
              <a:t>谈判</a:t>
            </a:r>
            <a:endParaRPr lang="zh-CN" altLang="en-US" sz="2800" b="1">
              <a:latin typeface="楷体" panose="02010609060101010101" pitchFamily="49" charset="-122"/>
              <a:ea typeface="楷体" panose="02010609060101010101" pitchFamily="49" charset="-122"/>
            </a:endParaRPr>
          </a:p>
        </p:txBody>
      </p:sp>
      <p:sp>
        <p:nvSpPr>
          <p:cNvPr id="163885" name="六边形 73"/>
          <p:cNvSpPr/>
          <p:nvPr>
            <p:custDataLst>
              <p:tags r:id="rId37"/>
            </p:custDataLst>
          </p:nvPr>
        </p:nvSpPr>
        <p:spPr>
          <a:xfrm>
            <a:off x="1774825" y="5051425"/>
            <a:ext cx="227013" cy="196850"/>
          </a:xfrm>
          <a:prstGeom prst="hexagon">
            <a:avLst>
              <a:gd name="adj" fmla="val 25003"/>
              <a:gd name="vf" fmla="val 115470"/>
            </a:avLst>
          </a:prstGeom>
          <a:solidFill>
            <a:srgbClr val="0070C0"/>
          </a:solidFill>
          <a:ln w="12700">
            <a:noFill/>
          </a:ln>
        </p:spPr>
        <p:txBody>
          <a:bodyPr anchor="ctr" anchorCtr="0"/>
          <a:lstStyle/>
          <a:p>
            <a:pPr algn="ctr"/>
            <a:endParaRPr lang="en-US" altLang="en-US" sz="1300">
              <a:solidFill>
                <a:srgbClr val="FFFFFF"/>
              </a:solidFill>
            </a:endParaRPr>
          </a:p>
        </p:txBody>
      </p:sp>
      <p:sp>
        <p:nvSpPr>
          <p:cNvPr id="163886" name="文本框 74"/>
          <p:cNvSpPr/>
          <p:nvPr>
            <p:custDataLst>
              <p:tags r:id="rId38"/>
            </p:custDataLst>
          </p:nvPr>
        </p:nvSpPr>
        <p:spPr>
          <a:xfrm>
            <a:off x="1228725" y="5280025"/>
            <a:ext cx="1320800" cy="514350"/>
          </a:xfrm>
          <a:prstGeom prst="rect">
            <a:avLst/>
          </a:prstGeom>
          <a:noFill/>
          <a:ln w="9525">
            <a:noFill/>
          </a:ln>
        </p:spPr>
        <p:txBody>
          <a:bodyPr>
            <a:spAutoFit/>
          </a:bodyPr>
          <a:lstStyle/>
          <a:p>
            <a:pPr algn="ctr">
              <a:lnSpc>
                <a:spcPct val="125000"/>
              </a:lnSpc>
            </a:pPr>
            <a:r>
              <a:rPr lang="en-US" altLang="zh-CN" sz="2200" b="1">
                <a:solidFill>
                  <a:srgbClr val="181818"/>
                </a:solidFill>
                <a:latin typeface="微软雅黑" panose="020B0503020204020204" charset="-122"/>
              </a:rPr>
              <a:t>1945.8</a:t>
            </a:r>
            <a:endParaRPr lang="zh-CN" altLang="en-US" sz="2200" b="1">
              <a:solidFill>
                <a:srgbClr val="181818"/>
              </a:solidFill>
              <a:latin typeface="微软雅黑" panose="020B0503020204020204" charset="-122"/>
            </a:endParaRPr>
          </a:p>
        </p:txBody>
      </p:sp>
      <p:sp>
        <p:nvSpPr>
          <p:cNvPr id="163887" name="六边形 75"/>
          <p:cNvSpPr/>
          <p:nvPr>
            <p:custDataLst>
              <p:tags r:id="rId39"/>
            </p:custDataLst>
          </p:nvPr>
        </p:nvSpPr>
        <p:spPr>
          <a:xfrm>
            <a:off x="2863850" y="5051425"/>
            <a:ext cx="227013" cy="196850"/>
          </a:xfrm>
          <a:prstGeom prst="hexagon">
            <a:avLst>
              <a:gd name="adj" fmla="val 25003"/>
              <a:gd name="vf" fmla="val 115470"/>
            </a:avLst>
          </a:prstGeom>
          <a:solidFill>
            <a:srgbClr val="0070C0"/>
          </a:solidFill>
          <a:ln w="12700">
            <a:noFill/>
          </a:ln>
        </p:spPr>
        <p:txBody>
          <a:bodyPr anchor="ctr" anchorCtr="0"/>
          <a:lstStyle/>
          <a:p>
            <a:pPr algn="ctr"/>
            <a:endParaRPr lang="en-US" altLang="en-US" sz="1300">
              <a:solidFill>
                <a:srgbClr val="FFFFFF"/>
              </a:solidFill>
            </a:endParaRPr>
          </a:p>
        </p:txBody>
      </p:sp>
      <p:sp>
        <p:nvSpPr>
          <p:cNvPr id="163888" name="文本框 76"/>
          <p:cNvSpPr/>
          <p:nvPr>
            <p:custDataLst>
              <p:tags r:id="rId40"/>
            </p:custDataLst>
          </p:nvPr>
        </p:nvSpPr>
        <p:spPr>
          <a:xfrm>
            <a:off x="2317750" y="5280025"/>
            <a:ext cx="1319213" cy="514350"/>
          </a:xfrm>
          <a:prstGeom prst="rect">
            <a:avLst/>
          </a:prstGeom>
          <a:noFill/>
          <a:ln w="9525">
            <a:noFill/>
          </a:ln>
        </p:spPr>
        <p:txBody>
          <a:bodyPr>
            <a:spAutoFit/>
          </a:bodyPr>
          <a:lstStyle/>
          <a:p>
            <a:pPr algn="ctr">
              <a:lnSpc>
                <a:spcPct val="125000"/>
              </a:lnSpc>
            </a:pPr>
            <a:r>
              <a:rPr lang="en-US" altLang="zh-CN" sz="2200" b="1">
                <a:solidFill>
                  <a:srgbClr val="181818"/>
                </a:solidFill>
                <a:latin typeface="微软雅黑" panose="020B0503020204020204" charset="-122"/>
              </a:rPr>
              <a:t>1946.1</a:t>
            </a:r>
            <a:endParaRPr lang="zh-CN" altLang="en-US" sz="2200" b="1">
              <a:solidFill>
                <a:srgbClr val="181818"/>
              </a:solidFill>
              <a:latin typeface="微软雅黑" panose="020B0503020204020204" charset="-122"/>
            </a:endParaRPr>
          </a:p>
        </p:txBody>
      </p:sp>
      <p:sp>
        <p:nvSpPr>
          <p:cNvPr id="163889" name="六边形 77"/>
          <p:cNvSpPr/>
          <p:nvPr>
            <p:custDataLst>
              <p:tags r:id="rId41"/>
            </p:custDataLst>
          </p:nvPr>
        </p:nvSpPr>
        <p:spPr>
          <a:xfrm>
            <a:off x="3862388" y="5045075"/>
            <a:ext cx="227012" cy="195263"/>
          </a:xfrm>
          <a:prstGeom prst="hexagon">
            <a:avLst>
              <a:gd name="adj" fmla="val 25001"/>
              <a:gd name="vf" fmla="val 115470"/>
            </a:avLst>
          </a:prstGeom>
          <a:solidFill>
            <a:srgbClr val="0070C0"/>
          </a:solidFill>
          <a:ln w="12700">
            <a:noFill/>
          </a:ln>
        </p:spPr>
        <p:txBody>
          <a:bodyPr anchor="ctr" anchorCtr="0"/>
          <a:lstStyle/>
          <a:p>
            <a:pPr algn="ctr"/>
            <a:endParaRPr lang="en-US" altLang="en-US" sz="1300">
              <a:solidFill>
                <a:srgbClr val="FF0000"/>
              </a:solidFill>
            </a:endParaRPr>
          </a:p>
        </p:txBody>
      </p:sp>
      <p:sp>
        <p:nvSpPr>
          <p:cNvPr id="163890" name="文本框 78"/>
          <p:cNvSpPr/>
          <p:nvPr>
            <p:custDataLst>
              <p:tags r:id="rId42"/>
            </p:custDataLst>
          </p:nvPr>
        </p:nvSpPr>
        <p:spPr>
          <a:xfrm>
            <a:off x="3381375" y="5273675"/>
            <a:ext cx="1320800" cy="514350"/>
          </a:xfrm>
          <a:prstGeom prst="rect">
            <a:avLst/>
          </a:prstGeom>
          <a:noFill/>
          <a:ln w="9525">
            <a:noFill/>
          </a:ln>
        </p:spPr>
        <p:txBody>
          <a:bodyPr>
            <a:spAutoFit/>
          </a:bodyPr>
          <a:lstStyle/>
          <a:p>
            <a:pPr algn="ctr">
              <a:lnSpc>
                <a:spcPct val="125000"/>
              </a:lnSpc>
            </a:pPr>
            <a:r>
              <a:rPr lang="en-US" altLang="zh-CN" sz="2200" b="1">
                <a:latin typeface="微软雅黑" panose="020B0503020204020204" charset="-122"/>
              </a:rPr>
              <a:t>1946.6</a:t>
            </a:r>
            <a:endParaRPr lang="zh-CN" altLang="en-US" sz="2200" b="1">
              <a:latin typeface="微软雅黑" panose="020B0503020204020204" charset="-122"/>
            </a:endParaRPr>
          </a:p>
        </p:txBody>
      </p:sp>
      <p:sp>
        <p:nvSpPr>
          <p:cNvPr id="163891" name="六边形 79"/>
          <p:cNvSpPr/>
          <p:nvPr>
            <p:custDataLst>
              <p:tags r:id="rId43"/>
            </p:custDataLst>
          </p:nvPr>
        </p:nvSpPr>
        <p:spPr>
          <a:xfrm>
            <a:off x="5664200" y="5051425"/>
            <a:ext cx="227013" cy="196850"/>
          </a:xfrm>
          <a:prstGeom prst="hexagon">
            <a:avLst>
              <a:gd name="adj" fmla="val 25003"/>
              <a:gd name="vf" fmla="val 115470"/>
            </a:avLst>
          </a:prstGeom>
          <a:solidFill>
            <a:srgbClr val="0070C0"/>
          </a:solidFill>
          <a:ln w="12700">
            <a:noFill/>
          </a:ln>
        </p:spPr>
        <p:txBody>
          <a:bodyPr anchor="ctr" anchorCtr="0"/>
          <a:lstStyle/>
          <a:p>
            <a:pPr algn="ctr"/>
            <a:endParaRPr lang="en-US" altLang="en-US" sz="1300">
              <a:solidFill>
                <a:srgbClr val="FFFFFF"/>
              </a:solidFill>
            </a:endParaRPr>
          </a:p>
        </p:txBody>
      </p:sp>
      <p:sp>
        <p:nvSpPr>
          <p:cNvPr id="163892" name="文本框 80"/>
          <p:cNvSpPr/>
          <p:nvPr>
            <p:custDataLst>
              <p:tags r:id="rId44"/>
            </p:custDataLst>
          </p:nvPr>
        </p:nvSpPr>
        <p:spPr>
          <a:xfrm>
            <a:off x="5118100" y="5280025"/>
            <a:ext cx="1320800" cy="514350"/>
          </a:xfrm>
          <a:prstGeom prst="rect">
            <a:avLst/>
          </a:prstGeom>
          <a:noFill/>
          <a:ln w="9525">
            <a:noFill/>
          </a:ln>
        </p:spPr>
        <p:txBody>
          <a:bodyPr>
            <a:spAutoFit/>
          </a:bodyPr>
          <a:lstStyle/>
          <a:p>
            <a:pPr algn="ctr">
              <a:lnSpc>
                <a:spcPct val="125000"/>
              </a:lnSpc>
            </a:pPr>
            <a:r>
              <a:rPr lang="en-US" altLang="zh-CN" sz="2200" b="1">
                <a:latin typeface="微软雅黑" panose="020B0503020204020204" charset="-122"/>
              </a:rPr>
              <a:t>1947.6</a:t>
            </a:r>
            <a:endParaRPr lang="zh-CN" altLang="en-US" sz="2200" b="1">
              <a:latin typeface="微软雅黑" panose="020B0503020204020204" charset="-122"/>
            </a:endParaRPr>
          </a:p>
        </p:txBody>
      </p:sp>
      <p:sp>
        <p:nvSpPr>
          <p:cNvPr id="163893" name="六边形 81"/>
          <p:cNvSpPr/>
          <p:nvPr>
            <p:custDataLst>
              <p:tags r:id="rId45"/>
            </p:custDataLst>
          </p:nvPr>
        </p:nvSpPr>
        <p:spPr>
          <a:xfrm>
            <a:off x="7831138" y="5045075"/>
            <a:ext cx="227012" cy="195263"/>
          </a:xfrm>
          <a:prstGeom prst="hexagon">
            <a:avLst>
              <a:gd name="adj" fmla="val 25001"/>
              <a:gd name="vf" fmla="val 115470"/>
            </a:avLst>
          </a:prstGeom>
          <a:solidFill>
            <a:srgbClr val="0070C0"/>
          </a:solidFill>
          <a:ln w="12700">
            <a:noFill/>
          </a:ln>
        </p:spPr>
        <p:txBody>
          <a:bodyPr anchor="ctr" anchorCtr="0"/>
          <a:lstStyle/>
          <a:p>
            <a:pPr algn="ctr"/>
            <a:endParaRPr lang="en-US" altLang="en-US" sz="1300">
              <a:solidFill>
                <a:srgbClr val="FFFFFF"/>
              </a:solidFill>
            </a:endParaRPr>
          </a:p>
        </p:txBody>
      </p:sp>
      <p:sp>
        <p:nvSpPr>
          <p:cNvPr id="163894" name="文本框 82"/>
          <p:cNvSpPr/>
          <p:nvPr>
            <p:custDataLst>
              <p:tags r:id="rId46"/>
            </p:custDataLst>
          </p:nvPr>
        </p:nvSpPr>
        <p:spPr>
          <a:xfrm>
            <a:off x="7285038" y="5273675"/>
            <a:ext cx="1319212" cy="514350"/>
          </a:xfrm>
          <a:prstGeom prst="rect">
            <a:avLst/>
          </a:prstGeom>
          <a:noFill/>
          <a:ln w="9525">
            <a:noFill/>
          </a:ln>
        </p:spPr>
        <p:txBody>
          <a:bodyPr>
            <a:spAutoFit/>
          </a:bodyPr>
          <a:lstStyle/>
          <a:p>
            <a:pPr algn="ctr">
              <a:lnSpc>
                <a:spcPct val="125000"/>
              </a:lnSpc>
            </a:pPr>
            <a:r>
              <a:rPr lang="en-US" altLang="zh-CN" sz="2200" b="1">
                <a:latin typeface="微软雅黑" panose="020B0503020204020204" charset="-122"/>
              </a:rPr>
              <a:t>1948.9</a:t>
            </a:r>
            <a:endParaRPr lang="zh-CN" altLang="en-US" sz="2200" b="1">
              <a:latin typeface="微软雅黑" panose="020B0503020204020204" charset="-122"/>
            </a:endParaRPr>
          </a:p>
        </p:txBody>
      </p:sp>
      <p:sp>
        <p:nvSpPr>
          <p:cNvPr id="163895" name="六边形 83"/>
          <p:cNvSpPr/>
          <p:nvPr>
            <p:custDataLst>
              <p:tags r:id="rId47"/>
            </p:custDataLst>
          </p:nvPr>
        </p:nvSpPr>
        <p:spPr>
          <a:xfrm>
            <a:off x="9836150" y="5051425"/>
            <a:ext cx="225425" cy="196850"/>
          </a:xfrm>
          <a:prstGeom prst="hexagon">
            <a:avLst>
              <a:gd name="adj" fmla="val 24997"/>
              <a:gd name="vf" fmla="val 115470"/>
            </a:avLst>
          </a:prstGeom>
          <a:solidFill>
            <a:srgbClr val="0070C0"/>
          </a:solidFill>
          <a:ln w="12700">
            <a:noFill/>
          </a:ln>
        </p:spPr>
        <p:txBody>
          <a:bodyPr anchor="ctr" anchorCtr="0"/>
          <a:lstStyle/>
          <a:p>
            <a:pPr algn="ctr"/>
            <a:endParaRPr lang="en-US" altLang="en-US" sz="1300">
              <a:solidFill>
                <a:srgbClr val="FF0000"/>
              </a:solidFill>
            </a:endParaRPr>
          </a:p>
        </p:txBody>
      </p:sp>
      <p:sp>
        <p:nvSpPr>
          <p:cNvPr id="163896" name="文本框 84"/>
          <p:cNvSpPr/>
          <p:nvPr>
            <p:custDataLst>
              <p:tags r:id="rId48"/>
            </p:custDataLst>
          </p:nvPr>
        </p:nvSpPr>
        <p:spPr>
          <a:xfrm>
            <a:off x="9153525" y="5280025"/>
            <a:ext cx="1590675" cy="514350"/>
          </a:xfrm>
          <a:prstGeom prst="rect">
            <a:avLst/>
          </a:prstGeom>
          <a:noFill/>
          <a:ln w="9525">
            <a:noFill/>
          </a:ln>
        </p:spPr>
        <p:txBody>
          <a:bodyPr>
            <a:spAutoFit/>
          </a:bodyPr>
          <a:lstStyle/>
          <a:p>
            <a:pPr algn="ctr">
              <a:lnSpc>
                <a:spcPct val="125000"/>
              </a:lnSpc>
            </a:pPr>
            <a:r>
              <a:rPr lang="en-US" altLang="zh-CN" sz="2200" b="1">
                <a:latin typeface="微软雅黑" panose="020B0503020204020204" charset="-122"/>
              </a:rPr>
              <a:t>1949.1</a:t>
            </a:r>
            <a:endParaRPr lang="zh-CN" altLang="en-US" sz="2200" b="1">
              <a:latin typeface="微软雅黑" panose="020B0503020204020204" charset="-122"/>
            </a:endParaRPr>
          </a:p>
        </p:txBody>
      </p:sp>
      <p:sp>
        <p:nvSpPr>
          <p:cNvPr id="163897" name="六边形 85"/>
          <p:cNvSpPr/>
          <p:nvPr>
            <p:custDataLst>
              <p:tags r:id="rId49"/>
            </p:custDataLst>
          </p:nvPr>
        </p:nvSpPr>
        <p:spPr>
          <a:xfrm>
            <a:off x="11006138" y="5045075"/>
            <a:ext cx="227012" cy="195263"/>
          </a:xfrm>
          <a:prstGeom prst="hexagon">
            <a:avLst>
              <a:gd name="adj" fmla="val 25001"/>
              <a:gd name="vf" fmla="val 115470"/>
            </a:avLst>
          </a:prstGeom>
          <a:solidFill>
            <a:srgbClr val="0070C0"/>
          </a:solidFill>
          <a:ln w="12700">
            <a:noFill/>
          </a:ln>
        </p:spPr>
        <p:txBody>
          <a:bodyPr anchor="ctr" anchorCtr="0"/>
          <a:lstStyle/>
          <a:p>
            <a:pPr algn="ctr"/>
            <a:endParaRPr lang="en-US" altLang="en-US" sz="1300">
              <a:solidFill>
                <a:srgbClr val="FF0000"/>
              </a:solidFill>
            </a:endParaRPr>
          </a:p>
        </p:txBody>
      </p:sp>
      <p:sp>
        <p:nvSpPr>
          <p:cNvPr id="163898" name="文本框 86"/>
          <p:cNvSpPr/>
          <p:nvPr>
            <p:custDataLst>
              <p:tags r:id="rId50"/>
            </p:custDataLst>
          </p:nvPr>
        </p:nvSpPr>
        <p:spPr>
          <a:xfrm>
            <a:off x="10460038" y="5273675"/>
            <a:ext cx="1320800" cy="514350"/>
          </a:xfrm>
          <a:prstGeom prst="rect">
            <a:avLst/>
          </a:prstGeom>
          <a:noFill/>
          <a:ln w="9525">
            <a:noFill/>
          </a:ln>
        </p:spPr>
        <p:txBody>
          <a:bodyPr>
            <a:spAutoFit/>
          </a:bodyPr>
          <a:lstStyle/>
          <a:p>
            <a:pPr algn="ctr">
              <a:lnSpc>
                <a:spcPct val="125000"/>
              </a:lnSpc>
            </a:pPr>
            <a:r>
              <a:rPr lang="en-US" altLang="zh-CN" sz="2200" b="1">
                <a:latin typeface="微软雅黑" panose="020B0503020204020204" charset="-122"/>
              </a:rPr>
              <a:t>1949.4</a:t>
            </a:r>
            <a:endParaRPr lang="zh-CN" altLang="en-US" sz="2200" b="1">
              <a:latin typeface="微软雅黑" panose="020B0503020204020204" charset="-122"/>
            </a:endParaRPr>
          </a:p>
        </p:txBody>
      </p:sp>
      <p:cxnSp>
        <p:nvCxnSpPr>
          <p:cNvPr id="163899" name="直接连接符 19"/>
          <p:cNvCxnSpPr/>
          <p:nvPr>
            <p:custDataLst>
              <p:tags r:id="rId51"/>
            </p:custDataLst>
          </p:nvPr>
        </p:nvCxnSpPr>
        <p:spPr>
          <a:xfrm flipV="1">
            <a:off x="0" y="5147945"/>
            <a:ext cx="11788140" cy="1905"/>
          </a:xfrm>
          <a:prstGeom prst="line">
            <a:avLst/>
          </a:prstGeom>
          <a:ln w="63500" cap="flat" cmpd="sng">
            <a:solidFill>
              <a:srgbClr val="0070C0"/>
            </a:solidFill>
            <a:prstDash val="sysDash"/>
            <a:headEnd type="none" w="med" len="med"/>
            <a:tailEnd type="triangle" w="med" len="med"/>
          </a:ln>
        </p:spPr>
      </p:cxnSp>
      <p:cxnSp>
        <p:nvCxnSpPr>
          <p:cNvPr id="163900" name="直接连接符 12"/>
          <p:cNvCxnSpPr/>
          <p:nvPr>
            <p:custDataLst>
              <p:tags r:id="rId52"/>
            </p:custDataLst>
          </p:nvPr>
        </p:nvCxnSpPr>
        <p:spPr>
          <a:xfrm>
            <a:off x="3516313" y="1336675"/>
            <a:ext cx="14287" cy="4451350"/>
          </a:xfrm>
          <a:prstGeom prst="line">
            <a:avLst/>
          </a:prstGeom>
          <a:ln w="57150" cap="flat" cmpd="sng">
            <a:solidFill>
              <a:srgbClr val="C00000"/>
            </a:solidFill>
            <a:prstDash val="solid"/>
            <a:headEnd type="none" w="med" len="med"/>
            <a:tailEnd type="none" w="med" len="med"/>
          </a:ln>
        </p:spPr>
      </p:cxnSp>
      <p:sp>
        <p:nvSpPr>
          <p:cNvPr id="2" name="文本框 1"/>
          <p:cNvSpPr txBox="1"/>
          <p:nvPr>
            <p:custDataLst>
              <p:tags r:id="rId53"/>
            </p:custDataLst>
          </p:nvPr>
        </p:nvSpPr>
        <p:spPr>
          <a:xfrm>
            <a:off x="739775" y="706120"/>
            <a:ext cx="2351405" cy="583565"/>
          </a:xfrm>
          <a:prstGeom prst="rect">
            <a:avLst/>
          </a:prstGeom>
          <a:noFill/>
        </p:spPr>
        <p:txBody>
          <a:bodyPr wrap="square" rtlCol="0" anchor="t">
            <a:spAutoFit/>
          </a:bodyPr>
          <a:lstStyle/>
          <a:p>
            <a:r>
              <a:rPr lang="zh-CN" altLang="zh-CN" sz="3200" b="1">
                <a:solidFill>
                  <a:srgbClr val="FF0000"/>
                </a:solidFill>
                <a:effectLst>
                  <a:outerShdw blurRad="38100" dist="38100" dir="2700000" algn="tl">
                    <a:srgbClr val="000000">
                      <a:alpha val="43137"/>
                    </a:srgbClr>
                  </a:outerShdw>
                </a:effectLst>
                <a:highlight>
                  <a:srgbClr val="FFFF00"/>
                </a:highlight>
                <a:cs typeface="汉仪旗黑-85S" panose="00020600040101010101" pitchFamily="18" charset="-122"/>
                <a:sym typeface="+mn-ea"/>
              </a:rPr>
              <a:t>解放战争</a:t>
            </a:r>
            <a:endParaRPr lang="zh-CN" altLang="zh-CN" sz="3200" b="1">
              <a:solidFill>
                <a:srgbClr val="FF0000"/>
              </a:solidFill>
              <a:effectLst>
                <a:outerShdw blurRad="38100" dist="38100" dir="2700000" algn="tl">
                  <a:srgbClr val="000000">
                    <a:alpha val="43137"/>
                  </a:srgbClr>
                </a:outerShdw>
              </a:effectLst>
              <a:highlight>
                <a:srgbClr val="FFFF00"/>
              </a:highlight>
              <a:cs typeface="汉仪旗黑-85S" panose="00020600040101010101" pitchFamily="18" charset="-122"/>
              <a:sym typeface="+mn-ea"/>
            </a:endParaRPr>
          </a:p>
        </p:txBody>
      </p:sp>
    </p:spTree>
    <p:custDataLst>
      <p:tags r:id="rId54"/>
    </p:custData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未标题-5"/>
          <p:cNvPicPr>
            <a:picLocks noChangeAspect="1"/>
          </p:cNvPicPr>
          <p:nvPr>
            <p:custDataLst>
              <p:tags r:id="rId1"/>
            </p:custDataLst>
          </p:nvPr>
        </p:nvPicPr>
        <p:blipFill>
          <a:blip r:embed="rId2"/>
          <a:stretch>
            <a:fillRect/>
          </a:stretch>
        </p:blipFill>
        <p:spPr>
          <a:xfrm>
            <a:off x="0" y="1233499"/>
            <a:ext cx="5328331" cy="5623976"/>
          </a:xfrm>
          <a:prstGeom prst="rect">
            <a:avLst/>
          </a:prstGeom>
          <a:noFill/>
          <a:ln w="9525">
            <a:noFill/>
          </a:ln>
        </p:spPr>
      </p:pic>
      <p:pic>
        <p:nvPicPr>
          <p:cNvPr id="917582" name="图片 917581"/>
          <p:cNvPicPr>
            <a:picLocks noChangeAspect="1"/>
          </p:cNvPicPr>
          <p:nvPr>
            <p:custDataLst>
              <p:tags r:id="rId3"/>
            </p:custDataLst>
          </p:nvPr>
        </p:nvPicPr>
        <p:blipFill>
          <a:blip r:embed="rId4">
            <a:clrChange>
              <a:clrFrom>
                <a:srgbClr val="FFFFFF"/>
              </a:clrFrom>
              <a:clrTo>
                <a:srgbClr val="FFFFFF">
                  <a:alpha val="0"/>
                </a:srgbClr>
              </a:clrTo>
            </a:clrChange>
          </a:blip>
          <a:stretch>
            <a:fillRect/>
          </a:stretch>
        </p:blipFill>
        <p:spPr>
          <a:xfrm>
            <a:off x="1291590" y="2573655"/>
            <a:ext cx="1410970" cy="1410970"/>
          </a:xfrm>
          <a:prstGeom prst="rect">
            <a:avLst/>
          </a:prstGeom>
          <a:noFill/>
          <a:ln w="9525">
            <a:noFill/>
          </a:ln>
        </p:spPr>
      </p:pic>
      <p:sp>
        <p:nvSpPr>
          <p:cNvPr id="917573" name="矩形 917572">
            <a:hlinkClick r:id="rId5" action="ppaction://hlinksldjump"/>
          </p:cNvPr>
          <p:cNvSpPr/>
          <p:nvPr>
            <p:custDataLst>
              <p:tags r:id="rId6"/>
            </p:custDataLst>
          </p:nvPr>
        </p:nvSpPr>
        <p:spPr>
          <a:xfrm>
            <a:off x="5330190" y="3025140"/>
            <a:ext cx="6783705" cy="768350"/>
          </a:xfrm>
          <a:prstGeom prst="rect">
            <a:avLst/>
          </a:prstGeom>
          <a:noFill/>
          <a:ln w="9525">
            <a:noFill/>
          </a:ln>
        </p:spPr>
        <p:txBody>
          <a:bodyPr wrap="square" anchor="t" anchorCtr="0">
            <a:spAutoFit/>
          </a:bodyPr>
          <a:lstStyle/>
          <a:p>
            <a:pPr algn="ctr" defTabSz="863600"/>
            <a:r>
              <a:rPr lang="zh-CN" sz="4400" b="1" err="1">
                <a:solidFill>
                  <a:schemeClr val="tx2"/>
                </a:solidFill>
                <a:ea typeface="隶书" panose="02010509060101010101" pitchFamily="49" charset="-122"/>
              </a:rPr>
              <a:t>抗日战争</a:t>
            </a:r>
            <a:r>
              <a:rPr lang="zh-CN" sz="4000" b="1" err="1">
                <a:solidFill>
                  <a:schemeClr val="tx2"/>
                </a:solidFill>
                <a:ea typeface="隶书" panose="02010509060101010101" pitchFamily="49" charset="-122"/>
              </a:rPr>
              <a:t>（</a:t>
            </a:r>
            <a:r>
              <a:rPr lang="en-US" altLang="zh-CN" sz="4000" b="1" err="1">
                <a:solidFill>
                  <a:schemeClr val="tx2"/>
                </a:solidFill>
                <a:ea typeface="隶书" panose="02010509060101010101" pitchFamily="49" charset="-122"/>
              </a:rPr>
              <a:t>1931-1945</a:t>
            </a:r>
            <a:r>
              <a:rPr lang="zh-CN" sz="4000" b="1" err="1">
                <a:solidFill>
                  <a:schemeClr val="tx2"/>
                </a:solidFill>
                <a:ea typeface="隶书" panose="02010509060101010101" pitchFamily="49" charset="-122"/>
              </a:rPr>
              <a:t>）</a:t>
            </a:r>
            <a:endParaRPr lang="zh-CN" sz="4000" b="1" err="1">
              <a:solidFill>
                <a:schemeClr val="tx2"/>
              </a:solidFill>
              <a:ea typeface="隶书" panose="02010509060101010101" pitchFamily="49" charset="-122"/>
            </a:endParaRPr>
          </a:p>
        </p:txBody>
      </p:sp>
      <p:sp>
        <p:nvSpPr>
          <p:cNvPr id="917574" name="直接连接符 917573"/>
          <p:cNvSpPr/>
          <p:nvPr>
            <p:custDataLst>
              <p:tags r:id="rId7"/>
            </p:custDataLst>
          </p:nvPr>
        </p:nvSpPr>
        <p:spPr>
          <a:xfrm flipV="1">
            <a:off x="5330190" y="3843020"/>
            <a:ext cx="6863080" cy="3810"/>
          </a:xfrm>
          <a:prstGeom prst="line">
            <a:avLst/>
          </a:prstGeom>
          <a:ln w="12700" cap="flat" cmpd="sng">
            <a:solidFill>
              <a:schemeClr val="tx2"/>
            </a:solidFill>
            <a:prstDash val="solid"/>
            <a:headEnd type="diamond" w="med" len="med"/>
            <a:tailEnd type="diamond" w="med" len="med"/>
          </a:ln>
        </p:spPr>
        <p:txBody>
          <a:bodyPr/>
          <a:lstStyle/>
          <a:p/>
        </p:txBody>
      </p:sp>
      <p:sp>
        <p:nvSpPr>
          <p:cNvPr id="917578" name="矩形 917577"/>
          <p:cNvSpPr/>
          <p:nvPr>
            <p:custDataLst>
              <p:tags r:id="rId8"/>
            </p:custDataLst>
          </p:nvPr>
        </p:nvSpPr>
        <p:spPr>
          <a:xfrm>
            <a:off x="1569720" y="2826703"/>
            <a:ext cx="854710" cy="904875"/>
          </a:xfrm>
          <a:prstGeom prst="rect">
            <a:avLst/>
          </a:prstGeom>
          <a:noFill/>
          <a:ln w="9525">
            <a:noFill/>
          </a:ln>
        </p:spPr>
        <p:txBody>
          <a:bodyPr wrap="none" anchor="t" anchorCtr="0">
            <a:spAutoFit/>
          </a:bodyPr>
          <a:lstStyle/>
          <a:p>
            <a:pPr algn="r" defTabSz="863600"/>
            <a:r>
              <a:rPr lang="zh-CN" altLang="en-US" sz="5290">
                <a:solidFill>
                  <a:srgbClr val="FF0000"/>
                </a:solidFill>
                <a:latin typeface="Times New Roman" panose="02020603050405020304" pitchFamily="18" charset="0"/>
                <a:ea typeface="隶书" panose="02010509060101010101" pitchFamily="49" charset="-122"/>
              </a:rPr>
              <a:t>考</a:t>
            </a:r>
            <a:endParaRPr lang="zh-CN" altLang="en-US" sz="5290">
              <a:solidFill>
                <a:srgbClr val="FF0000"/>
              </a:solidFill>
              <a:latin typeface="Times New Roman" panose="02020603050405020304" pitchFamily="18" charset="0"/>
              <a:ea typeface="隶书" panose="02010509060101010101" pitchFamily="49" charset="-122"/>
            </a:endParaRPr>
          </a:p>
        </p:txBody>
      </p:sp>
      <p:pic>
        <p:nvPicPr>
          <p:cNvPr id="3" name="图片 2"/>
          <p:cNvPicPr>
            <a:picLocks noChangeAspect="1"/>
          </p:cNvPicPr>
          <p:nvPr>
            <p:custDataLst>
              <p:tags r:id="rId9"/>
            </p:custDataLst>
          </p:nvPr>
        </p:nvPicPr>
        <p:blipFill>
          <a:blip r:embed="rId4">
            <a:clrChange>
              <a:clrFrom>
                <a:srgbClr val="FFFFFF"/>
              </a:clrFrom>
              <a:clrTo>
                <a:srgbClr val="FFFFFF">
                  <a:alpha val="0"/>
                </a:srgbClr>
              </a:clrTo>
            </a:clrChange>
          </a:blip>
          <a:stretch>
            <a:fillRect/>
          </a:stretch>
        </p:blipFill>
        <p:spPr>
          <a:xfrm>
            <a:off x="2605405" y="2573655"/>
            <a:ext cx="1410970" cy="1410970"/>
          </a:xfrm>
          <a:prstGeom prst="rect">
            <a:avLst/>
          </a:prstGeom>
          <a:noFill/>
          <a:ln w="9525">
            <a:noFill/>
          </a:ln>
        </p:spPr>
      </p:pic>
      <p:pic>
        <p:nvPicPr>
          <p:cNvPr id="4" name="图片 3"/>
          <p:cNvPicPr>
            <a:picLocks noChangeAspect="1"/>
          </p:cNvPicPr>
          <p:nvPr>
            <p:custDataLst>
              <p:tags r:id="rId10"/>
            </p:custDataLst>
          </p:nvPr>
        </p:nvPicPr>
        <p:blipFill>
          <a:blip r:embed="rId4">
            <a:clrChange>
              <a:clrFrom>
                <a:srgbClr val="FFFFFF"/>
              </a:clrFrom>
              <a:clrTo>
                <a:srgbClr val="FFFFFF">
                  <a:alpha val="0"/>
                </a:srgbClr>
              </a:clrTo>
            </a:clrChange>
          </a:blip>
          <a:stretch>
            <a:fillRect/>
          </a:stretch>
        </p:blipFill>
        <p:spPr>
          <a:xfrm>
            <a:off x="3919220" y="2573655"/>
            <a:ext cx="1410970" cy="1410970"/>
          </a:xfrm>
          <a:prstGeom prst="rect">
            <a:avLst/>
          </a:prstGeom>
          <a:noFill/>
          <a:ln w="9525">
            <a:noFill/>
          </a:ln>
        </p:spPr>
      </p:pic>
      <p:sp>
        <p:nvSpPr>
          <p:cNvPr id="5" name="矩形 4"/>
          <p:cNvSpPr/>
          <p:nvPr>
            <p:custDataLst>
              <p:tags r:id="rId11"/>
            </p:custDataLst>
          </p:nvPr>
        </p:nvSpPr>
        <p:spPr>
          <a:xfrm>
            <a:off x="2883535" y="2826703"/>
            <a:ext cx="854710" cy="904875"/>
          </a:xfrm>
          <a:prstGeom prst="rect">
            <a:avLst/>
          </a:prstGeom>
          <a:noFill/>
          <a:ln w="9525">
            <a:noFill/>
          </a:ln>
        </p:spPr>
        <p:txBody>
          <a:bodyPr wrap="none" anchor="t" anchorCtr="0">
            <a:spAutoFit/>
          </a:bodyPr>
          <a:lstStyle/>
          <a:p>
            <a:pPr algn="r" defTabSz="863600"/>
            <a:r>
              <a:rPr lang="zh-CN" altLang="en-US" sz="5290">
                <a:solidFill>
                  <a:srgbClr val="FF0000"/>
                </a:solidFill>
                <a:latin typeface="Times New Roman" panose="02020603050405020304" pitchFamily="18" charset="0"/>
                <a:ea typeface="隶书" panose="02010509060101010101" pitchFamily="49" charset="-122"/>
              </a:rPr>
              <a:t>点</a:t>
            </a:r>
            <a:endParaRPr lang="zh-CN" altLang="en-US" sz="5290">
              <a:solidFill>
                <a:srgbClr val="FF0000"/>
              </a:solidFill>
              <a:latin typeface="Times New Roman" panose="02020603050405020304" pitchFamily="18" charset="0"/>
              <a:ea typeface="隶书" panose="02010509060101010101" pitchFamily="49" charset="-122"/>
            </a:endParaRPr>
          </a:p>
        </p:txBody>
      </p:sp>
      <p:sp>
        <p:nvSpPr>
          <p:cNvPr id="6" name="矩形 5"/>
          <p:cNvSpPr/>
          <p:nvPr>
            <p:custDataLst>
              <p:tags r:id="rId12"/>
            </p:custDataLst>
          </p:nvPr>
        </p:nvSpPr>
        <p:spPr>
          <a:xfrm>
            <a:off x="4197350" y="2826703"/>
            <a:ext cx="854710" cy="904875"/>
          </a:xfrm>
          <a:prstGeom prst="rect">
            <a:avLst/>
          </a:prstGeom>
          <a:noFill/>
          <a:ln w="9525">
            <a:noFill/>
          </a:ln>
        </p:spPr>
        <p:txBody>
          <a:bodyPr wrap="none" anchor="t" anchorCtr="0">
            <a:spAutoFit/>
          </a:bodyPr>
          <a:lstStyle/>
          <a:p>
            <a:pPr algn="r" defTabSz="863600"/>
            <a:r>
              <a:rPr lang="zh-CN" altLang="en-US" sz="5290">
                <a:solidFill>
                  <a:srgbClr val="FF0000"/>
                </a:solidFill>
                <a:latin typeface="Times New Roman" panose="02020603050405020304" pitchFamily="18" charset="0"/>
                <a:ea typeface="隶书" panose="02010509060101010101" pitchFamily="49" charset="-122"/>
              </a:rPr>
              <a:t>一</a:t>
            </a:r>
            <a:endParaRPr lang="zh-CN" altLang="en-US" sz="5290">
              <a:solidFill>
                <a:srgbClr val="FF0000"/>
              </a:solidFill>
              <a:latin typeface="Times New Roman" panose="02020603050405020304" pitchFamily="18" charset="0"/>
              <a:ea typeface="隶书" panose="02010509060101010101" pitchFamily="49" charset="-122"/>
            </a:endParaRPr>
          </a:p>
        </p:txBody>
      </p:sp>
      <p:sp>
        <p:nvSpPr>
          <p:cNvPr id="31" name="剪去对角的矩形 6"/>
          <p:cNvSpPr/>
          <p:nvPr>
            <p:custDataLst>
              <p:tags r:id="rId13"/>
            </p:custDataLst>
          </p:nvPr>
        </p:nvSpPr>
        <p:spPr>
          <a:xfrm>
            <a:off x="524892" y="605965"/>
            <a:ext cx="4695228" cy="753406"/>
          </a:xfrm>
          <a:prstGeom prst="snip2DiagRect">
            <a:avLst>
              <a:gd name="adj1" fmla="val 0"/>
              <a:gd name="adj2" fmla="val 22549"/>
            </a:avLst>
          </a:prstGeom>
          <a:solidFill>
            <a:srgbClr val="69A35B"/>
          </a:solidFill>
          <a:ln w="76200">
            <a:noFill/>
          </a:ln>
        </p:spPr>
        <p:style>
          <a:lnRef idx="2">
            <a:srgbClr val="1F74AD">
              <a:shade val="50000"/>
            </a:srgbClr>
          </a:lnRef>
          <a:fillRef idx="1">
            <a:srgbClr val="1F74AD"/>
          </a:fillRef>
          <a:effectRef idx="0">
            <a:srgbClr val="1F74AD"/>
          </a:effectRef>
          <a:fontRef idx="minor">
            <a:sysClr val="window" lastClr="FFFFFF"/>
          </a:fontRef>
        </p:style>
        <p:txBody>
          <a:bodyPr wrap="square" anchor="ctr">
            <a:normAutofit/>
          </a:bodyPr>
          <a:lstStyle/>
          <a:p>
            <a:pPr algn="ctr">
              <a:lnSpc>
                <a:spcPct val="12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37" name="矩形 36"/>
          <p:cNvSpPr/>
          <p:nvPr>
            <p:custDataLst>
              <p:tags r:id="rId14"/>
            </p:custDataLst>
          </p:nvPr>
        </p:nvSpPr>
        <p:spPr>
          <a:xfrm>
            <a:off x="254000" y="758825"/>
            <a:ext cx="3240405" cy="474980"/>
          </a:xfrm>
          <a:prstGeom prst="rect">
            <a:avLst/>
          </a:prstGeom>
          <a:noFill/>
        </p:spPr>
        <p:txBody>
          <a:bodyPr wrap="square" lIns="90000" tIns="46800" rIns="90000" bIns="0" anchor="b" anchorCtr="0">
            <a:noAutofit/>
          </a:bodyPr>
          <a:lstStyle/>
          <a:p>
            <a:pPr lvl="0" algn="r" defTabSz="913765">
              <a:lnSpc>
                <a:spcPct val="130000"/>
              </a:lnSpc>
              <a:defRPr/>
            </a:pPr>
            <a:r>
              <a:rPr lang="en-US" altLang="zh-CN" sz="3600" b="1" spc="300">
                <a:solidFill>
                  <a:sysClr val="window" lastClr="FFFFFF"/>
                </a:solidFill>
                <a:latin typeface="Arial" panose="020B0604020202020204" pitchFamily="34" charset="0"/>
                <a:ea typeface="微软雅黑" panose="020B0503020204020204" charset="-122"/>
                <a:cs typeface="+mj-cs"/>
                <a:sym typeface="Arial" panose="020B0604020202020204" pitchFamily="34" charset="0"/>
              </a:rPr>
              <a:t>4  </a:t>
            </a:r>
            <a:r>
              <a:rPr lang="zh-CN" altLang="en-US" sz="3600" b="1" spc="300">
                <a:solidFill>
                  <a:sysClr val="window" lastClr="FFFFFF"/>
                </a:solidFill>
                <a:latin typeface="Arial" panose="020B0604020202020204" pitchFamily="34" charset="0"/>
                <a:ea typeface="微软雅黑" panose="020B0503020204020204" charset="-122"/>
                <a:cs typeface="+mj-cs"/>
                <a:sym typeface="Arial" panose="020B0604020202020204" pitchFamily="34" charset="0"/>
              </a:rPr>
              <a:t>考点梳理</a:t>
            </a:r>
            <a:endParaRPr lang="zh-CN" altLang="en-US" sz="3600" b="1" spc="300">
              <a:solidFill>
                <a:sysClr val="window" lastClr="FFFFFF"/>
              </a:solidFill>
              <a:latin typeface="Arial" panose="020B0604020202020204" pitchFamily="34" charset="0"/>
              <a:ea typeface="微软雅黑" panose="020B0503020204020204" charset="-122"/>
              <a:cs typeface="+mj-cs"/>
              <a:sym typeface="Arial" panose="020B0604020202020204" pitchFamily="34" charset="0"/>
            </a:endParaRPr>
          </a:p>
        </p:txBody>
      </p:sp>
    </p:spTree>
    <p:custDataLst>
      <p:tags r:id="rId1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17573"/>
                                        </p:tgtEl>
                                        <p:attrNameLst>
                                          <p:attrName>style.visibility</p:attrName>
                                        </p:attrNameLst>
                                      </p:cBhvr>
                                      <p:to>
                                        <p:strVal val="visible"/>
                                      </p:to>
                                    </p:set>
                                    <p:animEffect transition="in" filter="dissolve">
                                      <p:cBhvr>
                                        <p:cTn id="7" dur="500"/>
                                        <p:tgtEl>
                                          <p:spTgt spid="917573"/>
                                        </p:tgtEl>
                                      </p:cBhvr>
                                    </p:animEffect>
                                  </p:childTnLst>
                                </p:cTn>
                              </p:par>
                              <p:par>
                                <p:cTn id="8" presetID="9" presetClass="entr" presetSubtype="0" fill="hold" nodeType="withEffect">
                                  <p:stCondLst>
                                    <p:cond delay="0"/>
                                  </p:stCondLst>
                                  <p:childTnLst>
                                    <p:set>
                                      <p:cBhvr>
                                        <p:cTn id="9" dur="1" fill="hold">
                                          <p:stCondLst>
                                            <p:cond delay="0"/>
                                          </p:stCondLst>
                                        </p:cTn>
                                        <p:tgtEl>
                                          <p:spTgt spid="917574"/>
                                        </p:tgtEl>
                                        <p:attrNameLst>
                                          <p:attrName>style.visibility</p:attrName>
                                        </p:attrNameLst>
                                      </p:cBhvr>
                                      <p:to>
                                        <p:strVal val="visible"/>
                                      </p:to>
                                    </p:set>
                                    <p:animEffect transition="in" filter="dissolve">
                                      <p:cBhvr>
                                        <p:cTn id="10" dur="500"/>
                                        <p:tgtEl>
                                          <p:spTgt spid="91757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17578"/>
                                        </p:tgtEl>
                                        <p:attrNameLst>
                                          <p:attrName>style.visibility</p:attrName>
                                        </p:attrNameLst>
                                      </p:cBhvr>
                                      <p:to>
                                        <p:strVal val="visible"/>
                                      </p:to>
                                    </p:set>
                                    <p:animEffect transition="in" filter="dissolve">
                                      <p:cBhvr>
                                        <p:cTn id="13" dur="500"/>
                                        <p:tgtEl>
                                          <p:spTgt spid="917578"/>
                                        </p:tgtEl>
                                      </p:cBhvr>
                                    </p:animEffect>
                                  </p:childTnLst>
                                </p:cTn>
                              </p:par>
                              <p:par>
                                <p:cTn id="14" presetID="9" presetClass="entr" presetSubtype="0" fill="hold" nodeType="withEffect">
                                  <p:stCondLst>
                                    <p:cond delay="0"/>
                                  </p:stCondLst>
                                  <p:childTnLst>
                                    <p:set>
                                      <p:cBhvr>
                                        <p:cTn id="15" dur="1" fill="hold">
                                          <p:stCondLst>
                                            <p:cond delay="0"/>
                                          </p:stCondLst>
                                        </p:cTn>
                                        <p:tgtEl>
                                          <p:spTgt spid="917582"/>
                                        </p:tgtEl>
                                        <p:attrNameLst>
                                          <p:attrName>style.visibility</p:attrName>
                                        </p:attrNameLst>
                                      </p:cBhvr>
                                      <p:to>
                                        <p:strVal val="visible"/>
                                      </p:to>
                                    </p:set>
                                    <p:animEffect transition="in" filter="dissolve">
                                      <p:cBhvr>
                                        <p:cTn id="16" dur="500"/>
                                        <p:tgtEl>
                                          <p:spTgt spid="917582"/>
                                        </p:tgtEl>
                                      </p:cBhvr>
                                    </p:animEffect>
                                  </p:childTnLst>
                                </p:cTn>
                              </p:par>
                              <p:par>
                                <p:cTn id="17" presetID="9"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par>
                                <p:cTn id="20" presetID="9"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500"/>
                                        <p:tgtEl>
                                          <p:spTgt spid="5"/>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dissolv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73" grpId="0"/>
      <p:bldP spid="917578"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47" name="图片 1"/>
          <p:cNvPicPr>
            <a:picLocks noChangeAspect="1"/>
          </p:cNvPicPr>
          <p:nvPr>
            <p:custDataLst>
              <p:tags r:id="rId1"/>
            </p:custDataLst>
          </p:nvPr>
        </p:nvPicPr>
        <p:blipFill>
          <a:blip r:embed="rId2"/>
          <a:stretch>
            <a:fillRect/>
          </a:stretch>
        </p:blipFill>
        <p:spPr>
          <a:xfrm>
            <a:off x="1353185" y="2677160"/>
            <a:ext cx="2931160" cy="4023995"/>
          </a:xfrm>
          <a:prstGeom prst="rect">
            <a:avLst/>
          </a:prstGeom>
          <a:noFill/>
          <a:ln w="9525">
            <a:noFill/>
          </a:ln>
        </p:spPr>
      </p:pic>
      <p:sp>
        <p:nvSpPr>
          <p:cNvPr id="244748" name="矩形 5"/>
          <p:cNvSpPr/>
          <p:nvPr>
            <p:custDataLst>
              <p:tags r:id="rId3"/>
            </p:custDataLst>
          </p:nvPr>
        </p:nvSpPr>
        <p:spPr>
          <a:xfrm>
            <a:off x="5143500" y="2760345"/>
            <a:ext cx="6198235" cy="3634740"/>
          </a:xfrm>
          <a:prstGeom prst="rect">
            <a:avLst/>
          </a:prstGeom>
          <a:noFill/>
          <a:ln w="25400" cap="flat" cmpd="sng">
            <a:solidFill>
              <a:srgbClr val="EA9850"/>
            </a:solidFill>
            <a:prstDash val="solid"/>
            <a:round/>
            <a:headEnd type="none" w="med" len="med"/>
            <a:tailEnd type="none" w="med" len="med"/>
          </a:ln>
        </p:spPr>
        <p:txBody>
          <a:bodyPr wrap="square">
            <a:spAutoFit/>
          </a:bodyPr>
          <a:lstStyle/>
          <a:p>
            <a:pPr algn="just">
              <a:lnSpc>
                <a:spcPct val="120000"/>
              </a:lnSpc>
            </a:pPr>
            <a:r>
              <a:rPr lang="en-US" altLang="en-US" sz="3200" b="1">
                <a:latin typeface="微软雅黑" panose="020B0503020204020204" charset="-122"/>
                <a:ea typeface="微软雅黑" panose="020B0503020204020204" charset="-122"/>
                <a:cs typeface="微软雅黑" panose="020B0503020204020204" charset="-122"/>
              </a:rPr>
              <a:t>    右翼版说：“随着国民党统一中国的逼近，</a:t>
            </a:r>
            <a:r>
              <a:rPr lang="en-US" altLang="en-US" sz="3200" b="1">
                <a:solidFill>
                  <a:srgbClr val="FF0000"/>
                </a:solidFill>
                <a:latin typeface="微软雅黑" panose="020B0503020204020204" charset="-122"/>
                <a:ea typeface="微软雅黑" panose="020B0503020204020204" charset="-122"/>
                <a:cs typeface="微软雅黑" panose="020B0503020204020204" charset="-122"/>
              </a:rPr>
              <a:t>中国人的反日运动激化</a:t>
            </a:r>
            <a:r>
              <a:rPr lang="en-US" altLang="en-US" sz="3200" b="1">
                <a:latin typeface="微软雅黑" panose="020B0503020204020204" charset="-122"/>
                <a:ea typeface="微软雅黑" panose="020B0503020204020204" charset="-122"/>
                <a:cs typeface="微软雅黑" panose="020B0503020204020204" charset="-122"/>
              </a:rPr>
              <a:t>，不断发生妨碍列车运行和迫害日本学童的事件。此外，对日本来说，北面有</a:t>
            </a:r>
            <a:r>
              <a:rPr lang="en-US" altLang="en-US" sz="3200" b="1">
                <a:solidFill>
                  <a:srgbClr val="FF0000"/>
                </a:solidFill>
                <a:latin typeface="微软雅黑" panose="020B0503020204020204" charset="-122"/>
                <a:ea typeface="微软雅黑" panose="020B0503020204020204" charset="-122"/>
                <a:cs typeface="微软雅黑" panose="020B0503020204020204" charset="-122"/>
              </a:rPr>
              <a:t>苏联的威胁</a:t>
            </a:r>
            <a:r>
              <a:rPr lang="en-US" altLang="en-US" sz="3200" b="1">
                <a:latin typeface="微软雅黑" panose="020B0503020204020204" charset="-122"/>
                <a:ea typeface="微软雅黑" panose="020B0503020204020204" charset="-122"/>
                <a:cs typeface="微软雅黑" panose="020B0503020204020204" charset="-122"/>
              </a:rPr>
              <a:t>，南面有</a:t>
            </a:r>
            <a:r>
              <a:rPr lang="en-US" altLang="en-US" sz="3200" b="1">
                <a:solidFill>
                  <a:srgbClr val="FF0000"/>
                </a:solidFill>
                <a:latin typeface="微软雅黑" panose="020B0503020204020204" charset="-122"/>
                <a:ea typeface="微软雅黑" panose="020B0503020204020204" charset="-122"/>
                <a:cs typeface="微软雅黑" panose="020B0503020204020204" charset="-122"/>
              </a:rPr>
              <a:t>国民党</a:t>
            </a:r>
            <a:r>
              <a:rPr lang="en-US" altLang="en-US" sz="3200" b="1">
                <a:latin typeface="微软雅黑" panose="020B0503020204020204" charset="-122"/>
                <a:ea typeface="微软雅黑" panose="020B0503020204020204" charset="-122"/>
                <a:cs typeface="微软雅黑" panose="020B0503020204020204" charset="-122"/>
              </a:rPr>
              <a:t>的力量不断</a:t>
            </a:r>
            <a:r>
              <a:rPr lang="en-US" altLang="en-US" sz="3200" b="1">
                <a:solidFill>
                  <a:srgbClr val="FF0000"/>
                </a:solidFill>
                <a:latin typeface="微软雅黑" panose="020B0503020204020204" charset="-122"/>
                <a:ea typeface="微软雅黑" panose="020B0503020204020204" charset="-122"/>
                <a:cs typeface="微软雅黑" panose="020B0503020204020204" charset="-122"/>
              </a:rPr>
              <a:t>逼近</a:t>
            </a:r>
            <a:r>
              <a:rPr lang="en-US" altLang="en-US" sz="3200" b="1">
                <a:latin typeface="微软雅黑" panose="020B0503020204020204" charset="-122"/>
                <a:ea typeface="微软雅黑" panose="020B0503020204020204" charset="-122"/>
                <a:cs typeface="微软雅黑" panose="020B0503020204020204" charset="-122"/>
              </a:rPr>
              <a:t>。”</a:t>
            </a:r>
            <a:endParaRPr lang="en-US" altLang="en-US" sz="3200" b="1">
              <a:latin typeface="微软雅黑" panose="020B0503020204020204" charset="-122"/>
              <a:ea typeface="微软雅黑" panose="020B0503020204020204" charset="-122"/>
              <a:cs typeface="微软雅黑" panose="020B0503020204020204" charset="-122"/>
            </a:endParaRPr>
          </a:p>
        </p:txBody>
      </p:sp>
      <p:grpSp>
        <p:nvGrpSpPr>
          <p:cNvPr id="244749" name="组 2"/>
          <p:cNvGrpSpPr/>
          <p:nvPr>
            <p:custDataLst>
              <p:tags r:id="rId4"/>
            </p:custDataLst>
          </p:nvPr>
        </p:nvGrpSpPr>
        <p:grpSpPr>
          <a:xfrm>
            <a:off x="2218690" y="1152525"/>
            <a:ext cx="2364105" cy="1637665"/>
            <a:chOff x="3086100" y="431800"/>
            <a:chExt cx="2133600" cy="1531938"/>
          </a:xfrm>
        </p:grpSpPr>
        <p:pic>
          <p:nvPicPr>
            <p:cNvPr id="244750" name="图片 8"/>
            <p:cNvPicPr>
              <a:picLocks noChangeAspect="1"/>
            </p:cNvPicPr>
            <p:nvPr>
              <p:custDataLst>
                <p:tags r:id="rId5"/>
              </p:custDataLst>
            </p:nvPr>
          </p:nvPicPr>
          <p:blipFill>
            <a:blip r:embed="rId6"/>
            <a:srcRect l="139" r="76527"/>
            <a:stretch>
              <a:fillRect/>
            </a:stretch>
          </p:blipFill>
          <p:spPr>
            <a:xfrm>
              <a:off x="3086100" y="431800"/>
              <a:ext cx="2133600" cy="1531938"/>
            </a:xfrm>
            <a:prstGeom prst="rect">
              <a:avLst/>
            </a:prstGeom>
            <a:noFill/>
            <a:ln w="9525">
              <a:noFill/>
            </a:ln>
          </p:spPr>
        </p:pic>
        <p:sp>
          <p:nvSpPr>
            <p:cNvPr id="244751" name="文本框 9"/>
            <p:cNvSpPr/>
            <p:nvPr>
              <p:custDataLst>
                <p:tags r:id="rId7"/>
              </p:custDataLst>
            </p:nvPr>
          </p:nvSpPr>
          <p:spPr>
            <a:xfrm>
              <a:off x="3403600" y="1511300"/>
              <a:ext cx="1333500" cy="257798"/>
            </a:xfrm>
            <a:prstGeom prst="rect">
              <a:avLst/>
            </a:prstGeom>
            <a:noFill/>
            <a:ln w="9525">
              <a:noFill/>
            </a:ln>
          </p:spPr>
          <p:txBody>
            <a:bodyPr>
              <a:spAutoFit/>
            </a:bodyPr>
            <a:lstStyle/>
            <a:p>
              <a:pPr algn="dist"/>
              <a:r>
                <a:rPr lang="en-US" altLang="zh-CN" sz="1200">
                  <a:solidFill>
                    <a:srgbClr val="D50000"/>
                  </a:solidFill>
                </a:rPr>
                <a:t>THINGKING</a:t>
              </a:r>
              <a:endParaRPr lang="zh-CN" altLang="en-US" sz="1200">
                <a:solidFill>
                  <a:srgbClr val="D50000"/>
                </a:solidFill>
              </a:endParaRPr>
            </a:p>
          </p:txBody>
        </p:sp>
      </p:grpSp>
      <p:sp>
        <p:nvSpPr>
          <p:cNvPr id="244752" name="矩形 10"/>
          <p:cNvSpPr/>
          <p:nvPr>
            <p:custDataLst>
              <p:tags r:id="rId8"/>
            </p:custDataLst>
          </p:nvPr>
        </p:nvSpPr>
        <p:spPr>
          <a:xfrm>
            <a:off x="4582795" y="1617980"/>
            <a:ext cx="4956175" cy="706755"/>
          </a:xfrm>
          <a:prstGeom prst="rect">
            <a:avLst/>
          </a:prstGeom>
          <a:noFill/>
          <a:ln w="9525">
            <a:noFill/>
          </a:ln>
        </p:spPr>
        <p:txBody>
          <a:bodyPr wrap="square">
            <a:spAutoFit/>
          </a:bodyPr>
          <a:lstStyle/>
          <a:p>
            <a:r>
              <a:rPr lang="zh-CN" altLang="en-US" sz="4000" b="1">
                <a:latin typeface="华文中宋" panose="02010600040101010101" pitchFamily="2" charset="-122"/>
                <a:ea typeface="华文中宋" panose="02010600040101010101" pitchFamily="2" charset="-122"/>
              </a:rPr>
              <a:t>战争究竟因何而起？</a:t>
            </a:r>
            <a:r>
              <a:rPr lang="zh-CN" altLang="zh-CN" sz="4000" b="1">
                <a:latin typeface="华文中宋" panose="02010600040101010101" pitchFamily="2" charset="-122"/>
                <a:ea typeface="华文中宋" panose="02010600040101010101" pitchFamily="2" charset="-122"/>
              </a:rPr>
              <a:t> </a:t>
            </a:r>
            <a:endParaRPr lang="zh-CN" altLang="zh-CN" sz="4000" b="1">
              <a:latin typeface="华文中宋" panose="02010600040101010101" pitchFamily="2" charset="-122"/>
              <a:ea typeface="华文中宋" panose="02010600040101010101" pitchFamily="2" charset="-122"/>
            </a:endParaRPr>
          </a:p>
        </p:txBody>
      </p:sp>
      <p:sp>
        <p:nvSpPr>
          <p:cNvPr id="3" name="文本框 2"/>
          <p:cNvSpPr txBox="1"/>
          <p:nvPr>
            <p:custDataLst>
              <p:tags r:id="rId9"/>
            </p:custDataLst>
          </p:nvPr>
        </p:nvSpPr>
        <p:spPr>
          <a:xfrm>
            <a:off x="274320" y="669290"/>
            <a:ext cx="5892800" cy="829945"/>
          </a:xfrm>
          <a:prstGeom prst="rect">
            <a:avLst/>
          </a:prstGeom>
          <a:noFill/>
        </p:spPr>
        <p:txBody>
          <a:bodyPr wrap="square" rtlCol="0">
            <a:spAutoFit/>
          </a:bodyPr>
          <a:lstStyle/>
          <a:p>
            <a:pPr lvl="0" algn="l">
              <a:buClrTx/>
              <a:buSzTx/>
              <a:buFontTx/>
            </a:pPr>
            <a:r>
              <a:rPr lang="zh-CN" altLang="en-US" sz="4800">
                <a:latin typeface="华文琥珀" panose="02010800040101010101" charset="-122"/>
                <a:ea typeface="华文琥珀" panose="02010800040101010101" charset="-122"/>
                <a:sym typeface="+mn-ea"/>
              </a:rPr>
              <a:t>一、日本侵华的原因</a:t>
            </a:r>
            <a:endParaRPr lang="zh-CN" altLang="en-US" sz="4800">
              <a:latin typeface="华文琥珀" panose="02010800040101010101" charset="-122"/>
              <a:ea typeface="华文琥珀" panose="02010800040101010101" charset="-122"/>
              <a:sym typeface="+mn-ea"/>
            </a:endParaRPr>
          </a:p>
        </p:txBody>
      </p:sp>
    </p:spTree>
    <p:custDataLst>
      <p:tags r:id="rId10"/>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44749"/>
                                        </p:tgtEl>
                                        <p:attrNameLst>
                                          <p:attrName>style.visibility</p:attrName>
                                        </p:attrNameLst>
                                      </p:cBhvr>
                                      <p:to>
                                        <p:strVal val="visible"/>
                                      </p:to>
                                    </p:set>
                                    <p:animEffect transition="in" filter="fade">
                                      <p:cBhvr>
                                        <p:cTn id="13" dur="1000"/>
                                        <p:tgtEl>
                                          <p:spTgt spid="244749"/>
                                        </p:tgtEl>
                                      </p:cBhvr>
                                    </p:animEffect>
                                    <p:anim calcmode="lin" valueType="num">
                                      <p:cBhvr>
                                        <p:cTn id="14" dur="1000" fill="hold"/>
                                        <p:tgtEl>
                                          <p:spTgt spid="244749"/>
                                        </p:tgtEl>
                                        <p:attrNameLst>
                                          <p:attrName>ppt_x</p:attrName>
                                        </p:attrNameLst>
                                      </p:cBhvr>
                                      <p:tavLst>
                                        <p:tav tm="0">
                                          <p:val>
                                            <p:strVal val="#ppt_x"/>
                                          </p:val>
                                        </p:tav>
                                        <p:tav tm="100000">
                                          <p:val>
                                            <p:strVal val="#ppt_x"/>
                                          </p:val>
                                        </p:tav>
                                      </p:tavLst>
                                    </p:anim>
                                    <p:anim calcmode="lin" valueType="num">
                                      <p:cBhvr>
                                        <p:cTn id="15" dur="1000" fill="hold"/>
                                        <p:tgtEl>
                                          <p:spTgt spid="24474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244752"/>
                                        </p:tgtEl>
                                        <p:attrNameLst>
                                          <p:attrName>style.visibility</p:attrName>
                                        </p:attrNameLst>
                                      </p:cBhvr>
                                      <p:to>
                                        <p:strVal val="visible"/>
                                      </p:to>
                                    </p:set>
                                    <p:animEffect transition="in" filter="wipe(left)">
                                      <p:cBhvr>
                                        <p:cTn id="19" dur="500"/>
                                        <p:tgtEl>
                                          <p:spTgt spid="244752"/>
                                        </p:tgtEl>
                                      </p:cBhvr>
                                    </p:animEffect>
                                  </p:childTnLst>
                                </p:cTn>
                              </p:par>
                            </p:childTnLst>
                          </p:cTn>
                        </p:par>
                        <p:par>
                          <p:cTn id="20" fill="hold">
                            <p:stCondLst>
                              <p:cond delay="2500"/>
                            </p:stCondLst>
                            <p:childTnLst>
                              <p:par>
                                <p:cTn id="21" presetID="1" presetClass="entr" presetSubtype="0" fill="hold" nodeType="afterEffect">
                                  <p:stCondLst>
                                    <p:cond delay="0"/>
                                  </p:stCondLst>
                                  <p:childTnLst>
                                    <p:set>
                                      <p:cBhvr>
                                        <p:cTn id="22" dur="1" fill="hold">
                                          <p:stCondLst>
                                            <p:cond delay="0"/>
                                          </p:stCondLst>
                                        </p:cTn>
                                        <p:tgtEl>
                                          <p:spTgt spid="244747"/>
                                        </p:tgtEl>
                                        <p:attrNameLst>
                                          <p:attrName>style.visibility</p:attrName>
                                        </p:attrNameLst>
                                      </p:cBhvr>
                                      <p:to>
                                        <p:strVal val="visible"/>
                                      </p:to>
                                    </p:set>
                                  </p:childTnLst>
                                </p:cTn>
                              </p:par>
                            </p:childTnLst>
                          </p:cTn>
                        </p:par>
                        <p:par>
                          <p:cTn id="23" fill="hold">
                            <p:stCondLst>
                              <p:cond delay="2500"/>
                            </p:stCondLst>
                            <p:childTnLst>
                              <p:par>
                                <p:cTn id="24" presetID="21" presetClass="entr" presetSubtype="1" fill="hold" grpId="0" nodeType="afterEffect">
                                  <p:stCondLst>
                                    <p:cond delay="0"/>
                                  </p:stCondLst>
                                  <p:childTnLst>
                                    <p:set>
                                      <p:cBhvr>
                                        <p:cTn id="25" dur="1" fill="hold">
                                          <p:stCondLst>
                                            <p:cond delay="0"/>
                                          </p:stCondLst>
                                        </p:cTn>
                                        <p:tgtEl>
                                          <p:spTgt spid="244748"/>
                                        </p:tgtEl>
                                        <p:attrNameLst>
                                          <p:attrName>style.visibility</p:attrName>
                                        </p:attrNameLst>
                                      </p:cBhvr>
                                      <p:to>
                                        <p:strVal val="visible"/>
                                      </p:to>
                                    </p:set>
                                    <p:animEffect transition="in" filter="wheel(1)">
                                      <p:cBhvr>
                                        <p:cTn id="26" dur="2000"/>
                                        <p:tgtEl>
                                          <p:spTgt spid="244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52" grpId="0"/>
      <p:bldP spid="244748"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322580" y="1442720"/>
            <a:ext cx="11557000" cy="2934335"/>
          </a:xfrm>
          <a:prstGeom prst="rect">
            <a:avLst/>
          </a:prstGeom>
          <a:noFill/>
          <a:ln w="12700" cmpd="sng">
            <a:solidFill>
              <a:schemeClr val="accent1">
                <a:shade val="50000"/>
              </a:schemeClr>
            </a:solidFill>
            <a:prstDash val="lgDash"/>
          </a:ln>
        </p:spPr>
        <p:txBody>
          <a:bodyPr wrap="square" rtlCol="0">
            <a:spAutoFit/>
          </a:bodyPr>
          <a:lstStyle/>
          <a:p>
            <a:pPr algn="just">
              <a:lnSpc>
                <a:spcPct val="110000"/>
              </a:lnSpc>
            </a:pPr>
            <a:r>
              <a:rPr lang="zh-CN" altLang="en-US" sz="2800" b="1">
                <a:latin typeface="微软雅黑" panose="020B0503020204020204" charset="-122"/>
                <a:ea typeface="微软雅黑" panose="020B0503020204020204" charset="-122"/>
                <a:cs typeface="微软雅黑" panose="020B0503020204020204" charset="-122"/>
              </a:rPr>
              <a:t>材料1：</a:t>
            </a:r>
            <a:r>
              <a:rPr lang="zh-CN" altLang="en-US" sz="2800" b="1">
                <a:latin typeface="微软雅黑" panose="020B0503020204020204" charset="-122"/>
                <a:ea typeface="微软雅黑" panose="020B0503020204020204" charset="-122"/>
                <a:cs typeface="微软雅黑" panose="020B0503020204020204" charset="-122"/>
                <a:sym typeface="+mn-ea"/>
              </a:rPr>
              <a:t>“吾欲假道贵国（朝鲜），超越山海，直入于明，使其四百州尽化我俗，以施王政于亿万斯年，是秀吉宿志也。”——</a:t>
            </a:r>
            <a:r>
              <a:rPr lang="zh-CN" altLang="en-US" sz="2800" b="1">
                <a:highlight>
                  <a:srgbClr val="FFFF00"/>
                </a:highlight>
                <a:latin typeface="微软雅黑" panose="020B0503020204020204" charset="-122"/>
                <a:ea typeface="微软雅黑" panose="020B0503020204020204" charset="-122"/>
                <a:cs typeface="微软雅黑" panose="020B0503020204020204" charset="-122"/>
                <a:sym typeface="+mn-ea"/>
              </a:rPr>
              <a:t>1591</a:t>
            </a:r>
            <a:r>
              <a:rPr lang="zh-CN" altLang="en-US" sz="2800" b="1">
                <a:latin typeface="微软雅黑" panose="020B0503020204020204" charset="-122"/>
                <a:ea typeface="微软雅黑" panose="020B0503020204020204" charset="-122"/>
                <a:cs typeface="微软雅黑" panose="020B0503020204020204" charset="-122"/>
                <a:sym typeface="+mn-ea"/>
              </a:rPr>
              <a:t>年丰臣秀吉</a:t>
            </a:r>
            <a:endParaRPr lang="zh-CN" altLang="en-US" sz="2800" b="1">
              <a:latin typeface="微软雅黑" panose="020B0503020204020204" charset="-122"/>
              <a:ea typeface="微软雅黑" panose="020B0503020204020204" charset="-122"/>
              <a:cs typeface="微软雅黑" panose="020B0503020204020204" charset="-122"/>
            </a:endParaRPr>
          </a:p>
          <a:p>
            <a:pPr algn="just">
              <a:lnSpc>
                <a:spcPct val="110000"/>
              </a:lnSpc>
            </a:pPr>
            <a:r>
              <a:rPr lang="zh-CN" altLang="en-US" sz="2800" b="1">
                <a:latin typeface="微软雅黑" panose="020B0503020204020204" charset="-122"/>
                <a:ea typeface="微软雅黑" panose="020B0503020204020204" charset="-122"/>
                <a:cs typeface="微软雅黑" panose="020B0503020204020204" charset="-122"/>
                <a:sym typeface="+mn-ea"/>
              </a:rPr>
              <a:t>欲维护我帝国独立，伸张国威，进而巍立于万国之间，保持安宁，则不可不分割清朝，使其成为数个小邦国。</a:t>
            </a:r>
            <a:r>
              <a:rPr lang="en-US" altLang="zh-CN" sz="2800" b="1">
                <a:latin typeface="微软雅黑" panose="020B0503020204020204" charset="-122"/>
                <a:ea typeface="微软雅黑" panose="020B0503020204020204" charset="-122"/>
                <a:cs typeface="微软雅黑" panose="020B0503020204020204" charset="-122"/>
                <a:sym typeface="+mn-ea"/>
              </a:rPr>
              <a:t> </a:t>
            </a:r>
            <a:r>
              <a:rPr lang="zh-CN" altLang="en-US" sz="2800" b="1">
                <a:latin typeface="微软雅黑" panose="020B0503020204020204" charset="-122"/>
                <a:ea typeface="微软雅黑" panose="020B0503020204020204" charset="-122"/>
                <a:cs typeface="微软雅黑" panose="020B0503020204020204" charset="-122"/>
                <a:sym typeface="+mn-ea"/>
              </a:rPr>
              <a:t>——</a:t>
            </a:r>
            <a:r>
              <a:rPr lang="zh-CN" altLang="en-US" sz="2800" b="1">
                <a:highlight>
                  <a:srgbClr val="FFFF00"/>
                </a:highlight>
                <a:latin typeface="微软雅黑" panose="020B0503020204020204" charset="-122"/>
                <a:ea typeface="微软雅黑" panose="020B0503020204020204" charset="-122"/>
                <a:cs typeface="微软雅黑" panose="020B0503020204020204" charset="-122"/>
                <a:sym typeface="+mn-ea"/>
              </a:rPr>
              <a:t>1887</a:t>
            </a:r>
            <a:r>
              <a:rPr lang="zh-CN" altLang="en-US" sz="2800" b="1">
                <a:latin typeface="微软雅黑" panose="020B0503020204020204" charset="-122"/>
                <a:ea typeface="微软雅黑" panose="020B0503020204020204" charset="-122"/>
                <a:cs typeface="微软雅黑" panose="020B0503020204020204" charset="-122"/>
                <a:sym typeface="+mn-ea"/>
              </a:rPr>
              <a:t>年《清国征讨方略》</a:t>
            </a:r>
            <a:endParaRPr lang="zh-CN" altLang="en-US" sz="2800" b="1">
              <a:latin typeface="微软雅黑" panose="020B0503020204020204" charset="-122"/>
              <a:ea typeface="微软雅黑" panose="020B0503020204020204" charset="-122"/>
              <a:cs typeface="微软雅黑" panose="020B0503020204020204" charset="-122"/>
            </a:endParaRPr>
          </a:p>
          <a:p>
            <a:pPr algn="just">
              <a:lnSpc>
                <a:spcPct val="110000"/>
              </a:lnSpc>
            </a:pPr>
            <a:r>
              <a:rPr lang="zh-CN" altLang="en-US" sz="2800" b="1">
                <a:latin typeface="微软雅黑" panose="020B0503020204020204" charset="-122"/>
                <a:ea typeface="微软雅黑" panose="020B0503020204020204" charset="-122"/>
                <a:cs typeface="微软雅黑" panose="020B0503020204020204" charset="-122"/>
                <a:sym typeface="+mn-ea"/>
              </a:rPr>
              <a:t>“惟欲征服支那，必先征服满蒙，如欲征服世界，必先征服支那。”</a:t>
            </a:r>
            <a:endParaRPr lang="zh-CN" altLang="en-US" sz="2800" b="1">
              <a:latin typeface="微软雅黑" panose="020B0503020204020204" charset="-122"/>
              <a:ea typeface="微软雅黑" panose="020B0503020204020204" charset="-122"/>
              <a:cs typeface="微软雅黑" panose="020B0503020204020204" charset="-122"/>
              <a:sym typeface="+mn-ea"/>
            </a:endParaRPr>
          </a:p>
          <a:p>
            <a:pPr algn="r">
              <a:lnSpc>
                <a:spcPct val="110000"/>
              </a:lnSpc>
            </a:pPr>
            <a:r>
              <a:rPr lang="zh-CN" altLang="en-US" sz="2800" b="1">
                <a:latin typeface="微软雅黑" panose="020B0503020204020204" charset="-122"/>
                <a:ea typeface="微软雅黑" panose="020B0503020204020204" charset="-122"/>
                <a:cs typeface="微软雅黑" panose="020B0503020204020204" charset="-122"/>
                <a:sym typeface="+mn-ea"/>
              </a:rPr>
              <a:t>——</a:t>
            </a:r>
            <a:r>
              <a:rPr lang="zh-CN" altLang="en-US" sz="2800" b="1">
                <a:highlight>
                  <a:srgbClr val="FFFF00"/>
                </a:highlight>
                <a:latin typeface="微软雅黑" panose="020B0503020204020204" charset="-122"/>
                <a:ea typeface="微软雅黑" panose="020B0503020204020204" charset="-122"/>
                <a:cs typeface="微软雅黑" panose="020B0503020204020204" charset="-122"/>
                <a:sym typeface="+mn-ea"/>
              </a:rPr>
              <a:t>1927</a:t>
            </a:r>
            <a:r>
              <a:rPr lang="zh-CN" altLang="en-US" sz="2800" b="1">
                <a:latin typeface="微软雅黑" panose="020B0503020204020204" charset="-122"/>
                <a:ea typeface="微软雅黑" panose="020B0503020204020204" charset="-122"/>
                <a:cs typeface="微软雅黑" panose="020B0503020204020204" charset="-122"/>
                <a:sym typeface="+mn-ea"/>
              </a:rPr>
              <a:t>年《田中奏折》</a:t>
            </a:r>
            <a:endParaRPr lang="zh-CN" altLang="en-US" sz="2800" b="1">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custDataLst>
              <p:tags r:id="rId2"/>
            </p:custDataLst>
          </p:nvPr>
        </p:nvSpPr>
        <p:spPr>
          <a:xfrm>
            <a:off x="1771650" y="650875"/>
            <a:ext cx="8091170" cy="645160"/>
          </a:xfrm>
          <a:prstGeom prst="rect">
            <a:avLst/>
          </a:prstGeom>
          <a:noFill/>
        </p:spPr>
        <p:txBody>
          <a:bodyPr wrap="none" rtlCol="0">
            <a:spAutoFit/>
          </a:bodyPr>
          <a:lstStyle/>
          <a:p>
            <a:r>
              <a:rPr lang="zh-CN" altLang="en-US" sz="3600" b="1">
                <a:latin typeface="微软雅黑" panose="020B0503020204020204" charset="-122"/>
                <a:ea typeface="微软雅黑" panose="020B0503020204020204" charset="-122"/>
                <a:cs typeface="微软雅黑" panose="020B0503020204020204" charset="-122"/>
              </a:rPr>
              <a:t>阅读材料分析日本发动侵华战争的原因</a:t>
            </a:r>
            <a:r>
              <a:rPr lang="en-US" altLang="zh-CN" sz="3600" b="1">
                <a:latin typeface="微软雅黑" panose="020B0503020204020204" charset="-122"/>
                <a:ea typeface="微软雅黑" panose="020B0503020204020204" charset="-122"/>
                <a:cs typeface="微软雅黑" panose="020B0503020204020204" charset="-122"/>
              </a:rPr>
              <a:t> </a:t>
            </a:r>
            <a:endParaRPr lang="en-US" altLang="zh-CN" sz="3600" b="1">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custDataLst>
              <p:tags r:id="rId3"/>
            </p:custDataLst>
          </p:nvPr>
        </p:nvSpPr>
        <p:spPr>
          <a:xfrm>
            <a:off x="321945" y="4523740"/>
            <a:ext cx="11557635" cy="1986280"/>
          </a:xfrm>
          <a:prstGeom prst="rect">
            <a:avLst/>
          </a:prstGeom>
          <a:noFill/>
          <a:ln w="12700" cmpd="sng">
            <a:solidFill>
              <a:schemeClr val="accent1">
                <a:shade val="50000"/>
              </a:schemeClr>
            </a:solidFill>
            <a:prstDash val="lgDash"/>
          </a:ln>
        </p:spPr>
        <p:txBody>
          <a:bodyPr wrap="square" rtlCol="0">
            <a:spAutoFit/>
          </a:bodyPr>
          <a:lstStyle/>
          <a:p>
            <a:pPr algn="just">
              <a:lnSpc>
                <a:spcPct val="110000"/>
              </a:lnSpc>
            </a:pPr>
            <a:r>
              <a:rPr lang="zh-CN" altLang="en-US" sz="2800" b="1">
                <a:latin typeface="微软雅黑" panose="020B0503020204020204" charset="-122"/>
                <a:ea typeface="微软雅黑" panose="020B0503020204020204" charset="-122"/>
                <a:cs typeface="微软雅黑" panose="020B0503020204020204" charset="-122"/>
              </a:rPr>
              <a:t>材料2：</a:t>
            </a:r>
            <a:r>
              <a:rPr lang="zh-CN" altLang="en-US" sz="2800" b="1">
                <a:latin typeface="微软雅黑" panose="020B0503020204020204" charset="-122"/>
                <a:ea typeface="微软雅黑" panose="020B0503020204020204" charset="-122"/>
                <a:cs typeface="微软雅黑" panose="020B0503020204020204" charset="-122"/>
                <a:sym typeface="+mn-ea"/>
              </a:rPr>
              <a:t>“帝国内部现正痛切体验……生产力之不足，生产设备之不足，原料之不足及蓄积资本之不足。凡此均需开始新的战争，俾有所补充；而国内不稳势力之高涨，罢工之狂澜，亦需发动内外举国之战争，以期平靖。” ——20世纪30年代日本的一秘密文件</a:t>
            </a:r>
            <a:endParaRPr lang="zh-CN" altLang="en-US" sz="2800" b="1">
              <a:latin typeface="微软雅黑" panose="020B0503020204020204" charset="-122"/>
              <a:ea typeface="微软雅黑" panose="020B0503020204020204" charset="-122"/>
              <a:cs typeface="微软雅黑" panose="020B0503020204020204" charset="-122"/>
            </a:endParaRPr>
          </a:p>
        </p:txBody>
      </p:sp>
      <p:sp>
        <p:nvSpPr>
          <p:cNvPr id="9" name="矩形 8"/>
          <p:cNvSpPr/>
          <p:nvPr>
            <p:custDataLst>
              <p:tags r:id="rId4"/>
            </p:custDataLst>
          </p:nvPr>
        </p:nvSpPr>
        <p:spPr>
          <a:xfrm>
            <a:off x="2356485" y="4977130"/>
            <a:ext cx="9168130" cy="17824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zh-CN" altLang="en-US" sz="3200" b="1">
                <a:solidFill>
                  <a:schemeClr val="bg1"/>
                </a:solidFill>
                <a:latin typeface="微软雅黑" panose="020B0503020204020204" charset="-122"/>
                <a:ea typeface="微软雅黑" panose="020B0503020204020204" charset="-122"/>
                <a:cs typeface="华文中宋" panose="02010600040101010101" pitchFamily="2" charset="-122"/>
                <a:sym typeface="+mn-ea"/>
              </a:rPr>
              <a:t>（1）实现其灭亡中国的既定国策；</a:t>
            </a:r>
            <a:endParaRPr lang="zh-CN" altLang="en-US" sz="3200" b="1">
              <a:solidFill>
                <a:schemeClr val="bg1"/>
              </a:solidFill>
              <a:latin typeface="微软雅黑" panose="020B0503020204020204" charset="-122"/>
              <a:ea typeface="微软雅黑" panose="020B0503020204020204" charset="-122"/>
              <a:cs typeface="华文中宋" panose="02010600040101010101" pitchFamily="2" charset="-122"/>
              <a:sym typeface="+mn-ea"/>
            </a:endParaRPr>
          </a:p>
          <a:p>
            <a:pPr lvl="0" algn="l">
              <a:buClrTx/>
              <a:buSzTx/>
              <a:buFontTx/>
            </a:pPr>
            <a:r>
              <a:rPr lang="zh-CN" altLang="en-US" sz="3200" b="1">
                <a:solidFill>
                  <a:schemeClr val="bg1"/>
                </a:solidFill>
                <a:latin typeface="微软雅黑" panose="020B0503020204020204" charset="-122"/>
                <a:ea typeface="微软雅黑" panose="020B0503020204020204" charset="-122"/>
                <a:cs typeface="华文中宋" panose="02010600040101010101" pitchFamily="2" charset="-122"/>
                <a:sym typeface="+mn-ea"/>
              </a:rPr>
              <a:t>（2）日本资本主义经济的发展要求；</a:t>
            </a:r>
            <a:endParaRPr lang="zh-CN" altLang="en-US" sz="3200" b="1">
              <a:solidFill>
                <a:schemeClr val="bg1"/>
              </a:solidFill>
              <a:latin typeface="微软雅黑" panose="020B0503020204020204" charset="-122"/>
              <a:ea typeface="微软雅黑" panose="020B0503020204020204" charset="-122"/>
              <a:cs typeface="华文中宋" panose="02010600040101010101" pitchFamily="2" charset="-122"/>
              <a:sym typeface="+mn-ea"/>
            </a:endParaRPr>
          </a:p>
          <a:p>
            <a:pPr lvl="0" algn="l">
              <a:buClrTx/>
              <a:buSzTx/>
              <a:buFontTx/>
            </a:pPr>
            <a:r>
              <a:rPr lang="zh-CN" altLang="en-US" sz="3200" b="1">
                <a:solidFill>
                  <a:schemeClr val="bg1"/>
                </a:solidFill>
                <a:latin typeface="微软雅黑" panose="020B0503020204020204" charset="-122"/>
                <a:ea typeface="微软雅黑" panose="020B0503020204020204" charset="-122"/>
                <a:cs typeface="华文中宋" panose="02010600040101010101" pitchFamily="2" charset="-122"/>
                <a:sym typeface="+mn-ea"/>
              </a:rPr>
              <a:t>（3）经济危机的冲击，为了转嫁国内危机；</a:t>
            </a:r>
            <a:endParaRPr lang="zh-CN" altLang="en-US" sz="3200" b="1">
              <a:solidFill>
                <a:schemeClr val="bg1"/>
              </a:solidFill>
              <a:latin typeface="微软雅黑" panose="020B0503020204020204" charset="-122"/>
              <a:ea typeface="微软雅黑" panose="020B0503020204020204" charset="-122"/>
              <a:cs typeface="华文中宋" panose="02010600040101010101" pitchFamily="2" charset="-122"/>
              <a:sym typeface="+mn-ea"/>
            </a:endParaRPr>
          </a:p>
        </p:txBody>
      </p:sp>
      <p:sp>
        <p:nvSpPr>
          <p:cNvPr id="5" name="圆角矩形 4"/>
          <p:cNvSpPr/>
          <p:nvPr>
            <p:custDataLst>
              <p:tags r:id="rId5"/>
            </p:custDataLst>
          </p:nvPr>
        </p:nvSpPr>
        <p:spPr>
          <a:xfrm>
            <a:off x="1080770" y="4977130"/>
            <a:ext cx="1106170" cy="8616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bg1"/>
                </a:solidFill>
                <a:latin typeface="微软雅黑" panose="020B0503020204020204" charset="-122"/>
                <a:ea typeface="微软雅黑" panose="020B0503020204020204" charset="-122"/>
                <a:cs typeface="华文中宋" panose="02010600040101010101" pitchFamily="2" charset="-122"/>
                <a:sym typeface="+mn-ea"/>
              </a:rPr>
              <a:t>日本</a:t>
            </a:r>
            <a:endParaRPr lang="zh-CN" altLang="en-US" sz="3200" b="1">
              <a:solidFill>
                <a:schemeClr val="bg1"/>
              </a:solidFill>
              <a:latin typeface="微软雅黑" panose="020B0503020204020204" charset="-122"/>
              <a:ea typeface="微软雅黑" panose="020B0503020204020204" charset="-122"/>
              <a:cs typeface="华文中宋" panose="02010600040101010101" pitchFamily="2" charset="-122"/>
              <a:sym typeface="+mn-ea"/>
            </a:endParaRPr>
          </a:p>
        </p:txBody>
      </p:sp>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linds(horizontal)">
                                      <p:cBhvr>
                                        <p:cTn id="14" dur="500"/>
                                        <p:tgtEl>
                                          <p:spTgt spid="3"/>
                                        </p:tgtEl>
                                      </p:cBhvr>
                                    </p:animEffect>
                                  </p:childTnLst>
                                </p:cTn>
                              </p:par>
                            </p:childTnLst>
                          </p:cTn>
                        </p:par>
                        <p:par>
                          <p:cTn id="15" fill="hold">
                            <p:stCondLst>
                              <p:cond delay="500"/>
                            </p:stCondLst>
                            <p:childTnLst>
                              <p:par>
                                <p:cTn id="16" presetID="3" presetClass="entr" presetSubtype="1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par>
                          <p:cTn id="23" fill="hold">
                            <p:stCondLst>
                              <p:cond delay="0"/>
                            </p:stCondLst>
                            <p:childTnLst>
                              <p:par>
                                <p:cTn id="24" presetID="3" presetClass="entr" presetSubtype="1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linds(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9" grpId="0" animBg="1"/>
    </p:bldLst>
  </p:timing>
</p:sld>
</file>

<file path=ppt/tags/tag1.xml><?xml version="1.0" encoding="utf-8"?>
<p:tagLst xmlns:p="http://schemas.openxmlformats.org/presentationml/2006/main">
  <p:tag name="AS_UNIQUEID" val="1734"/>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xml><?xml version="1.0" encoding="utf-8"?>
<p:tagLst xmlns:p="http://schemas.openxmlformats.org/presentationml/2006/main">
  <p:tag name="AS_UNIQUEID" val="1744"/>
  <p:tag name="KSO_WM_BEAUTIFY_FLAG" val=""/>
</p:tagLst>
</file>

<file path=ppt/tags/tag100.xml><?xml version="1.0" encoding="utf-8"?>
<p:tagLst xmlns:p="http://schemas.openxmlformats.org/presentationml/2006/main">
  <p:tag name="AS_UNIQUEID" val="1845"/>
  <p:tag name="KSO_WM_BEAUTIFY_FLAG" val="#wm#"/>
  <p:tag name="KSO_WM_DIAGRAM_GROUP_CODE" val="m1-1"/>
  <p:tag name="KSO_WM_TAG_VERSION" val="1.0"/>
  <p:tag name="KSO_WM_TEMPLATE_CATEGORY" val="diagram"/>
  <p:tag name="KSO_WM_TEMPLATE_INDEX" val="20187549"/>
  <p:tag name="KSO_WM_UNIT_COMPATIBLE" val="0"/>
  <p:tag name="KSO_WM_UNIT_DIAGRAM_ISNUMVISUAL" val="0"/>
  <p:tag name="KSO_WM_UNIT_DIAGRAM_ISREFERUNIT" val="0"/>
  <p:tag name="KSO_WM_UNIT_FILL_FORE_SCHEMECOLOR_INDEX" val="10"/>
  <p:tag name="KSO_WM_UNIT_FILL_TYPE" val="1"/>
  <p:tag name="KSO_WM_UNIT_HIGHLIGHT" val="0"/>
  <p:tag name="KSO_WM_UNIT_ID" val="diagram20187549_6*m_h_i*649_6_3"/>
  <p:tag name="KSO_WM_UNIT_INDEX" val="649_6_3"/>
  <p:tag name="KSO_WM_UNIT_LAYERLEVEL" val="1_1_1"/>
  <p:tag name="KSO_WM_UNIT_TEXT_FILL_FORE_SCHEMECOLOR_INDEX" val="2"/>
  <p:tag name="KSO_WM_UNIT_TEXT_FILL_TYPE" val="1"/>
  <p:tag name="KSO_WM_UNIT_TYPE" val="m_h_i"/>
</p:tagLst>
</file>

<file path=ppt/tags/tag101.xml><?xml version="1.0" encoding="utf-8"?>
<p:tagLst xmlns:p="http://schemas.openxmlformats.org/presentationml/2006/main">
  <p:tag name="AS_UNIQUEID" val="1846"/>
  <p:tag name="KSO_WM_BEAUTIFY_FLAG" val="#wm#"/>
  <p:tag name="KSO_WM_DIAGRAM_GROUP_CODE" val="m1-1"/>
  <p:tag name="KSO_WM_TAG_VERSION" val="1.0"/>
  <p:tag name="KSO_WM_TEMPLATE_CATEGORY" val="diagram"/>
  <p:tag name="KSO_WM_TEMPLATE_INDEX" val="20187549"/>
  <p:tag name="KSO_WM_UNIT_COMPATIBLE" val="0"/>
  <p:tag name="KSO_WM_UNIT_DIAGRAM_ISNUMVISUAL" val="0"/>
  <p:tag name="KSO_WM_UNIT_DIAGRAM_ISREFERUNIT" val="0"/>
  <p:tag name="KSO_WM_UNIT_FILL_FORE_SCHEMECOLOR_INDEX" val="8"/>
  <p:tag name="KSO_WM_UNIT_FILL_TYPE" val="1"/>
  <p:tag name="KSO_WM_UNIT_HIGHLIGHT" val="0"/>
  <p:tag name="KSO_WM_UNIT_ID" val="diagram20187549_6*m_h_i*649_4_1"/>
  <p:tag name="KSO_WM_UNIT_INDEX" val="649_4_1"/>
  <p:tag name="KSO_WM_UNIT_LAYERLEVEL" val="1_1_1"/>
  <p:tag name="KSO_WM_UNIT_TEXT_FILL_FORE_SCHEMECOLOR_INDEX" val="2"/>
  <p:tag name="KSO_WM_UNIT_TEXT_FILL_TYPE" val="1"/>
  <p:tag name="KSO_WM_UNIT_TYPE" val="m_h_i"/>
</p:tagLst>
</file>

<file path=ppt/tags/tag102.xml><?xml version="1.0" encoding="utf-8"?>
<p:tagLst xmlns:p="http://schemas.openxmlformats.org/presentationml/2006/main">
  <p:tag name="AS_UNIQUEID" val="1847"/>
  <p:tag name="KSO_WM_BEAUTIFY_FLAG" val="#wm#"/>
  <p:tag name="KSO_WM_DIAGRAM_GROUP_CODE" val="m1-1"/>
  <p:tag name="KSO_WM_TAG_VERSION" val="1.0"/>
  <p:tag name="KSO_WM_TEMPLATE_CATEGORY" val="diagram"/>
  <p:tag name="KSO_WM_TEMPLATE_INDEX" val="20187549"/>
  <p:tag name="KSO_WM_UNIT_COMPATIBLE" val="0"/>
  <p:tag name="KSO_WM_UNIT_DIAGRAM_ISNUMVISUAL" val="0"/>
  <p:tag name="KSO_WM_UNIT_DIAGRAM_ISREFERUNIT" val="0"/>
  <p:tag name="KSO_WM_UNIT_HIGHLIGHT" val="0"/>
  <p:tag name="KSO_WM_UNIT_ID" val="diagram20187549_6*m_h_i*649_4_1"/>
  <p:tag name="KSO_WM_UNIT_INDEX" val="649_4_1"/>
  <p:tag name="KSO_WM_UNIT_LAYERLEVEL" val="1_1_1"/>
  <p:tag name="KSO_WM_UNIT_SUBTYPE" val="d"/>
  <p:tag name="KSO_WM_UNIT_TEXT_FILL_FORE_SCHEMECOLOR_INDEX" val="2"/>
  <p:tag name="KSO_WM_UNIT_TEXT_FILL_TYPE" val="1"/>
  <p:tag name="KSO_WM_UNIT_TYPE" val="m_h_i"/>
</p:tagLst>
</file>

<file path=ppt/tags/tag103.xml><?xml version="1.0" encoding="utf-8"?>
<p:tagLst xmlns:p="http://schemas.openxmlformats.org/presentationml/2006/main">
  <p:tag name="AS_UNIQUEID" val="1848"/>
  <p:tag name="KSO_WM_BEAUTIFY_FLAG" val="#wm#"/>
  <p:tag name="KSO_WM_DIAGRAM_GROUP_CODE" val="m1-1"/>
  <p:tag name="KSO_WM_TAG_VERSION" val="1.0"/>
  <p:tag name="KSO_WM_TEMPLATE_CATEGORY" val="diagram"/>
  <p:tag name="KSO_WM_TEMPLATE_INDEX" val="20187549"/>
  <p:tag name="KSO_WM_UNIT_COMPATIBLE" val="0"/>
  <p:tag name="KSO_WM_UNIT_DIAGRAM_ISNUMVISUAL" val="0"/>
  <p:tag name="KSO_WM_UNIT_DIAGRAM_ISREFERUNIT" val="0"/>
  <p:tag name="KSO_WM_UNIT_FILL_FORE_SCHEMECOLOR_INDEX" val="8"/>
  <p:tag name="KSO_WM_UNIT_FILL_TYPE" val="1"/>
  <p:tag name="KSO_WM_UNIT_HIGHLIGHT" val="0"/>
  <p:tag name="KSO_WM_UNIT_ID" val="diagram20187549_6*m_h_i*649_4_2"/>
  <p:tag name="KSO_WM_UNIT_INDEX" val="649_4_2"/>
  <p:tag name="KSO_WM_UNIT_LAYERLEVEL" val="1_1_1"/>
  <p:tag name="KSO_WM_UNIT_TEXT_FILL_FORE_SCHEMECOLOR_INDEX" val="2"/>
  <p:tag name="KSO_WM_UNIT_TEXT_FILL_TYPE" val="1"/>
  <p:tag name="KSO_WM_UNIT_TYPE" val="m_h_i"/>
</p:tagLst>
</file>

<file path=ppt/tags/tag104.xml><?xml version="1.0" encoding="utf-8"?>
<p:tagLst xmlns:p="http://schemas.openxmlformats.org/presentationml/2006/main">
  <p:tag name="AS_UNIQUEID" val="1849"/>
  <p:tag name="KSO_WM_BEAUTIFY_FLAG" val="#wm#"/>
  <p:tag name="KSO_WM_DIAGRAM_GROUP_CODE" val="m1-1"/>
  <p:tag name="KSO_WM_TAG_VERSION" val="1.0"/>
  <p:tag name="KSO_WM_TEMPLATE_CATEGORY" val="diagram"/>
  <p:tag name="KSO_WM_TEMPLATE_INDEX" val="20187549"/>
  <p:tag name="KSO_WM_UNIT_COMPATIBLE" val="0"/>
  <p:tag name="KSO_WM_UNIT_DIAGRAM_ISNUMVISUAL" val="0"/>
  <p:tag name="KSO_WM_UNIT_DIAGRAM_ISREFERUNIT" val="0"/>
  <p:tag name="KSO_WM_UNIT_FILL_FORE_SCHEMECOLOR_INDEX" val="8"/>
  <p:tag name="KSO_WM_UNIT_FILL_TYPE" val="1"/>
  <p:tag name="KSO_WM_UNIT_HIGHLIGHT" val="0"/>
  <p:tag name="KSO_WM_UNIT_ID" val="diagram20187549_6*m_h_i*649_4_3"/>
  <p:tag name="KSO_WM_UNIT_INDEX" val="649_4_3"/>
  <p:tag name="KSO_WM_UNIT_LAYERLEVEL" val="1_1_1"/>
  <p:tag name="KSO_WM_UNIT_TEXT_FILL_FORE_SCHEMECOLOR_INDEX" val="2"/>
  <p:tag name="KSO_WM_UNIT_TEXT_FILL_TYPE" val="1"/>
  <p:tag name="KSO_WM_UNIT_TYPE" val="m_h_i"/>
</p:tagLst>
</file>

<file path=ppt/tags/tag105.xml><?xml version="1.0" encoding="utf-8"?>
<p:tagLst xmlns:p="http://schemas.openxmlformats.org/presentationml/2006/main">
  <p:tag name="AS_UNIQUEID" val="1850"/>
  <p:tag name="KSO_WM_BEAUTIFY_FLAG" val="#wm#"/>
  <p:tag name="KSO_WM_DIAGRAM_GROUP_CODE" val="m1-1"/>
  <p:tag name="KSO_WM_TAG_VERSION" val="1.0"/>
  <p:tag name="KSO_WM_TEMPLATE_CATEGORY" val="diagram"/>
  <p:tag name="KSO_WM_TEMPLATE_INDEX" val="20187549"/>
  <p:tag name="KSO_WM_UNIT_COMPATIBLE" val="0"/>
  <p:tag name="KSO_WM_UNIT_DIAGRAM_ISNUMVISUAL" val="0"/>
  <p:tag name="KSO_WM_UNIT_DIAGRAM_ISREFERUNIT" val="0"/>
  <p:tag name="KSO_WM_UNIT_FILL_FORE_SCHEMECOLOR_INDEX" val="9"/>
  <p:tag name="KSO_WM_UNIT_FILL_TYPE" val="1"/>
  <p:tag name="KSO_WM_UNIT_HIGHLIGHT" val="0"/>
  <p:tag name="KSO_WM_UNIT_ID" val="diagram20187549_6*m_h_i*649_5_1"/>
  <p:tag name="KSO_WM_UNIT_INDEX" val="649_5_1"/>
  <p:tag name="KSO_WM_UNIT_LAYERLEVEL" val="1_1_1"/>
  <p:tag name="KSO_WM_UNIT_TEXT_FILL_FORE_SCHEMECOLOR_INDEX" val="2"/>
  <p:tag name="KSO_WM_UNIT_TEXT_FILL_TYPE" val="1"/>
  <p:tag name="KSO_WM_UNIT_TYPE" val="m_h_i"/>
</p:tagLst>
</file>

<file path=ppt/tags/tag106.xml><?xml version="1.0" encoding="utf-8"?>
<p:tagLst xmlns:p="http://schemas.openxmlformats.org/presentationml/2006/main">
  <p:tag name="AS_UNIQUEID" val="1851"/>
  <p:tag name="KSO_WM_BEAUTIFY_FLAG" val="#wm#"/>
  <p:tag name="KSO_WM_DIAGRAM_GROUP_CODE" val="m1-1"/>
  <p:tag name="KSO_WM_TAG_VERSION" val="1.0"/>
  <p:tag name="KSO_WM_TEMPLATE_CATEGORY" val="diagram"/>
  <p:tag name="KSO_WM_TEMPLATE_INDEX" val="20187549"/>
  <p:tag name="KSO_WM_UNIT_COMPATIBLE" val="0"/>
  <p:tag name="KSO_WM_UNIT_DIAGRAM_ISNUMVISUAL" val="0"/>
  <p:tag name="KSO_WM_UNIT_DIAGRAM_ISREFERUNIT" val="0"/>
  <p:tag name="KSO_WM_UNIT_HIGHLIGHT" val="0"/>
  <p:tag name="KSO_WM_UNIT_ID" val="diagram20187549_6*m_h_i*649_5_1"/>
  <p:tag name="KSO_WM_UNIT_INDEX" val="649_5_1"/>
  <p:tag name="KSO_WM_UNIT_LAYERLEVEL" val="1_1_1"/>
  <p:tag name="KSO_WM_UNIT_SUBTYPE" val="d"/>
  <p:tag name="KSO_WM_UNIT_TEXT_FILL_FORE_SCHEMECOLOR_INDEX" val="2"/>
  <p:tag name="KSO_WM_UNIT_TEXT_FILL_TYPE" val="1"/>
  <p:tag name="KSO_WM_UNIT_TYPE" val="m_h_i"/>
</p:tagLst>
</file>

<file path=ppt/tags/tag107.xml><?xml version="1.0" encoding="utf-8"?>
<p:tagLst xmlns:p="http://schemas.openxmlformats.org/presentationml/2006/main">
  <p:tag name="AS_UNIQUEID" val="1852"/>
  <p:tag name="KSO_WM_BEAUTIFY_FLAG" val="#wm#"/>
  <p:tag name="KSO_WM_DIAGRAM_GROUP_CODE" val="m1-1"/>
  <p:tag name="KSO_WM_TAG_VERSION" val="1.0"/>
  <p:tag name="KSO_WM_TEMPLATE_CATEGORY" val="diagram"/>
  <p:tag name="KSO_WM_TEMPLATE_INDEX" val="20187549"/>
  <p:tag name="KSO_WM_UNIT_COMPATIBLE" val="0"/>
  <p:tag name="KSO_WM_UNIT_DIAGRAM_ISNUMVISUAL" val="0"/>
  <p:tag name="KSO_WM_UNIT_DIAGRAM_ISREFERUNIT" val="0"/>
  <p:tag name="KSO_WM_UNIT_FILL_FORE_SCHEMECOLOR_INDEX" val="9"/>
  <p:tag name="KSO_WM_UNIT_FILL_TYPE" val="1"/>
  <p:tag name="KSO_WM_UNIT_HIGHLIGHT" val="0"/>
  <p:tag name="KSO_WM_UNIT_ID" val="diagram20187549_6*m_h_i*649_5_2"/>
  <p:tag name="KSO_WM_UNIT_INDEX" val="649_5_2"/>
  <p:tag name="KSO_WM_UNIT_LAYERLEVEL" val="1_1_1"/>
  <p:tag name="KSO_WM_UNIT_TEXT_FILL_FORE_SCHEMECOLOR_INDEX" val="2"/>
  <p:tag name="KSO_WM_UNIT_TEXT_FILL_TYPE" val="1"/>
  <p:tag name="KSO_WM_UNIT_TYPE" val="m_h_i"/>
</p:tagLst>
</file>

<file path=ppt/tags/tag108.xml><?xml version="1.0" encoding="utf-8"?>
<p:tagLst xmlns:p="http://schemas.openxmlformats.org/presentationml/2006/main">
  <p:tag name="AS_UNIQUEID" val="1853"/>
  <p:tag name="KSO_WM_BEAUTIFY_FLAG" val="#wm#"/>
  <p:tag name="KSO_WM_DIAGRAM_GROUP_CODE" val="m1-1"/>
  <p:tag name="KSO_WM_TAG_VERSION" val="1.0"/>
  <p:tag name="KSO_WM_TEMPLATE_CATEGORY" val="diagram"/>
  <p:tag name="KSO_WM_TEMPLATE_INDEX" val="20187549"/>
  <p:tag name="KSO_WM_UNIT_COMPATIBLE" val="0"/>
  <p:tag name="KSO_WM_UNIT_DIAGRAM_ISNUMVISUAL" val="0"/>
  <p:tag name="KSO_WM_UNIT_DIAGRAM_ISREFERUNIT" val="0"/>
  <p:tag name="KSO_WM_UNIT_FILL_FORE_SCHEMECOLOR_INDEX" val="9"/>
  <p:tag name="KSO_WM_UNIT_FILL_TYPE" val="1"/>
  <p:tag name="KSO_WM_UNIT_HIGHLIGHT" val="0"/>
  <p:tag name="KSO_WM_UNIT_ID" val="diagram20187549_6*m_h_i*649_5_3"/>
  <p:tag name="KSO_WM_UNIT_INDEX" val="649_5_3"/>
  <p:tag name="KSO_WM_UNIT_LAYERLEVEL" val="1_1_1"/>
  <p:tag name="KSO_WM_UNIT_TEXT_FILL_FORE_SCHEMECOLOR_INDEX" val="2"/>
  <p:tag name="KSO_WM_UNIT_TEXT_FILL_TYPE" val="1"/>
  <p:tag name="KSO_WM_UNIT_TYPE" val="m_h_i"/>
</p:tagLst>
</file>

<file path=ppt/tags/tag109.xml><?xml version="1.0" encoding="utf-8"?>
<p:tagLst xmlns:p="http://schemas.openxmlformats.org/presentationml/2006/main">
  <p:tag name="AS_UNIQUEID" val="1854"/>
</p:tagLst>
</file>

<file path=ppt/tags/tag11.xml><?xml version="1.0" encoding="utf-8"?>
<p:tagLst xmlns:p="http://schemas.openxmlformats.org/presentationml/2006/main">
  <p:tag name="AS_UNIQUEID" val="1745"/>
</p:tagLst>
</file>

<file path=ppt/tags/tag110.xml><?xml version="1.0" encoding="utf-8"?>
<p:tagLst xmlns:p="http://schemas.openxmlformats.org/presentationml/2006/main">
  <p:tag name="KSO_WM_BEAUTIFY_FLAG" val="#wm#"/>
  <p:tag name="KSO_WM_TEMPLATE_CATEGORY" val="custom"/>
  <p:tag name="KSO_WM_TEMPLATE_INDEX" val="20205176"/>
</p:tagLst>
</file>

<file path=ppt/tags/tag111.xml><?xml version="1.0" encoding="utf-8"?>
<p:tagLst xmlns:p="http://schemas.openxmlformats.org/presentationml/2006/main">
  <p:tag name="AS_UNIQUEID" val="1856"/>
  <p:tag name="KSO_WM_BEAUTIFY_FLAG" val=""/>
</p:tagLst>
</file>

<file path=ppt/tags/tag112.xml><?xml version="1.0" encoding="utf-8"?>
<p:tagLst xmlns:p="http://schemas.openxmlformats.org/presentationml/2006/main">
  <p:tag name="AS_UNIQUEID" val="1857"/>
  <p:tag name="KSO_WM_BEAUTIFY_FLAG" val=""/>
  <p:tag name="KSO_WM_DIAGRAM_GROUP_CODE" val="m1-1"/>
  <p:tag name="KSO_WM_TAG_VERSION" val="1.0"/>
  <p:tag name="KSO_WM_TEMPLATE_CATEGORY" val="diagram"/>
  <p:tag name="KSO_WM_TEMPLATE_INDEX" val="20187549"/>
  <p:tag name="KSO_WM_UNIT_COMPATIBLE" val="0"/>
  <p:tag name="KSO_WM_UNIT_DIAGRAM_ISNUMVISUAL" val="0"/>
  <p:tag name="KSO_WM_UNIT_DIAGRAM_ISREFERUNIT" val="0"/>
  <p:tag name="KSO_WM_UNIT_FILL_FORE_SCHEMECOLOR_INDEX" val="5"/>
  <p:tag name="KSO_WM_UNIT_FILL_TYPE" val="1"/>
  <p:tag name="KSO_WM_UNIT_HIGHLIGHT" val="0"/>
  <p:tag name="KSO_WM_UNIT_ID" val="diagram20187549_6*m_h_i*649_1_1"/>
  <p:tag name="KSO_WM_UNIT_INDEX" val="649_1_1"/>
  <p:tag name="KSO_WM_UNIT_LAYERLEVEL" val="1_1_1"/>
  <p:tag name="KSO_WM_UNIT_TEXT_FILL_FORE_SCHEMECOLOR_INDEX" val="2"/>
  <p:tag name="KSO_WM_UNIT_TEXT_FILL_TYPE" val="1"/>
  <p:tag name="KSO_WM_UNIT_TYPE" val="m_h_i"/>
</p:tagLst>
</file>

<file path=ppt/tags/tag113.xml><?xml version="1.0" encoding="utf-8"?>
<p:tagLst xmlns:p="http://schemas.openxmlformats.org/presentationml/2006/main">
  <p:tag name="AS_UNIQUEID" val="1858"/>
  <p:tag name="KSO_WM_BEAUTIFY_FLAG" val=""/>
  <p:tag name="KSO_WM_DIAGRAM_GROUP_CODE" val="m1-1"/>
  <p:tag name="KSO_WM_TAG_VERSION" val="1.0"/>
  <p:tag name="KSO_WM_TEMPLATE_CATEGORY" val="diagram"/>
  <p:tag name="KSO_WM_TEMPLATE_INDEX" val="20187549"/>
  <p:tag name="KSO_WM_UNIT_COMPATIBLE" val="0"/>
  <p:tag name="KSO_WM_UNIT_DIAGRAM_ISNUMVISUAL" val="0"/>
  <p:tag name="KSO_WM_UNIT_DIAGRAM_ISREFERUNIT" val="0"/>
  <p:tag name="KSO_WM_UNIT_HIGHLIGHT" val="0"/>
  <p:tag name="KSO_WM_UNIT_ID" val="diagram20187549_6*m_h_a*649_1_1"/>
  <p:tag name="KSO_WM_UNIT_INDEX" val="649_1_1"/>
  <p:tag name="KSO_WM_UNIT_ISCONTENTSTITLE" val="0"/>
  <p:tag name="KSO_WM_UNIT_LAYERLEVEL" val="1_1_1"/>
  <p:tag name="KSO_WM_UNIT_NOCLEAR" val="0"/>
  <p:tag name="KSO_WM_UNIT_PRESET_TEXT" val="添加标题"/>
  <p:tag name="KSO_WM_UNIT_TEXT_FILL_FORE_SCHEMECOLOR_INDEX" val="14"/>
  <p:tag name="KSO_WM_UNIT_TEXT_FILL_TYPE" val="1"/>
  <p:tag name="KSO_WM_UNIT_TYPE" val="m_h_a"/>
</p:tagLst>
</file>

<file path=ppt/tags/tag114.xml><?xml version="1.0" encoding="utf-8"?>
<p:tagLst xmlns:p="http://schemas.openxmlformats.org/presentationml/2006/main">
  <p:tag name="AS_UNIQUEID" val="1859"/>
  <p:tag name="KSO_WM_BEAUTIFY_FLAG" val=""/>
</p:tagLst>
</file>

<file path=ppt/tags/tag115.xml><?xml version="1.0" encoding="utf-8"?>
<p:tagLst xmlns:p="http://schemas.openxmlformats.org/presentationml/2006/main">
  <p:tag name="KSO_WM_BEAUTIFY_FLAG" val="#wm#"/>
  <p:tag name="KSO_WM_TEMPLATE_CATEGORY" val="custom"/>
  <p:tag name="KSO_WM_TEMPLATE_INDEX" val="20205176"/>
</p:tagLst>
</file>

<file path=ppt/tags/tag116.xml><?xml version="1.0" encoding="utf-8"?>
<p:tagLst xmlns:p="http://schemas.openxmlformats.org/presentationml/2006/main">
  <p:tag name="AS_UNIQUEID" val="1861"/>
  <p:tag name="KSO_WM_BEAUTIFY_FLAG" val=""/>
</p:tagLst>
</file>

<file path=ppt/tags/tag117.xml><?xml version="1.0" encoding="utf-8"?>
<p:tagLst xmlns:p="http://schemas.openxmlformats.org/presentationml/2006/main">
  <p:tag name="AS_UNIQUEID" val="1862"/>
  <p:tag name="KSO_WM_BEAUTIFY_FLAG" val=""/>
</p:tagLst>
</file>

<file path=ppt/tags/tag118.xml><?xml version="1.0" encoding="utf-8"?>
<p:tagLst xmlns:p="http://schemas.openxmlformats.org/presentationml/2006/main">
  <p:tag name="AS_UNIQUEID" val="1863"/>
  <p:tag name="KSO_WM_BEAUTIFY_FLAG" val=""/>
  <p:tag name="KSO_WM_DIAGRAM_GROUP_CODE" val="m1-1"/>
  <p:tag name="KSO_WM_TAG_VERSION" val="1.0"/>
  <p:tag name="KSO_WM_TEMPLATE_CATEGORY" val="diagram"/>
  <p:tag name="KSO_WM_TEMPLATE_INDEX" val="20187549"/>
  <p:tag name="KSO_WM_UNIT_COMPATIBLE" val="0"/>
  <p:tag name="KSO_WM_UNIT_DIAGRAM_ISNUMVISUAL" val="0"/>
  <p:tag name="KSO_WM_UNIT_DIAGRAM_ISREFERUNIT" val="0"/>
  <p:tag name="KSO_WM_UNIT_FILL_FORE_SCHEMECOLOR_INDEX" val="6"/>
  <p:tag name="KSO_WM_UNIT_FILL_TYPE" val="1"/>
  <p:tag name="KSO_WM_UNIT_HIGHLIGHT" val="0"/>
  <p:tag name="KSO_WM_UNIT_ID" val="diagram20187549_6*m_h_i*649_2_1"/>
  <p:tag name="KSO_WM_UNIT_INDEX" val="649_2_1"/>
  <p:tag name="KSO_WM_UNIT_LAYERLEVEL" val="1_1_1"/>
  <p:tag name="KSO_WM_UNIT_TEXT_FILL_FORE_SCHEMECOLOR_INDEX" val="2"/>
  <p:tag name="KSO_WM_UNIT_TEXT_FILL_TYPE" val="1"/>
  <p:tag name="KSO_WM_UNIT_TYPE" val="m_h_i"/>
</p:tagLst>
</file>

<file path=ppt/tags/tag119.xml><?xml version="1.0" encoding="utf-8"?>
<p:tagLst xmlns:p="http://schemas.openxmlformats.org/presentationml/2006/main">
  <p:tag name="AS_UNIQUEID" val="1864"/>
  <p:tag name="KSO_WM_BEAUTIFY_FLAG" val=""/>
  <p:tag name="KSO_WM_DIAGRAM_GROUP_CODE" val="m1-1"/>
  <p:tag name="KSO_WM_TAG_VERSION" val="1.0"/>
  <p:tag name="KSO_WM_TEMPLATE_CATEGORY" val="diagram"/>
  <p:tag name="KSO_WM_TEMPLATE_INDEX" val="20187549"/>
  <p:tag name="KSO_WM_UNIT_COMPATIBLE" val="0"/>
  <p:tag name="KSO_WM_UNIT_DIAGRAM_ISNUMVISUAL" val="0"/>
  <p:tag name="KSO_WM_UNIT_DIAGRAM_ISREFERUNIT" val="0"/>
  <p:tag name="KSO_WM_UNIT_HIGHLIGHT" val="0"/>
  <p:tag name="KSO_WM_UNIT_ID" val="diagram20187549_6*m_h_a*649_2_1"/>
  <p:tag name="KSO_WM_UNIT_INDEX" val="649_2_1"/>
  <p:tag name="KSO_WM_UNIT_ISCONTENTSTITLE" val="0"/>
  <p:tag name="KSO_WM_UNIT_LAYERLEVEL" val="1_1_1"/>
  <p:tag name="KSO_WM_UNIT_NOCLEAR" val="0"/>
  <p:tag name="KSO_WM_UNIT_PRESET_TEXT" val="添加标题"/>
  <p:tag name="KSO_WM_UNIT_TEXT_FILL_FORE_SCHEMECOLOR_INDEX" val="14"/>
  <p:tag name="KSO_WM_UNIT_TEXT_FILL_TYPE" val="1"/>
  <p:tag name="KSO_WM_UNIT_TYPE" val="m_h_a"/>
</p:tagLst>
</file>

<file path=ppt/tags/tag12.xml><?xml version="1.0" encoding="utf-8"?>
<p:tagLst xmlns:p="http://schemas.openxmlformats.org/presentationml/2006/main">
  <p:tag name="AS_UNIQUEID" val="1746"/>
  <p:tag name="KSO_WM_BEAUTIFY_FLAG" val=""/>
</p:tagLst>
</file>

<file path=ppt/tags/tag120.xml><?xml version="1.0" encoding="utf-8"?>
<p:tagLst xmlns:p="http://schemas.openxmlformats.org/presentationml/2006/main">
  <p:tag name="AS_UNIQUEID" val="1865"/>
  <p:tag name="KSO_WM_BEAUTIFY_FLAG" val=""/>
  <p:tag name="KSO_WM_UNIT_TABLE_BEAUTIFY" val="smartTable{61127dc1-48ac-40f1-b831-38f3425424a4}"/>
  <p:tag name="TABLE_ENDDRAG_ORIGIN_RECT" val="725*270"/>
  <p:tag name="TABLE_ENDDRAG_RECT" val="89*155*725*270"/>
</p:tagLst>
</file>

<file path=ppt/tags/tag121.xml><?xml version="1.0" encoding="utf-8"?>
<p:tagLst xmlns:p="http://schemas.openxmlformats.org/presentationml/2006/main">
  <p:tag name="AS_UNIQUEID" val="1866"/>
  <p:tag name="KSO_WM_BEAUTIFY_FLAG" val=""/>
  <p:tag name="KSO_WM_UNIT_TABLE_BEAUTIFY" val="smartTable{bde6350e-8022-412a-9f00-2935f4908e42}"/>
  <p:tag name="TABLE_ENDDRAG_ORIGIN_RECT" val="725*270"/>
  <p:tag name="TABLE_ENDDRAG_RECT" val="89*155*725*270"/>
</p:tagLst>
</file>

<file path=ppt/tags/tag122.xml><?xml version="1.0" encoding="utf-8"?>
<p:tagLst xmlns:p="http://schemas.openxmlformats.org/presentationml/2006/main">
  <p:tag name="KSO_WM_BEAUTIFY_FLAG" val="#wm#"/>
  <p:tag name="KSO_WM_TEMPLATE_CATEGORY" val="custom"/>
  <p:tag name="KSO_WM_TEMPLATE_INDEX" val="20205176"/>
</p:tagLst>
</file>

<file path=ppt/tags/tag123.xml><?xml version="1.0" encoding="utf-8"?>
<p:tagLst xmlns:p="http://schemas.openxmlformats.org/presentationml/2006/main">
  <p:tag name="AS_UNIQUEID" val="1868"/>
  <p:tag name="KSO_WM_BEAUTIFY_FLAG" val=""/>
</p:tagLst>
</file>

<file path=ppt/tags/tag124.xml><?xml version="1.0" encoding="utf-8"?>
<p:tagLst xmlns:p="http://schemas.openxmlformats.org/presentationml/2006/main">
  <p:tag name="AS_UNIQUEID" val="1869"/>
  <p:tag name="KSO_WM_BEAUTIFY_FLAG" val=""/>
</p:tagLst>
</file>

<file path=ppt/tags/tag125.xml><?xml version="1.0" encoding="utf-8"?>
<p:tagLst xmlns:p="http://schemas.openxmlformats.org/presentationml/2006/main">
  <p:tag name="AS_UNIQUEID" val="1870"/>
  <p:tag name="KSO_WM_BEAUTIFY_FLAG" val=""/>
  <p:tag name="KSO_WM_CHIP_GROUPID" val="5ecf646b86bf8da9b674017f"/>
  <p:tag name="KSO_WM_CHIP_XID" val="5ecf646b86bf8da9b6740180"/>
  <p:tag name="KSO_WM_TAG_VERSION" val="1.0"/>
  <p:tag name="KSO_WM_TEMPLATE_ASSEMBLE_GROUPID" val="60656f9a4054ed1e2fb80d4a"/>
  <p:tag name="KSO_WM_TEMPLATE_ASSEMBLE_XID" val="60656f9a4054ed1e2fb80d4a"/>
  <p:tag name="KSO_WM_TEMPLATE_CATEGORY" val="diagram"/>
  <p:tag name="KSO_WM_TEMPLATE_INDEX" val="20214758"/>
  <p:tag name="KSO_WM_UNIT_BLOCK" val="0"/>
  <p:tag name="KSO_WM_UNIT_COMPATIBLE" val="0"/>
  <p:tag name="KSO_WM_UNIT_DEC_AREA_ID" val="39024fdd6f9a453fa945b991b904676f"/>
  <p:tag name="KSO_WM_UNIT_DECORATE_INFO" val="{&quot;DecorateInfoH&quot;:{&quot;IsAbs&quot;:true},&quot;DecorateInfoW&quot;:{&quot;IsAbs&quot;:true},&quot;DecorateInfoX&quot;:{&quot;IsAbs&quot;:true,&quot;Pos&quot;:0},&quot;DecorateInfoY&quot;:{&quot;IsAbs&quot;:true,&quot;Pos&quot;:0},&quot;ReferentInfo&quot;:{&quot;Id&quot;:&quot;ce380d036bdf41ae9f2cd08fa0943966&quot;,&quot;X&quot;:{&quot;Pos&quot;:0},&quot;Y&quot;:{&quot;Pos&quot;:2}},&quot;whChangeMode&quot;: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14758_1*i*2"/>
  <p:tag name="KSO_WM_UNIT_INDEX" val="2"/>
  <p:tag name="KSO_WM_UNIT_LAYERLEVEL" val="1"/>
  <p:tag name="KSO_WM_UNIT_SM_LIMIT_TYPE" val="0"/>
  <p:tag name="KSO_WM_UNIT_TEXT_FILL_FORE_SCHEMECOLOR_INDEX" val="2"/>
  <p:tag name="KSO_WM_UNIT_TEXT_FILL_FORE_SCHEMECOLOR_INDEX_BRIGHTNESS" val="0"/>
  <p:tag name="KSO_WM_UNIT_TEXT_FILL_TYPE" val="1"/>
  <p:tag name="KSO_WM_UNIT_TYPE" val="i"/>
  <p:tag name="KSO_WM_UNIT_VALUE" val="3"/>
</p:tagLst>
</file>

<file path=ppt/tags/tag126.xml><?xml version="1.0" encoding="utf-8"?>
<p:tagLst xmlns:p="http://schemas.openxmlformats.org/presentationml/2006/main">
  <p:tag name="AS_UNIQUEID" val="1871"/>
  <p:tag name="KSO_WM_BEAUTIFY_FLAG" val=""/>
  <p:tag name="KSO_WM_DIAGRAM_GROUP_CODE" val="m1-1"/>
  <p:tag name="KSO_WM_TAG_VERSION" val="1.0"/>
  <p:tag name="KSO_WM_TEMPLATE_CATEGORY" val="diagram"/>
  <p:tag name="KSO_WM_TEMPLATE_INDEX" val="20187549"/>
  <p:tag name="KSO_WM_UNIT_COMPATIBLE" val="0"/>
  <p:tag name="KSO_WM_UNIT_DIAGRAM_ISNUMVISUAL" val="0"/>
  <p:tag name="KSO_WM_UNIT_DIAGRAM_ISREFERUNIT" val="0"/>
  <p:tag name="KSO_WM_UNIT_FILL_FORE_SCHEMECOLOR_INDEX" val="7"/>
  <p:tag name="KSO_WM_UNIT_FILL_TYPE" val="1"/>
  <p:tag name="KSO_WM_UNIT_HIGHLIGHT" val="0"/>
  <p:tag name="KSO_WM_UNIT_ID" val="diagram20187549_6*m_h_i*649_3_1"/>
  <p:tag name="KSO_WM_UNIT_INDEX" val="649_3_1"/>
  <p:tag name="KSO_WM_UNIT_LAYERLEVEL" val="1_1_1"/>
  <p:tag name="KSO_WM_UNIT_TEXT_FILL_FORE_SCHEMECOLOR_INDEX" val="2"/>
  <p:tag name="KSO_WM_UNIT_TEXT_FILL_TYPE" val="1"/>
  <p:tag name="KSO_WM_UNIT_TYPE" val="m_h_i"/>
</p:tagLst>
</file>

<file path=ppt/tags/tag127.xml><?xml version="1.0" encoding="utf-8"?>
<p:tagLst xmlns:p="http://schemas.openxmlformats.org/presentationml/2006/main">
  <p:tag name="AS_UNIQUEID" val="1872"/>
  <p:tag name="KSO_WM_BEAUTIFY_FLAG" val=""/>
  <p:tag name="KSO_WM_DIAGRAM_GROUP_CODE" val="m1-1"/>
  <p:tag name="KSO_WM_TAG_VERSION" val="1.0"/>
  <p:tag name="KSO_WM_TEMPLATE_CATEGORY" val="diagram"/>
  <p:tag name="KSO_WM_TEMPLATE_INDEX" val="20187549"/>
  <p:tag name="KSO_WM_UNIT_COMPATIBLE" val="0"/>
  <p:tag name="KSO_WM_UNIT_DIAGRAM_ISNUMVISUAL" val="0"/>
  <p:tag name="KSO_WM_UNIT_DIAGRAM_ISREFERUNIT" val="0"/>
  <p:tag name="KSO_WM_UNIT_HIGHLIGHT" val="0"/>
  <p:tag name="KSO_WM_UNIT_ID" val="diagram20187549_6*m_h_a*649_3_1"/>
  <p:tag name="KSO_WM_UNIT_INDEX" val="649_3_1"/>
  <p:tag name="KSO_WM_UNIT_ISCONTENTSTITLE" val="0"/>
  <p:tag name="KSO_WM_UNIT_LAYERLEVEL" val="1_1_1"/>
  <p:tag name="KSO_WM_UNIT_NOCLEAR" val="0"/>
  <p:tag name="KSO_WM_UNIT_PRESET_TEXT" val="添加标题"/>
  <p:tag name="KSO_WM_UNIT_TEXT_FILL_FORE_SCHEMECOLOR_INDEX" val="14"/>
  <p:tag name="KSO_WM_UNIT_TEXT_FILL_TYPE" val="1"/>
  <p:tag name="KSO_WM_UNIT_TYPE" val="m_h_a"/>
</p:tagLst>
</file>

<file path=ppt/tags/tag128.xml><?xml version="1.0" encoding="utf-8"?>
<p:tagLst xmlns:p="http://schemas.openxmlformats.org/presentationml/2006/main">
  <p:tag name="AS_UNIQUEID" val="813"/>
  <p:tag name="KSO_WM_BEAUTIFY_FLAG" val=""/>
</p:tagLst>
</file>

<file path=ppt/tags/tag129.xml><?xml version="1.0" encoding="utf-8"?>
<p:tagLst xmlns:p="http://schemas.openxmlformats.org/presentationml/2006/main">
  <p:tag name="AS_UNIQUEID" val="814"/>
  <p:tag name="KSO_WM_BEAUTIFY_FLAG" val=""/>
</p:tagLst>
</file>

<file path=ppt/tags/tag13.xml><?xml version="1.0" encoding="utf-8"?>
<p:tagLst xmlns:p="http://schemas.openxmlformats.org/presentationml/2006/main">
  <p:tag name="AS_UNIQUEID" val="1747"/>
  <p:tag name="KSO_WM_BEAUTIFY_FLAG" val=""/>
</p:tagLst>
</file>

<file path=ppt/tags/tag130.xml><?xml version="1.0" encoding="utf-8"?>
<p:tagLst xmlns:p="http://schemas.openxmlformats.org/presentationml/2006/main">
  <p:tag name="AS_UNIQUEID" val="815"/>
  <p:tag name="KSO_WM_BEAUTIFY_FLAG" val=""/>
</p:tagLst>
</file>

<file path=ppt/tags/tag131.xml><?xml version="1.0" encoding="utf-8"?>
<p:tagLst xmlns:p="http://schemas.openxmlformats.org/presentationml/2006/main">
  <p:tag name="AS_UNIQUEID" val="816"/>
  <p:tag name="KSO_WM_BEAUTIFY_FLAG" val=""/>
</p:tagLst>
</file>

<file path=ppt/tags/tag132.xml><?xml version="1.0" encoding="utf-8"?>
<p:tagLst xmlns:p="http://schemas.openxmlformats.org/presentationml/2006/main">
  <p:tag name="AS_UNIQUEID" val="817"/>
  <p:tag name="KSO_WM_BEAUTIFY_FLAG" val=""/>
</p:tagLst>
</file>

<file path=ppt/tags/tag133.xml><?xml version="1.0" encoding="utf-8"?>
<p:tagLst xmlns:p="http://schemas.openxmlformats.org/presentationml/2006/main">
  <p:tag name="AS_UNIQUEID" val="818"/>
  <p:tag name="KSO_WM_BEAUTIFY_FLAG" val=""/>
</p:tagLst>
</file>

<file path=ppt/tags/tag134.xml><?xml version="1.0" encoding="utf-8"?>
<p:tagLst xmlns:p="http://schemas.openxmlformats.org/presentationml/2006/main">
  <p:tag name="AS_UNIQUEID" val="819"/>
  <p:tag name="KSO_WM_BEAUTIFY_FLAG" val=""/>
</p:tagLst>
</file>

<file path=ppt/tags/tag135.xml><?xml version="1.0" encoding="utf-8"?>
<p:tagLst xmlns:p="http://schemas.openxmlformats.org/presentationml/2006/main">
  <p:tag name="AS_UNIQUEID" val="820"/>
  <p:tag name="KSO_WM_BEAUTIFY_FLAG" val=""/>
</p:tagLst>
</file>

<file path=ppt/tags/tag136.xml><?xml version="1.0" encoding="utf-8"?>
<p:tagLst xmlns:p="http://schemas.openxmlformats.org/presentationml/2006/main">
  <p:tag name="AS_UNIQUEID" val="824"/>
  <p:tag name="KSO_WM_BEAUTIFY_FLAG" val=""/>
</p:tagLst>
</file>

<file path=ppt/tags/tag137.xml><?xml version="1.0" encoding="utf-8"?>
<p:tagLst xmlns:p="http://schemas.openxmlformats.org/presentationml/2006/main">
  <p:tag name="AS_UNIQUEID" val="827"/>
  <p:tag name="KSO_WM_BEAUTIFY_FLAG" val=""/>
</p:tagLst>
</file>

<file path=ppt/tags/tag138.xml><?xml version="1.0" encoding="utf-8"?>
<p:tagLst xmlns:p="http://schemas.openxmlformats.org/presentationml/2006/main">
  <p:tag name="AS_UNIQUEID" val="830"/>
  <p:tag name="KSO_WM_BEAUTIFY_FLAG" val=""/>
</p:tagLst>
</file>

<file path=ppt/tags/tag139.xml><?xml version="1.0" encoding="utf-8"?>
<p:tagLst xmlns:p="http://schemas.openxmlformats.org/presentationml/2006/main">
  <p:tag name="AS_UNIQUEID" val="832"/>
  <p:tag name="KSO_WM_BEAUTIFY_FLAG" val=""/>
</p:tagLst>
</file>

<file path=ppt/tags/tag14.xml><?xml version="1.0" encoding="utf-8"?>
<p:tagLst xmlns:p="http://schemas.openxmlformats.org/presentationml/2006/main">
  <p:tag name="AS_UNIQUEID" val="1748"/>
  <p:tag name="KSO_WM_BEAUTIFY_FLAG" val=""/>
</p:tagLst>
</file>

<file path=ppt/tags/tag140.xml><?xml version="1.0" encoding="utf-8"?>
<p:tagLst xmlns:p="http://schemas.openxmlformats.org/presentationml/2006/main">
  <p:tag name="AS_UNIQUEID" val="833"/>
  <p:tag name="KSO_WM_BEAUTIFY_FLAG" val=""/>
</p:tagLst>
</file>

<file path=ppt/tags/tag141.xml><?xml version="1.0" encoding="utf-8"?>
<p:tagLst xmlns:p="http://schemas.openxmlformats.org/presentationml/2006/main">
  <p:tag name="AS_UNIQUEID" val="840"/>
  <p:tag name="KSO_WM_BEAUTIFY_FLAG" val=""/>
</p:tagLst>
</file>

<file path=ppt/tags/tag142.xml><?xml version="1.0" encoding="utf-8"?>
<p:tagLst xmlns:p="http://schemas.openxmlformats.org/presentationml/2006/main">
  <p:tag name="AS_UNIQUEID" val="855"/>
  <p:tag name="KSO_WM_BEAUTIFY_FLAG" val=""/>
</p:tagLst>
</file>

<file path=ppt/tags/tag143.xml><?xml version="1.0" encoding="utf-8"?>
<p:tagLst xmlns:p="http://schemas.openxmlformats.org/presentationml/2006/main">
  <p:tag name="AS_UNIQUEID" val="859"/>
  <p:tag name="KSO_WM_BEAUTIFY_FLAG" val=""/>
</p:tagLst>
</file>

<file path=ppt/tags/tag144.xml><?xml version="1.0" encoding="utf-8"?>
<p:tagLst xmlns:p="http://schemas.openxmlformats.org/presentationml/2006/main">
  <p:tag name="AS_UNIQUEID" val="861"/>
</p:tagLst>
</file>

<file path=ppt/tags/tag145.xml><?xml version="1.0" encoding="utf-8"?>
<p:tagLst xmlns:p="http://schemas.openxmlformats.org/presentationml/2006/main">
  <p:tag name="AS_UNIQUEID" val="862"/>
  <p:tag name="KSO_WM_BEAUTIFY_FLAG" val=""/>
</p:tagLst>
</file>

<file path=ppt/tags/tag146.xml><?xml version="1.0" encoding="utf-8"?>
<p:tagLst xmlns:p="http://schemas.openxmlformats.org/presentationml/2006/main">
  <p:tag name="AS_UNIQUEID" val="863"/>
  <p:tag name="KSO_WM_BEAUTIFY_FLAG" val=""/>
</p:tagLst>
</file>

<file path=ppt/tags/tag147.xml><?xml version="1.0" encoding="utf-8"?>
<p:tagLst xmlns:p="http://schemas.openxmlformats.org/presentationml/2006/main">
  <p:tag name="AS_UNIQUEID" val="864"/>
</p:tagLst>
</file>

<file path=ppt/tags/tag148.xml><?xml version="1.0" encoding="utf-8"?>
<p:tagLst xmlns:p="http://schemas.openxmlformats.org/presentationml/2006/main">
  <p:tag name="AS_UNIQUEID" val="865"/>
  <p:tag name="KSO_WM_BEAUTIFY_FLAG" val=""/>
</p:tagLst>
</file>

<file path=ppt/tags/tag149.xml><?xml version="1.0" encoding="utf-8"?>
<p:tagLst xmlns:p="http://schemas.openxmlformats.org/presentationml/2006/main">
  <p:tag name="AS_UNIQUEID" val="866"/>
  <p:tag name="KSO_WM_BEAUTIFY_FLAG" val=""/>
</p:tagLst>
</file>

<file path=ppt/tags/tag15.xml><?xml version="1.0" encoding="utf-8"?>
<p:tagLst xmlns:p="http://schemas.openxmlformats.org/presentationml/2006/main">
  <p:tag name="AS_UNIQUEID" val="1749"/>
  <p:tag name="KSO_WM_BEAUTIFY_FLAG" val=""/>
</p:tagLst>
</file>

<file path=ppt/tags/tag150.xml><?xml version="1.0" encoding="utf-8"?>
<p:tagLst xmlns:p="http://schemas.openxmlformats.org/presentationml/2006/main">
  <p:tag name="AS_UNIQUEID" val="1873"/>
</p:tagLst>
</file>

<file path=ppt/tags/tag151.xml><?xml version="1.0" encoding="utf-8"?>
<p:tagLst xmlns:p="http://schemas.openxmlformats.org/presentationml/2006/main">
  <p:tag name="AS_UNIQUEID" val="843"/>
  <p:tag name="KSO_WM_BEAUTIFY_FLAG" val=""/>
</p:tagLst>
</file>

<file path=ppt/tags/tag152.xml><?xml version="1.0" encoding="utf-8"?>
<p:tagLst xmlns:p="http://schemas.openxmlformats.org/presentationml/2006/main">
  <p:tag name="AS_UNIQUEID" val="845"/>
  <p:tag name="KSO_WM_BEAUTIFY_FLAG" val=""/>
</p:tagLst>
</file>

<file path=ppt/tags/tag153.xml><?xml version="1.0" encoding="utf-8"?>
<p:tagLst xmlns:p="http://schemas.openxmlformats.org/presentationml/2006/main">
  <p:tag name="AS_UNIQUEID" val="856"/>
  <p:tag name="KSO_WM_BEAUTIFY_FLAG" val=""/>
</p:tagLst>
</file>

<file path=ppt/tags/tag154.xml><?xml version="1.0" encoding="utf-8"?>
<p:tagLst xmlns:p="http://schemas.openxmlformats.org/presentationml/2006/main">
  <p:tag name="AS_UNIQUEID" val="857"/>
  <p:tag name="KSO_WM_BEAUTIFY_FLAG" val=""/>
</p:tagLst>
</file>

<file path=ppt/tags/tag155.xml><?xml version="1.0" encoding="utf-8"?>
<p:tagLst xmlns:p="http://schemas.openxmlformats.org/presentationml/2006/main">
  <p:tag name="AS_UNIQUEID" val="1874"/>
  <p:tag name="KSO_WM_BEAUTIFY_FLAG" val=""/>
</p:tagLst>
</file>

<file path=ppt/tags/tag156.xml><?xml version="1.0" encoding="utf-8"?>
<p:tagLst xmlns:p="http://schemas.openxmlformats.org/presentationml/2006/main">
  <p:tag name="AS_UNIQUEID" val="1875"/>
</p:tagLst>
</file>

<file path=ppt/tags/tag157.xml><?xml version="1.0" encoding="utf-8"?>
<p:tagLst xmlns:p="http://schemas.openxmlformats.org/presentationml/2006/main">
  <p:tag name="AS_UNIQUEID" val="848"/>
  <p:tag name="KSO_WM_BEAUTIFY_FLAG" val=""/>
</p:tagLst>
</file>

<file path=ppt/tags/tag158.xml><?xml version="1.0" encoding="utf-8"?>
<p:tagLst xmlns:p="http://schemas.openxmlformats.org/presentationml/2006/main">
  <p:tag name="AS_UNIQUEID" val="850"/>
  <p:tag name="KSO_WM_BEAUTIFY_FLAG" val=""/>
</p:tagLst>
</file>

<file path=ppt/tags/tag159.xml><?xml version="1.0" encoding="utf-8"?>
<p:tagLst xmlns:p="http://schemas.openxmlformats.org/presentationml/2006/main">
  <p:tag name="AS_UNIQUEID" val="854"/>
  <p:tag name="KSO_WM_BEAUTIFY_FLAG" val=""/>
</p:tagLst>
</file>

<file path=ppt/tags/tag16.xml><?xml version="1.0" encoding="utf-8"?>
<p:tagLst xmlns:p="http://schemas.openxmlformats.org/presentationml/2006/main">
  <p:tag name="AS_UNIQUEID" val="1750"/>
</p:tagLst>
</file>

<file path=ppt/tags/tag160.xml><?xml version="1.0" encoding="utf-8"?>
<p:tagLst xmlns:p="http://schemas.openxmlformats.org/presentationml/2006/main">
  <p:tag name="AS_UNIQUEID" val="1876"/>
  <p:tag name="KSO_WM_BEAUTIFY_FLAG" val=""/>
</p:tagLst>
</file>

<file path=ppt/tags/tag161.xml><?xml version="1.0" encoding="utf-8"?>
<p:tagLst xmlns:p="http://schemas.openxmlformats.org/presentationml/2006/main">
  <p:tag name="AS_UNIQUEID" val="1877"/>
</p:tagLst>
</file>

<file path=ppt/tags/tag162.xml><?xml version="1.0" encoding="utf-8"?>
<p:tagLst xmlns:p="http://schemas.openxmlformats.org/presentationml/2006/main">
  <p:tag name="AS_UNIQUEID" val="837"/>
  <p:tag name="KSO_WM_BEAUTIFY_FLAG" val=""/>
</p:tagLst>
</file>

<file path=ppt/tags/tag163.xml><?xml version="1.0" encoding="utf-8"?>
<p:tagLst xmlns:p="http://schemas.openxmlformats.org/presentationml/2006/main">
  <p:tag name="AS_UNIQUEID" val="838"/>
  <p:tag name="KSO_WM_BEAUTIFY_FLAG" val=""/>
</p:tagLst>
</file>

<file path=ppt/tags/tag164.xml><?xml version="1.0" encoding="utf-8"?>
<p:tagLst xmlns:p="http://schemas.openxmlformats.org/presentationml/2006/main">
  <p:tag name="AS_UNIQUEID" val="1878"/>
  <p:tag name="KSO_WM_BEAUTIFY_FLAG" val=""/>
</p:tagLst>
</file>

<file path=ppt/tags/tag165.xml><?xml version="1.0" encoding="utf-8"?>
<p:tagLst xmlns:p="http://schemas.openxmlformats.org/presentationml/2006/main">
  <p:tag name="AS_UNIQUEID" val="1879"/>
  <p:tag name="KSO_WM_BEAUTIFY_FLAG" val=""/>
</p:tagLst>
</file>

<file path=ppt/tags/tag166.xml><?xml version="1.0" encoding="utf-8"?>
<p:tagLst xmlns:p="http://schemas.openxmlformats.org/presentationml/2006/main">
  <p:tag name="KSO_WM_BEAUTIFY_FLAG" val="#wm#"/>
  <p:tag name="KSO_WM_TEMPLATE_CATEGORY" val="custom"/>
  <p:tag name="KSO_WM_TEMPLATE_INDEX" val="20205176"/>
</p:tagLst>
</file>

<file path=ppt/tags/tag167.xml><?xml version="1.0" encoding="utf-8"?>
<p:tagLst xmlns:p="http://schemas.openxmlformats.org/presentationml/2006/main">
  <p:tag name="AS_UNIQUEID" val="1881"/>
  <p:tag name="KSO_WM_BEAUTIFY_FLAG" val=""/>
</p:tagLst>
</file>

<file path=ppt/tags/tag168.xml><?xml version="1.0" encoding="utf-8"?>
<p:tagLst xmlns:p="http://schemas.openxmlformats.org/presentationml/2006/main">
  <p:tag name="AS_UNIQUEID" val="1882"/>
  <p:tag name="KSO_WM_BEAUTIFY_FLAG" val=""/>
</p:tagLst>
</file>

<file path=ppt/tags/tag169.xml><?xml version="1.0" encoding="utf-8"?>
<p:tagLst xmlns:p="http://schemas.openxmlformats.org/presentationml/2006/main">
  <p:tag name="AS_UNIQUEID" val="1883"/>
  <p:tag name="KSO_WM_BEAUTIFY_FLAG" val=""/>
</p:tagLst>
</file>

<file path=ppt/tags/tag17.xml><?xml version="1.0" encoding="utf-8"?>
<p:tagLst xmlns:p="http://schemas.openxmlformats.org/presentationml/2006/main">
  <p:tag name="AS_UNIQUEID" val="1751"/>
  <p:tag name="KSO_WM_BEAUTIFY_FLAG" val=""/>
</p:tagLst>
</file>

<file path=ppt/tags/tag170.xml><?xml version="1.0" encoding="utf-8"?>
<p:tagLst xmlns:p="http://schemas.openxmlformats.org/presentationml/2006/main">
  <p:tag name="AS_UNIQUEID" val="1884"/>
  <p:tag name="KSO_WM_BEAUTIFY_FLAG" val=""/>
</p:tagLst>
</file>

<file path=ppt/tags/tag171.xml><?xml version="1.0" encoding="utf-8"?>
<p:tagLst xmlns:p="http://schemas.openxmlformats.org/presentationml/2006/main">
  <p:tag name="AS_UNIQUEID" val="1885"/>
  <p:tag name="KSO_WM_BEAUTIFY_FLAG" val=""/>
</p:tagLst>
</file>

<file path=ppt/tags/tag172.xml><?xml version="1.0" encoding="utf-8"?>
<p:tagLst xmlns:p="http://schemas.openxmlformats.org/presentationml/2006/main">
  <p:tag name="AS_UNIQUEID" val="1886"/>
  <p:tag name="KSO_WM_BEAUTIFY_FLAG" val=""/>
</p:tagLst>
</file>

<file path=ppt/tags/tag173.xml><?xml version="1.0" encoding="utf-8"?>
<p:tagLst xmlns:p="http://schemas.openxmlformats.org/presentationml/2006/main">
  <p:tag name="AS_UNIQUEID" val="1887"/>
  <p:tag name="KSO_WM_BEAUTIFY_FLAG" val=""/>
</p:tagLst>
</file>

<file path=ppt/tags/tag174.xml><?xml version="1.0" encoding="utf-8"?>
<p:tagLst xmlns:p="http://schemas.openxmlformats.org/presentationml/2006/main">
  <p:tag name="AS_UNIQUEID" val="1888"/>
  <p:tag name="KSO_WM_BEAUTIFY_FLAG" val=""/>
</p:tagLst>
</file>

<file path=ppt/tags/tag175.xml><?xml version="1.0" encoding="utf-8"?>
<p:tagLst xmlns:p="http://schemas.openxmlformats.org/presentationml/2006/main">
  <p:tag name="AS_UNIQUEID" val="1889"/>
  <p:tag name="KSO_WM_BEAUTIFY_FLAG" val=""/>
</p:tagLst>
</file>

<file path=ppt/tags/tag176.xml><?xml version="1.0" encoding="utf-8"?>
<p:tagLst xmlns:p="http://schemas.openxmlformats.org/presentationml/2006/main">
  <p:tag name="AS_UNIQUEID" val="1890"/>
  <p:tag name="KSO_WM_BEAUTIFY_FLAG" val=""/>
</p:tagLst>
</file>

<file path=ppt/tags/tag177.xml><?xml version="1.0" encoding="utf-8"?>
<p:tagLst xmlns:p="http://schemas.openxmlformats.org/presentationml/2006/main">
  <p:tag name="AS_UNIQUEID" val="1891"/>
  <p:tag name="KSO_WM_BEAUTIFY_FLAG" val=""/>
</p:tagLst>
</file>

<file path=ppt/tags/tag178.xml><?xml version="1.0" encoding="utf-8"?>
<p:tagLst xmlns:p="http://schemas.openxmlformats.org/presentationml/2006/main">
  <p:tag name="AS_UNIQUEID" val="1892"/>
  <p:tag name="KSO_WM_BEAUTIFY_FLAG" val=""/>
</p:tagLst>
</file>

<file path=ppt/tags/tag179.xml><?xml version="1.0" encoding="utf-8"?>
<p:tagLst xmlns:p="http://schemas.openxmlformats.org/presentationml/2006/main">
  <p:tag name="AS_UNIQUEID" val="1893"/>
  <p:tag name="KSO_WM_BEAUTIFY_FLAG" val=""/>
</p:tagLst>
</file>

<file path=ppt/tags/tag18.xml><?xml version="1.0" encoding="utf-8"?>
<p:tagLst xmlns:p="http://schemas.openxmlformats.org/presentationml/2006/main">
  <p:tag name="AS_UNIQUEID" val="1752"/>
  <p:tag name="KSO_WM_BEAUTIFY_FLAG" val=""/>
</p:tagLst>
</file>

<file path=ppt/tags/tag180.xml><?xml version="1.0" encoding="utf-8"?>
<p:tagLst xmlns:p="http://schemas.openxmlformats.org/presentationml/2006/main">
  <p:tag name="AS_UNIQUEID" val="1894"/>
  <p:tag name="KSO_WM_BEAUTIFY_FLAG" val=""/>
</p:tagLst>
</file>

<file path=ppt/tags/tag181.xml><?xml version="1.0" encoding="utf-8"?>
<p:tagLst xmlns:p="http://schemas.openxmlformats.org/presentationml/2006/main">
  <p:tag name="AS_UNIQUEID" val="1895"/>
  <p:tag name="KSO_WM_BEAUTIFY_FLAG" val=""/>
</p:tagLst>
</file>

<file path=ppt/tags/tag182.xml><?xml version="1.0" encoding="utf-8"?>
<p:tagLst xmlns:p="http://schemas.openxmlformats.org/presentationml/2006/main">
  <p:tag name="AS_UNIQUEID" val="1896"/>
  <p:tag name="KSO_WM_BEAUTIFY_FLAG" val=""/>
</p:tagLst>
</file>

<file path=ppt/tags/tag183.xml><?xml version="1.0" encoding="utf-8"?>
<p:tagLst xmlns:p="http://schemas.openxmlformats.org/presentationml/2006/main">
  <p:tag name="AS_UNIQUEID" val="1897"/>
  <p:tag name="KSO_WM_BEAUTIFY_FLAG" val=""/>
</p:tagLst>
</file>

<file path=ppt/tags/tag184.xml><?xml version="1.0" encoding="utf-8"?>
<p:tagLst xmlns:p="http://schemas.openxmlformats.org/presentationml/2006/main">
  <p:tag name="AS_UNIQUEID" val="1898"/>
  <p:tag name="KSO_WM_BEAUTIFY_FLAG" val=""/>
</p:tagLst>
</file>

<file path=ppt/tags/tag185.xml><?xml version="1.0" encoding="utf-8"?>
<p:tagLst xmlns:p="http://schemas.openxmlformats.org/presentationml/2006/main">
  <p:tag name="AS_UNIQUEID" val="1899"/>
  <p:tag name="KSO_WM_BEAUTIFY_FLAG" val=""/>
</p:tagLst>
</file>

<file path=ppt/tags/tag186.xml><?xml version="1.0" encoding="utf-8"?>
<p:tagLst xmlns:p="http://schemas.openxmlformats.org/presentationml/2006/main">
  <p:tag name="AS_UNIQUEID" val="1900"/>
  <p:tag name="KSO_WM_BEAUTIFY_FLAG" val=""/>
</p:tagLst>
</file>

<file path=ppt/tags/tag187.xml><?xml version="1.0" encoding="utf-8"?>
<p:tagLst xmlns:p="http://schemas.openxmlformats.org/presentationml/2006/main">
  <p:tag name="AS_UNIQUEID" val="1901"/>
  <p:tag name="KSO_WM_BEAUTIFY_FLAG" val=""/>
</p:tagLst>
</file>

<file path=ppt/tags/tag188.xml><?xml version="1.0" encoding="utf-8"?>
<p:tagLst xmlns:p="http://schemas.openxmlformats.org/presentationml/2006/main">
  <p:tag name="AS_UNIQUEID" val="1902"/>
  <p:tag name="KSO_WM_BEAUTIFY_FLAG" val=""/>
</p:tagLst>
</file>

<file path=ppt/tags/tag189.xml><?xml version="1.0" encoding="utf-8"?>
<p:tagLst xmlns:p="http://schemas.openxmlformats.org/presentationml/2006/main">
  <p:tag name="AS_UNIQUEID" val="1903"/>
  <p:tag name="KSO_WM_BEAUTIFY_FLAG" val=""/>
</p:tagLst>
</file>

<file path=ppt/tags/tag19.xml><?xml version="1.0" encoding="utf-8"?>
<p:tagLst xmlns:p="http://schemas.openxmlformats.org/presentationml/2006/main">
  <p:tag name="AS_UNIQUEID" val="1753"/>
  <p:tag name="KSO_WM_BEAUTIFY_FLAG" val=""/>
</p:tagLst>
</file>

<file path=ppt/tags/tag190.xml><?xml version="1.0" encoding="utf-8"?>
<p:tagLst xmlns:p="http://schemas.openxmlformats.org/presentationml/2006/main">
  <p:tag name="AS_UNIQUEID" val="1904"/>
  <p:tag name="KSO_WM_BEAUTIFY_FLAG" val=""/>
</p:tagLst>
</file>

<file path=ppt/tags/tag191.xml><?xml version="1.0" encoding="utf-8"?>
<p:tagLst xmlns:p="http://schemas.openxmlformats.org/presentationml/2006/main">
  <p:tag name="AS_UNIQUEID" val="1905"/>
  <p:tag name="KSO_WM_BEAUTIFY_FLAG" val=""/>
</p:tagLst>
</file>

<file path=ppt/tags/tag192.xml><?xml version="1.0" encoding="utf-8"?>
<p:tagLst xmlns:p="http://schemas.openxmlformats.org/presentationml/2006/main">
  <p:tag name="AS_UNIQUEID" val="1906"/>
  <p:tag name="KSO_WM_BEAUTIFY_FLAG" val=""/>
</p:tagLst>
</file>

<file path=ppt/tags/tag193.xml><?xml version="1.0" encoding="utf-8"?>
<p:tagLst xmlns:p="http://schemas.openxmlformats.org/presentationml/2006/main">
  <p:tag name="AS_UNIQUEID" val="1907"/>
  <p:tag name="KSO_WM_BEAUTIFY_FLAG" val=""/>
</p:tagLst>
</file>

<file path=ppt/tags/tag194.xml><?xml version="1.0" encoding="utf-8"?>
<p:tagLst xmlns:p="http://schemas.openxmlformats.org/presentationml/2006/main">
  <p:tag name="AS_UNIQUEID" val="1908"/>
  <p:tag name="KSO_WM_BEAUTIFY_FLAG" val=""/>
</p:tagLst>
</file>

<file path=ppt/tags/tag195.xml><?xml version="1.0" encoding="utf-8"?>
<p:tagLst xmlns:p="http://schemas.openxmlformats.org/presentationml/2006/main">
  <p:tag name="AS_UNIQUEID" val="1909"/>
  <p:tag name="KSO_WM_BEAUTIFY_FLAG" val=""/>
</p:tagLst>
</file>

<file path=ppt/tags/tag196.xml><?xml version="1.0" encoding="utf-8"?>
<p:tagLst xmlns:p="http://schemas.openxmlformats.org/presentationml/2006/main">
  <p:tag name="AS_UNIQUEID" val="1910"/>
  <p:tag name="KSO_WM_BEAUTIFY_FLAG" val=""/>
</p:tagLst>
</file>

<file path=ppt/tags/tag197.xml><?xml version="1.0" encoding="utf-8"?>
<p:tagLst xmlns:p="http://schemas.openxmlformats.org/presentationml/2006/main">
  <p:tag name="AS_UNIQUEID" val="1911"/>
  <p:tag name="KSO_WM_BEAUTIFY_FLAG" val=""/>
</p:tagLst>
</file>

<file path=ppt/tags/tag198.xml><?xml version="1.0" encoding="utf-8"?>
<p:tagLst xmlns:p="http://schemas.openxmlformats.org/presentationml/2006/main">
  <p:tag name="AS_UNIQUEID" val="1912"/>
  <p:tag name="KSO_WM_BEAUTIFY_FLAG" val=""/>
</p:tagLst>
</file>

<file path=ppt/tags/tag199.xml><?xml version="1.0" encoding="utf-8"?>
<p:tagLst xmlns:p="http://schemas.openxmlformats.org/presentationml/2006/main">
  <p:tag name="AS_UNIQUEID" val="1913"/>
  <p:tag name="KSO_WM_BEAUTIFY_FLAG" val=""/>
</p:tagLst>
</file>

<file path=ppt/tags/tag2.xml><?xml version="1.0" encoding="utf-8"?>
<p:tagLst xmlns:p="http://schemas.openxmlformats.org/presentationml/2006/main">
  <p:tag name="AS_UNIQUEID" val="1735"/>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AS_UNIQUEID" val="1754"/>
  <p:tag name="KSO_WM_BEAUTIFY_FLAG" val=""/>
</p:tagLst>
</file>

<file path=ppt/tags/tag200.xml><?xml version="1.0" encoding="utf-8"?>
<p:tagLst xmlns:p="http://schemas.openxmlformats.org/presentationml/2006/main">
  <p:tag name="AS_UNIQUEID" val="1914"/>
  <p:tag name="KSO_WM_BEAUTIFY_FLAG" val=""/>
</p:tagLst>
</file>

<file path=ppt/tags/tag201.xml><?xml version="1.0" encoding="utf-8"?>
<p:tagLst xmlns:p="http://schemas.openxmlformats.org/presentationml/2006/main">
  <p:tag name="AS_UNIQUEID" val="1915"/>
  <p:tag name="KSO_WM_BEAUTIFY_FLAG" val=""/>
</p:tagLst>
</file>

<file path=ppt/tags/tag202.xml><?xml version="1.0" encoding="utf-8"?>
<p:tagLst xmlns:p="http://schemas.openxmlformats.org/presentationml/2006/main">
  <p:tag name="AS_UNIQUEID" val="1916"/>
  <p:tag name="KSO_WM_BEAUTIFY_FLAG" val=""/>
</p:tagLst>
</file>

<file path=ppt/tags/tag203.xml><?xml version="1.0" encoding="utf-8"?>
<p:tagLst xmlns:p="http://schemas.openxmlformats.org/presentationml/2006/main">
  <p:tag name="AS_UNIQUEID" val="1917"/>
  <p:tag name="KSO_WM_BEAUTIFY_FLAG" val=""/>
</p:tagLst>
</file>

<file path=ppt/tags/tag204.xml><?xml version="1.0" encoding="utf-8"?>
<p:tagLst xmlns:p="http://schemas.openxmlformats.org/presentationml/2006/main">
  <p:tag name="AS_UNIQUEID" val="1918"/>
  <p:tag name="KSO_WM_BEAUTIFY_FLAG" val=""/>
</p:tagLst>
</file>

<file path=ppt/tags/tag205.xml><?xml version="1.0" encoding="utf-8"?>
<p:tagLst xmlns:p="http://schemas.openxmlformats.org/presentationml/2006/main">
  <p:tag name="AS_UNIQUEID" val="1919"/>
  <p:tag name="KSO_WM_BEAUTIFY_FLAG" val=""/>
</p:tagLst>
</file>

<file path=ppt/tags/tag206.xml><?xml version="1.0" encoding="utf-8"?>
<p:tagLst xmlns:p="http://schemas.openxmlformats.org/presentationml/2006/main">
  <p:tag name="AS_UNIQUEID" val="1920"/>
  <p:tag name="KSO_WM_BEAUTIFY_FLAG" val=""/>
</p:tagLst>
</file>

<file path=ppt/tags/tag207.xml><?xml version="1.0" encoding="utf-8"?>
<p:tagLst xmlns:p="http://schemas.openxmlformats.org/presentationml/2006/main">
  <p:tag name="AS_UNIQUEID" val="1921"/>
  <p:tag name="KSO_WM_BEAUTIFY_FLAG" val=""/>
</p:tagLst>
</file>

<file path=ppt/tags/tag208.xml><?xml version="1.0" encoding="utf-8"?>
<p:tagLst xmlns:p="http://schemas.openxmlformats.org/presentationml/2006/main">
  <p:tag name="AS_UNIQUEID" val="1922"/>
  <p:tag name="KSO_WM_BEAUTIFY_FLAG" val=""/>
</p:tagLst>
</file>

<file path=ppt/tags/tag209.xml><?xml version="1.0" encoding="utf-8"?>
<p:tagLst xmlns:p="http://schemas.openxmlformats.org/presentationml/2006/main">
  <p:tag name="AS_UNIQUEID" val="1923"/>
  <p:tag name="KSO_WM_BEAUTIFY_FLAG" val=""/>
</p:tagLst>
</file>

<file path=ppt/tags/tag21.xml><?xml version="1.0" encoding="utf-8"?>
<p:tagLst xmlns:p="http://schemas.openxmlformats.org/presentationml/2006/main">
  <p:tag name="AS_UNIQUEID" val="1755"/>
  <p:tag name="KSO_WM_BEAUTIFY_FLAG" val=""/>
</p:tagLst>
</file>

<file path=ppt/tags/tag210.xml><?xml version="1.0" encoding="utf-8"?>
<p:tagLst xmlns:p="http://schemas.openxmlformats.org/presentationml/2006/main">
  <p:tag name="AS_UNIQUEID" val="1924"/>
  <p:tag name="KSO_WM_BEAUTIFY_FLAG" val=""/>
</p:tagLst>
</file>

<file path=ppt/tags/tag211.xml><?xml version="1.0" encoding="utf-8"?>
<p:tagLst xmlns:p="http://schemas.openxmlformats.org/presentationml/2006/main">
  <p:tag name="AS_UNIQUEID" val="1925"/>
  <p:tag name="KSO_WM_BEAUTIFY_FLAG" val=""/>
</p:tagLst>
</file>

<file path=ppt/tags/tag212.xml><?xml version="1.0" encoding="utf-8"?>
<p:tagLst xmlns:p="http://schemas.openxmlformats.org/presentationml/2006/main">
  <p:tag name="AS_UNIQUEID" val="1926"/>
  <p:tag name="KSO_WM_BEAUTIFY_FLAG" val=""/>
</p:tagLst>
</file>

<file path=ppt/tags/tag213.xml><?xml version="1.0" encoding="utf-8"?>
<p:tagLst xmlns:p="http://schemas.openxmlformats.org/presentationml/2006/main">
  <p:tag name="AS_UNIQUEID" val="1927"/>
  <p:tag name="KSO_WM_BEAUTIFY_FLAG" val=""/>
</p:tagLst>
</file>

<file path=ppt/tags/tag214.xml><?xml version="1.0" encoding="utf-8"?>
<p:tagLst xmlns:p="http://schemas.openxmlformats.org/presentationml/2006/main">
  <p:tag name="AS_UNIQUEID" val="1928"/>
  <p:tag name="KSO_WM_BEAUTIFY_FLAG" val=""/>
</p:tagLst>
</file>

<file path=ppt/tags/tag215.xml><?xml version="1.0" encoding="utf-8"?>
<p:tagLst xmlns:p="http://schemas.openxmlformats.org/presentationml/2006/main">
  <p:tag name="AS_UNIQUEID" val="1929"/>
  <p:tag name="KSO_WM_BEAUTIFY_FLAG" val=""/>
</p:tagLst>
</file>

<file path=ppt/tags/tag216.xml><?xml version="1.0" encoding="utf-8"?>
<p:tagLst xmlns:p="http://schemas.openxmlformats.org/presentationml/2006/main">
  <p:tag name="AS_UNIQUEID" val="1930"/>
  <p:tag name="KSO_WM_BEAUTIFY_FLAG" val=""/>
</p:tagLst>
</file>

<file path=ppt/tags/tag217.xml><?xml version="1.0" encoding="utf-8"?>
<p:tagLst xmlns:p="http://schemas.openxmlformats.org/presentationml/2006/main">
  <p:tag name="AS_UNIQUEID" val="1931"/>
  <p:tag name="KSO_WM_BEAUTIFY_FLAG" val=""/>
</p:tagLst>
</file>

<file path=ppt/tags/tag218.xml><?xml version="1.0" encoding="utf-8"?>
<p:tagLst xmlns:p="http://schemas.openxmlformats.org/presentationml/2006/main">
  <p:tag name="AS_UNIQUEID" val="1932"/>
  <p:tag name="KSO_WM_BEAUTIFY_FLAG" val=""/>
</p:tagLst>
</file>

<file path=ppt/tags/tag219.xml><?xml version="1.0" encoding="utf-8"?>
<p:tagLst xmlns:p="http://schemas.openxmlformats.org/presentationml/2006/main">
  <p:tag name="AS_UNIQUEID" val="1933"/>
</p:tagLst>
</file>

<file path=ppt/tags/tag22.xml><?xml version="1.0" encoding="utf-8"?>
<p:tagLst xmlns:p="http://schemas.openxmlformats.org/presentationml/2006/main">
  <p:tag name="AS_UNIQUEID" val="1757"/>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20.xml><?xml version="1.0" encoding="utf-8"?>
<p:tagLst xmlns:p="http://schemas.openxmlformats.org/presentationml/2006/main">
  <p:tag name="KSO_WM_BEAUTIFY_FLAG" val="#wm#"/>
  <p:tag name="KSO_WM_TEMPLATE_CATEGORY" val="custom"/>
  <p:tag name="KSO_WM_TEMPLATE_INDEX" val="20205176"/>
</p:tagLst>
</file>

<file path=ppt/tags/tag221.xml><?xml version="1.0" encoding="utf-8"?>
<p:tagLst xmlns:p="http://schemas.openxmlformats.org/presentationml/2006/main">
  <p:tag name="AS_UNIQUEID" val="1935"/>
  <p:tag name="KSO_WM_BEAUTIFY_FLAG" val=""/>
</p:tagLst>
</file>

<file path=ppt/tags/tag222.xml><?xml version="1.0" encoding="utf-8"?>
<p:tagLst xmlns:p="http://schemas.openxmlformats.org/presentationml/2006/main">
  <p:tag name="AS_UNIQUEID" val="1936"/>
  <p:tag name="KSO_WM_BEAUTIFY_FLAG" val=""/>
</p:tagLst>
</file>

<file path=ppt/tags/tag223.xml><?xml version="1.0" encoding="utf-8"?>
<p:tagLst xmlns:p="http://schemas.openxmlformats.org/presentationml/2006/main">
  <p:tag name="AS_UNIQUEID" val="1937"/>
  <p:tag name="KSO_WM_BEAUTIFY_FLAG" val=""/>
</p:tagLst>
</file>

<file path=ppt/tags/tag224.xml><?xml version="1.0" encoding="utf-8"?>
<p:tagLst xmlns:p="http://schemas.openxmlformats.org/presentationml/2006/main">
  <p:tag name="AS_UNIQUEID" val="1938"/>
  <p:tag name="KSO_WM_BEAUTIFY_FLAG" val=""/>
</p:tagLst>
</file>

<file path=ppt/tags/tag225.xml><?xml version="1.0" encoding="utf-8"?>
<p:tagLst xmlns:p="http://schemas.openxmlformats.org/presentationml/2006/main">
  <p:tag name="AS_UNIQUEID" val="1939"/>
  <p:tag name="KSO_WM_BEAUTIFY_FLAG" val=""/>
</p:tagLst>
</file>

<file path=ppt/tags/tag226.xml><?xml version="1.0" encoding="utf-8"?>
<p:tagLst xmlns:p="http://schemas.openxmlformats.org/presentationml/2006/main">
  <p:tag name="AS_UNIQUEID" val="1940"/>
  <p:tag name="KSO_WM_BEAUTIFY_FLAG" val=""/>
</p:tagLst>
</file>

<file path=ppt/tags/tag227.xml><?xml version="1.0" encoding="utf-8"?>
<p:tagLst xmlns:p="http://schemas.openxmlformats.org/presentationml/2006/main">
  <p:tag name="AS_UNIQUEID" val="1941"/>
  <p:tag name="KSO_WM_BEAUTIFY_FLAG" val=""/>
</p:tagLst>
</file>

<file path=ppt/tags/tag228.xml><?xml version="1.0" encoding="utf-8"?>
<p:tagLst xmlns:p="http://schemas.openxmlformats.org/presentationml/2006/main">
  <p:tag name="AS_UNIQUEID" val="1942"/>
  <p:tag name="KSO_WM_BEAUTIFY_FLAG" val=""/>
</p:tagLst>
</file>

<file path=ppt/tags/tag229.xml><?xml version="1.0" encoding="utf-8"?>
<p:tagLst xmlns:p="http://schemas.openxmlformats.org/presentationml/2006/main">
  <p:tag name="AS_UNIQUEID" val="1943"/>
  <p:tag name="KSO_WM_BEAUTIFY_FLAG" val=""/>
</p:tagLst>
</file>

<file path=ppt/tags/tag23.xml><?xml version="1.0" encoding="utf-8"?>
<p:tagLst xmlns:p="http://schemas.openxmlformats.org/presentationml/2006/main">
  <p:tag name="AS_UNIQUEID" val="1758"/>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30.xml><?xml version="1.0" encoding="utf-8"?>
<p:tagLst xmlns:p="http://schemas.openxmlformats.org/presentationml/2006/main">
  <p:tag name="AS_UNIQUEID" val="1944"/>
  <p:tag name="KSO_WM_BEAUTIFY_FLAG" val=""/>
  <p:tag name="KSO_WM_DIAGRAM_GROUP_CODE" val="m1-1"/>
  <p:tag name="KSO_WM_TAG_VERSION" val="1.0"/>
  <p:tag name="KSO_WM_TEMPLATE_CATEGORY" val="diagram"/>
  <p:tag name="KSO_WM_TEMPLATE_INDEX" val="20187549"/>
  <p:tag name="KSO_WM_UNIT_COMPATIBLE" val="0"/>
  <p:tag name="KSO_WM_UNIT_DIAGRAM_ISNUMVISUAL" val="0"/>
  <p:tag name="KSO_WM_UNIT_DIAGRAM_ISREFERUNIT" val="0"/>
  <p:tag name="KSO_WM_UNIT_FILL_FORE_SCHEMECOLOR_INDEX" val="8"/>
  <p:tag name="KSO_WM_UNIT_FILL_TYPE" val="1"/>
  <p:tag name="KSO_WM_UNIT_HIGHLIGHT" val="0"/>
  <p:tag name="KSO_WM_UNIT_ID" val="diagram20187549_6*m_h_i*649_4_1"/>
  <p:tag name="KSO_WM_UNIT_INDEX" val="649_4_1"/>
  <p:tag name="KSO_WM_UNIT_LAYERLEVEL" val="1_1_1"/>
  <p:tag name="KSO_WM_UNIT_TEXT_FILL_FORE_SCHEMECOLOR_INDEX" val="2"/>
  <p:tag name="KSO_WM_UNIT_TEXT_FILL_TYPE" val="1"/>
  <p:tag name="KSO_WM_UNIT_TYPE" val="m_h_i"/>
</p:tagLst>
</file>

<file path=ppt/tags/tag231.xml><?xml version="1.0" encoding="utf-8"?>
<p:tagLst xmlns:p="http://schemas.openxmlformats.org/presentationml/2006/main">
  <p:tag name="AS_UNIQUEID" val="1945"/>
  <p:tag name="KSO_WM_BEAUTIFY_FLAG" val=""/>
  <p:tag name="KSO_WM_DIAGRAM_GROUP_CODE" val="m1-1"/>
  <p:tag name="KSO_WM_TAG_VERSION" val="1.0"/>
  <p:tag name="KSO_WM_TEMPLATE_CATEGORY" val="diagram"/>
  <p:tag name="KSO_WM_TEMPLATE_INDEX" val="20187549"/>
  <p:tag name="KSO_WM_UNIT_COMPATIBLE" val="0"/>
  <p:tag name="KSO_WM_UNIT_DIAGRAM_ISNUMVISUAL" val="0"/>
  <p:tag name="KSO_WM_UNIT_DIAGRAM_ISREFERUNIT" val="0"/>
  <p:tag name="KSO_WM_UNIT_HIGHLIGHT" val="0"/>
  <p:tag name="KSO_WM_UNIT_ID" val="diagram20187549_6*m_h_a*649_4_1"/>
  <p:tag name="KSO_WM_UNIT_INDEX" val="649_4_1"/>
  <p:tag name="KSO_WM_UNIT_ISCONTENTSTITLE" val="0"/>
  <p:tag name="KSO_WM_UNIT_LAYERLEVEL" val="1_1_1"/>
  <p:tag name="KSO_WM_UNIT_NOCLEAR" val="0"/>
  <p:tag name="KSO_WM_UNIT_PRESET_TEXT" val="添加标题"/>
  <p:tag name="KSO_WM_UNIT_TEXT_FILL_FORE_SCHEMECOLOR_INDEX" val="14"/>
  <p:tag name="KSO_WM_UNIT_TEXT_FILL_TYPE" val="1"/>
  <p:tag name="KSO_WM_UNIT_TYPE" val="m_h_a"/>
</p:tagLst>
</file>

<file path=ppt/tags/tag232.xml><?xml version="1.0" encoding="utf-8"?>
<p:tagLst xmlns:p="http://schemas.openxmlformats.org/presentationml/2006/main">
  <p:tag name="KSO_WM_BEAUTIFY_FLAG" val="#wm#"/>
  <p:tag name="KSO_WM_TEMPLATE_CATEGORY" val="custom"/>
  <p:tag name="KSO_WM_TEMPLATE_INDEX" val="20205176"/>
</p:tagLst>
</file>

<file path=ppt/tags/tag233.xml><?xml version="1.0" encoding="utf-8"?>
<p:tagLst xmlns:p="http://schemas.openxmlformats.org/presentationml/2006/main">
  <p:tag name="AS_UNIQUEID" val="1947"/>
  <p:tag name="KSO_WM_UNIT_PLACING_PICTURE_USER_VIEWPORT" val="{&quot;height&quot;:7036,&quot;width&quot;:5125}"/>
</p:tagLst>
</file>

<file path=ppt/tags/tag234.xml><?xml version="1.0" encoding="utf-8"?>
<p:tagLst xmlns:p="http://schemas.openxmlformats.org/presentationml/2006/main">
  <p:tag name="AS_UNIQUEID" val="1948"/>
</p:tagLst>
</file>

<file path=ppt/tags/tag235.xml><?xml version="1.0" encoding="utf-8"?>
<p:tagLst xmlns:p="http://schemas.openxmlformats.org/presentationml/2006/main">
  <p:tag name="AS_UNIQUEID" val="1949"/>
</p:tagLst>
</file>

<file path=ppt/tags/tag236.xml><?xml version="1.0" encoding="utf-8"?>
<p:tagLst xmlns:p="http://schemas.openxmlformats.org/presentationml/2006/main">
  <p:tag name="AS_UNIQUEID" val="1950"/>
</p:tagLst>
</file>

<file path=ppt/tags/tag237.xml><?xml version="1.0" encoding="utf-8"?>
<p:tagLst xmlns:p="http://schemas.openxmlformats.org/presentationml/2006/main">
  <p:tag name="AS_UNIQUEID" val="1951"/>
</p:tagLst>
</file>

<file path=ppt/tags/tag238.xml><?xml version="1.0" encoding="utf-8"?>
<p:tagLst xmlns:p="http://schemas.openxmlformats.org/presentationml/2006/main">
  <p:tag name="AS_UNIQUEID" val="1952"/>
</p:tagLst>
</file>

<file path=ppt/tags/tag239.xml><?xml version="1.0" encoding="utf-8"?>
<p:tagLst xmlns:p="http://schemas.openxmlformats.org/presentationml/2006/main">
  <p:tag name="AS_UNIQUEID" val="1953"/>
</p:tagLst>
</file>

<file path=ppt/tags/tag24.xml><?xml version="1.0" encoding="utf-8"?>
<p:tagLst xmlns:p="http://schemas.openxmlformats.org/presentationml/2006/main">
  <p:tag name="AS_UNIQUEID" val="1759"/>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40.xml><?xml version="1.0" encoding="utf-8"?>
<p:tagLst xmlns:p="http://schemas.openxmlformats.org/presentationml/2006/main">
  <p:tag name="KSO_WM_BEAUTIFY_FLAG" val="#wm#"/>
  <p:tag name="KSO_WM_TEMPLATE_CATEGORY" val="custom"/>
  <p:tag name="KSO_WM_TEMPLATE_INDEX" val="20215880"/>
</p:tagLst>
</file>

<file path=ppt/tags/tag241.xml><?xml version="1.0" encoding="utf-8"?>
<p:tagLst xmlns:p="http://schemas.openxmlformats.org/presentationml/2006/main">
  <p:tag name="AS_UNIQUEID" val="1955"/>
</p:tagLst>
</file>

<file path=ppt/tags/tag242.xml><?xml version="1.0" encoding="utf-8"?>
<p:tagLst xmlns:p="http://schemas.openxmlformats.org/presentationml/2006/main">
  <p:tag name="AS_UNIQUEID" val="1956"/>
</p:tagLst>
</file>

<file path=ppt/tags/tag243.xml><?xml version="1.0" encoding="utf-8"?>
<p:tagLst xmlns:p="http://schemas.openxmlformats.org/presentationml/2006/main">
  <p:tag name="AS_UNIQUEID" val="1957"/>
</p:tagLst>
</file>

<file path=ppt/tags/tag244.xml><?xml version="1.0" encoding="utf-8"?>
<p:tagLst xmlns:p="http://schemas.openxmlformats.org/presentationml/2006/main">
  <p:tag name="AS_UNIQUEID" val="991"/>
</p:tagLst>
</file>

<file path=ppt/tags/tag245.xml><?xml version="1.0" encoding="utf-8"?>
<p:tagLst xmlns:p="http://schemas.openxmlformats.org/presentationml/2006/main">
  <p:tag name="AS_UNIQUEID" val="1958"/>
</p:tagLst>
</file>

<file path=ppt/tags/tag246.xml><?xml version="1.0" encoding="utf-8"?>
<p:tagLst xmlns:p="http://schemas.openxmlformats.org/presentationml/2006/main">
  <p:tag name="KSO_WM_BEAUTIFY_FLAG" val="#wm#"/>
  <p:tag name="KSO_WM_TEMPLATE_CATEGORY" val="custom"/>
  <p:tag name="KSO_WM_TEMPLATE_INDEX" val="20215880"/>
</p:tagLst>
</file>

<file path=ppt/tags/tag247.xml><?xml version="1.0" encoding="utf-8"?>
<p:tagLst xmlns:p="http://schemas.openxmlformats.org/presentationml/2006/main">
  <p:tag name="AS_UNIQUEID" val="1960"/>
</p:tagLst>
</file>

<file path=ppt/tags/tag248.xml><?xml version="1.0" encoding="utf-8"?>
<p:tagLst xmlns:p="http://schemas.openxmlformats.org/presentationml/2006/main">
  <p:tag name="AS_UNIQUEID" val="1961"/>
</p:tagLst>
</file>

<file path=ppt/tags/tag249.xml><?xml version="1.0" encoding="utf-8"?>
<p:tagLst xmlns:p="http://schemas.openxmlformats.org/presentationml/2006/main">
  <p:tag name="AS_UNIQUEID" val="993"/>
</p:tagLst>
</file>

<file path=ppt/tags/tag25.xml><?xml version="1.0" encoding="utf-8"?>
<p:tagLst xmlns:p="http://schemas.openxmlformats.org/presentationml/2006/main">
  <p:tag name="AS_UNIQUEID" val="1760"/>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50.xml><?xml version="1.0" encoding="utf-8"?>
<p:tagLst xmlns:p="http://schemas.openxmlformats.org/presentationml/2006/main">
  <p:tag name="AS_UNIQUEID" val="995"/>
</p:tagLst>
</file>

<file path=ppt/tags/tag251.xml><?xml version="1.0" encoding="utf-8"?>
<p:tagLst xmlns:p="http://schemas.openxmlformats.org/presentationml/2006/main">
  <p:tag name="AS_UNIQUEID" val="1962"/>
</p:tagLst>
</file>

<file path=ppt/tags/tag252.xml><?xml version="1.0" encoding="utf-8"?>
<p:tagLst xmlns:p="http://schemas.openxmlformats.org/presentationml/2006/main">
  <p:tag name="AS_UNIQUEID" val="1963"/>
</p:tagLst>
</file>

<file path=ppt/tags/tag253.xml><?xml version="1.0" encoding="utf-8"?>
<p:tagLst xmlns:p="http://schemas.openxmlformats.org/presentationml/2006/main">
  <p:tag name="KSO_WM_BEAUTIFY_FLAG" val="#wm#"/>
  <p:tag name="KSO_WM_TEMPLATE_CATEGORY" val="custom"/>
  <p:tag name="KSO_WM_TEMPLATE_INDEX" val="20215880"/>
</p:tagLst>
</file>

<file path=ppt/tags/tag254.xml><?xml version="1.0" encoding="utf-8"?>
<p:tagLst xmlns:p="http://schemas.openxmlformats.org/presentationml/2006/main">
  <p:tag name="AS_UNIQUEID" val="1965"/>
</p:tagLst>
</file>

<file path=ppt/tags/tag255.xml><?xml version="1.0" encoding="utf-8"?>
<p:tagLst xmlns:p="http://schemas.openxmlformats.org/presentationml/2006/main">
  <p:tag name="AS_UNIQUEID" val="20"/>
</p:tagLst>
</file>

<file path=ppt/tags/tag256.xml><?xml version="1.0" encoding="utf-8"?>
<p:tagLst xmlns:p="http://schemas.openxmlformats.org/presentationml/2006/main">
  <p:tag name="AS_UNIQUEID" val="998"/>
  <p:tag name="KSO_WM_UNIT_TABLE_BEAUTIFY" val="smartTable{0e1e7b4b-ef83-4755-ae50-d9cc289006fc}"/>
  <p:tag name="TABLE_ENDDRAG_ORIGIN_RECT" val="888*358"/>
  <p:tag name="TABLE_ENDDRAG_RECT" val="33*91*889*358"/>
</p:tagLst>
</file>

<file path=ppt/tags/tag257.xml><?xml version="1.0" encoding="utf-8"?>
<p:tagLst xmlns:p="http://schemas.openxmlformats.org/presentationml/2006/main">
  <p:tag name="KSO_WM_BEAUTIFY_FLAG" val="#wm#"/>
  <p:tag name="KSO_WM_TEMPLATE_CATEGORY" val="custom"/>
  <p:tag name="KSO_WM_TEMPLATE_INDEX" val="20215880"/>
</p:tagLst>
</file>

<file path=ppt/tags/tag258.xml><?xml version="1.0" encoding="utf-8"?>
<p:tagLst xmlns:p="http://schemas.openxmlformats.org/presentationml/2006/main">
  <p:tag name="AS_UNIQUEID" val="1967"/>
</p:tagLst>
</file>

<file path=ppt/tags/tag259.xml><?xml version="1.0" encoding="utf-8"?>
<p:tagLst xmlns:p="http://schemas.openxmlformats.org/presentationml/2006/main">
  <p:tag name="AS_UNIQUEID" val="1968"/>
</p:tagLst>
</file>

<file path=ppt/tags/tag26.xml><?xml version="1.0" encoding="utf-8"?>
<p:tagLst xmlns:p="http://schemas.openxmlformats.org/presentationml/2006/main">
  <p:tag name="AS_UNIQUEID" val="1761"/>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60.xml><?xml version="1.0" encoding="utf-8"?>
<p:tagLst xmlns:p="http://schemas.openxmlformats.org/presentationml/2006/main">
  <p:tag name="AS_UNIQUEID" val="1969"/>
</p:tagLst>
</file>

<file path=ppt/tags/tag261.xml><?xml version="1.0" encoding="utf-8"?>
<p:tagLst xmlns:p="http://schemas.openxmlformats.org/presentationml/2006/main">
  <p:tag name="AS_UNIQUEID" val="1970"/>
  <p:tag name="KSO_WM_UNIT_TABLE_BEAUTIFY" val="smartTable{7c22da7f-6a37-4ab2-86d5-4af6005099d0}"/>
  <p:tag name="TABLE_ENDDRAG_ORIGIN_RECT" val="873*420"/>
  <p:tag name="TABLE_ENDDRAG_RECT" val="33*109*873*420"/>
</p:tagLst>
</file>

<file path=ppt/tags/tag262.xml><?xml version="1.0" encoding="utf-8"?>
<p:tagLst xmlns:p="http://schemas.openxmlformats.org/presentationml/2006/main">
  <p:tag name="KSO_WM_BEAUTIFY_FLAG" val="#wm#"/>
  <p:tag name="KSO_WM_TEMPLATE_CATEGORY" val="custom"/>
  <p:tag name="KSO_WM_TEMPLATE_INDEX" val="20215880"/>
</p:tagLst>
</file>

<file path=ppt/tags/tag263.xml><?xml version="1.0" encoding="utf-8"?>
<p:tagLst xmlns:p="http://schemas.openxmlformats.org/presentationml/2006/main">
  <p:tag name="AS_UNIQUEID" val="69"/>
</p:tagLst>
</file>

<file path=ppt/tags/tag264.xml><?xml version="1.0" encoding="utf-8"?>
<p:tagLst xmlns:p="http://schemas.openxmlformats.org/presentationml/2006/main">
  <p:tag name="AS_UNIQUEID" val="70"/>
</p:tagLst>
</file>

<file path=ppt/tags/tag265.xml><?xml version="1.0" encoding="utf-8"?>
<p:tagLst xmlns:p="http://schemas.openxmlformats.org/presentationml/2006/main">
  <p:tag name="AS_UNIQUEID" val="71"/>
</p:tagLst>
</file>

<file path=ppt/tags/tag266.xml><?xml version="1.0" encoding="utf-8"?>
<p:tagLst xmlns:p="http://schemas.openxmlformats.org/presentationml/2006/main">
  <p:tag name="AS_UNIQUEID" val="68"/>
</p:tagLst>
</file>

<file path=ppt/tags/tag267.xml><?xml version="1.0" encoding="utf-8"?>
<p:tagLst xmlns:p="http://schemas.openxmlformats.org/presentationml/2006/main">
  <p:tag name="KSO_WM_BEAUTIFY_FLAG" val="#wm#"/>
  <p:tag name="KSO_WM_TEMPLATE_CATEGORY" val="custom"/>
  <p:tag name="KSO_WM_TEMPLATE_INDEX" val="20215880"/>
</p:tagLst>
</file>

<file path=ppt/tags/tag268.xml><?xml version="1.0" encoding="utf-8"?>
<p:tagLst xmlns:p="http://schemas.openxmlformats.org/presentationml/2006/main">
  <p:tag name="AS_UNIQUEID" val="73"/>
</p:tagLst>
</file>

<file path=ppt/tags/tag269.xml><?xml version="1.0" encoding="utf-8"?>
<p:tagLst xmlns:p="http://schemas.openxmlformats.org/presentationml/2006/main">
  <p:tag name="AS_UNIQUEID" val="76"/>
</p:tagLst>
</file>

<file path=ppt/tags/tag27.xml><?xml version="1.0" encoding="utf-8"?>
<p:tagLst xmlns:p="http://schemas.openxmlformats.org/presentationml/2006/main">
  <p:tag name="AS_UNIQUEID" val="1763"/>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70.xml><?xml version="1.0" encoding="utf-8"?>
<p:tagLst xmlns:p="http://schemas.openxmlformats.org/presentationml/2006/main">
  <p:tag name="AS_UNIQUEID" val="77"/>
</p:tagLst>
</file>

<file path=ppt/tags/tag271.xml><?xml version="1.0" encoding="utf-8"?>
<p:tagLst xmlns:p="http://schemas.openxmlformats.org/presentationml/2006/main">
  <p:tag name="AS_UNIQUEID" val="1973"/>
</p:tagLst>
</file>

<file path=ppt/tags/tag272.xml><?xml version="1.0" encoding="utf-8"?>
<p:tagLst xmlns:p="http://schemas.openxmlformats.org/presentationml/2006/main">
  <p:tag name="AS_UNIQUEID" val="74"/>
</p:tagLst>
</file>

<file path=ppt/tags/tag273.xml><?xml version="1.0" encoding="utf-8"?>
<p:tagLst xmlns:p="http://schemas.openxmlformats.org/presentationml/2006/main">
  <p:tag name="AS_UNIQUEID" val="80"/>
</p:tagLst>
</file>

<file path=ppt/tags/tag274.xml><?xml version="1.0" encoding="utf-8"?>
<p:tagLst xmlns:p="http://schemas.openxmlformats.org/presentationml/2006/main">
  <p:tag name="AS_UNIQUEID" val="1974"/>
</p:tagLst>
</file>

<file path=ppt/tags/tag275.xml><?xml version="1.0" encoding="utf-8"?>
<p:tagLst xmlns:p="http://schemas.openxmlformats.org/presentationml/2006/main">
  <p:tag name="AS_UNIQUEID" val="75"/>
</p:tagLst>
</file>

<file path=ppt/tags/tag276.xml><?xml version="1.0" encoding="utf-8"?>
<p:tagLst xmlns:p="http://schemas.openxmlformats.org/presentationml/2006/main">
  <p:tag name="AS_UNIQUEID" val="81"/>
</p:tagLst>
</file>

<file path=ppt/tags/tag277.xml><?xml version="1.0" encoding="utf-8"?>
<p:tagLst xmlns:p="http://schemas.openxmlformats.org/presentationml/2006/main">
  <p:tag name="AS_UNIQUEID" val="1975"/>
</p:tagLst>
</file>

<file path=ppt/tags/tag278.xml><?xml version="1.0" encoding="utf-8"?>
<p:tagLst xmlns:p="http://schemas.openxmlformats.org/presentationml/2006/main">
  <p:tag name="AS_UNIQUEID" val="1976"/>
</p:tagLst>
</file>

<file path=ppt/tags/tag279.xml><?xml version="1.0" encoding="utf-8"?>
<p:tagLst xmlns:p="http://schemas.openxmlformats.org/presentationml/2006/main">
  <p:tag name="AS_UNIQUEID" val="1977"/>
</p:tagLst>
</file>

<file path=ppt/tags/tag28.xml><?xml version="1.0" encoding="utf-8"?>
<p:tagLst xmlns:p="http://schemas.openxmlformats.org/presentationml/2006/main">
  <p:tag name="AS_UNIQUEID" val="1764"/>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80.xml><?xml version="1.0" encoding="utf-8"?>
<p:tagLst xmlns:p="http://schemas.openxmlformats.org/presentationml/2006/main">
  <p:tag name="KSO_WM_BEAUTIFY_FLAG" val="#wm#"/>
  <p:tag name="KSO_WM_TEMPLATE_CATEGORY" val="custom"/>
  <p:tag name="KSO_WM_TEMPLATE_INDEX" val="20215880"/>
</p:tagLst>
</file>

<file path=ppt/tags/tag281.xml><?xml version="1.0" encoding="utf-8"?>
<p:tagLst xmlns:p="http://schemas.openxmlformats.org/presentationml/2006/main">
  <p:tag name="AS_UNIQUEID" val="1979"/>
</p:tagLst>
</file>

<file path=ppt/tags/tag282.xml><?xml version="1.0" encoding="utf-8"?>
<p:tagLst xmlns:p="http://schemas.openxmlformats.org/presentationml/2006/main">
  <p:tag name="AS_UNIQUEID" val="1980"/>
</p:tagLst>
</file>

<file path=ppt/tags/tag283.xml><?xml version="1.0" encoding="utf-8"?>
<p:tagLst xmlns:p="http://schemas.openxmlformats.org/presentationml/2006/main">
  <p:tag name="AS_UNIQUEID" val="1981"/>
</p:tagLst>
</file>

<file path=ppt/tags/tag284.xml><?xml version="1.0" encoding="utf-8"?>
<p:tagLst xmlns:p="http://schemas.openxmlformats.org/presentationml/2006/main">
  <p:tag name="AS_UNIQUEID" val="1982"/>
</p:tagLst>
</file>

<file path=ppt/tags/tag285.xml><?xml version="1.0" encoding="utf-8"?>
<p:tagLst xmlns:p="http://schemas.openxmlformats.org/presentationml/2006/main">
  <p:tag name="AS_UNIQUEID" val="1983"/>
  <p:tag name="KSO_WM_UNIT_TABLE_BEAUTIFY" val="smartTable{942bce27-3433-4d32-bc7f-d20fef63b80d}"/>
  <p:tag name="TABLE_ENDDRAG_ORIGIN_RECT" val="876*247"/>
  <p:tag name="TABLE_ENDDRAG_RECT" val="26*202*876*247"/>
</p:tagLst>
</file>

<file path=ppt/tags/tag286.xml><?xml version="1.0" encoding="utf-8"?>
<p:tagLst xmlns:p="http://schemas.openxmlformats.org/presentationml/2006/main">
  <p:tag name="KSO_WM_BEAUTIFY_FLAG" val="#wm#"/>
  <p:tag name="KSO_WM_TEMPLATE_CATEGORY" val="custom"/>
  <p:tag name="KSO_WM_TEMPLATE_INDEX" val="20215880"/>
</p:tagLst>
</file>

<file path=ppt/tags/tag287.xml><?xml version="1.0" encoding="utf-8"?>
<p:tagLst xmlns:p="http://schemas.openxmlformats.org/presentationml/2006/main">
  <p:tag name="AS_UNIQUEID" val="141"/>
</p:tagLst>
</file>

<file path=ppt/tags/tag288.xml><?xml version="1.0" encoding="utf-8"?>
<p:tagLst xmlns:p="http://schemas.openxmlformats.org/presentationml/2006/main">
  <p:tag name="AS_UNIQUEID" val="1985"/>
</p:tagLst>
</file>

<file path=ppt/tags/tag289.xml><?xml version="1.0" encoding="utf-8"?>
<p:tagLst xmlns:p="http://schemas.openxmlformats.org/presentationml/2006/main">
  <p:tag name="AS_UNIQUEID" val="1986"/>
</p:tagLst>
</file>

<file path=ppt/tags/tag29.xml><?xml version="1.0" encoding="utf-8"?>
<p:tagLst xmlns:p="http://schemas.openxmlformats.org/presentationml/2006/main">
  <p:tag name="AS_UNIQUEID" val="1765"/>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90.xml><?xml version="1.0" encoding="utf-8"?>
<p:tagLst xmlns:p="http://schemas.openxmlformats.org/presentationml/2006/main">
  <p:tag name="AS_UNIQUEID" val="1987"/>
</p:tagLst>
</file>

<file path=ppt/tags/tag291.xml><?xml version="1.0" encoding="utf-8"?>
<p:tagLst xmlns:p="http://schemas.openxmlformats.org/presentationml/2006/main">
  <p:tag name="KSO_WM_BEAUTIFY_FLAG" val="#wm#"/>
  <p:tag name="KSO_WM_TEMPLATE_CATEGORY" val="custom"/>
  <p:tag name="KSO_WM_TEMPLATE_INDEX" val="20215880"/>
</p:tagLst>
</file>

<file path=ppt/tags/tag292.xml><?xml version="1.0" encoding="utf-8"?>
<p:tagLst xmlns:p="http://schemas.openxmlformats.org/presentationml/2006/main">
  <p:tag name="AS_UNIQUEID" val="1989"/>
</p:tagLst>
</file>

<file path=ppt/tags/tag293.xml><?xml version="1.0" encoding="utf-8"?>
<p:tagLst xmlns:p="http://schemas.openxmlformats.org/presentationml/2006/main">
  <p:tag name="AS_UNIQUEID" val="1990"/>
</p:tagLst>
</file>

<file path=ppt/tags/tag294.xml><?xml version="1.0" encoding="utf-8"?>
<p:tagLst xmlns:p="http://schemas.openxmlformats.org/presentationml/2006/main">
  <p:tag name="AS_UNIQUEID" val="1991"/>
</p:tagLst>
</file>

<file path=ppt/tags/tag295.xml><?xml version="1.0" encoding="utf-8"?>
<p:tagLst xmlns:p="http://schemas.openxmlformats.org/presentationml/2006/main">
  <p:tag name="AS_UNIQUEID" val="1992"/>
</p:tagLst>
</file>

<file path=ppt/tags/tag296.xml><?xml version="1.0" encoding="utf-8"?>
<p:tagLst xmlns:p="http://schemas.openxmlformats.org/presentationml/2006/main">
  <p:tag name="AS_UNIQUEID" val="1993"/>
</p:tagLst>
</file>

<file path=ppt/tags/tag297.xml><?xml version="1.0" encoding="utf-8"?>
<p:tagLst xmlns:p="http://schemas.openxmlformats.org/presentationml/2006/main">
  <p:tag name="AS_UNIQUEID" val="1994"/>
</p:tagLst>
</file>

<file path=ppt/tags/tag298.xml><?xml version="1.0" encoding="utf-8"?>
<p:tagLst xmlns:p="http://schemas.openxmlformats.org/presentationml/2006/main">
  <p:tag name="AS_UNIQUEID" val="1995"/>
</p:tagLst>
</file>

<file path=ppt/tags/tag299.xml><?xml version="1.0" encoding="utf-8"?>
<p:tagLst xmlns:p="http://schemas.openxmlformats.org/presentationml/2006/main">
  <p:tag name="AS_UNIQUEID" val="1996"/>
</p:tagLst>
</file>

<file path=ppt/tags/tag3.xml><?xml version="1.0" encoding="utf-8"?>
<p:tagLst xmlns:p="http://schemas.openxmlformats.org/presentationml/2006/main">
  <p:tag name="AS_UNIQUEID" val="1736"/>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AS_UNIQUEID" val="1766"/>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300.xml><?xml version="1.0" encoding="utf-8"?>
<p:tagLst xmlns:p="http://schemas.openxmlformats.org/presentationml/2006/main">
  <p:tag name="AS_UNIQUEID" val="1997"/>
</p:tagLst>
</file>

<file path=ppt/tags/tag301.xml><?xml version="1.0" encoding="utf-8"?>
<p:tagLst xmlns:p="http://schemas.openxmlformats.org/presentationml/2006/main">
  <p:tag name="AS_UNIQUEID" val="1998"/>
</p:tagLst>
</file>

<file path=ppt/tags/tag302.xml><?xml version="1.0" encoding="utf-8"?>
<p:tagLst xmlns:p="http://schemas.openxmlformats.org/presentationml/2006/main">
  <p:tag name="AS_UNIQUEID" val="1999"/>
</p:tagLst>
</file>

<file path=ppt/tags/tag303.xml><?xml version="1.0" encoding="utf-8"?>
<p:tagLst xmlns:p="http://schemas.openxmlformats.org/presentationml/2006/main">
  <p:tag name="AS_UNIQUEID" val="2000"/>
</p:tagLst>
</file>

<file path=ppt/tags/tag304.xml><?xml version="1.0" encoding="utf-8"?>
<p:tagLst xmlns:p="http://schemas.openxmlformats.org/presentationml/2006/main">
  <p:tag name="AS_UNIQUEID" val="2001"/>
</p:tagLst>
</file>

<file path=ppt/tags/tag305.xml><?xml version="1.0" encoding="utf-8"?>
<p:tagLst xmlns:p="http://schemas.openxmlformats.org/presentationml/2006/main">
  <p:tag name="KSO_WM_BEAUTIFY_FLAG" val="#wm#"/>
  <p:tag name="KSO_WM_TEMPLATE_CATEGORY" val="custom"/>
  <p:tag name="KSO_WM_TEMPLATE_INDEX" val="20215880"/>
</p:tagLst>
</file>

<file path=ppt/tags/tag306.xml><?xml version="1.0" encoding="utf-8"?>
<p:tagLst xmlns:p="http://schemas.openxmlformats.org/presentationml/2006/main">
  <p:tag name="AS_UNIQUEID" val="186"/>
</p:tagLst>
</file>

<file path=ppt/tags/tag307.xml><?xml version="1.0" encoding="utf-8"?>
<p:tagLst xmlns:p="http://schemas.openxmlformats.org/presentationml/2006/main">
  <p:tag name="AS_UNIQUEID" val="187"/>
</p:tagLst>
</file>

<file path=ppt/tags/tag308.xml><?xml version="1.0" encoding="utf-8"?>
<p:tagLst xmlns:p="http://schemas.openxmlformats.org/presentationml/2006/main">
  <p:tag name="AS_UNIQUEID" val="188"/>
</p:tagLst>
</file>

<file path=ppt/tags/tag309.xml><?xml version="1.0" encoding="utf-8"?>
<p:tagLst xmlns:p="http://schemas.openxmlformats.org/presentationml/2006/main">
  <p:tag name="AS_UNIQUEID" val="189"/>
</p:tagLst>
</file>

<file path=ppt/tags/tag31.xml><?xml version="1.0" encoding="utf-8"?>
<p:tagLst xmlns:p="http://schemas.openxmlformats.org/presentationml/2006/main">
  <p:tag name="AS_UNIQUEID" val="1767"/>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310.xml><?xml version="1.0" encoding="utf-8"?>
<p:tagLst xmlns:p="http://schemas.openxmlformats.org/presentationml/2006/main">
  <p:tag name="AS_UNIQUEID" val="190"/>
</p:tagLst>
</file>

<file path=ppt/tags/tag311.xml><?xml version="1.0" encoding="utf-8"?>
<p:tagLst xmlns:p="http://schemas.openxmlformats.org/presentationml/2006/main">
  <p:tag name="AS_UNIQUEID" val="191"/>
</p:tagLst>
</file>

<file path=ppt/tags/tag312.xml><?xml version="1.0" encoding="utf-8"?>
<p:tagLst xmlns:p="http://schemas.openxmlformats.org/presentationml/2006/main">
  <p:tag name="AS_UNIQUEID" val="192"/>
</p:tagLst>
</file>

<file path=ppt/tags/tag313.xml><?xml version="1.0" encoding="utf-8"?>
<p:tagLst xmlns:p="http://schemas.openxmlformats.org/presentationml/2006/main">
  <p:tag name="AS_UNIQUEID" val="193"/>
</p:tagLst>
</file>

<file path=ppt/tags/tag314.xml><?xml version="1.0" encoding="utf-8"?>
<p:tagLst xmlns:p="http://schemas.openxmlformats.org/presentationml/2006/main">
  <p:tag name="AS_UNIQUEID" val="194"/>
</p:tagLst>
</file>

<file path=ppt/tags/tag315.xml><?xml version="1.0" encoding="utf-8"?>
<p:tagLst xmlns:p="http://schemas.openxmlformats.org/presentationml/2006/main">
  <p:tag name="AS_UNIQUEID" val="195"/>
</p:tagLst>
</file>

<file path=ppt/tags/tag316.xml><?xml version="1.0" encoding="utf-8"?>
<p:tagLst xmlns:p="http://schemas.openxmlformats.org/presentationml/2006/main">
  <p:tag name="AS_UNIQUEID" val="196"/>
</p:tagLst>
</file>

<file path=ppt/tags/tag317.xml><?xml version="1.0" encoding="utf-8"?>
<p:tagLst xmlns:p="http://schemas.openxmlformats.org/presentationml/2006/main">
  <p:tag name="AS_UNIQUEID" val="197"/>
</p:tagLst>
</file>

<file path=ppt/tags/tag318.xml><?xml version="1.0" encoding="utf-8"?>
<p:tagLst xmlns:p="http://schemas.openxmlformats.org/presentationml/2006/main">
  <p:tag name="AS_UNIQUEID" val="198"/>
</p:tagLst>
</file>

<file path=ppt/tags/tag319.xml><?xml version="1.0" encoding="utf-8"?>
<p:tagLst xmlns:p="http://schemas.openxmlformats.org/presentationml/2006/main">
  <p:tag name="AS_UNIQUEID" val="199"/>
</p:tagLst>
</file>

<file path=ppt/tags/tag32.xml><?xml version="1.0" encoding="utf-8"?>
<p:tagLst xmlns:p="http://schemas.openxmlformats.org/presentationml/2006/main">
  <p:tag name="AS_UNIQUEID" val="1768"/>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320.xml><?xml version="1.0" encoding="utf-8"?>
<p:tagLst xmlns:p="http://schemas.openxmlformats.org/presentationml/2006/main">
  <p:tag name="AS_UNIQUEID" val="200"/>
</p:tagLst>
</file>

<file path=ppt/tags/tag321.xml><?xml version="1.0" encoding="utf-8"?>
<p:tagLst xmlns:p="http://schemas.openxmlformats.org/presentationml/2006/main">
  <p:tag name="AS_UNIQUEID" val="201"/>
</p:tagLst>
</file>

<file path=ppt/tags/tag322.xml><?xml version="1.0" encoding="utf-8"?>
<p:tagLst xmlns:p="http://schemas.openxmlformats.org/presentationml/2006/main">
  <p:tag name="AS_UNIQUEID" val="202"/>
</p:tagLst>
</file>

<file path=ppt/tags/tag323.xml><?xml version="1.0" encoding="utf-8"?>
<p:tagLst xmlns:p="http://schemas.openxmlformats.org/presentationml/2006/main">
  <p:tag name="AS_UNIQUEID" val="203"/>
</p:tagLst>
</file>

<file path=ppt/tags/tag324.xml><?xml version="1.0" encoding="utf-8"?>
<p:tagLst xmlns:p="http://schemas.openxmlformats.org/presentationml/2006/main">
  <p:tag name="AS_UNIQUEID" val="204"/>
</p:tagLst>
</file>

<file path=ppt/tags/tag325.xml><?xml version="1.0" encoding="utf-8"?>
<p:tagLst xmlns:p="http://schemas.openxmlformats.org/presentationml/2006/main">
  <p:tag name="AS_UNIQUEID" val="205"/>
</p:tagLst>
</file>

<file path=ppt/tags/tag326.xml><?xml version="1.0" encoding="utf-8"?>
<p:tagLst xmlns:p="http://schemas.openxmlformats.org/presentationml/2006/main">
  <p:tag name="AS_UNIQUEID" val="206"/>
</p:tagLst>
</file>

<file path=ppt/tags/tag327.xml><?xml version="1.0" encoding="utf-8"?>
<p:tagLst xmlns:p="http://schemas.openxmlformats.org/presentationml/2006/main">
  <p:tag name="AS_UNIQUEID" val="207"/>
</p:tagLst>
</file>

<file path=ppt/tags/tag328.xml><?xml version="1.0" encoding="utf-8"?>
<p:tagLst xmlns:p="http://schemas.openxmlformats.org/presentationml/2006/main">
  <p:tag name="AS_UNIQUEID" val="208"/>
</p:tagLst>
</file>

<file path=ppt/tags/tag329.xml><?xml version="1.0" encoding="utf-8"?>
<p:tagLst xmlns:p="http://schemas.openxmlformats.org/presentationml/2006/main">
  <p:tag name="AS_UNIQUEID" val="209"/>
</p:tagLst>
</file>

<file path=ppt/tags/tag33.xml><?xml version="1.0" encoding="utf-8"?>
<p:tagLst xmlns:p="http://schemas.openxmlformats.org/presentationml/2006/main">
  <p:tag name="AS_UNIQUEID" val="1770"/>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30.xml><?xml version="1.0" encoding="utf-8"?>
<p:tagLst xmlns:p="http://schemas.openxmlformats.org/presentationml/2006/main">
  <p:tag name="AS_UNIQUEID" val="210"/>
</p:tagLst>
</file>

<file path=ppt/tags/tag331.xml><?xml version="1.0" encoding="utf-8"?>
<p:tagLst xmlns:p="http://schemas.openxmlformats.org/presentationml/2006/main">
  <p:tag name="AS_UNIQUEID" val="211"/>
</p:tagLst>
</file>

<file path=ppt/tags/tag332.xml><?xml version="1.0" encoding="utf-8"?>
<p:tagLst xmlns:p="http://schemas.openxmlformats.org/presentationml/2006/main">
  <p:tag name="AS_UNIQUEID" val="212"/>
</p:tagLst>
</file>

<file path=ppt/tags/tag333.xml><?xml version="1.0" encoding="utf-8"?>
<p:tagLst xmlns:p="http://schemas.openxmlformats.org/presentationml/2006/main">
  <p:tag name="AS_UNIQUEID" val="213"/>
</p:tagLst>
</file>

<file path=ppt/tags/tag334.xml><?xml version="1.0" encoding="utf-8"?>
<p:tagLst xmlns:p="http://schemas.openxmlformats.org/presentationml/2006/main">
  <p:tag name="AS_UNIQUEID" val="214"/>
</p:tagLst>
</file>

<file path=ppt/tags/tag335.xml><?xml version="1.0" encoding="utf-8"?>
<p:tagLst xmlns:p="http://schemas.openxmlformats.org/presentationml/2006/main">
  <p:tag name="AS_UNIQUEID" val="215"/>
</p:tagLst>
</file>

<file path=ppt/tags/tag336.xml><?xml version="1.0" encoding="utf-8"?>
<p:tagLst xmlns:p="http://schemas.openxmlformats.org/presentationml/2006/main">
  <p:tag name="AS_UNIQUEID" val="216"/>
</p:tagLst>
</file>

<file path=ppt/tags/tag337.xml><?xml version="1.0" encoding="utf-8"?>
<p:tagLst xmlns:p="http://schemas.openxmlformats.org/presentationml/2006/main">
  <p:tag name="AS_UNIQUEID" val="217"/>
</p:tagLst>
</file>

<file path=ppt/tags/tag338.xml><?xml version="1.0" encoding="utf-8"?>
<p:tagLst xmlns:p="http://schemas.openxmlformats.org/presentationml/2006/main">
  <p:tag name="AS_UNIQUEID" val="218"/>
</p:tagLst>
</file>

<file path=ppt/tags/tag339.xml><?xml version="1.0" encoding="utf-8"?>
<p:tagLst xmlns:p="http://schemas.openxmlformats.org/presentationml/2006/main">
  <p:tag name="AS_UNIQUEID" val="219"/>
</p:tagLst>
</file>

<file path=ppt/tags/tag34.xml><?xml version="1.0" encoding="utf-8"?>
<p:tagLst xmlns:p="http://schemas.openxmlformats.org/presentationml/2006/main">
  <p:tag name="AS_UNIQUEID" val="1771"/>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40.xml><?xml version="1.0" encoding="utf-8"?>
<p:tagLst xmlns:p="http://schemas.openxmlformats.org/presentationml/2006/main">
  <p:tag name="AS_UNIQUEID" val="220"/>
</p:tagLst>
</file>

<file path=ppt/tags/tag341.xml><?xml version="1.0" encoding="utf-8"?>
<p:tagLst xmlns:p="http://schemas.openxmlformats.org/presentationml/2006/main">
  <p:tag name="AS_UNIQUEID" val="221"/>
</p:tagLst>
</file>

<file path=ppt/tags/tag342.xml><?xml version="1.0" encoding="utf-8"?>
<p:tagLst xmlns:p="http://schemas.openxmlformats.org/presentationml/2006/main">
  <p:tag name="AS_UNIQUEID" val="222"/>
</p:tagLst>
</file>

<file path=ppt/tags/tag343.xml><?xml version="1.0" encoding="utf-8"?>
<p:tagLst xmlns:p="http://schemas.openxmlformats.org/presentationml/2006/main">
  <p:tag name="AS_UNIQUEID" val="223"/>
</p:tagLst>
</file>

<file path=ppt/tags/tag344.xml><?xml version="1.0" encoding="utf-8"?>
<p:tagLst xmlns:p="http://schemas.openxmlformats.org/presentationml/2006/main">
  <p:tag name="AS_UNIQUEID" val="224"/>
</p:tagLst>
</file>

<file path=ppt/tags/tag345.xml><?xml version="1.0" encoding="utf-8"?>
<p:tagLst xmlns:p="http://schemas.openxmlformats.org/presentationml/2006/main">
  <p:tag name="AS_UNIQUEID" val="225"/>
</p:tagLst>
</file>

<file path=ppt/tags/tag346.xml><?xml version="1.0" encoding="utf-8"?>
<p:tagLst xmlns:p="http://schemas.openxmlformats.org/presentationml/2006/main">
  <p:tag name="AS_UNIQUEID" val="226"/>
</p:tagLst>
</file>

<file path=ppt/tags/tag347.xml><?xml version="1.0" encoding="utf-8"?>
<p:tagLst xmlns:p="http://schemas.openxmlformats.org/presentationml/2006/main">
  <p:tag name="AS_UNIQUEID" val="227"/>
</p:tagLst>
</file>

<file path=ppt/tags/tag348.xml><?xml version="1.0" encoding="utf-8"?>
<p:tagLst xmlns:p="http://schemas.openxmlformats.org/presentationml/2006/main">
  <p:tag name="AS_UNIQUEID" val="228"/>
</p:tagLst>
</file>

<file path=ppt/tags/tag349.xml><?xml version="1.0" encoding="utf-8"?>
<p:tagLst xmlns:p="http://schemas.openxmlformats.org/presentationml/2006/main">
  <p:tag name="AS_UNIQUEID" val="229"/>
</p:tagLst>
</file>

<file path=ppt/tags/tag35.xml><?xml version="1.0" encoding="utf-8"?>
<p:tagLst xmlns:p="http://schemas.openxmlformats.org/presentationml/2006/main">
  <p:tag name="AS_UNIQUEID" val="177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50.xml><?xml version="1.0" encoding="utf-8"?>
<p:tagLst xmlns:p="http://schemas.openxmlformats.org/presentationml/2006/main">
  <p:tag name="AS_UNIQUEID" val="230"/>
</p:tagLst>
</file>

<file path=ppt/tags/tag351.xml><?xml version="1.0" encoding="utf-8"?>
<p:tagLst xmlns:p="http://schemas.openxmlformats.org/presentationml/2006/main">
  <p:tag name="AS_UNIQUEID" val="231"/>
</p:tagLst>
</file>

<file path=ppt/tags/tag352.xml><?xml version="1.0" encoding="utf-8"?>
<p:tagLst xmlns:p="http://schemas.openxmlformats.org/presentationml/2006/main">
  <p:tag name="AS_UNIQUEID" val="232"/>
</p:tagLst>
</file>

<file path=ppt/tags/tag353.xml><?xml version="1.0" encoding="utf-8"?>
<p:tagLst xmlns:p="http://schemas.openxmlformats.org/presentationml/2006/main">
  <p:tag name="AS_UNIQUEID" val="233"/>
</p:tagLst>
</file>

<file path=ppt/tags/tag354.xml><?xml version="1.0" encoding="utf-8"?>
<p:tagLst xmlns:p="http://schemas.openxmlformats.org/presentationml/2006/main">
  <p:tag name="AS_UNIQUEID" val="234"/>
</p:tagLst>
</file>

<file path=ppt/tags/tag355.xml><?xml version="1.0" encoding="utf-8"?>
<p:tagLst xmlns:p="http://schemas.openxmlformats.org/presentationml/2006/main">
  <p:tag name="AS_UNIQUEID" val="235"/>
</p:tagLst>
</file>

<file path=ppt/tags/tag356.xml><?xml version="1.0" encoding="utf-8"?>
<p:tagLst xmlns:p="http://schemas.openxmlformats.org/presentationml/2006/main">
  <p:tag name="AS_UNIQUEID" val="236"/>
</p:tagLst>
</file>

<file path=ppt/tags/tag357.xml><?xml version="1.0" encoding="utf-8"?>
<p:tagLst xmlns:p="http://schemas.openxmlformats.org/presentationml/2006/main">
  <p:tag name="AS_UNIQUEID" val="237"/>
</p:tagLst>
</file>

<file path=ppt/tags/tag358.xml><?xml version="1.0" encoding="utf-8"?>
<p:tagLst xmlns:p="http://schemas.openxmlformats.org/presentationml/2006/main">
  <p:tag name="AS_UNIQUEID" val="238"/>
</p:tagLst>
</file>

<file path=ppt/tags/tag359.xml><?xml version="1.0" encoding="utf-8"?>
<p:tagLst xmlns:p="http://schemas.openxmlformats.org/presentationml/2006/main">
  <p:tag name="AS_UNIQUEID" val="239"/>
</p:tagLst>
</file>

<file path=ppt/tags/tag36.xml><?xml version="1.0" encoding="utf-8"?>
<p:tagLst xmlns:p="http://schemas.openxmlformats.org/presentationml/2006/main">
  <p:tag name="AS_UNIQUEID" val="177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60.xml><?xml version="1.0" encoding="utf-8"?>
<p:tagLst xmlns:p="http://schemas.openxmlformats.org/presentationml/2006/main">
  <p:tag name="AS_UNIQUEID" val="240"/>
</p:tagLst>
</file>

<file path=ppt/tags/tag361.xml><?xml version="1.0" encoding="utf-8"?>
<p:tagLst xmlns:p="http://schemas.openxmlformats.org/presentationml/2006/main">
  <p:tag name="AS_UNIQUEID" val="241"/>
</p:tagLst>
</file>

<file path=ppt/tags/tag362.xml><?xml version="1.0" encoding="utf-8"?>
<p:tagLst xmlns:p="http://schemas.openxmlformats.org/presentationml/2006/main">
  <p:tag name="AS_UNIQUEID" val="242"/>
</p:tagLst>
</file>

<file path=ppt/tags/tag363.xml><?xml version="1.0" encoding="utf-8"?>
<p:tagLst xmlns:p="http://schemas.openxmlformats.org/presentationml/2006/main">
  <p:tag name="AS_UNIQUEID" val="243"/>
</p:tagLst>
</file>

<file path=ppt/tags/tag364.xml><?xml version="1.0" encoding="utf-8"?>
<p:tagLst xmlns:p="http://schemas.openxmlformats.org/presentationml/2006/main">
  <p:tag name="AS_UNIQUEID" val="244"/>
</p:tagLst>
</file>

<file path=ppt/tags/tag365.xml><?xml version="1.0" encoding="utf-8"?>
<p:tagLst xmlns:p="http://schemas.openxmlformats.org/presentationml/2006/main">
  <p:tag name="AS_UNIQUEID" val="245"/>
</p:tagLst>
</file>

<file path=ppt/tags/tag366.xml><?xml version="1.0" encoding="utf-8"?>
<p:tagLst xmlns:p="http://schemas.openxmlformats.org/presentationml/2006/main">
  <p:tag name="AS_UNIQUEID" val="246"/>
</p:tagLst>
</file>

<file path=ppt/tags/tag367.xml><?xml version="1.0" encoding="utf-8"?>
<p:tagLst xmlns:p="http://schemas.openxmlformats.org/presentationml/2006/main">
  <p:tag name="AS_UNIQUEID" val="247"/>
</p:tagLst>
</file>

<file path=ppt/tags/tag368.xml><?xml version="1.0" encoding="utf-8"?>
<p:tagLst xmlns:p="http://schemas.openxmlformats.org/presentationml/2006/main">
  <p:tag name="AS_UNIQUEID" val="248"/>
</p:tagLst>
</file>

<file path=ppt/tags/tag369.xml><?xml version="1.0" encoding="utf-8"?>
<p:tagLst xmlns:p="http://schemas.openxmlformats.org/presentationml/2006/main">
  <p:tag name="AS_UNIQUEID" val="249"/>
</p:tagLst>
</file>

<file path=ppt/tags/tag37.xml><?xml version="1.0" encoding="utf-8"?>
<p:tagLst xmlns:p="http://schemas.openxmlformats.org/presentationml/2006/main">
  <p:tag name="AS_UNIQUEID" val="177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70.xml><?xml version="1.0" encoding="utf-8"?>
<p:tagLst xmlns:p="http://schemas.openxmlformats.org/presentationml/2006/main">
  <p:tag name="AS_UNIQUEID" val="250"/>
</p:tagLst>
</file>

<file path=ppt/tags/tag371.xml><?xml version="1.0" encoding="utf-8"?>
<p:tagLst xmlns:p="http://schemas.openxmlformats.org/presentationml/2006/main">
  <p:tag name="AS_UNIQUEID" val="251"/>
</p:tagLst>
</file>

<file path=ppt/tags/tag372.xml><?xml version="1.0" encoding="utf-8"?>
<p:tagLst xmlns:p="http://schemas.openxmlformats.org/presentationml/2006/main">
  <p:tag name="AS_UNIQUEID" val="252"/>
</p:tagLst>
</file>

<file path=ppt/tags/tag373.xml><?xml version="1.0" encoding="utf-8"?>
<p:tagLst xmlns:p="http://schemas.openxmlformats.org/presentationml/2006/main">
  <p:tag name="AS_UNIQUEID" val="253"/>
</p:tagLst>
</file>

<file path=ppt/tags/tag374.xml><?xml version="1.0" encoding="utf-8"?>
<p:tagLst xmlns:p="http://schemas.openxmlformats.org/presentationml/2006/main">
  <p:tag name="AS_UNIQUEID" val="254"/>
</p:tagLst>
</file>

<file path=ppt/tags/tag375.xml><?xml version="1.0" encoding="utf-8"?>
<p:tagLst xmlns:p="http://schemas.openxmlformats.org/presentationml/2006/main">
  <p:tag name="AS_UNIQUEID" val="255"/>
</p:tagLst>
</file>

<file path=ppt/tags/tag376.xml><?xml version="1.0" encoding="utf-8"?>
<p:tagLst xmlns:p="http://schemas.openxmlformats.org/presentationml/2006/main">
  <p:tag name="AS_UNIQUEID" val="256"/>
</p:tagLst>
</file>

<file path=ppt/tags/tag377.xml><?xml version="1.0" encoding="utf-8"?>
<p:tagLst xmlns:p="http://schemas.openxmlformats.org/presentationml/2006/main">
  <p:tag name="AS_UNIQUEID" val="257"/>
</p:tagLst>
</file>

<file path=ppt/tags/tag378.xml><?xml version="1.0" encoding="utf-8"?>
<p:tagLst xmlns:p="http://schemas.openxmlformats.org/presentationml/2006/main">
  <p:tag name="AS_UNIQUEID" val="258"/>
</p:tagLst>
</file>

<file path=ppt/tags/tag379.xml><?xml version="1.0" encoding="utf-8"?>
<p:tagLst xmlns:p="http://schemas.openxmlformats.org/presentationml/2006/main">
  <p:tag name="AS_UNIQUEID" val="259"/>
</p:tagLst>
</file>

<file path=ppt/tags/tag38.xml><?xml version="1.0" encoding="utf-8"?>
<p:tagLst xmlns:p="http://schemas.openxmlformats.org/presentationml/2006/main">
  <p:tag name="AS_UNIQUEID" val="1775"/>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80.xml><?xml version="1.0" encoding="utf-8"?>
<p:tagLst xmlns:p="http://schemas.openxmlformats.org/presentationml/2006/main">
  <p:tag name="AS_UNIQUEID" val="260"/>
</p:tagLst>
</file>

<file path=ppt/tags/tag381.xml><?xml version="1.0" encoding="utf-8"?>
<p:tagLst xmlns:p="http://schemas.openxmlformats.org/presentationml/2006/main">
  <p:tag name="AS_UNIQUEID" val="261"/>
</p:tagLst>
</file>

<file path=ppt/tags/tag382.xml><?xml version="1.0" encoding="utf-8"?>
<p:tagLst xmlns:p="http://schemas.openxmlformats.org/presentationml/2006/main">
  <p:tag name="AS_UNIQUEID" val="262"/>
</p:tagLst>
</file>

<file path=ppt/tags/tag383.xml><?xml version="1.0" encoding="utf-8"?>
<p:tagLst xmlns:p="http://schemas.openxmlformats.org/presentationml/2006/main">
  <p:tag name="AS_UNIQUEID" val="263"/>
</p:tagLst>
</file>

<file path=ppt/tags/tag384.xml><?xml version="1.0" encoding="utf-8"?>
<p:tagLst xmlns:p="http://schemas.openxmlformats.org/presentationml/2006/main">
  <p:tag name="AS_UNIQUEID" val="264"/>
</p:tagLst>
</file>

<file path=ppt/tags/tag385.xml><?xml version="1.0" encoding="utf-8"?>
<p:tagLst xmlns:p="http://schemas.openxmlformats.org/presentationml/2006/main">
  <p:tag name="AS_UNIQUEID" val="265"/>
</p:tagLst>
</file>

<file path=ppt/tags/tag386.xml><?xml version="1.0" encoding="utf-8"?>
<p:tagLst xmlns:p="http://schemas.openxmlformats.org/presentationml/2006/main">
  <p:tag name="AS_UNIQUEID" val="266"/>
</p:tagLst>
</file>

<file path=ppt/tags/tag387.xml><?xml version="1.0" encoding="utf-8"?>
<p:tagLst xmlns:p="http://schemas.openxmlformats.org/presentationml/2006/main">
  <p:tag name="AS_UNIQUEID" val="267"/>
</p:tagLst>
</file>

<file path=ppt/tags/tag388.xml><?xml version="1.0" encoding="utf-8"?>
<p:tagLst xmlns:p="http://schemas.openxmlformats.org/presentationml/2006/main">
  <p:tag name="AS_UNIQUEID" val="268"/>
</p:tagLst>
</file>

<file path=ppt/tags/tag389.xml><?xml version="1.0" encoding="utf-8"?>
<p:tagLst xmlns:p="http://schemas.openxmlformats.org/presentationml/2006/main">
  <p:tag name="KSO_WM_BEAUTIFY_FLAG" val="#wm#"/>
  <p:tag name="KSO_WM_TEMPLATE_CATEGORY" val="custom"/>
  <p:tag name="KSO_WM_TEMPLATE_INDEX" val="20215880"/>
</p:tagLst>
</file>

<file path=ppt/tags/tag39.xml><?xml version="1.0" encoding="utf-8"?>
<p:tagLst xmlns:p="http://schemas.openxmlformats.org/presentationml/2006/main">
  <p:tag name="AS_UNIQUEID" val="1776"/>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90.xml><?xml version="1.0" encoding="utf-8"?>
<p:tagLst xmlns:p="http://schemas.openxmlformats.org/presentationml/2006/main">
  <p:tag name="AS_UNIQUEID" val="293"/>
</p:tagLst>
</file>

<file path=ppt/tags/tag391.xml><?xml version="1.0" encoding="utf-8"?>
<p:tagLst xmlns:p="http://schemas.openxmlformats.org/presentationml/2006/main">
  <p:tag name="AS_UNIQUEID" val="294"/>
</p:tagLst>
</file>

<file path=ppt/tags/tag392.xml><?xml version="1.0" encoding="utf-8"?>
<p:tagLst xmlns:p="http://schemas.openxmlformats.org/presentationml/2006/main">
  <p:tag name="AS_UNIQUEID" val="295"/>
</p:tagLst>
</file>

<file path=ppt/tags/tag393.xml><?xml version="1.0" encoding="utf-8"?>
<p:tagLst xmlns:p="http://schemas.openxmlformats.org/presentationml/2006/main">
  <p:tag name="AS_UNIQUEID" val="297"/>
</p:tagLst>
</file>

<file path=ppt/tags/tag394.xml><?xml version="1.0" encoding="utf-8"?>
<p:tagLst xmlns:p="http://schemas.openxmlformats.org/presentationml/2006/main">
  <p:tag name="AS_UNIQUEID" val="298"/>
</p:tagLst>
</file>

<file path=ppt/tags/tag395.xml><?xml version="1.0" encoding="utf-8"?>
<p:tagLst xmlns:p="http://schemas.openxmlformats.org/presentationml/2006/main">
  <p:tag name="AS_UNIQUEID" val="300"/>
</p:tagLst>
</file>

<file path=ppt/tags/tag396.xml><?xml version="1.0" encoding="utf-8"?>
<p:tagLst xmlns:p="http://schemas.openxmlformats.org/presentationml/2006/main">
  <p:tag name="AS_UNIQUEID" val="301"/>
</p:tagLst>
</file>

<file path=ppt/tags/tag397.xml><?xml version="1.0" encoding="utf-8"?>
<p:tagLst xmlns:p="http://schemas.openxmlformats.org/presentationml/2006/main">
  <p:tag name="KSO_WM_BEAUTIFY_FLAG" val="#wm#"/>
  <p:tag name="KSO_WM_TEMPLATE_CATEGORY" val="custom"/>
  <p:tag name="KSO_WM_TEMPLATE_INDEX" val="20215880"/>
</p:tagLst>
</file>

<file path=ppt/tags/tag398.xml><?xml version="1.0" encoding="utf-8"?>
<p:tagLst xmlns:p="http://schemas.openxmlformats.org/presentationml/2006/main">
  <p:tag name="AS_UNIQUEID" val="2005"/>
</p:tagLst>
</file>

<file path=ppt/tags/tag399.xml><?xml version="1.0" encoding="utf-8"?>
<p:tagLst xmlns:p="http://schemas.openxmlformats.org/presentationml/2006/main">
  <p:tag name="AS_UNIQUEID" val="310"/>
</p:tagLst>
</file>

<file path=ppt/tags/tag4.xml><?xml version="1.0" encoding="utf-8"?>
<p:tagLst xmlns:p="http://schemas.openxmlformats.org/presentationml/2006/main">
  <p:tag name="AS_UNIQUEID" val="1737"/>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AS_UNIQUEID" val="1777"/>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400.xml><?xml version="1.0" encoding="utf-8"?>
<p:tagLst xmlns:p="http://schemas.openxmlformats.org/presentationml/2006/main">
  <p:tag name="AS_UNIQUEID" val="313"/>
</p:tagLst>
</file>

<file path=ppt/tags/tag401.xml><?xml version="1.0" encoding="utf-8"?>
<p:tagLst xmlns:p="http://schemas.openxmlformats.org/presentationml/2006/main">
  <p:tag name="AS_UNIQUEID" val="316"/>
</p:tagLst>
</file>

<file path=ppt/tags/tag402.xml><?xml version="1.0" encoding="utf-8"?>
<p:tagLst xmlns:p="http://schemas.openxmlformats.org/presentationml/2006/main">
  <p:tag name="AS_UNIQUEID" val="317"/>
</p:tagLst>
</file>

<file path=ppt/tags/tag403.xml><?xml version="1.0" encoding="utf-8"?>
<p:tagLst xmlns:p="http://schemas.openxmlformats.org/presentationml/2006/main">
  <p:tag name="AS_UNIQUEID" val="319"/>
</p:tagLst>
</file>

<file path=ppt/tags/tag404.xml><?xml version="1.0" encoding="utf-8"?>
<p:tagLst xmlns:p="http://schemas.openxmlformats.org/presentationml/2006/main">
  <p:tag name="AS_UNIQUEID" val="320"/>
</p:tagLst>
</file>

<file path=ppt/tags/tag405.xml><?xml version="1.0" encoding="utf-8"?>
<p:tagLst xmlns:p="http://schemas.openxmlformats.org/presentationml/2006/main">
  <p:tag name="AS_UNIQUEID" val="2006"/>
</p:tagLst>
</file>

<file path=ppt/tags/tag406.xml><?xml version="1.0" encoding="utf-8"?>
<p:tagLst xmlns:p="http://schemas.openxmlformats.org/presentationml/2006/main">
  <p:tag name="AS_UNIQUEID" val="2007"/>
</p:tagLst>
</file>

<file path=ppt/tags/tag407.xml><?xml version="1.0" encoding="utf-8"?>
<p:tagLst xmlns:p="http://schemas.openxmlformats.org/presentationml/2006/main">
  <p:tag name="KSO_WM_BEAUTIFY_FLAG" val="#wm#"/>
  <p:tag name="KSO_WM_TEMPLATE_CATEGORY" val="custom"/>
  <p:tag name="KSO_WM_TEMPLATE_INDEX" val="20215880"/>
</p:tagLst>
</file>

<file path=ppt/tags/tag408.xml><?xml version="1.0" encoding="utf-8"?>
<p:tagLst xmlns:p="http://schemas.openxmlformats.org/presentationml/2006/main">
  <p:tag name="AS_UNIQUEID" val="1265"/>
</p:tagLst>
</file>

<file path=ppt/tags/tag409.xml><?xml version="1.0" encoding="utf-8"?>
<p:tagLst xmlns:p="http://schemas.openxmlformats.org/presentationml/2006/main">
  <p:tag name="AS_UNIQUEID" val="255"/>
</p:tagLst>
</file>

<file path=ppt/tags/tag41.xml><?xml version="1.0" encoding="utf-8"?>
<p:tagLst xmlns:p="http://schemas.openxmlformats.org/presentationml/2006/main">
  <p:tag name="AS_UNIQUEID" val="1779"/>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10.xml><?xml version="1.0" encoding="utf-8"?>
<p:tagLst xmlns:p="http://schemas.openxmlformats.org/presentationml/2006/main">
  <p:tag name="AS_UNIQUEID" val="1264"/>
</p:tagLst>
</file>

<file path=ppt/tags/tag411.xml><?xml version="1.0" encoding="utf-8"?>
<p:tagLst xmlns:p="http://schemas.openxmlformats.org/presentationml/2006/main">
  <p:tag name="KSO_WM_BEAUTIFY_FLAG" val="#wm#"/>
  <p:tag name="KSO_WM_TEMPLATE_CATEGORY" val="custom"/>
  <p:tag name="KSO_WM_TEMPLATE_INDEX" val="20215880"/>
</p:tagLst>
</file>

<file path=ppt/tags/tag412.xml><?xml version="1.0" encoding="utf-8"?>
<p:tagLst xmlns:p="http://schemas.openxmlformats.org/presentationml/2006/main">
  <p:tag name="AS_UNIQUEID" val="94"/>
</p:tagLst>
</file>

<file path=ppt/tags/tag413.xml><?xml version="1.0" encoding="utf-8"?>
<p:tagLst xmlns:p="http://schemas.openxmlformats.org/presentationml/2006/main">
  <p:tag name="AS_UNIQUEID" val="2010"/>
</p:tagLst>
</file>

<file path=ppt/tags/tag414.xml><?xml version="1.0" encoding="utf-8"?>
<p:tagLst xmlns:p="http://schemas.openxmlformats.org/presentationml/2006/main">
  <p:tag name="AS_UNIQUEID" val="2011"/>
</p:tagLst>
</file>

<file path=ppt/tags/tag415.xml><?xml version="1.0" encoding="utf-8"?>
<p:tagLst xmlns:p="http://schemas.openxmlformats.org/presentationml/2006/main">
  <p:tag name="KSO_WM_BEAUTIFY_FLAG" val="#wm#"/>
  <p:tag name="KSO_WM_TEMPLATE_CATEGORY" val="custom"/>
  <p:tag name="KSO_WM_TEMPLATE_INDEX" val="20215880"/>
</p:tagLst>
</file>

<file path=ppt/tags/tag416.xml><?xml version="1.0" encoding="utf-8"?>
<p:tagLst xmlns:p="http://schemas.openxmlformats.org/presentationml/2006/main">
  <p:tag name="AS_UNIQUEID" val="1729"/>
</p:tagLst>
</file>

<file path=ppt/tags/tag417.xml><?xml version="1.0" encoding="utf-8"?>
<p:tagLst xmlns:p="http://schemas.openxmlformats.org/presentationml/2006/main">
  <p:tag name="AS_UNIQUEID" val="2013"/>
</p:tagLst>
</file>

<file path=ppt/tags/tag418.xml><?xml version="1.0" encoding="utf-8"?>
<p:tagLst xmlns:p="http://schemas.openxmlformats.org/presentationml/2006/main">
  <p:tag name="AS_UNIQUEID" val="1731"/>
</p:tagLst>
</file>

<file path=ppt/tags/tag419.xml><?xml version="1.0" encoding="utf-8"?>
<p:tagLst xmlns:p="http://schemas.openxmlformats.org/presentationml/2006/main">
  <p:tag name="AS_UNIQUEID" val="1732"/>
</p:tagLst>
</file>

<file path=ppt/tags/tag42.xml><?xml version="1.0" encoding="utf-8"?>
<p:tagLst xmlns:p="http://schemas.openxmlformats.org/presentationml/2006/main">
  <p:tag name="AS_UNIQUEID" val="1780"/>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20.xml><?xml version="1.0" encoding="utf-8"?>
<p:tagLst xmlns:p="http://schemas.openxmlformats.org/presentationml/2006/main">
  <p:tag name="AS_UNIQUEID" val="1730"/>
</p:tagLst>
</file>

<file path=ppt/tags/tag421.xml><?xml version="1.0" encoding="utf-8"?>
<p:tagLst xmlns:p="http://schemas.openxmlformats.org/presentationml/2006/main">
  <p:tag name="KSO_WM_BEAUTIFY_FLAG" val="#wm#"/>
  <p:tag name="KSO_WM_TEMPLATE_CATEGORY" val="custom"/>
  <p:tag name="KSO_WM_TEMPLATE_INDEX" val="20215880"/>
</p:tagLst>
</file>

<file path=ppt/tags/tag422.xml><?xml version="1.0" encoding="utf-8"?>
<p:tagLst xmlns:p="http://schemas.openxmlformats.org/presentationml/2006/main">
  <p:tag name="AS_UNIQUEID" val="2015"/>
</p:tagLst>
</file>

<file path=ppt/tags/tag423.xml><?xml version="1.0" encoding="utf-8"?>
<p:tagLst xmlns:p="http://schemas.openxmlformats.org/presentationml/2006/main">
  <p:tag name="AS_UNIQUEID" val="2016"/>
</p:tagLst>
</file>

<file path=ppt/tags/tag424.xml><?xml version="1.0" encoding="utf-8"?>
<p:tagLst xmlns:p="http://schemas.openxmlformats.org/presentationml/2006/main">
  <p:tag name="AS_UNIQUEID" val="2017"/>
</p:tagLst>
</file>

<file path=ppt/tags/tag425.xml><?xml version="1.0" encoding="utf-8"?>
<p:tagLst xmlns:p="http://schemas.openxmlformats.org/presentationml/2006/main">
  <p:tag name="AS_UNIQUEID" val="2018"/>
</p:tagLst>
</file>

<file path=ppt/tags/tag426.xml><?xml version="1.0" encoding="utf-8"?>
<p:tagLst xmlns:p="http://schemas.openxmlformats.org/presentationml/2006/main">
  <p:tag name="AS_UNIQUEID" val="2019"/>
</p:tagLst>
</file>

<file path=ppt/tags/tag427.xml><?xml version="1.0" encoding="utf-8"?>
<p:tagLst xmlns:p="http://schemas.openxmlformats.org/presentationml/2006/main">
  <p:tag name="AS_UNIQUEID" val="2020"/>
</p:tagLst>
</file>

<file path=ppt/tags/tag428.xml><?xml version="1.0" encoding="utf-8"?>
<p:tagLst xmlns:p="http://schemas.openxmlformats.org/presentationml/2006/main">
  <p:tag name="AS_UNIQUEID" val="2021"/>
</p:tagLst>
</file>

<file path=ppt/tags/tag429.xml><?xml version="1.0" encoding="utf-8"?>
<p:tagLst xmlns:p="http://schemas.openxmlformats.org/presentationml/2006/main">
  <p:tag name="KSO_WM_BEAUTIFY_FLAG" val="#wm#"/>
  <p:tag name="KSO_WM_TEMPLATE_CATEGORY" val="custom"/>
  <p:tag name="KSO_WM_TEMPLATE_INDEX" val="20215880"/>
</p:tagLst>
</file>

<file path=ppt/tags/tag43.xml><?xml version="1.0" encoding="utf-8"?>
<p:tagLst xmlns:p="http://schemas.openxmlformats.org/presentationml/2006/main">
  <p:tag name="AS_UNIQUEID" val="1781"/>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30.xml><?xml version="1.0" encoding="utf-8"?>
<p:tagLst xmlns:p="http://schemas.openxmlformats.org/presentationml/2006/main">
  <p:tag name="AS_UNIQUEID" val="2023"/>
</p:tagLst>
</file>

<file path=ppt/tags/tag431.xml><?xml version="1.0" encoding="utf-8"?>
<p:tagLst xmlns:p="http://schemas.openxmlformats.org/presentationml/2006/main">
  <p:tag name="AS_UNIQUEID" val="2024"/>
</p:tagLst>
</file>

<file path=ppt/tags/tag432.xml><?xml version="1.0" encoding="utf-8"?>
<p:tagLst xmlns:p="http://schemas.openxmlformats.org/presentationml/2006/main">
  <p:tag name="AS_UNIQUEID" val="2025"/>
</p:tagLst>
</file>

<file path=ppt/tags/tag433.xml><?xml version="1.0" encoding="utf-8"?>
<p:tagLst xmlns:p="http://schemas.openxmlformats.org/presentationml/2006/main">
  <p:tag name="AS_UNIQUEID" val="2026"/>
</p:tagLst>
</file>

<file path=ppt/tags/tag434.xml><?xml version="1.0" encoding="utf-8"?>
<p:tagLst xmlns:p="http://schemas.openxmlformats.org/presentationml/2006/main">
  <p:tag name="KSO_WM_BEAUTIFY_FLAG" val="#wm#"/>
  <p:tag name="KSO_WM_TEMPLATE_CATEGORY" val="custom"/>
  <p:tag name="KSO_WM_TEMPLATE_INDEX" val="20215880"/>
</p:tagLst>
</file>

<file path=ppt/tags/tag435.xml><?xml version="1.0" encoding="utf-8"?>
<p:tagLst xmlns:p="http://schemas.openxmlformats.org/presentationml/2006/main">
  <p:tag name="AS_UNIQUEID" val="389"/>
</p:tagLst>
</file>

<file path=ppt/tags/tag436.xml><?xml version="1.0" encoding="utf-8"?>
<p:tagLst xmlns:p="http://schemas.openxmlformats.org/presentationml/2006/main">
  <p:tag name="AS_UNIQUEID" val="391"/>
</p:tagLst>
</file>

<file path=ppt/tags/tag437.xml><?xml version="1.0" encoding="utf-8"?>
<p:tagLst xmlns:p="http://schemas.openxmlformats.org/presentationml/2006/main">
  <p:tag name="AS_UNIQUEID" val="392"/>
</p:tagLst>
</file>

<file path=ppt/tags/tag438.xml><?xml version="1.0" encoding="utf-8"?>
<p:tagLst xmlns:p="http://schemas.openxmlformats.org/presentationml/2006/main">
  <p:tag name="AS_UNIQUEID" val="2028"/>
</p:tagLst>
</file>

<file path=ppt/tags/tag439.xml><?xml version="1.0" encoding="utf-8"?>
<p:tagLst xmlns:p="http://schemas.openxmlformats.org/presentationml/2006/main">
  <p:tag name="AS_UNIQUEID" val="2029"/>
</p:tagLst>
</file>

<file path=ppt/tags/tag44.xml><?xml version="1.0" encoding="utf-8"?>
<p:tagLst xmlns:p="http://schemas.openxmlformats.org/presentationml/2006/main">
  <p:tag name="AS_UNIQUEID" val="1782"/>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40.xml><?xml version="1.0" encoding="utf-8"?>
<p:tagLst xmlns:p="http://schemas.openxmlformats.org/presentationml/2006/main">
  <p:tag name="AS_UNIQUEID" val="2030"/>
</p:tagLst>
</file>

<file path=ppt/tags/tag441.xml><?xml version="1.0" encoding="utf-8"?>
<p:tagLst xmlns:p="http://schemas.openxmlformats.org/presentationml/2006/main">
  <p:tag name="AS_UNIQUEID" val="2031"/>
</p:tagLst>
</file>

<file path=ppt/tags/tag442.xml><?xml version="1.0" encoding="utf-8"?>
<p:tagLst xmlns:p="http://schemas.openxmlformats.org/presentationml/2006/main">
  <p:tag name="AS_UNIQUEID" val="2032"/>
</p:tagLst>
</file>

<file path=ppt/tags/tag443.xml><?xml version="1.0" encoding="utf-8"?>
<p:tagLst xmlns:p="http://schemas.openxmlformats.org/presentationml/2006/main">
  <p:tag name="KSO_WM_BEAUTIFY_FLAG" val="#wm#"/>
  <p:tag name="KSO_WM_TEMPLATE_CATEGORY" val="custom"/>
  <p:tag name="KSO_WM_TEMPLATE_INDEX" val="20215880"/>
</p:tagLst>
</file>

<file path=ppt/tags/tag444.xml><?xml version="1.0" encoding="utf-8"?>
<p:tagLst xmlns:p="http://schemas.openxmlformats.org/presentationml/2006/main">
  <p:tag name="AS_UNIQUEID" val="2034"/>
</p:tagLst>
</file>

<file path=ppt/tags/tag445.xml><?xml version="1.0" encoding="utf-8"?>
<p:tagLst xmlns:p="http://schemas.openxmlformats.org/presentationml/2006/main">
  <p:tag name="AS_UNIQUEID" val="2035"/>
</p:tagLst>
</file>

<file path=ppt/tags/tag446.xml><?xml version="1.0" encoding="utf-8"?>
<p:tagLst xmlns:p="http://schemas.openxmlformats.org/presentationml/2006/main">
  <p:tag name="KSO_WM_BEAUTIFY_FLAG" val="#wm#"/>
  <p:tag name="KSO_WM_TEMPLATE_CATEGORY" val="custom"/>
  <p:tag name="KSO_WM_TEMPLATE_INDEX" val="20215880"/>
</p:tagLst>
</file>

<file path=ppt/tags/tag447.xml><?xml version="1.0" encoding="utf-8"?>
<p:tagLst xmlns:p="http://schemas.openxmlformats.org/presentationml/2006/main">
  <p:tag name="AS_UNIQUEID" val="2037"/>
</p:tagLst>
</file>

<file path=ppt/tags/tag448.xml><?xml version="1.0" encoding="utf-8"?>
<p:tagLst xmlns:p="http://schemas.openxmlformats.org/presentationml/2006/main">
  <p:tag name="AS_UNIQUEID" val="2038"/>
</p:tagLst>
</file>

<file path=ppt/tags/tag449.xml><?xml version="1.0" encoding="utf-8"?>
<p:tagLst xmlns:p="http://schemas.openxmlformats.org/presentationml/2006/main">
  <p:tag name="AS_UNIQUEID" val="2039"/>
</p:tagLst>
</file>

<file path=ppt/tags/tag45.xml><?xml version="1.0" encoding="utf-8"?>
<p:tagLst xmlns:p="http://schemas.openxmlformats.org/presentationml/2006/main">
  <p:tag name="AS_UNIQUEID" val="1784"/>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50.xml><?xml version="1.0" encoding="utf-8"?>
<p:tagLst xmlns:p="http://schemas.openxmlformats.org/presentationml/2006/main">
  <p:tag name="AS_UNIQUEID" val="2040"/>
</p:tagLst>
</file>

<file path=ppt/tags/tag451.xml><?xml version="1.0" encoding="utf-8"?>
<p:tagLst xmlns:p="http://schemas.openxmlformats.org/presentationml/2006/main">
  <p:tag name="AS_UNIQUEID" val="2041"/>
</p:tagLst>
</file>

<file path=ppt/tags/tag452.xml><?xml version="1.0" encoding="utf-8"?>
<p:tagLst xmlns:p="http://schemas.openxmlformats.org/presentationml/2006/main">
  <p:tag name="AS_UNIQUEID" val="2042"/>
</p:tagLst>
</file>

<file path=ppt/tags/tag453.xml><?xml version="1.0" encoding="utf-8"?>
<p:tagLst xmlns:p="http://schemas.openxmlformats.org/presentationml/2006/main">
  <p:tag name="AS_UNIQUEID" val="2043"/>
</p:tagLst>
</file>

<file path=ppt/tags/tag454.xml><?xml version="1.0" encoding="utf-8"?>
<p:tagLst xmlns:p="http://schemas.openxmlformats.org/presentationml/2006/main">
  <p:tag name="KSO_WM_BEAUTIFY_FLAG" val="#wm#"/>
  <p:tag name="KSO_WM_TEMPLATE_CATEGORY" val="custom"/>
  <p:tag name="KSO_WM_TEMPLATE_INDEX" val="20215880"/>
</p:tagLst>
</file>

<file path=ppt/tags/tag455.xml><?xml version="1.0" encoding="utf-8"?>
<p:tagLst xmlns:p="http://schemas.openxmlformats.org/presentationml/2006/main">
  <p:tag name="AS_UNIQUEID" val="2045"/>
</p:tagLst>
</file>

<file path=ppt/tags/tag456.xml><?xml version="1.0" encoding="utf-8"?>
<p:tagLst xmlns:p="http://schemas.openxmlformats.org/presentationml/2006/main">
  <p:tag name="AS_UNIQUEID" val="2046"/>
</p:tagLst>
</file>

<file path=ppt/tags/tag457.xml><?xml version="1.0" encoding="utf-8"?>
<p:tagLst xmlns:p="http://schemas.openxmlformats.org/presentationml/2006/main">
  <p:tag name="AS_UNIQUEID" val="2047"/>
</p:tagLst>
</file>

<file path=ppt/tags/tag458.xml><?xml version="1.0" encoding="utf-8"?>
<p:tagLst xmlns:p="http://schemas.openxmlformats.org/presentationml/2006/main">
  <p:tag name="AS_UNIQUEID" val="2048"/>
</p:tagLst>
</file>

<file path=ppt/tags/tag459.xml><?xml version="1.0" encoding="utf-8"?>
<p:tagLst xmlns:p="http://schemas.openxmlformats.org/presentationml/2006/main">
  <p:tag name="AS_UNIQUEID" val="2049"/>
</p:tagLst>
</file>

<file path=ppt/tags/tag46.xml><?xml version="1.0" encoding="utf-8"?>
<p:tagLst xmlns:p="http://schemas.openxmlformats.org/presentationml/2006/main">
  <p:tag name="AS_UNIQUEID" val="1785"/>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60.xml><?xml version="1.0" encoding="utf-8"?>
<p:tagLst xmlns:p="http://schemas.openxmlformats.org/presentationml/2006/main">
  <p:tag name="KSO_WM_BEAUTIFY_FLAG" val="#wm#"/>
  <p:tag name="KSO_WM_TEMPLATE_CATEGORY" val="custom"/>
  <p:tag name="KSO_WM_TEMPLATE_INDEX" val="20215880"/>
</p:tagLst>
</file>

<file path=ppt/tags/tag461.xml><?xml version="1.0" encoding="utf-8"?>
<p:tagLst xmlns:p="http://schemas.openxmlformats.org/presentationml/2006/main">
  <p:tag name="AS_UNIQUEID" val="411"/>
</p:tagLst>
</file>

<file path=ppt/tags/tag462.xml><?xml version="1.0" encoding="utf-8"?>
<p:tagLst xmlns:p="http://schemas.openxmlformats.org/presentationml/2006/main">
  <p:tag name="AS_UNIQUEID" val="413"/>
</p:tagLst>
</file>

<file path=ppt/tags/tag463.xml><?xml version="1.0" encoding="utf-8"?>
<p:tagLst xmlns:p="http://schemas.openxmlformats.org/presentationml/2006/main">
  <p:tag name="AS_UNIQUEID" val="414"/>
</p:tagLst>
</file>

<file path=ppt/tags/tag464.xml><?xml version="1.0" encoding="utf-8"?>
<p:tagLst xmlns:p="http://schemas.openxmlformats.org/presentationml/2006/main">
  <p:tag name="AS_UNIQUEID" val="415"/>
</p:tagLst>
</file>

<file path=ppt/tags/tag465.xml><?xml version="1.0" encoding="utf-8"?>
<p:tagLst xmlns:p="http://schemas.openxmlformats.org/presentationml/2006/main">
  <p:tag name="AS_UNIQUEID" val="97"/>
</p:tagLst>
</file>

<file path=ppt/tags/tag466.xml><?xml version="1.0" encoding="utf-8"?>
<p:tagLst xmlns:p="http://schemas.openxmlformats.org/presentationml/2006/main">
  <p:tag name="KSO_WM_BEAUTIFY_FLAG" val="#wm#"/>
  <p:tag name="KSO_WM_TEMPLATE_CATEGORY" val="custom"/>
  <p:tag name="KSO_WM_TEMPLATE_INDEX" val="20215880"/>
</p:tagLst>
</file>

<file path=ppt/tags/tag467.xml><?xml version="1.0" encoding="utf-8"?>
<p:tagLst xmlns:p="http://schemas.openxmlformats.org/presentationml/2006/main">
  <p:tag name="AS_UNIQUEID" val="2052"/>
</p:tagLst>
</file>

<file path=ppt/tags/tag468.xml><?xml version="1.0" encoding="utf-8"?>
<p:tagLst xmlns:p="http://schemas.openxmlformats.org/presentationml/2006/main">
  <p:tag name="AS_UNIQUEID" val="2053"/>
</p:tagLst>
</file>

<file path=ppt/tags/tag469.xml><?xml version="1.0" encoding="utf-8"?>
<p:tagLst xmlns:p="http://schemas.openxmlformats.org/presentationml/2006/main">
  <p:tag name="AS_UNIQUEID" val="2054"/>
</p:tagLst>
</file>

<file path=ppt/tags/tag47.xml><?xml version="1.0" encoding="utf-8"?>
<p:tagLst xmlns:p="http://schemas.openxmlformats.org/presentationml/2006/main">
  <p:tag name="AS_UNIQUEID" val="1786"/>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70.xml><?xml version="1.0" encoding="utf-8"?>
<p:tagLst xmlns:p="http://schemas.openxmlformats.org/presentationml/2006/main">
  <p:tag name="AS_UNIQUEID" val="2055"/>
</p:tagLst>
</file>

<file path=ppt/tags/tag471.xml><?xml version="1.0" encoding="utf-8"?>
<p:tagLst xmlns:p="http://schemas.openxmlformats.org/presentationml/2006/main">
  <p:tag name="AS_UNIQUEID" val="2056"/>
</p:tagLst>
</file>

<file path=ppt/tags/tag472.xml><?xml version="1.0" encoding="utf-8"?>
<p:tagLst xmlns:p="http://schemas.openxmlformats.org/presentationml/2006/main">
  <p:tag name="AS_UNIQUEID" val="2057"/>
</p:tagLst>
</file>

<file path=ppt/tags/tag473.xml><?xml version="1.0" encoding="utf-8"?>
<p:tagLst xmlns:p="http://schemas.openxmlformats.org/presentationml/2006/main">
  <p:tag name="AS_UNIQUEID" val="2058"/>
</p:tagLst>
</file>

<file path=ppt/tags/tag474.xml><?xml version="1.0" encoding="utf-8"?>
<p:tagLst xmlns:p="http://schemas.openxmlformats.org/presentationml/2006/main">
  <p:tag name="AS_UNIQUEID" val="2059"/>
</p:tagLst>
</file>

<file path=ppt/tags/tag475.xml><?xml version="1.0" encoding="utf-8"?>
<p:tagLst xmlns:p="http://schemas.openxmlformats.org/presentationml/2006/main">
  <p:tag name="AS_UNIQUEID" val="2060"/>
</p:tagLst>
</file>

<file path=ppt/tags/tag476.xml><?xml version="1.0" encoding="utf-8"?>
<p:tagLst xmlns:p="http://schemas.openxmlformats.org/presentationml/2006/main">
  <p:tag name="AS_UNIQUEID" val="2061"/>
</p:tagLst>
</file>

<file path=ppt/tags/tag477.xml><?xml version="1.0" encoding="utf-8"?>
<p:tagLst xmlns:p="http://schemas.openxmlformats.org/presentationml/2006/main">
  <p:tag name="AS_UNIQUEID" val="2062"/>
</p:tagLst>
</file>

<file path=ppt/tags/tag478.xml><?xml version="1.0" encoding="utf-8"?>
<p:tagLst xmlns:p="http://schemas.openxmlformats.org/presentationml/2006/main">
  <p:tag name="AS_UNIQUEID" val="2063"/>
</p:tagLst>
</file>

<file path=ppt/tags/tag479.xml><?xml version="1.0" encoding="utf-8"?>
<p:tagLst xmlns:p="http://schemas.openxmlformats.org/presentationml/2006/main">
  <p:tag name="AS_UNIQUEID" val="2064"/>
</p:tagLst>
</file>

<file path=ppt/tags/tag48.xml><?xml version="1.0" encoding="utf-8"?>
<p:tagLst xmlns:p="http://schemas.openxmlformats.org/presentationml/2006/main">
  <p:tag name="AS_UNIQUEID" val="1788"/>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80.xml><?xml version="1.0" encoding="utf-8"?>
<p:tagLst xmlns:p="http://schemas.openxmlformats.org/presentationml/2006/main">
  <p:tag name="AS_UNIQUEID" val="2065"/>
</p:tagLst>
</file>

<file path=ppt/tags/tag481.xml><?xml version="1.0" encoding="utf-8"?>
<p:tagLst xmlns:p="http://schemas.openxmlformats.org/presentationml/2006/main">
  <p:tag name="AS_UNIQUEID" val="2066"/>
</p:tagLst>
</file>

<file path=ppt/tags/tag482.xml><?xml version="1.0" encoding="utf-8"?>
<p:tagLst xmlns:p="http://schemas.openxmlformats.org/presentationml/2006/main">
  <p:tag name="AS_UNIQUEID" val="2067"/>
</p:tagLst>
</file>

<file path=ppt/tags/tag483.xml><?xml version="1.0" encoding="utf-8"?>
<p:tagLst xmlns:p="http://schemas.openxmlformats.org/presentationml/2006/main">
  <p:tag name="AS_UNIQUEID" val="2068"/>
</p:tagLst>
</file>

<file path=ppt/tags/tag484.xml><?xml version="1.0" encoding="utf-8"?>
<p:tagLst xmlns:p="http://schemas.openxmlformats.org/presentationml/2006/main">
  <p:tag name="AS_UNIQUEID" val="2069"/>
</p:tagLst>
</file>

<file path=ppt/tags/tag485.xml><?xml version="1.0" encoding="utf-8"?>
<p:tagLst xmlns:p="http://schemas.openxmlformats.org/presentationml/2006/main">
  <p:tag name="AS_UNIQUEID" val="2070"/>
</p:tagLst>
</file>

<file path=ppt/tags/tag486.xml><?xml version="1.0" encoding="utf-8"?>
<p:tagLst xmlns:p="http://schemas.openxmlformats.org/presentationml/2006/main">
  <p:tag name="AS_UNIQUEID" val="2071"/>
</p:tagLst>
</file>

<file path=ppt/tags/tag487.xml><?xml version="1.0" encoding="utf-8"?>
<p:tagLst xmlns:p="http://schemas.openxmlformats.org/presentationml/2006/main">
  <p:tag name="KSO_WM_BEAUTIFY_FLAG" val="#wm#"/>
  <p:tag name="KSO_WM_TEMPLATE_CATEGORY" val="custom"/>
  <p:tag name="KSO_WM_TEMPLATE_INDEX" val="20215880"/>
</p:tagLst>
</file>

<file path=ppt/tags/tag488.xml><?xml version="1.0" encoding="utf-8"?>
<p:tagLst xmlns:p="http://schemas.openxmlformats.org/presentationml/2006/main">
  <p:tag name="AS_UNIQUEID" val="2073"/>
  <p:tag name="KSO_WM_BEAUTIFY_FLAG" val=""/>
</p:tagLst>
</file>

<file path=ppt/tags/tag489.xml><?xml version="1.0" encoding="utf-8"?>
<p:tagLst xmlns:p="http://schemas.openxmlformats.org/presentationml/2006/main">
  <p:tag name="AS_UNIQUEID" val="2074"/>
</p:tagLst>
</file>

<file path=ppt/tags/tag49.xml><?xml version="1.0" encoding="utf-8"?>
<p:tagLst xmlns:p="http://schemas.openxmlformats.org/presentationml/2006/main">
  <p:tag name="AS_UNIQUEID" val="1789"/>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90.xml><?xml version="1.0" encoding="utf-8"?>
<p:tagLst xmlns:p="http://schemas.openxmlformats.org/presentationml/2006/main">
  <p:tag name="AS_UNIQUEID" val="2075"/>
  <p:tag name="KSO_WM_UNIT_TABLE_BEAUTIFY" val="smartTable{2522ba01-353d-4de6-a407-b419e885b50b}"/>
  <p:tag name="TABLE_ENDDRAG_ORIGIN_RECT" val="864*429"/>
  <p:tag name="TABLE_ENDDRAG_RECT" val="35*170*864*429"/>
</p:tagLst>
</file>

<file path=ppt/tags/tag491.xml><?xml version="1.0" encoding="utf-8"?>
<p:tagLst xmlns:p="http://schemas.openxmlformats.org/presentationml/2006/main">
  <p:tag name="KSO_WM_BEAUTIFY_FLAG" val="#wm#"/>
  <p:tag name="KSO_WM_TEMPLATE_CATEGORY" val="custom"/>
  <p:tag name="KSO_WM_TEMPLATE_INDEX" val="20205176"/>
</p:tagLst>
</file>

<file path=ppt/tags/tag492.xml><?xml version="1.0" encoding="utf-8"?>
<p:tagLst xmlns:p="http://schemas.openxmlformats.org/presentationml/2006/main">
  <p:tag name="AS_UNIQUEID" val="2077"/>
  <p:tag name="KSO_WM_ASSEMBLE_CHIP_INDEX" val="dc8ab5172452436899286f2808371cac"/>
  <p:tag name="KSO_WM_BEAUTIFY_FLAG" val=""/>
  <p:tag name="KSO_WM_CHIP_FILLAREA_FILL_RULE" val="{&quot;fill_align&quot;:&quot;lm&quot;,&quot;fill_mode&quot;:&quot;full&quot;,&quot;sacle_strategy&quot;:&quot;smart&quot;}"/>
  <p:tag name="KSO_WM_CHIP_GROUPID" val="5e6b05596848fb12bee65ac8"/>
  <p:tag name="KSO_WM_CHIP_XID" val="5e6b05596848fb12bee65aca"/>
  <p:tag name="KSO_WM_TAG_VERSION" val="1.0"/>
  <p:tag name="KSO_WM_TEMPLATE_ASSEMBLE_GROUPID" val="6130c4e08b5cc6c91112a571"/>
  <p:tag name="KSO_WM_TEMPLATE_ASSEMBLE_XID" val="6130c4e08b5cc6c91112a571"/>
  <p:tag name="KSO_WM_TEMPLATE_CATEGORY" val="diagram"/>
  <p:tag name="KSO_WM_TEMPLATE_INDEX" val="20207315"/>
  <p:tag name="KSO_WM_UNIT_BLOCK" val="0"/>
  <p:tag name="KSO_WM_UNIT_COMPATIBLE" val="0"/>
  <p:tag name="KSO_WM_UNIT_DEC_AREA_ID" val="3462bde237c543c58b90892aede91e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diagram20207315_1*f*1"/>
  <p:tag name="KSO_WM_UNIT_INDEX" val="1"/>
  <p:tag name="KSO_WM_UNIT_LAYERLEVEL" val="1"/>
  <p:tag name="KSO_WM_UNIT_NOCLEAR" val="0"/>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
  <p:tag name="KSO_WM_UNIT_SHOW_EDIT_AREA_INDICATION" val="1"/>
  <p:tag name="KSO_WM_UNIT_SM_LIMIT_TYPE" val="2"/>
  <p:tag name="KSO_WM_UNIT_SUBTYPE" val="a"/>
  <p:tag name="KSO_WM_UNIT_TEXT_FILL_FORE_SCHEMECOLOR_INDEX" val="13"/>
  <p:tag name="KSO_WM_UNIT_TEXT_FILL_FORE_SCHEMECOLOR_INDEX_BRIGHTNESS" val="0.25"/>
  <p:tag name="KSO_WM_UNIT_TEXT_FILL_TYPE" val="1"/>
  <p:tag name="KSO_WM_UNIT_TEXT_SUBTYPE" val="a"/>
  <p:tag name="KSO_WM_UNIT_TYPE" val="f"/>
  <p:tag name="KSO_WM_UNIT_VALUE" val="290"/>
</p:tagLst>
</file>

<file path=ppt/tags/tag493.xml><?xml version="1.0" encoding="utf-8"?>
<p:tagLst xmlns:p="http://schemas.openxmlformats.org/presentationml/2006/main">
  <p:tag name="AS_UNIQUEID" val="2078"/>
  <p:tag name="KSO_WM_BEAUTIFY_FLAG" val=""/>
</p:tagLst>
</file>

<file path=ppt/tags/tag494.xml><?xml version="1.0" encoding="utf-8"?>
<p:tagLst xmlns:p="http://schemas.openxmlformats.org/presentationml/2006/main">
  <p:tag name="AS_UNIQUEID" val="2079"/>
  <p:tag name="KSO_WM_BEAUTIFY_FLAG" val=""/>
  <p:tag name="KSO_WM_CHIP_GROUPID" val="5ecf646b86bf8da9b674017f"/>
  <p:tag name="KSO_WM_CHIP_XID" val="5ecf646b86bf8da9b6740180"/>
  <p:tag name="KSO_WM_TAG_VERSION" val="1.0"/>
  <p:tag name="KSO_WM_TEMPLATE_ASSEMBLE_GROUPID" val="60656f9a4054ed1e2fb80d4a"/>
  <p:tag name="KSO_WM_TEMPLATE_ASSEMBLE_XID" val="60656f9a4054ed1e2fb80d4a"/>
  <p:tag name="KSO_WM_TEMPLATE_CATEGORY" val="diagram"/>
  <p:tag name="KSO_WM_TEMPLATE_INDEX" val="20214758"/>
  <p:tag name="KSO_WM_UNIT_BLOCK" val="0"/>
  <p:tag name="KSO_WM_UNIT_COMPATIBLE" val="0"/>
  <p:tag name="KSO_WM_UNIT_DEC_AREA_ID" val="39024fdd6f9a453fa945b991b904676f"/>
  <p:tag name="KSO_WM_UNIT_DECORATE_INFO" val="{&quot;DecorateInfoH&quot;:{&quot;IsAbs&quot;:true},&quot;DecorateInfoW&quot;:{&quot;IsAbs&quot;:true},&quot;DecorateInfoX&quot;:{&quot;IsAbs&quot;:true,&quot;Pos&quot;:0},&quot;DecorateInfoY&quot;:{&quot;IsAbs&quot;:true,&quot;Pos&quot;:0},&quot;ReferentInfo&quot;:{&quot;Id&quot;:&quot;ce380d036bdf41ae9f2cd08fa0943966&quot;,&quot;X&quot;:{&quot;Pos&quot;:0},&quot;Y&quot;:{&quot;Pos&quot;:2}},&quot;whChangeMode&quot;: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14758_1*i*2"/>
  <p:tag name="KSO_WM_UNIT_INDEX" val="2"/>
  <p:tag name="KSO_WM_UNIT_LAYERLEVEL" val="1"/>
  <p:tag name="KSO_WM_UNIT_SM_LIMIT_TYPE" val="0"/>
  <p:tag name="KSO_WM_UNIT_TEXT_FILL_FORE_SCHEMECOLOR_INDEX" val="2"/>
  <p:tag name="KSO_WM_UNIT_TEXT_FILL_FORE_SCHEMECOLOR_INDEX_BRIGHTNESS" val="0"/>
  <p:tag name="KSO_WM_UNIT_TEXT_FILL_TYPE" val="1"/>
  <p:tag name="KSO_WM_UNIT_TYPE" val="i"/>
  <p:tag name="KSO_WM_UNIT_VALUE" val="3"/>
</p:tagLst>
</file>

<file path=ppt/tags/tag495.xml><?xml version="1.0" encoding="utf-8"?>
<p:tagLst xmlns:p="http://schemas.openxmlformats.org/presentationml/2006/main">
  <p:tag name="AS_UNIQUEID" val="2080"/>
  <p:tag name="KSO_WM_BEAUTIFY_FLAG" val=""/>
</p:tagLst>
</file>

<file path=ppt/tags/tag496.xml><?xml version="1.0" encoding="utf-8"?>
<p:tagLst xmlns:p="http://schemas.openxmlformats.org/presentationml/2006/main">
  <p:tag name="AS_UNIQUEID" val="2081"/>
  <p:tag name="KSO_WM_BEAUTIFY_FLAG" val=""/>
</p:tagLst>
</file>

<file path=ppt/tags/tag497.xml><?xml version="1.0" encoding="utf-8"?>
<p:tagLst xmlns:p="http://schemas.openxmlformats.org/presentationml/2006/main">
  <p:tag name="AS_UNIQUEID" val="2082"/>
</p:tagLst>
</file>

<file path=ppt/tags/tag498.xml><?xml version="1.0" encoding="utf-8"?>
<p:tagLst xmlns:p="http://schemas.openxmlformats.org/presentationml/2006/main">
  <p:tag name="AS_UNIQUEID" val="2083"/>
</p:tagLst>
</file>

<file path=ppt/tags/tag499.xml><?xml version="1.0" encoding="utf-8"?>
<p:tagLst xmlns:p="http://schemas.openxmlformats.org/presentationml/2006/main">
  <p:tag name="AS_UNIQUEID" val="2084"/>
</p:tagLst>
</file>

<file path=ppt/tags/tag5.xml><?xml version="1.0" encoding="utf-8"?>
<p:tagLst xmlns:p="http://schemas.openxmlformats.org/presentationml/2006/main">
  <p:tag name="AS_UNIQUEID" val="1738"/>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AS_UNIQUEID" val="1790"/>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00.xml><?xml version="1.0" encoding="utf-8"?>
<p:tagLst xmlns:p="http://schemas.openxmlformats.org/presentationml/2006/main">
  <p:tag name="AS_UNIQUEID" val="2085"/>
</p:tagLst>
</file>

<file path=ppt/tags/tag501.xml><?xml version="1.0" encoding="utf-8"?>
<p:tagLst xmlns:p="http://schemas.openxmlformats.org/presentationml/2006/main">
  <p:tag name="KSO_WM_BEAUTIFY_FLAG" val="#wm#"/>
  <p:tag name="KSO_WM_TEMPLATE_CATEGORY" val="custom"/>
  <p:tag name="KSO_WM_TEMPLATE_INDEX" val="20205176"/>
</p:tagLst>
</file>

<file path=ppt/tags/tag502.xml><?xml version="1.0" encoding="utf-8"?>
<p:tagLst xmlns:p="http://schemas.openxmlformats.org/presentationml/2006/main">
  <p:tag name="AS_UNIQUEID" val="2087"/>
  <p:tag name="KSO_WM_BEAUTIFY_FLAG" val=""/>
</p:tagLst>
</file>

<file path=ppt/tags/tag503.xml><?xml version="1.0" encoding="utf-8"?>
<p:tagLst xmlns:p="http://schemas.openxmlformats.org/presentationml/2006/main">
  <p:tag name="AS_UNIQUEID" val="2088"/>
  <p:tag name="KSO_WM_BEAUTIFY_FLAG" val=""/>
</p:tagLst>
</file>

<file path=ppt/tags/tag504.xml><?xml version="1.0" encoding="utf-8"?>
<p:tagLst xmlns:p="http://schemas.openxmlformats.org/presentationml/2006/main">
  <p:tag name="AS_UNIQUEID" val="2089"/>
  <p:tag name="KSO_WM_BEAUTIFY_FLAG" val=""/>
</p:tagLst>
</file>

<file path=ppt/tags/tag505.xml><?xml version="1.0" encoding="utf-8"?>
<p:tagLst xmlns:p="http://schemas.openxmlformats.org/presentationml/2006/main">
  <p:tag name="AS_UNIQUEID" val="2090"/>
  <p:tag name="KSO_WM_BEAUTIFY_FLAG" val=""/>
</p:tagLst>
</file>

<file path=ppt/tags/tag506.xml><?xml version="1.0" encoding="utf-8"?>
<p:tagLst xmlns:p="http://schemas.openxmlformats.org/presentationml/2006/main">
  <p:tag name="AS_UNIQUEID" val="2091"/>
  <p:tag name="KSO_WM_BEAUTIFY_FLAG" val=""/>
</p:tagLst>
</file>

<file path=ppt/tags/tag507.xml><?xml version="1.0" encoding="utf-8"?>
<p:tagLst xmlns:p="http://schemas.openxmlformats.org/presentationml/2006/main">
  <p:tag name="AS_UNIQUEID" val="2092"/>
  <p:tag name="KSO_WM_BEAUTIFY_FLAG" val=""/>
</p:tagLst>
</file>

<file path=ppt/tags/tag508.xml><?xml version="1.0" encoding="utf-8"?>
<p:tagLst xmlns:p="http://schemas.openxmlformats.org/presentationml/2006/main">
  <p:tag name="AS_UNIQUEID" val="2093"/>
  <p:tag name="KSO_WM_BEAUTIFY_FLAG" val=""/>
</p:tagLst>
</file>

<file path=ppt/tags/tag509.xml><?xml version="1.0" encoding="utf-8"?>
<p:tagLst xmlns:p="http://schemas.openxmlformats.org/presentationml/2006/main">
  <p:tag name="AS_UNIQUEID" val="2094"/>
  <p:tag name="KSO_WM_BEAUTIFY_FLAG" val=""/>
</p:tagLst>
</file>

<file path=ppt/tags/tag51.xml><?xml version="1.0" encoding="utf-8"?>
<p:tagLst xmlns:p="http://schemas.openxmlformats.org/presentationml/2006/main">
  <p:tag name="AS_UNIQUEID" val="1791"/>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10.xml><?xml version="1.0" encoding="utf-8"?>
<p:tagLst xmlns:p="http://schemas.openxmlformats.org/presentationml/2006/main">
  <p:tag name="AS_UNIQUEID" val="2095"/>
  <p:tag name="KSO_WM_BEAUTIFY_FLAG" val=""/>
</p:tagLst>
</file>

<file path=ppt/tags/tag511.xml><?xml version="1.0" encoding="utf-8"?>
<p:tagLst xmlns:p="http://schemas.openxmlformats.org/presentationml/2006/main">
  <p:tag name="AS_UNIQUEID" val="2096"/>
  <p:tag name="KSO_WM_BEAUTIFY_FLAG" val=""/>
  <p:tag name="KSO_WM_DIAGRAM_GROUP_CODE" val="m1-1"/>
  <p:tag name="KSO_WM_TAG_VERSION" val="1.0"/>
  <p:tag name="KSO_WM_TEMPLATE_CATEGORY" val="diagram"/>
  <p:tag name="KSO_WM_TEMPLATE_INDEX" val="20187549"/>
  <p:tag name="KSO_WM_UNIT_COMPATIBLE" val="0"/>
  <p:tag name="KSO_WM_UNIT_DIAGRAM_ISNUMVISUAL" val="0"/>
  <p:tag name="KSO_WM_UNIT_DIAGRAM_ISREFERUNIT" val="0"/>
  <p:tag name="KSO_WM_UNIT_HIGHLIGHT" val="0"/>
  <p:tag name="KSO_WM_UNIT_ID" val="diagram20187549_6*m_h_a*649_4_1"/>
  <p:tag name="KSO_WM_UNIT_INDEX" val="649_4_1"/>
  <p:tag name="KSO_WM_UNIT_ISCONTENTSTITLE" val="0"/>
  <p:tag name="KSO_WM_UNIT_LAYERLEVEL" val="1_1_1"/>
  <p:tag name="KSO_WM_UNIT_NOCLEAR" val="0"/>
  <p:tag name="KSO_WM_UNIT_PRESET_TEXT" val="添加标题"/>
  <p:tag name="KSO_WM_UNIT_TEXT_FILL_FORE_SCHEMECOLOR_INDEX" val="14"/>
  <p:tag name="KSO_WM_UNIT_TEXT_FILL_TYPE" val="1"/>
  <p:tag name="KSO_WM_UNIT_TYPE" val="m_h_a"/>
</p:tagLst>
</file>

<file path=ppt/tags/tag512.xml><?xml version="1.0" encoding="utf-8"?>
<p:tagLst xmlns:p="http://schemas.openxmlformats.org/presentationml/2006/main">
  <p:tag name="KSO_WM_BEAUTIFY_FLAG" val="#wm#"/>
  <p:tag name="KSO_WM_TEMPLATE_CATEGORY" val="custom"/>
  <p:tag name="KSO_WM_TEMPLATE_INDEX" val="20205176"/>
</p:tagLst>
</file>

<file path=ppt/tags/tag513.xml><?xml version="1.0" encoding="utf-8"?>
<p:tagLst xmlns:p="http://schemas.openxmlformats.org/presentationml/2006/main">
  <p:tag name="AS_UNIQUEID" val="2098"/>
</p:tagLst>
</file>

<file path=ppt/tags/tag514.xml><?xml version="1.0" encoding="utf-8"?>
<p:tagLst xmlns:p="http://schemas.openxmlformats.org/presentationml/2006/main">
  <p:tag name="AS_UNIQUEID" val="2099"/>
</p:tagLst>
</file>

<file path=ppt/tags/tag515.xml><?xml version="1.0" encoding="utf-8"?>
<p:tagLst xmlns:p="http://schemas.openxmlformats.org/presentationml/2006/main">
  <p:tag name="AS_UNIQUEID" val="2100"/>
</p:tagLst>
</file>

<file path=ppt/tags/tag516.xml><?xml version="1.0" encoding="utf-8"?>
<p:tagLst xmlns:p="http://schemas.openxmlformats.org/presentationml/2006/main">
  <p:tag name="AS_UNIQUEID" val="2101"/>
</p:tagLst>
</file>

<file path=ppt/tags/tag517.xml><?xml version="1.0" encoding="utf-8"?>
<p:tagLst xmlns:p="http://schemas.openxmlformats.org/presentationml/2006/main">
  <p:tag name="AS_UNIQUEID" val="2102"/>
</p:tagLst>
</file>

<file path=ppt/tags/tag518.xml><?xml version="1.0" encoding="utf-8"?>
<p:tagLst xmlns:p="http://schemas.openxmlformats.org/presentationml/2006/main">
  <p:tag name="AS_UNIQUEID" val="2103"/>
</p:tagLst>
</file>

<file path=ppt/tags/tag519.xml><?xml version="1.0" encoding="utf-8"?>
<p:tagLst xmlns:p="http://schemas.openxmlformats.org/presentationml/2006/main">
  <p:tag name="AS_UNIQUEID" val="2104"/>
</p:tagLst>
</file>

<file path=ppt/tags/tag52.xml><?xml version="1.0" encoding="utf-8"?>
<p:tagLst xmlns:p="http://schemas.openxmlformats.org/presentationml/2006/main">
  <p:tag name="AS_UNIQUEID" val="1792"/>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20.xml><?xml version="1.0" encoding="utf-8"?>
<p:tagLst xmlns:p="http://schemas.openxmlformats.org/presentationml/2006/main">
  <p:tag name="AS_UNIQUEID" val="2105"/>
</p:tagLst>
</file>

<file path=ppt/tags/tag521.xml><?xml version="1.0" encoding="utf-8"?>
<p:tagLst xmlns:p="http://schemas.openxmlformats.org/presentationml/2006/main">
  <p:tag name="AS_UNIQUEID" val="2106"/>
</p:tagLst>
</file>

<file path=ppt/tags/tag522.xml><?xml version="1.0" encoding="utf-8"?>
<p:tagLst xmlns:p="http://schemas.openxmlformats.org/presentationml/2006/main">
  <p:tag name="AS_UNIQUEID" val="2107"/>
</p:tagLst>
</file>

<file path=ppt/tags/tag523.xml><?xml version="1.0" encoding="utf-8"?>
<p:tagLst xmlns:p="http://schemas.openxmlformats.org/presentationml/2006/main">
  <p:tag name="AS_UNIQUEID" val="2108"/>
</p:tagLst>
</file>

<file path=ppt/tags/tag524.xml><?xml version="1.0" encoding="utf-8"?>
<p:tagLst xmlns:p="http://schemas.openxmlformats.org/presentationml/2006/main">
  <p:tag name="AS_UNIQUEID" val="2109"/>
</p:tagLst>
</file>

<file path=ppt/tags/tag525.xml><?xml version="1.0" encoding="utf-8"?>
<p:tagLst xmlns:p="http://schemas.openxmlformats.org/presentationml/2006/main">
  <p:tag name="AS_UNIQUEID" val="2110"/>
</p:tagLst>
</file>

<file path=ppt/tags/tag526.xml><?xml version="1.0" encoding="utf-8"?>
<p:tagLst xmlns:p="http://schemas.openxmlformats.org/presentationml/2006/main">
  <p:tag name="AS_UNIQUEID" val="2111"/>
</p:tagLst>
</file>

<file path=ppt/tags/tag527.xml><?xml version="1.0" encoding="utf-8"?>
<p:tagLst xmlns:p="http://schemas.openxmlformats.org/presentationml/2006/main">
  <p:tag name="AS_UNIQUEID" val="2112"/>
</p:tagLst>
</file>

<file path=ppt/tags/tag528.xml><?xml version="1.0" encoding="utf-8"?>
<p:tagLst xmlns:p="http://schemas.openxmlformats.org/presentationml/2006/main">
  <p:tag name="AS_UNIQUEID" val="2113"/>
</p:tagLst>
</file>

<file path=ppt/tags/tag529.xml><?xml version="1.0" encoding="utf-8"?>
<p:tagLst xmlns:p="http://schemas.openxmlformats.org/presentationml/2006/main">
  <p:tag name="AS_UNIQUEID" val="2114"/>
</p:tagLst>
</file>

<file path=ppt/tags/tag53.xml><?xml version="1.0" encoding="utf-8"?>
<p:tagLst xmlns:p="http://schemas.openxmlformats.org/presentationml/2006/main">
  <p:tag name="AS_UNIQUEID" val="1793"/>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30.xml><?xml version="1.0" encoding="utf-8"?>
<p:tagLst xmlns:p="http://schemas.openxmlformats.org/presentationml/2006/main">
  <p:tag name="AS_UNIQUEID" val="2115"/>
</p:tagLst>
</file>

<file path=ppt/tags/tag531.xml><?xml version="1.0" encoding="utf-8"?>
<p:tagLst xmlns:p="http://schemas.openxmlformats.org/presentationml/2006/main">
  <p:tag name="AS_UNIQUEID" val="2116"/>
</p:tagLst>
</file>

<file path=ppt/tags/tag532.xml><?xml version="1.0" encoding="utf-8"?>
<p:tagLst xmlns:p="http://schemas.openxmlformats.org/presentationml/2006/main">
  <p:tag name="AS_UNIQUEID" val="2117"/>
</p:tagLst>
</file>

<file path=ppt/tags/tag533.xml><?xml version="1.0" encoding="utf-8"?>
<p:tagLst xmlns:p="http://schemas.openxmlformats.org/presentationml/2006/main">
  <p:tag name="AS_UNIQUEID" val="2118"/>
</p:tagLst>
</file>

<file path=ppt/tags/tag534.xml><?xml version="1.0" encoding="utf-8"?>
<p:tagLst xmlns:p="http://schemas.openxmlformats.org/presentationml/2006/main">
  <p:tag name="AS_UNIQUEID" val="2119"/>
</p:tagLst>
</file>

<file path=ppt/tags/tag535.xml><?xml version="1.0" encoding="utf-8"?>
<p:tagLst xmlns:p="http://schemas.openxmlformats.org/presentationml/2006/main">
  <p:tag name="KSO_WM_BEAUTIFY_FLAG" val="#wm#"/>
  <p:tag name="KSO_WM_TEMPLATE_CATEGORY" val="custom"/>
  <p:tag name="KSO_WM_TEMPLATE_INDEX" val="20205176"/>
</p:tagLst>
</file>

<file path=ppt/tags/tag536.xml><?xml version="1.0" encoding="utf-8"?>
<p:tagLst xmlns:p="http://schemas.openxmlformats.org/presentationml/2006/main">
  <p:tag name="AS_UNIQUEID" val="43"/>
</p:tagLst>
</file>

<file path=ppt/tags/tag537.xml><?xml version="1.0" encoding="utf-8"?>
<p:tagLst xmlns:p="http://schemas.openxmlformats.org/presentationml/2006/main">
  <p:tag name="AS_UNIQUEID" val="40"/>
</p:tagLst>
</file>

<file path=ppt/tags/tag538.xml><?xml version="1.0" encoding="utf-8"?>
<p:tagLst xmlns:p="http://schemas.openxmlformats.org/presentationml/2006/main">
  <p:tag name="AS_UNIQUEID" val="41"/>
</p:tagLst>
</file>

<file path=ppt/tags/tag539.xml><?xml version="1.0" encoding="utf-8"?>
<p:tagLst xmlns:p="http://schemas.openxmlformats.org/presentationml/2006/main">
  <p:tag name="AS_UNIQUEID" val="42"/>
</p:tagLst>
</file>

<file path=ppt/tags/tag54.xml><?xml version="1.0" encoding="utf-8"?>
<p:tagLst xmlns:p="http://schemas.openxmlformats.org/presentationml/2006/main">
  <p:tag name="AS_UNIQUEID" val="1795"/>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40.xml><?xml version="1.0" encoding="utf-8"?>
<p:tagLst xmlns:p="http://schemas.openxmlformats.org/presentationml/2006/main">
  <p:tag name="KSO_WM_BEAUTIFY_FLAG" val="#wm#"/>
  <p:tag name="KSO_WM_TEMPLATE_CATEGORY" val="custom"/>
  <p:tag name="KSO_WM_TEMPLATE_INDEX" val="20205176"/>
</p:tagLst>
</file>

<file path=ppt/tags/tag541.xml><?xml version="1.0" encoding="utf-8"?>
<p:tagLst xmlns:p="http://schemas.openxmlformats.org/presentationml/2006/main">
  <p:tag name="AS_UNIQUEID" val="440"/>
</p:tagLst>
</file>

<file path=ppt/tags/tag542.xml><?xml version="1.0" encoding="utf-8"?>
<p:tagLst xmlns:p="http://schemas.openxmlformats.org/presentationml/2006/main">
  <p:tag name="AS_UNIQUEID" val="51"/>
</p:tagLst>
</file>

<file path=ppt/tags/tag543.xml><?xml version="1.0" encoding="utf-8"?>
<p:tagLst xmlns:p="http://schemas.openxmlformats.org/presentationml/2006/main">
  <p:tag name="AS_UNIQUEID" val="2122"/>
</p:tagLst>
</file>

<file path=ppt/tags/tag544.xml><?xml version="1.0" encoding="utf-8"?>
<p:tagLst xmlns:p="http://schemas.openxmlformats.org/presentationml/2006/main">
  <p:tag name="AS_UNIQUEID" val="2123"/>
</p:tagLst>
</file>

<file path=ppt/tags/tag545.xml><?xml version="1.0" encoding="utf-8"?>
<p:tagLst xmlns:p="http://schemas.openxmlformats.org/presentationml/2006/main">
  <p:tag name="AS_UNIQUEID" val="2124"/>
</p:tagLst>
</file>

<file path=ppt/tags/tag546.xml><?xml version="1.0" encoding="utf-8"?>
<p:tagLst xmlns:p="http://schemas.openxmlformats.org/presentationml/2006/main">
  <p:tag name="AS_UNIQUEID" val="440"/>
</p:tagLst>
</file>

<file path=ppt/tags/tag547.xml><?xml version="1.0" encoding="utf-8"?>
<p:tagLst xmlns:p="http://schemas.openxmlformats.org/presentationml/2006/main">
  <p:tag name="AS_UNIQUEID" val="440"/>
</p:tagLst>
</file>

<file path=ppt/tags/tag548.xml><?xml version="1.0" encoding="utf-8"?>
<p:tagLst xmlns:p="http://schemas.openxmlformats.org/presentationml/2006/main">
  <p:tag name="KSO_WM_BEAUTIFY_FLAG" val="#wm#"/>
  <p:tag name="KSO_WM_TEMPLATE_CATEGORY" val="custom"/>
  <p:tag name="KSO_WM_TEMPLATE_INDEX" val="20205176"/>
</p:tagLst>
</file>

<file path=ppt/tags/tag549.xml><?xml version="1.0" encoding="utf-8"?>
<p:tagLst xmlns:p="http://schemas.openxmlformats.org/presentationml/2006/main">
  <p:tag name="AS_UNIQUEID" val="2126"/>
</p:tagLst>
</file>

<file path=ppt/tags/tag55.xml><?xml version="1.0" encoding="utf-8"?>
<p:tagLst xmlns:p="http://schemas.openxmlformats.org/presentationml/2006/main">
  <p:tag name="AS_UNIQUEID" val="1796"/>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50.xml><?xml version="1.0" encoding="utf-8"?>
<p:tagLst xmlns:p="http://schemas.openxmlformats.org/presentationml/2006/main">
  <p:tag name="AS_UNIQUEID" val="2127"/>
</p:tagLst>
</file>

<file path=ppt/tags/tag551.xml><?xml version="1.0" encoding="utf-8"?>
<p:tagLst xmlns:p="http://schemas.openxmlformats.org/presentationml/2006/main">
  <p:tag name="AS_UNIQUEID" val="2128"/>
</p:tagLst>
</file>

<file path=ppt/tags/tag552.xml><?xml version="1.0" encoding="utf-8"?>
<p:tagLst xmlns:p="http://schemas.openxmlformats.org/presentationml/2006/main">
  <p:tag name="AS_UNIQUEID" val="2129"/>
</p:tagLst>
</file>

<file path=ppt/tags/tag553.xml><?xml version="1.0" encoding="utf-8"?>
<p:tagLst xmlns:p="http://schemas.openxmlformats.org/presentationml/2006/main">
  <p:tag name="AS_UNIQUEID" val="2130"/>
</p:tagLst>
</file>

<file path=ppt/tags/tag554.xml><?xml version="1.0" encoding="utf-8"?>
<p:tagLst xmlns:p="http://schemas.openxmlformats.org/presentationml/2006/main">
  <p:tag name="AS_UNIQUEID" val="2131"/>
</p:tagLst>
</file>

<file path=ppt/tags/tag555.xml><?xml version="1.0" encoding="utf-8"?>
<p:tagLst xmlns:p="http://schemas.openxmlformats.org/presentationml/2006/main">
  <p:tag name="AS_UNIQUEID" val="2132"/>
</p:tagLst>
</file>

<file path=ppt/tags/tag556.xml><?xml version="1.0" encoding="utf-8"?>
<p:tagLst xmlns:p="http://schemas.openxmlformats.org/presentationml/2006/main">
  <p:tag name="AS_UNIQUEID" val="2133"/>
</p:tagLst>
</file>

<file path=ppt/tags/tag557.xml><?xml version="1.0" encoding="utf-8"?>
<p:tagLst xmlns:p="http://schemas.openxmlformats.org/presentationml/2006/main">
  <p:tag name="AS_UNIQUEID" val="2134"/>
</p:tagLst>
</file>

<file path=ppt/tags/tag558.xml><?xml version="1.0" encoding="utf-8"?>
<p:tagLst xmlns:p="http://schemas.openxmlformats.org/presentationml/2006/main">
  <p:tag name="AS_UNIQUEID" val="2135"/>
</p:tagLst>
</file>

<file path=ppt/tags/tag559.xml><?xml version="1.0" encoding="utf-8"?>
<p:tagLst xmlns:p="http://schemas.openxmlformats.org/presentationml/2006/main">
  <p:tag name="KSO_WM_BEAUTIFY_FLAG" val="#wm#"/>
  <p:tag name="KSO_WM_TEMPLATE_CATEGORY" val="custom"/>
  <p:tag name="KSO_WM_TEMPLATE_INDEX" val="20205176"/>
</p:tagLst>
</file>

<file path=ppt/tags/tag56.xml><?xml version="1.0" encoding="utf-8"?>
<p:tagLst xmlns:p="http://schemas.openxmlformats.org/presentationml/2006/main">
  <p:tag name="AS_UNIQUEID" val="1797"/>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60.xml><?xml version="1.0" encoding="utf-8"?>
<p:tagLst xmlns:p="http://schemas.openxmlformats.org/presentationml/2006/main">
  <p:tag name="AS_UNIQUEID" val="1708"/>
</p:tagLst>
</file>

<file path=ppt/tags/tag561.xml><?xml version="1.0" encoding="utf-8"?>
<p:tagLst xmlns:p="http://schemas.openxmlformats.org/presentationml/2006/main">
  <p:tag name="AS_UNIQUEID" val="1709"/>
</p:tagLst>
</file>

<file path=ppt/tags/tag562.xml><?xml version="1.0" encoding="utf-8"?>
<p:tagLst xmlns:p="http://schemas.openxmlformats.org/presentationml/2006/main">
  <p:tag name="AS_UNIQUEID" val="2137"/>
</p:tagLst>
</file>

<file path=ppt/tags/tag563.xml><?xml version="1.0" encoding="utf-8"?>
<p:tagLst xmlns:p="http://schemas.openxmlformats.org/presentationml/2006/main">
  <p:tag name="KSO_WM_BEAUTIFY_FLAG" val="#wm#"/>
  <p:tag name="KSO_WM_TEMPLATE_CATEGORY" val="custom"/>
  <p:tag name="KSO_WM_TEMPLATE_INDEX" val="20205176"/>
</p:tagLst>
</file>

<file path=ppt/tags/tag564.xml><?xml version="1.0" encoding="utf-8"?>
<p:tagLst xmlns:p="http://schemas.openxmlformats.org/presentationml/2006/main">
  <p:tag name="AS_UNIQUEID" val="2139"/>
</p:tagLst>
</file>

<file path=ppt/tags/tag565.xml><?xml version="1.0" encoding="utf-8"?>
<p:tagLst xmlns:p="http://schemas.openxmlformats.org/presentationml/2006/main">
  <p:tag name="AS_UNIQUEID" val="2140"/>
</p:tagLst>
</file>

<file path=ppt/tags/tag566.xml><?xml version="1.0" encoding="utf-8"?>
<p:tagLst xmlns:p="http://schemas.openxmlformats.org/presentationml/2006/main">
  <p:tag name="AS_UNIQUEID" val="2141"/>
</p:tagLst>
</file>

<file path=ppt/tags/tag567.xml><?xml version="1.0" encoding="utf-8"?>
<p:tagLst xmlns:p="http://schemas.openxmlformats.org/presentationml/2006/main">
  <p:tag name="AS_UNIQUEID" val="2142"/>
</p:tagLst>
</file>

<file path=ppt/tags/tag568.xml><?xml version="1.0" encoding="utf-8"?>
<p:tagLst xmlns:p="http://schemas.openxmlformats.org/presentationml/2006/main">
  <p:tag name="KSO_WM_BEAUTIFY_FLAG" val="#wm#"/>
  <p:tag name="KSO_WM_TEMPLATE_CATEGORY" val="custom"/>
  <p:tag name="KSO_WM_TEMPLATE_INDEX" val="20205176"/>
</p:tagLst>
</file>

<file path=ppt/tags/tag569.xml><?xml version="1.0" encoding="utf-8"?>
<p:tagLst xmlns:p="http://schemas.openxmlformats.org/presentationml/2006/main">
  <p:tag name="AS_UNIQUEID" val="2144"/>
  <p:tag name="KSO_WM_TAG_VERSION" val="1.0"/>
  <p:tag name="KSO_WM_TEMPLATE_CATEGORY" val="custom"/>
  <p:tag name="KSO_WM_TEMPLATE_INDEX" val="20191571"/>
  <p:tag name="KSO_WM_UNIT_COMPATIBLE" val="0"/>
  <p:tag name="KSO_WM_UNIT_DIAGRAM_ISNUMVISUAL" val="0"/>
  <p:tag name="KSO_WM_UNIT_DIAGRAM_ISREFERUNIT" val="0"/>
  <p:tag name="KSO_WM_UNIT_HIGHLIGHT" val="0"/>
  <p:tag name="KSO_WM_UNIT_ID" val="custom20191571_13*a*1"/>
  <p:tag name="KSO_WM_UNIT_ISCONTENTSTITLE" val="0"/>
  <p:tag name="KSO_WM_UNIT_LAYERLEVEL" val="1"/>
  <p:tag name="KSO_WM_UNIT_NOCLEAR" val="0"/>
  <p:tag name="KSO_WM_UNIT_PRESET_TEXT" val="单击此处添加标题"/>
  <p:tag name="KSO_WM_UNIT_VALUE" val="42"/>
</p:tagLst>
</file>

<file path=ppt/tags/tag57.xml><?xml version="1.0" encoding="utf-8"?>
<p:tagLst xmlns:p="http://schemas.openxmlformats.org/presentationml/2006/main">
  <p:tag name="AS_UNIQUEID" val="1798"/>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70.xml><?xml version="1.0" encoding="utf-8"?>
<p:tagLst xmlns:p="http://schemas.openxmlformats.org/presentationml/2006/main">
  <p:tag name="AS_UNIQUEID" val="2145"/>
</p:tagLst>
</file>

<file path=ppt/tags/tag571.xml><?xml version="1.0" encoding="utf-8"?>
<p:tagLst xmlns:p="http://schemas.openxmlformats.org/presentationml/2006/main">
  <p:tag name="AS_UNIQUEID" val="2146"/>
  <p:tag name="KSO_WM_UNIT_TABLE_BEAUTIFY" val="smartTable{87f788f6-9242-490c-8438-68c046a78b16}"/>
</p:tagLst>
</file>

<file path=ppt/tags/tag572.xml><?xml version="1.0" encoding="utf-8"?>
<p:tagLst xmlns:p="http://schemas.openxmlformats.org/presentationml/2006/main">
  <p:tag name="AS_UNIQUEID" val="2147"/>
</p:tagLst>
</file>

<file path=ppt/tags/tag573.xml><?xml version="1.0" encoding="utf-8"?>
<p:tagLst xmlns:p="http://schemas.openxmlformats.org/presentationml/2006/main">
  <p:tag name="AS_UNIQUEID" val="2148"/>
</p:tagLst>
</file>

<file path=ppt/tags/tag574.xml><?xml version="1.0" encoding="utf-8"?>
<p:tagLst xmlns:p="http://schemas.openxmlformats.org/presentationml/2006/main">
  <p:tag name="AS_UNIQUEID" val="2149"/>
</p:tagLst>
</file>

<file path=ppt/tags/tag575.xml><?xml version="1.0" encoding="utf-8"?>
<p:tagLst xmlns:p="http://schemas.openxmlformats.org/presentationml/2006/main">
  <p:tag name="AS_UNIQUEID" val="2150"/>
</p:tagLst>
</file>

<file path=ppt/tags/tag576.xml><?xml version="1.0" encoding="utf-8"?>
<p:tagLst xmlns:p="http://schemas.openxmlformats.org/presentationml/2006/main">
  <p:tag name="KSO_WM_BEAUTIFY_FLAG" val="#wm#"/>
  <p:tag name="KSO_WM_TEMPLATE_CATEGORY" val="custom"/>
  <p:tag name="KSO_WM_TEMPLATE_INDEX" val="20205176"/>
</p:tagLst>
</file>

<file path=ppt/tags/tag577.xml><?xml version="1.0" encoding="utf-8"?>
<p:tagLst xmlns:p="http://schemas.openxmlformats.org/presentationml/2006/main">
  <p:tag name="AS_UNIQUEID" val="2152"/>
</p:tagLst>
</file>

<file path=ppt/tags/tag578.xml><?xml version="1.0" encoding="utf-8"?>
<p:tagLst xmlns:p="http://schemas.openxmlformats.org/presentationml/2006/main">
  <p:tag name="AS_UNIQUEID" val="1188"/>
</p:tagLst>
</file>

<file path=ppt/tags/tag579.xml><?xml version="1.0" encoding="utf-8"?>
<p:tagLst xmlns:p="http://schemas.openxmlformats.org/presentationml/2006/main">
  <p:tag name="AS_UNIQUEID" val="1192"/>
</p:tagLst>
</file>

<file path=ppt/tags/tag58.xml><?xml version="1.0" encoding="utf-8"?>
<p:tagLst xmlns:p="http://schemas.openxmlformats.org/presentationml/2006/main">
  <p:tag name="AS_UNIQUEID" val="1799"/>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80.xml><?xml version="1.0" encoding="utf-8"?>
<p:tagLst xmlns:p="http://schemas.openxmlformats.org/presentationml/2006/main">
  <p:tag name="AS_UNIQUEID" val="1200"/>
</p:tagLst>
</file>

<file path=ppt/tags/tag581.xml><?xml version="1.0" encoding="utf-8"?>
<p:tagLst xmlns:p="http://schemas.openxmlformats.org/presentationml/2006/main">
  <p:tag name="AS_UNIQUEID" val="1194"/>
</p:tagLst>
</file>

<file path=ppt/tags/tag582.xml><?xml version="1.0" encoding="utf-8"?>
<p:tagLst xmlns:p="http://schemas.openxmlformats.org/presentationml/2006/main">
  <p:tag name="AS_UNIQUEID" val="1205"/>
</p:tagLst>
</file>

<file path=ppt/tags/tag583.xml><?xml version="1.0" encoding="utf-8"?>
<p:tagLst xmlns:p="http://schemas.openxmlformats.org/presentationml/2006/main">
  <p:tag name="AS_UNIQUEID" val="1209"/>
</p:tagLst>
</file>

<file path=ppt/tags/tag584.xml><?xml version="1.0" encoding="utf-8"?>
<p:tagLst xmlns:p="http://schemas.openxmlformats.org/presentationml/2006/main">
  <p:tag name="AS_UNIQUEID" val="1211"/>
</p:tagLst>
</file>

<file path=ppt/tags/tag585.xml><?xml version="1.0" encoding="utf-8"?>
<p:tagLst xmlns:p="http://schemas.openxmlformats.org/presentationml/2006/main">
  <p:tag name="AS_UNIQUEID" val="1204"/>
</p:tagLst>
</file>

<file path=ppt/tags/tag586.xml><?xml version="1.0" encoding="utf-8"?>
<p:tagLst xmlns:p="http://schemas.openxmlformats.org/presentationml/2006/main">
  <p:tag name="AS_UNIQUEID" val="1200"/>
</p:tagLst>
</file>

<file path=ppt/tags/tag587.xml><?xml version="1.0" encoding="utf-8"?>
<p:tagLst xmlns:p="http://schemas.openxmlformats.org/presentationml/2006/main">
  <p:tag name="AS_UNIQUEID" val="1200"/>
</p:tagLst>
</file>

<file path=ppt/tags/tag588.xml><?xml version="1.0" encoding="utf-8"?>
<p:tagLst xmlns:p="http://schemas.openxmlformats.org/presentationml/2006/main">
  <p:tag name="AS_UNIQUEID" val="2153"/>
</p:tagLst>
</file>

<file path=ppt/tags/tag589.xml><?xml version="1.0" encoding="utf-8"?>
<p:tagLst xmlns:p="http://schemas.openxmlformats.org/presentationml/2006/main">
  <p:tag name="AS_UNIQUEID" val="2154"/>
</p:tagLst>
</file>

<file path=ppt/tags/tag59.xml><?xml version="1.0" encoding="utf-8"?>
<p:tagLst xmlns:p="http://schemas.openxmlformats.org/presentationml/2006/main">
  <p:tag name="AS_UNIQUEID" val="1801"/>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90.xml><?xml version="1.0" encoding="utf-8"?>
<p:tagLst xmlns:p="http://schemas.openxmlformats.org/presentationml/2006/main">
  <p:tag name="AS_UNIQUEID" val="2155"/>
</p:tagLst>
</file>

<file path=ppt/tags/tag591.xml><?xml version="1.0" encoding="utf-8"?>
<p:tagLst xmlns:p="http://schemas.openxmlformats.org/presentationml/2006/main">
  <p:tag name="KSO_WM_BEAUTIFY_FLAG" val="#wm#"/>
  <p:tag name="KSO_WM_TEMPLATE_CATEGORY" val="custom"/>
  <p:tag name="KSO_WM_TEMPLATE_INDEX" val="20205176"/>
</p:tagLst>
</file>

<file path=ppt/tags/tag592.xml><?xml version="1.0" encoding="utf-8"?>
<p:tagLst xmlns:p="http://schemas.openxmlformats.org/presentationml/2006/main">
  <p:tag name="AS_UNIQUEID" val="2157"/>
</p:tagLst>
</file>

<file path=ppt/tags/tag593.xml><?xml version="1.0" encoding="utf-8"?>
<p:tagLst xmlns:p="http://schemas.openxmlformats.org/presentationml/2006/main">
  <p:tag name="AS_UNIQUEID" val="2158"/>
</p:tagLst>
</file>

<file path=ppt/tags/tag594.xml><?xml version="1.0" encoding="utf-8"?>
<p:tagLst xmlns:p="http://schemas.openxmlformats.org/presentationml/2006/main">
  <p:tag name="AS_UNIQUEID" val="2159"/>
</p:tagLst>
</file>

<file path=ppt/tags/tag595.xml><?xml version="1.0" encoding="utf-8"?>
<p:tagLst xmlns:p="http://schemas.openxmlformats.org/presentationml/2006/main">
  <p:tag name="AS_UNIQUEID" val="2160"/>
  <p:tag name="KSO_WM_UNIT_PLACING_PICTURE_USER_VIEWPORT" val="{&quot;height&quot;:3757.5007874015746,&quot;width&quot;:3275}"/>
</p:tagLst>
</file>

<file path=ppt/tags/tag596.xml><?xml version="1.0" encoding="utf-8"?>
<p:tagLst xmlns:p="http://schemas.openxmlformats.org/presentationml/2006/main">
  <p:tag name="AS_UNIQUEID" val="2161"/>
  <p:tag name="KSO_WM_UNIT_PLACING_PICTURE_USER_VIEWPORT" val="{&quot;height&quot;:3757.5007874015746,&quot;width&quot;:3125}"/>
</p:tagLst>
</file>

<file path=ppt/tags/tag597.xml><?xml version="1.0" encoding="utf-8"?>
<p:tagLst xmlns:p="http://schemas.openxmlformats.org/presentationml/2006/main">
  <p:tag name="AS_UNIQUEID" val="2162"/>
  <p:tag name="KSO_WM_UNIT_PLACING_PICTURE_USER_VIEWPORT" val="{&quot;height&quot;:3757.5007874015746,&quot;width&quot;:3597.5007874015746}"/>
</p:tagLst>
</file>

<file path=ppt/tags/tag598.xml><?xml version="1.0" encoding="utf-8"?>
<p:tagLst xmlns:p="http://schemas.openxmlformats.org/presentationml/2006/main">
  <p:tag name="AS_UNIQUEID" val="2163"/>
  <p:tag name="KSO_WM_UNIT_PLACING_PICTURE_USER_VIEWPORT" val="{&quot;height&quot;:3757.5007874015746,&quot;width&quot;:3082.4992125984249}"/>
</p:tagLst>
</file>

<file path=ppt/tags/tag599.xml><?xml version="1.0" encoding="utf-8"?>
<p:tagLst xmlns:p="http://schemas.openxmlformats.org/presentationml/2006/main">
  <p:tag name="AS_UNIQUEID" val="2164"/>
</p:tagLst>
</file>

<file path=ppt/tags/tag6.xml><?xml version="1.0" encoding="utf-8"?>
<p:tagLst xmlns:p="http://schemas.openxmlformats.org/presentationml/2006/main">
  <p:tag name="AS_UNIQUEID" val="1740"/>
  <p:tag name="KSO_WM_BEAUTIFY_FLAG" val=""/>
</p:tagLst>
</file>

<file path=ppt/tags/tag60.xml><?xml version="1.0" encoding="utf-8"?>
<p:tagLst xmlns:p="http://schemas.openxmlformats.org/presentationml/2006/main">
  <p:tag name="AS_UNIQUEID" val="1802"/>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00.xml><?xml version="1.0" encoding="utf-8"?>
<p:tagLst xmlns:p="http://schemas.openxmlformats.org/presentationml/2006/main">
  <p:tag name="AS_UNIQUEID" val="2165"/>
</p:tagLst>
</file>

<file path=ppt/tags/tag601.xml><?xml version="1.0" encoding="utf-8"?>
<p:tagLst xmlns:p="http://schemas.openxmlformats.org/presentationml/2006/main">
  <p:tag name="AS_UNIQUEID" val="2166"/>
</p:tagLst>
</file>

<file path=ppt/tags/tag602.xml><?xml version="1.0" encoding="utf-8"?>
<p:tagLst xmlns:p="http://schemas.openxmlformats.org/presentationml/2006/main">
  <p:tag name="AS_UNIQUEID" val="2167"/>
</p:tagLst>
</file>

<file path=ppt/tags/tag603.xml><?xml version="1.0" encoding="utf-8"?>
<p:tagLst xmlns:p="http://schemas.openxmlformats.org/presentationml/2006/main">
  <p:tag name="AS_UNIQUEID" val="2168"/>
</p:tagLst>
</file>

<file path=ppt/tags/tag604.xml><?xml version="1.0" encoding="utf-8"?>
<p:tagLst xmlns:p="http://schemas.openxmlformats.org/presentationml/2006/main">
  <p:tag name="AS_UNIQUEID" val="2169"/>
</p:tagLst>
</file>

<file path=ppt/tags/tag605.xml><?xml version="1.0" encoding="utf-8"?>
<p:tagLst xmlns:p="http://schemas.openxmlformats.org/presentationml/2006/main">
  <p:tag name="AS_UNIQUEID" val="2170"/>
</p:tagLst>
</file>

<file path=ppt/tags/tag606.xml><?xml version="1.0" encoding="utf-8"?>
<p:tagLst xmlns:p="http://schemas.openxmlformats.org/presentationml/2006/main">
  <p:tag name="AS_UNIQUEID" val="2171"/>
</p:tagLst>
</file>

<file path=ppt/tags/tag607.xml><?xml version="1.0" encoding="utf-8"?>
<p:tagLst xmlns:p="http://schemas.openxmlformats.org/presentationml/2006/main">
  <p:tag name="AS_UNIQUEID" val="2172"/>
  <p:tag name="KSO_WM_TAG_VERSION" val="1.0"/>
  <p:tag name="KSO_WM_TEMPLATE_CATEGORY" val="custom"/>
  <p:tag name="KSO_WM_TEMPLATE_INDEX" val="20191571"/>
  <p:tag name="KSO_WM_UNIT_COMPATIBLE" val="0"/>
  <p:tag name="KSO_WM_UNIT_DIAGRAM_ISNUMVISUAL" val="0"/>
  <p:tag name="KSO_WM_UNIT_DIAGRAM_ISREFERUNIT" val="0"/>
  <p:tag name="KSO_WM_UNIT_HIGHLIGHT" val="0"/>
  <p:tag name="KSO_WM_UNIT_ID" val="custom20191571_13*a*1"/>
  <p:tag name="KSO_WM_UNIT_ISCONTENTSTITLE" val="0"/>
  <p:tag name="KSO_WM_UNIT_LAYERLEVEL" val="1"/>
  <p:tag name="KSO_WM_UNIT_NOCLEAR" val="0"/>
  <p:tag name="KSO_WM_UNIT_PRESET_TEXT" val="单击此处添加标题"/>
  <p:tag name="KSO_WM_UNIT_VALUE" val="42"/>
</p:tagLst>
</file>

<file path=ppt/tags/tag608.xml><?xml version="1.0" encoding="utf-8"?>
<p:tagLst xmlns:p="http://schemas.openxmlformats.org/presentationml/2006/main">
  <p:tag name="KSO_WM_BEAUTIFY_FLAG" val="#wm#"/>
  <p:tag name="KSO_WM_TEMPLATE_CATEGORY" val="custom"/>
  <p:tag name="KSO_WM_TEMPLATE_INDEX" val="20205176"/>
</p:tagLst>
</file>

<file path=ppt/tags/tag609.xml><?xml version="1.0" encoding="utf-8"?>
<p:tagLst xmlns:p="http://schemas.openxmlformats.org/presentationml/2006/main">
  <p:tag name="AS_UNIQUEID" val="2174"/>
</p:tagLst>
</file>

<file path=ppt/tags/tag61.xml><?xml version="1.0" encoding="utf-8"?>
<p:tagLst xmlns:p="http://schemas.openxmlformats.org/presentationml/2006/main">
  <p:tag name="AS_UNIQUEID" val="1803"/>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10.xml><?xml version="1.0" encoding="utf-8"?>
<p:tagLst xmlns:p="http://schemas.openxmlformats.org/presentationml/2006/main">
  <p:tag name="AS_UNIQUEID" val="2175"/>
  <p:tag name="KSO_WM_TAG_VERSION" val="1.0"/>
  <p:tag name="KSO_WM_TEMPLATE_CATEGORY" val="mixed"/>
  <p:tag name="KSO_WM_TEMPLATE_INDEX" val="20201947"/>
  <p:tag name="KSO_WM_UNIT_COMPATIBLE" val="0"/>
  <p:tag name="KSO_WM_UNIT_DIAGRAM_ISNUMVISUAL" val="0"/>
  <p:tag name="KSO_WM_UNIT_DIAGRAM_ISREFERUNIT" val="0"/>
  <p:tag name="KSO_WM_UNIT_HIGHLIGHT" val="0"/>
  <p:tag name="KSO_WM_UNIT_ID" val="mixed20201947_149*f*1"/>
  <p:tag name="KSO_WM_UNIT_LAYERLEVEL" val="1"/>
  <p:tag name="KSO_WM_UNIT_NOCLEAR" val="1"/>
  <p:tag name="KSO_WM_UNIT_PRESET_TEXT" val="点击此处添加正文，文字是您思想的提炼，为了演示发布的良好效果，请言简意赅的阐述您的观点。&#13;您的正文已经经简明扼要，字字珠玑，但信息却千丝万缕、错综复杂，需要用更多。"/>
  <p:tag name="KSO_WM_UNIT_TEXT_FILL_FORE_SCHEMECOLOR_INDEX" val="13"/>
  <p:tag name="KSO_WM_UNIT_TEXT_FILL_FORE_SCHEMECOLOR_INDEX_BRIGHTNESS" val="0.25"/>
  <p:tag name="KSO_WM_UNIT_TEXT_FILL_TYPE" val="1"/>
  <p:tag name="KSO_WM_UNIT_TEXTBOXSTYLE_GUID" val="{baa336a5-0392-450d-b277-d017f924dd25}"/>
  <p:tag name="KSO_WM_UNIT_TEXTBOXSTYLE_SHAPETYPE" val="0"/>
  <p:tag name="KSO_WM_UNIT_TEXTBOXSTYLE_TEMPLATETYPE" val="1"/>
  <p:tag name="KSO_WM_UNIT_TEXTBOXSTYLE_TYPE" val="8"/>
  <p:tag name="KSO_WM_UNIT_VALUE" val="92"/>
</p:tagLst>
</file>

<file path=ppt/tags/tag611.xml><?xml version="1.0" encoding="utf-8"?>
<p:tagLst xmlns:p="http://schemas.openxmlformats.org/presentationml/2006/main">
  <p:tag name="AS_UNIQUEID" val="2176"/>
</p:tagLst>
</file>

<file path=ppt/tags/tag612.xml><?xml version="1.0" encoding="utf-8"?>
<p:tagLst xmlns:p="http://schemas.openxmlformats.org/presentationml/2006/main">
  <p:tag name="AS_UNIQUEID" val="2177"/>
</p:tagLst>
</file>

<file path=ppt/tags/tag613.xml><?xml version="1.0" encoding="utf-8"?>
<p:tagLst xmlns:p="http://schemas.openxmlformats.org/presentationml/2006/main">
  <p:tag name="AS_UNIQUEID" val="2178"/>
</p:tagLst>
</file>

<file path=ppt/tags/tag614.xml><?xml version="1.0" encoding="utf-8"?>
<p:tagLst xmlns:p="http://schemas.openxmlformats.org/presentationml/2006/main">
  <p:tag name="AS_UNIQUEID" val="2179"/>
</p:tagLst>
</file>

<file path=ppt/tags/tag615.xml><?xml version="1.0" encoding="utf-8"?>
<p:tagLst xmlns:p="http://schemas.openxmlformats.org/presentationml/2006/main">
  <p:tag name="AS_UNIQUEID" val="2180"/>
</p:tagLst>
</file>

<file path=ppt/tags/tag616.xml><?xml version="1.0" encoding="utf-8"?>
<p:tagLst xmlns:p="http://schemas.openxmlformats.org/presentationml/2006/main">
  <p:tag name="KSO_WM_BEAUTIFY_FLAG" val="#wm#"/>
  <p:tag name="KSO_WM_TEMPLATE_CATEGORY" val="custom"/>
  <p:tag name="KSO_WM_TEMPLATE_INDEX" val="20205176"/>
</p:tagLst>
</file>

<file path=ppt/tags/tag617.xml><?xml version="1.0" encoding="utf-8"?>
<p:tagLst xmlns:p="http://schemas.openxmlformats.org/presentationml/2006/main">
  <p:tag name="AS_UNIQUEID" val="2182"/>
  <p:tag name="KSO_WM_UNIT_PLACING_PICTURE_USER_VIEWPORT" val="{&quot;height&quot;:2025,&quot;width&quot;:5370}"/>
</p:tagLst>
</file>

<file path=ppt/tags/tag618.xml><?xml version="1.0" encoding="utf-8"?>
<p:tagLst xmlns:p="http://schemas.openxmlformats.org/presentationml/2006/main">
  <p:tag name="AS_UNIQUEID" val="2183"/>
</p:tagLst>
</file>

<file path=ppt/tags/tag619.xml><?xml version="1.0" encoding="utf-8"?>
<p:tagLst xmlns:p="http://schemas.openxmlformats.org/presentationml/2006/main">
  <p:tag name="AS_UNIQUEID" val="2184"/>
</p:tagLst>
</file>

<file path=ppt/tags/tag62.xml><?xml version="1.0" encoding="utf-8"?>
<p:tagLst xmlns:p="http://schemas.openxmlformats.org/presentationml/2006/main">
  <p:tag name="AS_UNIQUEID" val="1804"/>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20.xml><?xml version="1.0" encoding="utf-8"?>
<p:tagLst xmlns:p="http://schemas.openxmlformats.org/presentationml/2006/main">
  <p:tag name="AS_UNIQUEID" val="2185"/>
</p:tagLst>
</file>

<file path=ppt/tags/tag621.xml><?xml version="1.0" encoding="utf-8"?>
<p:tagLst xmlns:p="http://schemas.openxmlformats.org/presentationml/2006/main">
  <p:tag name="AS_UNIQUEID" val="2186"/>
</p:tagLst>
</file>

<file path=ppt/tags/tag622.xml><?xml version="1.0" encoding="utf-8"?>
<p:tagLst xmlns:p="http://schemas.openxmlformats.org/presentationml/2006/main">
  <p:tag name="AS_UNIQUEID" val="2187"/>
</p:tagLst>
</file>

<file path=ppt/tags/tag623.xml><?xml version="1.0" encoding="utf-8"?>
<p:tagLst xmlns:p="http://schemas.openxmlformats.org/presentationml/2006/main">
  <p:tag name="AS_UNIQUEID" val="2188"/>
</p:tagLst>
</file>

<file path=ppt/tags/tag624.xml><?xml version="1.0" encoding="utf-8"?>
<p:tagLst xmlns:p="http://schemas.openxmlformats.org/presentationml/2006/main">
  <p:tag name="AS_UNIQUEID" val="2189"/>
</p:tagLst>
</file>

<file path=ppt/tags/tag625.xml><?xml version="1.0" encoding="utf-8"?>
<p:tagLst xmlns:p="http://schemas.openxmlformats.org/presentationml/2006/main">
  <p:tag name="KSO_WM_BEAUTIFY_FLAG" val="#wm#"/>
  <p:tag name="KSO_WM_TEMPLATE_CATEGORY" val="custom"/>
  <p:tag name="KSO_WM_TEMPLATE_INDEX" val="20205176"/>
</p:tagLst>
</file>

<file path=ppt/tags/tag626.xml><?xml version="1.0" encoding="utf-8"?>
<p:tagLst xmlns:p="http://schemas.openxmlformats.org/presentationml/2006/main">
  <p:tag name="AS_UNIQUEID" val="2191"/>
  <p:tag name="KSO_WM_UNIT_PLACING_PICTURE_USER_VIEWPORT" val="{&quot;height&quot;:2025,&quot;width&quot;:5370}"/>
</p:tagLst>
</file>

<file path=ppt/tags/tag627.xml><?xml version="1.0" encoding="utf-8"?>
<p:tagLst xmlns:p="http://schemas.openxmlformats.org/presentationml/2006/main">
  <p:tag name="AS_UNIQUEID" val="2192"/>
</p:tagLst>
</file>

<file path=ppt/tags/tag628.xml><?xml version="1.0" encoding="utf-8"?>
<p:tagLst xmlns:p="http://schemas.openxmlformats.org/presentationml/2006/main">
  <p:tag name="AS_UNIQUEID" val="2193"/>
</p:tagLst>
</file>

<file path=ppt/tags/tag629.xml><?xml version="1.0" encoding="utf-8"?>
<p:tagLst xmlns:p="http://schemas.openxmlformats.org/presentationml/2006/main">
  <p:tag name="AS_UNIQUEID" val="2194"/>
</p:tagLst>
</file>

<file path=ppt/tags/tag63.xml><?xml version="1.0" encoding="utf-8"?>
<p:tagLst xmlns:p="http://schemas.openxmlformats.org/presentationml/2006/main">
  <p:tag name="AS_UNIQUEID" val="1806"/>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30.xml><?xml version="1.0" encoding="utf-8"?>
<p:tagLst xmlns:p="http://schemas.openxmlformats.org/presentationml/2006/main">
  <p:tag name="AS_UNIQUEID" val="2195"/>
</p:tagLst>
</file>

<file path=ppt/tags/tag631.xml><?xml version="1.0" encoding="utf-8"?>
<p:tagLst xmlns:p="http://schemas.openxmlformats.org/presentationml/2006/main">
  <p:tag name="AS_UNIQUEID" val="598"/>
</p:tagLst>
</file>

<file path=ppt/tags/tag632.xml><?xml version="1.0" encoding="utf-8"?>
<p:tagLst xmlns:p="http://schemas.openxmlformats.org/presentationml/2006/main">
  <p:tag name="AS_UNIQUEID" val="599"/>
</p:tagLst>
</file>

<file path=ppt/tags/tag633.xml><?xml version="1.0" encoding="utf-8"?>
<p:tagLst xmlns:p="http://schemas.openxmlformats.org/presentationml/2006/main">
  <p:tag name="AS_UNIQUEID" val="600"/>
</p:tagLst>
</file>

<file path=ppt/tags/tag634.xml><?xml version="1.0" encoding="utf-8"?>
<p:tagLst xmlns:p="http://schemas.openxmlformats.org/presentationml/2006/main">
  <p:tag name="AS_UNIQUEID" val="2196"/>
</p:tagLst>
</file>

<file path=ppt/tags/tag635.xml><?xml version="1.0" encoding="utf-8"?>
<p:tagLst xmlns:p="http://schemas.openxmlformats.org/presentationml/2006/main">
  <p:tag name="AS_UNIQUEID" val="2197"/>
</p:tagLst>
</file>

<file path=ppt/tags/tag636.xml><?xml version="1.0" encoding="utf-8"?>
<p:tagLst xmlns:p="http://schemas.openxmlformats.org/presentationml/2006/main">
  <p:tag name="AS_UNIQUEID" val="2198"/>
</p:tagLst>
</file>

<file path=ppt/tags/tag637.xml><?xml version="1.0" encoding="utf-8"?>
<p:tagLst xmlns:p="http://schemas.openxmlformats.org/presentationml/2006/main">
  <p:tag name="AS_UNIQUEID" val="2199"/>
</p:tagLst>
</file>

<file path=ppt/tags/tag638.xml><?xml version="1.0" encoding="utf-8"?>
<p:tagLst xmlns:p="http://schemas.openxmlformats.org/presentationml/2006/main">
  <p:tag name="KSO_WM_BEAUTIFY_FLAG" val="#wm#"/>
  <p:tag name="KSO_WM_TEMPLATE_CATEGORY" val="custom"/>
  <p:tag name="KSO_WM_TEMPLATE_INDEX" val="20205176"/>
</p:tagLst>
</file>

<file path=ppt/tags/tag639.xml><?xml version="1.0" encoding="utf-8"?>
<p:tagLst xmlns:p="http://schemas.openxmlformats.org/presentationml/2006/main">
  <p:tag name="AS_UNIQUEID" val="2201"/>
</p:tagLst>
</file>

<file path=ppt/tags/tag64.xml><?xml version="1.0" encoding="utf-8"?>
<p:tagLst xmlns:p="http://schemas.openxmlformats.org/presentationml/2006/main">
  <p:tag name="AS_UNIQUEID" val="1807"/>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40.xml><?xml version="1.0" encoding="utf-8"?>
<p:tagLst xmlns:p="http://schemas.openxmlformats.org/presentationml/2006/main">
  <p:tag name="AS_UNIQUEID" val="2202"/>
</p:tagLst>
</file>

<file path=ppt/tags/tag641.xml><?xml version="1.0" encoding="utf-8"?>
<p:tagLst xmlns:p="http://schemas.openxmlformats.org/presentationml/2006/main">
  <p:tag name="AS_UNIQUEID" val="2203"/>
</p:tagLst>
</file>

<file path=ppt/tags/tag642.xml><?xml version="1.0" encoding="utf-8"?>
<p:tagLst xmlns:p="http://schemas.openxmlformats.org/presentationml/2006/main">
  <p:tag name="AS_UNIQUEID" val="2204"/>
</p:tagLst>
</file>

<file path=ppt/tags/tag643.xml><?xml version="1.0" encoding="utf-8"?>
<p:tagLst xmlns:p="http://schemas.openxmlformats.org/presentationml/2006/main">
  <p:tag name="AS_UNIQUEID" val="2205"/>
</p:tagLst>
</file>

<file path=ppt/tags/tag644.xml><?xml version="1.0" encoding="utf-8"?>
<p:tagLst xmlns:p="http://schemas.openxmlformats.org/presentationml/2006/main">
  <p:tag name="AS_UNIQUEID" val="2206"/>
</p:tagLst>
</file>

<file path=ppt/tags/tag645.xml><?xml version="1.0" encoding="utf-8"?>
<p:tagLst xmlns:p="http://schemas.openxmlformats.org/presentationml/2006/main">
  <p:tag name="AS_UNIQUEID" val="2207"/>
</p:tagLst>
</file>

<file path=ppt/tags/tag646.xml><?xml version="1.0" encoding="utf-8"?>
<p:tagLst xmlns:p="http://schemas.openxmlformats.org/presentationml/2006/main">
  <p:tag name="KSO_WM_BEAUTIFY_FLAG" val="#wm#"/>
  <p:tag name="KSO_WM_TEMPLATE_CATEGORY" val="custom"/>
  <p:tag name="KSO_WM_TEMPLATE_INDEX" val="20205176"/>
</p:tagLst>
</file>

<file path=ppt/tags/tag647.xml><?xml version="1.0" encoding="utf-8"?>
<p:tagLst xmlns:p="http://schemas.openxmlformats.org/presentationml/2006/main">
  <p:tag name="AS_UNIQUEID" val="2209"/>
</p:tagLst>
</file>

<file path=ppt/tags/tag648.xml><?xml version="1.0" encoding="utf-8"?>
<p:tagLst xmlns:p="http://schemas.openxmlformats.org/presentationml/2006/main">
  <p:tag name="AS_UNIQUEID" val="2210"/>
</p:tagLst>
</file>

<file path=ppt/tags/tag649.xml><?xml version="1.0" encoding="utf-8"?>
<p:tagLst xmlns:p="http://schemas.openxmlformats.org/presentationml/2006/main">
  <p:tag name="AS_UNIQUEID" val="2211"/>
</p:tagLst>
</file>

<file path=ppt/tags/tag65.xml><?xml version="1.0" encoding="utf-8"?>
<p:tagLst xmlns:p="http://schemas.openxmlformats.org/presentationml/2006/main">
  <p:tag name="AS_UNIQUEID" val="1808"/>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50.xml><?xml version="1.0" encoding="utf-8"?>
<p:tagLst xmlns:p="http://schemas.openxmlformats.org/presentationml/2006/main">
  <p:tag name="KSO_WM_BEAUTIFY_FLAG" val="#wm#"/>
  <p:tag name="KSO_WM_TEMPLATE_CATEGORY" val="custom"/>
  <p:tag name="KSO_WM_TEMPLATE_INDEX" val="20205176"/>
</p:tagLst>
</file>

<file path=ppt/tags/tag651.xml><?xml version="1.0" encoding="utf-8"?>
<p:tagLst xmlns:p="http://schemas.openxmlformats.org/presentationml/2006/main">
  <p:tag name="AS_UNIQUEID" val="2213"/>
</p:tagLst>
</file>

<file path=ppt/tags/tag652.xml><?xml version="1.0" encoding="utf-8"?>
<p:tagLst xmlns:p="http://schemas.openxmlformats.org/presentationml/2006/main">
  <p:tag name="AS_UNIQUEID" val="2214"/>
  <p:tag name="KSO_WM_UNIT_TABLE_BEAUTIFY" val="smartTable{da3318b5-1a53-4feb-9c7c-feaa295dbe45}"/>
</p:tagLst>
</file>

<file path=ppt/tags/tag653.xml><?xml version="1.0" encoding="utf-8"?>
<p:tagLst xmlns:p="http://schemas.openxmlformats.org/presentationml/2006/main">
  <p:tag name="AS_UNIQUEID" val="2215"/>
</p:tagLst>
</file>

<file path=ppt/tags/tag654.xml><?xml version="1.0" encoding="utf-8"?>
<p:tagLst xmlns:p="http://schemas.openxmlformats.org/presentationml/2006/main">
  <p:tag name="KSO_WM_BEAUTIFY_FLAG" val="#wm#"/>
  <p:tag name="KSO_WM_TEMPLATE_CATEGORY" val="custom"/>
  <p:tag name="KSO_WM_TEMPLATE_INDEX" val="20205176"/>
</p:tagLst>
</file>

<file path=ppt/tags/tag655.xml><?xml version="1.0" encoding="utf-8"?>
<p:tagLst xmlns:p="http://schemas.openxmlformats.org/presentationml/2006/main">
  <p:tag name="AS_UNIQUEID" val="2217"/>
</p:tagLst>
</file>

<file path=ppt/tags/tag656.xml><?xml version="1.0" encoding="utf-8"?>
<p:tagLst xmlns:p="http://schemas.openxmlformats.org/presentationml/2006/main">
  <p:tag name="AS_UNIQUEID" val="2218"/>
</p:tagLst>
</file>

<file path=ppt/tags/tag657.xml><?xml version="1.0" encoding="utf-8"?>
<p:tagLst xmlns:p="http://schemas.openxmlformats.org/presentationml/2006/main">
  <p:tag name="KSO_WM_BEAUTIFY_FLAG" val="#wm#"/>
  <p:tag name="KSO_WM_TEMPLATE_CATEGORY" val="custom"/>
  <p:tag name="KSO_WM_TEMPLATE_INDEX" val="20205176"/>
</p:tagLst>
</file>

<file path=ppt/tags/tag658.xml><?xml version="1.0" encoding="utf-8"?>
<p:tagLst xmlns:p="http://schemas.openxmlformats.org/presentationml/2006/main">
  <p:tag name="AS_UNIQUEID" val="2220"/>
  <p:tag name="KSO_WM_BEAUTIFY_FLAG" val=""/>
</p:tagLst>
</file>

<file path=ppt/tags/tag659.xml><?xml version="1.0" encoding="utf-8"?>
<p:tagLst xmlns:p="http://schemas.openxmlformats.org/presentationml/2006/main">
  <p:tag name="AS_UNIQUEID" val="2221"/>
</p:tagLst>
</file>

<file path=ppt/tags/tag66.xml><?xml version="1.0" encoding="utf-8"?>
<p:tagLst xmlns:p="http://schemas.openxmlformats.org/presentationml/2006/main">
  <p:tag name="AS_UNIQUEID" val="1809"/>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60.xml><?xml version="1.0" encoding="utf-8"?>
<p:tagLst xmlns:p="http://schemas.openxmlformats.org/presentationml/2006/main">
  <p:tag name="AS_UNIQUEID" val="2222"/>
</p:tagLst>
</file>

<file path=ppt/tags/tag661.xml><?xml version="1.0" encoding="utf-8"?>
<p:tagLst xmlns:p="http://schemas.openxmlformats.org/presentationml/2006/main">
  <p:tag name="AS_UNIQUEID" val="2223"/>
</p:tagLst>
</file>

<file path=ppt/tags/tag662.xml><?xml version="1.0" encoding="utf-8"?>
<p:tagLst xmlns:p="http://schemas.openxmlformats.org/presentationml/2006/main">
  <p:tag name="AS_UNIQUEID" val="2224"/>
</p:tagLst>
</file>

<file path=ppt/tags/tag663.xml><?xml version="1.0" encoding="utf-8"?>
<p:tagLst xmlns:p="http://schemas.openxmlformats.org/presentationml/2006/main">
  <p:tag name="AS_UNIQUEID" val="2225"/>
</p:tagLst>
</file>

<file path=ppt/tags/tag664.xml><?xml version="1.0" encoding="utf-8"?>
<p:tagLst xmlns:p="http://schemas.openxmlformats.org/presentationml/2006/main">
  <p:tag name="KSO_WM_BEAUTIFY_FLAG" val="#wm#"/>
  <p:tag name="KSO_WM_TEMPLATE_CATEGORY" val="custom"/>
  <p:tag name="KSO_WM_TEMPLATE_INDEX" val="20205176"/>
</p:tagLst>
</file>

<file path=ppt/tags/tag665.xml><?xml version="1.0" encoding="utf-8"?>
<p:tagLst xmlns:p="http://schemas.openxmlformats.org/presentationml/2006/main">
  <p:tag name="AS_UNIQUEID" val="2227"/>
</p:tagLst>
</file>

<file path=ppt/tags/tag666.xml><?xml version="1.0" encoding="utf-8"?>
<p:tagLst xmlns:p="http://schemas.openxmlformats.org/presentationml/2006/main">
  <p:tag name="AS_UNIQUEID" val="2228"/>
</p:tagLst>
</file>

<file path=ppt/tags/tag667.xml><?xml version="1.0" encoding="utf-8"?>
<p:tagLst xmlns:p="http://schemas.openxmlformats.org/presentationml/2006/main">
  <p:tag name="KSO_WM_BEAUTIFY_FLAG" val="#wm#"/>
  <p:tag name="KSO_WM_TEMPLATE_CATEGORY" val="custom"/>
  <p:tag name="KSO_WM_TEMPLATE_INDEX" val="20205176"/>
</p:tagLst>
</file>

<file path=ppt/tags/tag668.xml><?xml version="1.0" encoding="utf-8"?>
<p:tagLst xmlns:p="http://schemas.openxmlformats.org/presentationml/2006/main">
  <p:tag name="AS_UNIQUEID" val="2230"/>
  <p:tag name="KSO_WM_BEAUTIFY_FLAG" val=""/>
</p:tagLst>
</file>

<file path=ppt/tags/tag669.xml><?xml version="1.0" encoding="utf-8"?>
<p:tagLst xmlns:p="http://schemas.openxmlformats.org/presentationml/2006/main">
  <p:tag name="AS_UNIQUEID" val="2231"/>
</p:tagLst>
</file>

<file path=ppt/tags/tag67.xml><?xml version="1.0" encoding="utf-8"?>
<p:tagLst xmlns:p="http://schemas.openxmlformats.org/presentationml/2006/main">
  <p:tag name="AS_UNIQUEID" val="1810"/>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70.xml><?xml version="1.0" encoding="utf-8"?>
<p:tagLst xmlns:p="http://schemas.openxmlformats.org/presentationml/2006/main">
  <p:tag name="AS_UNIQUEID" val="2232"/>
  <p:tag name="KSO_WM_BEAUTIFY_FLAG" val=""/>
</p:tagLst>
</file>

<file path=ppt/tags/tag671.xml><?xml version="1.0" encoding="utf-8"?>
<p:tagLst xmlns:p="http://schemas.openxmlformats.org/presentationml/2006/main">
  <p:tag name="AS_UNIQUEID" val="2233"/>
</p:tagLst>
</file>

<file path=ppt/tags/tag672.xml><?xml version="1.0" encoding="utf-8"?>
<p:tagLst xmlns:p="http://schemas.openxmlformats.org/presentationml/2006/main">
  <p:tag name="AS_UNIQUEID" val="2234"/>
</p:tagLst>
</file>

<file path=ppt/tags/tag673.xml><?xml version="1.0" encoding="utf-8"?>
<p:tagLst xmlns:p="http://schemas.openxmlformats.org/presentationml/2006/main">
  <p:tag name="AS_UNIQUEID" val="2235"/>
</p:tagLst>
</file>

<file path=ppt/tags/tag674.xml><?xml version="1.0" encoding="utf-8"?>
<p:tagLst xmlns:p="http://schemas.openxmlformats.org/presentationml/2006/main">
  <p:tag name="AS_UNIQUEID" val="2236"/>
</p:tagLst>
</file>

<file path=ppt/tags/tag675.xml><?xml version="1.0" encoding="utf-8"?>
<p:tagLst xmlns:p="http://schemas.openxmlformats.org/presentationml/2006/main">
  <p:tag name="AS_UNIQUEID" val="2237"/>
  <p:tag name="KSO_WM_BEAUTIFY_FLAG" val=""/>
</p:tagLst>
</file>

<file path=ppt/tags/tag676.xml><?xml version="1.0" encoding="utf-8"?>
<p:tagLst xmlns:p="http://schemas.openxmlformats.org/presentationml/2006/main">
  <p:tag name="AS_UNIQUEID" val="2238"/>
</p:tagLst>
</file>

<file path=ppt/tags/tag677.xml><?xml version="1.0" encoding="utf-8"?>
<p:tagLst xmlns:p="http://schemas.openxmlformats.org/presentationml/2006/main">
  <p:tag name="KSO_WM_BEAUTIFY_FLAG" val="#wm#"/>
  <p:tag name="KSO_WM_TEMPLATE_CATEGORY" val="custom"/>
  <p:tag name="KSO_WM_TEMPLATE_INDEX" val="20205176"/>
</p:tagLst>
</file>

<file path=ppt/tags/tag678.xml><?xml version="1.0" encoding="utf-8"?>
<p:tagLst xmlns:p="http://schemas.openxmlformats.org/presentationml/2006/main">
  <p:tag name="AS_UNIQUEID" val="2240"/>
</p:tagLst>
</file>

<file path=ppt/tags/tag679.xml><?xml version="1.0" encoding="utf-8"?>
<p:tagLst xmlns:p="http://schemas.openxmlformats.org/presentationml/2006/main">
  <p:tag name="AS_UNIQUEID" val="2241"/>
  <p:tag name="KSO_WM_BEAUTIFY_FLAG" val=""/>
</p:tagLst>
</file>

<file path=ppt/tags/tag68.xml><?xml version="1.0" encoding="utf-8"?>
<p:tagLst xmlns:p="http://schemas.openxmlformats.org/presentationml/2006/main">
  <p:tag name="AS_UNIQUEID" val="1812"/>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_0**"/>
  <p:tag name="KSO_WM_UNIT_LAYERLEVEL" val="1"/>
</p:tagLst>
</file>

<file path=ppt/tags/tag680.xml><?xml version="1.0" encoding="utf-8"?>
<p:tagLst xmlns:p="http://schemas.openxmlformats.org/presentationml/2006/main">
  <p:tag name="AS_UNIQUEID" val="2242"/>
  <p:tag name="KSO_WM_BEAUTIFY_FLAG" val=""/>
  <p:tag name="KSO_WM_DIAGRAM_GROUP_CODE" val="m1-1"/>
  <p:tag name="KSO_WM_TAG_VERSION" val="1.0"/>
  <p:tag name="KSO_WM_TEMPLATE_CATEGORY" val="diagram"/>
  <p:tag name="KSO_WM_TEMPLATE_INDEX" val="20187549"/>
  <p:tag name="KSO_WM_UNIT_COMPATIBLE" val="0"/>
  <p:tag name="KSO_WM_UNIT_DIAGRAM_ISNUMVISUAL" val="0"/>
  <p:tag name="KSO_WM_UNIT_DIAGRAM_ISREFERUNIT" val="0"/>
  <p:tag name="KSO_WM_UNIT_FILL_FORE_SCHEMECOLOR_INDEX" val="9"/>
  <p:tag name="KSO_WM_UNIT_FILL_TYPE" val="1"/>
  <p:tag name="KSO_WM_UNIT_HIGHLIGHT" val="0"/>
  <p:tag name="KSO_WM_UNIT_ID" val="diagram20187549_6*m_h_i*649_5_1"/>
  <p:tag name="KSO_WM_UNIT_INDEX" val="649_5_1"/>
  <p:tag name="KSO_WM_UNIT_LAYERLEVEL" val="1_1_1"/>
  <p:tag name="KSO_WM_UNIT_TEXT_FILL_FORE_SCHEMECOLOR_INDEX" val="2"/>
  <p:tag name="KSO_WM_UNIT_TEXT_FILL_TYPE" val="1"/>
  <p:tag name="KSO_WM_UNIT_TYPE" val="m_h_i"/>
</p:tagLst>
</file>

<file path=ppt/tags/tag681.xml><?xml version="1.0" encoding="utf-8"?>
<p:tagLst xmlns:p="http://schemas.openxmlformats.org/presentationml/2006/main">
  <p:tag name="AS_UNIQUEID" val="2243"/>
  <p:tag name="KSO_WM_BEAUTIFY_FLAG" val=""/>
  <p:tag name="KSO_WM_DIAGRAM_GROUP_CODE" val="m1-1"/>
  <p:tag name="KSO_WM_TAG_VERSION" val="1.0"/>
  <p:tag name="KSO_WM_TEMPLATE_CATEGORY" val="diagram"/>
  <p:tag name="KSO_WM_TEMPLATE_INDEX" val="20187549"/>
  <p:tag name="KSO_WM_UNIT_COMPATIBLE" val="0"/>
  <p:tag name="KSO_WM_UNIT_DIAGRAM_ISNUMVISUAL" val="0"/>
  <p:tag name="KSO_WM_UNIT_DIAGRAM_ISREFERUNIT" val="0"/>
  <p:tag name="KSO_WM_UNIT_HIGHLIGHT" val="0"/>
  <p:tag name="KSO_WM_UNIT_ID" val="diagram20187549_6*m_h_a*649_5_1"/>
  <p:tag name="KSO_WM_UNIT_INDEX" val="649_5_1"/>
  <p:tag name="KSO_WM_UNIT_ISCONTENTSTITLE" val="0"/>
  <p:tag name="KSO_WM_UNIT_LAYERLEVEL" val="1_1_1"/>
  <p:tag name="KSO_WM_UNIT_NOCLEAR" val="0"/>
  <p:tag name="KSO_WM_UNIT_PRESET_TEXT" val="添加标题"/>
  <p:tag name="KSO_WM_UNIT_TEXT_FILL_FORE_SCHEMECOLOR_INDEX" val="14"/>
  <p:tag name="KSO_WM_UNIT_TEXT_FILL_TYPE" val="1"/>
  <p:tag name="KSO_WM_UNIT_TYPE" val="m_h_a"/>
</p:tagLst>
</file>

<file path=ppt/tags/tag682.xml><?xml version="1.0" encoding="utf-8"?>
<p:tagLst xmlns:p="http://schemas.openxmlformats.org/presentationml/2006/main">
  <p:tag name="AS_UNIQUEID" val="2244"/>
</p:tagLst>
</file>

<file path=ppt/tags/tag683.xml><?xml version="1.0" encoding="utf-8"?>
<p:tagLst xmlns:p="http://schemas.openxmlformats.org/presentationml/2006/main">
  <p:tag name="KSO_WM_BEAUTIFY_FLAG" val="#wm#"/>
  <p:tag name="KSO_WM_TEMPLATE_CATEGORY" val="custom"/>
  <p:tag name="KSO_WM_TEMPLATE_INDEX" val="20205176"/>
</p:tagLst>
</file>

<file path=ppt/tags/tag684.xml><?xml version="1.0" encoding="utf-8"?>
<p:tagLst xmlns:p="http://schemas.openxmlformats.org/presentationml/2006/main">
  <p:tag name="AS_UNIQUEID" val="2246"/>
</p:tagLst>
</file>

<file path=ppt/tags/tag685.xml><?xml version="1.0" encoding="utf-8"?>
<p:tagLst xmlns:p="http://schemas.openxmlformats.org/presentationml/2006/main">
  <p:tag name="AS_UNIQUEID" val="2247"/>
  <p:tag name="KSO_WM_BEAUTIFY_FLAG" val=""/>
</p:tagLst>
</file>

<file path=ppt/tags/tag686.xml><?xml version="1.0" encoding="utf-8"?>
<p:tagLst xmlns:p="http://schemas.openxmlformats.org/presentationml/2006/main">
  <p:tag name="AS_UNIQUEID" val="2248"/>
</p:tagLst>
</file>

<file path=ppt/tags/tag687.xml><?xml version="1.0" encoding="utf-8"?>
<p:tagLst xmlns:p="http://schemas.openxmlformats.org/presentationml/2006/main">
  <p:tag name="KSO_WM_BEAUTIFY_FLAG" val="#wm#"/>
  <p:tag name="KSO_WM_TEMPLATE_CATEGORY" val="custom"/>
  <p:tag name="KSO_WM_TEMPLATE_INDEX" val="20205176"/>
</p:tagLst>
</file>

<file path=ppt/tags/tag688.xml><?xml version="1.0" encoding="utf-8"?>
<p:tagLst xmlns:p="http://schemas.openxmlformats.org/presentationml/2006/main">
  <p:tag name="AS_UNIQUEID" val="2250"/>
  <p:tag name="KSO_WM_BEAUTIFY_FLAG" val=""/>
</p:tagLst>
</file>

<file path=ppt/tags/tag689.xml><?xml version="1.0" encoding="utf-8"?>
<p:tagLst xmlns:p="http://schemas.openxmlformats.org/presentationml/2006/main">
  <p:tag name="AS_UNIQUEID" val="2251"/>
</p:tagLst>
</file>

<file path=ppt/tags/tag69.xml><?xml version="1.0" encoding="utf-8"?>
<p:tagLst xmlns:p="http://schemas.openxmlformats.org/presentationml/2006/main">
  <p:tag name="AS_UNIQUEID" val="1813"/>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_0**"/>
  <p:tag name="KSO_WM_UNIT_LAYERLEVEL" val="1"/>
</p:tagLst>
</file>

<file path=ppt/tags/tag690.xml><?xml version="1.0" encoding="utf-8"?>
<p:tagLst xmlns:p="http://schemas.openxmlformats.org/presentationml/2006/main">
  <p:tag name="AS_UNIQUEID" val="2252"/>
</p:tagLst>
</file>

<file path=ppt/tags/tag691.xml><?xml version="1.0" encoding="utf-8"?>
<p:tagLst xmlns:p="http://schemas.openxmlformats.org/presentationml/2006/main">
  <p:tag name="KSO_WM_BEAUTIFY_FLAG" val="#wm#"/>
  <p:tag name="KSO_WM_TEMPLATE_CATEGORY" val="custom"/>
  <p:tag name="KSO_WM_TEMPLATE_INDEX" val="20205176"/>
</p:tagLst>
</file>

<file path=ppt/tags/tag692.xml><?xml version="1.0" encoding="utf-8"?>
<p:tagLst xmlns:p="http://schemas.openxmlformats.org/presentationml/2006/main">
  <p:tag name="AS_UNIQUEID" val="2254"/>
</p:tagLst>
</file>

<file path=ppt/tags/tag693.xml><?xml version="1.0" encoding="utf-8"?>
<p:tagLst xmlns:p="http://schemas.openxmlformats.org/presentationml/2006/main">
  <p:tag name="AS_UNIQUEID" val="2255"/>
  <p:tag name="KSO_WM_UNIT_TABLE_BEAUTIFY" val="smartTable{c27c7f32-adf2-4930-8f21-c45565401142}"/>
  <p:tag name="TABLE_ENDDRAG_ORIGIN_RECT" val="850*313"/>
  <p:tag name="TABLE_ENDDRAG_RECT" val="44*132*851*313"/>
</p:tagLst>
</file>

<file path=ppt/tags/tag694.xml><?xml version="1.0" encoding="utf-8"?>
<p:tagLst xmlns:p="http://schemas.openxmlformats.org/presentationml/2006/main">
  <p:tag name="AS_UNIQUEID" val="2256"/>
  <p:tag name="KSO_WM_BEAUTIFY_FLAG" val=""/>
  <p:tag name="KSO_WM_DIAGRAM_GROUP_CODE" val="m1-1"/>
  <p:tag name="KSO_WM_TAG_VERSION" val="1.0"/>
  <p:tag name="KSO_WM_TEMPLATE_CATEGORY" val="diagram"/>
  <p:tag name="KSO_WM_TEMPLATE_INDEX" val="20187549"/>
  <p:tag name="KSO_WM_UNIT_COMPATIBLE" val="0"/>
  <p:tag name="KSO_WM_UNIT_DIAGRAM_ISNUMVISUAL" val="0"/>
  <p:tag name="KSO_WM_UNIT_DIAGRAM_ISREFERUNIT" val="0"/>
  <p:tag name="KSO_WM_UNIT_FILL_FORE_SCHEMECOLOR_INDEX" val="10"/>
  <p:tag name="KSO_WM_UNIT_FILL_TYPE" val="1"/>
  <p:tag name="KSO_WM_UNIT_HIGHLIGHT" val="0"/>
  <p:tag name="KSO_WM_UNIT_ID" val="diagram20187549_6*m_h_i*649_6_1"/>
  <p:tag name="KSO_WM_UNIT_INDEX" val="649_6_1"/>
  <p:tag name="KSO_WM_UNIT_LAYERLEVEL" val="1_1_1"/>
  <p:tag name="KSO_WM_UNIT_TEXT_FILL_FORE_SCHEMECOLOR_INDEX" val="2"/>
  <p:tag name="KSO_WM_UNIT_TEXT_FILL_TYPE" val="1"/>
  <p:tag name="KSO_WM_UNIT_TYPE" val="m_h_i"/>
</p:tagLst>
</file>

<file path=ppt/tags/tag695.xml><?xml version="1.0" encoding="utf-8"?>
<p:tagLst xmlns:p="http://schemas.openxmlformats.org/presentationml/2006/main">
  <p:tag name="AS_UNIQUEID" val="2257"/>
  <p:tag name="KSO_WM_BEAUTIFY_FLAG" val=""/>
  <p:tag name="KSO_WM_DIAGRAM_GROUP_CODE" val="m1-1"/>
  <p:tag name="KSO_WM_TAG_VERSION" val="1.0"/>
  <p:tag name="KSO_WM_TEMPLATE_CATEGORY" val="diagram"/>
  <p:tag name="KSO_WM_TEMPLATE_INDEX" val="20187549"/>
  <p:tag name="KSO_WM_UNIT_COMPATIBLE" val="0"/>
  <p:tag name="KSO_WM_UNIT_DIAGRAM_ISNUMVISUAL" val="0"/>
  <p:tag name="KSO_WM_UNIT_DIAGRAM_ISREFERUNIT" val="0"/>
  <p:tag name="KSO_WM_UNIT_HIGHLIGHT" val="0"/>
  <p:tag name="KSO_WM_UNIT_ID" val="diagram20187549_6*m_h_a*649_6_1"/>
  <p:tag name="KSO_WM_UNIT_INDEX" val="649_6_1"/>
  <p:tag name="KSO_WM_UNIT_ISCONTENTSTITLE" val="0"/>
  <p:tag name="KSO_WM_UNIT_LAYERLEVEL" val="1_1_1"/>
  <p:tag name="KSO_WM_UNIT_NOCLEAR" val="0"/>
  <p:tag name="KSO_WM_UNIT_PRESET_TEXT" val="添加标题"/>
  <p:tag name="KSO_WM_UNIT_TEXT_FILL_FORE_SCHEMECOLOR_INDEX" val="14"/>
  <p:tag name="KSO_WM_UNIT_TEXT_FILL_TYPE" val="1"/>
  <p:tag name="KSO_WM_UNIT_TYPE" val="m_h_a"/>
</p:tagLst>
</file>

<file path=ppt/tags/tag696.xml><?xml version="1.0" encoding="utf-8"?>
<p:tagLst xmlns:p="http://schemas.openxmlformats.org/presentationml/2006/main">
  <p:tag name="KSO_WM_BEAUTIFY_FLAG" val="#wm#"/>
  <p:tag name="KSO_WM_TEMPLATE_CATEGORY" val="custom"/>
  <p:tag name="KSO_WM_TEMPLATE_INDEX" val="20205176"/>
</p:tagLst>
</file>

<file path=ppt/tags/tag697.xml><?xml version="1.0" encoding="utf-8"?>
<p:tagLst xmlns:p="http://schemas.openxmlformats.org/presentationml/2006/main">
  <p:tag name="AS_OS" val="Unix 3.10 unknown"/>
  <p:tag name="AS_RELEASE_DATE" val="2023.03.31"/>
  <p:tag name="AS_TITLE" val="Aspose.Slides for Java"/>
  <p:tag name="AS_VERSION" val="23.3"/>
  <p:tag name="COMMONDATA" val="eyJoZGlkIjoiNTI5MWM1ODFiYzg2MjM3MzgyZGIxZGUwMDA1ODc5ZmYifQ=="/>
  <p:tag name="KSO_WPP_MARK_KEY" val="555bf02b-16e9-4ede-b43c-a2d7e0d98073"/>
  <p:tag name="commondata" val="eyJoZGlkIjoiMjNiMWM2ZjhkNDE1ZDliZjA2ZjVjODIwNmZhZmQxODMifQ=="/>
</p:tagLst>
</file>

<file path=ppt/tags/tag7.xml><?xml version="1.0" encoding="utf-8"?>
<p:tagLst xmlns:p="http://schemas.openxmlformats.org/presentationml/2006/main">
  <p:tag name="AS_UNIQUEID" val="1741"/>
  <p:tag name="KSO_WM_BEAUTIFY_FLAG" val=""/>
</p:tagLst>
</file>

<file path=ppt/tags/tag70.xml><?xml version="1.0" encoding="utf-8"?>
<p:tagLst xmlns:p="http://schemas.openxmlformats.org/presentationml/2006/main">
  <p:tag name="AS_UNIQUEID" val="1814"/>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1.xml><?xml version="1.0" encoding="utf-8"?>
<p:tagLst xmlns:p="http://schemas.openxmlformats.org/presentationml/2006/main">
  <p:tag name="AS_UNIQUEID" val="1815"/>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2.xml><?xml version="1.0" encoding="utf-8"?>
<p:tagLst xmlns:p="http://schemas.openxmlformats.org/presentationml/2006/main">
  <p:tag name="AS_UNIQUEID" val="1816"/>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3.xml><?xml version="1.0" encoding="utf-8"?>
<p:tagLst xmlns:p="http://schemas.openxmlformats.org/presentationml/2006/main">
  <p:tag name="AS_UNIQUEID" val="1817"/>
</p:tagLst>
</file>

<file path=ppt/tags/tag74.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75.xml><?xml version="1.0" encoding="utf-8"?>
<p:tagLst xmlns:p="http://schemas.openxmlformats.org/presentationml/2006/main">
  <p:tag name="AS_UNIQUEID" val="1819"/>
  <p:tag name="KSO_WM_BEAUTIFY_FLAG" val=""/>
</p:tagLst>
</file>

<file path=ppt/tags/tag76.xml><?xml version="1.0" encoding="utf-8"?>
<p:tagLst xmlns:p="http://schemas.openxmlformats.org/presentationml/2006/main">
  <p:tag name="AS_UNIQUEID" val="1820"/>
  <p:tag name="KSO_WM_BEAUTIFY_FLAG" val=""/>
</p:tagLst>
</file>

<file path=ppt/tags/tag77.xml><?xml version="1.0" encoding="utf-8"?>
<p:tagLst xmlns:p="http://schemas.openxmlformats.org/presentationml/2006/main">
  <p:tag name="KSO_WM_BEAUTIFY_FLAG" val="#wm#"/>
  <p:tag name="KSO_WM_TEMPLATE_CATEGORY" val="custom"/>
  <p:tag name="KSO_WM_TEMPLATE_INDEX" val="20205176"/>
</p:tagLst>
</file>

<file path=ppt/tags/tag78.xml><?xml version="1.0" encoding="utf-8"?>
<p:tagLst xmlns:p="http://schemas.openxmlformats.org/presentationml/2006/main">
  <p:tag name="AS_UNIQUEID" val="1823"/>
  <p:tag name="KSO_WM_BEAUTIFY_FLAG" val=""/>
</p:tagLst>
</file>

<file path=ppt/tags/tag79.xml><?xml version="1.0" encoding="utf-8"?>
<p:tagLst xmlns:p="http://schemas.openxmlformats.org/presentationml/2006/main">
  <p:tag name="AS_UNIQUEID" val="1824"/>
  <p:tag name="KSO_WM_BEAUTIFY_FLAG" val=""/>
</p:tagLst>
</file>

<file path=ppt/tags/tag8.xml><?xml version="1.0" encoding="utf-8"?>
<p:tagLst xmlns:p="http://schemas.openxmlformats.org/presentationml/2006/main">
  <p:tag name="AS_UNIQUEID" val="1742"/>
  <p:tag name="KSO_WM_BEAUTIFY_FLAG" val=""/>
</p:tagLst>
</file>

<file path=ppt/tags/tag80.xml><?xml version="1.0" encoding="utf-8"?>
<p:tagLst xmlns:p="http://schemas.openxmlformats.org/presentationml/2006/main">
  <p:tag name="AS_UNIQUEID" val="1825"/>
  <p:tag name="KSO_WM_BEAUTIFY_FLAG" val=""/>
</p:tagLst>
</file>

<file path=ppt/tags/tag81.xml><?xml version="1.0" encoding="utf-8"?>
<p:tagLst xmlns:p="http://schemas.openxmlformats.org/presentationml/2006/main">
  <p:tag name="AS_UNIQUEID" val="1826"/>
  <p:tag name="KSO_WM_BEAUTIFY_FLAG" val=""/>
</p:tagLst>
</file>

<file path=ppt/tags/tag82.xml><?xml version="1.0" encoding="utf-8"?>
<p:tagLst xmlns:p="http://schemas.openxmlformats.org/presentationml/2006/main">
  <p:tag name="AS_UNIQUEID" val="1827"/>
  <p:tag name="KSO_WM_BEAUTIFY_FLAG" val=""/>
  <p:tag name="KSO_WM_UNIT_PLACING_PICTURE_USER_VIEWPORT" val="{&quot;height&quot;:1425,&quot;width&quot;:1346}"/>
</p:tagLst>
</file>

<file path=ppt/tags/tag83.xml><?xml version="1.0" encoding="utf-8"?>
<p:tagLst xmlns:p="http://schemas.openxmlformats.org/presentationml/2006/main">
  <p:tag name="AS_UNIQUEID" val="1828"/>
</p:tagLst>
</file>

<file path=ppt/tags/tag84.xml><?xml version="1.0" encoding="utf-8"?>
<p:tagLst xmlns:p="http://schemas.openxmlformats.org/presentationml/2006/main">
  <p:tag name="AS_UNIQUEID" val="1829"/>
  <p:tag name="KSO_WM_BEAUTIFY_FLAG" val="#wm#"/>
  <p:tag name="KSO_WM_DIAGRAM_GROUP_CODE" val="m1-1"/>
  <p:tag name="KSO_WM_TAG_VERSION" val="1.0"/>
  <p:tag name="KSO_WM_TEMPLATE_CATEGORY" val="diagram"/>
  <p:tag name="KSO_WM_TEMPLATE_INDEX" val="20187549"/>
  <p:tag name="KSO_WM_UNIT_COMPATIBLE" val="0"/>
  <p:tag name="KSO_WM_UNIT_DIAGRAM_ISNUMVISUAL" val="0"/>
  <p:tag name="KSO_WM_UNIT_DIAGRAM_ISREFERUNIT" val="0"/>
  <p:tag name="KSO_WM_UNIT_FILL_FORE_SCHEMECOLOR_INDEX" val="15"/>
  <p:tag name="KSO_WM_UNIT_FILL_TYPE" val="1"/>
  <p:tag name="KSO_WM_UNIT_HIGHLIGHT" val="0"/>
  <p:tag name="KSO_WM_UNIT_ID" val="diagram20187549_6*m_i*649_1"/>
  <p:tag name="KSO_WM_UNIT_INDEX" val="649_1"/>
  <p:tag name="KSO_WM_UNIT_LAYERLEVEL" val="1_1"/>
  <p:tag name="KSO_WM_UNIT_TEXT_FILL_FORE_SCHEMECOLOR_INDEX" val="2"/>
  <p:tag name="KSO_WM_UNIT_TEXT_FILL_TYPE" val="1"/>
  <p:tag name="KSO_WM_UNIT_TYPE" val="m_i"/>
</p:tagLst>
</file>

<file path=ppt/tags/tag85.xml><?xml version="1.0" encoding="utf-8"?>
<p:tagLst xmlns:p="http://schemas.openxmlformats.org/presentationml/2006/main">
  <p:tag name="AS_UNIQUEID" val="1830"/>
  <p:tag name="KSO_WM_BEAUTIFY_FLAG" val="#wm#"/>
  <p:tag name="KSO_WM_DIAGRAM_GROUP_CODE" val="m1-1"/>
  <p:tag name="KSO_WM_TAG_VERSION" val="1.0"/>
  <p:tag name="KSO_WM_TEMPLATE_CATEGORY" val="diagram"/>
  <p:tag name="KSO_WM_TEMPLATE_INDEX" val="20187549"/>
  <p:tag name="KSO_WM_UNIT_COMPATIBLE" val="0"/>
  <p:tag name="KSO_WM_UNIT_DIAGRAM_ISNUMVISUAL" val="0"/>
  <p:tag name="KSO_WM_UNIT_DIAGRAM_ISREFERUNIT" val="0"/>
  <p:tag name="KSO_WM_UNIT_FILL_FORE_SCHEMECOLOR_INDEX" val="15"/>
  <p:tag name="KSO_WM_UNIT_FILL_TYPE" val="1"/>
  <p:tag name="KSO_WM_UNIT_HIGHLIGHT" val="0"/>
  <p:tag name="KSO_WM_UNIT_ID" val="diagram20187549_6*m_i*649_2"/>
  <p:tag name="KSO_WM_UNIT_INDEX" val="649_2"/>
  <p:tag name="KSO_WM_UNIT_LAYERLEVEL" val="1_1"/>
  <p:tag name="KSO_WM_UNIT_TEXT_FILL_FORE_SCHEMECOLOR_INDEX" val="2"/>
  <p:tag name="KSO_WM_UNIT_TEXT_FILL_TYPE" val="1"/>
  <p:tag name="KSO_WM_UNIT_TYPE" val="m_i"/>
</p:tagLst>
</file>

<file path=ppt/tags/tag86.xml><?xml version="1.0" encoding="utf-8"?>
<p:tagLst xmlns:p="http://schemas.openxmlformats.org/presentationml/2006/main">
  <p:tag name="AS_UNIQUEID" val="1831"/>
  <p:tag name="KSO_WM_BEAUTIFY_FLAG" val="#wm#"/>
  <p:tag name="KSO_WM_DIAGRAM_GROUP_CODE" val="m1-1"/>
  <p:tag name="KSO_WM_TAG_VERSION" val="1.0"/>
  <p:tag name="KSO_WM_TEMPLATE_CATEGORY" val="diagram"/>
  <p:tag name="KSO_WM_TEMPLATE_INDEX" val="20187549"/>
  <p:tag name="KSO_WM_UNIT_COMPATIBLE" val="0"/>
  <p:tag name="KSO_WM_UNIT_DIAGRAM_ISNUMVISUAL" val="0"/>
  <p:tag name="KSO_WM_UNIT_DIAGRAM_ISREFERUNIT" val="0"/>
  <p:tag name="KSO_WM_UNIT_FILL_FORE_SCHEMECOLOR_INDEX" val="5"/>
  <p:tag name="KSO_WM_UNIT_FILL_TYPE" val="1"/>
  <p:tag name="KSO_WM_UNIT_HIGHLIGHT" val="0"/>
  <p:tag name="KSO_WM_UNIT_ID" val="diagram20187549_6*m_h_i*649_1_1"/>
  <p:tag name="KSO_WM_UNIT_INDEX" val="649_1_1"/>
  <p:tag name="KSO_WM_UNIT_LAYERLEVEL" val="1_1_1"/>
  <p:tag name="KSO_WM_UNIT_TEXT_FILL_FORE_SCHEMECOLOR_INDEX" val="2"/>
  <p:tag name="KSO_WM_UNIT_TEXT_FILL_TYPE" val="1"/>
  <p:tag name="KSO_WM_UNIT_TYPE" val="m_h_i"/>
</p:tagLst>
</file>

<file path=ppt/tags/tag87.xml><?xml version="1.0" encoding="utf-8"?>
<p:tagLst xmlns:p="http://schemas.openxmlformats.org/presentationml/2006/main">
  <p:tag name="AS_UNIQUEID" val="1832"/>
  <p:tag name="KSO_WM_BEAUTIFY_FLAG" val="#wm#"/>
  <p:tag name="KSO_WM_DIAGRAM_GROUP_CODE" val="m1-1"/>
  <p:tag name="KSO_WM_TAG_VERSION" val="1.0"/>
  <p:tag name="KSO_WM_TEMPLATE_CATEGORY" val="diagram"/>
  <p:tag name="KSO_WM_TEMPLATE_INDEX" val="20187549"/>
  <p:tag name="KSO_WM_UNIT_COMPATIBLE" val="0"/>
  <p:tag name="KSO_WM_UNIT_DIAGRAM_ISNUMVISUAL" val="0"/>
  <p:tag name="KSO_WM_UNIT_DIAGRAM_ISREFERUNIT" val="0"/>
  <p:tag name="KSO_WM_UNIT_FILL_FORE_SCHEMECOLOR_INDEX" val="5"/>
  <p:tag name="KSO_WM_UNIT_FILL_TYPE" val="1"/>
  <p:tag name="KSO_WM_UNIT_HIGHLIGHT" val="0"/>
  <p:tag name="KSO_WM_UNIT_ID" val="diagram20187549_6*m_h_i*649_1_2"/>
  <p:tag name="KSO_WM_UNIT_INDEX" val="649_1_2"/>
  <p:tag name="KSO_WM_UNIT_LAYERLEVEL" val="1_1_1"/>
  <p:tag name="KSO_WM_UNIT_TEXT_FILL_FORE_SCHEMECOLOR_INDEX" val="2"/>
  <p:tag name="KSO_WM_UNIT_TEXT_FILL_TYPE" val="1"/>
  <p:tag name="KSO_WM_UNIT_TYPE" val="m_h_i"/>
</p:tagLst>
</file>

<file path=ppt/tags/tag88.xml><?xml version="1.0" encoding="utf-8"?>
<p:tagLst xmlns:p="http://schemas.openxmlformats.org/presentationml/2006/main">
  <p:tag name="AS_UNIQUEID" val="1833"/>
  <p:tag name="KSO_WM_BEAUTIFY_FLAG" val="#wm#"/>
  <p:tag name="KSO_WM_DIAGRAM_GROUP_CODE" val="m1-1"/>
  <p:tag name="KSO_WM_TAG_VERSION" val="1.0"/>
  <p:tag name="KSO_WM_TEMPLATE_CATEGORY" val="diagram"/>
  <p:tag name="KSO_WM_TEMPLATE_INDEX" val="20187549"/>
  <p:tag name="KSO_WM_UNIT_COMPATIBLE" val="0"/>
  <p:tag name="KSO_WM_UNIT_DIAGRAM_ISNUMVISUAL" val="0"/>
  <p:tag name="KSO_WM_UNIT_DIAGRAM_ISREFERUNIT" val="0"/>
  <p:tag name="KSO_WM_UNIT_FILL_FORE_SCHEMECOLOR_INDEX" val="5"/>
  <p:tag name="KSO_WM_UNIT_FILL_TYPE" val="1"/>
  <p:tag name="KSO_WM_UNIT_HIGHLIGHT" val="0"/>
  <p:tag name="KSO_WM_UNIT_ID" val="diagram20187549_6*m_h_i*649_1_3"/>
  <p:tag name="KSO_WM_UNIT_INDEX" val="649_1_3"/>
  <p:tag name="KSO_WM_UNIT_LAYERLEVEL" val="1_1_1"/>
  <p:tag name="KSO_WM_UNIT_TEXT_FILL_FORE_SCHEMECOLOR_INDEX" val="2"/>
  <p:tag name="KSO_WM_UNIT_TEXT_FILL_TYPE" val="1"/>
  <p:tag name="KSO_WM_UNIT_TYPE" val="m_h_i"/>
</p:tagLst>
</file>

<file path=ppt/tags/tag89.xml><?xml version="1.0" encoding="utf-8"?>
<p:tagLst xmlns:p="http://schemas.openxmlformats.org/presentationml/2006/main">
  <p:tag name="AS_UNIQUEID" val="1834"/>
  <p:tag name="KSO_WM_BEAUTIFY_FLAG" val="#wm#"/>
  <p:tag name="KSO_WM_DIAGRAM_GROUP_CODE" val="m1-1"/>
  <p:tag name="KSO_WM_TAG_VERSION" val="1.0"/>
  <p:tag name="KSO_WM_TEMPLATE_CATEGORY" val="diagram"/>
  <p:tag name="KSO_WM_TEMPLATE_INDEX" val="20187549"/>
  <p:tag name="KSO_WM_UNIT_COMPATIBLE" val="0"/>
  <p:tag name="KSO_WM_UNIT_DIAGRAM_ISNUMVISUAL" val="0"/>
  <p:tag name="KSO_WM_UNIT_DIAGRAM_ISREFERUNIT" val="0"/>
  <p:tag name="KSO_WM_UNIT_FILL_FORE_SCHEMECOLOR_INDEX" val="6"/>
  <p:tag name="KSO_WM_UNIT_FILL_TYPE" val="1"/>
  <p:tag name="KSO_WM_UNIT_HIGHLIGHT" val="0"/>
  <p:tag name="KSO_WM_UNIT_ID" val="diagram20187549_6*m_h_i*649_2_1"/>
  <p:tag name="KSO_WM_UNIT_INDEX" val="649_2_1"/>
  <p:tag name="KSO_WM_UNIT_LAYERLEVEL" val="1_1_1"/>
  <p:tag name="KSO_WM_UNIT_TEXT_FILL_FORE_SCHEMECOLOR_INDEX" val="2"/>
  <p:tag name="KSO_WM_UNIT_TEXT_FILL_TYPE" val="1"/>
  <p:tag name="KSO_WM_UNIT_TYPE" val="m_h_i"/>
</p:tagLst>
</file>

<file path=ppt/tags/tag9.xml><?xml version="1.0" encoding="utf-8"?>
<p:tagLst xmlns:p="http://schemas.openxmlformats.org/presentationml/2006/main">
  <p:tag name="AS_UNIQUEID" val="1743"/>
  <p:tag name="KSO_WM_BEAUTIFY_FLAG" val=""/>
</p:tagLst>
</file>

<file path=ppt/tags/tag90.xml><?xml version="1.0" encoding="utf-8"?>
<p:tagLst xmlns:p="http://schemas.openxmlformats.org/presentationml/2006/main">
  <p:tag name="AS_UNIQUEID" val="1835"/>
  <p:tag name="KSO_WM_BEAUTIFY_FLAG" val="#wm#"/>
  <p:tag name="KSO_WM_DIAGRAM_GROUP_CODE" val="m1-1"/>
  <p:tag name="KSO_WM_TAG_VERSION" val="1.0"/>
  <p:tag name="KSO_WM_TEMPLATE_CATEGORY" val="diagram"/>
  <p:tag name="KSO_WM_TEMPLATE_INDEX" val="20187549"/>
  <p:tag name="KSO_WM_UNIT_COMPATIBLE" val="0"/>
  <p:tag name="KSO_WM_UNIT_DIAGRAM_ISNUMVISUAL" val="0"/>
  <p:tag name="KSO_WM_UNIT_DIAGRAM_ISREFERUNIT" val="0"/>
  <p:tag name="KSO_WM_UNIT_FILL_FORE_SCHEMECOLOR_INDEX" val="6"/>
  <p:tag name="KSO_WM_UNIT_FILL_TYPE" val="1"/>
  <p:tag name="KSO_WM_UNIT_HIGHLIGHT" val="0"/>
  <p:tag name="KSO_WM_UNIT_ID" val="diagram20187549_6*m_h_i*649_2_1"/>
  <p:tag name="KSO_WM_UNIT_INDEX" val="649_2_1"/>
  <p:tag name="KSO_WM_UNIT_LAYERLEVEL" val="1_1_1"/>
  <p:tag name="KSO_WM_UNIT_SUBTYPE" val="d"/>
  <p:tag name="KSO_WM_UNIT_TEXT_FILL_FORE_SCHEMECOLOR_INDEX" val="2"/>
  <p:tag name="KSO_WM_UNIT_TEXT_FILL_TYPE" val="1"/>
  <p:tag name="KSO_WM_UNIT_TYPE" val="m_h_i"/>
</p:tagLst>
</file>

<file path=ppt/tags/tag91.xml><?xml version="1.0" encoding="utf-8"?>
<p:tagLst xmlns:p="http://schemas.openxmlformats.org/presentationml/2006/main">
  <p:tag name="AS_UNIQUEID" val="1836"/>
  <p:tag name="KSO_WM_BEAUTIFY_FLAG" val="#wm#"/>
  <p:tag name="KSO_WM_DIAGRAM_GROUP_CODE" val="m1-1"/>
  <p:tag name="KSO_WM_TAG_VERSION" val="1.0"/>
  <p:tag name="KSO_WM_TEMPLATE_CATEGORY" val="diagram"/>
  <p:tag name="KSO_WM_TEMPLATE_INDEX" val="20187549"/>
  <p:tag name="KSO_WM_UNIT_COMPATIBLE" val="0"/>
  <p:tag name="KSO_WM_UNIT_DIAGRAM_ISNUMVISUAL" val="0"/>
  <p:tag name="KSO_WM_UNIT_DIAGRAM_ISREFERUNIT" val="0"/>
  <p:tag name="KSO_WM_UNIT_FILL_FORE_SCHEMECOLOR_INDEX" val="6"/>
  <p:tag name="KSO_WM_UNIT_FILL_TYPE" val="1"/>
  <p:tag name="KSO_WM_UNIT_HIGHLIGHT" val="0"/>
  <p:tag name="KSO_WM_UNIT_ID" val="diagram20187549_6*m_h_i*649_2_2"/>
  <p:tag name="KSO_WM_UNIT_INDEX" val="649_2_2"/>
  <p:tag name="KSO_WM_UNIT_LAYERLEVEL" val="1_1_1"/>
  <p:tag name="KSO_WM_UNIT_TEXT_FILL_FORE_SCHEMECOLOR_INDEX" val="2"/>
  <p:tag name="KSO_WM_UNIT_TEXT_FILL_TYPE" val="1"/>
  <p:tag name="KSO_WM_UNIT_TYPE" val="m_h_i"/>
</p:tagLst>
</file>

<file path=ppt/tags/tag92.xml><?xml version="1.0" encoding="utf-8"?>
<p:tagLst xmlns:p="http://schemas.openxmlformats.org/presentationml/2006/main">
  <p:tag name="AS_UNIQUEID" val="1837"/>
  <p:tag name="KSO_WM_BEAUTIFY_FLAG" val="#wm#"/>
  <p:tag name="KSO_WM_DIAGRAM_GROUP_CODE" val="m1-1"/>
  <p:tag name="KSO_WM_TAG_VERSION" val="1.0"/>
  <p:tag name="KSO_WM_TEMPLATE_CATEGORY" val="diagram"/>
  <p:tag name="KSO_WM_TEMPLATE_INDEX" val="20187549"/>
  <p:tag name="KSO_WM_UNIT_COMPATIBLE" val="0"/>
  <p:tag name="KSO_WM_UNIT_DIAGRAM_ISNUMVISUAL" val="0"/>
  <p:tag name="KSO_WM_UNIT_DIAGRAM_ISREFERUNIT" val="0"/>
  <p:tag name="KSO_WM_UNIT_FILL_FORE_SCHEMECOLOR_INDEX" val="6"/>
  <p:tag name="KSO_WM_UNIT_FILL_TYPE" val="1"/>
  <p:tag name="KSO_WM_UNIT_HIGHLIGHT" val="0"/>
  <p:tag name="KSO_WM_UNIT_ID" val="diagram20187549_6*m_h_i*649_2_3"/>
  <p:tag name="KSO_WM_UNIT_INDEX" val="649_2_3"/>
  <p:tag name="KSO_WM_UNIT_LAYERLEVEL" val="1_1_1"/>
  <p:tag name="KSO_WM_UNIT_TEXT_FILL_FORE_SCHEMECOLOR_INDEX" val="2"/>
  <p:tag name="KSO_WM_UNIT_TEXT_FILL_TYPE" val="1"/>
  <p:tag name="KSO_WM_UNIT_TYPE" val="m_h_i"/>
</p:tagLst>
</file>

<file path=ppt/tags/tag93.xml><?xml version="1.0" encoding="utf-8"?>
<p:tagLst xmlns:p="http://schemas.openxmlformats.org/presentationml/2006/main">
  <p:tag name="AS_UNIQUEID" val="1838"/>
  <p:tag name="KSO_WM_BEAUTIFY_FLAG" val="#wm#"/>
  <p:tag name="KSO_WM_DIAGRAM_GROUP_CODE" val="m1-1"/>
  <p:tag name="KSO_WM_TAG_VERSION" val="1.0"/>
  <p:tag name="KSO_WM_TEMPLATE_CATEGORY" val="diagram"/>
  <p:tag name="KSO_WM_TEMPLATE_INDEX" val="20187549"/>
  <p:tag name="KSO_WM_UNIT_COMPATIBLE" val="0"/>
  <p:tag name="KSO_WM_UNIT_DIAGRAM_ISNUMVISUAL" val="0"/>
  <p:tag name="KSO_WM_UNIT_DIAGRAM_ISREFERUNIT" val="0"/>
  <p:tag name="KSO_WM_UNIT_FILL_FORE_SCHEMECOLOR_INDEX" val="7"/>
  <p:tag name="KSO_WM_UNIT_FILL_TYPE" val="1"/>
  <p:tag name="KSO_WM_UNIT_HIGHLIGHT" val="0"/>
  <p:tag name="KSO_WM_UNIT_ID" val="diagram20187549_6*m_h_i*649_3_1"/>
  <p:tag name="KSO_WM_UNIT_INDEX" val="649_3_1"/>
  <p:tag name="KSO_WM_UNIT_LAYERLEVEL" val="1_1_1"/>
  <p:tag name="KSO_WM_UNIT_TEXT_FILL_FORE_SCHEMECOLOR_INDEX" val="2"/>
  <p:tag name="KSO_WM_UNIT_TEXT_FILL_TYPE" val="1"/>
  <p:tag name="KSO_WM_UNIT_TYPE" val="m_h_i"/>
</p:tagLst>
</file>

<file path=ppt/tags/tag94.xml><?xml version="1.0" encoding="utf-8"?>
<p:tagLst xmlns:p="http://schemas.openxmlformats.org/presentationml/2006/main">
  <p:tag name="AS_UNIQUEID" val="1839"/>
  <p:tag name="KSO_WM_BEAUTIFY_FLAG" val="#wm#"/>
  <p:tag name="KSO_WM_DIAGRAM_GROUP_CODE" val="m1-1"/>
  <p:tag name="KSO_WM_TAG_VERSION" val="1.0"/>
  <p:tag name="KSO_WM_TEMPLATE_CATEGORY" val="diagram"/>
  <p:tag name="KSO_WM_TEMPLATE_INDEX" val="20187549"/>
  <p:tag name="KSO_WM_UNIT_COMPATIBLE" val="0"/>
  <p:tag name="KSO_WM_UNIT_DIAGRAM_ISNUMVISUAL" val="0"/>
  <p:tag name="KSO_WM_UNIT_DIAGRAM_ISREFERUNIT" val="0"/>
  <p:tag name="KSO_WM_UNIT_HIGHLIGHT" val="0"/>
  <p:tag name="KSO_WM_UNIT_ID" val="diagram20187549_6*m_h_i*649_3_1"/>
  <p:tag name="KSO_WM_UNIT_INDEX" val="649_3_1"/>
  <p:tag name="KSO_WM_UNIT_LAYERLEVEL" val="1_1_1"/>
  <p:tag name="KSO_WM_UNIT_SUBTYPE" val="d"/>
  <p:tag name="KSO_WM_UNIT_TEXT_FILL_FORE_SCHEMECOLOR_INDEX" val="2"/>
  <p:tag name="KSO_WM_UNIT_TEXT_FILL_TYPE" val="1"/>
  <p:tag name="KSO_WM_UNIT_TYPE" val="m_h_i"/>
</p:tagLst>
</file>

<file path=ppt/tags/tag95.xml><?xml version="1.0" encoding="utf-8"?>
<p:tagLst xmlns:p="http://schemas.openxmlformats.org/presentationml/2006/main">
  <p:tag name="AS_UNIQUEID" val="1840"/>
  <p:tag name="KSO_WM_BEAUTIFY_FLAG" val="#wm#"/>
  <p:tag name="KSO_WM_DIAGRAM_GROUP_CODE" val="m1-1"/>
  <p:tag name="KSO_WM_TAG_VERSION" val="1.0"/>
  <p:tag name="KSO_WM_TEMPLATE_CATEGORY" val="diagram"/>
  <p:tag name="KSO_WM_TEMPLATE_INDEX" val="20187549"/>
  <p:tag name="KSO_WM_UNIT_COMPATIBLE" val="0"/>
  <p:tag name="KSO_WM_UNIT_DIAGRAM_ISNUMVISUAL" val="0"/>
  <p:tag name="KSO_WM_UNIT_DIAGRAM_ISREFERUNIT" val="0"/>
  <p:tag name="KSO_WM_UNIT_FILL_FORE_SCHEMECOLOR_INDEX" val="7"/>
  <p:tag name="KSO_WM_UNIT_FILL_TYPE" val="1"/>
  <p:tag name="KSO_WM_UNIT_HIGHLIGHT" val="0"/>
  <p:tag name="KSO_WM_UNIT_ID" val="diagram20187549_6*m_h_i*649_3_2"/>
  <p:tag name="KSO_WM_UNIT_INDEX" val="649_3_2"/>
  <p:tag name="KSO_WM_UNIT_LAYERLEVEL" val="1_1_1"/>
  <p:tag name="KSO_WM_UNIT_TEXT_FILL_FORE_SCHEMECOLOR_INDEX" val="2"/>
  <p:tag name="KSO_WM_UNIT_TEXT_FILL_TYPE" val="1"/>
  <p:tag name="KSO_WM_UNIT_TYPE" val="m_h_i"/>
</p:tagLst>
</file>

<file path=ppt/tags/tag96.xml><?xml version="1.0" encoding="utf-8"?>
<p:tagLst xmlns:p="http://schemas.openxmlformats.org/presentationml/2006/main">
  <p:tag name="AS_UNIQUEID" val="1841"/>
  <p:tag name="KSO_WM_BEAUTIFY_FLAG" val="#wm#"/>
  <p:tag name="KSO_WM_DIAGRAM_GROUP_CODE" val="m1-1"/>
  <p:tag name="KSO_WM_TAG_VERSION" val="1.0"/>
  <p:tag name="KSO_WM_TEMPLATE_CATEGORY" val="diagram"/>
  <p:tag name="KSO_WM_TEMPLATE_INDEX" val="20187549"/>
  <p:tag name="KSO_WM_UNIT_COMPATIBLE" val="0"/>
  <p:tag name="KSO_WM_UNIT_DIAGRAM_ISNUMVISUAL" val="0"/>
  <p:tag name="KSO_WM_UNIT_DIAGRAM_ISREFERUNIT" val="0"/>
  <p:tag name="KSO_WM_UNIT_FILL_FORE_SCHEMECOLOR_INDEX" val="7"/>
  <p:tag name="KSO_WM_UNIT_FILL_TYPE" val="1"/>
  <p:tag name="KSO_WM_UNIT_HIGHLIGHT" val="0"/>
  <p:tag name="KSO_WM_UNIT_ID" val="diagram20187549_6*m_h_i*649_3_3"/>
  <p:tag name="KSO_WM_UNIT_INDEX" val="649_3_3"/>
  <p:tag name="KSO_WM_UNIT_LAYERLEVEL" val="1_1_1"/>
  <p:tag name="KSO_WM_UNIT_TEXT_FILL_FORE_SCHEMECOLOR_INDEX" val="2"/>
  <p:tag name="KSO_WM_UNIT_TEXT_FILL_TYPE" val="1"/>
  <p:tag name="KSO_WM_UNIT_TYPE" val="m_h_i"/>
</p:tagLst>
</file>

<file path=ppt/tags/tag97.xml><?xml version="1.0" encoding="utf-8"?>
<p:tagLst xmlns:p="http://schemas.openxmlformats.org/presentationml/2006/main">
  <p:tag name="AS_UNIQUEID" val="1842"/>
  <p:tag name="KSO_WM_BEAUTIFY_FLAG" val="#wm#"/>
  <p:tag name="KSO_WM_DIAGRAM_GROUP_CODE" val="m1-1"/>
  <p:tag name="KSO_WM_TAG_VERSION" val="1.0"/>
  <p:tag name="KSO_WM_TEMPLATE_CATEGORY" val="diagram"/>
  <p:tag name="KSO_WM_TEMPLATE_INDEX" val="20187549"/>
  <p:tag name="KSO_WM_UNIT_COMPATIBLE" val="0"/>
  <p:tag name="KSO_WM_UNIT_DIAGRAM_ISNUMVISUAL" val="0"/>
  <p:tag name="KSO_WM_UNIT_DIAGRAM_ISREFERUNIT" val="0"/>
  <p:tag name="KSO_WM_UNIT_FILL_FORE_SCHEMECOLOR_INDEX" val="10"/>
  <p:tag name="KSO_WM_UNIT_FILL_TYPE" val="1"/>
  <p:tag name="KSO_WM_UNIT_HIGHLIGHT" val="0"/>
  <p:tag name="KSO_WM_UNIT_ID" val="diagram20187549_6*m_h_i*649_6_1"/>
  <p:tag name="KSO_WM_UNIT_INDEX" val="649_6_1"/>
  <p:tag name="KSO_WM_UNIT_LAYERLEVEL" val="1_1_1"/>
  <p:tag name="KSO_WM_UNIT_TEXT_FILL_FORE_SCHEMECOLOR_INDEX" val="2"/>
  <p:tag name="KSO_WM_UNIT_TEXT_FILL_TYPE" val="1"/>
  <p:tag name="KSO_WM_UNIT_TYPE" val="m_h_i"/>
</p:tagLst>
</file>

<file path=ppt/tags/tag98.xml><?xml version="1.0" encoding="utf-8"?>
<p:tagLst xmlns:p="http://schemas.openxmlformats.org/presentationml/2006/main">
  <p:tag name="AS_UNIQUEID" val="1843"/>
  <p:tag name="KSO_WM_BEAUTIFY_FLAG" val="#wm#"/>
  <p:tag name="KSO_WM_DIAGRAM_GROUP_CODE" val="m1-1"/>
  <p:tag name="KSO_WM_TAG_VERSION" val="1.0"/>
  <p:tag name="KSO_WM_TEMPLATE_CATEGORY" val="diagram"/>
  <p:tag name="KSO_WM_TEMPLATE_INDEX" val="20187549"/>
  <p:tag name="KSO_WM_UNIT_COMPATIBLE" val="0"/>
  <p:tag name="KSO_WM_UNIT_DIAGRAM_ISNUMVISUAL" val="0"/>
  <p:tag name="KSO_WM_UNIT_DIAGRAM_ISREFERUNIT" val="0"/>
  <p:tag name="KSO_WM_UNIT_HIGHLIGHT" val="0"/>
  <p:tag name="KSO_WM_UNIT_ID" val="diagram20187549_6*m_h_i*649_6_1"/>
  <p:tag name="KSO_WM_UNIT_INDEX" val="649_6_1"/>
  <p:tag name="KSO_WM_UNIT_LAYERLEVEL" val="1_1_1"/>
  <p:tag name="KSO_WM_UNIT_SUBTYPE" val="d"/>
  <p:tag name="KSO_WM_UNIT_TEXT_FILL_FORE_SCHEMECOLOR_INDEX" val="2"/>
  <p:tag name="KSO_WM_UNIT_TEXT_FILL_TYPE" val="1"/>
  <p:tag name="KSO_WM_UNIT_TYPE" val="m_h_i"/>
</p:tagLst>
</file>

<file path=ppt/tags/tag99.xml><?xml version="1.0" encoding="utf-8"?>
<p:tagLst xmlns:p="http://schemas.openxmlformats.org/presentationml/2006/main">
  <p:tag name="AS_UNIQUEID" val="1844"/>
  <p:tag name="KSO_WM_BEAUTIFY_FLAG" val="#wm#"/>
  <p:tag name="KSO_WM_DIAGRAM_GROUP_CODE" val="m1-1"/>
  <p:tag name="KSO_WM_TAG_VERSION" val="1.0"/>
  <p:tag name="KSO_WM_TEMPLATE_CATEGORY" val="diagram"/>
  <p:tag name="KSO_WM_TEMPLATE_INDEX" val="20187549"/>
  <p:tag name="KSO_WM_UNIT_COMPATIBLE" val="0"/>
  <p:tag name="KSO_WM_UNIT_DIAGRAM_ISNUMVISUAL" val="0"/>
  <p:tag name="KSO_WM_UNIT_DIAGRAM_ISREFERUNIT" val="0"/>
  <p:tag name="KSO_WM_UNIT_FILL_FORE_SCHEMECOLOR_INDEX" val="10"/>
  <p:tag name="KSO_WM_UNIT_FILL_TYPE" val="1"/>
  <p:tag name="KSO_WM_UNIT_HIGHLIGHT" val="0"/>
  <p:tag name="KSO_WM_UNIT_ID" val="diagram20187549_6*m_h_i*649_6_2"/>
  <p:tag name="KSO_WM_UNIT_INDEX" val="649_6_2"/>
  <p:tag name="KSO_WM_UNIT_LAYERLEVEL" val="1_1_1"/>
  <p:tag name="KSO_WM_UNIT_TEXT_FILL_FORE_SCHEMECOLOR_INDEX" val="2"/>
  <p:tag name="KSO_WM_UNIT_TEXT_FILL_TYPE" val="1"/>
  <p:tag name="KSO_WM_UNIT_TYPE" val="m_h_i"/>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13850</Words>
  <Application>WPS 演示</Application>
  <PresentationFormat/>
  <Paragraphs>1102</Paragraphs>
  <Slides>57</Slides>
  <Notes>0</Notes>
  <HiddenSlides>0</HiddenSlides>
  <MMClips>0</MMClips>
  <ScaleCrop>false</ScaleCrop>
  <HeadingPairs>
    <vt:vector size="6" baseType="variant">
      <vt:variant>
        <vt:lpstr>已用的字体</vt:lpstr>
      </vt:variant>
      <vt:variant>
        <vt:i4>25</vt:i4>
      </vt:variant>
      <vt:variant>
        <vt:lpstr>主题</vt:lpstr>
      </vt:variant>
      <vt:variant>
        <vt:i4>1</vt:i4>
      </vt:variant>
      <vt:variant>
        <vt:lpstr>幻灯片标题</vt:lpstr>
      </vt:variant>
      <vt:variant>
        <vt:i4>57</vt:i4>
      </vt:variant>
    </vt:vector>
  </HeadingPairs>
  <TitlesOfParts>
    <vt:vector size="83" baseType="lpstr">
      <vt:lpstr>Arial</vt:lpstr>
      <vt:lpstr>宋体</vt:lpstr>
      <vt:lpstr>Wingdings</vt:lpstr>
      <vt:lpstr>Wingdings</vt:lpstr>
      <vt:lpstr>黑体</vt:lpstr>
      <vt:lpstr>微软雅黑</vt:lpstr>
      <vt:lpstr>Times New Roman</vt:lpstr>
      <vt:lpstr>隶书</vt:lpstr>
      <vt:lpstr>楷体</vt:lpstr>
      <vt:lpstr>汉仪旗黑-85S</vt:lpstr>
      <vt:lpstr>华文中宋</vt:lpstr>
      <vt:lpstr>华文琥珀</vt:lpstr>
      <vt:lpstr>Arial Unicode MS</vt:lpstr>
      <vt:lpstr>Calibri</vt:lpstr>
      <vt:lpstr>Calibri</vt:lpstr>
      <vt:lpstr>等线 Light</vt:lpstr>
      <vt:lpstr>华文隶书</vt:lpstr>
      <vt:lpstr>仿宋_GB2312</vt:lpstr>
      <vt:lpstr>仿宋</vt:lpstr>
      <vt:lpstr>Times New Roman</vt:lpstr>
      <vt:lpstr>华文行楷</vt:lpstr>
      <vt:lpstr>Segoe UI</vt:lpstr>
      <vt:lpstr>Calibri Light</vt:lpstr>
      <vt:lpstr>方正美黑简体</vt:lpstr>
      <vt:lpstr>全新硬笔楷书简</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二、全面内战</vt:lpstr>
      <vt:lpstr>PowerPoint 演示文稿</vt:lpstr>
      <vt:lpstr>三、国民党的失败</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華</cp:lastModifiedBy>
  <cp:revision>3</cp:revision>
  <cp:lastPrinted>2023-07-14T09:54:00Z</cp:lastPrinted>
  <dcterms:created xsi:type="dcterms:W3CDTF">2023-07-14T09:54:00Z</dcterms:created>
  <dcterms:modified xsi:type="dcterms:W3CDTF">2024-08-31T08:48:22Z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6FAB7739AE434434BBE8F25024819563_13</vt:lpwstr>
  </property>
  <property fmtid="{D5CDD505-2E9C-101B-9397-08002B2CF9AE}" pid="7" name="KSOProductBuildVer">
    <vt:lpwstr>2052-12.1.0.16929</vt:lpwstr>
  </property>
</Properties>
</file>